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4" r:id="rId2"/>
  </p:sldMasterIdLst>
  <p:notesMasterIdLst>
    <p:notesMasterId r:id="rId28"/>
  </p:notesMasterIdLst>
  <p:sldIdLst>
    <p:sldId id="297" r:id="rId3"/>
    <p:sldId id="258" r:id="rId4"/>
    <p:sldId id="257" r:id="rId5"/>
    <p:sldId id="298" r:id="rId6"/>
    <p:sldId id="300" r:id="rId7"/>
    <p:sldId id="299" r:id="rId8"/>
    <p:sldId id="301" r:id="rId9"/>
    <p:sldId id="302" r:id="rId10"/>
    <p:sldId id="303" r:id="rId11"/>
    <p:sldId id="304" r:id="rId12"/>
    <p:sldId id="305" r:id="rId13"/>
    <p:sldId id="306" r:id="rId14"/>
    <p:sldId id="307" r:id="rId15"/>
    <p:sldId id="308" r:id="rId16"/>
    <p:sldId id="309" r:id="rId17"/>
    <p:sldId id="310" r:id="rId18"/>
    <p:sldId id="311" r:id="rId19"/>
    <p:sldId id="312" r:id="rId20"/>
    <p:sldId id="313" r:id="rId21"/>
    <p:sldId id="314" r:id="rId22"/>
    <p:sldId id="315" r:id="rId23"/>
    <p:sldId id="316" r:id="rId24"/>
    <p:sldId id="317" r:id="rId25"/>
    <p:sldId id="318" r:id="rId26"/>
    <p:sldId id="276" r:id="rId27"/>
  </p:sldIdLst>
  <p:sldSz cx="9144000" cy="5143500" type="screen16x9"/>
  <p:notesSz cx="6858000" cy="9144000"/>
  <p:embeddedFontLst>
    <p:embeddedFont>
      <p:font typeface="Tahoma" pitchFamily="34" charset="0"/>
      <p:regular r:id="rId29"/>
      <p:bold r:id="rId30"/>
    </p:embeddedFont>
    <p:embeddedFont>
      <p:font typeface="Calibri Light" pitchFamily="34" charset="0"/>
      <p:regular r:id="rId31"/>
      <p:italic r:id="rId32"/>
    </p:embeddedFont>
    <p:embeddedFont>
      <p:font typeface="Lora" charset="0"/>
      <p:regular r:id="rId33"/>
      <p:bold r:id="rId34"/>
      <p:italic r:id="rId35"/>
      <p:boldItalic r:id="rId36"/>
    </p:embeddedFont>
    <p:embeddedFont>
      <p:font typeface="Calibri" pitchFamily="34" charset="0"/>
      <p:regular r:id="rId37"/>
      <p:bold r:id="rId38"/>
      <p:italic r:id="rId39"/>
      <p:boldItalic r:id="rId40"/>
    </p:embeddedFont>
    <p:embeddedFont>
      <p:font typeface="Pathway Gothic One"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47DDFF4A-5E9A-4B2E-9272-5995F2C80448}">
          <p14:sldIdLst>
            <p14:sldId id="297"/>
            <p14:sldId id="258"/>
            <p14:sldId id="257"/>
            <p14:sldId id="298"/>
            <p14:sldId id="300"/>
            <p14:sldId id="299"/>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276"/>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B4B42"/>
    <a:srgbClr val="FFF3EA"/>
    <a:srgbClr val="1474AA"/>
    <a:srgbClr val="E4A6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7F019709-302F-4BC5-8AF9-036DAEE22C27}">
  <a:tblStyle styleId="{7F019709-302F-4BC5-8AF9-036DAEE22C2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91" autoAdjust="0"/>
  </p:normalViewPr>
  <p:slideViewPr>
    <p:cSldViewPr snapToGrid="0">
      <p:cViewPr varScale="1">
        <p:scale>
          <a:sx n="93" d="100"/>
          <a:sy n="93" d="100"/>
        </p:scale>
        <p:origin x="-496" y="-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3501164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1"/>
        <p:cNvGrpSpPr/>
        <p:nvPr/>
      </p:nvGrpSpPr>
      <p:grpSpPr>
        <a:xfrm>
          <a:off x="0" y="0"/>
          <a:ext cx="0" cy="0"/>
          <a:chOff x="0" y="0"/>
          <a:chExt cx="0" cy="0"/>
        </a:xfrm>
      </p:grpSpPr>
      <p:sp>
        <p:nvSpPr>
          <p:cNvPr id="20682" name="Google Shape;20682;g70f1f795c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83" name="Google Shape;20683;g70f1f795c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43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9"/>
        <p:cNvGrpSpPr/>
        <p:nvPr/>
      </p:nvGrpSpPr>
      <p:grpSpPr>
        <a:xfrm>
          <a:off x="0" y="0"/>
          <a:ext cx="0" cy="0"/>
          <a:chOff x="0" y="0"/>
          <a:chExt cx="0" cy="0"/>
        </a:xfrm>
      </p:grpSpPr>
      <p:sp>
        <p:nvSpPr>
          <p:cNvPr id="20040" name="Google Shape;20040;g70f1f795c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1" name="Google Shape;20041;g70f1f795c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128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9"/>
        <p:cNvGrpSpPr/>
        <p:nvPr/>
      </p:nvGrpSpPr>
      <p:grpSpPr>
        <a:xfrm>
          <a:off x="0" y="0"/>
          <a:ext cx="0" cy="0"/>
          <a:chOff x="0" y="0"/>
          <a:chExt cx="0" cy="0"/>
        </a:xfrm>
      </p:grpSpPr>
      <p:sp>
        <p:nvSpPr>
          <p:cNvPr id="20040" name="Google Shape;20040;g70f1f795c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1" name="Google Shape;20041;g70f1f795c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5428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9"/>
        <p:cNvGrpSpPr/>
        <p:nvPr/>
      </p:nvGrpSpPr>
      <p:grpSpPr>
        <a:xfrm>
          <a:off x="0" y="0"/>
          <a:ext cx="0" cy="0"/>
          <a:chOff x="0" y="0"/>
          <a:chExt cx="0" cy="0"/>
        </a:xfrm>
      </p:grpSpPr>
      <p:sp>
        <p:nvSpPr>
          <p:cNvPr id="20040" name="Google Shape;20040;g70f1f795c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1" name="Google Shape;20041;g70f1f795c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439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9"/>
        <p:cNvGrpSpPr/>
        <p:nvPr/>
      </p:nvGrpSpPr>
      <p:grpSpPr>
        <a:xfrm>
          <a:off x="0" y="0"/>
          <a:ext cx="0" cy="0"/>
          <a:chOff x="0" y="0"/>
          <a:chExt cx="0" cy="0"/>
        </a:xfrm>
      </p:grpSpPr>
      <p:sp>
        <p:nvSpPr>
          <p:cNvPr id="20040" name="Google Shape;20040;g70f1f795c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1" name="Google Shape;20041;g70f1f795c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7959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9"/>
        <p:cNvGrpSpPr/>
        <p:nvPr/>
      </p:nvGrpSpPr>
      <p:grpSpPr>
        <a:xfrm>
          <a:off x="0" y="0"/>
          <a:ext cx="0" cy="0"/>
          <a:chOff x="0" y="0"/>
          <a:chExt cx="0" cy="0"/>
        </a:xfrm>
      </p:grpSpPr>
      <p:sp>
        <p:nvSpPr>
          <p:cNvPr id="20040" name="Google Shape;20040;g70f1f795c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1" name="Google Shape;20041;g70f1f795c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2609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9"/>
        <p:cNvGrpSpPr/>
        <p:nvPr/>
      </p:nvGrpSpPr>
      <p:grpSpPr>
        <a:xfrm>
          <a:off x="0" y="0"/>
          <a:ext cx="0" cy="0"/>
          <a:chOff x="0" y="0"/>
          <a:chExt cx="0" cy="0"/>
        </a:xfrm>
      </p:grpSpPr>
      <p:sp>
        <p:nvSpPr>
          <p:cNvPr id="20040" name="Google Shape;20040;g70f1f795c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1" name="Google Shape;20041;g70f1f795c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3339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9"/>
        <p:cNvGrpSpPr/>
        <p:nvPr/>
      </p:nvGrpSpPr>
      <p:grpSpPr>
        <a:xfrm>
          <a:off x="0" y="0"/>
          <a:ext cx="0" cy="0"/>
          <a:chOff x="0" y="0"/>
          <a:chExt cx="0" cy="0"/>
        </a:xfrm>
      </p:grpSpPr>
      <p:sp>
        <p:nvSpPr>
          <p:cNvPr id="20040" name="Google Shape;20040;g70f1f795c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1" name="Google Shape;20041;g70f1f795c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5184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9"/>
        <p:cNvGrpSpPr/>
        <p:nvPr/>
      </p:nvGrpSpPr>
      <p:grpSpPr>
        <a:xfrm>
          <a:off x="0" y="0"/>
          <a:ext cx="0" cy="0"/>
          <a:chOff x="0" y="0"/>
          <a:chExt cx="0" cy="0"/>
        </a:xfrm>
      </p:grpSpPr>
      <p:sp>
        <p:nvSpPr>
          <p:cNvPr id="20040" name="Google Shape;20040;g70f1f795c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1" name="Google Shape;20041;g70f1f795c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9941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9"/>
        <p:cNvGrpSpPr/>
        <p:nvPr/>
      </p:nvGrpSpPr>
      <p:grpSpPr>
        <a:xfrm>
          <a:off x="0" y="0"/>
          <a:ext cx="0" cy="0"/>
          <a:chOff x="0" y="0"/>
          <a:chExt cx="0" cy="0"/>
        </a:xfrm>
      </p:grpSpPr>
      <p:sp>
        <p:nvSpPr>
          <p:cNvPr id="20040" name="Google Shape;20040;g70f1f795c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1" name="Google Shape;20041;g70f1f795c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8029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9"/>
        <p:cNvGrpSpPr/>
        <p:nvPr/>
      </p:nvGrpSpPr>
      <p:grpSpPr>
        <a:xfrm>
          <a:off x="0" y="0"/>
          <a:ext cx="0" cy="0"/>
          <a:chOff x="0" y="0"/>
          <a:chExt cx="0" cy="0"/>
        </a:xfrm>
      </p:grpSpPr>
      <p:sp>
        <p:nvSpPr>
          <p:cNvPr id="20040" name="Google Shape;20040;g70f1f795c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1" name="Google Shape;20041;g70f1f795c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8685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46"/>
        <p:cNvGrpSpPr/>
        <p:nvPr/>
      </p:nvGrpSpPr>
      <p:grpSpPr>
        <a:xfrm>
          <a:off x="0" y="0"/>
          <a:ext cx="0" cy="0"/>
          <a:chOff x="0" y="0"/>
          <a:chExt cx="0" cy="0"/>
        </a:xfrm>
      </p:grpSpPr>
      <p:sp>
        <p:nvSpPr>
          <p:cNvPr id="20047" name="Google Shape;20047;ga0f90604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8" name="Google Shape;20048;ga0f90604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3"/>
        <p:cNvGrpSpPr/>
        <p:nvPr/>
      </p:nvGrpSpPr>
      <p:grpSpPr>
        <a:xfrm>
          <a:off x="0" y="0"/>
          <a:ext cx="0" cy="0"/>
          <a:chOff x="0" y="0"/>
          <a:chExt cx="0" cy="0"/>
        </a:xfrm>
      </p:grpSpPr>
      <p:sp>
        <p:nvSpPr>
          <p:cNvPr id="21744" name="Google Shape;21744;g70f1f795cd_1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45" name="Google Shape;21745;g70f1f795cd_1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9"/>
        <p:cNvGrpSpPr/>
        <p:nvPr/>
      </p:nvGrpSpPr>
      <p:grpSpPr>
        <a:xfrm>
          <a:off x="0" y="0"/>
          <a:ext cx="0" cy="0"/>
          <a:chOff x="0" y="0"/>
          <a:chExt cx="0" cy="0"/>
        </a:xfrm>
      </p:grpSpPr>
      <p:sp>
        <p:nvSpPr>
          <p:cNvPr id="20040" name="Google Shape;20040;g70f1f795c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1" name="Google Shape;20041;g70f1f795c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9"/>
        <p:cNvGrpSpPr/>
        <p:nvPr/>
      </p:nvGrpSpPr>
      <p:grpSpPr>
        <a:xfrm>
          <a:off x="0" y="0"/>
          <a:ext cx="0" cy="0"/>
          <a:chOff x="0" y="0"/>
          <a:chExt cx="0" cy="0"/>
        </a:xfrm>
      </p:grpSpPr>
      <p:sp>
        <p:nvSpPr>
          <p:cNvPr id="20040" name="Google Shape;20040;g70f1f795c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1" name="Google Shape;20041;g70f1f795c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7763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9"/>
        <p:cNvGrpSpPr/>
        <p:nvPr/>
      </p:nvGrpSpPr>
      <p:grpSpPr>
        <a:xfrm>
          <a:off x="0" y="0"/>
          <a:ext cx="0" cy="0"/>
          <a:chOff x="0" y="0"/>
          <a:chExt cx="0" cy="0"/>
        </a:xfrm>
      </p:grpSpPr>
      <p:sp>
        <p:nvSpPr>
          <p:cNvPr id="20040" name="Google Shape;20040;g70f1f795c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1" name="Google Shape;20041;g70f1f795c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1907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9"/>
        <p:cNvGrpSpPr/>
        <p:nvPr/>
      </p:nvGrpSpPr>
      <p:grpSpPr>
        <a:xfrm>
          <a:off x="0" y="0"/>
          <a:ext cx="0" cy="0"/>
          <a:chOff x="0" y="0"/>
          <a:chExt cx="0" cy="0"/>
        </a:xfrm>
      </p:grpSpPr>
      <p:sp>
        <p:nvSpPr>
          <p:cNvPr id="20040" name="Google Shape;20040;g70f1f795c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1" name="Google Shape;20041;g70f1f795c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7872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9"/>
        <p:cNvGrpSpPr/>
        <p:nvPr/>
      </p:nvGrpSpPr>
      <p:grpSpPr>
        <a:xfrm>
          <a:off x="0" y="0"/>
          <a:ext cx="0" cy="0"/>
          <a:chOff x="0" y="0"/>
          <a:chExt cx="0" cy="0"/>
        </a:xfrm>
      </p:grpSpPr>
      <p:sp>
        <p:nvSpPr>
          <p:cNvPr id="20040" name="Google Shape;20040;g70f1f795c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1" name="Google Shape;20041;g70f1f795c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0622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9"/>
        <p:cNvGrpSpPr/>
        <p:nvPr/>
      </p:nvGrpSpPr>
      <p:grpSpPr>
        <a:xfrm>
          <a:off x="0" y="0"/>
          <a:ext cx="0" cy="0"/>
          <a:chOff x="0" y="0"/>
          <a:chExt cx="0" cy="0"/>
        </a:xfrm>
      </p:grpSpPr>
      <p:sp>
        <p:nvSpPr>
          <p:cNvPr id="20040" name="Google Shape;20040;g70f1f795c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1" name="Google Shape;20041;g70f1f795c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4020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9"/>
        <p:cNvGrpSpPr/>
        <p:nvPr/>
      </p:nvGrpSpPr>
      <p:grpSpPr>
        <a:xfrm>
          <a:off x="0" y="0"/>
          <a:ext cx="0" cy="0"/>
          <a:chOff x="0" y="0"/>
          <a:chExt cx="0" cy="0"/>
        </a:xfrm>
      </p:grpSpPr>
      <p:sp>
        <p:nvSpPr>
          <p:cNvPr id="20040" name="Google Shape;20040;g70f1f795c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1" name="Google Shape;20041;g70f1f795c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2052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942"/>
        <p:cNvGrpSpPr/>
        <p:nvPr/>
      </p:nvGrpSpPr>
      <p:grpSpPr>
        <a:xfrm>
          <a:off x="0" y="0"/>
          <a:ext cx="0" cy="0"/>
          <a:chOff x="0" y="0"/>
          <a:chExt cx="0" cy="0"/>
        </a:xfrm>
      </p:grpSpPr>
      <p:grpSp>
        <p:nvGrpSpPr>
          <p:cNvPr id="3943" name="Google Shape;3943;p4"/>
          <p:cNvGrpSpPr/>
          <p:nvPr/>
        </p:nvGrpSpPr>
        <p:grpSpPr>
          <a:xfrm>
            <a:off x="6195774" y="412847"/>
            <a:ext cx="3252464" cy="6109282"/>
            <a:chOff x="6195774" y="412847"/>
            <a:chExt cx="3252464" cy="6109282"/>
          </a:xfrm>
        </p:grpSpPr>
        <p:grpSp>
          <p:nvGrpSpPr>
            <p:cNvPr id="3944" name="Google Shape;3944;p4"/>
            <p:cNvGrpSpPr/>
            <p:nvPr/>
          </p:nvGrpSpPr>
          <p:grpSpPr>
            <a:xfrm>
              <a:off x="8194268" y="4430989"/>
              <a:ext cx="1253970" cy="1198793"/>
              <a:chOff x="1543725" y="670125"/>
              <a:chExt cx="1004140" cy="959956"/>
            </a:xfrm>
          </p:grpSpPr>
          <p:sp>
            <p:nvSpPr>
              <p:cNvPr id="3945" name="Google Shape;3945;p4"/>
              <p:cNvSpPr/>
              <p:nvPr/>
            </p:nvSpPr>
            <p:spPr>
              <a:xfrm>
                <a:off x="1543725" y="670125"/>
                <a:ext cx="1004140" cy="959956"/>
              </a:xfrm>
              <a:custGeom>
                <a:avLst/>
                <a:gdLst/>
                <a:ahLst/>
                <a:cxnLst/>
                <a:rect l="l" t="t" r="r" b="b"/>
                <a:pathLst>
                  <a:path w="26658" h="25485" extrusionOk="0">
                    <a:moveTo>
                      <a:pt x="16809" y="0"/>
                    </a:moveTo>
                    <a:cubicBezTo>
                      <a:pt x="14893" y="0"/>
                      <a:pt x="13038" y="1050"/>
                      <a:pt x="12098" y="2866"/>
                    </a:cubicBezTo>
                    <a:cubicBezTo>
                      <a:pt x="12007" y="3079"/>
                      <a:pt x="11885" y="3322"/>
                      <a:pt x="11794" y="3535"/>
                    </a:cubicBezTo>
                    <a:cubicBezTo>
                      <a:pt x="11612" y="3322"/>
                      <a:pt x="11460" y="3079"/>
                      <a:pt x="11277" y="2896"/>
                    </a:cubicBezTo>
                    <a:cubicBezTo>
                      <a:pt x="10252" y="1870"/>
                      <a:pt x="8887" y="1346"/>
                      <a:pt x="7524" y="1346"/>
                    </a:cubicBezTo>
                    <a:cubicBezTo>
                      <a:pt x="6181" y="1346"/>
                      <a:pt x="4841" y="1855"/>
                      <a:pt x="3830" y="2896"/>
                    </a:cubicBezTo>
                    <a:cubicBezTo>
                      <a:pt x="1794" y="4963"/>
                      <a:pt x="1733" y="8307"/>
                      <a:pt x="3830" y="10343"/>
                    </a:cubicBezTo>
                    <a:cubicBezTo>
                      <a:pt x="4013" y="10525"/>
                      <a:pt x="4195" y="10677"/>
                      <a:pt x="4408" y="10829"/>
                    </a:cubicBezTo>
                    <a:cubicBezTo>
                      <a:pt x="4134" y="10921"/>
                      <a:pt x="3861" y="11042"/>
                      <a:pt x="3648" y="11133"/>
                    </a:cubicBezTo>
                    <a:cubicBezTo>
                      <a:pt x="1064" y="12471"/>
                      <a:pt x="1" y="15632"/>
                      <a:pt x="1308" y="18246"/>
                    </a:cubicBezTo>
                    <a:cubicBezTo>
                      <a:pt x="2251" y="20069"/>
                      <a:pt x="4103" y="21135"/>
                      <a:pt x="6030" y="21135"/>
                    </a:cubicBezTo>
                    <a:cubicBezTo>
                      <a:pt x="6834" y="21135"/>
                      <a:pt x="7651" y="20950"/>
                      <a:pt x="8420" y="20556"/>
                    </a:cubicBezTo>
                    <a:cubicBezTo>
                      <a:pt x="8663" y="20465"/>
                      <a:pt x="8876" y="20343"/>
                      <a:pt x="9089" y="20191"/>
                    </a:cubicBezTo>
                    <a:cubicBezTo>
                      <a:pt x="9089" y="20495"/>
                      <a:pt x="9119" y="20769"/>
                      <a:pt x="9150" y="21012"/>
                    </a:cubicBezTo>
                    <a:cubicBezTo>
                      <a:pt x="9562" y="23620"/>
                      <a:pt x="11809" y="25485"/>
                      <a:pt x="14368" y="25485"/>
                    </a:cubicBezTo>
                    <a:cubicBezTo>
                      <a:pt x="14642" y="25485"/>
                      <a:pt x="14919" y="25463"/>
                      <a:pt x="15198" y="25419"/>
                    </a:cubicBezTo>
                    <a:cubicBezTo>
                      <a:pt x="18086" y="24963"/>
                      <a:pt x="20062" y="22289"/>
                      <a:pt x="19606" y="19401"/>
                    </a:cubicBezTo>
                    <a:cubicBezTo>
                      <a:pt x="19575" y="19158"/>
                      <a:pt x="19484" y="18884"/>
                      <a:pt x="19454" y="18641"/>
                    </a:cubicBezTo>
                    <a:lnTo>
                      <a:pt x="19454" y="18641"/>
                    </a:lnTo>
                    <a:cubicBezTo>
                      <a:pt x="19727" y="18702"/>
                      <a:pt x="19971" y="18793"/>
                      <a:pt x="20244" y="18823"/>
                    </a:cubicBezTo>
                    <a:cubicBezTo>
                      <a:pt x="20555" y="18885"/>
                      <a:pt x="20866" y="18915"/>
                      <a:pt x="21173" y="18915"/>
                    </a:cubicBezTo>
                    <a:cubicBezTo>
                      <a:pt x="23591" y="18915"/>
                      <a:pt x="25770" y="17073"/>
                      <a:pt x="26202" y="14538"/>
                    </a:cubicBezTo>
                    <a:cubicBezTo>
                      <a:pt x="26658" y="11650"/>
                      <a:pt x="24712" y="8945"/>
                      <a:pt x="21825" y="8489"/>
                    </a:cubicBezTo>
                    <a:cubicBezTo>
                      <a:pt x="21612" y="8459"/>
                      <a:pt x="21338" y="8428"/>
                      <a:pt x="21065" y="8428"/>
                    </a:cubicBezTo>
                    <a:cubicBezTo>
                      <a:pt x="21217" y="8185"/>
                      <a:pt x="21369" y="7942"/>
                      <a:pt x="21490" y="7699"/>
                    </a:cubicBezTo>
                    <a:cubicBezTo>
                      <a:pt x="22828" y="5115"/>
                      <a:pt x="21794" y="1924"/>
                      <a:pt x="19211" y="586"/>
                    </a:cubicBezTo>
                    <a:cubicBezTo>
                      <a:pt x="18442" y="188"/>
                      <a:pt x="17620" y="0"/>
                      <a:pt x="16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6" name="Google Shape;3946;p4"/>
              <p:cNvGrpSpPr/>
              <p:nvPr/>
            </p:nvGrpSpPr>
            <p:grpSpPr>
              <a:xfrm>
                <a:off x="1843712" y="942918"/>
                <a:ext cx="388167" cy="388171"/>
                <a:chOff x="1843712" y="942918"/>
                <a:chExt cx="388167" cy="388171"/>
              </a:xfrm>
            </p:grpSpPr>
            <p:sp>
              <p:nvSpPr>
                <p:cNvPr id="3947" name="Google Shape;3947;p4"/>
                <p:cNvSpPr/>
                <p:nvPr/>
              </p:nvSpPr>
              <p:spPr>
                <a:xfrm>
                  <a:off x="2002859" y="1105042"/>
                  <a:ext cx="69873" cy="61888"/>
                </a:xfrm>
                <a:custGeom>
                  <a:avLst/>
                  <a:gdLst/>
                  <a:ahLst/>
                  <a:cxnLst/>
                  <a:rect l="l" t="t" r="r" b="b"/>
                  <a:pathLst>
                    <a:path w="1855" h="1643" extrusionOk="0">
                      <a:moveTo>
                        <a:pt x="953" y="0"/>
                      </a:moveTo>
                      <a:cubicBezTo>
                        <a:pt x="651" y="0"/>
                        <a:pt x="372" y="182"/>
                        <a:pt x="243" y="438"/>
                      </a:cubicBezTo>
                      <a:cubicBezTo>
                        <a:pt x="0" y="864"/>
                        <a:pt x="183" y="1350"/>
                        <a:pt x="578" y="1533"/>
                      </a:cubicBezTo>
                      <a:cubicBezTo>
                        <a:pt x="710" y="1608"/>
                        <a:pt x="847" y="1643"/>
                        <a:pt x="980" y="1643"/>
                      </a:cubicBezTo>
                      <a:cubicBezTo>
                        <a:pt x="1275" y="1643"/>
                        <a:pt x="1546" y="1471"/>
                        <a:pt x="1672" y="1198"/>
                      </a:cubicBezTo>
                      <a:cubicBezTo>
                        <a:pt x="1854" y="834"/>
                        <a:pt x="1702" y="317"/>
                        <a:pt x="1338" y="104"/>
                      </a:cubicBezTo>
                      <a:cubicBezTo>
                        <a:pt x="1212" y="32"/>
                        <a:pt x="1081" y="0"/>
                        <a:pt x="9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4"/>
                <p:cNvSpPr/>
                <p:nvPr/>
              </p:nvSpPr>
              <p:spPr>
                <a:xfrm>
                  <a:off x="2105880" y="961338"/>
                  <a:ext cx="29833" cy="27347"/>
                </a:xfrm>
                <a:custGeom>
                  <a:avLst/>
                  <a:gdLst/>
                  <a:ahLst/>
                  <a:cxnLst/>
                  <a:rect l="l" t="t" r="r" b="b"/>
                  <a:pathLst>
                    <a:path w="792" h="726" extrusionOk="0">
                      <a:moveTo>
                        <a:pt x="403" y="0"/>
                      </a:moveTo>
                      <a:cubicBezTo>
                        <a:pt x="265" y="0"/>
                        <a:pt x="134" y="53"/>
                        <a:pt x="92" y="180"/>
                      </a:cubicBezTo>
                      <a:cubicBezTo>
                        <a:pt x="1" y="393"/>
                        <a:pt x="31" y="606"/>
                        <a:pt x="244" y="697"/>
                      </a:cubicBezTo>
                      <a:cubicBezTo>
                        <a:pt x="299" y="716"/>
                        <a:pt x="357" y="726"/>
                        <a:pt x="414" y="726"/>
                      </a:cubicBezTo>
                      <a:cubicBezTo>
                        <a:pt x="544" y="726"/>
                        <a:pt x="667" y="672"/>
                        <a:pt x="730" y="545"/>
                      </a:cubicBezTo>
                      <a:cubicBezTo>
                        <a:pt x="791" y="393"/>
                        <a:pt x="730" y="150"/>
                        <a:pt x="578" y="28"/>
                      </a:cubicBezTo>
                      <a:cubicBezTo>
                        <a:pt x="523" y="10"/>
                        <a:pt x="462" y="0"/>
                        <a:pt x="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4"/>
                <p:cNvSpPr/>
                <p:nvPr/>
              </p:nvSpPr>
              <p:spPr>
                <a:xfrm>
                  <a:off x="1939878" y="1283439"/>
                  <a:ext cx="30963" cy="26970"/>
                </a:xfrm>
                <a:custGeom>
                  <a:avLst/>
                  <a:gdLst/>
                  <a:ahLst/>
                  <a:cxnLst/>
                  <a:rect l="l" t="t" r="r" b="b"/>
                  <a:pathLst>
                    <a:path w="822" h="716" extrusionOk="0">
                      <a:moveTo>
                        <a:pt x="377" y="1"/>
                      </a:moveTo>
                      <a:cubicBezTo>
                        <a:pt x="249" y="1"/>
                        <a:pt x="131" y="62"/>
                        <a:pt x="92" y="201"/>
                      </a:cubicBezTo>
                      <a:cubicBezTo>
                        <a:pt x="0" y="383"/>
                        <a:pt x="31" y="596"/>
                        <a:pt x="244" y="687"/>
                      </a:cubicBezTo>
                      <a:cubicBezTo>
                        <a:pt x="299" y="706"/>
                        <a:pt x="357" y="716"/>
                        <a:pt x="413" y="716"/>
                      </a:cubicBezTo>
                      <a:cubicBezTo>
                        <a:pt x="544" y="716"/>
                        <a:pt x="666" y="663"/>
                        <a:pt x="730" y="535"/>
                      </a:cubicBezTo>
                      <a:cubicBezTo>
                        <a:pt x="821" y="353"/>
                        <a:pt x="760" y="140"/>
                        <a:pt x="578" y="49"/>
                      </a:cubicBezTo>
                      <a:cubicBezTo>
                        <a:pt x="515" y="18"/>
                        <a:pt x="445" y="1"/>
                        <a:pt x="3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4"/>
                <p:cNvSpPr/>
                <p:nvPr/>
              </p:nvSpPr>
              <p:spPr>
                <a:xfrm>
                  <a:off x="2070397" y="948456"/>
                  <a:ext cx="29795" cy="27874"/>
                </a:xfrm>
                <a:custGeom>
                  <a:avLst/>
                  <a:gdLst/>
                  <a:ahLst/>
                  <a:cxnLst/>
                  <a:rect l="l" t="t" r="r" b="b"/>
                  <a:pathLst>
                    <a:path w="791" h="740" extrusionOk="0">
                      <a:moveTo>
                        <a:pt x="416" y="0"/>
                      </a:moveTo>
                      <a:cubicBezTo>
                        <a:pt x="247" y="0"/>
                        <a:pt x="58" y="93"/>
                        <a:pt x="31" y="279"/>
                      </a:cubicBezTo>
                      <a:cubicBezTo>
                        <a:pt x="1" y="462"/>
                        <a:pt x="92" y="674"/>
                        <a:pt x="305" y="735"/>
                      </a:cubicBezTo>
                      <a:cubicBezTo>
                        <a:pt x="323" y="738"/>
                        <a:pt x="343" y="740"/>
                        <a:pt x="362" y="740"/>
                      </a:cubicBezTo>
                      <a:cubicBezTo>
                        <a:pt x="529" y="740"/>
                        <a:pt x="706" y="625"/>
                        <a:pt x="760" y="462"/>
                      </a:cubicBezTo>
                      <a:cubicBezTo>
                        <a:pt x="791" y="279"/>
                        <a:pt x="669" y="67"/>
                        <a:pt x="487" y="6"/>
                      </a:cubicBezTo>
                      <a:cubicBezTo>
                        <a:pt x="464" y="2"/>
                        <a:pt x="440" y="0"/>
                        <a:pt x="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4"/>
                <p:cNvSpPr/>
                <p:nvPr/>
              </p:nvSpPr>
              <p:spPr>
                <a:xfrm>
                  <a:off x="1975361" y="1297640"/>
                  <a:ext cx="29833" cy="27912"/>
                </a:xfrm>
                <a:custGeom>
                  <a:avLst/>
                  <a:gdLst/>
                  <a:ahLst/>
                  <a:cxnLst/>
                  <a:rect l="l" t="t" r="r" b="b"/>
                  <a:pathLst>
                    <a:path w="792" h="741" extrusionOk="0">
                      <a:moveTo>
                        <a:pt x="418" y="1"/>
                      </a:moveTo>
                      <a:cubicBezTo>
                        <a:pt x="254" y="1"/>
                        <a:pt x="84" y="94"/>
                        <a:pt x="31" y="280"/>
                      </a:cubicBezTo>
                      <a:cubicBezTo>
                        <a:pt x="1" y="462"/>
                        <a:pt x="122" y="675"/>
                        <a:pt x="305" y="736"/>
                      </a:cubicBezTo>
                      <a:cubicBezTo>
                        <a:pt x="324" y="739"/>
                        <a:pt x="343" y="741"/>
                        <a:pt x="363" y="741"/>
                      </a:cubicBezTo>
                      <a:cubicBezTo>
                        <a:pt x="535" y="741"/>
                        <a:pt x="733" y="626"/>
                        <a:pt x="761" y="462"/>
                      </a:cubicBezTo>
                      <a:cubicBezTo>
                        <a:pt x="791" y="280"/>
                        <a:pt x="700" y="67"/>
                        <a:pt x="487" y="6"/>
                      </a:cubicBezTo>
                      <a:cubicBezTo>
                        <a:pt x="464" y="3"/>
                        <a:pt x="441" y="1"/>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4"/>
                <p:cNvSpPr/>
                <p:nvPr/>
              </p:nvSpPr>
              <p:spPr>
                <a:xfrm>
                  <a:off x="2034914" y="942918"/>
                  <a:ext cx="26367" cy="27535"/>
                </a:xfrm>
                <a:custGeom>
                  <a:avLst/>
                  <a:gdLst/>
                  <a:ahLst/>
                  <a:cxnLst/>
                  <a:rect l="l" t="t" r="r" b="b"/>
                  <a:pathLst>
                    <a:path w="700" h="731" extrusionOk="0">
                      <a:moveTo>
                        <a:pt x="365" y="1"/>
                      </a:moveTo>
                      <a:cubicBezTo>
                        <a:pt x="183" y="1"/>
                        <a:pt x="0" y="153"/>
                        <a:pt x="0" y="335"/>
                      </a:cubicBezTo>
                      <a:cubicBezTo>
                        <a:pt x="0" y="517"/>
                        <a:pt x="152" y="730"/>
                        <a:pt x="335" y="730"/>
                      </a:cubicBezTo>
                      <a:cubicBezTo>
                        <a:pt x="517" y="730"/>
                        <a:pt x="699" y="578"/>
                        <a:pt x="699" y="366"/>
                      </a:cubicBezTo>
                      <a:cubicBezTo>
                        <a:pt x="699" y="183"/>
                        <a:pt x="547" y="1"/>
                        <a:pt x="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4"/>
                <p:cNvSpPr/>
                <p:nvPr/>
              </p:nvSpPr>
              <p:spPr>
                <a:xfrm>
                  <a:off x="2014310" y="1303592"/>
                  <a:ext cx="27497" cy="27497"/>
                </a:xfrm>
                <a:custGeom>
                  <a:avLst/>
                  <a:gdLst/>
                  <a:ahLst/>
                  <a:cxnLst/>
                  <a:rect l="l" t="t" r="r" b="b"/>
                  <a:pathLst>
                    <a:path w="730" h="730" extrusionOk="0">
                      <a:moveTo>
                        <a:pt x="365" y="0"/>
                      </a:moveTo>
                      <a:cubicBezTo>
                        <a:pt x="183" y="0"/>
                        <a:pt x="0" y="152"/>
                        <a:pt x="0" y="335"/>
                      </a:cubicBezTo>
                      <a:cubicBezTo>
                        <a:pt x="0" y="517"/>
                        <a:pt x="152" y="730"/>
                        <a:pt x="335" y="730"/>
                      </a:cubicBezTo>
                      <a:cubicBezTo>
                        <a:pt x="517" y="730"/>
                        <a:pt x="730" y="578"/>
                        <a:pt x="730" y="365"/>
                      </a:cubicBezTo>
                      <a:cubicBezTo>
                        <a:pt x="730" y="183"/>
                        <a:pt x="578"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4"/>
                <p:cNvSpPr/>
                <p:nvPr/>
              </p:nvSpPr>
              <p:spPr>
                <a:xfrm>
                  <a:off x="1993705" y="944086"/>
                  <a:ext cx="30925" cy="27648"/>
                </a:xfrm>
                <a:custGeom>
                  <a:avLst/>
                  <a:gdLst/>
                  <a:ahLst/>
                  <a:cxnLst/>
                  <a:rect l="l" t="t" r="r" b="b"/>
                  <a:pathLst>
                    <a:path w="821" h="734" extrusionOk="0">
                      <a:moveTo>
                        <a:pt x="365" y="0"/>
                      </a:moveTo>
                      <a:cubicBezTo>
                        <a:pt x="152" y="31"/>
                        <a:pt x="0" y="243"/>
                        <a:pt x="61" y="426"/>
                      </a:cubicBezTo>
                      <a:cubicBezTo>
                        <a:pt x="89" y="592"/>
                        <a:pt x="243" y="734"/>
                        <a:pt x="432" y="734"/>
                      </a:cubicBezTo>
                      <a:cubicBezTo>
                        <a:pt x="450" y="734"/>
                        <a:pt x="468" y="732"/>
                        <a:pt x="486" y="730"/>
                      </a:cubicBezTo>
                      <a:cubicBezTo>
                        <a:pt x="669" y="699"/>
                        <a:pt x="821" y="486"/>
                        <a:pt x="760" y="304"/>
                      </a:cubicBezTo>
                      <a:cubicBezTo>
                        <a:pt x="760" y="122"/>
                        <a:pt x="578"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4"/>
                <p:cNvSpPr/>
                <p:nvPr/>
              </p:nvSpPr>
              <p:spPr>
                <a:xfrm>
                  <a:off x="2049793" y="1301934"/>
                  <a:ext cx="29795" cy="27384"/>
                </a:xfrm>
                <a:custGeom>
                  <a:avLst/>
                  <a:gdLst/>
                  <a:ahLst/>
                  <a:cxnLst/>
                  <a:rect l="l" t="t" r="r" b="b"/>
                  <a:pathLst>
                    <a:path w="791" h="727" extrusionOk="0">
                      <a:moveTo>
                        <a:pt x="440" y="0"/>
                      </a:moveTo>
                      <a:cubicBezTo>
                        <a:pt x="407" y="0"/>
                        <a:pt x="372" y="5"/>
                        <a:pt x="335" y="14"/>
                      </a:cubicBezTo>
                      <a:cubicBezTo>
                        <a:pt x="152" y="44"/>
                        <a:pt x="0" y="227"/>
                        <a:pt x="31" y="409"/>
                      </a:cubicBezTo>
                      <a:cubicBezTo>
                        <a:pt x="82" y="590"/>
                        <a:pt x="222" y="727"/>
                        <a:pt x="374" y="727"/>
                      </a:cubicBezTo>
                      <a:cubicBezTo>
                        <a:pt x="401" y="727"/>
                        <a:pt x="429" y="722"/>
                        <a:pt x="456" y="713"/>
                      </a:cubicBezTo>
                      <a:cubicBezTo>
                        <a:pt x="639" y="683"/>
                        <a:pt x="791" y="500"/>
                        <a:pt x="760" y="318"/>
                      </a:cubicBezTo>
                      <a:cubicBezTo>
                        <a:pt x="760" y="137"/>
                        <a:pt x="629" y="0"/>
                        <a:pt x="4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4"/>
                <p:cNvSpPr/>
                <p:nvPr/>
              </p:nvSpPr>
              <p:spPr>
                <a:xfrm>
                  <a:off x="1958185" y="954671"/>
                  <a:ext cx="29833" cy="26104"/>
                </a:xfrm>
                <a:custGeom>
                  <a:avLst/>
                  <a:gdLst/>
                  <a:ahLst/>
                  <a:cxnLst/>
                  <a:rect l="l" t="t" r="r" b="b"/>
                  <a:pathLst>
                    <a:path w="792" h="693" extrusionOk="0">
                      <a:moveTo>
                        <a:pt x="418" y="0"/>
                      </a:moveTo>
                      <a:cubicBezTo>
                        <a:pt x="369" y="0"/>
                        <a:pt x="320" y="8"/>
                        <a:pt x="274" y="23"/>
                      </a:cubicBezTo>
                      <a:cubicBezTo>
                        <a:pt x="122" y="114"/>
                        <a:pt x="1" y="297"/>
                        <a:pt x="92" y="479"/>
                      </a:cubicBezTo>
                      <a:cubicBezTo>
                        <a:pt x="138" y="595"/>
                        <a:pt x="255" y="693"/>
                        <a:pt x="402" y="693"/>
                      </a:cubicBezTo>
                      <a:cubicBezTo>
                        <a:pt x="448" y="693"/>
                        <a:pt x="497" y="683"/>
                        <a:pt x="548" y="661"/>
                      </a:cubicBezTo>
                      <a:cubicBezTo>
                        <a:pt x="700" y="601"/>
                        <a:pt x="791" y="418"/>
                        <a:pt x="730" y="205"/>
                      </a:cubicBezTo>
                      <a:cubicBezTo>
                        <a:pt x="708" y="69"/>
                        <a:pt x="565"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4"/>
                <p:cNvSpPr/>
                <p:nvPr/>
              </p:nvSpPr>
              <p:spPr>
                <a:xfrm>
                  <a:off x="2087574" y="1292442"/>
                  <a:ext cx="29795" cy="26104"/>
                </a:xfrm>
                <a:custGeom>
                  <a:avLst/>
                  <a:gdLst/>
                  <a:ahLst/>
                  <a:cxnLst/>
                  <a:rect l="l" t="t" r="r" b="b"/>
                  <a:pathLst>
                    <a:path w="791" h="693" extrusionOk="0">
                      <a:moveTo>
                        <a:pt x="396" y="0"/>
                      </a:moveTo>
                      <a:cubicBezTo>
                        <a:pt x="348" y="0"/>
                        <a:pt x="297" y="8"/>
                        <a:pt x="244" y="23"/>
                      </a:cubicBezTo>
                      <a:cubicBezTo>
                        <a:pt x="92" y="114"/>
                        <a:pt x="1" y="296"/>
                        <a:pt x="61" y="479"/>
                      </a:cubicBezTo>
                      <a:cubicBezTo>
                        <a:pt x="131" y="594"/>
                        <a:pt x="253" y="693"/>
                        <a:pt x="388" y="693"/>
                      </a:cubicBezTo>
                      <a:cubicBezTo>
                        <a:pt x="430" y="693"/>
                        <a:pt x="474" y="683"/>
                        <a:pt x="517" y="661"/>
                      </a:cubicBezTo>
                      <a:cubicBezTo>
                        <a:pt x="669" y="600"/>
                        <a:pt x="791" y="418"/>
                        <a:pt x="700" y="205"/>
                      </a:cubicBezTo>
                      <a:cubicBezTo>
                        <a:pt x="654" y="68"/>
                        <a:pt x="540" y="0"/>
                        <a:pt x="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4"/>
                <p:cNvSpPr/>
                <p:nvPr/>
              </p:nvSpPr>
              <p:spPr>
                <a:xfrm>
                  <a:off x="1923831" y="971584"/>
                  <a:ext cx="32130" cy="26744"/>
                </a:xfrm>
                <a:custGeom>
                  <a:avLst/>
                  <a:gdLst/>
                  <a:ahLst/>
                  <a:cxnLst/>
                  <a:rect l="l" t="t" r="r" b="b"/>
                  <a:pathLst>
                    <a:path w="853" h="710" extrusionOk="0">
                      <a:moveTo>
                        <a:pt x="402" y="1"/>
                      </a:moveTo>
                      <a:cubicBezTo>
                        <a:pt x="346" y="1"/>
                        <a:pt x="292" y="11"/>
                        <a:pt x="244" y="30"/>
                      </a:cubicBezTo>
                      <a:cubicBezTo>
                        <a:pt x="62" y="152"/>
                        <a:pt x="1" y="364"/>
                        <a:pt x="123" y="516"/>
                      </a:cubicBezTo>
                      <a:cubicBezTo>
                        <a:pt x="197" y="647"/>
                        <a:pt x="307" y="709"/>
                        <a:pt x="415" y="709"/>
                      </a:cubicBezTo>
                      <a:cubicBezTo>
                        <a:pt x="483" y="709"/>
                        <a:pt x="550" y="685"/>
                        <a:pt x="609" y="638"/>
                      </a:cubicBezTo>
                      <a:cubicBezTo>
                        <a:pt x="822" y="516"/>
                        <a:pt x="852" y="304"/>
                        <a:pt x="730" y="152"/>
                      </a:cubicBezTo>
                      <a:cubicBezTo>
                        <a:pt x="647" y="48"/>
                        <a:pt x="522" y="1"/>
                        <a:pt x="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4"/>
                <p:cNvSpPr/>
                <p:nvPr/>
              </p:nvSpPr>
              <p:spPr>
                <a:xfrm>
                  <a:off x="2120797" y="1275002"/>
                  <a:ext cx="30925" cy="26706"/>
                </a:xfrm>
                <a:custGeom>
                  <a:avLst/>
                  <a:gdLst/>
                  <a:ahLst/>
                  <a:cxnLst/>
                  <a:rect l="l" t="t" r="r" b="b"/>
                  <a:pathLst>
                    <a:path w="821" h="709" extrusionOk="0">
                      <a:moveTo>
                        <a:pt x="371" y="1"/>
                      </a:moveTo>
                      <a:cubicBezTo>
                        <a:pt x="315" y="1"/>
                        <a:pt x="261" y="11"/>
                        <a:pt x="213" y="30"/>
                      </a:cubicBezTo>
                      <a:cubicBezTo>
                        <a:pt x="30" y="151"/>
                        <a:pt x="0" y="364"/>
                        <a:pt x="91" y="516"/>
                      </a:cubicBezTo>
                      <a:cubicBezTo>
                        <a:pt x="166" y="647"/>
                        <a:pt x="287" y="709"/>
                        <a:pt x="404" y="709"/>
                      </a:cubicBezTo>
                      <a:cubicBezTo>
                        <a:pt x="477" y="709"/>
                        <a:pt x="549" y="685"/>
                        <a:pt x="608" y="638"/>
                      </a:cubicBezTo>
                      <a:cubicBezTo>
                        <a:pt x="790" y="516"/>
                        <a:pt x="821" y="303"/>
                        <a:pt x="699" y="151"/>
                      </a:cubicBezTo>
                      <a:cubicBezTo>
                        <a:pt x="616" y="48"/>
                        <a:pt x="490" y="1"/>
                        <a:pt x="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4"/>
                <p:cNvSpPr/>
                <p:nvPr/>
              </p:nvSpPr>
              <p:spPr>
                <a:xfrm>
                  <a:off x="1895242" y="995579"/>
                  <a:ext cx="29795" cy="26104"/>
                </a:xfrm>
                <a:custGeom>
                  <a:avLst/>
                  <a:gdLst/>
                  <a:ahLst/>
                  <a:cxnLst/>
                  <a:rect l="l" t="t" r="r" b="b"/>
                  <a:pathLst>
                    <a:path w="791" h="693" extrusionOk="0">
                      <a:moveTo>
                        <a:pt x="418" y="1"/>
                      </a:moveTo>
                      <a:cubicBezTo>
                        <a:pt x="327" y="1"/>
                        <a:pt x="228" y="31"/>
                        <a:pt x="152" y="92"/>
                      </a:cubicBezTo>
                      <a:cubicBezTo>
                        <a:pt x="0" y="183"/>
                        <a:pt x="0" y="427"/>
                        <a:pt x="152" y="578"/>
                      </a:cubicBezTo>
                      <a:cubicBezTo>
                        <a:pt x="213" y="654"/>
                        <a:pt x="296" y="692"/>
                        <a:pt x="384" y="692"/>
                      </a:cubicBezTo>
                      <a:cubicBezTo>
                        <a:pt x="471" y="692"/>
                        <a:pt x="562" y="654"/>
                        <a:pt x="638" y="578"/>
                      </a:cubicBezTo>
                      <a:cubicBezTo>
                        <a:pt x="790" y="457"/>
                        <a:pt x="790" y="244"/>
                        <a:pt x="638" y="92"/>
                      </a:cubicBezTo>
                      <a:cubicBezTo>
                        <a:pt x="593" y="31"/>
                        <a:pt x="509" y="1"/>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4"/>
                <p:cNvSpPr/>
                <p:nvPr/>
              </p:nvSpPr>
              <p:spPr>
                <a:xfrm>
                  <a:off x="2150554" y="1251760"/>
                  <a:ext cx="29795" cy="26405"/>
                </a:xfrm>
                <a:custGeom>
                  <a:avLst/>
                  <a:gdLst/>
                  <a:ahLst/>
                  <a:cxnLst/>
                  <a:rect l="l" t="t" r="r" b="b"/>
                  <a:pathLst>
                    <a:path w="791" h="701" extrusionOk="0">
                      <a:moveTo>
                        <a:pt x="407" y="1"/>
                      </a:moveTo>
                      <a:cubicBezTo>
                        <a:pt x="319" y="1"/>
                        <a:pt x="228" y="24"/>
                        <a:pt x="152" y="69"/>
                      </a:cubicBezTo>
                      <a:cubicBezTo>
                        <a:pt x="0" y="191"/>
                        <a:pt x="0" y="404"/>
                        <a:pt x="152" y="586"/>
                      </a:cubicBezTo>
                      <a:cubicBezTo>
                        <a:pt x="198" y="662"/>
                        <a:pt x="281" y="700"/>
                        <a:pt x="373" y="700"/>
                      </a:cubicBezTo>
                      <a:cubicBezTo>
                        <a:pt x="464" y="700"/>
                        <a:pt x="563" y="662"/>
                        <a:pt x="639" y="586"/>
                      </a:cubicBezTo>
                      <a:cubicBezTo>
                        <a:pt x="791" y="465"/>
                        <a:pt x="791" y="221"/>
                        <a:pt x="639" y="69"/>
                      </a:cubicBezTo>
                      <a:cubicBezTo>
                        <a:pt x="578" y="24"/>
                        <a:pt x="494"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4"/>
                <p:cNvSpPr/>
                <p:nvPr/>
              </p:nvSpPr>
              <p:spPr>
                <a:xfrm>
                  <a:off x="1871172" y="1024244"/>
                  <a:ext cx="30963" cy="26480"/>
                </a:xfrm>
                <a:custGeom>
                  <a:avLst/>
                  <a:gdLst/>
                  <a:ahLst/>
                  <a:cxnLst/>
                  <a:rect l="l" t="t" r="r" b="b"/>
                  <a:pathLst>
                    <a:path w="822" h="703" extrusionOk="0">
                      <a:moveTo>
                        <a:pt x="445" y="1"/>
                      </a:moveTo>
                      <a:cubicBezTo>
                        <a:pt x="318" y="1"/>
                        <a:pt x="185" y="48"/>
                        <a:pt x="122" y="152"/>
                      </a:cubicBezTo>
                      <a:cubicBezTo>
                        <a:pt x="1" y="304"/>
                        <a:pt x="62" y="547"/>
                        <a:pt x="214" y="638"/>
                      </a:cubicBezTo>
                      <a:cubicBezTo>
                        <a:pt x="269" y="683"/>
                        <a:pt x="337" y="703"/>
                        <a:pt x="407" y="703"/>
                      </a:cubicBezTo>
                      <a:cubicBezTo>
                        <a:pt x="528" y="703"/>
                        <a:pt x="653" y="643"/>
                        <a:pt x="730" y="547"/>
                      </a:cubicBezTo>
                      <a:cubicBezTo>
                        <a:pt x="821" y="395"/>
                        <a:pt x="761" y="152"/>
                        <a:pt x="609" y="30"/>
                      </a:cubicBezTo>
                      <a:cubicBezTo>
                        <a:pt x="561" y="11"/>
                        <a:pt x="503"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4"/>
                <p:cNvSpPr/>
                <p:nvPr/>
              </p:nvSpPr>
              <p:spPr>
                <a:xfrm>
                  <a:off x="2173456" y="1222191"/>
                  <a:ext cx="30925" cy="27460"/>
                </a:xfrm>
                <a:custGeom>
                  <a:avLst/>
                  <a:gdLst/>
                  <a:ahLst/>
                  <a:cxnLst/>
                  <a:rect l="l" t="t" r="r" b="b"/>
                  <a:pathLst>
                    <a:path w="821" h="729" extrusionOk="0">
                      <a:moveTo>
                        <a:pt x="423" y="1"/>
                      </a:moveTo>
                      <a:cubicBezTo>
                        <a:pt x="303" y="1"/>
                        <a:pt x="181" y="68"/>
                        <a:pt x="122" y="186"/>
                      </a:cubicBezTo>
                      <a:cubicBezTo>
                        <a:pt x="0" y="338"/>
                        <a:pt x="61" y="550"/>
                        <a:pt x="213" y="672"/>
                      </a:cubicBezTo>
                      <a:cubicBezTo>
                        <a:pt x="262" y="711"/>
                        <a:pt x="321" y="728"/>
                        <a:pt x="381" y="728"/>
                      </a:cubicBezTo>
                      <a:cubicBezTo>
                        <a:pt x="506" y="728"/>
                        <a:pt x="638" y="653"/>
                        <a:pt x="699" y="550"/>
                      </a:cubicBezTo>
                      <a:cubicBezTo>
                        <a:pt x="821" y="398"/>
                        <a:pt x="760" y="186"/>
                        <a:pt x="608" y="64"/>
                      </a:cubicBezTo>
                      <a:cubicBezTo>
                        <a:pt x="554" y="21"/>
                        <a:pt x="489" y="1"/>
                        <a:pt x="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4"/>
                <p:cNvSpPr/>
                <p:nvPr/>
              </p:nvSpPr>
              <p:spPr>
                <a:xfrm>
                  <a:off x="1853995" y="1057844"/>
                  <a:ext cx="29833" cy="26141"/>
                </a:xfrm>
                <a:custGeom>
                  <a:avLst/>
                  <a:gdLst/>
                  <a:ahLst/>
                  <a:cxnLst/>
                  <a:rect l="l" t="t" r="r" b="b"/>
                  <a:pathLst>
                    <a:path w="792" h="694" extrusionOk="0">
                      <a:moveTo>
                        <a:pt x="402" y="1"/>
                      </a:moveTo>
                      <a:cubicBezTo>
                        <a:pt x="261" y="1"/>
                        <a:pt x="133" y="83"/>
                        <a:pt x="62" y="202"/>
                      </a:cubicBezTo>
                      <a:cubicBezTo>
                        <a:pt x="1" y="415"/>
                        <a:pt x="62" y="597"/>
                        <a:pt x="274" y="658"/>
                      </a:cubicBezTo>
                      <a:cubicBezTo>
                        <a:pt x="323" y="682"/>
                        <a:pt x="372" y="694"/>
                        <a:pt x="419" y="694"/>
                      </a:cubicBezTo>
                      <a:cubicBezTo>
                        <a:pt x="548" y="694"/>
                        <a:pt x="664" y="609"/>
                        <a:pt x="730" y="476"/>
                      </a:cubicBezTo>
                      <a:cubicBezTo>
                        <a:pt x="791" y="293"/>
                        <a:pt x="730" y="111"/>
                        <a:pt x="518" y="20"/>
                      </a:cubicBezTo>
                      <a:cubicBezTo>
                        <a:pt x="479" y="7"/>
                        <a:pt x="440" y="1"/>
                        <a:pt x="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4"/>
                <p:cNvSpPr/>
                <p:nvPr/>
              </p:nvSpPr>
              <p:spPr>
                <a:xfrm>
                  <a:off x="2191763" y="1187913"/>
                  <a:ext cx="29795" cy="26593"/>
                </a:xfrm>
                <a:custGeom>
                  <a:avLst/>
                  <a:gdLst/>
                  <a:ahLst/>
                  <a:cxnLst/>
                  <a:rect l="l" t="t" r="r" b="b"/>
                  <a:pathLst>
                    <a:path w="791" h="706" extrusionOk="0">
                      <a:moveTo>
                        <a:pt x="397" y="0"/>
                      </a:moveTo>
                      <a:cubicBezTo>
                        <a:pt x="242" y="0"/>
                        <a:pt x="108" y="98"/>
                        <a:pt x="61" y="214"/>
                      </a:cubicBezTo>
                      <a:cubicBezTo>
                        <a:pt x="1" y="397"/>
                        <a:pt x="61" y="609"/>
                        <a:pt x="274" y="670"/>
                      </a:cubicBezTo>
                      <a:cubicBezTo>
                        <a:pt x="323" y="695"/>
                        <a:pt x="372" y="706"/>
                        <a:pt x="419" y="706"/>
                      </a:cubicBezTo>
                      <a:cubicBezTo>
                        <a:pt x="548" y="706"/>
                        <a:pt x="663" y="621"/>
                        <a:pt x="730" y="488"/>
                      </a:cubicBezTo>
                      <a:cubicBezTo>
                        <a:pt x="791" y="305"/>
                        <a:pt x="730" y="93"/>
                        <a:pt x="548" y="32"/>
                      </a:cubicBezTo>
                      <a:cubicBezTo>
                        <a:pt x="497" y="10"/>
                        <a:pt x="446" y="0"/>
                        <a:pt x="3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4"/>
                <p:cNvSpPr/>
                <p:nvPr/>
              </p:nvSpPr>
              <p:spPr>
                <a:xfrm>
                  <a:off x="1843712" y="1093930"/>
                  <a:ext cx="29795" cy="27799"/>
                </a:xfrm>
                <a:custGeom>
                  <a:avLst/>
                  <a:gdLst/>
                  <a:ahLst/>
                  <a:cxnLst/>
                  <a:rect l="l" t="t" r="r" b="b"/>
                  <a:pathLst>
                    <a:path w="791" h="738" extrusionOk="0">
                      <a:moveTo>
                        <a:pt x="409" y="0"/>
                      </a:moveTo>
                      <a:cubicBezTo>
                        <a:pt x="243" y="0"/>
                        <a:pt x="86" y="141"/>
                        <a:pt x="31" y="308"/>
                      </a:cubicBezTo>
                      <a:cubicBezTo>
                        <a:pt x="0" y="521"/>
                        <a:pt x="152" y="703"/>
                        <a:pt x="335" y="733"/>
                      </a:cubicBezTo>
                      <a:cubicBezTo>
                        <a:pt x="353" y="736"/>
                        <a:pt x="371" y="737"/>
                        <a:pt x="389" y="737"/>
                      </a:cubicBezTo>
                      <a:cubicBezTo>
                        <a:pt x="578" y="737"/>
                        <a:pt x="732" y="596"/>
                        <a:pt x="760" y="430"/>
                      </a:cubicBezTo>
                      <a:cubicBezTo>
                        <a:pt x="791" y="247"/>
                        <a:pt x="669" y="65"/>
                        <a:pt x="456" y="4"/>
                      </a:cubicBezTo>
                      <a:cubicBezTo>
                        <a:pt x="440" y="1"/>
                        <a:pt x="425" y="0"/>
                        <a:pt x="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4"/>
                <p:cNvSpPr/>
                <p:nvPr/>
              </p:nvSpPr>
              <p:spPr>
                <a:xfrm>
                  <a:off x="2202084" y="1151148"/>
                  <a:ext cx="29795" cy="27836"/>
                </a:xfrm>
                <a:custGeom>
                  <a:avLst/>
                  <a:gdLst/>
                  <a:ahLst/>
                  <a:cxnLst/>
                  <a:rect l="l" t="t" r="r" b="b"/>
                  <a:pathLst>
                    <a:path w="791" h="739" extrusionOk="0">
                      <a:moveTo>
                        <a:pt x="408" y="1"/>
                      </a:moveTo>
                      <a:cubicBezTo>
                        <a:pt x="238" y="1"/>
                        <a:pt x="58" y="142"/>
                        <a:pt x="31" y="309"/>
                      </a:cubicBezTo>
                      <a:cubicBezTo>
                        <a:pt x="0" y="521"/>
                        <a:pt x="152" y="704"/>
                        <a:pt x="334" y="734"/>
                      </a:cubicBezTo>
                      <a:cubicBezTo>
                        <a:pt x="350" y="737"/>
                        <a:pt x="366" y="738"/>
                        <a:pt x="382" y="738"/>
                      </a:cubicBezTo>
                      <a:cubicBezTo>
                        <a:pt x="547" y="738"/>
                        <a:pt x="704" y="597"/>
                        <a:pt x="760" y="430"/>
                      </a:cubicBezTo>
                      <a:cubicBezTo>
                        <a:pt x="790" y="248"/>
                        <a:pt x="638" y="66"/>
                        <a:pt x="456" y="5"/>
                      </a:cubicBezTo>
                      <a:cubicBezTo>
                        <a:pt x="440" y="2"/>
                        <a:pt x="424"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4"/>
                <p:cNvSpPr/>
                <p:nvPr/>
              </p:nvSpPr>
              <p:spPr>
                <a:xfrm>
                  <a:off x="1843712" y="1131862"/>
                  <a:ext cx="27497" cy="27497"/>
                </a:xfrm>
                <a:custGeom>
                  <a:avLst/>
                  <a:gdLst/>
                  <a:ahLst/>
                  <a:cxnLst/>
                  <a:rect l="l" t="t" r="r" b="b"/>
                  <a:pathLst>
                    <a:path w="730" h="730" extrusionOk="0">
                      <a:moveTo>
                        <a:pt x="335" y="0"/>
                      </a:moveTo>
                      <a:cubicBezTo>
                        <a:pt x="152" y="30"/>
                        <a:pt x="0" y="182"/>
                        <a:pt x="0" y="365"/>
                      </a:cubicBezTo>
                      <a:cubicBezTo>
                        <a:pt x="0" y="578"/>
                        <a:pt x="183" y="730"/>
                        <a:pt x="395" y="730"/>
                      </a:cubicBezTo>
                      <a:cubicBezTo>
                        <a:pt x="578" y="730"/>
                        <a:pt x="730" y="517"/>
                        <a:pt x="730" y="334"/>
                      </a:cubicBezTo>
                      <a:cubicBezTo>
                        <a:pt x="730" y="152"/>
                        <a:pt x="547" y="0"/>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4"/>
                <p:cNvSpPr/>
                <p:nvPr/>
              </p:nvSpPr>
              <p:spPr>
                <a:xfrm>
                  <a:off x="2204344" y="1114686"/>
                  <a:ext cx="27535" cy="27497"/>
                </a:xfrm>
                <a:custGeom>
                  <a:avLst/>
                  <a:gdLst/>
                  <a:ahLst/>
                  <a:cxnLst/>
                  <a:rect l="l" t="t" r="r" b="b"/>
                  <a:pathLst>
                    <a:path w="731" h="730" extrusionOk="0">
                      <a:moveTo>
                        <a:pt x="335" y="0"/>
                      </a:moveTo>
                      <a:cubicBezTo>
                        <a:pt x="153" y="0"/>
                        <a:pt x="1" y="152"/>
                        <a:pt x="1" y="365"/>
                      </a:cubicBezTo>
                      <a:cubicBezTo>
                        <a:pt x="1" y="578"/>
                        <a:pt x="214" y="730"/>
                        <a:pt x="396" y="730"/>
                      </a:cubicBezTo>
                      <a:cubicBezTo>
                        <a:pt x="578" y="730"/>
                        <a:pt x="730" y="517"/>
                        <a:pt x="730" y="334"/>
                      </a:cubicBezTo>
                      <a:cubicBezTo>
                        <a:pt x="730" y="152"/>
                        <a:pt x="548" y="0"/>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4"/>
                <p:cNvSpPr/>
                <p:nvPr/>
              </p:nvSpPr>
              <p:spPr>
                <a:xfrm>
                  <a:off x="1848270" y="1170171"/>
                  <a:ext cx="29833" cy="27573"/>
                </a:xfrm>
                <a:custGeom>
                  <a:avLst/>
                  <a:gdLst/>
                  <a:ahLst/>
                  <a:cxnLst/>
                  <a:rect l="l" t="t" r="r" b="b"/>
                  <a:pathLst>
                    <a:path w="792" h="732" extrusionOk="0">
                      <a:moveTo>
                        <a:pt x="401" y="1"/>
                      </a:moveTo>
                      <a:cubicBezTo>
                        <a:pt x="369" y="1"/>
                        <a:pt x="337" y="6"/>
                        <a:pt x="305" y="16"/>
                      </a:cubicBezTo>
                      <a:cubicBezTo>
                        <a:pt x="122" y="47"/>
                        <a:pt x="1" y="229"/>
                        <a:pt x="31" y="472"/>
                      </a:cubicBezTo>
                      <a:cubicBezTo>
                        <a:pt x="106" y="622"/>
                        <a:pt x="243" y="731"/>
                        <a:pt x="391" y="731"/>
                      </a:cubicBezTo>
                      <a:cubicBezTo>
                        <a:pt x="423" y="731"/>
                        <a:pt x="455" y="726"/>
                        <a:pt x="487" y="716"/>
                      </a:cubicBezTo>
                      <a:cubicBezTo>
                        <a:pt x="670" y="655"/>
                        <a:pt x="791" y="472"/>
                        <a:pt x="761" y="260"/>
                      </a:cubicBezTo>
                      <a:cubicBezTo>
                        <a:pt x="686" y="110"/>
                        <a:pt x="549"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4"/>
                <p:cNvSpPr/>
                <p:nvPr/>
              </p:nvSpPr>
              <p:spPr>
                <a:xfrm>
                  <a:off x="2197489" y="1076716"/>
                  <a:ext cx="29795" cy="27912"/>
                </a:xfrm>
                <a:custGeom>
                  <a:avLst/>
                  <a:gdLst/>
                  <a:ahLst/>
                  <a:cxnLst/>
                  <a:rect l="l" t="t" r="r" b="b"/>
                  <a:pathLst>
                    <a:path w="791" h="741" extrusionOk="0">
                      <a:moveTo>
                        <a:pt x="361" y="0"/>
                      </a:moveTo>
                      <a:cubicBezTo>
                        <a:pt x="342" y="0"/>
                        <a:pt x="323" y="2"/>
                        <a:pt x="304" y="5"/>
                      </a:cubicBezTo>
                      <a:cubicBezTo>
                        <a:pt x="122" y="66"/>
                        <a:pt x="1" y="248"/>
                        <a:pt x="31" y="461"/>
                      </a:cubicBezTo>
                      <a:cubicBezTo>
                        <a:pt x="111" y="647"/>
                        <a:pt x="260" y="740"/>
                        <a:pt x="419" y="740"/>
                      </a:cubicBezTo>
                      <a:cubicBezTo>
                        <a:pt x="441" y="740"/>
                        <a:pt x="464" y="738"/>
                        <a:pt x="487" y="735"/>
                      </a:cubicBezTo>
                      <a:cubicBezTo>
                        <a:pt x="669" y="674"/>
                        <a:pt x="791" y="461"/>
                        <a:pt x="760" y="279"/>
                      </a:cubicBezTo>
                      <a:cubicBezTo>
                        <a:pt x="679" y="115"/>
                        <a:pt x="524"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4"/>
                <p:cNvSpPr/>
                <p:nvPr/>
              </p:nvSpPr>
              <p:spPr>
                <a:xfrm>
                  <a:off x="1860888" y="1204901"/>
                  <a:ext cx="32093" cy="26819"/>
                </a:xfrm>
                <a:custGeom>
                  <a:avLst/>
                  <a:gdLst/>
                  <a:ahLst/>
                  <a:cxnLst/>
                  <a:rect l="l" t="t" r="r" b="b"/>
                  <a:pathLst>
                    <a:path w="852" h="712" extrusionOk="0">
                      <a:moveTo>
                        <a:pt x="423" y="0"/>
                      </a:moveTo>
                      <a:cubicBezTo>
                        <a:pt x="374" y="0"/>
                        <a:pt x="324" y="12"/>
                        <a:pt x="274" y="37"/>
                      </a:cubicBezTo>
                      <a:cubicBezTo>
                        <a:pt x="91" y="98"/>
                        <a:pt x="0" y="341"/>
                        <a:pt x="122" y="523"/>
                      </a:cubicBezTo>
                      <a:cubicBezTo>
                        <a:pt x="210" y="633"/>
                        <a:pt x="330" y="711"/>
                        <a:pt x="459" y="711"/>
                      </a:cubicBezTo>
                      <a:cubicBezTo>
                        <a:pt x="508" y="711"/>
                        <a:pt x="558" y="700"/>
                        <a:pt x="608" y="675"/>
                      </a:cubicBezTo>
                      <a:cubicBezTo>
                        <a:pt x="760" y="553"/>
                        <a:pt x="851" y="371"/>
                        <a:pt x="760" y="189"/>
                      </a:cubicBezTo>
                      <a:cubicBezTo>
                        <a:pt x="672" y="79"/>
                        <a:pt x="552" y="0"/>
                        <a:pt x="4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4"/>
                <p:cNvSpPr/>
                <p:nvPr/>
              </p:nvSpPr>
              <p:spPr>
                <a:xfrm>
                  <a:off x="2184907" y="1041647"/>
                  <a:ext cx="29795" cy="27008"/>
                </a:xfrm>
                <a:custGeom>
                  <a:avLst/>
                  <a:gdLst/>
                  <a:ahLst/>
                  <a:cxnLst/>
                  <a:rect l="l" t="t" r="r" b="b"/>
                  <a:pathLst>
                    <a:path w="791" h="717" extrusionOk="0">
                      <a:moveTo>
                        <a:pt x="358" y="1"/>
                      </a:moveTo>
                      <a:cubicBezTo>
                        <a:pt x="309" y="1"/>
                        <a:pt x="260" y="8"/>
                        <a:pt x="213" y="24"/>
                      </a:cubicBezTo>
                      <a:cubicBezTo>
                        <a:pt x="31" y="115"/>
                        <a:pt x="0" y="328"/>
                        <a:pt x="61" y="541"/>
                      </a:cubicBezTo>
                      <a:cubicBezTo>
                        <a:pt x="151" y="654"/>
                        <a:pt x="275" y="716"/>
                        <a:pt x="407" y="716"/>
                      </a:cubicBezTo>
                      <a:cubicBezTo>
                        <a:pt x="453" y="716"/>
                        <a:pt x="500" y="709"/>
                        <a:pt x="547" y="693"/>
                      </a:cubicBezTo>
                      <a:cubicBezTo>
                        <a:pt x="699" y="571"/>
                        <a:pt x="790" y="389"/>
                        <a:pt x="699" y="176"/>
                      </a:cubicBezTo>
                      <a:cubicBezTo>
                        <a:pt x="632" y="63"/>
                        <a:pt x="497"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4"/>
                <p:cNvSpPr/>
                <p:nvPr/>
              </p:nvSpPr>
              <p:spPr>
                <a:xfrm>
                  <a:off x="1882623" y="1236166"/>
                  <a:ext cx="28665" cy="26104"/>
                </a:xfrm>
                <a:custGeom>
                  <a:avLst/>
                  <a:gdLst/>
                  <a:ahLst/>
                  <a:cxnLst/>
                  <a:rect l="l" t="t" r="r" b="b"/>
                  <a:pathLst>
                    <a:path w="761" h="693" extrusionOk="0">
                      <a:moveTo>
                        <a:pt x="393" y="1"/>
                      </a:moveTo>
                      <a:cubicBezTo>
                        <a:pt x="310" y="1"/>
                        <a:pt x="224" y="31"/>
                        <a:pt x="153" y="88"/>
                      </a:cubicBezTo>
                      <a:cubicBezTo>
                        <a:pt x="1" y="240"/>
                        <a:pt x="1" y="453"/>
                        <a:pt x="122" y="575"/>
                      </a:cubicBezTo>
                      <a:cubicBezTo>
                        <a:pt x="170" y="655"/>
                        <a:pt x="261" y="693"/>
                        <a:pt x="358" y="693"/>
                      </a:cubicBezTo>
                      <a:cubicBezTo>
                        <a:pt x="445" y="693"/>
                        <a:pt x="537" y="662"/>
                        <a:pt x="609" y="605"/>
                      </a:cubicBezTo>
                      <a:cubicBezTo>
                        <a:pt x="761" y="483"/>
                        <a:pt x="761" y="271"/>
                        <a:pt x="639" y="119"/>
                      </a:cubicBezTo>
                      <a:cubicBezTo>
                        <a:pt x="575" y="38"/>
                        <a:pt x="485"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4"/>
                <p:cNvSpPr/>
                <p:nvPr/>
              </p:nvSpPr>
              <p:spPr>
                <a:xfrm>
                  <a:off x="2163135" y="1009478"/>
                  <a:ext cx="29795" cy="26292"/>
                </a:xfrm>
                <a:custGeom>
                  <a:avLst/>
                  <a:gdLst/>
                  <a:ahLst/>
                  <a:cxnLst/>
                  <a:rect l="l" t="t" r="r" b="b"/>
                  <a:pathLst>
                    <a:path w="791" h="698" extrusionOk="0">
                      <a:moveTo>
                        <a:pt x="434" y="0"/>
                      </a:moveTo>
                      <a:cubicBezTo>
                        <a:pt x="347" y="0"/>
                        <a:pt x="255" y="30"/>
                        <a:pt x="183" y="88"/>
                      </a:cubicBezTo>
                      <a:cubicBezTo>
                        <a:pt x="31" y="209"/>
                        <a:pt x="1" y="422"/>
                        <a:pt x="153" y="574"/>
                      </a:cubicBezTo>
                      <a:cubicBezTo>
                        <a:pt x="221" y="660"/>
                        <a:pt x="319" y="697"/>
                        <a:pt x="418" y="697"/>
                      </a:cubicBezTo>
                      <a:cubicBezTo>
                        <a:pt x="495" y="697"/>
                        <a:pt x="573" y="675"/>
                        <a:pt x="639" y="635"/>
                      </a:cubicBezTo>
                      <a:cubicBezTo>
                        <a:pt x="791" y="513"/>
                        <a:pt x="791" y="270"/>
                        <a:pt x="669" y="118"/>
                      </a:cubicBezTo>
                      <a:cubicBezTo>
                        <a:pt x="621" y="38"/>
                        <a:pt x="53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4"/>
                <p:cNvSpPr/>
                <p:nvPr/>
              </p:nvSpPr>
              <p:spPr>
                <a:xfrm>
                  <a:off x="1907823" y="1262496"/>
                  <a:ext cx="32093" cy="27723"/>
                </a:xfrm>
                <a:custGeom>
                  <a:avLst/>
                  <a:gdLst/>
                  <a:ahLst/>
                  <a:cxnLst/>
                  <a:rect l="l" t="t" r="r" b="b"/>
                  <a:pathLst>
                    <a:path w="852" h="736" extrusionOk="0">
                      <a:moveTo>
                        <a:pt x="454" y="0"/>
                      </a:moveTo>
                      <a:cubicBezTo>
                        <a:pt x="341" y="0"/>
                        <a:pt x="225" y="58"/>
                        <a:pt x="152" y="149"/>
                      </a:cubicBezTo>
                      <a:cubicBezTo>
                        <a:pt x="0" y="301"/>
                        <a:pt x="61" y="514"/>
                        <a:pt x="213" y="635"/>
                      </a:cubicBezTo>
                      <a:cubicBezTo>
                        <a:pt x="282" y="704"/>
                        <a:pt x="362" y="735"/>
                        <a:pt x="442" y="735"/>
                      </a:cubicBezTo>
                      <a:cubicBezTo>
                        <a:pt x="538" y="735"/>
                        <a:pt x="633" y="689"/>
                        <a:pt x="700" y="605"/>
                      </a:cubicBezTo>
                      <a:cubicBezTo>
                        <a:pt x="851" y="453"/>
                        <a:pt x="821" y="210"/>
                        <a:pt x="669" y="88"/>
                      </a:cubicBezTo>
                      <a:cubicBezTo>
                        <a:pt x="608" y="27"/>
                        <a:pt x="532" y="0"/>
                        <a:pt x="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4"/>
                <p:cNvSpPr/>
                <p:nvPr/>
              </p:nvSpPr>
              <p:spPr>
                <a:xfrm>
                  <a:off x="2136806" y="983826"/>
                  <a:ext cx="30963" cy="27008"/>
                </a:xfrm>
                <a:custGeom>
                  <a:avLst/>
                  <a:gdLst/>
                  <a:ahLst/>
                  <a:cxnLst/>
                  <a:rect l="l" t="t" r="r" b="b"/>
                  <a:pathLst>
                    <a:path w="822" h="717" extrusionOk="0">
                      <a:moveTo>
                        <a:pt x="380" y="0"/>
                      </a:moveTo>
                      <a:cubicBezTo>
                        <a:pt x="283" y="0"/>
                        <a:pt x="189" y="47"/>
                        <a:pt x="122" y="131"/>
                      </a:cubicBezTo>
                      <a:cubicBezTo>
                        <a:pt x="1" y="283"/>
                        <a:pt x="1" y="465"/>
                        <a:pt x="153" y="617"/>
                      </a:cubicBezTo>
                      <a:cubicBezTo>
                        <a:pt x="221" y="685"/>
                        <a:pt x="308" y="717"/>
                        <a:pt x="394" y="717"/>
                      </a:cubicBezTo>
                      <a:cubicBezTo>
                        <a:pt x="499" y="717"/>
                        <a:pt x="602" y="670"/>
                        <a:pt x="669" y="587"/>
                      </a:cubicBezTo>
                      <a:cubicBezTo>
                        <a:pt x="821" y="435"/>
                        <a:pt x="760" y="191"/>
                        <a:pt x="608" y="100"/>
                      </a:cubicBezTo>
                      <a:cubicBezTo>
                        <a:pt x="540" y="32"/>
                        <a:pt x="45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78" name="Google Shape;3978;p4"/>
            <p:cNvSpPr/>
            <p:nvPr/>
          </p:nvSpPr>
          <p:spPr>
            <a:xfrm>
              <a:off x="6195774" y="4754618"/>
              <a:ext cx="1767720" cy="1767511"/>
            </a:xfrm>
            <a:custGeom>
              <a:avLst/>
              <a:gdLst/>
              <a:ahLst/>
              <a:cxnLst/>
              <a:rect l="l" t="t" r="r" b="b"/>
              <a:pathLst>
                <a:path w="41795" h="41795" extrusionOk="0">
                  <a:moveTo>
                    <a:pt x="20882" y="1"/>
                  </a:moveTo>
                  <a:cubicBezTo>
                    <a:pt x="9363" y="1"/>
                    <a:pt x="1" y="9362"/>
                    <a:pt x="1" y="20882"/>
                  </a:cubicBezTo>
                  <a:cubicBezTo>
                    <a:pt x="1" y="32433"/>
                    <a:pt x="9363" y="41795"/>
                    <a:pt x="20882" y="41795"/>
                  </a:cubicBezTo>
                  <a:cubicBezTo>
                    <a:pt x="32433" y="41795"/>
                    <a:pt x="41795" y="32433"/>
                    <a:pt x="41795" y="20882"/>
                  </a:cubicBezTo>
                  <a:cubicBezTo>
                    <a:pt x="41795" y="9362"/>
                    <a:pt x="32433" y="1"/>
                    <a:pt x="208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4"/>
            <p:cNvSpPr/>
            <p:nvPr/>
          </p:nvSpPr>
          <p:spPr>
            <a:xfrm>
              <a:off x="8600772" y="412847"/>
              <a:ext cx="171568" cy="171673"/>
            </a:xfrm>
            <a:custGeom>
              <a:avLst/>
              <a:gdLst/>
              <a:ahLst/>
              <a:cxnLst/>
              <a:rect l="l" t="t" r="r" b="b"/>
              <a:pathLst>
                <a:path w="41795" h="41795" extrusionOk="0">
                  <a:moveTo>
                    <a:pt x="20882" y="1"/>
                  </a:moveTo>
                  <a:cubicBezTo>
                    <a:pt x="9363" y="1"/>
                    <a:pt x="1" y="9362"/>
                    <a:pt x="1" y="20882"/>
                  </a:cubicBezTo>
                  <a:cubicBezTo>
                    <a:pt x="1" y="32433"/>
                    <a:pt x="9363" y="41795"/>
                    <a:pt x="20882" y="41795"/>
                  </a:cubicBezTo>
                  <a:cubicBezTo>
                    <a:pt x="32433" y="41795"/>
                    <a:pt x="41795" y="32433"/>
                    <a:pt x="41795" y="20882"/>
                  </a:cubicBezTo>
                  <a:cubicBezTo>
                    <a:pt x="41795" y="9362"/>
                    <a:pt x="32433" y="1"/>
                    <a:pt x="208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0" name="Google Shape;3980;p4"/>
          <p:cNvSpPr/>
          <p:nvPr/>
        </p:nvSpPr>
        <p:spPr>
          <a:xfrm rot="-5400000">
            <a:off x="4273900" y="-2846150"/>
            <a:ext cx="596100" cy="7713300"/>
          </a:xfrm>
          <a:prstGeom prst="snip2SameRect">
            <a:avLst>
              <a:gd name="adj1" fmla="val 29295"/>
              <a:gd name="adj2" fmla="val 0"/>
            </a:avLst>
          </a:prstGeom>
          <a:solidFill>
            <a:schemeClr val="accent4"/>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4"/>
          <p:cNvSpPr txBox="1">
            <a:spLocks noGrp="1"/>
          </p:cNvSpPr>
          <p:nvPr>
            <p:ph type="title"/>
          </p:nvPr>
        </p:nvSpPr>
        <p:spPr>
          <a:xfrm>
            <a:off x="712525" y="712500"/>
            <a:ext cx="7719000" cy="599400"/>
          </a:xfrm>
          <a:prstGeom prst="rect">
            <a:avLst/>
          </a:prstGeom>
          <a:noFill/>
          <a:ln>
            <a:noFill/>
          </a:ln>
        </p:spPr>
        <p:txBody>
          <a:bodyPr spcFirstLastPara="1" wrap="square" lIns="0"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3982" name="Google Shape;3982;p4"/>
          <p:cNvSpPr txBox="1">
            <a:spLocks noGrp="1"/>
          </p:cNvSpPr>
          <p:nvPr>
            <p:ph type="body" idx="1"/>
          </p:nvPr>
        </p:nvSpPr>
        <p:spPr>
          <a:xfrm>
            <a:off x="712550" y="1563690"/>
            <a:ext cx="7719000" cy="2887500"/>
          </a:xfrm>
          <a:prstGeom prst="rect">
            <a:avLst/>
          </a:prstGeom>
        </p:spPr>
        <p:txBody>
          <a:bodyPr spcFirstLastPara="1" wrap="square" lIns="91425" tIns="91425" rIns="91425" bIns="91425" anchor="ctr" anchorCtr="0">
            <a:noAutofit/>
          </a:bodyPr>
          <a:lstStyle>
            <a:lvl1pPr marL="457200" lvl="0" indent="-317500">
              <a:lnSpc>
                <a:spcPct val="100000"/>
              </a:lnSpc>
              <a:spcBef>
                <a:spcPts val="0"/>
              </a:spcBef>
              <a:spcAft>
                <a:spcPts val="0"/>
              </a:spcAft>
              <a:buSzPts val="1400"/>
              <a:buAutoNum type="arabicPeriod"/>
              <a:defRPr sz="1100">
                <a:solidFill>
                  <a:srgbClr val="000000"/>
                </a:solidFill>
              </a:defRPr>
            </a:lvl1pPr>
            <a:lvl2pPr marL="914400" lvl="1" indent="-317500">
              <a:spcBef>
                <a:spcPts val="1600"/>
              </a:spcBef>
              <a:spcAft>
                <a:spcPts val="0"/>
              </a:spcAft>
              <a:buClr>
                <a:srgbClr val="000000"/>
              </a:buClr>
              <a:buSzPts val="1400"/>
              <a:buAutoNum type="alphaLcPeriod"/>
              <a:defRPr>
                <a:solidFill>
                  <a:srgbClr val="000000"/>
                </a:solidFill>
              </a:defRPr>
            </a:lvl2pPr>
            <a:lvl3pPr marL="1371600" lvl="2" indent="-317500">
              <a:spcBef>
                <a:spcPts val="1600"/>
              </a:spcBef>
              <a:spcAft>
                <a:spcPts val="0"/>
              </a:spcAft>
              <a:buClr>
                <a:srgbClr val="000000"/>
              </a:buClr>
              <a:buSzPts val="1400"/>
              <a:buAutoNum type="romanLcPeriod"/>
              <a:defRPr>
                <a:solidFill>
                  <a:srgbClr val="000000"/>
                </a:solidFill>
              </a:defRPr>
            </a:lvl3pPr>
            <a:lvl4pPr marL="1828800" lvl="3" indent="-317500">
              <a:spcBef>
                <a:spcPts val="1600"/>
              </a:spcBef>
              <a:spcAft>
                <a:spcPts val="0"/>
              </a:spcAft>
              <a:buClr>
                <a:srgbClr val="000000"/>
              </a:buClr>
              <a:buSzPts val="1400"/>
              <a:buAutoNum type="arabicPeriod"/>
              <a:defRPr>
                <a:solidFill>
                  <a:srgbClr val="000000"/>
                </a:solidFill>
              </a:defRPr>
            </a:lvl4pPr>
            <a:lvl5pPr marL="2286000" lvl="4" indent="-317500">
              <a:spcBef>
                <a:spcPts val="1600"/>
              </a:spcBef>
              <a:spcAft>
                <a:spcPts val="0"/>
              </a:spcAft>
              <a:buClr>
                <a:srgbClr val="000000"/>
              </a:buClr>
              <a:buSzPts val="1400"/>
              <a:buAutoNum type="alphaLcPeriod"/>
              <a:defRPr>
                <a:solidFill>
                  <a:srgbClr val="000000"/>
                </a:solidFill>
              </a:defRPr>
            </a:lvl5pPr>
            <a:lvl6pPr marL="2743200" lvl="5" indent="-317500">
              <a:spcBef>
                <a:spcPts val="1600"/>
              </a:spcBef>
              <a:spcAft>
                <a:spcPts val="0"/>
              </a:spcAft>
              <a:buClr>
                <a:srgbClr val="000000"/>
              </a:buClr>
              <a:buSzPts val="1400"/>
              <a:buAutoNum type="romanLcPeriod"/>
              <a:defRPr>
                <a:solidFill>
                  <a:srgbClr val="000000"/>
                </a:solidFill>
              </a:defRPr>
            </a:lvl6pPr>
            <a:lvl7pPr marL="3200400" lvl="6" indent="-317500">
              <a:spcBef>
                <a:spcPts val="1600"/>
              </a:spcBef>
              <a:spcAft>
                <a:spcPts val="0"/>
              </a:spcAft>
              <a:buClr>
                <a:srgbClr val="000000"/>
              </a:buClr>
              <a:buSzPts val="1400"/>
              <a:buAutoNum type="arabicPeriod"/>
              <a:defRPr>
                <a:solidFill>
                  <a:srgbClr val="000000"/>
                </a:solidFill>
              </a:defRPr>
            </a:lvl7pPr>
            <a:lvl8pPr marL="3657600" lvl="7" indent="-317500">
              <a:spcBef>
                <a:spcPts val="1600"/>
              </a:spcBef>
              <a:spcAft>
                <a:spcPts val="0"/>
              </a:spcAft>
              <a:buClr>
                <a:srgbClr val="000000"/>
              </a:buClr>
              <a:buSzPts val="1400"/>
              <a:buAutoNum type="alphaLcPeriod"/>
              <a:defRPr>
                <a:solidFill>
                  <a:srgbClr val="000000"/>
                </a:solidFill>
              </a:defRPr>
            </a:lvl8pPr>
            <a:lvl9pPr marL="4114800" lvl="8" indent="-317500">
              <a:spcBef>
                <a:spcPts val="1600"/>
              </a:spcBef>
              <a:spcAft>
                <a:spcPts val="1600"/>
              </a:spcAft>
              <a:buClr>
                <a:srgbClr val="000000"/>
              </a:buClr>
              <a:buSzPts val="1400"/>
              <a:buAutoNum type="romanLcPeriod"/>
              <a:defRPr>
                <a:solidFill>
                  <a:srgbClr val="000000"/>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28/09/2024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114054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28/09/2024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316537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83"/>
        <p:cNvGrpSpPr/>
        <p:nvPr/>
      </p:nvGrpSpPr>
      <p:grpSpPr>
        <a:xfrm>
          <a:off x="0" y="0"/>
          <a:ext cx="0" cy="0"/>
          <a:chOff x="0" y="0"/>
          <a:chExt cx="0" cy="0"/>
        </a:xfrm>
      </p:grpSpPr>
      <p:grpSp>
        <p:nvGrpSpPr>
          <p:cNvPr id="3984" name="Google Shape;3984;p5"/>
          <p:cNvGrpSpPr/>
          <p:nvPr/>
        </p:nvGrpSpPr>
        <p:grpSpPr>
          <a:xfrm>
            <a:off x="-473202" y="2819953"/>
            <a:ext cx="11082742" cy="3009954"/>
            <a:chOff x="-473202" y="2819953"/>
            <a:chExt cx="11082742" cy="3009954"/>
          </a:xfrm>
        </p:grpSpPr>
        <p:sp>
          <p:nvSpPr>
            <p:cNvPr id="3985" name="Google Shape;3985;p5"/>
            <p:cNvSpPr/>
            <p:nvPr/>
          </p:nvSpPr>
          <p:spPr>
            <a:xfrm>
              <a:off x="7125210" y="4431000"/>
              <a:ext cx="1155094" cy="1156285"/>
            </a:xfrm>
            <a:custGeom>
              <a:avLst/>
              <a:gdLst/>
              <a:ahLst/>
              <a:cxnLst/>
              <a:rect l="l" t="t" r="r" b="b"/>
              <a:pathLst>
                <a:path w="25108" h="25138" extrusionOk="0">
                  <a:moveTo>
                    <a:pt x="20396" y="13040"/>
                  </a:moveTo>
                  <a:cubicBezTo>
                    <a:pt x="19545" y="12827"/>
                    <a:pt x="18572" y="12676"/>
                    <a:pt x="17630" y="12584"/>
                  </a:cubicBezTo>
                  <a:cubicBezTo>
                    <a:pt x="18542" y="12524"/>
                    <a:pt x="19545" y="12372"/>
                    <a:pt x="20396" y="12128"/>
                  </a:cubicBezTo>
                  <a:cubicBezTo>
                    <a:pt x="23830" y="11217"/>
                    <a:pt x="25107" y="10122"/>
                    <a:pt x="24894" y="9302"/>
                  </a:cubicBezTo>
                  <a:cubicBezTo>
                    <a:pt x="24651" y="8451"/>
                    <a:pt x="22979" y="8147"/>
                    <a:pt x="19575" y="9058"/>
                  </a:cubicBezTo>
                  <a:cubicBezTo>
                    <a:pt x="18694" y="9302"/>
                    <a:pt x="17782" y="9636"/>
                    <a:pt x="16961" y="10061"/>
                  </a:cubicBezTo>
                  <a:cubicBezTo>
                    <a:pt x="17721" y="9514"/>
                    <a:pt x="18481" y="8906"/>
                    <a:pt x="19119" y="8268"/>
                  </a:cubicBezTo>
                  <a:cubicBezTo>
                    <a:pt x="21612" y="5745"/>
                    <a:pt x="22189" y="4165"/>
                    <a:pt x="21581" y="3557"/>
                  </a:cubicBezTo>
                  <a:cubicBezTo>
                    <a:pt x="20973" y="2949"/>
                    <a:pt x="19393" y="3466"/>
                    <a:pt x="16870" y="6019"/>
                  </a:cubicBezTo>
                  <a:cubicBezTo>
                    <a:pt x="16262" y="6627"/>
                    <a:pt x="15684" y="7326"/>
                    <a:pt x="15198" y="8025"/>
                  </a:cubicBezTo>
                  <a:cubicBezTo>
                    <a:pt x="15593" y="7235"/>
                    <a:pt x="15897" y="6384"/>
                    <a:pt x="16110" y="5563"/>
                  </a:cubicBezTo>
                  <a:cubicBezTo>
                    <a:pt x="17022" y="2128"/>
                    <a:pt x="16718" y="456"/>
                    <a:pt x="15897" y="244"/>
                  </a:cubicBezTo>
                  <a:cubicBezTo>
                    <a:pt x="15016" y="31"/>
                    <a:pt x="13952" y="1308"/>
                    <a:pt x="13040" y="4712"/>
                  </a:cubicBezTo>
                  <a:cubicBezTo>
                    <a:pt x="12797" y="5593"/>
                    <a:pt x="12645" y="6536"/>
                    <a:pt x="12584" y="7508"/>
                  </a:cubicBezTo>
                  <a:cubicBezTo>
                    <a:pt x="12493" y="6596"/>
                    <a:pt x="12341" y="5593"/>
                    <a:pt x="12128" y="4712"/>
                  </a:cubicBezTo>
                  <a:cubicBezTo>
                    <a:pt x="11216" y="1308"/>
                    <a:pt x="10122" y="1"/>
                    <a:pt x="9271" y="244"/>
                  </a:cubicBezTo>
                  <a:cubicBezTo>
                    <a:pt x="8450" y="456"/>
                    <a:pt x="8146" y="2128"/>
                    <a:pt x="9058" y="5563"/>
                  </a:cubicBezTo>
                  <a:cubicBezTo>
                    <a:pt x="9271" y="6444"/>
                    <a:pt x="9605" y="7356"/>
                    <a:pt x="10031" y="8177"/>
                  </a:cubicBezTo>
                  <a:cubicBezTo>
                    <a:pt x="9514" y="7417"/>
                    <a:pt x="8906" y="6657"/>
                    <a:pt x="8237" y="6019"/>
                  </a:cubicBezTo>
                  <a:cubicBezTo>
                    <a:pt x="5745" y="3526"/>
                    <a:pt x="4134" y="2949"/>
                    <a:pt x="3526" y="3557"/>
                  </a:cubicBezTo>
                  <a:cubicBezTo>
                    <a:pt x="2918" y="4165"/>
                    <a:pt x="3465" y="5745"/>
                    <a:pt x="6019" y="8268"/>
                  </a:cubicBezTo>
                  <a:cubicBezTo>
                    <a:pt x="6626" y="8876"/>
                    <a:pt x="7295" y="9423"/>
                    <a:pt x="8025" y="9940"/>
                  </a:cubicBezTo>
                  <a:cubicBezTo>
                    <a:pt x="7234" y="9545"/>
                    <a:pt x="6383" y="9241"/>
                    <a:pt x="5563" y="9028"/>
                  </a:cubicBezTo>
                  <a:cubicBezTo>
                    <a:pt x="2128" y="8116"/>
                    <a:pt x="456" y="8420"/>
                    <a:pt x="243" y="9241"/>
                  </a:cubicBezTo>
                  <a:cubicBezTo>
                    <a:pt x="0" y="10122"/>
                    <a:pt x="1307" y="11186"/>
                    <a:pt x="4712" y="12098"/>
                  </a:cubicBezTo>
                  <a:cubicBezTo>
                    <a:pt x="5593" y="12311"/>
                    <a:pt x="6535" y="12463"/>
                    <a:pt x="7478" y="12554"/>
                  </a:cubicBezTo>
                  <a:cubicBezTo>
                    <a:pt x="6566" y="12645"/>
                    <a:pt x="5593" y="12767"/>
                    <a:pt x="4712" y="13010"/>
                  </a:cubicBezTo>
                  <a:cubicBezTo>
                    <a:pt x="1307" y="13922"/>
                    <a:pt x="0" y="15016"/>
                    <a:pt x="243" y="15867"/>
                  </a:cubicBezTo>
                  <a:cubicBezTo>
                    <a:pt x="456" y="16688"/>
                    <a:pt x="2128" y="16992"/>
                    <a:pt x="5563" y="16080"/>
                  </a:cubicBezTo>
                  <a:cubicBezTo>
                    <a:pt x="6414" y="15867"/>
                    <a:pt x="7326" y="15502"/>
                    <a:pt x="8177" y="15107"/>
                  </a:cubicBezTo>
                  <a:cubicBezTo>
                    <a:pt x="7417" y="15624"/>
                    <a:pt x="6657" y="16232"/>
                    <a:pt x="6019" y="16900"/>
                  </a:cubicBezTo>
                  <a:cubicBezTo>
                    <a:pt x="3496" y="19393"/>
                    <a:pt x="2918" y="21004"/>
                    <a:pt x="3526" y="21612"/>
                  </a:cubicBezTo>
                  <a:cubicBezTo>
                    <a:pt x="4134" y="22220"/>
                    <a:pt x="5745" y="21673"/>
                    <a:pt x="8237" y="19119"/>
                  </a:cubicBezTo>
                  <a:cubicBezTo>
                    <a:pt x="8845" y="18511"/>
                    <a:pt x="9423" y="17843"/>
                    <a:pt x="9970" y="17113"/>
                  </a:cubicBezTo>
                  <a:cubicBezTo>
                    <a:pt x="9575" y="17904"/>
                    <a:pt x="9271" y="18755"/>
                    <a:pt x="9058" y="19575"/>
                  </a:cubicBezTo>
                  <a:cubicBezTo>
                    <a:pt x="8146" y="23010"/>
                    <a:pt x="8450" y="24682"/>
                    <a:pt x="9271" y="24895"/>
                  </a:cubicBezTo>
                  <a:cubicBezTo>
                    <a:pt x="10122" y="25138"/>
                    <a:pt x="11216" y="23831"/>
                    <a:pt x="12128" y="20426"/>
                  </a:cubicBezTo>
                  <a:cubicBezTo>
                    <a:pt x="12341" y="19545"/>
                    <a:pt x="12493" y="18603"/>
                    <a:pt x="12584" y="17660"/>
                  </a:cubicBezTo>
                  <a:cubicBezTo>
                    <a:pt x="12645" y="18572"/>
                    <a:pt x="12797" y="19545"/>
                    <a:pt x="13040" y="20426"/>
                  </a:cubicBezTo>
                  <a:cubicBezTo>
                    <a:pt x="13952" y="23831"/>
                    <a:pt x="15046" y="25138"/>
                    <a:pt x="15897" y="24895"/>
                  </a:cubicBezTo>
                  <a:cubicBezTo>
                    <a:pt x="16718" y="24682"/>
                    <a:pt x="17022" y="23010"/>
                    <a:pt x="16110" y="19575"/>
                  </a:cubicBezTo>
                  <a:cubicBezTo>
                    <a:pt x="15897" y="18724"/>
                    <a:pt x="15532" y="17812"/>
                    <a:pt x="15137" y="16961"/>
                  </a:cubicBezTo>
                  <a:cubicBezTo>
                    <a:pt x="15654" y="17721"/>
                    <a:pt x="16262" y="18481"/>
                    <a:pt x="16900" y="19119"/>
                  </a:cubicBezTo>
                  <a:cubicBezTo>
                    <a:pt x="19423" y="21642"/>
                    <a:pt x="21004" y="22220"/>
                    <a:pt x="21612" y="21612"/>
                  </a:cubicBezTo>
                  <a:cubicBezTo>
                    <a:pt x="22219" y="21004"/>
                    <a:pt x="21703" y="19393"/>
                    <a:pt x="19149" y="16900"/>
                  </a:cubicBezTo>
                  <a:cubicBezTo>
                    <a:pt x="18542" y="16293"/>
                    <a:pt x="17873" y="15715"/>
                    <a:pt x="17143" y="15168"/>
                  </a:cubicBezTo>
                  <a:cubicBezTo>
                    <a:pt x="17934" y="15563"/>
                    <a:pt x="18785" y="15867"/>
                    <a:pt x="19605" y="16080"/>
                  </a:cubicBezTo>
                  <a:cubicBezTo>
                    <a:pt x="23040" y="16992"/>
                    <a:pt x="24712" y="16688"/>
                    <a:pt x="24925" y="15867"/>
                  </a:cubicBezTo>
                  <a:cubicBezTo>
                    <a:pt x="25107" y="15077"/>
                    <a:pt x="23830" y="13952"/>
                    <a:pt x="20396" y="130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6" name="Google Shape;3986;p5"/>
            <p:cNvGrpSpPr/>
            <p:nvPr/>
          </p:nvGrpSpPr>
          <p:grpSpPr>
            <a:xfrm>
              <a:off x="7838528" y="2819953"/>
              <a:ext cx="2771012" cy="2767337"/>
              <a:chOff x="6816553" y="-980060"/>
              <a:chExt cx="2771012" cy="2767337"/>
            </a:xfrm>
          </p:grpSpPr>
          <p:sp>
            <p:nvSpPr>
              <p:cNvPr id="3987" name="Google Shape;3987;p5"/>
              <p:cNvSpPr/>
              <p:nvPr/>
            </p:nvSpPr>
            <p:spPr>
              <a:xfrm>
                <a:off x="6816553" y="-957947"/>
                <a:ext cx="2771012" cy="2723112"/>
              </a:xfrm>
              <a:custGeom>
                <a:avLst/>
                <a:gdLst/>
                <a:ahLst/>
                <a:cxnLst/>
                <a:rect l="l" t="t" r="r" b="b"/>
                <a:pathLst>
                  <a:path w="45990" h="45195" extrusionOk="0">
                    <a:moveTo>
                      <a:pt x="17998" y="1"/>
                    </a:moveTo>
                    <a:cubicBezTo>
                      <a:pt x="17671" y="1"/>
                      <a:pt x="17344" y="42"/>
                      <a:pt x="17022" y="129"/>
                    </a:cubicBezTo>
                    <a:cubicBezTo>
                      <a:pt x="14955" y="676"/>
                      <a:pt x="13679" y="2864"/>
                      <a:pt x="13557" y="5539"/>
                    </a:cubicBezTo>
                    <a:cubicBezTo>
                      <a:pt x="13436" y="5570"/>
                      <a:pt x="13375" y="5630"/>
                      <a:pt x="13253" y="5691"/>
                    </a:cubicBezTo>
                    <a:cubicBezTo>
                      <a:pt x="13192" y="5722"/>
                      <a:pt x="13071" y="5813"/>
                      <a:pt x="12980" y="5874"/>
                    </a:cubicBezTo>
                    <a:cubicBezTo>
                      <a:pt x="11895" y="5288"/>
                      <a:pt x="10756" y="4985"/>
                      <a:pt x="9696" y="4985"/>
                    </a:cubicBezTo>
                    <a:cubicBezTo>
                      <a:pt x="8499" y="4985"/>
                      <a:pt x="7403" y="5372"/>
                      <a:pt x="6597" y="6178"/>
                    </a:cubicBezTo>
                    <a:cubicBezTo>
                      <a:pt x="5077" y="7697"/>
                      <a:pt x="5077" y="10251"/>
                      <a:pt x="6293" y="12561"/>
                    </a:cubicBezTo>
                    <a:cubicBezTo>
                      <a:pt x="6232" y="12652"/>
                      <a:pt x="6201" y="12743"/>
                      <a:pt x="6110" y="12834"/>
                    </a:cubicBezTo>
                    <a:cubicBezTo>
                      <a:pt x="6080" y="12925"/>
                      <a:pt x="5989" y="13017"/>
                      <a:pt x="5958" y="13138"/>
                    </a:cubicBezTo>
                    <a:cubicBezTo>
                      <a:pt x="3314" y="13229"/>
                      <a:pt x="1125" y="14506"/>
                      <a:pt x="578" y="16603"/>
                    </a:cubicBezTo>
                    <a:cubicBezTo>
                      <a:pt x="31" y="18640"/>
                      <a:pt x="1247" y="20859"/>
                      <a:pt x="3496" y="22257"/>
                    </a:cubicBezTo>
                    <a:lnTo>
                      <a:pt x="3496" y="22591"/>
                    </a:lnTo>
                    <a:lnTo>
                      <a:pt x="3496" y="22956"/>
                    </a:lnTo>
                    <a:cubicBezTo>
                      <a:pt x="1247" y="24354"/>
                      <a:pt x="1" y="26543"/>
                      <a:pt x="578" y="28609"/>
                    </a:cubicBezTo>
                    <a:cubicBezTo>
                      <a:pt x="1095" y="30646"/>
                      <a:pt x="3314" y="31953"/>
                      <a:pt x="5958" y="32075"/>
                    </a:cubicBezTo>
                    <a:cubicBezTo>
                      <a:pt x="5989" y="32166"/>
                      <a:pt x="6049" y="32257"/>
                      <a:pt x="6110" y="32379"/>
                    </a:cubicBezTo>
                    <a:cubicBezTo>
                      <a:pt x="6141" y="32439"/>
                      <a:pt x="6232" y="32561"/>
                      <a:pt x="6293" y="32622"/>
                    </a:cubicBezTo>
                    <a:cubicBezTo>
                      <a:pt x="5046" y="34962"/>
                      <a:pt x="5077" y="37485"/>
                      <a:pt x="6597" y="39005"/>
                    </a:cubicBezTo>
                    <a:cubicBezTo>
                      <a:pt x="7399" y="39807"/>
                      <a:pt x="8489" y="40186"/>
                      <a:pt x="9679" y="40186"/>
                    </a:cubicBezTo>
                    <a:cubicBezTo>
                      <a:pt x="10744" y="40186"/>
                      <a:pt x="11889" y="39883"/>
                      <a:pt x="12980" y="39309"/>
                    </a:cubicBezTo>
                    <a:cubicBezTo>
                      <a:pt x="13071" y="39400"/>
                      <a:pt x="13192" y="39430"/>
                      <a:pt x="13253" y="39521"/>
                    </a:cubicBezTo>
                    <a:cubicBezTo>
                      <a:pt x="13344" y="39552"/>
                      <a:pt x="13436" y="39613"/>
                      <a:pt x="13557" y="39673"/>
                    </a:cubicBezTo>
                    <a:cubicBezTo>
                      <a:pt x="13648" y="42318"/>
                      <a:pt x="14925" y="44476"/>
                      <a:pt x="17022" y="45053"/>
                    </a:cubicBezTo>
                    <a:cubicBezTo>
                      <a:pt x="17349" y="45141"/>
                      <a:pt x="17681" y="45184"/>
                      <a:pt x="18013" y="45184"/>
                    </a:cubicBezTo>
                    <a:cubicBezTo>
                      <a:pt x="19750" y="45184"/>
                      <a:pt x="21502" y="44024"/>
                      <a:pt x="22676" y="42135"/>
                    </a:cubicBezTo>
                    <a:lnTo>
                      <a:pt x="23375" y="42135"/>
                    </a:lnTo>
                    <a:cubicBezTo>
                      <a:pt x="24543" y="44015"/>
                      <a:pt x="26263" y="45194"/>
                      <a:pt x="28003" y="45194"/>
                    </a:cubicBezTo>
                    <a:cubicBezTo>
                      <a:pt x="28346" y="45194"/>
                      <a:pt x="28689" y="45148"/>
                      <a:pt x="29029" y="45053"/>
                    </a:cubicBezTo>
                    <a:cubicBezTo>
                      <a:pt x="31065" y="44537"/>
                      <a:pt x="32372" y="42318"/>
                      <a:pt x="32494" y="39673"/>
                    </a:cubicBezTo>
                    <a:cubicBezTo>
                      <a:pt x="32585" y="39613"/>
                      <a:pt x="32676" y="39582"/>
                      <a:pt x="32798" y="39521"/>
                    </a:cubicBezTo>
                    <a:cubicBezTo>
                      <a:pt x="32858" y="39461"/>
                      <a:pt x="32980" y="39400"/>
                      <a:pt x="33041" y="39309"/>
                    </a:cubicBezTo>
                    <a:cubicBezTo>
                      <a:pt x="34135" y="39905"/>
                      <a:pt x="35268" y="40210"/>
                      <a:pt x="36321" y="40210"/>
                    </a:cubicBezTo>
                    <a:cubicBezTo>
                      <a:pt x="37520" y="40210"/>
                      <a:pt x="38614" y="39814"/>
                      <a:pt x="39424" y="39005"/>
                    </a:cubicBezTo>
                    <a:cubicBezTo>
                      <a:pt x="40944" y="37485"/>
                      <a:pt x="40944" y="34962"/>
                      <a:pt x="39728" y="32622"/>
                    </a:cubicBezTo>
                    <a:cubicBezTo>
                      <a:pt x="39819" y="32561"/>
                      <a:pt x="39849" y="32439"/>
                      <a:pt x="39910" y="32379"/>
                    </a:cubicBezTo>
                    <a:cubicBezTo>
                      <a:pt x="39971" y="32287"/>
                      <a:pt x="40032" y="32166"/>
                      <a:pt x="40062" y="32075"/>
                    </a:cubicBezTo>
                    <a:cubicBezTo>
                      <a:pt x="42737" y="31983"/>
                      <a:pt x="44895" y="30707"/>
                      <a:pt x="45473" y="28609"/>
                    </a:cubicBezTo>
                    <a:cubicBezTo>
                      <a:pt x="45989" y="26543"/>
                      <a:pt x="44743" y="24324"/>
                      <a:pt x="42494" y="22956"/>
                    </a:cubicBezTo>
                    <a:lnTo>
                      <a:pt x="42494" y="22591"/>
                    </a:lnTo>
                    <a:lnTo>
                      <a:pt x="42494" y="22257"/>
                    </a:lnTo>
                    <a:cubicBezTo>
                      <a:pt x="44743" y="20859"/>
                      <a:pt x="45989" y="18640"/>
                      <a:pt x="45442" y="16603"/>
                    </a:cubicBezTo>
                    <a:cubicBezTo>
                      <a:pt x="44895" y="14536"/>
                      <a:pt x="42707" y="13260"/>
                      <a:pt x="40032" y="13138"/>
                    </a:cubicBezTo>
                    <a:cubicBezTo>
                      <a:pt x="40001" y="13017"/>
                      <a:pt x="39971" y="12956"/>
                      <a:pt x="39880" y="12834"/>
                    </a:cubicBezTo>
                    <a:cubicBezTo>
                      <a:pt x="39849" y="12743"/>
                      <a:pt x="39789" y="12652"/>
                      <a:pt x="39697" y="12561"/>
                    </a:cubicBezTo>
                    <a:cubicBezTo>
                      <a:pt x="40944" y="10251"/>
                      <a:pt x="40913" y="7697"/>
                      <a:pt x="39394" y="6178"/>
                    </a:cubicBezTo>
                    <a:cubicBezTo>
                      <a:pt x="38591" y="5375"/>
                      <a:pt x="37501" y="4997"/>
                      <a:pt x="36311" y="4997"/>
                    </a:cubicBezTo>
                    <a:cubicBezTo>
                      <a:pt x="35246" y="4997"/>
                      <a:pt x="34101" y="5300"/>
                      <a:pt x="33010" y="5874"/>
                    </a:cubicBezTo>
                    <a:cubicBezTo>
                      <a:pt x="32950" y="5813"/>
                      <a:pt x="32828" y="5782"/>
                      <a:pt x="32737" y="5691"/>
                    </a:cubicBezTo>
                    <a:cubicBezTo>
                      <a:pt x="32646" y="5661"/>
                      <a:pt x="32555" y="5570"/>
                      <a:pt x="32433" y="5539"/>
                    </a:cubicBezTo>
                    <a:cubicBezTo>
                      <a:pt x="32372" y="2864"/>
                      <a:pt x="31065" y="706"/>
                      <a:pt x="29029" y="129"/>
                    </a:cubicBezTo>
                    <a:cubicBezTo>
                      <a:pt x="28711" y="49"/>
                      <a:pt x="28389" y="11"/>
                      <a:pt x="28067" y="11"/>
                    </a:cubicBezTo>
                    <a:cubicBezTo>
                      <a:pt x="26299" y="11"/>
                      <a:pt x="24532" y="1174"/>
                      <a:pt x="23375" y="3077"/>
                    </a:cubicBezTo>
                    <a:lnTo>
                      <a:pt x="22676" y="3077"/>
                    </a:lnTo>
                    <a:cubicBezTo>
                      <a:pt x="21499" y="1183"/>
                      <a:pt x="19740" y="1"/>
                      <a:pt x="179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8" name="Google Shape;3988;p5"/>
              <p:cNvGrpSpPr/>
              <p:nvPr/>
            </p:nvGrpSpPr>
            <p:grpSpPr>
              <a:xfrm>
                <a:off x="6844962" y="-953488"/>
                <a:ext cx="2714194" cy="2714194"/>
                <a:chOff x="-8318275" y="13193500"/>
                <a:chExt cx="1126175" cy="1126175"/>
              </a:xfrm>
            </p:grpSpPr>
            <p:sp>
              <p:nvSpPr>
                <p:cNvPr id="3989" name="Google Shape;3989;p5"/>
                <p:cNvSpPr/>
                <p:nvPr/>
              </p:nvSpPr>
              <p:spPr>
                <a:xfrm>
                  <a:off x="-8150350" y="13328750"/>
                  <a:ext cx="38800" cy="78300"/>
                </a:xfrm>
                <a:custGeom>
                  <a:avLst/>
                  <a:gdLst/>
                  <a:ahLst/>
                  <a:cxnLst/>
                  <a:rect l="l" t="t" r="r" b="b"/>
                  <a:pathLst>
                    <a:path w="1552" h="3132" extrusionOk="0">
                      <a:moveTo>
                        <a:pt x="426" y="1"/>
                      </a:moveTo>
                      <a:lnTo>
                        <a:pt x="426" y="1"/>
                      </a:lnTo>
                      <a:cubicBezTo>
                        <a:pt x="335" y="61"/>
                        <a:pt x="305" y="92"/>
                        <a:pt x="244" y="122"/>
                      </a:cubicBezTo>
                      <a:lnTo>
                        <a:pt x="1" y="548"/>
                      </a:lnTo>
                      <a:lnTo>
                        <a:pt x="31" y="548"/>
                      </a:lnTo>
                      <a:lnTo>
                        <a:pt x="1551" y="3131"/>
                      </a:lnTo>
                      <a:lnTo>
                        <a:pt x="122" y="578"/>
                      </a:lnTo>
                      <a:lnTo>
                        <a:pt x="4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5"/>
                <p:cNvSpPr/>
                <p:nvPr/>
              </p:nvSpPr>
              <p:spPr>
                <a:xfrm>
                  <a:off x="-8108550" y="13317350"/>
                  <a:ext cx="38025" cy="89700"/>
                </a:xfrm>
                <a:custGeom>
                  <a:avLst/>
                  <a:gdLst/>
                  <a:ahLst/>
                  <a:cxnLst/>
                  <a:rect l="l" t="t" r="r" b="b"/>
                  <a:pathLst>
                    <a:path w="1521" h="3588" extrusionOk="0">
                      <a:moveTo>
                        <a:pt x="852" y="1"/>
                      </a:moveTo>
                      <a:lnTo>
                        <a:pt x="1460" y="1034"/>
                      </a:lnTo>
                      <a:lnTo>
                        <a:pt x="1" y="3587"/>
                      </a:lnTo>
                      <a:lnTo>
                        <a:pt x="1490" y="1004"/>
                      </a:lnTo>
                      <a:lnTo>
                        <a:pt x="1520" y="1004"/>
                      </a:lnTo>
                      <a:lnTo>
                        <a:pt x="9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5"/>
                <p:cNvSpPr/>
                <p:nvPr/>
              </p:nvSpPr>
              <p:spPr>
                <a:xfrm>
                  <a:off x="-8109300" y="13416150"/>
                  <a:ext cx="38775" cy="130725"/>
                </a:xfrm>
                <a:custGeom>
                  <a:avLst/>
                  <a:gdLst/>
                  <a:ahLst/>
                  <a:cxnLst/>
                  <a:rect l="l" t="t" r="r" b="b"/>
                  <a:pathLst>
                    <a:path w="1551" h="5229" extrusionOk="0">
                      <a:moveTo>
                        <a:pt x="0" y="0"/>
                      </a:moveTo>
                      <a:lnTo>
                        <a:pt x="1490" y="2553"/>
                      </a:lnTo>
                      <a:lnTo>
                        <a:pt x="0" y="5106"/>
                      </a:lnTo>
                      <a:lnTo>
                        <a:pt x="0" y="5228"/>
                      </a:lnTo>
                      <a:lnTo>
                        <a:pt x="122" y="5137"/>
                      </a:lnTo>
                      <a:lnTo>
                        <a:pt x="1550" y="2584"/>
                      </a:lnTo>
                      <a:lnTo>
                        <a:pt x="1520" y="258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5"/>
                <p:cNvSpPr/>
                <p:nvPr/>
              </p:nvSpPr>
              <p:spPr>
                <a:xfrm>
                  <a:off x="-8150350" y="13416150"/>
                  <a:ext cx="38800" cy="130725"/>
                </a:xfrm>
                <a:custGeom>
                  <a:avLst/>
                  <a:gdLst/>
                  <a:ahLst/>
                  <a:cxnLst/>
                  <a:rect l="l" t="t" r="r" b="b"/>
                  <a:pathLst>
                    <a:path w="1552" h="5229" extrusionOk="0">
                      <a:moveTo>
                        <a:pt x="1551" y="0"/>
                      </a:moveTo>
                      <a:lnTo>
                        <a:pt x="31" y="2584"/>
                      </a:lnTo>
                      <a:lnTo>
                        <a:pt x="1" y="2584"/>
                      </a:lnTo>
                      <a:lnTo>
                        <a:pt x="1460" y="5137"/>
                      </a:lnTo>
                      <a:lnTo>
                        <a:pt x="1551" y="5228"/>
                      </a:lnTo>
                      <a:lnTo>
                        <a:pt x="1551" y="5106"/>
                      </a:lnTo>
                      <a:lnTo>
                        <a:pt x="92" y="255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5"/>
                <p:cNvSpPr/>
                <p:nvPr/>
              </p:nvSpPr>
              <p:spPr>
                <a:xfrm>
                  <a:off x="-8192900" y="13403975"/>
                  <a:ext cx="3825" cy="7625"/>
                </a:xfrm>
                <a:custGeom>
                  <a:avLst/>
                  <a:gdLst/>
                  <a:ahLst/>
                  <a:cxnLst/>
                  <a:rect l="l" t="t" r="r" b="b"/>
                  <a:pathLst>
                    <a:path w="153" h="305" extrusionOk="0">
                      <a:moveTo>
                        <a:pt x="31" y="1"/>
                      </a:moveTo>
                      <a:cubicBezTo>
                        <a:pt x="31" y="31"/>
                        <a:pt x="1" y="122"/>
                        <a:pt x="1" y="153"/>
                      </a:cubicBezTo>
                      <a:lnTo>
                        <a:pt x="61" y="305"/>
                      </a:lnTo>
                      <a:lnTo>
                        <a:pt x="153" y="274"/>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5"/>
                <p:cNvSpPr/>
                <p:nvPr/>
              </p:nvSpPr>
              <p:spPr>
                <a:xfrm>
                  <a:off x="-8161750" y="13342425"/>
                  <a:ext cx="50200" cy="67650"/>
                </a:xfrm>
                <a:custGeom>
                  <a:avLst/>
                  <a:gdLst/>
                  <a:ahLst/>
                  <a:cxnLst/>
                  <a:rect l="l" t="t" r="r" b="b"/>
                  <a:pathLst>
                    <a:path w="2008" h="2706" extrusionOk="0">
                      <a:moveTo>
                        <a:pt x="123" y="1"/>
                      </a:moveTo>
                      <a:lnTo>
                        <a:pt x="1" y="122"/>
                      </a:lnTo>
                      <a:lnTo>
                        <a:pt x="457" y="122"/>
                      </a:lnTo>
                      <a:lnTo>
                        <a:pt x="1946" y="2645"/>
                      </a:lnTo>
                      <a:lnTo>
                        <a:pt x="2007" y="2706"/>
                      </a:lnTo>
                      <a:lnTo>
                        <a:pt x="2007" y="2584"/>
                      </a:lnTo>
                      <a:lnTo>
                        <a:pt x="4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5"/>
                <p:cNvSpPr/>
                <p:nvPr/>
              </p:nvSpPr>
              <p:spPr>
                <a:xfrm>
                  <a:off x="-8105500" y="13411575"/>
                  <a:ext cx="111725" cy="66900"/>
                </a:xfrm>
                <a:custGeom>
                  <a:avLst/>
                  <a:gdLst/>
                  <a:ahLst/>
                  <a:cxnLst/>
                  <a:rect l="l" t="t" r="r" b="b"/>
                  <a:pathLst>
                    <a:path w="4469" h="2676" extrusionOk="0">
                      <a:moveTo>
                        <a:pt x="3009" y="1"/>
                      </a:moveTo>
                      <a:lnTo>
                        <a:pt x="3009" y="31"/>
                      </a:lnTo>
                      <a:lnTo>
                        <a:pt x="0" y="31"/>
                      </a:lnTo>
                      <a:lnTo>
                        <a:pt x="2918" y="92"/>
                      </a:lnTo>
                      <a:lnTo>
                        <a:pt x="4408" y="2584"/>
                      </a:lnTo>
                      <a:lnTo>
                        <a:pt x="4468" y="2675"/>
                      </a:lnTo>
                      <a:lnTo>
                        <a:pt x="4468" y="2554"/>
                      </a:lnTo>
                      <a:lnTo>
                        <a:pt x="30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5"/>
                <p:cNvSpPr/>
                <p:nvPr/>
              </p:nvSpPr>
              <p:spPr>
                <a:xfrm>
                  <a:off x="-8109300" y="13413850"/>
                  <a:ext cx="114750" cy="66900"/>
                </a:xfrm>
                <a:custGeom>
                  <a:avLst/>
                  <a:gdLst/>
                  <a:ahLst/>
                  <a:cxnLst/>
                  <a:rect l="l" t="t" r="r" b="b"/>
                  <a:pathLst>
                    <a:path w="4590" h="2676" extrusionOk="0">
                      <a:moveTo>
                        <a:pt x="0" y="1"/>
                      </a:moveTo>
                      <a:lnTo>
                        <a:pt x="0" y="92"/>
                      </a:lnTo>
                      <a:lnTo>
                        <a:pt x="1520" y="2676"/>
                      </a:lnTo>
                      <a:lnTo>
                        <a:pt x="4529" y="2676"/>
                      </a:lnTo>
                      <a:lnTo>
                        <a:pt x="4590" y="2645"/>
                      </a:lnTo>
                      <a:lnTo>
                        <a:pt x="4529" y="2615"/>
                      </a:lnTo>
                      <a:lnTo>
                        <a:pt x="1550" y="2584"/>
                      </a:lnTo>
                      <a:lnTo>
                        <a:pt x="122" y="6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5"/>
                <p:cNvSpPr/>
                <p:nvPr/>
              </p:nvSpPr>
              <p:spPr>
                <a:xfrm>
                  <a:off x="-8183775" y="13413850"/>
                  <a:ext cx="72225" cy="66900"/>
                </a:xfrm>
                <a:custGeom>
                  <a:avLst/>
                  <a:gdLst/>
                  <a:ahLst/>
                  <a:cxnLst/>
                  <a:rect l="l" t="t" r="r" b="b"/>
                  <a:pathLst>
                    <a:path w="2889" h="2676" extrusionOk="0">
                      <a:moveTo>
                        <a:pt x="2888" y="1"/>
                      </a:moveTo>
                      <a:lnTo>
                        <a:pt x="2827" y="31"/>
                      </a:lnTo>
                      <a:lnTo>
                        <a:pt x="1338" y="2584"/>
                      </a:lnTo>
                      <a:lnTo>
                        <a:pt x="0" y="2584"/>
                      </a:lnTo>
                      <a:cubicBezTo>
                        <a:pt x="0" y="2615"/>
                        <a:pt x="61" y="2645"/>
                        <a:pt x="61" y="2676"/>
                      </a:cubicBezTo>
                      <a:lnTo>
                        <a:pt x="1368" y="2676"/>
                      </a:lnTo>
                      <a:lnTo>
                        <a:pt x="2888" y="92"/>
                      </a:lnTo>
                      <a:lnTo>
                        <a:pt x="2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5"/>
                <p:cNvSpPr/>
                <p:nvPr/>
              </p:nvSpPr>
              <p:spPr>
                <a:xfrm>
                  <a:off x="-8193650" y="13410825"/>
                  <a:ext cx="80575" cy="11425"/>
                </a:xfrm>
                <a:custGeom>
                  <a:avLst/>
                  <a:gdLst/>
                  <a:ahLst/>
                  <a:cxnLst/>
                  <a:rect l="l" t="t" r="r" b="b"/>
                  <a:pathLst>
                    <a:path w="3223" h="457" extrusionOk="0">
                      <a:moveTo>
                        <a:pt x="152" y="0"/>
                      </a:moveTo>
                      <a:lnTo>
                        <a:pt x="91" y="31"/>
                      </a:lnTo>
                      <a:lnTo>
                        <a:pt x="0" y="213"/>
                      </a:lnTo>
                      <a:lnTo>
                        <a:pt x="0" y="456"/>
                      </a:lnTo>
                      <a:lnTo>
                        <a:pt x="183" y="122"/>
                      </a:lnTo>
                      <a:lnTo>
                        <a:pt x="3101" y="122"/>
                      </a:lnTo>
                      <a:lnTo>
                        <a:pt x="3222" y="31"/>
                      </a:lnTo>
                      <a:lnTo>
                        <a:pt x="31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5"/>
                <p:cNvSpPr/>
                <p:nvPr/>
              </p:nvSpPr>
              <p:spPr>
                <a:xfrm>
                  <a:off x="-8109300" y="13342425"/>
                  <a:ext cx="114750" cy="67650"/>
                </a:xfrm>
                <a:custGeom>
                  <a:avLst/>
                  <a:gdLst/>
                  <a:ahLst/>
                  <a:cxnLst/>
                  <a:rect l="l" t="t" r="r" b="b"/>
                  <a:pathLst>
                    <a:path w="4590" h="2706" extrusionOk="0">
                      <a:moveTo>
                        <a:pt x="1520" y="1"/>
                      </a:moveTo>
                      <a:lnTo>
                        <a:pt x="0" y="2584"/>
                      </a:lnTo>
                      <a:lnTo>
                        <a:pt x="0" y="2706"/>
                      </a:lnTo>
                      <a:lnTo>
                        <a:pt x="122" y="2615"/>
                      </a:lnTo>
                      <a:lnTo>
                        <a:pt x="1550" y="122"/>
                      </a:lnTo>
                      <a:lnTo>
                        <a:pt x="4529" y="61"/>
                      </a:lnTo>
                      <a:lnTo>
                        <a:pt x="4590" y="31"/>
                      </a:lnTo>
                      <a:lnTo>
                        <a:pt x="4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5"/>
                <p:cNvSpPr/>
                <p:nvPr/>
              </p:nvSpPr>
              <p:spPr>
                <a:xfrm>
                  <a:off x="-8107775" y="13345475"/>
                  <a:ext cx="114000" cy="66900"/>
                </a:xfrm>
                <a:custGeom>
                  <a:avLst/>
                  <a:gdLst/>
                  <a:ahLst/>
                  <a:cxnLst/>
                  <a:rect l="l" t="t" r="r" b="b"/>
                  <a:pathLst>
                    <a:path w="4560" h="2676" extrusionOk="0">
                      <a:moveTo>
                        <a:pt x="4559" y="0"/>
                      </a:moveTo>
                      <a:lnTo>
                        <a:pt x="4499" y="61"/>
                      </a:lnTo>
                      <a:lnTo>
                        <a:pt x="3009" y="2584"/>
                      </a:lnTo>
                      <a:lnTo>
                        <a:pt x="91" y="2614"/>
                      </a:lnTo>
                      <a:lnTo>
                        <a:pt x="0" y="2645"/>
                      </a:lnTo>
                      <a:lnTo>
                        <a:pt x="91" y="2675"/>
                      </a:lnTo>
                      <a:lnTo>
                        <a:pt x="3100" y="2675"/>
                      </a:lnTo>
                      <a:lnTo>
                        <a:pt x="3100" y="2645"/>
                      </a:lnTo>
                      <a:lnTo>
                        <a:pt x="4559" y="91"/>
                      </a:lnTo>
                      <a:lnTo>
                        <a:pt x="45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5"/>
                <p:cNvSpPr/>
                <p:nvPr/>
              </p:nvSpPr>
              <p:spPr>
                <a:xfrm>
                  <a:off x="-8173150" y="13509600"/>
                  <a:ext cx="61600" cy="37275"/>
                </a:xfrm>
                <a:custGeom>
                  <a:avLst/>
                  <a:gdLst/>
                  <a:ahLst/>
                  <a:cxnLst/>
                  <a:rect l="l" t="t" r="r" b="b"/>
                  <a:pathLst>
                    <a:path w="2464" h="1491" extrusionOk="0">
                      <a:moveTo>
                        <a:pt x="1" y="1"/>
                      </a:moveTo>
                      <a:lnTo>
                        <a:pt x="2463" y="1490"/>
                      </a:lnTo>
                      <a:lnTo>
                        <a:pt x="2463" y="1490"/>
                      </a:lnTo>
                      <a:lnTo>
                        <a:pt x="2402" y="139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5"/>
                <p:cNvSpPr/>
                <p:nvPr/>
              </p:nvSpPr>
              <p:spPr>
                <a:xfrm>
                  <a:off x="-8109300" y="13479975"/>
                  <a:ext cx="114750" cy="66900"/>
                </a:xfrm>
                <a:custGeom>
                  <a:avLst/>
                  <a:gdLst/>
                  <a:ahLst/>
                  <a:cxnLst/>
                  <a:rect l="l" t="t" r="r" b="b"/>
                  <a:pathLst>
                    <a:path w="4590" h="2676" extrusionOk="0">
                      <a:moveTo>
                        <a:pt x="4590" y="0"/>
                      </a:moveTo>
                      <a:lnTo>
                        <a:pt x="4529" y="31"/>
                      </a:lnTo>
                      <a:lnTo>
                        <a:pt x="122" y="2584"/>
                      </a:lnTo>
                      <a:lnTo>
                        <a:pt x="0" y="2675"/>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5"/>
                <p:cNvSpPr/>
                <p:nvPr/>
              </p:nvSpPr>
              <p:spPr>
                <a:xfrm>
                  <a:off x="-8002925" y="13338625"/>
                  <a:ext cx="8375" cy="4600"/>
                </a:xfrm>
                <a:custGeom>
                  <a:avLst/>
                  <a:gdLst/>
                  <a:ahLst/>
                  <a:cxnLst/>
                  <a:rect l="l" t="t" r="r" b="b"/>
                  <a:pathLst>
                    <a:path w="335" h="184" extrusionOk="0">
                      <a:moveTo>
                        <a:pt x="1" y="1"/>
                      </a:moveTo>
                      <a:lnTo>
                        <a:pt x="274" y="153"/>
                      </a:lnTo>
                      <a:lnTo>
                        <a:pt x="335" y="183"/>
                      </a:lnTo>
                      <a:lnTo>
                        <a:pt x="335" y="183"/>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5"/>
                <p:cNvSpPr/>
                <p:nvPr/>
              </p:nvSpPr>
              <p:spPr>
                <a:xfrm>
                  <a:off x="-8112350" y="13319625"/>
                  <a:ext cx="3075" cy="91225"/>
                </a:xfrm>
                <a:custGeom>
                  <a:avLst/>
                  <a:gdLst/>
                  <a:ahLst/>
                  <a:cxnLst/>
                  <a:rect l="l" t="t" r="r" b="b"/>
                  <a:pathLst>
                    <a:path w="123" h="3649" extrusionOk="0">
                      <a:moveTo>
                        <a:pt x="1" y="1"/>
                      </a:moveTo>
                      <a:lnTo>
                        <a:pt x="1" y="3496"/>
                      </a:lnTo>
                      <a:lnTo>
                        <a:pt x="1" y="3618"/>
                      </a:lnTo>
                      <a:lnTo>
                        <a:pt x="31" y="3618"/>
                      </a:lnTo>
                      <a:lnTo>
                        <a:pt x="92" y="3648"/>
                      </a:lnTo>
                      <a:lnTo>
                        <a:pt x="122" y="3618"/>
                      </a:lnTo>
                      <a:lnTo>
                        <a:pt x="122" y="3496"/>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5"/>
                <p:cNvSpPr/>
                <p:nvPr/>
              </p:nvSpPr>
              <p:spPr>
                <a:xfrm>
                  <a:off x="-8111575" y="13413850"/>
                  <a:ext cx="2300" cy="133775"/>
                </a:xfrm>
                <a:custGeom>
                  <a:avLst/>
                  <a:gdLst/>
                  <a:ahLst/>
                  <a:cxnLst/>
                  <a:rect l="l" t="t" r="r" b="b"/>
                  <a:pathLst>
                    <a:path w="92" h="5351" extrusionOk="0">
                      <a:moveTo>
                        <a:pt x="0" y="1"/>
                      </a:moveTo>
                      <a:lnTo>
                        <a:pt x="0" y="92"/>
                      </a:lnTo>
                      <a:lnTo>
                        <a:pt x="0" y="5198"/>
                      </a:lnTo>
                      <a:lnTo>
                        <a:pt x="0" y="5320"/>
                      </a:lnTo>
                      <a:lnTo>
                        <a:pt x="61" y="5350"/>
                      </a:lnTo>
                      <a:lnTo>
                        <a:pt x="91" y="5320"/>
                      </a:lnTo>
                      <a:lnTo>
                        <a:pt x="91" y="5198"/>
                      </a:lnTo>
                      <a:lnTo>
                        <a:pt x="91" y="92"/>
                      </a:lnTo>
                      <a:lnTo>
                        <a:pt x="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5"/>
                <p:cNvSpPr/>
                <p:nvPr/>
              </p:nvSpPr>
              <p:spPr>
                <a:xfrm>
                  <a:off x="-8181500" y="13369025"/>
                  <a:ext cx="71450" cy="42575"/>
                </a:xfrm>
                <a:custGeom>
                  <a:avLst/>
                  <a:gdLst/>
                  <a:ahLst/>
                  <a:cxnLst/>
                  <a:rect l="l" t="t" r="r" b="b"/>
                  <a:pathLst>
                    <a:path w="2858" h="1703" extrusionOk="0">
                      <a:moveTo>
                        <a:pt x="31" y="1"/>
                      </a:moveTo>
                      <a:cubicBezTo>
                        <a:pt x="31" y="31"/>
                        <a:pt x="1" y="61"/>
                        <a:pt x="1" y="61"/>
                      </a:cubicBezTo>
                      <a:lnTo>
                        <a:pt x="2706" y="1642"/>
                      </a:lnTo>
                      <a:lnTo>
                        <a:pt x="2736" y="1703"/>
                      </a:lnTo>
                      <a:lnTo>
                        <a:pt x="2858" y="1642"/>
                      </a:lnTo>
                      <a:lnTo>
                        <a:pt x="2797" y="1581"/>
                      </a:lnTo>
                      <a:lnTo>
                        <a:pt x="2736" y="155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5"/>
                <p:cNvSpPr/>
                <p:nvPr/>
              </p:nvSpPr>
              <p:spPr>
                <a:xfrm>
                  <a:off x="-8110075" y="13411575"/>
                  <a:ext cx="116300" cy="68425"/>
                </a:xfrm>
                <a:custGeom>
                  <a:avLst/>
                  <a:gdLst/>
                  <a:ahLst/>
                  <a:cxnLst/>
                  <a:rect l="l" t="t" r="r" b="b"/>
                  <a:pathLst>
                    <a:path w="4652" h="2737" extrusionOk="0">
                      <a:moveTo>
                        <a:pt x="92" y="1"/>
                      </a:moveTo>
                      <a:lnTo>
                        <a:pt x="1" y="92"/>
                      </a:lnTo>
                      <a:lnTo>
                        <a:pt x="31" y="92"/>
                      </a:lnTo>
                      <a:lnTo>
                        <a:pt x="153" y="153"/>
                      </a:lnTo>
                      <a:lnTo>
                        <a:pt x="4560" y="2706"/>
                      </a:lnTo>
                      <a:lnTo>
                        <a:pt x="4621" y="2736"/>
                      </a:lnTo>
                      <a:lnTo>
                        <a:pt x="4651" y="2706"/>
                      </a:lnTo>
                      <a:lnTo>
                        <a:pt x="4651" y="2675"/>
                      </a:lnTo>
                      <a:lnTo>
                        <a:pt x="4591" y="2584"/>
                      </a:lnTo>
                      <a:lnTo>
                        <a:pt x="183" y="31"/>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5"/>
                <p:cNvSpPr/>
                <p:nvPr/>
              </p:nvSpPr>
              <p:spPr>
                <a:xfrm>
                  <a:off x="-8189100" y="13342425"/>
                  <a:ext cx="196075" cy="115525"/>
                </a:xfrm>
                <a:custGeom>
                  <a:avLst/>
                  <a:gdLst/>
                  <a:ahLst/>
                  <a:cxnLst/>
                  <a:rect l="l" t="t" r="r" b="b"/>
                  <a:pathLst>
                    <a:path w="7843" h="4621" extrusionOk="0">
                      <a:moveTo>
                        <a:pt x="7782" y="1"/>
                      </a:moveTo>
                      <a:lnTo>
                        <a:pt x="7721" y="31"/>
                      </a:lnTo>
                      <a:lnTo>
                        <a:pt x="3314" y="2584"/>
                      </a:lnTo>
                      <a:lnTo>
                        <a:pt x="3223" y="2615"/>
                      </a:lnTo>
                      <a:lnTo>
                        <a:pt x="3192" y="2645"/>
                      </a:lnTo>
                      <a:lnTo>
                        <a:pt x="3071" y="2736"/>
                      </a:lnTo>
                      <a:lnTo>
                        <a:pt x="3010" y="2767"/>
                      </a:lnTo>
                      <a:lnTo>
                        <a:pt x="1" y="4499"/>
                      </a:lnTo>
                      <a:cubicBezTo>
                        <a:pt x="1" y="4560"/>
                        <a:pt x="1" y="4590"/>
                        <a:pt x="31" y="4621"/>
                      </a:cubicBezTo>
                      <a:lnTo>
                        <a:pt x="3071" y="2888"/>
                      </a:lnTo>
                      <a:lnTo>
                        <a:pt x="3101" y="2858"/>
                      </a:lnTo>
                      <a:lnTo>
                        <a:pt x="3162" y="2797"/>
                      </a:lnTo>
                      <a:lnTo>
                        <a:pt x="3253" y="2736"/>
                      </a:lnTo>
                      <a:lnTo>
                        <a:pt x="3344" y="2706"/>
                      </a:lnTo>
                      <a:lnTo>
                        <a:pt x="7752" y="153"/>
                      </a:lnTo>
                      <a:lnTo>
                        <a:pt x="7843" y="122"/>
                      </a:lnTo>
                      <a:lnTo>
                        <a:pt x="7843" y="31"/>
                      </a:lnTo>
                      <a:lnTo>
                        <a:pt x="77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5"/>
                <p:cNvSpPr/>
                <p:nvPr/>
              </p:nvSpPr>
              <p:spPr>
                <a:xfrm>
                  <a:off x="-8002925" y="13333300"/>
                  <a:ext cx="9150" cy="10675"/>
                </a:xfrm>
                <a:custGeom>
                  <a:avLst/>
                  <a:gdLst/>
                  <a:ahLst/>
                  <a:cxnLst/>
                  <a:rect l="l" t="t" r="r" b="b"/>
                  <a:pathLst>
                    <a:path w="366" h="427" extrusionOk="0">
                      <a:moveTo>
                        <a:pt x="274" y="1"/>
                      </a:moveTo>
                      <a:cubicBezTo>
                        <a:pt x="213" y="1"/>
                        <a:pt x="183" y="62"/>
                        <a:pt x="183" y="62"/>
                      </a:cubicBezTo>
                      <a:lnTo>
                        <a:pt x="305" y="244"/>
                      </a:lnTo>
                      <a:lnTo>
                        <a:pt x="122" y="123"/>
                      </a:lnTo>
                      <a:cubicBezTo>
                        <a:pt x="61" y="153"/>
                        <a:pt x="31" y="153"/>
                        <a:pt x="1" y="214"/>
                      </a:cubicBezTo>
                      <a:lnTo>
                        <a:pt x="335" y="396"/>
                      </a:lnTo>
                      <a:lnTo>
                        <a:pt x="365" y="426"/>
                      </a:lnTo>
                      <a:lnTo>
                        <a:pt x="335" y="366"/>
                      </a:lnTo>
                      <a:lnTo>
                        <a:pt x="365" y="366"/>
                      </a:lnTo>
                      <a:lnTo>
                        <a:pt x="365" y="214"/>
                      </a:lnTo>
                      <a:lnTo>
                        <a:pt x="2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5"/>
                <p:cNvSpPr/>
                <p:nvPr/>
              </p:nvSpPr>
              <p:spPr>
                <a:xfrm>
                  <a:off x="-7914025" y="13277075"/>
                  <a:ext cx="39550" cy="129975"/>
                </a:xfrm>
                <a:custGeom>
                  <a:avLst/>
                  <a:gdLst/>
                  <a:ahLst/>
                  <a:cxnLst/>
                  <a:rect l="l" t="t" r="r" b="b"/>
                  <a:pathLst>
                    <a:path w="1582" h="5199" extrusionOk="0">
                      <a:moveTo>
                        <a:pt x="1581" y="1"/>
                      </a:moveTo>
                      <a:lnTo>
                        <a:pt x="1490" y="61"/>
                      </a:lnTo>
                      <a:lnTo>
                        <a:pt x="1" y="2615"/>
                      </a:lnTo>
                      <a:lnTo>
                        <a:pt x="92" y="2615"/>
                      </a:lnTo>
                      <a:lnTo>
                        <a:pt x="1581" y="5198"/>
                      </a:lnTo>
                      <a:lnTo>
                        <a:pt x="1581" y="5198"/>
                      </a:lnTo>
                      <a:lnTo>
                        <a:pt x="123" y="2645"/>
                      </a:lnTo>
                      <a:lnTo>
                        <a:pt x="1581" y="92"/>
                      </a:lnTo>
                      <a:lnTo>
                        <a:pt x="15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5"/>
                <p:cNvSpPr/>
                <p:nvPr/>
              </p:nvSpPr>
              <p:spPr>
                <a:xfrm>
                  <a:off x="-7872225" y="13277075"/>
                  <a:ext cx="39550" cy="129975"/>
                </a:xfrm>
                <a:custGeom>
                  <a:avLst/>
                  <a:gdLst/>
                  <a:ahLst/>
                  <a:cxnLst/>
                  <a:rect l="l" t="t" r="r" b="b"/>
                  <a:pathLst>
                    <a:path w="1582" h="5199" extrusionOk="0">
                      <a:moveTo>
                        <a:pt x="1" y="1"/>
                      </a:moveTo>
                      <a:lnTo>
                        <a:pt x="1" y="92"/>
                      </a:lnTo>
                      <a:lnTo>
                        <a:pt x="1460" y="2645"/>
                      </a:lnTo>
                      <a:lnTo>
                        <a:pt x="1" y="5198"/>
                      </a:lnTo>
                      <a:lnTo>
                        <a:pt x="1490" y="2615"/>
                      </a:lnTo>
                      <a:lnTo>
                        <a:pt x="1581" y="2615"/>
                      </a:lnTo>
                      <a:lnTo>
                        <a:pt x="92" y="6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5"/>
                <p:cNvSpPr/>
                <p:nvPr/>
              </p:nvSpPr>
              <p:spPr>
                <a:xfrm>
                  <a:off x="-7872225" y="13416150"/>
                  <a:ext cx="39550" cy="130725"/>
                </a:xfrm>
                <a:custGeom>
                  <a:avLst/>
                  <a:gdLst/>
                  <a:ahLst/>
                  <a:cxnLst/>
                  <a:rect l="l" t="t" r="r" b="b"/>
                  <a:pathLst>
                    <a:path w="1582" h="5229" extrusionOk="0">
                      <a:moveTo>
                        <a:pt x="1" y="0"/>
                      </a:moveTo>
                      <a:lnTo>
                        <a:pt x="1460" y="2553"/>
                      </a:lnTo>
                      <a:lnTo>
                        <a:pt x="1" y="5106"/>
                      </a:lnTo>
                      <a:lnTo>
                        <a:pt x="1" y="5228"/>
                      </a:lnTo>
                      <a:lnTo>
                        <a:pt x="92" y="5137"/>
                      </a:lnTo>
                      <a:lnTo>
                        <a:pt x="1581" y="2584"/>
                      </a:lnTo>
                      <a:lnTo>
                        <a:pt x="1490" y="258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5"/>
                <p:cNvSpPr/>
                <p:nvPr/>
              </p:nvSpPr>
              <p:spPr>
                <a:xfrm>
                  <a:off x="-7914025" y="13416150"/>
                  <a:ext cx="39550" cy="130725"/>
                </a:xfrm>
                <a:custGeom>
                  <a:avLst/>
                  <a:gdLst/>
                  <a:ahLst/>
                  <a:cxnLst/>
                  <a:rect l="l" t="t" r="r" b="b"/>
                  <a:pathLst>
                    <a:path w="1582" h="5229" extrusionOk="0">
                      <a:moveTo>
                        <a:pt x="1581" y="0"/>
                      </a:moveTo>
                      <a:lnTo>
                        <a:pt x="92" y="2584"/>
                      </a:lnTo>
                      <a:lnTo>
                        <a:pt x="1" y="2584"/>
                      </a:lnTo>
                      <a:lnTo>
                        <a:pt x="1490" y="5137"/>
                      </a:lnTo>
                      <a:lnTo>
                        <a:pt x="1581" y="5228"/>
                      </a:lnTo>
                      <a:lnTo>
                        <a:pt x="1581" y="5106"/>
                      </a:lnTo>
                      <a:lnTo>
                        <a:pt x="123" y="2553"/>
                      </a:lnTo>
                      <a:lnTo>
                        <a:pt x="15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5"/>
                <p:cNvSpPr/>
                <p:nvPr/>
              </p:nvSpPr>
              <p:spPr>
                <a:xfrm>
                  <a:off x="-7990775" y="13345475"/>
                  <a:ext cx="112500" cy="66125"/>
                </a:xfrm>
                <a:custGeom>
                  <a:avLst/>
                  <a:gdLst/>
                  <a:ahLst/>
                  <a:cxnLst/>
                  <a:rect l="l" t="t" r="r" b="b"/>
                  <a:pathLst>
                    <a:path w="4500" h="2645" extrusionOk="0">
                      <a:moveTo>
                        <a:pt x="1" y="0"/>
                      </a:moveTo>
                      <a:lnTo>
                        <a:pt x="1" y="91"/>
                      </a:lnTo>
                      <a:lnTo>
                        <a:pt x="1490" y="2645"/>
                      </a:lnTo>
                      <a:lnTo>
                        <a:pt x="1521" y="2614"/>
                      </a:lnTo>
                      <a:lnTo>
                        <a:pt x="4500" y="2614"/>
                      </a:lnTo>
                      <a:lnTo>
                        <a:pt x="1551" y="2584"/>
                      </a:lnTo>
                      <a:lnTo>
                        <a:pt x="123" y="6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5"/>
                <p:cNvSpPr/>
                <p:nvPr/>
              </p:nvSpPr>
              <p:spPr>
                <a:xfrm>
                  <a:off x="-7994575" y="13342425"/>
                  <a:ext cx="800" cy="800"/>
                </a:xfrm>
                <a:custGeom>
                  <a:avLst/>
                  <a:gdLst/>
                  <a:ahLst/>
                  <a:cxnLst/>
                  <a:rect l="l" t="t" r="r" b="b"/>
                  <a:pathLst>
                    <a:path w="32" h="32" extrusionOk="0">
                      <a:moveTo>
                        <a:pt x="1" y="1"/>
                      </a:move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5"/>
                <p:cNvSpPr/>
                <p:nvPr/>
              </p:nvSpPr>
              <p:spPr>
                <a:xfrm>
                  <a:off x="-7990000" y="13342425"/>
                  <a:ext cx="115525" cy="67650"/>
                </a:xfrm>
                <a:custGeom>
                  <a:avLst/>
                  <a:gdLst/>
                  <a:ahLst/>
                  <a:cxnLst/>
                  <a:rect l="l" t="t" r="r" b="b"/>
                  <a:pathLst>
                    <a:path w="4621" h="2706" extrusionOk="0">
                      <a:moveTo>
                        <a:pt x="122" y="1"/>
                      </a:moveTo>
                      <a:lnTo>
                        <a:pt x="0" y="31"/>
                      </a:lnTo>
                      <a:lnTo>
                        <a:pt x="122" y="61"/>
                      </a:lnTo>
                      <a:lnTo>
                        <a:pt x="3040" y="122"/>
                      </a:lnTo>
                      <a:lnTo>
                        <a:pt x="4529" y="2615"/>
                      </a:lnTo>
                      <a:lnTo>
                        <a:pt x="4620" y="2706"/>
                      </a:lnTo>
                      <a:lnTo>
                        <a:pt x="4620" y="2584"/>
                      </a:lnTo>
                      <a:lnTo>
                        <a:pt x="3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5"/>
                <p:cNvSpPr/>
                <p:nvPr/>
              </p:nvSpPr>
              <p:spPr>
                <a:xfrm>
                  <a:off x="-7868425" y="13411575"/>
                  <a:ext cx="112500" cy="66900"/>
                </a:xfrm>
                <a:custGeom>
                  <a:avLst/>
                  <a:gdLst/>
                  <a:ahLst/>
                  <a:cxnLst/>
                  <a:rect l="l" t="t" r="r" b="b"/>
                  <a:pathLst>
                    <a:path w="4500" h="2676" extrusionOk="0">
                      <a:moveTo>
                        <a:pt x="3010" y="1"/>
                      </a:moveTo>
                      <a:lnTo>
                        <a:pt x="2979" y="31"/>
                      </a:lnTo>
                      <a:lnTo>
                        <a:pt x="1" y="31"/>
                      </a:lnTo>
                      <a:lnTo>
                        <a:pt x="2949" y="92"/>
                      </a:lnTo>
                      <a:lnTo>
                        <a:pt x="4408" y="2584"/>
                      </a:lnTo>
                      <a:lnTo>
                        <a:pt x="4499" y="2675"/>
                      </a:lnTo>
                      <a:lnTo>
                        <a:pt x="4499" y="2554"/>
                      </a:lnTo>
                      <a:lnTo>
                        <a:pt x="30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5"/>
                <p:cNvSpPr/>
                <p:nvPr/>
              </p:nvSpPr>
              <p:spPr>
                <a:xfrm>
                  <a:off x="-7872225" y="13413850"/>
                  <a:ext cx="115525" cy="66900"/>
                </a:xfrm>
                <a:custGeom>
                  <a:avLst/>
                  <a:gdLst/>
                  <a:ahLst/>
                  <a:cxnLst/>
                  <a:rect l="l" t="t" r="r" b="b"/>
                  <a:pathLst>
                    <a:path w="4621" h="2676" extrusionOk="0">
                      <a:moveTo>
                        <a:pt x="1" y="1"/>
                      </a:moveTo>
                      <a:lnTo>
                        <a:pt x="1" y="92"/>
                      </a:lnTo>
                      <a:lnTo>
                        <a:pt x="1490" y="2676"/>
                      </a:lnTo>
                      <a:lnTo>
                        <a:pt x="4499" y="2676"/>
                      </a:lnTo>
                      <a:lnTo>
                        <a:pt x="4621" y="2645"/>
                      </a:lnTo>
                      <a:lnTo>
                        <a:pt x="4499" y="2615"/>
                      </a:lnTo>
                      <a:lnTo>
                        <a:pt x="1581" y="2584"/>
                      </a:lnTo>
                      <a:lnTo>
                        <a:pt x="92" y="62"/>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5"/>
                <p:cNvSpPr/>
                <p:nvPr/>
              </p:nvSpPr>
              <p:spPr>
                <a:xfrm>
                  <a:off x="-7990000" y="13413850"/>
                  <a:ext cx="115525" cy="66900"/>
                </a:xfrm>
                <a:custGeom>
                  <a:avLst/>
                  <a:gdLst/>
                  <a:ahLst/>
                  <a:cxnLst/>
                  <a:rect l="l" t="t" r="r" b="b"/>
                  <a:pathLst>
                    <a:path w="4621" h="2676" extrusionOk="0">
                      <a:moveTo>
                        <a:pt x="4620" y="1"/>
                      </a:moveTo>
                      <a:lnTo>
                        <a:pt x="4529" y="62"/>
                      </a:lnTo>
                      <a:lnTo>
                        <a:pt x="3040" y="2584"/>
                      </a:lnTo>
                      <a:lnTo>
                        <a:pt x="122" y="2615"/>
                      </a:lnTo>
                      <a:lnTo>
                        <a:pt x="0" y="2645"/>
                      </a:lnTo>
                      <a:lnTo>
                        <a:pt x="122" y="2676"/>
                      </a:lnTo>
                      <a:lnTo>
                        <a:pt x="3131" y="2676"/>
                      </a:lnTo>
                      <a:lnTo>
                        <a:pt x="4620" y="92"/>
                      </a:lnTo>
                      <a:lnTo>
                        <a:pt x="46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5"/>
                <p:cNvSpPr/>
                <p:nvPr/>
              </p:nvSpPr>
              <p:spPr>
                <a:xfrm>
                  <a:off x="-7990775" y="13410825"/>
                  <a:ext cx="114775" cy="67650"/>
                </a:xfrm>
                <a:custGeom>
                  <a:avLst/>
                  <a:gdLst/>
                  <a:ahLst/>
                  <a:cxnLst/>
                  <a:rect l="l" t="t" r="r" b="b"/>
                  <a:pathLst>
                    <a:path w="4591" h="2706" extrusionOk="0">
                      <a:moveTo>
                        <a:pt x="1521" y="0"/>
                      </a:moveTo>
                      <a:lnTo>
                        <a:pt x="1490" y="31"/>
                      </a:lnTo>
                      <a:lnTo>
                        <a:pt x="1" y="2584"/>
                      </a:lnTo>
                      <a:lnTo>
                        <a:pt x="1" y="2705"/>
                      </a:lnTo>
                      <a:lnTo>
                        <a:pt x="123" y="2614"/>
                      </a:lnTo>
                      <a:lnTo>
                        <a:pt x="1551" y="122"/>
                      </a:lnTo>
                      <a:lnTo>
                        <a:pt x="4500" y="61"/>
                      </a:lnTo>
                      <a:lnTo>
                        <a:pt x="4591" y="31"/>
                      </a:lnTo>
                      <a:lnTo>
                        <a:pt x="45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5"/>
                <p:cNvSpPr/>
                <p:nvPr/>
              </p:nvSpPr>
              <p:spPr>
                <a:xfrm>
                  <a:off x="-7872225" y="13342425"/>
                  <a:ext cx="115525" cy="67650"/>
                </a:xfrm>
                <a:custGeom>
                  <a:avLst/>
                  <a:gdLst/>
                  <a:ahLst/>
                  <a:cxnLst/>
                  <a:rect l="l" t="t" r="r" b="b"/>
                  <a:pathLst>
                    <a:path w="4621" h="2706" extrusionOk="0">
                      <a:moveTo>
                        <a:pt x="1490" y="1"/>
                      </a:moveTo>
                      <a:lnTo>
                        <a:pt x="1" y="2584"/>
                      </a:lnTo>
                      <a:lnTo>
                        <a:pt x="1" y="2706"/>
                      </a:lnTo>
                      <a:lnTo>
                        <a:pt x="92" y="2615"/>
                      </a:lnTo>
                      <a:lnTo>
                        <a:pt x="1581" y="122"/>
                      </a:lnTo>
                      <a:lnTo>
                        <a:pt x="4499" y="61"/>
                      </a:lnTo>
                      <a:lnTo>
                        <a:pt x="4621" y="31"/>
                      </a:lnTo>
                      <a:lnTo>
                        <a:pt x="44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5"/>
                <p:cNvSpPr/>
                <p:nvPr/>
              </p:nvSpPr>
              <p:spPr>
                <a:xfrm>
                  <a:off x="-7870700" y="13345475"/>
                  <a:ext cx="114775" cy="66900"/>
                </a:xfrm>
                <a:custGeom>
                  <a:avLst/>
                  <a:gdLst/>
                  <a:ahLst/>
                  <a:cxnLst/>
                  <a:rect l="l" t="t" r="r" b="b"/>
                  <a:pathLst>
                    <a:path w="4591" h="2676" extrusionOk="0">
                      <a:moveTo>
                        <a:pt x="4590" y="0"/>
                      </a:moveTo>
                      <a:lnTo>
                        <a:pt x="4499" y="61"/>
                      </a:lnTo>
                      <a:lnTo>
                        <a:pt x="3040" y="2584"/>
                      </a:lnTo>
                      <a:lnTo>
                        <a:pt x="92" y="2614"/>
                      </a:lnTo>
                      <a:lnTo>
                        <a:pt x="0" y="2645"/>
                      </a:lnTo>
                      <a:lnTo>
                        <a:pt x="92" y="2675"/>
                      </a:lnTo>
                      <a:lnTo>
                        <a:pt x="3070" y="2675"/>
                      </a:lnTo>
                      <a:lnTo>
                        <a:pt x="3101" y="2645"/>
                      </a:lnTo>
                      <a:lnTo>
                        <a:pt x="4590" y="91"/>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5"/>
                <p:cNvSpPr/>
                <p:nvPr/>
              </p:nvSpPr>
              <p:spPr>
                <a:xfrm>
                  <a:off x="-7849425" y="13286950"/>
                  <a:ext cx="91225" cy="52475"/>
                </a:xfrm>
                <a:custGeom>
                  <a:avLst/>
                  <a:gdLst/>
                  <a:ahLst/>
                  <a:cxnLst/>
                  <a:rect l="l" t="t" r="r" b="b"/>
                  <a:pathLst>
                    <a:path w="3649" h="2099" extrusionOk="0">
                      <a:moveTo>
                        <a:pt x="3648" y="2098"/>
                      </a:move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5"/>
                <p:cNvSpPr/>
                <p:nvPr/>
              </p:nvSpPr>
              <p:spPr>
                <a:xfrm>
                  <a:off x="-7993800" y="13345475"/>
                  <a:ext cx="3050" cy="133750"/>
                </a:xfrm>
                <a:custGeom>
                  <a:avLst/>
                  <a:gdLst/>
                  <a:ahLst/>
                  <a:cxnLst/>
                  <a:rect l="l" t="t" r="r" b="b"/>
                  <a:pathLst>
                    <a:path w="122" h="5350" extrusionOk="0">
                      <a:moveTo>
                        <a:pt x="92" y="0"/>
                      </a:moveTo>
                      <a:lnTo>
                        <a:pt x="0" y="91"/>
                      </a:lnTo>
                      <a:lnTo>
                        <a:pt x="0" y="5198"/>
                      </a:lnTo>
                      <a:lnTo>
                        <a:pt x="0" y="5319"/>
                      </a:lnTo>
                      <a:lnTo>
                        <a:pt x="0" y="5350"/>
                      </a:lnTo>
                      <a:lnTo>
                        <a:pt x="61" y="5350"/>
                      </a:lnTo>
                      <a:lnTo>
                        <a:pt x="92" y="5319"/>
                      </a:lnTo>
                      <a:lnTo>
                        <a:pt x="122" y="5319"/>
                      </a:lnTo>
                      <a:lnTo>
                        <a:pt x="122" y="5198"/>
                      </a:lnTo>
                      <a:lnTo>
                        <a:pt x="122" y="9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5"/>
                <p:cNvSpPr/>
                <p:nvPr/>
              </p:nvSpPr>
              <p:spPr>
                <a:xfrm>
                  <a:off x="-7990000" y="13479975"/>
                  <a:ext cx="115525" cy="66900"/>
                </a:xfrm>
                <a:custGeom>
                  <a:avLst/>
                  <a:gdLst/>
                  <a:ahLst/>
                  <a:cxnLst/>
                  <a:rect l="l" t="t" r="r" b="b"/>
                  <a:pathLst>
                    <a:path w="4621" h="2676" extrusionOk="0">
                      <a:moveTo>
                        <a:pt x="0" y="0"/>
                      </a:moveTo>
                      <a:lnTo>
                        <a:pt x="4620" y="2675"/>
                      </a:lnTo>
                      <a:lnTo>
                        <a:pt x="4529" y="2584"/>
                      </a:lnTo>
                      <a:lnTo>
                        <a:pt x="12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5"/>
                <p:cNvSpPr/>
                <p:nvPr/>
              </p:nvSpPr>
              <p:spPr>
                <a:xfrm>
                  <a:off x="-7990000" y="13275550"/>
                  <a:ext cx="115525" cy="67675"/>
                </a:xfrm>
                <a:custGeom>
                  <a:avLst/>
                  <a:gdLst/>
                  <a:ahLst/>
                  <a:cxnLst/>
                  <a:rect l="l" t="t" r="r" b="b"/>
                  <a:pathLst>
                    <a:path w="4621" h="2707" extrusionOk="0">
                      <a:moveTo>
                        <a:pt x="4469" y="1"/>
                      </a:moveTo>
                      <a:lnTo>
                        <a:pt x="61" y="2554"/>
                      </a:lnTo>
                      <a:lnTo>
                        <a:pt x="0" y="2676"/>
                      </a:lnTo>
                      <a:lnTo>
                        <a:pt x="0" y="2706"/>
                      </a:lnTo>
                      <a:lnTo>
                        <a:pt x="122" y="2676"/>
                      </a:lnTo>
                      <a:lnTo>
                        <a:pt x="4529" y="122"/>
                      </a:lnTo>
                      <a:lnTo>
                        <a:pt x="4620" y="62"/>
                      </a:lnTo>
                      <a:lnTo>
                        <a:pt x="46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5"/>
                <p:cNvSpPr/>
                <p:nvPr/>
              </p:nvSpPr>
              <p:spPr>
                <a:xfrm>
                  <a:off x="-7872225" y="13479975"/>
                  <a:ext cx="115525" cy="66900"/>
                </a:xfrm>
                <a:custGeom>
                  <a:avLst/>
                  <a:gdLst/>
                  <a:ahLst/>
                  <a:cxnLst/>
                  <a:rect l="l" t="t" r="r" b="b"/>
                  <a:pathLst>
                    <a:path w="4621" h="2676" extrusionOk="0">
                      <a:moveTo>
                        <a:pt x="4621" y="0"/>
                      </a:moveTo>
                      <a:lnTo>
                        <a:pt x="4499" y="31"/>
                      </a:lnTo>
                      <a:lnTo>
                        <a:pt x="92" y="2584"/>
                      </a:lnTo>
                      <a:lnTo>
                        <a:pt x="1" y="2675"/>
                      </a:lnTo>
                      <a:lnTo>
                        <a:pt x="4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5"/>
                <p:cNvSpPr/>
                <p:nvPr/>
              </p:nvSpPr>
              <p:spPr>
                <a:xfrm>
                  <a:off x="-7830425" y="13300625"/>
                  <a:ext cx="73725" cy="42600"/>
                </a:xfrm>
                <a:custGeom>
                  <a:avLst/>
                  <a:gdLst/>
                  <a:ahLst/>
                  <a:cxnLst/>
                  <a:rect l="l" t="t" r="r" b="b"/>
                  <a:pathLst>
                    <a:path w="2949" h="1704" extrusionOk="0">
                      <a:moveTo>
                        <a:pt x="0" y="1"/>
                      </a:moveTo>
                      <a:lnTo>
                        <a:pt x="2827" y="1673"/>
                      </a:lnTo>
                      <a:lnTo>
                        <a:pt x="2949" y="170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5"/>
                <p:cNvSpPr/>
                <p:nvPr/>
              </p:nvSpPr>
              <p:spPr>
                <a:xfrm>
                  <a:off x="-7874500" y="13275550"/>
                  <a:ext cx="2300" cy="134525"/>
                </a:xfrm>
                <a:custGeom>
                  <a:avLst/>
                  <a:gdLst/>
                  <a:ahLst/>
                  <a:cxnLst/>
                  <a:rect l="l" t="t" r="r" b="b"/>
                  <a:pathLst>
                    <a:path w="92" h="5381" extrusionOk="0">
                      <a:moveTo>
                        <a:pt x="0" y="1"/>
                      </a:moveTo>
                      <a:lnTo>
                        <a:pt x="0" y="62"/>
                      </a:lnTo>
                      <a:lnTo>
                        <a:pt x="0" y="153"/>
                      </a:lnTo>
                      <a:lnTo>
                        <a:pt x="0" y="5259"/>
                      </a:lnTo>
                      <a:lnTo>
                        <a:pt x="0" y="5381"/>
                      </a:lnTo>
                      <a:lnTo>
                        <a:pt x="92" y="5381"/>
                      </a:lnTo>
                      <a:lnTo>
                        <a:pt x="92" y="5259"/>
                      </a:lnTo>
                      <a:lnTo>
                        <a:pt x="92" y="153"/>
                      </a:lnTo>
                      <a:lnTo>
                        <a:pt x="92" y="62"/>
                      </a:lnTo>
                      <a:lnTo>
                        <a:pt x="61" y="62"/>
                      </a:lnTo>
                      <a:lnTo>
                        <a:pt x="61" y="92"/>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5"/>
                <p:cNvSpPr/>
                <p:nvPr/>
              </p:nvSpPr>
              <p:spPr>
                <a:xfrm>
                  <a:off x="-7874500" y="13413850"/>
                  <a:ext cx="2300" cy="133775"/>
                </a:xfrm>
                <a:custGeom>
                  <a:avLst/>
                  <a:gdLst/>
                  <a:ahLst/>
                  <a:cxnLst/>
                  <a:rect l="l" t="t" r="r" b="b"/>
                  <a:pathLst>
                    <a:path w="92" h="5351" extrusionOk="0">
                      <a:moveTo>
                        <a:pt x="0" y="1"/>
                      </a:moveTo>
                      <a:lnTo>
                        <a:pt x="0" y="92"/>
                      </a:lnTo>
                      <a:lnTo>
                        <a:pt x="0" y="5198"/>
                      </a:lnTo>
                      <a:lnTo>
                        <a:pt x="0" y="5320"/>
                      </a:lnTo>
                      <a:lnTo>
                        <a:pt x="61" y="5350"/>
                      </a:lnTo>
                      <a:lnTo>
                        <a:pt x="92" y="5320"/>
                      </a:lnTo>
                      <a:lnTo>
                        <a:pt x="92" y="5198"/>
                      </a:lnTo>
                      <a:lnTo>
                        <a:pt x="92" y="92"/>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5"/>
                <p:cNvSpPr/>
                <p:nvPr/>
              </p:nvSpPr>
              <p:spPr>
                <a:xfrm>
                  <a:off x="-7991525" y="13342425"/>
                  <a:ext cx="118575" cy="69175"/>
                </a:xfrm>
                <a:custGeom>
                  <a:avLst/>
                  <a:gdLst/>
                  <a:ahLst/>
                  <a:cxnLst/>
                  <a:rect l="l" t="t" r="r" b="b"/>
                  <a:pathLst>
                    <a:path w="4743" h="2767" extrusionOk="0">
                      <a:moveTo>
                        <a:pt x="61" y="1"/>
                      </a:moveTo>
                      <a:lnTo>
                        <a:pt x="1" y="122"/>
                      </a:lnTo>
                      <a:lnTo>
                        <a:pt x="31" y="122"/>
                      </a:lnTo>
                      <a:lnTo>
                        <a:pt x="153" y="183"/>
                      </a:lnTo>
                      <a:lnTo>
                        <a:pt x="4530" y="2736"/>
                      </a:lnTo>
                      <a:lnTo>
                        <a:pt x="4621" y="2767"/>
                      </a:lnTo>
                      <a:lnTo>
                        <a:pt x="4742" y="2706"/>
                      </a:lnTo>
                      <a:lnTo>
                        <a:pt x="4681" y="2706"/>
                      </a:lnTo>
                      <a:lnTo>
                        <a:pt x="4590" y="2615"/>
                      </a:lnTo>
                      <a:lnTo>
                        <a:pt x="183" y="61"/>
                      </a:lnTo>
                      <a:lnTo>
                        <a:pt x="6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5"/>
                <p:cNvSpPr/>
                <p:nvPr/>
              </p:nvSpPr>
              <p:spPr>
                <a:xfrm>
                  <a:off x="-7872975" y="13411575"/>
                  <a:ext cx="117050" cy="68425"/>
                </a:xfrm>
                <a:custGeom>
                  <a:avLst/>
                  <a:gdLst/>
                  <a:ahLst/>
                  <a:cxnLst/>
                  <a:rect l="l" t="t" r="r" b="b"/>
                  <a:pathLst>
                    <a:path w="4682" h="2737" extrusionOk="0">
                      <a:moveTo>
                        <a:pt x="91" y="1"/>
                      </a:moveTo>
                      <a:lnTo>
                        <a:pt x="0" y="92"/>
                      </a:lnTo>
                      <a:lnTo>
                        <a:pt x="31" y="92"/>
                      </a:lnTo>
                      <a:lnTo>
                        <a:pt x="122" y="153"/>
                      </a:lnTo>
                      <a:lnTo>
                        <a:pt x="4529" y="2706"/>
                      </a:lnTo>
                      <a:lnTo>
                        <a:pt x="4651" y="2736"/>
                      </a:lnTo>
                      <a:lnTo>
                        <a:pt x="4681" y="2706"/>
                      </a:lnTo>
                      <a:lnTo>
                        <a:pt x="4681" y="2675"/>
                      </a:lnTo>
                      <a:lnTo>
                        <a:pt x="4590" y="2584"/>
                      </a:lnTo>
                      <a:lnTo>
                        <a:pt x="183" y="31"/>
                      </a:lnTo>
                      <a:lnTo>
                        <a:pt x="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5"/>
                <p:cNvSpPr/>
                <p:nvPr/>
              </p:nvSpPr>
              <p:spPr>
                <a:xfrm>
                  <a:off x="-7991525" y="13343200"/>
                  <a:ext cx="235600" cy="136800"/>
                </a:xfrm>
                <a:custGeom>
                  <a:avLst/>
                  <a:gdLst/>
                  <a:ahLst/>
                  <a:cxnLst/>
                  <a:rect l="l" t="t" r="r" b="b"/>
                  <a:pathLst>
                    <a:path w="9424" h="5472" extrusionOk="0">
                      <a:moveTo>
                        <a:pt x="9393" y="0"/>
                      </a:moveTo>
                      <a:lnTo>
                        <a:pt x="9271" y="30"/>
                      </a:lnTo>
                      <a:lnTo>
                        <a:pt x="4864" y="2584"/>
                      </a:lnTo>
                      <a:lnTo>
                        <a:pt x="4773" y="2675"/>
                      </a:lnTo>
                      <a:lnTo>
                        <a:pt x="4742" y="2675"/>
                      </a:lnTo>
                      <a:lnTo>
                        <a:pt x="4621" y="2736"/>
                      </a:lnTo>
                      <a:lnTo>
                        <a:pt x="4530" y="2766"/>
                      </a:lnTo>
                      <a:lnTo>
                        <a:pt x="153" y="5319"/>
                      </a:lnTo>
                      <a:lnTo>
                        <a:pt x="31" y="5410"/>
                      </a:lnTo>
                      <a:lnTo>
                        <a:pt x="1" y="5410"/>
                      </a:lnTo>
                      <a:lnTo>
                        <a:pt x="31" y="5441"/>
                      </a:lnTo>
                      <a:lnTo>
                        <a:pt x="61" y="5471"/>
                      </a:lnTo>
                      <a:lnTo>
                        <a:pt x="183" y="5441"/>
                      </a:lnTo>
                      <a:lnTo>
                        <a:pt x="4590" y="2888"/>
                      </a:lnTo>
                      <a:lnTo>
                        <a:pt x="4681" y="2827"/>
                      </a:lnTo>
                      <a:lnTo>
                        <a:pt x="4742" y="2827"/>
                      </a:lnTo>
                      <a:lnTo>
                        <a:pt x="4833" y="2736"/>
                      </a:lnTo>
                      <a:lnTo>
                        <a:pt x="4925" y="2705"/>
                      </a:lnTo>
                      <a:lnTo>
                        <a:pt x="9332" y="152"/>
                      </a:lnTo>
                      <a:lnTo>
                        <a:pt x="9423" y="91"/>
                      </a:lnTo>
                      <a:lnTo>
                        <a:pt x="9423" y="30"/>
                      </a:lnTo>
                      <a:lnTo>
                        <a:pt x="9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5"/>
                <p:cNvSpPr/>
                <p:nvPr/>
              </p:nvSpPr>
              <p:spPr>
                <a:xfrm>
                  <a:off x="-7872225" y="13202600"/>
                  <a:ext cx="39550" cy="70700"/>
                </a:xfrm>
                <a:custGeom>
                  <a:avLst/>
                  <a:gdLst/>
                  <a:ahLst/>
                  <a:cxnLst/>
                  <a:rect l="l" t="t" r="r" b="b"/>
                  <a:pathLst>
                    <a:path w="1582" h="2828" extrusionOk="0">
                      <a:moveTo>
                        <a:pt x="1368" y="1"/>
                      </a:moveTo>
                      <a:lnTo>
                        <a:pt x="1460" y="153"/>
                      </a:lnTo>
                      <a:lnTo>
                        <a:pt x="1" y="2706"/>
                      </a:lnTo>
                      <a:lnTo>
                        <a:pt x="1" y="2828"/>
                      </a:lnTo>
                      <a:lnTo>
                        <a:pt x="92" y="2736"/>
                      </a:lnTo>
                      <a:lnTo>
                        <a:pt x="1581" y="183"/>
                      </a:lnTo>
                      <a:lnTo>
                        <a:pt x="1520" y="183"/>
                      </a:lnTo>
                      <a:lnTo>
                        <a:pt x="14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5"/>
                <p:cNvSpPr/>
                <p:nvPr/>
              </p:nvSpPr>
              <p:spPr>
                <a:xfrm>
                  <a:off x="-7914025" y="13197300"/>
                  <a:ext cx="39550" cy="74475"/>
                </a:xfrm>
                <a:custGeom>
                  <a:avLst/>
                  <a:gdLst/>
                  <a:ahLst/>
                  <a:cxnLst/>
                  <a:rect l="l" t="t" r="r" b="b"/>
                  <a:pathLst>
                    <a:path w="1582" h="2979" extrusionOk="0">
                      <a:moveTo>
                        <a:pt x="305" y="0"/>
                      </a:moveTo>
                      <a:lnTo>
                        <a:pt x="92" y="395"/>
                      </a:lnTo>
                      <a:lnTo>
                        <a:pt x="1" y="395"/>
                      </a:lnTo>
                      <a:lnTo>
                        <a:pt x="1490" y="2948"/>
                      </a:lnTo>
                      <a:lnTo>
                        <a:pt x="1581" y="2979"/>
                      </a:lnTo>
                      <a:lnTo>
                        <a:pt x="1581" y="2918"/>
                      </a:lnTo>
                      <a:lnTo>
                        <a:pt x="123" y="365"/>
                      </a:lnTo>
                      <a:lnTo>
                        <a:pt x="3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5"/>
                <p:cNvSpPr/>
                <p:nvPr/>
              </p:nvSpPr>
              <p:spPr>
                <a:xfrm>
                  <a:off x="-7873750" y="13275550"/>
                  <a:ext cx="800" cy="2300"/>
                </a:xfrm>
                <a:custGeom>
                  <a:avLst/>
                  <a:gdLst/>
                  <a:ahLst/>
                  <a:cxnLst/>
                  <a:rect l="l" t="t" r="r" b="b"/>
                  <a:pathLst>
                    <a:path w="32" h="92" extrusionOk="0">
                      <a:moveTo>
                        <a:pt x="1" y="1"/>
                      </a:moveTo>
                      <a:lnTo>
                        <a:pt x="31" y="92"/>
                      </a:lnTo>
                      <a:lnTo>
                        <a:pt x="31" y="62"/>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5"/>
                <p:cNvSpPr/>
                <p:nvPr/>
              </p:nvSpPr>
              <p:spPr>
                <a:xfrm>
                  <a:off x="-7836500" y="13202600"/>
                  <a:ext cx="9125" cy="4600"/>
                </a:xfrm>
                <a:custGeom>
                  <a:avLst/>
                  <a:gdLst/>
                  <a:ahLst/>
                  <a:cxnLst/>
                  <a:rect l="l" t="t" r="r" b="b"/>
                  <a:pathLst>
                    <a:path w="365" h="184" extrusionOk="0">
                      <a:moveTo>
                        <a:pt x="0" y="1"/>
                      </a:moveTo>
                      <a:lnTo>
                        <a:pt x="91" y="183"/>
                      </a:lnTo>
                      <a:lnTo>
                        <a:pt x="365" y="183"/>
                      </a:lnTo>
                      <a:cubicBezTo>
                        <a:pt x="243" y="122"/>
                        <a:pt x="152" y="9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5"/>
                <p:cNvSpPr/>
                <p:nvPr/>
              </p:nvSpPr>
              <p:spPr>
                <a:xfrm>
                  <a:off x="-7929975" y="13197300"/>
                  <a:ext cx="23575" cy="9900"/>
                </a:xfrm>
                <a:custGeom>
                  <a:avLst/>
                  <a:gdLst/>
                  <a:ahLst/>
                  <a:cxnLst/>
                  <a:rect l="l" t="t" r="r" b="b"/>
                  <a:pathLst>
                    <a:path w="943" h="396" extrusionOk="0">
                      <a:moveTo>
                        <a:pt x="943" y="0"/>
                      </a:moveTo>
                      <a:cubicBezTo>
                        <a:pt x="912" y="0"/>
                        <a:pt x="852" y="31"/>
                        <a:pt x="791" y="31"/>
                      </a:cubicBezTo>
                      <a:lnTo>
                        <a:pt x="639" y="304"/>
                      </a:lnTo>
                      <a:lnTo>
                        <a:pt x="183" y="304"/>
                      </a:lnTo>
                      <a:cubicBezTo>
                        <a:pt x="122" y="334"/>
                        <a:pt x="92" y="365"/>
                        <a:pt x="1" y="395"/>
                      </a:cubicBezTo>
                      <a:lnTo>
                        <a:pt x="730" y="395"/>
                      </a:lnTo>
                      <a:lnTo>
                        <a:pt x="9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5"/>
                <p:cNvSpPr/>
                <p:nvPr/>
              </p:nvSpPr>
              <p:spPr>
                <a:xfrm>
                  <a:off x="-7954300" y="13229200"/>
                  <a:ext cx="41825" cy="25100"/>
                </a:xfrm>
                <a:custGeom>
                  <a:avLst/>
                  <a:gdLst/>
                  <a:ahLst/>
                  <a:cxnLst/>
                  <a:rect l="l" t="t" r="r" b="b"/>
                  <a:pathLst>
                    <a:path w="1673" h="1004" extrusionOk="0">
                      <a:moveTo>
                        <a:pt x="1" y="1"/>
                      </a:moveTo>
                      <a:lnTo>
                        <a:pt x="1673" y="100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5"/>
                <p:cNvSpPr/>
                <p:nvPr/>
              </p:nvSpPr>
              <p:spPr>
                <a:xfrm>
                  <a:off x="-7836500" y="13231475"/>
                  <a:ext cx="41825" cy="23600"/>
                </a:xfrm>
                <a:custGeom>
                  <a:avLst/>
                  <a:gdLst/>
                  <a:ahLst/>
                  <a:cxnLst/>
                  <a:rect l="l" t="t" r="r" b="b"/>
                  <a:pathLst>
                    <a:path w="1673" h="944" extrusionOk="0">
                      <a:moveTo>
                        <a:pt x="1672" y="1"/>
                      </a:moveTo>
                      <a:lnTo>
                        <a:pt x="1672" y="1"/>
                      </a:lnTo>
                      <a:lnTo>
                        <a:pt x="0" y="94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5"/>
                <p:cNvSpPr/>
                <p:nvPr/>
              </p:nvSpPr>
              <p:spPr>
                <a:xfrm>
                  <a:off x="-7953525" y="13227675"/>
                  <a:ext cx="22050" cy="12200"/>
                </a:xfrm>
                <a:custGeom>
                  <a:avLst/>
                  <a:gdLst/>
                  <a:ahLst/>
                  <a:cxnLst/>
                  <a:rect l="l" t="t" r="r" b="b"/>
                  <a:pathLst>
                    <a:path w="882" h="488" extrusionOk="0">
                      <a:moveTo>
                        <a:pt x="0" y="1"/>
                      </a:moveTo>
                      <a:lnTo>
                        <a:pt x="0" y="1"/>
                      </a:lnTo>
                      <a:lnTo>
                        <a:pt x="882" y="48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5"/>
                <p:cNvSpPr/>
                <p:nvPr/>
              </p:nvSpPr>
              <p:spPr>
                <a:xfrm>
                  <a:off x="-7874500" y="13193500"/>
                  <a:ext cx="2300" cy="79800"/>
                </a:xfrm>
                <a:custGeom>
                  <a:avLst/>
                  <a:gdLst/>
                  <a:ahLst/>
                  <a:cxnLst/>
                  <a:rect l="l" t="t" r="r" b="b"/>
                  <a:pathLst>
                    <a:path w="92" h="3192" extrusionOk="0">
                      <a:moveTo>
                        <a:pt x="0" y="0"/>
                      </a:moveTo>
                      <a:lnTo>
                        <a:pt x="0" y="3040"/>
                      </a:lnTo>
                      <a:lnTo>
                        <a:pt x="0" y="3131"/>
                      </a:lnTo>
                      <a:lnTo>
                        <a:pt x="61" y="3192"/>
                      </a:lnTo>
                      <a:lnTo>
                        <a:pt x="92" y="3131"/>
                      </a:lnTo>
                      <a:lnTo>
                        <a:pt x="92" y="304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5"/>
                <p:cNvSpPr/>
                <p:nvPr/>
              </p:nvSpPr>
              <p:spPr>
                <a:xfrm>
                  <a:off x="-7952000" y="13273275"/>
                  <a:ext cx="73725" cy="800"/>
                </a:xfrm>
                <a:custGeom>
                  <a:avLst/>
                  <a:gdLst/>
                  <a:ahLst/>
                  <a:cxnLst/>
                  <a:rect l="l" t="t" r="r" b="b"/>
                  <a:pathLst>
                    <a:path w="2949" h="32" extrusionOk="0">
                      <a:moveTo>
                        <a:pt x="2949" y="31"/>
                      </a:move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5"/>
                <p:cNvSpPr/>
                <p:nvPr/>
              </p:nvSpPr>
              <p:spPr>
                <a:xfrm>
                  <a:off x="-7993800" y="13277075"/>
                  <a:ext cx="41825" cy="72225"/>
                </a:xfrm>
                <a:custGeom>
                  <a:avLst/>
                  <a:gdLst/>
                  <a:ahLst/>
                  <a:cxnLst/>
                  <a:rect l="l" t="t" r="r" b="b"/>
                  <a:pathLst>
                    <a:path w="1673" h="2889" extrusionOk="0">
                      <a:moveTo>
                        <a:pt x="1581" y="1"/>
                      </a:moveTo>
                      <a:lnTo>
                        <a:pt x="92" y="2523"/>
                      </a:lnTo>
                      <a:lnTo>
                        <a:pt x="92" y="2220"/>
                      </a:lnTo>
                      <a:cubicBezTo>
                        <a:pt x="61" y="2220"/>
                        <a:pt x="31" y="2280"/>
                        <a:pt x="31" y="2280"/>
                      </a:cubicBezTo>
                      <a:lnTo>
                        <a:pt x="31" y="2493"/>
                      </a:lnTo>
                      <a:lnTo>
                        <a:pt x="31" y="2615"/>
                      </a:lnTo>
                      <a:lnTo>
                        <a:pt x="0" y="2615"/>
                      </a:lnTo>
                      <a:lnTo>
                        <a:pt x="0" y="2675"/>
                      </a:lnTo>
                      <a:lnTo>
                        <a:pt x="0" y="2767"/>
                      </a:lnTo>
                      <a:lnTo>
                        <a:pt x="0" y="2888"/>
                      </a:lnTo>
                      <a:lnTo>
                        <a:pt x="92" y="2767"/>
                      </a:lnTo>
                      <a:lnTo>
                        <a:pt x="122" y="2675"/>
                      </a:lnTo>
                      <a:lnTo>
                        <a:pt x="213" y="2584"/>
                      </a:lnTo>
                      <a:lnTo>
                        <a:pt x="1672" y="31"/>
                      </a:lnTo>
                      <a:lnTo>
                        <a:pt x="1611" y="31"/>
                      </a:lnTo>
                      <a:lnTo>
                        <a:pt x="15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5"/>
                <p:cNvSpPr/>
                <p:nvPr/>
              </p:nvSpPr>
              <p:spPr>
                <a:xfrm>
                  <a:off x="-7868425" y="13273275"/>
                  <a:ext cx="73750" cy="800"/>
                </a:xfrm>
                <a:custGeom>
                  <a:avLst/>
                  <a:gdLst/>
                  <a:ahLst/>
                  <a:cxnLst/>
                  <a:rect l="l" t="t" r="r" b="b"/>
                  <a:pathLst>
                    <a:path w="2950" h="32" extrusionOk="0">
                      <a:moveTo>
                        <a:pt x="2949" y="1"/>
                      </a:moveTo>
                      <a:lnTo>
                        <a:pt x="1" y="31"/>
                      </a:lnTo>
                      <a:lnTo>
                        <a:pt x="1" y="3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5"/>
                <p:cNvSpPr/>
                <p:nvPr/>
              </p:nvSpPr>
              <p:spPr>
                <a:xfrm>
                  <a:off x="-7793200" y="13274800"/>
                  <a:ext cx="4600" cy="8375"/>
                </a:xfrm>
                <a:custGeom>
                  <a:avLst/>
                  <a:gdLst/>
                  <a:ahLst/>
                  <a:cxnLst/>
                  <a:rect l="l" t="t" r="r" b="b"/>
                  <a:pathLst>
                    <a:path w="184" h="335" extrusionOk="0">
                      <a:moveTo>
                        <a:pt x="183" y="335"/>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5"/>
                <p:cNvSpPr/>
                <p:nvPr/>
              </p:nvSpPr>
              <p:spPr>
                <a:xfrm>
                  <a:off x="-7868425" y="13275550"/>
                  <a:ext cx="73750" cy="25"/>
                </a:xfrm>
                <a:custGeom>
                  <a:avLst/>
                  <a:gdLst/>
                  <a:ahLst/>
                  <a:cxnLst/>
                  <a:rect l="l" t="t" r="r" b="b"/>
                  <a:pathLst>
                    <a:path w="2950" h="1" extrusionOk="0">
                      <a:moveTo>
                        <a:pt x="1" y="1"/>
                      </a:moveTo>
                      <a:lnTo>
                        <a:pt x="1" y="1"/>
                      </a:lnTo>
                      <a:lnTo>
                        <a:pt x="2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5"/>
                <p:cNvSpPr/>
                <p:nvPr/>
              </p:nvSpPr>
              <p:spPr>
                <a:xfrm>
                  <a:off x="-7968725" y="13228450"/>
                  <a:ext cx="95000" cy="49400"/>
                </a:xfrm>
                <a:custGeom>
                  <a:avLst/>
                  <a:gdLst/>
                  <a:ahLst/>
                  <a:cxnLst/>
                  <a:rect l="l" t="t" r="r" b="b"/>
                  <a:pathLst>
                    <a:path w="3800" h="1976" extrusionOk="0">
                      <a:moveTo>
                        <a:pt x="639" y="0"/>
                      </a:moveTo>
                      <a:lnTo>
                        <a:pt x="578" y="61"/>
                      </a:lnTo>
                      <a:lnTo>
                        <a:pt x="2280" y="1064"/>
                      </a:lnTo>
                      <a:lnTo>
                        <a:pt x="3648" y="1854"/>
                      </a:lnTo>
                      <a:lnTo>
                        <a:pt x="730" y="1854"/>
                      </a:lnTo>
                      <a:lnTo>
                        <a:pt x="61" y="791"/>
                      </a:lnTo>
                      <a:cubicBezTo>
                        <a:pt x="31" y="821"/>
                        <a:pt x="31" y="882"/>
                        <a:pt x="0" y="912"/>
                      </a:cubicBezTo>
                      <a:lnTo>
                        <a:pt x="608" y="1946"/>
                      </a:lnTo>
                      <a:lnTo>
                        <a:pt x="639" y="1976"/>
                      </a:lnTo>
                      <a:lnTo>
                        <a:pt x="3618" y="1885"/>
                      </a:lnTo>
                      <a:lnTo>
                        <a:pt x="3678" y="1854"/>
                      </a:lnTo>
                      <a:lnTo>
                        <a:pt x="3618" y="1824"/>
                      </a:lnTo>
                      <a:lnTo>
                        <a:pt x="3800" y="1824"/>
                      </a:lnTo>
                      <a:lnTo>
                        <a:pt x="3769" y="1794"/>
                      </a:lnTo>
                      <a:lnTo>
                        <a:pt x="3678" y="1733"/>
                      </a:lnTo>
                      <a:lnTo>
                        <a:pt x="1490" y="487"/>
                      </a:lnTo>
                      <a:lnTo>
                        <a:pt x="6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5"/>
                <p:cNvSpPr/>
                <p:nvPr/>
              </p:nvSpPr>
              <p:spPr>
                <a:xfrm>
                  <a:off x="-7872975" y="13274800"/>
                  <a:ext cx="116275" cy="69175"/>
                </a:xfrm>
                <a:custGeom>
                  <a:avLst/>
                  <a:gdLst/>
                  <a:ahLst/>
                  <a:cxnLst/>
                  <a:rect l="l" t="t" r="r" b="b"/>
                  <a:pathLst>
                    <a:path w="4651" h="2767" extrusionOk="0">
                      <a:moveTo>
                        <a:pt x="3161" y="0"/>
                      </a:moveTo>
                      <a:lnTo>
                        <a:pt x="3161" y="31"/>
                      </a:lnTo>
                      <a:lnTo>
                        <a:pt x="3131" y="31"/>
                      </a:lnTo>
                      <a:lnTo>
                        <a:pt x="4590" y="2584"/>
                      </a:lnTo>
                      <a:lnTo>
                        <a:pt x="1003" y="487"/>
                      </a:lnTo>
                      <a:lnTo>
                        <a:pt x="183" y="31"/>
                      </a:lnTo>
                      <a:lnTo>
                        <a:pt x="0" y="31"/>
                      </a:lnTo>
                      <a:lnTo>
                        <a:pt x="31" y="61"/>
                      </a:lnTo>
                      <a:lnTo>
                        <a:pt x="122" y="122"/>
                      </a:lnTo>
                      <a:lnTo>
                        <a:pt x="1672" y="1034"/>
                      </a:lnTo>
                      <a:lnTo>
                        <a:pt x="4620" y="2736"/>
                      </a:lnTo>
                      <a:lnTo>
                        <a:pt x="4651" y="2766"/>
                      </a:lnTo>
                      <a:lnTo>
                        <a:pt x="4651" y="2766"/>
                      </a:lnTo>
                      <a:lnTo>
                        <a:pt x="4620" y="2706"/>
                      </a:lnTo>
                      <a:lnTo>
                        <a:pt x="4651" y="2706"/>
                      </a:lnTo>
                      <a:lnTo>
                        <a:pt x="4651" y="2554"/>
                      </a:lnTo>
                      <a:lnTo>
                        <a:pt x="3344" y="335"/>
                      </a:lnTo>
                      <a:lnTo>
                        <a:pt x="3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5"/>
                <p:cNvSpPr/>
                <p:nvPr/>
              </p:nvSpPr>
              <p:spPr>
                <a:xfrm>
                  <a:off x="-7878300" y="13274050"/>
                  <a:ext cx="4575" cy="775"/>
                </a:xfrm>
                <a:custGeom>
                  <a:avLst/>
                  <a:gdLst/>
                  <a:ahLst/>
                  <a:cxnLst/>
                  <a:rect l="l" t="t" r="r" b="b"/>
                  <a:pathLst>
                    <a:path w="183" h="31" extrusionOk="0">
                      <a:moveTo>
                        <a:pt x="1" y="0"/>
                      </a:moveTo>
                      <a:lnTo>
                        <a:pt x="92" y="30"/>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5"/>
                <p:cNvSpPr/>
                <p:nvPr/>
              </p:nvSpPr>
              <p:spPr>
                <a:xfrm>
                  <a:off x="-7877550" y="13229200"/>
                  <a:ext cx="100350" cy="46375"/>
                </a:xfrm>
                <a:custGeom>
                  <a:avLst/>
                  <a:gdLst/>
                  <a:ahLst/>
                  <a:cxnLst/>
                  <a:rect l="l" t="t" r="r" b="b"/>
                  <a:pathLst>
                    <a:path w="4014" h="1855" extrusionOk="0">
                      <a:moveTo>
                        <a:pt x="3253" y="1"/>
                      </a:moveTo>
                      <a:lnTo>
                        <a:pt x="366" y="1672"/>
                      </a:lnTo>
                      <a:lnTo>
                        <a:pt x="305" y="1703"/>
                      </a:lnTo>
                      <a:lnTo>
                        <a:pt x="183" y="1764"/>
                      </a:lnTo>
                      <a:lnTo>
                        <a:pt x="62" y="1824"/>
                      </a:lnTo>
                      <a:lnTo>
                        <a:pt x="1" y="1855"/>
                      </a:lnTo>
                      <a:lnTo>
                        <a:pt x="3375" y="1855"/>
                      </a:lnTo>
                      <a:lnTo>
                        <a:pt x="3405" y="1824"/>
                      </a:lnTo>
                      <a:lnTo>
                        <a:pt x="4013" y="791"/>
                      </a:lnTo>
                      <a:lnTo>
                        <a:pt x="3952" y="730"/>
                      </a:lnTo>
                      <a:lnTo>
                        <a:pt x="3344" y="1764"/>
                      </a:lnTo>
                      <a:lnTo>
                        <a:pt x="426" y="1764"/>
                      </a:lnTo>
                      <a:lnTo>
                        <a:pt x="1673" y="1034"/>
                      </a:lnTo>
                      <a:lnTo>
                        <a:pt x="3344" y="92"/>
                      </a:lnTo>
                      <a:lnTo>
                        <a:pt x="32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5"/>
                <p:cNvSpPr/>
                <p:nvPr/>
              </p:nvSpPr>
              <p:spPr>
                <a:xfrm>
                  <a:off x="-7676175" y="13277075"/>
                  <a:ext cx="38775" cy="129975"/>
                </a:xfrm>
                <a:custGeom>
                  <a:avLst/>
                  <a:gdLst/>
                  <a:ahLst/>
                  <a:cxnLst/>
                  <a:rect l="l" t="t" r="r" b="b"/>
                  <a:pathLst>
                    <a:path w="1551" h="5199" extrusionOk="0">
                      <a:moveTo>
                        <a:pt x="1551" y="1"/>
                      </a:moveTo>
                      <a:lnTo>
                        <a:pt x="1429" y="61"/>
                      </a:lnTo>
                      <a:lnTo>
                        <a:pt x="1" y="2615"/>
                      </a:lnTo>
                      <a:lnTo>
                        <a:pt x="31" y="2615"/>
                      </a:lnTo>
                      <a:lnTo>
                        <a:pt x="1551" y="5198"/>
                      </a:lnTo>
                      <a:lnTo>
                        <a:pt x="62" y="2645"/>
                      </a:lnTo>
                      <a:lnTo>
                        <a:pt x="1551" y="92"/>
                      </a:lnTo>
                      <a:lnTo>
                        <a:pt x="15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5"/>
                <p:cNvSpPr/>
                <p:nvPr/>
              </p:nvSpPr>
              <p:spPr>
                <a:xfrm>
                  <a:off x="-7635125" y="13277075"/>
                  <a:ext cx="38775" cy="129975"/>
                </a:xfrm>
                <a:custGeom>
                  <a:avLst/>
                  <a:gdLst/>
                  <a:ahLst/>
                  <a:cxnLst/>
                  <a:rect l="l" t="t" r="r" b="b"/>
                  <a:pathLst>
                    <a:path w="1551" h="5199" extrusionOk="0">
                      <a:moveTo>
                        <a:pt x="0" y="1"/>
                      </a:moveTo>
                      <a:lnTo>
                        <a:pt x="0" y="92"/>
                      </a:lnTo>
                      <a:lnTo>
                        <a:pt x="1459" y="2645"/>
                      </a:lnTo>
                      <a:lnTo>
                        <a:pt x="0" y="5198"/>
                      </a:lnTo>
                      <a:lnTo>
                        <a:pt x="1520" y="2615"/>
                      </a:lnTo>
                      <a:lnTo>
                        <a:pt x="1550" y="2615"/>
                      </a:lnTo>
                      <a:lnTo>
                        <a:pt x="91" y="6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5"/>
                <p:cNvSpPr/>
                <p:nvPr/>
              </p:nvSpPr>
              <p:spPr>
                <a:xfrm>
                  <a:off x="-7676175" y="13416150"/>
                  <a:ext cx="38775" cy="130725"/>
                </a:xfrm>
                <a:custGeom>
                  <a:avLst/>
                  <a:gdLst/>
                  <a:ahLst/>
                  <a:cxnLst/>
                  <a:rect l="l" t="t" r="r" b="b"/>
                  <a:pathLst>
                    <a:path w="1551" h="5229" extrusionOk="0">
                      <a:moveTo>
                        <a:pt x="1551" y="0"/>
                      </a:moveTo>
                      <a:lnTo>
                        <a:pt x="31" y="2584"/>
                      </a:lnTo>
                      <a:lnTo>
                        <a:pt x="1" y="2584"/>
                      </a:lnTo>
                      <a:lnTo>
                        <a:pt x="1429" y="5137"/>
                      </a:lnTo>
                      <a:lnTo>
                        <a:pt x="1551" y="5228"/>
                      </a:lnTo>
                      <a:lnTo>
                        <a:pt x="1551" y="5106"/>
                      </a:lnTo>
                      <a:lnTo>
                        <a:pt x="62" y="255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5"/>
                <p:cNvSpPr/>
                <p:nvPr/>
              </p:nvSpPr>
              <p:spPr>
                <a:xfrm>
                  <a:off x="-7635125" y="13416150"/>
                  <a:ext cx="38775" cy="130725"/>
                </a:xfrm>
                <a:custGeom>
                  <a:avLst/>
                  <a:gdLst/>
                  <a:ahLst/>
                  <a:cxnLst/>
                  <a:rect l="l" t="t" r="r" b="b"/>
                  <a:pathLst>
                    <a:path w="1551" h="5229" extrusionOk="0">
                      <a:moveTo>
                        <a:pt x="0" y="0"/>
                      </a:moveTo>
                      <a:lnTo>
                        <a:pt x="1459" y="2553"/>
                      </a:lnTo>
                      <a:lnTo>
                        <a:pt x="0" y="5106"/>
                      </a:lnTo>
                      <a:lnTo>
                        <a:pt x="0" y="5228"/>
                      </a:lnTo>
                      <a:lnTo>
                        <a:pt x="91" y="5137"/>
                      </a:lnTo>
                      <a:lnTo>
                        <a:pt x="1550" y="2584"/>
                      </a:lnTo>
                      <a:lnTo>
                        <a:pt x="1520" y="258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5"/>
                <p:cNvSpPr/>
                <p:nvPr/>
              </p:nvSpPr>
              <p:spPr>
                <a:xfrm>
                  <a:off x="-7752925" y="13345475"/>
                  <a:ext cx="111725" cy="66125"/>
                </a:xfrm>
                <a:custGeom>
                  <a:avLst/>
                  <a:gdLst/>
                  <a:ahLst/>
                  <a:cxnLst/>
                  <a:rect l="l" t="t" r="r" b="b"/>
                  <a:pathLst>
                    <a:path w="4469" h="2645" extrusionOk="0">
                      <a:moveTo>
                        <a:pt x="1" y="0"/>
                      </a:moveTo>
                      <a:lnTo>
                        <a:pt x="1" y="91"/>
                      </a:lnTo>
                      <a:lnTo>
                        <a:pt x="1460" y="2645"/>
                      </a:lnTo>
                      <a:lnTo>
                        <a:pt x="1460" y="2614"/>
                      </a:lnTo>
                      <a:lnTo>
                        <a:pt x="4469" y="2614"/>
                      </a:lnTo>
                      <a:lnTo>
                        <a:pt x="1551" y="2584"/>
                      </a:lnTo>
                      <a:lnTo>
                        <a:pt x="62" y="6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5"/>
                <p:cNvSpPr/>
                <p:nvPr/>
              </p:nvSpPr>
              <p:spPr>
                <a:xfrm>
                  <a:off x="-7756725" y="13342425"/>
                  <a:ext cx="800" cy="800"/>
                </a:xfrm>
                <a:custGeom>
                  <a:avLst/>
                  <a:gdLst/>
                  <a:ahLst/>
                  <a:cxnLst/>
                  <a:rect l="l" t="t" r="r" b="b"/>
                  <a:pathLst>
                    <a:path w="32" h="32" extrusionOk="0">
                      <a:moveTo>
                        <a:pt x="1" y="1"/>
                      </a:move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5"/>
                <p:cNvSpPr/>
                <p:nvPr/>
              </p:nvSpPr>
              <p:spPr>
                <a:xfrm>
                  <a:off x="-7752150" y="13342425"/>
                  <a:ext cx="114750" cy="67650"/>
                </a:xfrm>
                <a:custGeom>
                  <a:avLst/>
                  <a:gdLst/>
                  <a:ahLst/>
                  <a:cxnLst/>
                  <a:rect l="l" t="t" r="r" b="b"/>
                  <a:pathLst>
                    <a:path w="4590" h="2706" extrusionOk="0">
                      <a:moveTo>
                        <a:pt x="61" y="1"/>
                      </a:moveTo>
                      <a:lnTo>
                        <a:pt x="0" y="31"/>
                      </a:lnTo>
                      <a:lnTo>
                        <a:pt x="61" y="61"/>
                      </a:lnTo>
                      <a:lnTo>
                        <a:pt x="3040" y="122"/>
                      </a:lnTo>
                      <a:lnTo>
                        <a:pt x="4468" y="2615"/>
                      </a:lnTo>
                      <a:lnTo>
                        <a:pt x="4590" y="2706"/>
                      </a:lnTo>
                      <a:lnTo>
                        <a:pt x="4590" y="2584"/>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5"/>
                <p:cNvSpPr/>
                <p:nvPr/>
              </p:nvSpPr>
              <p:spPr>
                <a:xfrm>
                  <a:off x="-7631325" y="13411575"/>
                  <a:ext cx="112475" cy="66900"/>
                </a:xfrm>
                <a:custGeom>
                  <a:avLst/>
                  <a:gdLst/>
                  <a:ahLst/>
                  <a:cxnLst/>
                  <a:rect l="l" t="t" r="r" b="b"/>
                  <a:pathLst>
                    <a:path w="4499" h="2676" extrusionOk="0">
                      <a:moveTo>
                        <a:pt x="3040" y="1"/>
                      </a:moveTo>
                      <a:lnTo>
                        <a:pt x="2979" y="31"/>
                      </a:lnTo>
                      <a:lnTo>
                        <a:pt x="0" y="31"/>
                      </a:lnTo>
                      <a:lnTo>
                        <a:pt x="2918" y="92"/>
                      </a:lnTo>
                      <a:lnTo>
                        <a:pt x="4407" y="2584"/>
                      </a:lnTo>
                      <a:lnTo>
                        <a:pt x="4499" y="2675"/>
                      </a:lnTo>
                      <a:lnTo>
                        <a:pt x="4499" y="2554"/>
                      </a:lnTo>
                      <a:lnTo>
                        <a:pt x="3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5"/>
                <p:cNvSpPr/>
                <p:nvPr/>
              </p:nvSpPr>
              <p:spPr>
                <a:xfrm>
                  <a:off x="-7635125" y="13413850"/>
                  <a:ext cx="114750" cy="66900"/>
                </a:xfrm>
                <a:custGeom>
                  <a:avLst/>
                  <a:gdLst/>
                  <a:ahLst/>
                  <a:cxnLst/>
                  <a:rect l="l" t="t" r="r" b="b"/>
                  <a:pathLst>
                    <a:path w="4590" h="2676" extrusionOk="0">
                      <a:moveTo>
                        <a:pt x="0" y="1"/>
                      </a:moveTo>
                      <a:lnTo>
                        <a:pt x="0" y="92"/>
                      </a:lnTo>
                      <a:lnTo>
                        <a:pt x="1520" y="2676"/>
                      </a:lnTo>
                      <a:lnTo>
                        <a:pt x="4499" y="2676"/>
                      </a:lnTo>
                      <a:lnTo>
                        <a:pt x="4590" y="2645"/>
                      </a:lnTo>
                      <a:lnTo>
                        <a:pt x="4499" y="2615"/>
                      </a:lnTo>
                      <a:lnTo>
                        <a:pt x="1581" y="2584"/>
                      </a:lnTo>
                      <a:lnTo>
                        <a:pt x="91" y="6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5"/>
                <p:cNvSpPr/>
                <p:nvPr/>
              </p:nvSpPr>
              <p:spPr>
                <a:xfrm>
                  <a:off x="-7752150" y="13413850"/>
                  <a:ext cx="114750" cy="66900"/>
                </a:xfrm>
                <a:custGeom>
                  <a:avLst/>
                  <a:gdLst/>
                  <a:ahLst/>
                  <a:cxnLst/>
                  <a:rect l="l" t="t" r="r" b="b"/>
                  <a:pathLst>
                    <a:path w="4590" h="2676" extrusionOk="0">
                      <a:moveTo>
                        <a:pt x="4590" y="1"/>
                      </a:moveTo>
                      <a:lnTo>
                        <a:pt x="4468" y="62"/>
                      </a:lnTo>
                      <a:lnTo>
                        <a:pt x="3040" y="2584"/>
                      </a:lnTo>
                      <a:lnTo>
                        <a:pt x="61" y="2615"/>
                      </a:lnTo>
                      <a:lnTo>
                        <a:pt x="0" y="2645"/>
                      </a:lnTo>
                      <a:lnTo>
                        <a:pt x="61" y="2676"/>
                      </a:lnTo>
                      <a:lnTo>
                        <a:pt x="3070" y="2676"/>
                      </a:lnTo>
                      <a:lnTo>
                        <a:pt x="4590" y="92"/>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5"/>
                <p:cNvSpPr/>
                <p:nvPr/>
              </p:nvSpPr>
              <p:spPr>
                <a:xfrm>
                  <a:off x="-7752925" y="13410825"/>
                  <a:ext cx="114025" cy="67650"/>
                </a:xfrm>
                <a:custGeom>
                  <a:avLst/>
                  <a:gdLst/>
                  <a:ahLst/>
                  <a:cxnLst/>
                  <a:rect l="l" t="t" r="r" b="b"/>
                  <a:pathLst>
                    <a:path w="4561" h="2706" extrusionOk="0">
                      <a:moveTo>
                        <a:pt x="1460" y="0"/>
                      </a:moveTo>
                      <a:lnTo>
                        <a:pt x="1460" y="31"/>
                      </a:lnTo>
                      <a:lnTo>
                        <a:pt x="1" y="2584"/>
                      </a:lnTo>
                      <a:lnTo>
                        <a:pt x="1" y="2705"/>
                      </a:lnTo>
                      <a:lnTo>
                        <a:pt x="62" y="2614"/>
                      </a:lnTo>
                      <a:lnTo>
                        <a:pt x="1551" y="122"/>
                      </a:lnTo>
                      <a:lnTo>
                        <a:pt x="4469" y="61"/>
                      </a:lnTo>
                      <a:lnTo>
                        <a:pt x="4560" y="31"/>
                      </a:lnTo>
                      <a:lnTo>
                        <a:pt x="44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5"/>
                <p:cNvSpPr/>
                <p:nvPr/>
              </p:nvSpPr>
              <p:spPr>
                <a:xfrm>
                  <a:off x="-7633625" y="13345475"/>
                  <a:ext cx="114775" cy="66900"/>
                </a:xfrm>
                <a:custGeom>
                  <a:avLst/>
                  <a:gdLst/>
                  <a:ahLst/>
                  <a:cxnLst/>
                  <a:rect l="l" t="t" r="r" b="b"/>
                  <a:pathLst>
                    <a:path w="4591" h="2676" extrusionOk="0">
                      <a:moveTo>
                        <a:pt x="4591" y="0"/>
                      </a:moveTo>
                      <a:lnTo>
                        <a:pt x="4499" y="61"/>
                      </a:lnTo>
                      <a:lnTo>
                        <a:pt x="3010" y="2584"/>
                      </a:lnTo>
                      <a:lnTo>
                        <a:pt x="92" y="2614"/>
                      </a:lnTo>
                      <a:lnTo>
                        <a:pt x="1" y="2645"/>
                      </a:lnTo>
                      <a:lnTo>
                        <a:pt x="92" y="2675"/>
                      </a:lnTo>
                      <a:lnTo>
                        <a:pt x="3071" y="2675"/>
                      </a:lnTo>
                      <a:lnTo>
                        <a:pt x="3132" y="2645"/>
                      </a:lnTo>
                      <a:lnTo>
                        <a:pt x="4591" y="91"/>
                      </a:lnTo>
                      <a:lnTo>
                        <a:pt x="45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5"/>
                <p:cNvSpPr/>
                <p:nvPr/>
              </p:nvSpPr>
              <p:spPr>
                <a:xfrm>
                  <a:off x="-7635125" y="13342425"/>
                  <a:ext cx="114750" cy="67650"/>
                </a:xfrm>
                <a:custGeom>
                  <a:avLst/>
                  <a:gdLst/>
                  <a:ahLst/>
                  <a:cxnLst/>
                  <a:rect l="l" t="t" r="r" b="b"/>
                  <a:pathLst>
                    <a:path w="4590" h="2706" extrusionOk="0">
                      <a:moveTo>
                        <a:pt x="1520" y="1"/>
                      </a:moveTo>
                      <a:lnTo>
                        <a:pt x="0" y="2584"/>
                      </a:lnTo>
                      <a:lnTo>
                        <a:pt x="0" y="2706"/>
                      </a:lnTo>
                      <a:lnTo>
                        <a:pt x="91" y="2615"/>
                      </a:lnTo>
                      <a:lnTo>
                        <a:pt x="1581" y="122"/>
                      </a:lnTo>
                      <a:lnTo>
                        <a:pt x="4499" y="61"/>
                      </a:lnTo>
                      <a:lnTo>
                        <a:pt x="4590" y="31"/>
                      </a:lnTo>
                      <a:lnTo>
                        <a:pt x="44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5"/>
                <p:cNvSpPr/>
                <p:nvPr/>
              </p:nvSpPr>
              <p:spPr>
                <a:xfrm>
                  <a:off x="-7752150" y="13479975"/>
                  <a:ext cx="114750" cy="66900"/>
                </a:xfrm>
                <a:custGeom>
                  <a:avLst/>
                  <a:gdLst/>
                  <a:ahLst/>
                  <a:cxnLst/>
                  <a:rect l="l" t="t" r="r" b="b"/>
                  <a:pathLst>
                    <a:path w="4590" h="2676" extrusionOk="0">
                      <a:moveTo>
                        <a:pt x="0" y="0"/>
                      </a:moveTo>
                      <a:lnTo>
                        <a:pt x="4590" y="2675"/>
                      </a:lnTo>
                      <a:lnTo>
                        <a:pt x="4468" y="2584"/>
                      </a:lnTo>
                      <a:lnTo>
                        <a:pt x="61"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5"/>
                <p:cNvSpPr/>
                <p:nvPr/>
              </p:nvSpPr>
              <p:spPr>
                <a:xfrm>
                  <a:off x="-7562175" y="13316600"/>
                  <a:ext cx="41050" cy="22825"/>
                </a:xfrm>
                <a:custGeom>
                  <a:avLst/>
                  <a:gdLst/>
                  <a:ahLst/>
                  <a:cxnLst/>
                  <a:rect l="l" t="t" r="r" b="b"/>
                  <a:pathLst>
                    <a:path w="1642" h="913" extrusionOk="0">
                      <a:moveTo>
                        <a:pt x="1641" y="912"/>
                      </a:moveTo>
                      <a:lnTo>
                        <a:pt x="1641" y="91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5"/>
                <p:cNvSpPr/>
                <p:nvPr/>
              </p:nvSpPr>
              <p:spPr>
                <a:xfrm>
                  <a:off x="-7755950" y="13345475"/>
                  <a:ext cx="3050" cy="133750"/>
                </a:xfrm>
                <a:custGeom>
                  <a:avLst/>
                  <a:gdLst/>
                  <a:ahLst/>
                  <a:cxnLst/>
                  <a:rect l="l" t="t" r="r" b="b"/>
                  <a:pathLst>
                    <a:path w="122" h="5350" extrusionOk="0">
                      <a:moveTo>
                        <a:pt x="61" y="0"/>
                      </a:moveTo>
                      <a:lnTo>
                        <a:pt x="0" y="91"/>
                      </a:lnTo>
                      <a:lnTo>
                        <a:pt x="0" y="5198"/>
                      </a:lnTo>
                      <a:lnTo>
                        <a:pt x="0" y="5319"/>
                      </a:lnTo>
                      <a:lnTo>
                        <a:pt x="0" y="5350"/>
                      </a:lnTo>
                      <a:lnTo>
                        <a:pt x="31" y="5319"/>
                      </a:lnTo>
                      <a:lnTo>
                        <a:pt x="122" y="5319"/>
                      </a:lnTo>
                      <a:lnTo>
                        <a:pt x="122" y="5198"/>
                      </a:lnTo>
                      <a:lnTo>
                        <a:pt x="122" y="9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5"/>
                <p:cNvSpPr/>
                <p:nvPr/>
              </p:nvSpPr>
              <p:spPr>
                <a:xfrm>
                  <a:off x="-7752925" y="13275550"/>
                  <a:ext cx="115525" cy="67675"/>
                </a:xfrm>
                <a:custGeom>
                  <a:avLst/>
                  <a:gdLst/>
                  <a:ahLst/>
                  <a:cxnLst/>
                  <a:rect l="l" t="t" r="r" b="b"/>
                  <a:pathLst>
                    <a:path w="4621" h="2707" extrusionOk="0">
                      <a:moveTo>
                        <a:pt x="4469" y="1"/>
                      </a:moveTo>
                      <a:lnTo>
                        <a:pt x="62" y="2554"/>
                      </a:lnTo>
                      <a:lnTo>
                        <a:pt x="1" y="2676"/>
                      </a:lnTo>
                      <a:lnTo>
                        <a:pt x="31" y="2706"/>
                      </a:lnTo>
                      <a:lnTo>
                        <a:pt x="92" y="2676"/>
                      </a:lnTo>
                      <a:lnTo>
                        <a:pt x="4499" y="122"/>
                      </a:lnTo>
                      <a:lnTo>
                        <a:pt x="4621" y="62"/>
                      </a:lnTo>
                      <a:lnTo>
                        <a:pt x="46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5"/>
                <p:cNvSpPr/>
                <p:nvPr/>
              </p:nvSpPr>
              <p:spPr>
                <a:xfrm>
                  <a:off x="-7635125" y="13479975"/>
                  <a:ext cx="114750" cy="66900"/>
                </a:xfrm>
                <a:custGeom>
                  <a:avLst/>
                  <a:gdLst/>
                  <a:ahLst/>
                  <a:cxnLst/>
                  <a:rect l="l" t="t" r="r" b="b"/>
                  <a:pathLst>
                    <a:path w="4590" h="2676" extrusionOk="0">
                      <a:moveTo>
                        <a:pt x="4590" y="0"/>
                      </a:moveTo>
                      <a:lnTo>
                        <a:pt x="4499" y="31"/>
                      </a:lnTo>
                      <a:lnTo>
                        <a:pt x="91" y="2584"/>
                      </a:lnTo>
                      <a:lnTo>
                        <a:pt x="0" y="2675"/>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5"/>
                <p:cNvSpPr/>
                <p:nvPr/>
              </p:nvSpPr>
              <p:spPr>
                <a:xfrm>
                  <a:off x="-7589550" y="13303675"/>
                  <a:ext cx="69175" cy="39550"/>
                </a:xfrm>
                <a:custGeom>
                  <a:avLst/>
                  <a:gdLst/>
                  <a:ahLst/>
                  <a:cxnLst/>
                  <a:rect l="l" t="t" r="r" b="b"/>
                  <a:pathLst>
                    <a:path w="2767" h="1582" extrusionOk="0">
                      <a:moveTo>
                        <a:pt x="1" y="0"/>
                      </a:moveTo>
                      <a:lnTo>
                        <a:pt x="2676" y="1551"/>
                      </a:lnTo>
                      <a:lnTo>
                        <a:pt x="2767" y="1581"/>
                      </a:lnTo>
                      <a:lnTo>
                        <a:pt x="2767" y="158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5"/>
                <p:cNvSpPr/>
                <p:nvPr/>
              </p:nvSpPr>
              <p:spPr>
                <a:xfrm>
                  <a:off x="-7637425" y="13275550"/>
                  <a:ext cx="2325" cy="134525"/>
                </a:xfrm>
                <a:custGeom>
                  <a:avLst/>
                  <a:gdLst/>
                  <a:ahLst/>
                  <a:cxnLst/>
                  <a:rect l="l" t="t" r="r" b="b"/>
                  <a:pathLst>
                    <a:path w="93" h="5381" extrusionOk="0">
                      <a:moveTo>
                        <a:pt x="1" y="1"/>
                      </a:moveTo>
                      <a:lnTo>
                        <a:pt x="1" y="62"/>
                      </a:lnTo>
                      <a:lnTo>
                        <a:pt x="1" y="153"/>
                      </a:lnTo>
                      <a:lnTo>
                        <a:pt x="1" y="5259"/>
                      </a:lnTo>
                      <a:lnTo>
                        <a:pt x="1" y="5381"/>
                      </a:lnTo>
                      <a:lnTo>
                        <a:pt x="92" y="5381"/>
                      </a:lnTo>
                      <a:lnTo>
                        <a:pt x="92" y="5259"/>
                      </a:lnTo>
                      <a:lnTo>
                        <a:pt x="92" y="153"/>
                      </a:lnTo>
                      <a:lnTo>
                        <a:pt x="92" y="62"/>
                      </a:lnTo>
                      <a:lnTo>
                        <a:pt x="31" y="92"/>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5"/>
                <p:cNvSpPr/>
                <p:nvPr/>
              </p:nvSpPr>
              <p:spPr>
                <a:xfrm>
                  <a:off x="-7637425" y="13413850"/>
                  <a:ext cx="2325" cy="133775"/>
                </a:xfrm>
                <a:custGeom>
                  <a:avLst/>
                  <a:gdLst/>
                  <a:ahLst/>
                  <a:cxnLst/>
                  <a:rect l="l" t="t" r="r" b="b"/>
                  <a:pathLst>
                    <a:path w="93" h="5351" extrusionOk="0">
                      <a:moveTo>
                        <a:pt x="1" y="1"/>
                      </a:moveTo>
                      <a:lnTo>
                        <a:pt x="1" y="92"/>
                      </a:lnTo>
                      <a:lnTo>
                        <a:pt x="1" y="5198"/>
                      </a:lnTo>
                      <a:lnTo>
                        <a:pt x="1" y="5320"/>
                      </a:lnTo>
                      <a:lnTo>
                        <a:pt x="31" y="5350"/>
                      </a:lnTo>
                      <a:lnTo>
                        <a:pt x="92" y="5320"/>
                      </a:lnTo>
                      <a:lnTo>
                        <a:pt x="92" y="5198"/>
                      </a:lnTo>
                      <a:lnTo>
                        <a:pt x="92" y="92"/>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5"/>
                <p:cNvSpPr/>
                <p:nvPr/>
              </p:nvSpPr>
              <p:spPr>
                <a:xfrm>
                  <a:off x="-7754425" y="13342425"/>
                  <a:ext cx="117800" cy="69175"/>
                </a:xfrm>
                <a:custGeom>
                  <a:avLst/>
                  <a:gdLst/>
                  <a:ahLst/>
                  <a:cxnLst/>
                  <a:rect l="l" t="t" r="r" b="b"/>
                  <a:pathLst>
                    <a:path w="4712" h="2767" extrusionOk="0">
                      <a:moveTo>
                        <a:pt x="61" y="1"/>
                      </a:moveTo>
                      <a:lnTo>
                        <a:pt x="0" y="122"/>
                      </a:lnTo>
                      <a:lnTo>
                        <a:pt x="61" y="122"/>
                      </a:lnTo>
                      <a:lnTo>
                        <a:pt x="122" y="183"/>
                      </a:lnTo>
                      <a:lnTo>
                        <a:pt x="4529" y="2736"/>
                      </a:lnTo>
                      <a:lnTo>
                        <a:pt x="4620" y="2767"/>
                      </a:lnTo>
                      <a:lnTo>
                        <a:pt x="4711" y="2706"/>
                      </a:lnTo>
                      <a:lnTo>
                        <a:pt x="4681" y="2706"/>
                      </a:lnTo>
                      <a:lnTo>
                        <a:pt x="4559" y="2615"/>
                      </a:lnTo>
                      <a:lnTo>
                        <a:pt x="152" y="61"/>
                      </a:lnTo>
                      <a:lnTo>
                        <a:pt x="9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5"/>
                <p:cNvSpPr/>
                <p:nvPr/>
              </p:nvSpPr>
              <p:spPr>
                <a:xfrm>
                  <a:off x="-7636650" y="13411575"/>
                  <a:ext cx="117800" cy="68425"/>
                </a:xfrm>
                <a:custGeom>
                  <a:avLst/>
                  <a:gdLst/>
                  <a:ahLst/>
                  <a:cxnLst/>
                  <a:rect l="l" t="t" r="r" b="b"/>
                  <a:pathLst>
                    <a:path w="4712" h="2737" extrusionOk="0">
                      <a:moveTo>
                        <a:pt x="122" y="1"/>
                      </a:moveTo>
                      <a:lnTo>
                        <a:pt x="0" y="92"/>
                      </a:lnTo>
                      <a:lnTo>
                        <a:pt x="61" y="92"/>
                      </a:lnTo>
                      <a:lnTo>
                        <a:pt x="152" y="153"/>
                      </a:lnTo>
                      <a:lnTo>
                        <a:pt x="4560" y="2706"/>
                      </a:lnTo>
                      <a:lnTo>
                        <a:pt x="4651" y="2736"/>
                      </a:lnTo>
                      <a:lnTo>
                        <a:pt x="4712" y="2706"/>
                      </a:lnTo>
                      <a:lnTo>
                        <a:pt x="4712" y="2675"/>
                      </a:lnTo>
                      <a:lnTo>
                        <a:pt x="4620" y="2584"/>
                      </a:lnTo>
                      <a:lnTo>
                        <a:pt x="213" y="31"/>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5"/>
                <p:cNvSpPr/>
                <p:nvPr/>
              </p:nvSpPr>
              <p:spPr>
                <a:xfrm>
                  <a:off x="-7754425" y="13343200"/>
                  <a:ext cx="235575" cy="136800"/>
                </a:xfrm>
                <a:custGeom>
                  <a:avLst/>
                  <a:gdLst/>
                  <a:ahLst/>
                  <a:cxnLst/>
                  <a:rect l="l" t="t" r="r" b="b"/>
                  <a:pathLst>
                    <a:path w="9423" h="5472" extrusionOk="0">
                      <a:moveTo>
                        <a:pt x="9362" y="0"/>
                      </a:moveTo>
                      <a:lnTo>
                        <a:pt x="9271" y="30"/>
                      </a:lnTo>
                      <a:lnTo>
                        <a:pt x="4863" y="2584"/>
                      </a:lnTo>
                      <a:lnTo>
                        <a:pt x="4772" y="2675"/>
                      </a:lnTo>
                      <a:lnTo>
                        <a:pt x="4711" y="2675"/>
                      </a:lnTo>
                      <a:lnTo>
                        <a:pt x="4620" y="2736"/>
                      </a:lnTo>
                      <a:lnTo>
                        <a:pt x="4529" y="2766"/>
                      </a:lnTo>
                      <a:lnTo>
                        <a:pt x="122" y="5319"/>
                      </a:lnTo>
                      <a:lnTo>
                        <a:pt x="61" y="5410"/>
                      </a:lnTo>
                      <a:lnTo>
                        <a:pt x="0" y="5410"/>
                      </a:lnTo>
                      <a:lnTo>
                        <a:pt x="0" y="5441"/>
                      </a:lnTo>
                      <a:lnTo>
                        <a:pt x="91" y="5471"/>
                      </a:lnTo>
                      <a:lnTo>
                        <a:pt x="152" y="5441"/>
                      </a:lnTo>
                      <a:lnTo>
                        <a:pt x="4559" y="2888"/>
                      </a:lnTo>
                      <a:lnTo>
                        <a:pt x="4681" y="2827"/>
                      </a:lnTo>
                      <a:lnTo>
                        <a:pt x="4711" y="2827"/>
                      </a:lnTo>
                      <a:lnTo>
                        <a:pt x="4833" y="2736"/>
                      </a:lnTo>
                      <a:lnTo>
                        <a:pt x="4924" y="2705"/>
                      </a:lnTo>
                      <a:lnTo>
                        <a:pt x="9331" y="152"/>
                      </a:lnTo>
                      <a:lnTo>
                        <a:pt x="9423" y="91"/>
                      </a:lnTo>
                      <a:lnTo>
                        <a:pt x="9423" y="30"/>
                      </a:lnTo>
                      <a:lnTo>
                        <a:pt x="93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5"/>
                <p:cNvSpPr/>
                <p:nvPr/>
              </p:nvSpPr>
              <p:spPr>
                <a:xfrm>
                  <a:off x="-7676925" y="13202600"/>
                  <a:ext cx="39525" cy="69175"/>
                </a:xfrm>
                <a:custGeom>
                  <a:avLst/>
                  <a:gdLst/>
                  <a:ahLst/>
                  <a:cxnLst/>
                  <a:rect l="l" t="t" r="r" b="b"/>
                  <a:pathLst>
                    <a:path w="1581" h="2767" extrusionOk="0">
                      <a:moveTo>
                        <a:pt x="183" y="1"/>
                      </a:moveTo>
                      <a:lnTo>
                        <a:pt x="61" y="183"/>
                      </a:lnTo>
                      <a:lnTo>
                        <a:pt x="0" y="183"/>
                      </a:lnTo>
                      <a:lnTo>
                        <a:pt x="1459" y="2736"/>
                      </a:lnTo>
                      <a:lnTo>
                        <a:pt x="1551" y="2767"/>
                      </a:lnTo>
                      <a:lnTo>
                        <a:pt x="1551" y="2706"/>
                      </a:lnTo>
                      <a:lnTo>
                        <a:pt x="1581" y="2706"/>
                      </a:lnTo>
                      <a:lnTo>
                        <a:pt x="152" y="153"/>
                      </a:lnTo>
                      <a:lnTo>
                        <a:pt x="2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5"/>
                <p:cNvSpPr/>
                <p:nvPr/>
              </p:nvSpPr>
              <p:spPr>
                <a:xfrm>
                  <a:off x="-7634375" y="13198050"/>
                  <a:ext cx="38775" cy="75250"/>
                </a:xfrm>
                <a:custGeom>
                  <a:avLst/>
                  <a:gdLst/>
                  <a:ahLst/>
                  <a:cxnLst/>
                  <a:rect l="l" t="t" r="r" b="b"/>
                  <a:pathLst>
                    <a:path w="1551" h="3010" extrusionOk="0">
                      <a:moveTo>
                        <a:pt x="1247" y="1"/>
                      </a:moveTo>
                      <a:lnTo>
                        <a:pt x="1429" y="335"/>
                      </a:lnTo>
                      <a:lnTo>
                        <a:pt x="1" y="2888"/>
                      </a:lnTo>
                      <a:lnTo>
                        <a:pt x="1" y="3010"/>
                      </a:lnTo>
                      <a:lnTo>
                        <a:pt x="61" y="2918"/>
                      </a:lnTo>
                      <a:lnTo>
                        <a:pt x="1551" y="365"/>
                      </a:lnTo>
                      <a:lnTo>
                        <a:pt x="1520" y="365"/>
                      </a:lnTo>
                      <a:lnTo>
                        <a:pt x="12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5"/>
                <p:cNvSpPr/>
                <p:nvPr/>
              </p:nvSpPr>
              <p:spPr>
                <a:xfrm>
                  <a:off x="-7637425" y="13275550"/>
                  <a:ext cx="2325" cy="2300"/>
                </a:xfrm>
                <a:custGeom>
                  <a:avLst/>
                  <a:gdLst/>
                  <a:ahLst/>
                  <a:cxnLst/>
                  <a:rect l="l" t="t" r="r" b="b"/>
                  <a:pathLst>
                    <a:path w="93" h="92" extrusionOk="0">
                      <a:moveTo>
                        <a:pt x="1" y="1"/>
                      </a:moveTo>
                      <a:lnTo>
                        <a:pt x="31" y="92"/>
                      </a:lnTo>
                      <a:lnTo>
                        <a:pt x="92" y="62"/>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5"/>
                <p:cNvSpPr/>
                <p:nvPr/>
              </p:nvSpPr>
              <p:spPr>
                <a:xfrm>
                  <a:off x="-7603975" y="13198050"/>
                  <a:ext cx="22825" cy="9150"/>
                </a:xfrm>
                <a:custGeom>
                  <a:avLst/>
                  <a:gdLst/>
                  <a:ahLst/>
                  <a:cxnLst/>
                  <a:rect l="l" t="t" r="r" b="b"/>
                  <a:pathLst>
                    <a:path w="913" h="366" extrusionOk="0">
                      <a:moveTo>
                        <a:pt x="0" y="1"/>
                      </a:moveTo>
                      <a:lnTo>
                        <a:pt x="244" y="365"/>
                      </a:lnTo>
                      <a:lnTo>
                        <a:pt x="912" y="365"/>
                      </a:lnTo>
                      <a:cubicBezTo>
                        <a:pt x="821" y="335"/>
                        <a:pt x="791" y="304"/>
                        <a:pt x="730" y="274"/>
                      </a:cubicBezTo>
                      <a:lnTo>
                        <a:pt x="304" y="274"/>
                      </a:lnTo>
                      <a:lnTo>
                        <a:pt x="152" y="31"/>
                      </a:lnTo>
                      <a:cubicBezTo>
                        <a:pt x="122" y="31"/>
                        <a:pt x="31"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5"/>
                <p:cNvSpPr/>
                <p:nvPr/>
              </p:nvSpPr>
              <p:spPr>
                <a:xfrm>
                  <a:off x="-7682250" y="13202600"/>
                  <a:ext cx="9900" cy="4600"/>
                </a:xfrm>
                <a:custGeom>
                  <a:avLst/>
                  <a:gdLst/>
                  <a:ahLst/>
                  <a:cxnLst/>
                  <a:rect l="l" t="t" r="r" b="b"/>
                  <a:pathLst>
                    <a:path w="396" h="184" extrusionOk="0">
                      <a:moveTo>
                        <a:pt x="396" y="1"/>
                      </a:moveTo>
                      <a:cubicBezTo>
                        <a:pt x="365" y="31"/>
                        <a:pt x="274" y="31"/>
                        <a:pt x="244" y="92"/>
                      </a:cubicBezTo>
                      <a:lnTo>
                        <a:pt x="1" y="183"/>
                      </a:lnTo>
                      <a:lnTo>
                        <a:pt x="274" y="183"/>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5"/>
                <p:cNvSpPr/>
                <p:nvPr/>
              </p:nvSpPr>
              <p:spPr>
                <a:xfrm>
                  <a:off x="-7581950" y="13229200"/>
                  <a:ext cx="27400" cy="15225"/>
                </a:xfrm>
                <a:custGeom>
                  <a:avLst/>
                  <a:gdLst/>
                  <a:ahLst/>
                  <a:cxnLst/>
                  <a:rect l="l" t="t" r="r" b="b"/>
                  <a:pathLst>
                    <a:path w="1096" h="609" extrusionOk="0">
                      <a:moveTo>
                        <a:pt x="1095" y="1"/>
                      </a:moveTo>
                      <a:lnTo>
                        <a:pt x="1095" y="1"/>
                      </a:lnTo>
                      <a:lnTo>
                        <a:pt x="1" y="6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5"/>
                <p:cNvSpPr/>
                <p:nvPr/>
              </p:nvSpPr>
              <p:spPr>
                <a:xfrm>
                  <a:off x="-7577375" y="13227675"/>
                  <a:ext cx="20525" cy="12200"/>
                </a:xfrm>
                <a:custGeom>
                  <a:avLst/>
                  <a:gdLst/>
                  <a:ahLst/>
                  <a:cxnLst/>
                  <a:rect l="l" t="t" r="r" b="b"/>
                  <a:pathLst>
                    <a:path w="821" h="488" extrusionOk="0">
                      <a:moveTo>
                        <a:pt x="821" y="1"/>
                      </a:moveTo>
                      <a:lnTo>
                        <a:pt x="0" y="48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5"/>
                <p:cNvSpPr/>
                <p:nvPr/>
              </p:nvSpPr>
              <p:spPr>
                <a:xfrm>
                  <a:off x="-7712650" y="13229200"/>
                  <a:ext cx="30425" cy="18275"/>
                </a:xfrm>
                <a:custGeom>
                  <a:avLst/>
                  <a:gdLst/>
                  <a:ahLst/>
                  <a:cxnLst/>
                  <a:rect l="l" t="t" r="r" b="b"/>
                  <a:pathLst>
                    <a:path w="1217" h="731" extrusionOk="0">
                      <a:moveTo>
                        <a:pt x="1" y="1"/>
                      </a:moveTo>
                      <a:lnTo>
                        <a:pt x="1" y="1"/>
                      </a:lnTo>
                      <a:lnTo>
                        <a:pt x="1217" y="7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5"/>
                <p:cNvSpPr/>
                <p:nvPr/>
              </p:nvSpPr>
              <p:spPr>
                <a:xfrm>
                  <a:off x="-7714175" y="13231475"/>
                  <a:ext cx="61600" cy="35750"/>
                </a:xfrm>
                <a:custGeom>
                  <a:avLst/>
                  <a:gdLst/>
                  <a:ahLst/>
                  <a:cxnLst/>
                  <a:rect l="l" t="t" r="r" b="b"/>
                  <a:pathLst>
                    <a:path w="2464" h="1430" extrusionOk="0">
                      <a:moveTo>
                        <a:pt x="1" y="1"/>
                      </a:moveTo>
                      <a:lnTo>
                        <a:pt x="2463" y="14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5"/>
                <p:cNvSpPr/>
                <p:nvPr/>
              </p:nvSpPr>
              <p:spPr>
                <a:xfrm>
                  <a:off x="-7638175" y="13193500"/>
                  <a:ext cx="3075" cy="79800"/>
                </a:xfrm>
                <a:custGeom>
                  <a:avLst/>
                  <a:gdLst/>
                  <a:ahLst/>
                  <a:cxnLst/>
                  <a:rect l="l" t="t" r="r" b="b"/>
                  <a:pathLst>
                    <a:path w="123" h="3192" extrusionOk="0">
                      <a:moveTo>
                        <a:pt x="1" y="0"/>
                      </a:moveTo>
                      <a:lnTo>
                        <a:pt x="1" y="3040"/>
                      </a:lnTo>
                      <a:lnTo>
                        <a:pt x="1" y="3131"/>
                      </a:lnTo>
                      <a:lnTo>
                        <a:pt x="61" y="3192"/>
                      </a:lnTo>
                      <a:lnTo>
                        <a:pt x="122" y="3131"/>
                      </a:lnTo>
                      <a:lnTo>
                        <a:pt x="122" y="3040"/>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5"/>
                <p:cNvSpPr/>
                <p:nvPr/>
              </p:nvSpPr>
              <p:spPr>
                <a:xfrm>
                  <a:off x="-7714175" y="13273275"/>
                  <a:ext cx="72975" cy="800"/>
                </a:xfrm>
                <a:custGeom>
                  <a:avLst/>
                  <a:gdLst/>
                  <a:ahLst/>
                  <a:cxnLst/>
                  <a:rect l="l" t="t" r="r" b="b"/>
                  <a:pathLst>
                    <a:path w="2919" h="32" extrusionOk="0">
                      <a:moveTo>
                        <a:pt x="2919" y="31"/>
                      </a:move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5"/>
                <p:cNvSpPr/>
                <p:nvPr/>
              </p:nvSpPr>
              <p:spPr>
                <a:xfrm>
                  <a:off x="-7756725" y="13263400"/>
                  <a:ext cx="42575" cy="85900"/>
                </a:xfrm>
                <a:custGeom>
                  <a:avLst/>
                  <a:gdLst/>
                  <a:ahLst/>
                  <a:cxnLst/>
                  <a:rect l="l" t="t" r="r" b="b"/>
                  <a:pathLst>
                    <a:path w="1703" h="3436" extrusionOk="0">
                      <a:moveTo>
                        <a:pt x="1277" y="1"/>
                      </a:moveTo>
                      <a:lnTo>
                        <a:pt x="1581" y="548"/>
                      </a:lnTo>
                      <a:lnTo>
                        <a:pt x="122" y="3070"/>
                      </a:lnTo>
                      <a:lnTo>
                        <a:pt x="122" y="335"/>
                      </a:lnTo>
                      <a:lnTo>
                        <a:pt x="1" y="335"/>
                      </a:lnTo>
                      <a:lnTo>
                        <a:pt x="1" y="3070"/>
                      </a:lnTo>
                      <a:lnTo>
                        <a:pt x="1" y="3162"/>
                      </a:lnTo>
                      <a:lnTo>
                        <a:pt x="31" y="3162"/>
                      </a:lnTo>
                      <a:lnTo>
                        <a:pt x="31" y="3222"/>
                      </a:lnTo>
                      <a:lnTo>
                        <a:pt x="31" y="3314"/>
                      </a:lnTo>
                      <a:lnTo>
                        <a:pt x="31" y="3435"/>
                      </a:lnTo>
                      <a:lnTo>
                        <a:pt x="92" y="3314"/>
                      </a:lnTo>
                      <a:lnTo>
                        <a:pt x="153" y="3222"/>
                      </a:lnTo>
                      <a:lnTo>
                        <a:pt x="214" y="3131"/>
                      </a:lnTo>
                      <a:lnTo>
                        <a:pt x="1703" y="578"/>
                      </a:lnTo>
                      <a:lnTo>
                        <a:pt x="1642" y="578"/>
                      </a:lnTo>
                      <a:lnTo>
                        <a:pt x="12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5"/>
                <p:cNvSpPr/>
                <p:nvPr/>
              </p:nvSpPr>
              <p:spPr>
                <a:xfrm>
                  <a:off x="-7555350" y="13265675"/>
                  <a:ext cx="5350" cy="9150"/>
                </a:xfrm>
                <a:custGeom>
                  <a:avLst/>
                  <a:gdLst/>
                  <a:ahLst/>
                  <a:cxnLst/>
                  <a:rect l="l" t="t" r="r" b="b"/>
                  <a:pathLst>
                    <a:path w="214" h="366" extrusionOk="0">
                      <a:moveTo>
                        <a:pt x="1" y="365"/>
                      </a:moveTo>
                      <a:lnTo>
                        <a:pt x="2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5"/>
                <p:cNvSpPr/>
                <p:nvPr/>
              </p:nvSpPr>
              <p:spPr>
                <a:xfrm>
                  <a:off x="-7631325" y="13273275"/>
                  <a:ext cx="72975" cy="800"/>
                </a:xfrm>
                <a:custGeom>
                  <a:avLst/>
                  <a:gdLst/>
                  <a:ahLst/>
                  <a:cxnLst/>
                  <a:rect l="l" t="t" r="r" b="b"/>
                  <a:pathLst>
                    <a:path w="2919" h="32" extrusionOk="0">
                      <a:moveTo>
                        <a:pt x="2918" y="1"/>
                      </a:moveTo>
                      <a:lnTo>
                        <a:pt x="0" y="31"/>
                      </a:lnTo>
                      <a:lnTo>
                        <a:pt x="0" y="3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5"/>
                <p:cNvSpPr/>
                <p:nvPr/>
              </p:nvSpPr>
              <p:spPr>
                <a:xfrm>
                  <a:off x="-7631325" y="13275550"/>
                  <a:ext cx="72975" cy="25"/>
                </a:xfrm>
                <a:custGeom>
                  <a:avLst/>
                  <a:gdLst/>
                  <a:ahLst/>
                  <a:cxnLst/>
                  <a:rect l="l" t="t" r="r" b="b"/>
                  <a:pathLst>
                    <a:path w="2919" h="1" extrusionOk="0">
                      <a:moveTo>
                        <a:pt x="2918"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5"/>
                <p:cNvSpPr/>
                <p:nvPr/>
              </p:nvSpPr>
              <p:spPr>
                <a:xfrm>
                  <a:off x="-7730125" y="13229975"/>
                  <a:ext cx="93500" cy="47875"/>
                </a:xfrm>
                <a:custGeom>
                  <a:avLst/>
                  <a:gdLst/>
                  <a:ahLst/>
                  <a:cxnLst/>
                  <a:rect l="l" t="t" r="r" b="b"/>
                  <a:pathLst>
                    <a:path w="3740" h="1915" extrusionOk="0">
                      <a:moveTo>
                        <a:pt x="700" y="0"/>
                      </a:moveTo>
                      <a:lnTo>
                        <a:pt x="639" y="91"/>
                      </a:lnTo>
                      <a:lnTo>
                        <a:pt x="3131" y="1520"/>
                      </a:lnTo>
                      <a:lnTo>
                        <a:pt x="3587" y="1793"/>
                      </a:lnTo>
                      <a:lnTo>
                        <a:pt x="669" y="1793"/>
                      </a:lnTo>
                      <a:lnTo>
                        <a:pt x="61" y="730"/>
                      </a:lnTo>
                      <a:lnTo>
                        <a:pt x="1" y="821"/>
                      </a:lnTo>
                      <a:lnTo>
                        <a:pt x="305" y="1338"/>
                      </a:lnTo>
                      <a:lnTo>
                        <a:pt x="639" y="1915"/>
                      </a:lnTo>
                      <a:lnTo>
                        <a:pt x="3557" y="1824"/>
                      </a:lnTo>
                      <a:lnTo>
                        <a:pt x="3648" y="1793"/>
                      </a:lnTo>
                      <a:lnTo>
                        <a:pt x="3557" y="1763"/>
                      </a:lnTo>
                      <a:lnTo>
                        <a:pt x="3739" y="1763"/>
                      </a:lnTo>
                      <a:lnTo>
                        <a:pt x="3709" y="1733"/>
                      </a:lnTo>
                      <a:lnTo>
                        <a:pt x="3648" y="1672"/>
                      </a:lnTo>
                      <a:lnTo>
                        <a:pt x="1976" y="730"/>
                      </a:lnTo>
                      <a:lnTo>
                        <a:pt x="7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5"/>
                <p:cNvSpPr/>
                <p:nvPr/>
              </p:nvSpPr>
              <p:spPr>
                <a:xfrm>
                  <a:off x="-7636650" y="13274050"/>
                  <a:ext cx="117050" cy="69175"/>
                </a:xfrm>
                <a:custGeom>
                  <a:avLst/>
                  <a:gdLst/>
                  <a:ahLst/>
                  <a:cxnLst/>
                  <a:rect l="l" t="t" r="r" b="b"/>
                  <a:pathLst>
                    <a:path w="4682" h="2767" extrusionOk="0">
                      <a:moveTo>
                        <a:pt x="3222" y="0"/>
                      </a:moveTo>
                      <a:lnTo>
                        <a:pt x="3192" y="61"/>
                      </a:lnTo>
                      <a:lnTo>
                        <a:pt x="3131" y="61"/>
                      </a:lnTo>
                      <a:lnTo>
                        <a:pt x="4620" y="2614"/>
                      </a:lnTo>
                      <a:lnTo>
                        <a:pt x="2979" y="1672"/>
                      </a:lnTo>
                      <a:lnTo>
                        <a:pt x="213" y="61"/>
                      </a:lnTo>
                      <a:lnTo>
                        <a:pt x="0" y="61"/>
                      </a:lnTo>
                      <a:lnTo>
                        <a:pt x="61" y="91"/>
                      </a:lnTo>
                      <a:lnTo>
                        <a:pt x="92" y="91"/>
                      </a:lnTo>
                      <a:lnTo>
                        <a:pt x="183" y="152"/>
                      </a:lnTo>
                      <a:lnTo>
                        <a:pt x="1885" y="1125"/>
                      </a:lnTo>
                      <a:lnTo>
                        <a:pt x="4651" y="2736"/>
                      </a:lnTo>
                      <a:lnTo>
                        <a:pt x="4681" y="2766"/>
                      </a:lnTo>
                      <a:lnTo>
                        <a:pt x="4651" y="2675"/>
                      </a:lnTo>
                      <a:lnTo>
                        <a:pt x="4681" y="2675"/>
                      </a:lnTo>
                      <a:lnTo>
                        <a:pt x="4681" y="2523"/>
                      </a:lnTo>
                      <a:lnTo>
                        <a:pt x="32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5"/>
                <p:cNvSpPr/>
                <p:nvPr/>
              </p:nvSpPr>
              <p:spPr>
                <a:xfrm>
                  <a:off x="-7641225" y="13274050"/>
                  <a:ext cx="4600" cy="775"/>
                </a:xfrm>
                <a:custGeom>
                  <a:avLst/>
                  <a:gdLst/>
                  <a:ahLst/>
                  <a:cxnLst/>
                  <a:rect l="l" t="t" r="r" b="b"/>
                  <a:pathLst>
                    <a:path w="184" h="31" extrusionOk="0">
                      <a:moveTo>
                        <a:pt x="1" y="0"/>
                      </a:moveTo>
                      <a:lnTo>
                        <a:pt x="92" y="30"/>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5"/>
                <p:cNvSpPr/>
                <p:nvPr/>
              </p:nvSpPr>
              <p:spPr>
                <a:xfrm>
                  <a:off x="-7641225" y="13227675"/>
                  <a:ext cx="101100" cy="47900"/>
                </a:xfrm>
                <a:custGeom>
                  <a:avLst/>
                  <a:gdLst/>
                  <a:ahLst/>
                  <a:cxnLst/>
                  <a:rect l="l" t="t" r="r" b="b"/>
                  <a:pathLst>
                    <a:path w="4044" h="1916" extrusionOk="0">
                      <a:moveTo>
                        <a:pt x="3375" y="1"/>
                      </a:moveTo>
                      <a:lnTo>
                        <a:pt x="2554" y="487"/>
                      </a:lnTo>
                      <a:lnTo>
                        <a:pt x="335" y="1733"/>
                      </a:lnTo>
                      <a:lnTo>
                        <a:pt x="275" y="1764"/>
                      </a:lnTo>
                      <a:lnTo>
                        <a:pt x="183" y="1825"/>
                      </a:lnTo>
                      <a:lnTo>
                        <a:pt x="92" y="1885"/>
                      </a:lnTo>
                      <a:lnTo>
                        <a:pt x="1" y="1916"/>
                      </a:lnTo>
                      <a:lnTo>
                        <a:pt x="3375" y="1916"/>
                      </a:lnTo>
                      <a:lnTo>
                        <a:pt x="3436" y="1885"/>
                      </a:lnTo>
                      <a:lnTo>
                        <a:pt x="3648" y="1521"/>
                      </a:lnTo>
                      <a:lnTo>
                        <a:pt x="4044" y="852"/>
                      </a:lnTo>
                      <a:cubicBezTo>
                        <a:pt x="3983" y="822"/>
                        <a:pt x="3983" y="791"/>
                        <a:pt x="3952" y="761"/>
                      </a:cubicBezTo>
                      <a:lnTo>
                        <a:pt x="3345" y="1825"/>
                      </a:lnTo>
                      <a:lnTo>
                        <a:pt x="427" y="1825"/>
                      </a:lnTo>
                      <a:lnTo>
                        <a:pt x="2402" y="670"/>
                      </a:lnTo>
                      <a:lnTo>
                        <a:pt x="3466" y="62"/>
                      </a:lnTo>
                      <a:lnTo>
                        <a:pt x="33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5"/>
                <p:cNvSpPr/>
                <p:nvPr/>
              </p:nvSpPr>
              <p:spPr>
                <a:xfrm>
                  <a:off x="-7398050" y="13328750"/>
                  <a:ext cx="38775" cy="78300"/>
                </a:xfrm>
                <a:custGeom>
                  <a:avLst/>
                  <a:gdLst/>
                  <a:ahLst/>
                  <a:cxnLst/>
                  <a:rect l="l" t="t" r="r" b="b"/>
                  <a:pathLst>
                    <a:path w="1551" h="3132" extrusionOk="0">
                      <a:moveTo>
                        <a:pt x="1156" y="1"/>
                      </a:moveTo>
                      <a:lnTo>
                        <a:pt x="1460" y="578"/>
                      </a:lnTo>
                      <a:lnTo>
                        <a:pt x="1" y="3131"/>
                      </a:lnTo>
                      <a:lnTo>
                        <a:pt x="1520" y="548"/>
                      </a:lnTo>
                      <a:lnTo>
                        <a:pt x="1551" y="548"/>
                      </a:lnTo>
                      <a:lnTo>
                        <a:pt x="1338" y="122"/>
                      </a:lnTo>
                      <a:cubicBezTo>
                        <a:pt x="1247" y="92"/>
                        <a:pt x="1216" y="61"/>
                        <a:pt x="1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5"/>
                <p:cNvSpPr/>
                <p:nvPr/>
              </p:nvSpPr>
              <p:spPr>
                <a:xfrm>
                  <a:off x="-7439075" y="13317350"/>
                  <a:ext cx="38000" cy="89700"/>
                </a:xfrm>
                <a:custGeom>
                  <a:avLst/>
                  <a:gdLst/>
                  <a:ahLst/>
                  <a:cxnLst/>
                  <a:rect l="l" t="t" r="r" b="b"/>
                  <a:pathLst>
                    <a:path w="1520" h="3588" extrusionOk="0">
                      <a:moveTo>
                        <a:pt x="578" y="1"/>
                      </a:moveTo>
                      <a:lnTo>
                        <a:pt x="0" y="1004"/>
                      </a:lnTo>
                      <a:lnTo>
                        <a:pt x="61" y="1004"/>
                      </a:lnTo>
                      <a:lnTo>
                        <a:pt x="1520" y="3587"/>
                      </a:lnTo>
                      <a:lnTo>
                        <a:pt x="91" y="1034"/>
                      </a:lnTo>
                      <a:lnTo>
                        <a:pt x="6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5"/>
                <p:cNvSpPr/>
                <p:nvPr/>
              </p:nvSpPr>
              <p:spPr>
                <a:xfrm>
                  <a:off x="-7398050" y="13416150"/>
                  <a:ext cx="38775" cy="130725"/>
                </a:xfrm>
                <a:custGeom>
                  <a:avLst/>
                  <a:gdLst/>
                  <a:ahLst/>
                  <a:cxnLst/>
                  <a:rect l="l" t="t" r="r" b="b"/>
                  <a:pathLst>
                    <a:path w="1551" h="5229" extrusionOk="0">
                      <a:moveTo>
                        <a:pt x="1" y="0"/>
                      </a:moveTo>
                      <a:lnTo>
                        <a:pt x="1460" y="2553"/>
                      </a:lnTo>
                      <a:lnTo>
                        <a:pt x="1" y="5106"/>
                      </a:lnTo>
                      <a:lnTo>
                        <a:pt x="1" y="5228"/>
                      </a:lnTo>
                      <a:lnTo>
                        <a:pt x="92" y="5137"/>
                      </a:lnTo>
                      <a:lnTo>
                        <a:pt x="1551" y="2584"/>
                      </a:lnTo>
                      <a:lnTo>
                        <a:pt x="1520" y="258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5"/>
                <p:cNvSpPr/>
                <p:nvPr/>
              </p:nvSpPr>
              <p:spPr>
                <a:xfrm>
                  <a:off x="-7439850" y="13416150"/>
                  <a:ext cx="38775" cy="130725"/>
                </a:xfrm>
                <a:custGeom>
                  <a:avLst/>
                  <a:gdLst/>
                  <a:ahLst/>
                  <a:cxnLst/>
                  <a:rect l="l" t="t" r="r" b="b"/>
                  <a:pathLst>
                    <a:path w="1551" h="5229" extrusionOk="0">
                      <a:moveTo>
                        <a:pt x="1551" y="0"/>
                      </a:moveTo>
                      <a:lnTo>
                        <a:pt x="92" y="2584"/>
                      </a:lnTo>
                      <a:lnTo>
                        <a:pt x="1" y="2584"/>
                      </a:lnTo>
                      <a:lnTo>
                        <a:pt x="1490" y="5137"/>
                      </a:lnTo>
                      <a:lnTo>
                        <a:pt x="1551" y="5228"/>
                      </a:lnTo>
                      <a:lnTo>
                        <a:pt x="1551" y="5106"/>
                      </a:lnTo>
                      <a:lnTo>
                        <a:pt x="122" y="255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5"/>
                <p:cNvSpPr/>
                <p:nvPr/>
              </p:nvSpPr>
              <p:spPr>
                <a:xfrm>
                  <a:off x="-7515075" y="13342425"/>
                  <a:ext cx="114000" cy="67650"/>
                </a:xfrm>
                <a:custGeom>
                  <a:avLst/>
                  <a:gdLst/>
                  <a:ahLst/>
                  <a:cxnLst/>
                  <a:rect l="l" t="t" r="r" b="b"/>
                  <a:pathLst>
                    <a:path w="4560" h="2706" extrusionOk="0">
                      <a:moveTo>
                        <a:pt x="92" y="1"/>
                      </a:moveTo>
                      <a:lnTo>
                        <a:pt x="1" y="31"/>
                      </a:lnTo>
                      <a:lnTo>
                        <a:pt x="92" y="61"/>
                      </a:lnTo>
                      <a:lnTo>
                        <a:pt x="3010" y="122"/>
                      </a:lnTo>
                      <a:lnTo>
                        <a:pt x="4499" y="2615"/>
                      </a:lnTo>
                      <a:lnTo>
                        <a:pt x="4560" y="2706"/>
                      </a:lnTo>
                      <a:lnTo>
                        <a:pt x="4560" y="2584"/>
                      </a:lnTo>
                      <a:lnTo>
                        <a:pt x="3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5"/>
                <p:cNvSpPr/>
                <p:nvPr/>
              </p:nvSpPr>
              <p:spPr>
                <a:xfrm>
                  <a:off x="-7516600" y="13345475"/>
                  <a:ext cx="113250" cy="66125"/>
                </a:xfrm>
                <a:custGeom>
                  <a:avLst/>
                  <a:gdLst/>
                  <a:ahLst/>
                  <a:cxnLst/>
                  <a:rect l="l" t="t" r="r" b="b"/>
                  <a:pathLst>
                    <a:path w="4530" h="2645" extrusionOk="0">
                      <a:moveTo>
                        <a:pt x="1" y="0"/>
                      </a:moveTo>
                      <a:lnTo>
                        <a:pt x="1" y="31"/>
                      </a:lnTo>
                      <a:lnTo>
                        <a:pt x="1" y="91"/>
                      </a:lnTo>
                      <a:lnTo>
                        <a:pt x="1490" y="2645"/>
                      </a:lnTo>
                      <a:lnTo>
                        <a:pt x="1521" y="2614"/>
                      </a:lnTo>
                      <a:lnTo>
                        <a:pt x="4530" y="2614"/>
                      </a:lnTo>
                      <a:lnTo>
                        <a:pt x="1551" y="2584"/>
                      </a:lnTo>
                      <a:lnTo>
                        <a:pt x="122" y="6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5"/>
                <p:cNvSpPr/>
                <p:nvPr/>
              </p:nvSpPr>
              <p:spPr>
                <a:xfrm>
                  <a:off x="-7519625" y="13342425"/>
                  <a:ext cx="775" cy="800"/>
                </a:xfrm>
                <a:custGeom>
                  <a:avLst/>
                  <a:gdLst/>
                  <a:ahLst/>
                  <a:cxnLst/>
                  <a:rect l="l" t="t" r="r" b="b"/>
                  <a:pathLst>
                    <a:path w="31" h="32" extrusionOk="0">
                      <a:moveTo>
                        <a:pt x="0" y="1"/>
                      </a:move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5"/>
                <p:cNvSpPr/>
                <p:nvPr/>
              </p:nvSpPr>
              <p:spPr>
                <a:xfrm>
                  <a:off x="-7319775" y="13410825"/>
                  <a:ext cx="3825" cy="10650"/>
                </a:xfrm>
                <a:custGeom>
                  <a:avLst/>
                  <a:gdLst/>
                  <a:ahLst/>
                  <a:cxnLst/>
                  <a:rect l="l" t="t" r="r" b="b"/>
                  <a:pathLst>
                    <a:path w="153" h="426" extrusionOk="0">
                      <a:moveTo>
                        <a:pt x="31" y="0"/>
                      </a:moveTo>
                      <a:lnTo>
                        <a:pt x="0" y="61"/>
                      </a:lnTo>
                      <a:lnTo>
                        <a:pt x="152" y="426"/>
                      </a:lnTo>
                      <a:lnTo>
                        <a:pt x="152" y="183"/>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5"/>
                <p:cNvSpPr/>
                <p:nvPr/>
              </p:nvSpPr>
              <p:spPr>
                <a:xfrm>
                  <a:off x="-7398050" y="13413850"/>
                  <a:ext cx="72225" cy="66900"/>
                </a:xfrm>
                <a:custGeom>
                  <a:avLst/>
                  <a:gdLst/>
                  <a:ahLst/>
                  <a:cxnLst/>
                  <a:rect l="l" t="t" r="r" b="b"/>
                  <a:pathLst>
                    <a:path w="2889" h="2676" extrusionOk="0">
                      <a:moveTo>
                        <a:pt x="1" y="1"/>
                      </a:moveTo>
                      <a:lnTo>
                        <a:pt x="1" y="92"/>
                      </a:lnTo>
                      <a:lnTo>
                        <a:pt x="1520" y="2676"/>
                      </a:lnTo>
                      <a:lnTo>
                        <a:pt x="2858" y="2676"/>
                      </a:lnTo>
                      <a:cubicBezTo>
                        <a:pt x="2858" y="2645"/>
                        <a:pt x="2888" y="2615"/>
                        <a:pt x="2888" y="2584"/>
                      </a:cubicBezTo>
                      <a:lnTo>
                        <a:pt x="1612" y="2584"/>
                      </a:lnTo>
                      <a:lnTo>
                        <a:pt x="12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5"/>
                <p:cNvSpPr/>
                <p:nvPr/>
              </p:nvSpPr>
              <p:spPr>
                <a:xfrm>
                  <a:off x="-7515075" y="13413850"/>
                  <a:ext cx="114000" cy="66900"/>
                </a:xfrm>
                <a:custGeom>
                  <a:avLst/>
                  <a:gdLst/>
                  <a:ahLst/>
                  <a:cxnLst/>
                  <a:rect l="l" t="t" r="r" b="b"/>
                  <a:pathLst>
                    <a:path w="4560" h="2676" extrusionOk="0">
                      <a:moveTo>
                        <a:pt x="4560" y="1"/>
                      </a:moveTo>
                      <a:lnTo>
                        <a:pt x="4499" y="62"/>
                      </a:lnTo>
                      <a:lnTo>
                        <a:pt x="3010" y="2584"/>
                      </a:lnTo>
                      <a:lnTo>
                        <a:pt x="92" y="2615"/>
                      </a:lnTo>
                      <a:lnTo>
                        <a:pt x="1" y="2645"/>
                      </a:lnTo>
                      <a:lnTo>
                        <a:pt x="92" y="2676"/>
                      </a:lnTo>
                      <a:lnTo>
                        <a:pt x="3101" y="2676"/>
                      </a:lnTo>
                      <a:lnTo>
                        <a:pt x="4560" y="92"/>
                      </a:lnTo>
                      <a:lnTo>
                        <a:pt x="4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5"/>
                <p:cNvSpPr/>
                <p:nvPr/>
              </p:nvSpPr>
              <p:spPr>
                <a:xfrm>
                  <a:off x="-7516600" y="13410825"/>
                  <a:ext cx="114775" cy="67650"/>
                </a:xfrm>
                <a:custGeom>
                  <a:avLst/>
                  <a:gdLst/>
                  <a:ahLst/>
                  <a:cxnLst/>
                  <a:rect l="l" t="t" r="r" b="b"/>
                  <a:pathLst>
                    <a:path w="4591" h="2706" extrusionOk="0">
                      <a:moveTo>
                        <a:pt x="1521" y="0"/>
                      </a:moveTo>
                      <a:lnTo>
                        <a:pt x="1490" y="31"/>
                      </a:lnTo>
                      <a:lnTo>
                        <a:pt x="1" y="2584"/>
                      </a:lnTo>
                      <a:lnTo>
                        <a:pt x="1" y="2705"/>
                      </a:lnTo>
                      <a:lnTo>
                        <a:pt x="122" y="2614"/>
                      </a:lnTo>
                      <a:lnTo>
                        <a:pt x="1551" y="122"/>
                      </a:lnTo>
                      <a:lnTo>
                        <a:pt x="4530" y="61"/>
                      </a:lnTo>
                      <a:lnTo>
                        <a:pt x="4591" y="31"/>
                      </a:lnTo>
                      <a:lnTo>
                        <a:pt x="45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5"/>
                <p:cNvSpPr/>
                <p:nvPr/>
              </p:nvSpPr>
              <p:spPr>
                <a:xfrm>
                  <a:off x="-7398050" y="13342425"/>
                  <a:ext cx="50950" cy="66900"/>
                </a:xfrm>
                <a:custGeom>
                  <a:avLst/>
                  <a:gdLst/>
                  <a:ahLst/>
                  <a:cxnLst/>
                  <a:rect l="l" t="t" r="r" b="b"/>
                  <a:pathLst>
                    <a:path w="2038" h="2676" extrusionOk="0">
                      <a:moveTo>
                        <a:pt x="1520" y="1"/>
                      </a:moveTo>
                      <a:lnTo>
                        <a:pt x="1" y="2584"/>
                      </a:lnTo>
                      <a:lnTo>
                        <a:pt x="1" y="2675"/>
                      </a:lnTo>
                      <a:lnTo>
                        <a:pt x="92" y="2645"/>
                      </a:lnTo>
                      <a:lnTo>
                        <a:pt x="1551" y="122"/>
                      </a:lnTo>
                      <a:lnTo>
                        <a:pt x="2037" y="122"/>
                      </a:lnTo>
                      <a:lnTo>
                        <a:pt x="19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5"/>
                <p:cNvSpPr/>
                <p:nvPr/>
              </p:nvSpPr>
              <p:spPr>
                <a:xfrm>
                  <a:off x="-7397300" y="13403975"/>
                  <a:ext cx="80575" cy="8400"/>
                </a:xfrm>
                <a:custGeom>
                  <a:avLst/>
                  <a:gdLst/>
                  <a:ahLst/>
                  <a:cxnLst/>
                  <a:rect l="l" t="t" r="r" b="b"/>
                  <a:pathLst>
                    <a:path w="3223" h="336" extrusionOk="0">
                      <a:moveTo>
                        <a:pt x="3162" y="1"/>
                      </a:moveTo>
                      <a:lnTo>
                        <a:pt x="3010" y="213"/>
                      </a:lnTo>
                      <a:lnTo>
                        <a:pt x="92" y="213"/>
                      </a:lnTo>
                      <a:lnTo>
                        <a:pt x="1" y="305"/>
                      </a:lnTo>
                      <a:lnTo>
                        <a:pt x="92" y="335"/>
                      </a:lnTo>
                      <a:lnTo>
                        <a:pt x="3101" y="335"/>
                      </a:lnTo>
                      <a:lnTo>
                        <a:pt x="3132" y="305"/>
                      </a:lnTo>
                      <a:lnTo>
                        <a:pt x="3223" y="153"/>
                      </a:lnTo>
                      <a:cubicBezTo>
                        <a:pt x="3223" y="122"/>
                        <a:pt x="3223" y="31"/>
                        <a:pt x="3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5"/>
                <p:cNvSpPr/>
                <p:nvPr/>
              </p:nvSpPr>
              <p:spPr>
                <a:xfrm>
                  <a:off x="-7515825" y="13479975"/>
                  <a:ext cx="114750" cy="66900"/>
                </a:xfrm>
                <a:custGeom>
                  <a:avLst/>
                  <a:gdLst/>
                  <a:ahLst/>
                  <a:cxnLst/>
                  <a:rect l="l" t="t" r="r" b="b"/>
                  <a:pathLst>
                    <a:path w="4590" h="2676" extrusionOk="0">
                      <a:moveTo>
                        <a:pt x="0" y="0"/>
                      </a:moveTo>
                      <a:lnTo>
                        <a:pt x="4590" y="2675"/>
                      </a:lnTo>
                      <a:lnTo>
                        <a:pt x="4529" y="2584"/>
                      </a:lnTo>
                      <a:lnTo>
                        <a:pt x="122"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5"/>
                <p:cNvSpPr/>
                <p:nvPr/>
              </p:nvSpPr>
              <p:spPr>
                <a:xfrm>
                  <a:off x="-7518875" y="13345475"/>
                  <a:ext cx="2300" cy="133750"/>
                </a:xfrm>
                <a:custGeom>
                  <a:avLst/>
                  <a:gdLst/>
                  <a:ahLst/>
                  <a:cxnLst/>
                  <a:rect l="l" t="t" r="r" b="b"/>
                  <a:pathLst>
                    <a:path w="92" h="5350" extrusionOk="0">
                      <a:moveTo>
                        <a:pt x="61" y="0"/>
                      </a:moveTo>
                      <a:lnTo>
                        <a:pt x="1" y="91"/>
                      </a:lnTo>
                      <a:lnTo>
                        <a:pt x="1" y="5198"/>
                      </a:lnTo>
                      <a:lnTo>
                        <a:pt x="1" y="5319"/>
                      </a:lnTo>
                      <a:lnTo>
                        <a:pt x="1" y="5350"/>
                      </a:lnTo>
                      <a:lnTo>
                        <a:pt x="61" y="5319"/>
                      </a:lnTo>
                      <a:lnTo>
                        <a:pt x="92" y="5319"/>
                      </a:lnTo>
                      <a:lnTo>
                        <a:pt x="92" y="5198"/>
                      </a:lnTo>
                      <a:lnTo>
                        <a:pt x="92" y="91"/>
                      </a:lnTo>
                      <a:lnTo>
                        <a:pt x="92"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5"/>
                <p:cNvSpPr/>
                <p:nvPr/>
              </p:nvSpPr>
              <p:spPr>
                <a:xfrm>
                  <a:off x="-7398050" y="13510375"/>
                  <a:ext cx="63100" cy="36500"/>
                </a:xfrm>
                <a:custGeom>
                  <a:avLst/>
                  <a:gdLst/>
                  <a:ahLst/>
                  <a:cxnLst/>
                  <a:rect l="l" t="t" r="r" b="b"/>
                  <a:pathLst>
                    <a:path w="2524" h="1460" extrusionOk="0">
                      <a:moveTo>
                        <a:pt x="2523" y="0"/>
                      </a:moveTo>
                      <a:lnTo>
                        <a:pt x="122" y="1368"/>
                      </a:lnTo>
                      <a:lnTo>
                        <a:pt x="1" y="1459"/>
                      </a:lnTo>
                      <a:lnTo>
                        <a:pt x="25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5"/>
                <p:cNvSpPr/>
                <p:nvPr/>
              </p:nvSpPr>
              <p:spPr>
                <a:xfrm>
                  <a:off x="-7515825" y="13335600"/>
                  <a:ext cx="8375" cy="6850"/>
                </a:xfrm>
                <a:custGeom>
                  <a:avLst/>
                  <a:gdLst/>
                  <a:ahLst/>
                  <a:cxnLst/>
                  <a:rect l="l" t="t" r="r" b="b"/>
                  <a:pathLst>
                    <a:path w="335" h="274" extrusionOk="0">
                      <a:moveTo>
                        <a:pt x="243" y="0"/>
                      </a:moveTo>
                      <a:lnTo>
                        <a:pt x="31" y="122"/>
                      </a:lnTo>
                      <a:lnTo>
                        <a:pt x="0" y="274"/>
                      </a:lnTo>
                      <a:lnTo>
                        <a:pt x="122" y="243"/>
                      </a:lnTo>
                      <a:lnTo>
                        <a:pt x="335" y="91"/>
                      </a:lnTo>
                      <a:cubicBezTo>
                        <a:pt x="304" y="31"/>
                        <a:pt x="274" y="31"/>
                        <a:pt x="2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5"/>
                <p:cNvSpPr/>
                <p:nvPr/>
              </p:nvSpPr>
              <p:spPr>
                <a:xfrm>
                  <a:off x="-7401075" y="13413850"/>
                  <a:ext cx="3050" cy="133775"/>
                </a:xfrm>
                <a:custGeom>
                  <a:avLst/>
                  <a:gdLst/>
                  <a:ahLst/>
                  <a:cxnLst/>
                  <a:rect l="l" t="t" r="r" b="b"/>
                  <a:pathLst>
                    <a:path w="122" h="5351" extrusionOk="0">
                      <a:moveTo>
                        <a:pt x="0" y="1"/>
                      </a:moveTo>
                      <a:lnTo>
                        <a:pt x="0" y="92"/>
                      </a:lnTo>
                      <a:lnTo>
                        <a:pt x="0" y="5198"/>
                      </a:lnTo>
                      <a:lnTo>
                        <a:pt x="0" y="5320"/>
                      </a:lnTo>
                      <a:lnTo>
                        <a:pt x="91" y="5350"/>
                      </a:lnTo>
                      <a:lnTo>
                        <a:pt x="122" y="5320"/>
                      </a:lnTo>
                      <a:lnTo>
                        <a:pt x="122" y="5198"/>
                      </a:lnTo>
                      <a:lnTo>
                        <a:pt x="122" y="92"/>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5"/>
                <p:cNvSpPr/>
                <p:nvPr/>
              </p:nvSpPr>
              <p:spPr>
                <a:xfrm>
                  <a:off x="-7401850" y="13319625"/>
                  <a:ext cx="3075" cy="91225"/>
                </a:xfrm>
                <a:custGeom>
                  <a:avLst/>
                  <a:gdLst/>
                  <a:ahLst/>
                  <a:cxnLst/>
                  <a:rect l="l" t="t" r="r" b="b"/>
                  <a:pathLst>
                    <a:path w="123" h="3649" extrusionOk="0">
                      <a:moveTo>
                        <a:pt x="1" y="1"/>
                      </a:moveTo>
                      <a:lnTo>
                        <a:pt x="1" y="3496"/>
                      </a:lnTo>
                      <a:lnTo>
                        <a:pt x="1" y="3618"/>
                      </a:lnTo>
                      <a:lnTo>
                        <a:pt x="31" y="3618"/>
                      </a:lnTo>
                      <a:lnTo>
                        <a:pt x="92" y="3648"/>
                      </a:lnTo>
                      <a:lnTo>
                        <a:pt x="122" y="3618"/>
                      </a:lnTo>
                      <a:lnTo>
                        <a:pt x="122" y="3496"/>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5"/>
                <p:cNvSpPr/>
                <p:nvPr/>
              </p:nvSpPr>
              <p:spPr>
                <a:xfrm>
                  <a:off x="-7517350" y="13342425"/>
                  <a:ext cx="118575" cy="69175"/>
                </a:xfrm>
                <a:custGeom>
                  <a:avLst/>
                  <a:gdLst/>
                  <a:ahLst/>
                  <a:cxnLst/>
                  <a:rect l="l" t="t" r="r" b="b"/>
                  <a:pathLst>
                    <a:path w="4743" h="2767" extrusionOk="0">
                      <a:moveTo>
                        <a:pt x="61" y="1"/>
                      </a:moveTo>
                      <a:lnTo>
                        <a:pt x="0" y="122"/>
                      </a:lnTo>
                      <a:lnTo>
                        <a:pt x="31" y="122"/>
                      </a:lnTo>
                      <a:lnTo>
                        <a:pt x="152" y="183"/>
                      </a:lnTo>
                      <a:lnTo>
                        <a:pt x="4560" y="2736"/>
                      </a:lnTo>
                      <a:lnTo>
                        <a:pt x="4621" y="2767"/>
                      </a:lnTo>
                      <a:lnTo>
                        <a:pt x="4742" y="2706"/>
                      </a:lnTo>
                      <a:lnTo>
                        <a:pt x="4651" y="2706"/>
                      </a:lnTo>
                      <a:lnTo>
                        <a:pt x="4590" y="2615"/>
                      </a:lnTo>
                      <a:lnTo>
                        <a:pt x="183" y="61"/>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5"/>
                <p:cNvSpPr/>
                <p:nvPr/>
              </p:nvSpPr>
              <p:spPr>
                <a:xfrm>
                  <a:off x="-7399575" y="13411575"/>
                  <a:ext cx="79050" cy="47900"/>
                </a:xfrm>
                <a:custGeom>
                  <a:avLst/>
                  <a:gdLst/>
                  <a:ahLst/>
                  <a:cxnLst/>
                  <a:rect l="l" t="t" r="r" b="b"/>
                  <a:pathLst>
                    <a:path w="3162" h="1916" extrusionOk="0">
                      <a:moveTo>
                        <a:pt x="92" y="1"/>
                      </a:moveTo>
                      <a:lnTo>
                        <a:pt x="1" y="92"/>
                      </a:lnTo>
                      <a:lnTo>
                        <a:pt x="31" y="122"/>
                      </a:lnTo>
                      <a:lnTo>
                        <a:pt x="122" y="153"/>
                      </a:lnTo>
                      <a:lnTo>
                        <a:pt x="3101" y="1916"/>
                      </a:lnTo>
                      <a:cubicBezTo>
                        <a:pt x="3101" y="1855"/>
                        <a:pt x="3101" y="1824"/>
                        <a:pt x="3162" y="1794"/>
                      </a:cubicBezTo>
                      <a:lnTo>
                        <a:pt x="153" y="92"/>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5"/>
                <p:cNvSpPr/>
                <p:nvPr/>
              </p:nvSpPr>
              <p:spPr>
                <a:xfrm>
                  <a:off x="-7516600" y="13370550"/>
                  <a:ext cx="189250" cy="110200"/>
                </a:xfrm>
                <a:custGeom>
                  <a:avLst/>
                  <a:gdLst/>
                  <a:ahLst/>
                  <a:cxnLst/>
                  <a:rect l="l" t="t" r="r" b="b"/>
                  <a:pathLst>
                    <a:path w="7570" h="4408" extrusionOk="0">
                      <a:moveTo>
                        <a:pt x="7539" y="0"/>
                      </a:moveTo>
                      <a:lnTo>
                        <a:pt x="4864" y="1550"/>
                      </a:lnTo>
                      <a:lnTo>
                        <a:pt x="4743" y="1581"/>
                      </a:lnTo>
                      <a:lnTo>
                        <a:pt x="4712" y="1611"/>
                      </a:lnTo>
                      <a:lnTo>
                        <a:pt x="4591" y="1672"/>
                      </a:lnTo>
                      <a:lnTo>
                        <a:pt x="4530" y="1733"/>
                      </a:lnTo>
                      <a:lnTo>
                        <a:pt x="122" y="4256"/>
                      </a:lnTo>
                      <a:lnTo>
                        <a:pt x="31" y="4316"/>
                      </a:lnTo>
                      <a:lnTo>
                        <a:pt x="1" y="4347"/>
                      </a:lnTo>
                      <a:lnTo>
                        <a:pt x="31" y="4377"/>
                      </a:lnTo>
                      <a:lnTo>
                        <a:pt x="122" y="4408"/>
                      </a:lnTo>
                      <a:lnTo>
                        <a:pt x="183" y="4377"/>
                      </a:lnTo>
                      <a:lnTo>
                        <a:pt x="4591" y="1824"/>
                      </a:lnTo>
                      <a:lnTo>
                        <a:pt x="4682" y="1794"/>
                      </a:lnTo>
                      <a:lnTo>
                        <a:pt x="4712" y="1763"/>
                      </a:lnTo>
                      <a:lnTo>
                        <a:pt x="4834" y="1672"/>
                      </a:lnTo>
                      <a:lnTo>
                        <a:pt x="4895" y="1642"/>
                      </a:lnTo>
                      <a:lnTo>
                        <a:pt x="7569" y="91"/>
                      </a:lnTo>
                      <a:cubicBezTo>
                        <a:pt x="7569" y="61"/>
                        <a:pt x="7539" y="0"/>
                        <a:pt x="7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5"/>
                <p:cNvSpPr/>
                <p:nvPr/>
              </p:nvSpPr>
              <p:spPr>
                <a:xfrm>
                  <a:off x="-7518875" y="13334075"/>
                  <a:ext cx="7625" cy="15225"/>
                </a:xfrm>
                <a:custGeom>
                  <a:avLst/>
                  <a:gdLst/>
                  <a:ahLst/>
                  <a:cxnLst/>
                  <a:rect l="l" t="t" r="r" b="b"/>
                  <a:pathLst>
                    <a:path w="305" h="609" extrusionOk="0">
                      <a:moveTo>
                        <a:pt x="31" y="0"/>
                      </a:moveTo>
                      <a:lnTo>
                        <a:pt x="31" y="243"/>
                      </a:lnTo>
                      <a:lnTo>
                        <a:pt x="31" y="335"/>
                      </a:lnTo>
                      <a:lnTo>
                        <a:pt x="1" y="335"/>
                      </a:lnTo>
                      <a:lnTo>
                        <a:pt x="1" y="395"/>
                      </a:lnTo>
                      <a:lnTo>
                        <a:pt x="1" y="487"/>
                      </a:lnTo>
                      <a:lnTo>
                        <a:pt x="1" y="608"/>
                      </a:lnTo>
                      <a:lnTo>
                        <a:pt x="92" y="487"/>
                      </a:lnTo>
                      <a:lnTo>
                        <a:pt x="122" y="395"/>
                      </a:lnTo>
                      <a:lnTo>
                        <a:pt x="213" y="304"/>
                      </a:lnTo>
                      <a:lnTo>
                        <a:pt x="305" y="92"/>
                      </a:lnTo>
                      <a:cubicBezTo>
                        <a:pt x="274" y="92"/>
                        <a:pt x="274" y="61"/>
                        <a:pt x="244" y="61"/>
                      </a:cubicBezTo>
                      <a:lnTo>
                        <a:pt x="122" y="243"/>
                      </a:lnTo>
                      <a:lnTo>
                        <a:pt x="122" y="31"/>
                      </a:lnTo>
                      <a:cubicBezTo>
                        <a:pt x="92" y="31"/>
                        <a:pt x="61" y="0"/>
                        <a:pt x="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5"/>
                <p:cNvSpPr/>
                <p:nvPr/>
              </p:nvSpPr>
              <p:spPr>
                <a:xfrm>
                  <a:off x="-8150350" y="13961750"/>
                  <a:ext cx="38800" cy="129950"/>
                </a:xfrm>
                <a:custGeom>
                  <a:avLst/>
                  <a:gdLst/>
                  <a:ahLst/>
                  <a:cxnLst/>
                  <a:rect l="l" t="t" r="r" b="b"/>
                  <a:pathLst>
                    <a:path w="1552" h="5198" extrusionOk="0">
                      <a:moveTo>
                        <a:pt x="1551" y="0"/>
                      </a:moveTo>
                      <a:lnTo>
                        <a:pt x="1460" y="30"/>
                      </a:lnTo>
                      <a:lnTo>
                        <a:pt x="1" y="2584"/>
                      </a:lnTo>
                      <a:lnTo>
                        <a:pt x="31" y="2584"/>
                      </a:lnTo>
                      <a:lnTo>
                        <a:pt x="1551" y="5198"/>
                      </a:lnTo>
                      <a:lnTo>
                        <a:pt x="92" y="2644"/>
                      </a:lnTo>
                      <a:lnTo>
                        <a:pt x="1551" y="122"/>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5"/>
                <p:cNvSpPr/>
                <p:nvPr/>
              </p:nvSpPr>
              <p:spPr>
                <a:xfrm>
                  <a:off x="-8109300" y="13961750"/>
                  <a:ext cx="38775" cy="129950"/>
                </a:xfrm>
                <a:custGeom>
                  <a:avLst/>
                  <a:gdLst/>
                  <a:ahLst/>
                  <a:cxnLst/>
                  <a:rect l="l" t="t" r="r" b="b"/>
                  <a:pathLst>
                    <a:path w="1551" h="5198" extrusionOk="0">
                      <a:moveTo>
                        <a:pt x="0" y="0"/>
                      </a:moveTo>
                      <a:lnTo>
                        <a:pt x="0" y="122"/>
                      </a:lnTo>
                      <a:lnTo>
                        <a:pt x="1487" y="2640"/>
                      </a:lnTo>
                      <a:lnTo>
                        <a:pt x="1487" y="2640"/>
                      </a:lnTo>
                      <a:lnTo>
                        <a:pt x="1520" y="2584"/>
                      </a:lnTo>
                      <a:lnTo>
                        <a:pt x="1550" y="2584"/>
                      </a:lnTo>
                      <a:lnTo>
                        <a:pt x="122" y="30"/>
                      </a:lnTo>
                      <a:lnTo>
                        <a:pt x="0" y="0"/>
                      </a:lnTo>
                      <a:close/>
                      <a:moveTo>
                        <a:pt x="1487" y="2640"/>
                      </a:moveTo>
                      <a:lnTo>
                        <a:pt x="0" y="5198"/>
                      </a:lnTo>
                      <a:lnTo>
                        <a:pt x="1490" y="2644"/>
                      </a:lnTo>
                      <a:lnTo>
                        <a:pt x="1487" y="264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5"/>
                <p:cNvSpPr/>
                <p:nvPr/>
              </p:nvSpPr>
              <p:spPr>
                <a:xfrm>
                  <a:off x="-8109300" y="14101550"/>
                  <a:ext cx="38775" cy="93500"/>
                </a:xfrm>
                <a:custGeom>
                  <a:avLst/>
                  <a:gdLst/>
                  <a:ahLst/>
                  <a:cxnLst/>
                  <a:rect l="l" t="t" r="r" b="b"/>
                  <a:pathLst>
                    <a:path w="1551" h="3740" extrusionOk="0">
                      <a:moveTo>
                        <a:pt x="0" y="1"/>
                      </a:moveTo>
                      <a:lnTo>
                        <a:pt x="1429" y="2524"/>
                      </a:lnTo>
                      <a:lnTo>
                        <a:pt x="760" y="3740"/>
                      </a:lnTo>
                      <a:lnTo>
                        <a:pt x="882" y="3740"/>
                      </a:lnTo>
                      <a:lnTo>
                        <a:pt x="1550" y="2584"/>
                      </a:lnTo>
                      <a:lnTo>
                        <a:pt x="1520" y="2584"/>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5"/>
                <p:cNvSpPr/>
                <p:nvPr/>
              </p:nvSpPr>
              <p:spPr>
                <a:xfrm>
                  <a:off x="-8150350" y="14101550"/>
                  <a:ext cx="38025" cy="83625"/>
                </a:xfrm>
                <a:custGeom>
                  <a:avLst/>
                  <a:gdLst/>
                  <a:ahLst/>
                  <a:cxnLst/>
                  <a:rect l="l" t="t" r="r" b="b"/>
                  <a:pathLst>
                    <a:path w="1521" h="3345" extrusionOk="0">
                      <a:moveTo>
                        <a:pt x="1521" y="1"/>
                      </a:moveTo>
                      <a:lnTo>
                        <a:pt x="31" y="2584"/>
                      </a:lnTo>
                      <a:lnTo>
                        <a:pt x="1" y="2584"/>
                      </a:lnTo>
                      <a:lnTo>
                        <a:pt x="396" y="3253"/>
                      </a:lnTo>
                      <a:cubicBezTo>
                        <a:pt x="426" y="3284"/>
                        <a:pt x="487" y="3284"/>
                        <a:pt x="548" y="3344"/>
                      </a:cubicBezTo>
                      <a:lnTo>
                        <a:pt x="92" y="2524"/>
                      </a:lnTo>
                      <a:lnTo>
                        <a:pt x="15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5"/>
                <p:cNvSpPr/>
                <p:nvPr/>
              </p:nvSpPr>
              <p:spPr>
                <a:xfrm>
                  <a:off x="-8193650" y="14086350"/>
                  <a:ext cx="4575" cy="9925"/>
                </a:xfrm>
                <a:custGeom>
                  <a:avLst/>
                  <a:gdLst/>
                  <a:ahLst/>
                  <a:cxnLst/>
                  <a:rect l="l" t="t" r="r" b="b"/>
                  <a:pathLst>
                    <a:path w="183" h="397" extrusionOk="0">
                      <a:moveTo>
                        <a:pt x="0" y="1"/>
                      </a:moveTo>
                      <a:lnTo>
                        <a:pt x="0" y="183"/>
                      </a:lnTo>
                      <a:lnTo>
                        <a:pt x="91" y="396"/>
                      </a:lnTo>
                      <a:lnTo>
                        <a:pt x="183" y="366"/>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5"/>
                <p:cNvSpPr/>
                <p:nvPr/>
              </p:nvSpPr>
              <p:spPr>
                <a:xfrm>
                  <a:off x="-8181500" y="14026325"/>
                  <a:ext cx="69950" cy="67650"/>
                </a:xfrm>
                <a:custGeom>
                  <a:avLst/>
                  <a:gdLst/>
                  <a:ahLst/>
                  <a:cxnLst/>
                  <a:rect l="l" t="t" r="r" b="b"/>
                  <a:pathLst>
                    <a:path w="2798" h="2706" extrusionOk="0">
                      <a:moveTo>
                        <a:pt x="31" y="1"/>
                      </a:moveTo>
                      <a:cubicBezTo>
                        <a:pt x="31" y="31"/>
                        <a:pt x="1" y="61"/>
                        <a:pt x="1" y="122"/>
                      </a:cubicBezTo>
                      <a:lnTo>
                        <a:pt x="1247" y="122"/>
                      </a:lnTo>
                      <a:lnTo>
                        <a:pt x="2736" y="2645"/>
                      </a:lnTo>
                      <a:lnTo>
                        <a:pt x="2797" y="2706"/>
                      </a:lnTo>
                      <a:lnTo>
                        <a:pt x="2797" y="2584"/>
                      </a:lnTo>
                      <a:lnTo>
                        <a:pt x="12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5"/>
                <p:cNvSpPr/>
                <p:nvPr/>
              </p:nvSpPr>
              <p:spPr>
                <a:xfrm>
                  <a:off x="-8109300" y="14098525"/>
                  <a:ext cx="114750" cy="67650"/>
                </a:xfrm>
                <a:custGeom>
                  <a:avLst/>
                  <a:gdLst/>
                  <a:ahLst/>
                  <a:cxnLst/>
                  <a:rect l="l" t="t" r="r" b="b"/>
                  <a:pathLst>
                    <a:path w="4590" h="2706" extrusionOk="0">
                      <a:moveTo>
                        <a:pt x="0" y="0"/>
                      </a:moveTo>
                      <a:lnTo>
                        <a:pt x="0" y="122"/>
                      </a:lnTo>
                      <a:lnTo>
                        <a:pt x="1520" y="2705"/>
                      </a:lnTo>
                      <a:lnTo>
                        <a:pt x="4529" y="2705"/>
                      </a:lnTo>
                      <a:lnTo>
                        <a:pt x="4590" y="2645"/>
                      </a:lnTo>
                      <a:lnTo>
                        <a:pt x="4529" y="2584"/>
                      </a:lnTo>
                      <a:lnTo>
                        <a:pt x="1550" y="2584"/>
                      </a:lnTo>
                      <a:lnTo>
                        <a:pt x="12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5"/>
                <p:cNvSpPr/>
                <p:nvPr/>
              </p:nvSpPr>
              <p:spPr>
                <a:xfrm>
                  <a:off x="-8032550" y="14096250"/>
                  <a:ext cx="38775" cy="66125"/>
                </a:xfrm>
                <a:custGeom>
                  <a:avLst/>
                  <a:gdLst/>
                  <a:ahLst/>
                  <a:cxnLst/>
                  <a:rect l="l" t="t" r="r" b="b"/>
                  <a:pathLst>
                    <a:path w="1551" h="2645" extrusionOk="0">
                      <a:moveTo>
                        <a:pt x="91" y="0"/>
                      </a:moveTo>
                      <a:lnTo>
                        <a:pt x="91" y="61"/>
                      </a:lnTo>
                      <a:lnTo>
                        <a:pt x="0" y="61"/>
                      </a:lnTo>
                      <a:lnTo>
                        <a:pt x="1490" y="2584"/>
                      </a:lnTo>
                      <a:lnTo>
                        <a:pt x="1550" y="2644"/>
                      </a:lnTo>
                      <a:lnTo>
                        <a:pt x="1550" y="2553"/>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5"/>
                <p:cNvSpPr/>
                <p:nvPr/>
              </p:nvSpPr>
              <p:spPr>
                <a:xfrm>
                  <a:off x="-8166300" y="14098525"/>
                  <a:ext cx="54750" cy="67650"/>
                </a:xfrm>
                <a:custGeom>
                  <a:avLst/>
                  <a:gdLst/>
                  <a:ahLst/>
                  <a:cxnLst/>
                  <a:rect l="l" t="t" r="r" b="b"/>
                  <a:pathLst>
                    <a:path w="2190" h="2706" extrusionOk="0">
                      <a:moveTo>
                        <a:pt x="2189" y="0"/>
                      </a:moveTo>
                      <a:lnTo>
                        <a:pt x="2128" y="31"/>
                      </a:lnTo>
                      <a:lnTo>
                        <a:pt x="639" y="2584"/>
                      </a:lnTo>
                      <a:lnTo>
                        <a:pt x="1" y="2584"/>
                      </a:lnTo>
                      <a:cubicBezTo>
                        <a:pt x="31" y="2614"/>
                        <a:pt x="61" y="2645"/>
                        <a:pt x="61" y="2705"/>
                      </a:cubicBezTo>
                      <a:lnTo>
                        <a:pt x="669" y="2705"/>
                      </a:lnTo>
                      <a:lnTo>
                        <a:pt x="2189" y="122"/>
                      </a:lnTo>
                      <a:lnTo>
                        <a:pt x="21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5"/>
                <p:cNvSpPr/>
                <p:nvPr/>
              </p:nvSpPr>
              <p:spPr>
                <a:xfrm>
                  <a:off x="-8193650" y="14095475"/>
                  <a:ext cx="80575" cy="10675"/>
                </a:xfrm>
                <a:custGeom>
                  <a:avLst/>
                  <a:gdLst/>
                  <a:ahLst/>
                  <a:cxnLst/>
                  <a:rect l="l" t="t" r="r" b="b"/>
                  <a:pathLst>
                    <a:path w="3223" h="427" extrusionOk="0">
                      <a:moveTo>
                        <a:pt x="152" y="1"/>
                      </a:moveTo>
                      <a:lnTo>
                        <a:pt x="91" y="31"/>
                      </a:lnTo>
                      <a:lnTo>
                        <a:pt x="0" y="244"/>
                      </a:lnTo>
                      <a:lnTo>
                        <a:pt x="0" y="426"/>
                      </a:lnTo>
                      <a:lnTo>
                        <a:pt x="152" y="122"/>
                      </a:lnTo>
                      <a:lnTo>
                        <a:pt x="3070" y="122"/>
                      </a:lnTo>
                      <a:lnTo>
                        <a:pt x="3222" y="31"/>
                      </a:lnTo>
                      <a:lnTo>
                        <a:pt x="3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5"/>
                <p:cNvSpPr/>
                <p:nvPr/>
              </p:nvSpPr>
              <p:spPr>
                <a:xfrm>
                  <a:off x="-8109300" y="14026325"/>
                  <a:ext cx="114750" cy="67650"/>
                </a:xfrm>
                <a:custGeom>
                  <a:avLst/>
                  <a:gdLst/>
                  <a:ahLst/>
                  <a:cxnLst/>
                  <a:rect l="l" t="t" r="r" b="b"/>
                  <a:pathLst>
                    <a:path w="4590" h="2706" extrusionOk="0">
                      <a:moveTo>
                        <a:pt x="1520" y="1"/>
                      </a:moveTo>
                      <a:lnTo>
                        <a:pt x="0" y="2615"/>
                      </a:lnTo>
                      <a:lnTo>
                        <a:pt x="0" y="2706"/>
                      </a:lnTo>
                      <a:lnTo>
                        <a:pt x="122" y="2645"/>
                      </a:lnTo>
                      <a:lnTo>
                        <a:pt x="1550" y="122"/>
                      </a:lnTo>
                      <a:lnTo>
                        <a:pt x="4529" y="122"/>
                      </a:lnTo>
                      <a:lnTo>
                        <a:pt x="4590" y="61"/>
                      </a:lnTo>
                      <a:lnTo>
                        <a:pt x="4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5"/>
                <p:cNvSpPr/>
                <p:nvPr/>
              </p:nvSpPr>
              <p:spPr>
                <a:xfrm>
                  <a:off x="-8107775" y="14030125"/>
                  <a:ext cx="114000" cy="67650"/>
                </a:xfrm>
                <a:custGeom>
                  <a:avLst/>
                  <a:gdLst/>
                  <a:ahLst/>
                  <a:cxnLst/>
                  <a:rect l="l" t="t" r="r" b="b"/>
                  <a:pathLst>
                    <a:path w="4560" h="2706" extrusionOk="0">
                      <a:moveTo>
                        <a:pt x="4559" y="1"/>
                      </a:moveTo>
                      <a:lnTo>
                        <a:pt x="4499" y="31"/>
                      </a:lnTo>
                      <a:lnTo>
                        <a:pt x="3009" y="2584"/>
                      </a:lnTo>
                      <a:lnTo>
                        <a:pt x="91" y="2584"/>
                      </a:lnTo>
                      <a:lnTo>
                        <a:pt x="0" y="2645"/>
                      </a:lnTo>
                      <a:lnTo>
                        <a:pt x="91" y="2706"/>
                      </a:lnTo>
                      <a:lnTo>
                        <a:pt x="3100" y="2706"/>
                      </a:lnTo>
                      <a:lnTo>
                        <a:pt x="3100" y="2645"/>
                      </a:lnTo>
                      <a:lnTo>
                        <a:pt x="4559" y="122"/>
                      </a:lnTo>
                      <a:lnTo>
                        <a:pt x="4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5"/>
                <p:cNvSpPr/>
                <p:nvPr/>
              </p:nvSpPr>
              <p:spPr>
                <a:xfrm>
                  <a:off x="-8070550" y="13981500"/>
                  <a:ext cx="75250" cy="42575"/>
                </a:xfrm>
                <a:custGeom>
                  <a:avLst/>
                  <a:gdLst/>
                  <a:ahLst/>
                  <a:cxnLst/>
                  <a:rect l="l" t="t" r="r" b="b"/>
                  <a:pathLst>
                    <a:path w="3010" h="1703" extrusionOk="0">
                      <a:moveTo>
                        <a:pt x="0" y="0"/>
                      </a:moveTo>
                      <a:lnTo>
                        <a:pt x="3010" y="1703"/>
                      </a:lnTo>
                      <a:lnTo>
                        <a:pt x="3010" y="170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5"/>
                <p:cNvSpPr/>
                <p:nvPr/>
              </p:nvSpPr>
              <p:spPr>
                <a:xfrm>
                  <a:off x="-8176175" y="13983775"/>
                  <a:ext cx="26625" cy="15225"/>
                </a:xfrm>
                <a:custGeom>
                  <a:avLst/>
                  <a:gdLst/>
                  <a:ahLst/>
                  <a:cxnLst/>
                  <a:rect l="l" t="t" r="r" b="b"/>
                  <a:pathLst>
                    <a:path w="1065" h="609" extrusionOk="0">
                      <a:moveTo>
                        <a:pt x="0" y="608"/>
                      </a:moveTo>
                      <a:lnTo>
                        <a:pt x="10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5"/>
                <p:cNvSpPr/>
                <p:nvPr/>
              </p:nvSpPr>
              <p:spPr>
                <a:xfrm>
                  <a:off x="-8032550" y="14006575"/>
                  <a:ext cx="38000" cy="21300"/>
                </a:xfrm>
                <a:custGeom>
                  <a:avLst/>
                  <a:gdLst/>
                  <a:ahLst/>
                  <a:cxnLst/>
                  <a:rect l="l" t="t" r="r" b="b"/>
                  <a:pathLst>
                    <a:path w="1520" h="852" extrusionOk="0">
                      <a:moveTo>
                        <a:pt x="0" y="0"/>
                      </a:moveTo>
                      <a:lnTo>
                        <a:pt x="1520" y="851"/>
                      </a:lnTo>
                      <a:lnTo>
                        <a:pt x="1520" y="851"/>
                      </a:lnTo>
                      <a:lnTo>
                        <a:pt x="1459" y="79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5"/>
                <p:cNvSpPr/>
                <p:nvPr/>
              </p:nvSpPr>
              <p:spPr>
                <a:xfrm>
                  <a:off x="-8003675" y="14167675"/>
                  <a:ext cx="8375" cy="6100"/>
                </a:xfrm>
                <a:custGeom>
                  <a:avLst/>
                  <a:gdLst/>
                  <a:ahLst/>
                  <a:cxnLst/>
                  <a:rect l="l" t="t" r="r" b="b"/>
                  <a:pathLst>
                    <a:path w="335" h="244" extrusionOk="0">
                      <a:moveTo>
                        <a:pt x="0" y="243"/>
                      </a:moveTo>
                      <a:lnTo>
                        <a:pt x="0" y="243"/>
                      </a:lnTo>
                      <a:lnTo>
                        <a:pt x="335" y="0"/>
                      </a:lnTo>
                      <a:lnTo>
                        <a:pt x="3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5"/>
                <p:cNvSpPr/>
                <p:nvPr/>
              </p:nvSpPr>
              <p:spPr>
                <a:xfrm>
                  <a:off x="-8024200" y="14164625"/>
                  <a:ext cx="29650" cy="17500"/>
                </a:xfrm>
                <a:custGeom>
                  <a:avLst/>
                  <a:gdLst/>
                  <a:ahLst/>
                  <a:cxnLst/>
                  <a:rect l="l" t="t" r="r" b="b"/>
                  <a:pathLst>
                    <a:path w="1186" h="700" extrusionOk="0">
                      <a:moveTo>
                        <a:pt x="1186" y="1"/>
                      </a:moveTo>
                      <a:lnTo>
                        <a:pt x="1" y="700"/>
                      </a:lnTo>
                      <a:lnTo>
                        <a:pt x="1" y="700"/>
                      </a:lnTo>
                      <a:lnTo>
                        <a:pt x="1125" y="61"/>
                      </a:lnTo>
                      <a:lnTo>
                        <a:pt x="11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5"/>
                <p:cNvSpPr/>
                <p:nvPr/>
              </p:nvSpPr>
              <p:spPr>
                <a:xfrm>
                  <a:off x="-8111575" y="13960975"/>
                  <a:ext cx="2300" cy="133775"/>
                </a:xfrm>
                <a:custGeom>
                  <a:avLst/>
                  <a:gdLst/>
                  <a:ahLst/>
                  <a:cxnLst/>
                  <a:rect l="l" t="t" r="r" b="b"/>
                  <a:pathLst>
                    <a:path w="92" h="5351" extrusionOk="0">
                      <a:moveTo>
                        <a:pt x="61" y="1"/>
                      </a:moveTo>
                      <a:lnTo>
                        <a:pt x="0" y="31"/>
                      </a:lnTo>
                      <a:lnTo>
                        <a:pt x="0" y="153"/>
                      </a:lnTo>
                      <a:lnTo>
                        <a:pt x="0" y="5229"/>
                      </a:lnTo>
                      <a:lnTo>
                        <a:pt x="0" y="5320"/>
                      </a:lnTo>
                      <a:lnTo>
                        <a:pt x="61" y="5350"/>
                      </a:lnTo>
                      <a:lnTo>
                        <a:pt x="91" y="5320"/>
                      </a:lnTo>
                      <a:lnTo>
                        <a:pt x="91" y="5229"/>
                      </a:lnTo>
                      <a:lnTo>
                        <a:pt x="91" y="153"/>
                      </a:lnTo>
                      <a:lnTo>
                        <a:pt x="9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5"/>
                <p:cNvSpPr/>
                <p:nvPr/>
              </p:nvSpPr>
              <p:spPr>
                <a:xfrm>
                  <a:off x="-8111575" y="14097750"/>
                  <a:ext cx="3050" cy="95775"/>
                </a:xfrm>
                <a:custGeom>
                  <a:avLst/>
                  <a:gdLst/>
                  <a:ahLst/>
                  <a:cxnLst/>
                  <a:rect l="l" t="t" r="r" b="b"/>
                  <a:pathLst>
                    <a:path w="122" h="3831" extrusionOk="0">
                      <a:moveTo>
                        <a:pt x="61" y="1"/>
                      </a:moveTo>
                      <a:lnTo>
                        <a:pt x="0" y="31"/>
                      </a:lnTo>
                      <a:lnTo>
                        <a:pt x="0" y="153"/>
                      </a:lnTo>
                      <a:lnTo>
                        <a:pt x="0" y="3831"/>
                      </a:lnTo>
                      <a:lnTo>
                        <a:pt x="122" y="3831"/>
                      </a:lnTo>
                      <a:lnTo>
                        <a:pt x="122" y="153"/>
                      </a:lnTo>
                      <a:lnTo>
                        <a:pt x="122" y="31"/>
                      </a:lnTo>
                      <a:lnTo>
                        <a:pt x="9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5"/>
                <p:cNvSpPr/>
                <p:nvPr/>
              </p:nvSpPr>
              <p:spPr>
                <a:xfrm>
                  <a:off x="-8110075" y="14096250"/>
                  <a:ext cx="116300" cy="68400"/>
                </a:xfrm>
                <a:custGeom>
                  <a:avLst/>
                  <a:gdLst/>
                  <a:ahLst/>
                  <a:cxnLst/>
                  <a:rect l="l" t="t" r="r" b="b"/>
                  <a:pathLst>
                    <a:path w="4652" h="2736" extrusionOk="0">
                      <a:moveTo>
                        <a:pt x="92" y="0"/>
                      </a:moveTo>
                      <a:lnTo>
                        <a:pt x="1" y="61"/>
                      </a:lnTo>
                      <a:lnTo>
                        <a:pt x="31" y="91"/>
                      </a:lnTo>
                      <a:lnTo>
                        <a:pt x="153" y="122"/>
                      </a:lnTo>
                      <a:lnTo>
                        <a:pt x="4560" y="2675"/>
                      </a:lnTo>
                      <a:lnTo>
                        <a:pt x="4621" y="2736"/>
                      </a:lnTo>
                      <a:lnTo>
                        <a:pt x="4651" y="2705"/>
                      </a:lnTo>
                      <a:lnTo>
                        <a:pt x="4591" y="2584"/>
                      </a:lnTo>
                      <a:lnTo>
                        <a:pt x="183" y="6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5"/>
                <p:cNvSpPr/>
                <p:nvPr/>
              </p:nvSpPr>
              <p:spPr>
                <a:xfrm>
                  <a:off x="-8189100" y="14049875"/>
                  <a:ext cx="79050" cy="46400"/>
                </a:xfrm>
                <a:custGeom>
                  <a:avLst/>
                  <a:gdLst/>
                  <a:ahLst/>
                  <a:cxnLst/>
                  <a:rect l="l" t="t" r="r" b="b"/>
                  <a:pathLst>
                    <a:path w="3162" h="1856" extrusionOk="0">
                      <a:moveTo>
                        <a:pt x="31" y="1"/>
                      </a:moveTo>
                      <a:cubicBezTo>
                        <a:pt x="31" y="31"/>
                        <a:pt x="31" y="92"/>
                        <a:pt x="1" y="123"/>
                      </a:cubicBezTo>
                      <a:lnTo>
                        <a:pt x="2949" y="1825"/>
                      </a:lnTo>
                      <a:lnTo>
                        <a:pt x="3040" y="1855"/>
                      </a:lnTo>
                      <a:lnTo>
                        <a:pt x="3162" y="1794"/>
                      </a:lnTo>
                      <a:lnTo>
                        <a:pt x="3101" y="1764"/>
                      </a:lnTo>
                      <a:lnTo>
                        <a:pt x="3040" y="1703"/>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5"/>
                <p:cNvSpPr/>
                <p:nvPr/>
              </p:nvSpPr>
              <p:spPr>
                <a:xfrm>
                  <a:off x="-8182250" y="14027100"/>
                  <a:ext cx="189225" cy="110950"/>
                </a:xfrm>
                <a:custGeom>
                  <a:avLst/>
                  <a:gdLst/>
                  <a:ahLst/>
                  <a:cxnLst/>
                  <a:rect l="l" t="t" r="r" b="b"/>
                  <a:pathLst>
                    <a:path w="7569" h="4438" extrusionOk="0">
                      <a:moveTo>
                        <a:pt x="7508" y="0"/>
                      </a:moveTo>
                      <a:lnTo>
                        <a:pt x="7447" y="30"/>
                      </a:lnTo>
                      <a:lnTo>
                        <a:pt x="3040" y="2584"/>
                      </a:lnTo>
                      <a:lnTo>
                        <a:pt x="2949" y="2614"/>
                      </a:lnTo>
                      <a:lnTo>
                        <a:pt x="2918" y="2675"/>
                      </a:lnTo>
                      <a:lnTo>
                        <a:pt x="2797" y="2736"/>
                      </a:lnTo>
                      <a:lnTo>
                        <a:pt x="2736" y="2766"/>
                      </a:lnTo>
                      <a:lnTo>
                        <a:pt x="0" y="4377"/>
                      </a:lnTo>
                      <a:cubicBezTo>
                        <a:pt x="0" y="4407"/>
                        <a:pt x="31" y="4438"/>
                        <a:pt x="31" y="4438"/>
                      </a:cubicBezTo>
                      <a:lnTo>
                        <a:pt x="2797" y="2857"/>
                      </a:lnTo>
                      <a:lnTo>
                        <a:pt x="2827" y="2857"/>
                      </a:lnTo>
                      <a:lnTo>
                        <a:pt x="2888" y="2827"/>
                      </a:lnTo>
                      <a:lnTo>
                        <a:pt x="2979" y="2736"/>
                      </a:lnTo>
                      <a:lnTo>
                        <a:pt x="3070" y="2705"/>
                      </a:lnTo>
                      <a:lnTo>
                        <a:pt x="7478" y="152"/>
                      </a:lnTo>
                      <a:lnTo>
                        <a:pt x="7569" y="122"/>
                      </a:lnTo>
                      <a:lnTo>
                        <a:pt x="7569" y="30"/>
                      </a:lnTo>
                      <a:lnTo>
                        <a:pt x="75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5"/>
                <p:cNvSpPr/>
                <p:nvPr/>
              </p:nvSpPr>
              <p:spPr>
                <a:xfrm>
                  <a:off x="-8024200" y="14164625"/>
                  <a:ext cx="30425" cy="17500"/>
                </a:xfrm>
                <a:custGeom>
                  <a:avLst/>
                  <a:gdLst/>
                  <a:ahLst/>
                  <a:cxnLst/>
                  <a:rect l="l" t="t" r="r" b="b"/>
                  <a:pathLst>
                    <a:path w="1217" h="700" extrusionOk="0">
                      <a:moveTo>
                        <a:pt x="1186" y="1"/>
                      </a:moveTo>
                      <a:lnTo>
                        <a:pt x="1" y="700"/>
                      </a:lnTo>
                      <a:cubicBezTo>
                        <a:pt x="274" y="578"/>
                        <a:pt x="548" y="457"/>
                        <a:pt x="760" y="365"/>
                      </a:cubicBezTo>
                      <a:cubicBezTo>
                        <a:pt x="760" y="365"/>
                        <a:pt x="821" y="365"/>
                        <a:pt x="821" y="396"/>
                      </a:cubicBezTo>
                      <a:lnTo>
                        <a:pt x="1156" y="183"/>
                      </a:lnTo>
                      <a:lnTo>
                        <a:pt x="973" y="487"/>
                      </a:lnTo>
                      <a:cubicBezTo>
                        <a:pt x="1004" y="487"/>
                        <a:pt x="1004" y="548"/>
                        <a:pt x="1034" y="548"/>
                      </a:cubicBezTo>
                      <a:lnTo>
                        <a:pt x="1216" y="244"/>
                      </a:lnTo>
                      <a:lnTo>
                        <a:pt x="1216" y="61"/>
                      </a:lnTo>
                      <a:lnTo>
                        <a:pt x="1186" y="61"/>
                      </a:lnTo>
                      <a:lnTo>
                        <a:pt x="1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5"/>
                <p:cNvSpPr/>
                <p:nvPr/>
              </p:nvSpPr>
              <p:spPr>
                <a:xfrm>
                  <a:off x="-7872225" y="14236050"/>
                  <a:ext cx="39550" cy="75250"/>
                </a:xfrm>
                <a:custGeom>
                  <a:avLst/>
                  <a:gdLst/>
                  <a:ahLst/>
                  <a:cxnLst/>
                  <a:rect l="l" t="t" r="r" b="b"/>
                  <a:pathLst>
                    <a:path w="1582" h="3010" extrusionOk="0">
                      <a:moveTo>
                        <a:pt x="1" y="1"/>
                      </a:moveTo>
                      <a:lnTo>
                        <a:pt x="1" y="92"/>
                      </a:lnTo>
                      <a:lnTo>
                        <a:pt x="1460" y="2615"/>
                      </a:lnTo>
                      <a:lnTo>
                        <a:pt x="1217" y="3010"/>
                      </a:lnTo>
                      <a:lnTo>
                        <a:pt x="1277" y="3010"/>
                      </a:lnTo>
                      <a:lnTo>
                        <a:pt x="1490" y="2584"/>
                      </a:lnTo>
                      <a:lnTo>
                        <a:pt x="1581"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5"/>
                <p:cNvSpPr/>
                <p:nvPr/>
              </p:nvSpPr>
              <p:spPr>
                <a:xfrm>
                  <a:off x="-7914025" y="14236050"/>
                  <a:ext cx="37275" cy="79050"/>
                </a:xfrm>
                <a:custGeom>
                  <a:avLst/>
                  <a:gdLst/>
                  <a:ahLst/>
                  <a:cxnLst/>
                  <a:rect l="l" t="t" r="r" b="b"/>
                  <a:pathLst>
                    <a:path w="1491" h="3162" extrusionOk="0">
                      <a:moveTo>
                        <a:pt x="1490" y="1"/>
                      </a:moveTo>
                      <a:lnTo>
                        <a:pt x="1" y="2554"/>
                      </a:lnTo>
                      <a:lnTo>
                        <a:pt x="62" y="2554"/>
                      </a:lnTo>
                      <a:lnTo>
                        <a:pt x="70" y="2569"/>
                      </a:lnTo>
                      <a:lnTo>
                        <a:pt x="70" y="2569"/>
                      </a:lnTo>
                      <a:lnTo>
                        <a:pt x="1490" y="31"/>
                      </a:lnTo>
                      <a:lnTo>
                        <a:pt x="1490" y="1"/>
                      </a:lnTo>
                      <a:close/>
                      <a:moveTo>
                        <a:pt x="70" y="2569"/>
                      </a:moveTo>
                      <a:lnTo>
                        <a:pt x="62" y="2584"/>
                      </a:lnTo>
                      <a:lnTo>
                        <a:pt x="396" y="3162"/>
                      </a:lnTo>
                      <a:lnTo>
                        <a:pt x="70" y="256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5"/>
                <p:cNvSpPr/>
                <p:nvPr/>
              </p:nvSpPr>
              <p:spPr>
                <a:xfrm>
                  <a:off x="-7936800" y="14300650"/>
                  <a:ext cx="33450" cy="15225"/>
                </a:xfrm>
                <a:custGeom>
                  <a:avLst/>
                  <a:gdLst/>
                  <a:ahLst/>
                  <a:cxnLst/>
                  <a:rect l="l" t="t" r="r" b="b"/>
                  <a:pathLst>
                    <a:path w="1338" h="609" extrusionOk="0">
                      <a:moveTo>
                        <a:pt x="0" y="0"/>
                      </a:moveTo>
                      <a:cubicBezTo>
                        <a:pt x="61" y="31"/>
                        <a:pt x="122" y="92"/>
                        <a:pt x="152" y="122"/>
                      </a:cubicBezTo>
                      <a:lnTo>
                        <a:pt x="912" y="122"/>
                      </a:lnTo>
                      <a:lnTo>
                        <a:pt x="1185" y="578"/>
                      </a:lnTo>
                      <a:cubicBezTo>
                        <a:pt x="1216" y="578"/>
                        <a:pt x="1216" y="578"/>
                        <a:pt x="1277" y="608"/>
                      </a:cubicBezTo>
                      <a:lnTo>
                        <a:pt x="1337" y="608"/>
                      </a:lnTo>
                      <a:lnTo>
                        <a:pt x="10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5"/>
                <p:cNvSpPr/>
                <p:nvPr/>
              </p:nvSpPr>
              <p:spPr>
                <a:xfrm>
                  <a:off x="-7840300" y="14300650"/>
                  <a:ext cx="20525" cy="10650"/>
                </a:xfrm>
                <a:custGeom>
                  <a:avLst/>
                  <a:gdLst/>
                  <a:ahLst/>
                  <a:cxnLst/>
                  <a:rect l="l" t="t" r="r" b="b"/>
                  <a:pathLst>
                    <a:path w="821" h="426" extrusionOk="0">
                      <a:moveTo>
                        <a:pt x="213" y="0"/>
                      </a:moveTo>
                      <a:lnTo>
                        <a:pt x="0" y="426"/>
                      </a:lnTo>
                      <a:cubicBezTo>
                        <a:pt x="31" y="396"/>
                        <a:pt x="91" y="396"/>
                        <a:pt x="152" y="335"/>
                      </a:cubicBezTo>
                      <a:lnTo>
                        <a:pt x="304" y="122"/>
                      </a:lnTo>
                      <a:lnTo>
                        <a:pt x="639" y="122"/>
                      </a:lnTo>
                      <a:cubicBezTo>
                        <a:pt x="699" y="92"/>
                        <a:pt x="760" y="31"/>
                        <a:pt x="8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5"/>
                <p:cNvSpPr/>
                <p:nvPr/>
              </p:nvSpPr>
              <p:spPr>
                <a:xfrm>
                  <a:off x="-7849425" y="14248225"/>
                  <a:ext cx="55500" cy="31925"/>
                </a:xfrm>
                <a:custGeom>
                  <a:avLst/>
                  <a:gdLst/>
                  <a:ahLst/>
                  <a:cxnLst/>
                  <a:rect l="l" t="t" r="r" b="b"/>
                  <a:pathLst>
                    <a:path w="2220" h="1277" extrusionOk="0">
                      <a:moveTo>
                        <a:pt x="2219" y="1277"/>
                      </a:moveTo>
                      <a:lnTo>
                        <a:pt x="2219" y="127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5"/>
                <p:cNvSpPr/>
                <p:nvPr/>
              </p:nvSpPr>
              <p:spPr>
                <a:xfrm>
                  <a:off x="-7957325" y="14234550"/>
                  <a:ext cx="82850" cy="47125"/>
                </a:xfrm>
                <a:custGeom>
                  <a:avLst/>
                  <a:gdLst/>
                  <a:ahLst/>
                  <a:cxnLst/>
                  <a:rect l="l" t="t" r="r" b="b"/>
                  <a:pathLst>
                    <a:path w="3314" h="1885" extrusionOk="0">
                      <a:moveTo>
                        <a:pt x="3162" y="0"/>
                      </a:moveTo>
                      <a:lnTo>
                        <a:pt x="0" y="1824"/>
                      </a:lnTo>
                      <a:lnTo>
                        <a:pt x="92" y="1885"/>
                      </a:lnTo>
                      <a:lnTo>
                        <a:pt x="3222" y="61"/>
                      </a:lnTo>
                      <a:lnTo>
                        <a:pt x="3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5"/>
                <p:cNvSpPr/>
                <p:nvPr/>
              </p:nvSpPr>
              <p:spPr>
                <a:xfrm>
                  <a:off x="-7874500" y="14235300"/>
                  <a:ext cx="2300" cy="84375"/>
                </a:xfrm>
                <a:custGeom>
                  <a:avLst/>
                  <a:gdLst/>
                  <a:ahLst/>
                  <a:cxnLst/>
                  <a:rect l="l" t="t" r="r" b="b"/>
                  <a:pathLst>
                    <a:path w="92" h="3375" extrusionOk="0">
                      <a:moveTo>
                        <a:pt x="0" y="0"/>
                      </a:moveTo>
                      <a:lnTo>
                        <a:pt x="0" y="31"/>
                      </a:lnTo>
                      <a:lnTo>
                        <a:pt x="0" y="152"/>
                      </a:lnTo>
                      <a:lnTo>
                        <a:pt x="0" y="3374"/>
                      </a:lnTo>
                      <a:lnTo>
                        <a:pt x="92" y="3374"/>
                      </a:lnTo>
                      <a:lnTo>
                        <a:pt x="92" y="152"/>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5"/>
                <p:cNvSpPr/>
                <p:nvPr/>
              </p:nvSpPr>
              <p:spPr>
                <a:xfrm>
                  <a:off x="-7914025" y="13961750"/>
                  <a:ext cx="39550" cy="129950"/>
                </a:xfrm>
                <a:custGeom>
                  <a:avLst/>
                  <a:gdLst/>
                  <a:ahLst/>
                  <a:cxnLst/>
                  <a:rect l="l" t="t" r="r" b="b"/>
                  <a:pathLst>
                    <a:path w="1582" h="5198" extrusionOk="0">
                      <a:moveTo>
                        <a:pt x="1581" y="0"/>
                      </a:moveTo>
                      <a:lnTo>
                        <a:pt x="1490" y="30"/>
                      </a:lnTo>
                      <a:lnTo>
                        <a:pt x="1" y="2584"/>
                      </a:lnTo>
                      <a:lnTo>
                        <a:pt x="92" y="2584"/>
                      </a:lnTo>
                      <a:lnTo>
                        <a:pt x="125" y="2641"/>
                      </a:lnTo>
                      <a:lnTo>
                        <a:pt x="125" y="2641"/>
                      </a:lnTo>
                      <a:lnTo>
                        <a:pt x="1581" y="122"/>
                      </a:lnTo>
                      <a:lnTo>
                        <a:pt x="1581" y="0"/>
                      </a:lnTo>
                      <a:close/>
                      <a:moveTo>
                        <a:pt x="125" y="2641"/>
                      </a:moveTo>
                      <a:lnTo>
                        <a:pt x="123" y="2644"/>
                      </a:lnTo>
                      <a:lnTo>
                        <a:pt x="1581" y="5198"/>
                      </a:lnTo>
                      <a:lnTo>
                        <a:pt x="125" y="26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5"/>
                <p:cNvSpPr/>
                <p:nvPr/>
              </p:nvSpPr>
              <p:spPr>
                <a:xfrm>
                  <a:off x="-7872225" y="13961750"/>
                  <a:ext cx="39550" cy="129950"/>
                </a:xfrm>
                <a:custGeom>
                  <a:avLst/>
                  <a:gdLst/>
                  <a:ahLst/>
                  <a:cxnLst/>
                  <a:rect l="l" t="t" r="r" b="b"/>
                  <a:pathLst>
                    <a:path w="1582" h="5198" extrusionOk="0">
                      <a:moveTo>
                        <a:pt x="1" y="0"/>
                      </a:moveTo>
                      <a:lnTo>
                        <a:pt x="1" y="122"/>
                      </a:lnTo>
                      <a:lnTo>
                        <a:pt x="1458" y="2641"/>
                      </a:lnTo>
                      <a:lnTo>
                        <a:pt x="1490" y="2584"/>
                      </a:lnTo>
                      <a:lnTo>
                        <a:pt x="1581" y="2584"/>
                      </a:lnTo>
                      <a:lnTo>
                        <a:pt x="92" y="30"/>
                      </a:lnTo>
                      <a:lnTo>
                        <a:pt x="1" y="0"/>
                      </a:lnTo>
                      <a:close/>
                      <a:moveTo>
                        <a:pt x="1458" y="2641"/>
                      </a:moveTo>
                      <a:lnTo>
                        <a:pt x="1" y="5198"/>
                      </a:lnTo>
                      <a:lnTo>
                        <a:pt x="1460" y="2644"/>
                      </a:lnTo>
                      <a:lnTo>
                        <a:pt x="1458" y="26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5"/>
                <p:cNvSpPr/>
                <p:nvPr/>
              </p:nvSpPr>
              <p:spPr>
                <a:xfrm>
                  <a:off x="-7872225" y="14101550"/>
                  <a:ext cx="39550" cy="129225"/>
                </a:xfrm>
                <a:custGeom>
                  <a:avLst/>
                  <a:gdLst/>
                  <a:ahLst/>
                  <a:cxnLst/>
                  <a:rect l="l" t="t" r="r" b="b"/>
                  <a:pathLst>
                    <a:path w="1582" h="5169" extrusionOk="0">
                      <a:moveTo>
                        <a:pt x="1" y="1"/>
                      </a:moveTo>
                      <a:lnTo>
                        <a:pt x="1457" y="2528"/>
                      </a:lnTo>
                      <a:lnTo>
                        <a:pt x="1457" y="2528"/>
                      </a:lnTo>
                      <a:lnTo>
                        <a:pt x="1460" y="2524"/>
                      </a:lnTo>
                      <a:lnTo>
                        <a:pt x="1" y="1"/>
                      </a:lnTo>
                      <a:close/>
                      <a:moveTo>
                        <a:pt x="1457" y="2528"/>
                      </a:moveTo>
                      <a:lnTo>
                        <a:pt x="1" y="5077"/>
                      </a:lnTo>
                      <a:lnTo>
                        <a:pt x="1" y="5168"/>
                      </a:lnTo>
                      <a:lnTo>
                        <a:pt x="92" y="5107"/>
                      </a:lnTo>
                      <a:lnTo>
                        <a:pt x="1581" y="2584"/>
                      </a:lnTo>
                      <a:lnTo>
                        <a:pt x="1490" y="2584"/>
                      </a:lnTo>
                      <a:lnTo>
                        <a:pt x="1457" y="252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5"/>
                <p:cNvSpPr/>
                <p:nvPr/>
              </p:nvSpPr>
              <p:spPr>
                <a:xfrm>
                  <a:off x="-7914025" y="14101550"/>
                  <a:ext cx="39550" cy="129225"/>
                </a:xfrm>
                <a:custGeom>
                  <a:avLst/>
                  <a:gdLst/>
                  <a:ahLst/>
                  <a:cxnLst/>
                  <a:rect l="l" t="t" r="r" b="b"/>
                  <a:pathLst>
                    <a:path w="1582" h="5169" extrusionOk="0">
                      <a:moveTo>
                        <a:pt x="1581" y="1"/>
                      </a:moveTo>
                      <a:lnTo>
                        <a:pt x="123" y="2524"/>
                      </a:lnTo>
                      <a:lnTo>
                        <a:pt x="125" y="2528"/>
                      </a:lnTo>
                      <a:lnTo>
                        <a:pt x="125" y="2528"/>
                      </a:lnTo>
                      <a:lnTo>
                        <a:pt x="1581" y="1"/>
                      </a:lnTo>
                      <a:close/>
                      <a:moveTo>
                        <a:pt x="125" y="2528"/>
                      </a:moveTo>
                      <a:lnTo>
                        <a:pt x="92" y="2584"/>
                      </a:lnTo>
                      <a:lnTo>
                        <a:pt x="1" y="2584"/>
                      </a:lnTo>
                      <a:lnTo>
                        <a:pt x="1490" y="5107"/>
                      </a:lnTo>
                      <a:lnTo>
                        <a:pt x="1581" y="5168"/>
                      </a:lnTo>
                      <a:lnTo>
                        <a:pt x="1581" y="5077"/>
                      </a:lnTo>
                      <a:lnTo>
                        <a:pt x="125" y="252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5"/>
                <p:cNvSpPr/>
                <p:nvPr/>
              </p:nvSpPr>
              <p:spPr>
                <a:xfrm>
                  <a:off x="-7873750" y="14234550"/>
                  <a:ext cx="800" cy="1525"/>
                </a:xfrm>
                <a:custGeom>
                  <a:avLst/>
                  <a:gdLst/>
                  <a:ahLst/>
                  <a:cxnLst/>
                  <a:rect l="l" t="t" r="r" b="b"/>
                  <a:pathLst>
                    <a:path w="32" h="61" extrusionOk="0">
                      <a:moveTo>
                        <a:pt x="1" y="0"/>
                      </a:moveTo>
                      <a:lnTo>
                        <a:pt x="31" y="61"/>
                      </a:lnTo>
                      <a:lnTo>
                        <a:pt x="31"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5"/>
                <p:cNvSpPr/>
                <p:nvPr/>
              </p:nvSpPr>
              <p:spPr>
                <a:xfrm>
                  <a:off x="-7990775" y="14030125"/>
                  <a:ext cx="112500" cy="66150"/>
                </a:xfrm>
                <a:custGeom>
                  <a:avLst/>
                  <a:gdLst/>
                  <a:ahLst/>
                  <a:cxnLst/>
                  <a:rect l="l" t="t" r="r" b="b"/>
                  <a:pathLst>
                    <a:path w="4500" h="2646" extrusionOk="0">
                      <a:moveTo>
                        <a:pt x="1" y="1"/>
                      </a:moveTo>
                      <a:lnTo>
                        <a:pt x="1" y="122"/>
                      </a:lnTo>
                      <a:lnTo>
                        <a:pt x="1490" y="2645"/>
                      </a:lnTo>
                      <a:lnTo>
                        <a:pt x="1521" y="2615"/>
                      </a:lnTo>
                      <a:lnTo>
                        <a:pt x="4500" y="2584"/>
                      </a:lnTo>
                      <a:lnTo>
                        <a:pt x="1551" y="2584"/>
                      </a:lnTo>
                      <a:lnTo>
                        <a:pt x="123"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5"/>
                <p:cNvSpPr/>
                <p:nvPr/>
              </p:nvSpPr>
              <p:spPr>
                <a:xfrm>
                  <a:off x="-7990000" y="14026325"/>
                  <a:ext cx="115525" cy="67650"/>
                </a:xfrm>
                <a:custGeom>
                  <a:avLst/>
                  <a:gdLst/>
                  <a:ahLst/>
                  <a:cxnLst/>
                  <a:rect l="l" t="t" r="r" b="b"/>
                  <a:pathLst>
                    <a:path w="4621" h="2706" extrusionOk="0">
                      <a:moveTo>
                        <a:pt x="122" y="1"/>
                      </a:moveTo>
                      <a:lnTo>
                        <a:pt x="0" y="61"/>
                      </a:lnTo>
                      <a:lnTo>
                        <a:pt x="122" y="122"/>
                      </a:lnTo>
                      <a:lnTo>
                        <a:pt x="3040" y="122"/>
                      </a:lnTo>
                      <a:lnTo>
                        <a:pt x="4529" y="2645"/>
                      </a:lnTo>
                      <a:lnTo>
                        <a:pt x="4620" y="2706"/>
                      </a:lnTo>
                      <a:lnTo>
                        <a:pt x="4620" y="2615"/>
                      </a:lnTo>
                      <a:lnTo>
                        <a:pt x="3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5"/>
                <p:cNvSpPr/>
                <p:nvPr/>
              </p:nvSpPr>
              <p:spPr>
                <a:xfrm>
                  <a:off x="-7794700" y="14096250"/>
                  <a:ext cx="38775" cy="66125"/>
                </a:xfrm>
                <a:custGeom>
                  <a:avLst/>
                  <a:gdLst/>
                  <a:ahLst/>
                  <a:cxnLst/>
                  <a:rect l="l" t="t" r="r" b="b"/>
                  <a:pathLst>
                    <a:path w="1551" h="2645" extrusionOk="0">
                      <a:moveTo>
                        <a:pt x="61" y="0"/>
                      </a:moveTo>
                      <a:lnTo>
                        <a:pt x="30" y="61"/>
                      </a:lnTo>
                      <a:lnTo>
                        <a:pt x="0" y="61"/>
                      </a:lnTo>
                      <a:lnTo>
                        <a:pt x="1459" y="2584"/>
                      </a:lnTo>
                      <a:lnTo>
                        <a:pt x="1550" y="2644"/>
                      </a:lnTo>
                      <a:lnTo>
                        <a:pt x="1550" y="2553"/>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5"/>
                <p:cNvSpPr/>
                <p:nvPr/>
              </p:nvSpPr>
              <p:spPr>
                <a:xfrm>
                  <a:off x="-7872225" y="14098525"/>
                  <a:ext cx="115525" cy="67650"/>
                </a:xfrm>
                <a:custGeom>
                  <a:avLst/>
                  <a:gdLst/>
                  <a:ahLst/>
                  <a:cxnLst/>
                  <a:rect l="l" t="t" r="r" b="b"/>
                  <a:pathLst>
                    <a:path w="4621" h="2706" extrusionOk="0">
                      <a:moveTo>
                        <a:pt x="1" y="0"/>
                      </a:moveTo>
                      <a:lnTo>
                        <a:pt x="1" y="122"/>
                      </a:lnTo>
                      <a:lnTo>
                        <a:pt x="1490" y="2705"/>
                      </a:lnTo>
                      <a:lnTo>
                        <a:pt x="4499" y="2705"/>
                      </a:lnTo>
                      <a:lnTo>
                        <a:pt x="4621" y="2645"/>
                      </a:lnTo>
                      <a:lnTo>
                        <a:pt x="4499" y="2584"/>
                      </a:lnTo>
                      <a:lnTo>
                        <a:pt x="158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5"/>
                <p:cNvSpPr/>
                <p:nvPr/>
              </p:nvSpPr>
              <p:spPr>
                <a:xfrm>
                  <a:off x="-7990000" y="14098525"/>
                  <a:ext cx="115525" cy="67650"/>
                </a:xfrm>
                <a:custGeom>
                  <a:avLst/>
                  <a:gdLst/>
                  <a:ahLst/>
                  <a:cxnLst/>
                  <a:rect l="l" t="t" r="r" b="b"/>
                  <a:pathLst>
                    <a:path w="4621" h="2706" extrusionOk="0">
                      <a:moveTo>
                        <a:pt x="4620" y="0"/>
                      </a:moveTo>
                      <a:lnTo>
                        <a:pt x="4529" y="31"/>
                      </a:lnTo>
                      <a:lnTo>
                        <a:pt x="3040" y="2584"/>
                      </a:lnTo>
                      <a:lnTo>
                        <a:pt x="122" y="2584"/>
                      </a:lnTo>
                      <a:lnTo>
                        <a:pt x="0" y="2645"/>
                      </a:lnTo>
                      <a:lnTo>
                        <a:pt x="122" y="2705"/>
                      </a:lnTo>
                      <a:lnTo>
                        <a:pt x="3131" y="2705"/>
                      </a:lnTo>
                      <a:lnTo>
                        <a:pt x="4620" y="122"/>
                      </a:lnTo>
                      <a:lnTo>
                        <a:pt x="46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5"/>
                <p:cNvSpPr/>
                <p:nvPr/>
              </p:nvSpPr>
              <p:spPr>
                <a:xfrm>
                  <a:off x="-7994575" y="14164625"/>
                  <a:ext cx="800" cy="1550"/>
                </a:xfrm>
                <a:custGeom>
                  <a:avLst/>
                  <a:gdLst/>
                  <a:ahLst/>
                  <a:cxnLst/>
                  <a:rect l="l" t="t" r="r" b="b"/>
                  <a:pathLst>
                    <a:path w="32" h="62" extrusionOk="0">
                      <a:moveTo>
                        <a:pt x="31" y="1"/>
                      </a:moveTo>
                      <a:lnTo>
                        <a:pt x="1" y="61"/>
                      </a:lnTo>
                      <a:lnTo>
                        <a:pt x="31" y="6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5"/>
                <p:cNvSpPr/>
                <p:nvPr/>
              </p:nvSpPr>
              <p:spPr>
                <a:xfrm>
                  <a:off x="-7990775" y="14094725"/>
                  <a:ext cx="114775" cy="67650"/>
                </a:xfrm>
                <a:custGeom>
                  <a:avLst/>
                  <a:gdLst/>
                  <a:ahLst/>
                  <a:cxnLst/>
                  <a:rect l="l" t="t" r="r" b="b"/>
                  <a:pathLst>
                    <a:path w="4591" h="2706" extrusionOk="0">
                      <a:moveTo>
                        <a:pt x="4500" y="0"/>
                      </a:moveTo>
                      <a:lnTo>
                        <a:pt x="1521" y="31"/>
                      </a:lnTo>
                      <a:lnTo>
                        <a:pt x="1490" y="61"/>
                      </a:lnTo>
                      <a:lnTo>
                        <a:pt x="1" y="2614"/>
                      </a:lnTo>
                      <a:lnTo>
                        <a:pt x="1" y="2705"/>
                      </a:lnTo>
                      <a:lnTo>
                        <a:pt x="123" y="2645"/>
                      </a:lnTo>
                      <a:lnTo>
                        <a:pt x="1551" y="122"/>
                      </a:lnTo>
                      <a:lnTo>
                        <a:pt x="4500" y="122"/>
                      </a:lnTo>
                      <a:lnTo>
                        <a:pt x="4591" y="61"/>
                      </a:lnTo>
                      <a:lnTo>
                        <a:pt x="45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5"/>
                <p:cNvSpPr/>
                <p:nvPr/>
              </p:nvSpPr>
              <p:spPr>
                <a:xfrm>
                  <a:off x="-7872225" y="14026325"/>
                  <a:ext cx="115525" cy="67650"/>
                </a:xfrm>
                <a:custGeom>
                  <a:avLst/>
                  <a:gdLst/>
                  <a:ahLst/>
                  <a:cxnLst/>
                  <a:rect l="l" t="t" r="r" b="b"/>
                  <a:pathLst>
                    <a:path w="4621" h="2706" extrusionOk="0">
                      <a:moveTo>
                        <a:pt x="1490" y="1"/>
                      </a:moveTo>
                      <a:lnTo>
                        <a:pt x="1" y="2615"/>
                      </a:lnTo>
                      <a:lnTo>
                        <a:pt x="1" y="2706"/>
                      </a:lnTo>
                      <a:lnTo>
                        <a:pt x="92" y="2645"/>
                      </a:lnTo>
                      <a:lnTo>
                        <a:pt x="1581" y="122"/>
                      </a:lnTo>
                      <a:lnTo>
                        <a:pt x="4499" y="122"/>
                      </a:lnTo>
                      <a:lnTo>
                        <a:pt x="4621" y="61"/>
                      </a:lnTo>
                      <a:lnTo>
                        <a:pt x="44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5"/>
                <p:cNvSpPr/>
                <p:nvPr/>
              </p:nvSpPr>
              <p:spPr>
                <a:xfrm>
                  <a:off x="-7870700" y="14030125"/>
                  <a:ext cx="114775" cy="67650"/>
                </a:xfrm>
                <a:custGeom>
                  <a:avLst/>
                  <a:gdLst/>
                  <a:ahLst/>
                  <a:cxnLst/>
                  <a:rect l="l" t="t" r="r" b="b"/>
                  <a:pathLst>
                    <a:path w="4591" h="2706" extrusionOk="0">
                      <a:moveTo>
                        <a:pt x="4590" y="1"/>
                      </a:moveTo>
                      <a:lnTo>
                        <a:pt x="4499" y="31"/>
                      </a:lnTo>
                      <a:lnTo>
                        <a:pt x="3040" y="2584"/>
                      </a:lnTo>
                      <a:lnTo>
                        <a:pt x="92" y="2584"/>
                      </a:lnTo>
                      <a:lnTo>
                        <a:pt x="0" y="2645"/>
                      </a:lnTo>
                      <a:lnTo>
                        <a:pt x="92" y="2706"/>
                      </a:lnTo>
                      <a:lnTo>
                        <a:pt x="3070" y="2706"/>
                      </a:lnTo>
                      <a:lnTo>
                        <a:pt x="3101" y="2645"/>
                      </a:lnTo>
                      <a:lnTo>
                        <a:pt x="4590" y="122"/>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5"/>
                <p:cNvSpPr/>
                <p:nvPr/>
              </p:nvSpPr>
              <p:spPr>
                <a:xfrm>
                  <a:off x="-7988475" y="14003525"/>
                  <a:ext cx="35725" cy="20550"/>
                </a:xfrm>
                <a:custGeom>
                  <a:avLst/>
                  <a:gdLst/>
                  <a:ahLst/>
                  <a:cxnLst/>
                  <a:rect l="l" t="t" r="r" b="b"/>
                  <a:pathLst>
                    <a:path w="1429" h="822" extrusionOk="0">
                      <a:moveTo>
                        <a:pt x="0" y="822"/>
                      </a:moveTo>
                      <a:lnTo>
                        <a:pt x="14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5"/>
                <p:cNvSpPr/>
                <p:nvPr/>
              </p:nvSpPr>
              <p:spPr>
                <a:xfrm>
                  <a:off x="-7832700" y="13981500"/>
                  <a:ext cx="74500" cy="42575"/>
                </a:xfrm>
                <a:custGeom>
                  <a:avLst/>
                  <a:gdLst/>
                  <a:ahLst/>
                  <a:cxnLst/>
                  <a:rect l="l" t="t" r="r" b="b"/>
                  <a:pathLst>
                    <a:path w="2980" h="1703" extrusionOk="0">
                      <a:moveTo>
                        <a:pt x="0" y="0"/>
                      </a:moveTo>
                      <a:lnTo>
                        <a:pt x="2979" y="1703"/>
                      </a:lnTo>
                      <a:lnTo>
                        <a:pt x="2979" y="170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5"/>
                <p:cNvSpPr/>
                <p:nvPr/>
              </p:nvSpPr>
              <p:spPr>
                <a:xfrm>
                  <a:off x="-7835750" y="14167675"/>
                  <a:ext cx="77550" cy="45600"/>
                </a:xfrm>
                <a:custGeom>
                  <a:avLst/>
                  <a:gdLst/>
                  <a:ahLst/>
                  <a:cxnLst/>
                  <a:rect l="l" t="t" r="r" b="b"/>
                  <a:pathLst>
                    <a:path w="3102" h="1824" extrusionOk="0">
                      <a:moveTo>
                        <a:pt x="3101" y="0"/>
                      </a:moveTo>
                      <a:lnTo>
                        <a:pt x="1" y="182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5"/>
                <p:cNvSpPr/>
                <p:nvPr/>
              </p:nvSpPr>
              <p:spPr>
                <a:xfrm>
                  <a:off x="-7988475" y="14167675"/>
                  <a:ext cx="74475" cy="44100"/>
                </a:xfrm>
                <a:custGeom>
                  <a:avLst/>
                  <a:gdLst/>
                  <a:ahLst/>
                  <a:cxnLst/>
                  <a:rect l="l" t="t" r="r" b="b"/>
                  <a:pathLst>
                    <a:path w="2979" h="1764" extrusionOk="0">
                      <a:moveTo>
                        <a:pt x="0" y="0"/>
                      </a:moveTo>
                      <a:lnTo>
                        <a:pt x="2979" y="1763"/>
                      </a:lnTo>
                      <a:lnTo>
                        <a:pt x="2979" y="1763"/>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5"/>
                <p:cNvSpPr/>
                <p:nvPr/>
              </p:nvSpPr>
              <p:spPr>
                <a:xfrm>
                  <a:off x="-7794700" y="14006575"/>
                  <a:ext cx="38000" cy="21300"/>
                </a:xfrm>
                <a:custGeom>
                  <a:avLst/>
                  <a:gdLst/>
                  <a:ahLst/>
                  <a:cxnLst/>
                  <a:rect l="l" t="t" r="r" b="b"/>
                  <a:pathLst>
                    <a:path w="1520" h="852" extrusionOk="0">
                      <a:moveTo>
                        <a:pt x="0" y="0"/>
                      </a:moveTo>
                      <a:lnTo>
                        <a:pt x="1398" y="791"/>
                      </a:lnTo>
                      <a:lnTo>
                        <a:pt x="1520" y="851"/>
                      </a:lnTo>
                      <a:lnTo>
                        <a:pt x="1520" y="85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5"/>
                <p:cNvSpPr/>
                <p:nvPr/>
              </p:nvSpPr>
              <p:spPr>
                <a:xfrm>
                  <a:off x="-7993800" y="14027850"/>
                  <a:ext cx="3050" cy="135275"/>
                </a:xfrm>
                <a:custGeom>
                  <a:avLst/>
                  <a:gdLst/>
                  <a:ahLst/>
                  <a:cxnLst/>
                  <a:rect l="l" t="t" r="r" b="b"/>
                  <a:pathLst>
                    <a:path w="122" h="5411" extrusionOk="0">
                      <a:moveTo>
                        <a:pt x="0" y="0"/>
                      </a:moveTo>
                      <a:lnTo>
                        <a:pt x="0" y="92"/>
                      </a:lnTo>
                      <a:lnTo>
                        <a:pt x="0" y="213"/>
                      </a:lnTo>
                      <a:lnTo>
                        <a:pt x="0" y="5289"/>
                      </a:lnTo>
                      <a:lnTo>
                        <a:pt x="92" y="5411"/>
                      </a:lnTo>
                      <a:lnTo>
                        <a:pt x="122" y="5380"/>
                      </a:lnTo>
                      <a:lnTo>
                        <a:pt x="122" y="5289"/>
                      </a:lnTo>
                      <a:lnTo>
                        <a:pt x="122" y="213"/>
                      </a:lnTo>
                      <a:lnTo>
                        <a:pt x="122" y="92"/>
                      </a:lnTo>
                      <a:lnTo>
                        <a:pt x="92" y="61"/>
                      </a:lnTo>
                      <a:lnTo>
                        <a:pt x="92" y="92"/>
                      </a:lnTo>
                      <a:lnTo>
                        <a:pt x="61" y="6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5"/>
                <p:cNvSpPr/>
                <p:nvPr/>
              </p:nvSpPr>
              <p:spPr>
                <a:xfrm>
                  <a:off x="-7990000" y="13983775"/>
                  <a:ext cx="77525" cy="44100"/>
                </a:xfrm>
                <a:custGeom>
                  <a:avLst/>
                  <a:gdLst/>
                  <a:ahLst/>
                  <a:cxnLst/>
                  <a:rect l="l" t="t" r="r" b="b"/>
                  <a:pathLst>
                    <a:path w="3101" h="1764" extrusionOk="0">
                      <a:moveTo>
                        <a:pt x="3101" y="1"/>
                      </a:moveTo>
                      <a:lnTo>
                        <a:pt x="0" y="1763"/>
                      </a:lnTo>
                      <a:lnTo>
                        <a:pt x="0" y="1763"/>
                      </a:lnTo>
                      <a:lnTo>
                        <a:pt x="122" y="1703"/>
                      </a:lnTo>
                      <a:lnTo>
                        <a:pt x="3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5"/>
                <p:cNvSpPr/>
                <p:nvPr/>
              </p:nvSpPr>
              <p:spPr>
                <a:xfrm>
                  <a:off x="-7990000" y="14164625"/>
                  <a:ext cx="58525" cy="33475"/>
                </a:xfrm>
                <a:custGeom>
                  <a:avLst/>
                  <a:gdLst/>
                  <a:ahLst/>
                  <a:cxnLst/>
                  <a:rect l="l" t="t" r="r" b="b"/>
                  <a:pathLst>
                    <a:path w="2341" h="1339" extrusionOk="0">
                      <a:moveTo>
                        <a:pt x="0" y="1"/>
                      </a:moveTo>
                      <a:lnTo>
                        <a:pt x="2341" y="1338"/>
                      </a:lnTo>
                      <a:lnTo>
                        <a:pt x="122" y="6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5"/>
                <p:cNvSpPr/>
                <p:nvPr/>
              </p:nvSpPr>
              <p:spPr>
                <a:xfrm>
                  <a:off x="-7874500" y="14097750"/>
                  <a:ext cx="2300" cy="133775"/>
                </a:xfrm>
                <a:custGeom>
                  <a:avLst/>
                  <a:gdLst/>
                  <a:ahLst/>
                  <a:cxnLst/>
                  <a:rect l="l" t="t" r="r" b="b"/>
                  <a:pathLst>
                    <a:path w="92" h="5351" extrusionOk="0">
                      <a:moveTo>
                        <a:pt x="61" y="1"/>
                      </a:moveTo>
                      <a:lnTo>
                        <a:pt x="0" y="31"/>
                      </a:lnTo>
                      <a:lnTo>
                        <a:pt x="0" y="153"/>
                      </a:lnTo>
                      <a:lnTo>
                        <a:pt x="0" y="5229"/>
                      </a:lnTo>
                      <a:lnTo>
                        <a:pt x="0" y="5320"/>
                      </a:lnTo>
                      <a:lnTo>
                        <a:pt x="61" y="5350"/>
                      </a:lnTo>
                      <a:lnTo>
                        <a:pt x="92" y="5320"/>
                      </a:lnTo>
                      <a:lnTo>
                        <a:pt x="92" y="5229"/>
                      </a:lnTo>
                      <a:lnTo>
                        <a:pt x="92" y="153"/>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5"/>
                <p:cNvSpPr/>
                <p:nvPr/>
              </p:nvSpPr>
              <p:spPr>
                <a:xfrm>
                  <a:off x="-7874500" y="13960975"/>
                  <a:ext cx="2300" cy="133775"/>
                </a:xfrm>
                <a:custGeom>
                  <a:avLst/>
                  <a:gdLst/>
                  <a:ahLst/>
                  <a:cxnLst/>
                  <a:rect l="l" t="t" r="r" b="b"/>
                  <a:pathLst>
                    <a:path w="92" h="5351" extrusionOk="0">
                      <a:moveTo>
                        <a:pt x="61" y="1"/>
                      </a:moveTo>
                      <a:lnTo>
                        <a:pt x="0" y="31"/>
                      </a:lnTo>
                      <a:lnTo>
                        <a:pt x="0" y="153"/>
                      </a:lnTo>
                      <a:lnTo>
                        <a:pt x="0" y="5229"/>
                      </a:lnTo>
                      <a:lnTo>
                        <a:pt x="0" y="5320"/>
                      </a:lnTo>
                      <a:lnTo>
                        <a:pt x="61" y="5350"/>
                      </a:lnTo>
                      <a:lnTo>
                        <a:pt x="92" y="5320"/>
                      </a:lnTo>
                      <a:lnTo>
                        <a:pt x="92" y="5229"/>
                      </a:lnTo>
                      <a:lnTo>
                        <a:pt x="92" y="153"/>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5"/>
                <p:cNvSpPr/>
                <p:nvPr/>
              </p:nvSpPr>
              <p:spPr>
                <a:xfrm>
                  <a:off x="-7872975" y="14096250"/>
                  <a:ext cx="116275" cy="68400"/>
                </a:xfrm>
                <a:custGeom>
                  <a:avLst/>
                  <a:gdLst/>
                  <a:ahLst/>
                  <a:cxnLst/>
                  <a:rect l="l" t="t" r="r" b="b"/>
                  <a:pathLst>
                    <a:path w="4651" h="2736" extrusionOk="0">
                      <a:moveTo>
                        <a:pt x="91" y="0"/>
                      </a:moveTo>
                      <a:lnTo>
                        <a:pt x="0" y="61"/>
                      </a:lnTo>
                      <a:lnTo>
                        <a:pt x="31" y="91"/>
                      </a:lnTo>
                      <a:lnTo>
                        <a:pt x="122" y="122"/>
                      </a:lnTo>
                      <a:lnTo>
                        <a:pt x="4529" y="2675"/>
                      </a:lnTo>
                      <a:lnTo>
                        <a:pt x="4651" y="2736"/>
                      </a:lnTo>
                      <a:lnTo>
                        <a:pt x="4651" y="2705"/>
                      </a:lnTo>
                      <a:lnTo>
                        <a:pt x="4590" y="2584"/>
                      </a:lnTo>
                      <a:lnTo>
                        <a:pt x="183" y="61"/>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5"/>
                <p:cNvSpPr/>
                <p:nvPr/>
              </p:nvSpPr>
              <p:spPr>
                <a:xfrm>
                  <a:off x="-7991525" y="14027850"/>
                  <a:ext cx="118575" cy="68425"/>
                </a:xfrm>
                <a:custGeom>
                  <a:avLst/>
                  <a:gdLst/>
                  <a:ahLst/>
                  <a:cxnLst/>
                  <a:rect l="l" t="t" r="r" b="b"/>
                  <a:pathLst>
                    <a:path w="4743" h="2737" extrusionOk="0">
                      <a:moveTo>
                        <a:pt x="61" y="0"/>
                      </a:moveTo>
                      <a:lnTo>
                        <a:pt x="31" y="61"/>
                      </a:lnTo>
                      <a:lnTo>
                        <a:pt x="1" y="61"/>
                      </a:lnTo>
                      <a:lnTo>
                        <a:pt x="31" y="92"/>
                      </a:lnTo>
                      <a:lnTo>
                        <a:pt x="153" y="122"/>
                      </a:lnTo>
                      <a:lnTo>
                        <a:pt x="4530" y="2675"/>
                      </a:lnTo>
                      <a:lnTo>
                        <a:pt x="4621" y="2736"/>
                      </a:lnTo>
                      <a:lnTo>
                        <a:pt x="4742" y="2675"/>
                      </a:lnTo>
                      <a:lnTo>
                        <a:pt x="4681" y="2645"/>
                      </a:lnTo>
                      <a:lnTo>
                        <a:pt x="4590" y="2584"/>
                      </a:lnTo>
                      <a:lnTo>
                        <a:pt x="183" y="6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5"/>
                <p:cNvSpPr/>
                <p:nvPr/>
              </p:nvSpPr>
              <p:spPr>
                <a:xfrm>
                  <a:off x="-7991525" y="14027850"/>
                  <a:ext cx="235600" cy="136800"/>
                </a:xfrm>
                <a:custGeom>
                  <a:avLst/>
                  <a:gdLst/>
                  <a:ahLst/>
                  <a:cxnLst/>
                  <a:rect l="l" t="t" r="r" b="b"/>
                  <a:pathLst>
                    <a:path w="9424" h="5472" extrusionOk="0">
                      <a:moveTo>
                        <a:pt x="9393" y="0"/>
                      </a:moveTo>
                      <a:lnTo>
                        <a:pt x="9271" y="61"/>
                      </a:lnTo>
                      <a:lnTo>
                        <a:pt x="4864" y="2584"/>
                      </a:lnTo>
                      <a:lnTo>
                        <a:pt x="4773" y="2645"/>
                      </a:lnTo>
                      <a:lnTo>
                        <a:pt x="4742" y="2675"/>
                      </a:lnTo>
                      <a:lnTo>
                        <a:pt x="4621" y="2736"/>
                      </a:lnTo>
                      <a:lnTo>
                        <a:pt x="4530" y="2797"/>
                      </a:lnTo>
                      <a:lnTo>
                        <a:pt x="153" y="5320"/>
                      </a:lnTo>
                      <a:lnTo>
                        <a:pt x="31" y="5380"/>
                      </a:lnTo>
                      <a:lnTo>
                        <a:pt x="1" y="5411"/>
                      </a:lnTo>
                      <a:lnTo>
                        <a:pt x="31" y="5441"/>
                      </a:lnTo>
                      <a:lnTo>
                        <a:pt x="61" y="5472"/>
                      </a:lnTo>
                      <a:lnTo>
                        <a:pt x="183" y="5411"/>
                      </a:lnTo>
                      <a:lnTo>
                        <a:pt x="4590" y="2858"/>
                      </a:lnTo>
                      <a:lnTo>
                        <a:pt x="4681" y="2827"/>
                      </a:lnTo>
                      <a:lnTo>
                        <a:pt x="4742" y="2797"/>
                      </a:lnTo>
                      <a:lnTo>
                        <a:pt x="4833" y="2736"/>
                      </a:lnTo>
                      <a:lnTo>
                        <a:pt x="4925" y="2675"/>
                      </a:lnTo>
                      <a:lnTo>
                        <a:pt x="9332" y="122"/>
                      </a:lnTo>
                      <a:lnTo>
                        <a:pt x="9423" y="92"/>
                      </a:lnTo>
                      <a:lnTo>
                        <a:pt x="94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5"/>
                <p:cNvSpPr/>
                <p:nvPr/>
              </p:nvSpPr>
              <p:spPr>
                <a:xfrm>
                  <a:off x="-7952000" y="14231500"/>
                  <a:ext cx="73725" cy="25"/>
                </a:xfrm>
                <a:custGeom>
                  <a:avLst/>
                  <a:gdLst/>
                  <a:ahLst/>
                  <a:cxnLst/>
                  <a:rect l="l" t="t" r="r" b="b"/>
                  <a:pathLst>
                    <a:path w="2949" h="1" extrusionOk="0">
                      <a:moveTo>
                        <a:pt x="0" y="0"/>
                      </a:moveTo>
                      <a:lnTo>
                        <a:pt x="2949" y="0"/>
                      </a:lnTo>
                      <a:lnTo>
                        <a:pt x="29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5"/>
                <p:cNvSpPr/>
                <p:nvPr/>
              </p:nvSpPr>
              <p:spPr>
                <a:xfrm>
                  <a:off x="-7993800" y="14164625"/>
                  <a:ext cx="2300" cy="16750"/>
                </a:xfrm>
                <a:custGeom>
                  <a:avLst/>
                  <a:gdLst/>
                  <a:ahLst/>
                  <a:cxnLst/>
                  <a:rect l="l" t="t" r="r" b="b"/>
                  <a:pathLst>
                    <a:path w="92" h="670" extrusionOk="0">
                      <a:moveTo>
                        <a:pt x="0" y="1"/>
                      </a:moveTo>
                      <a:lnTo>
                        <a:pt x="0" y="213"/>
                      </a:lnTo>
                      <a:lnTo>
                        <a:pt x="0" y="609"/>
                      </a:lnTo>
                      <a:cubicBezTo>
                        <a:pt x="61" y="609"/>
                        <a:pt x="92" y="669"/>
                        <a:pt x="92" y="669"/>
                      </a:cubicBezTo>
                      <a:lnTo>
                        <a:pt x="92" y="21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5"/>
                <p:cNvSpPr/>
                <p:nvPr/>
              </p:nvSpPr>
              <p:spPr>
                <a:xfrm>
                  <a:off x="-7971000" y="14233025"/>
                  <a:ext cx="96525" cy="31925"/>
                </a:xfrm>
                <a:custGeom>
                  <a:avLst/>
                  <a:gdLst/>
                  <a:ahLst/>
                  <a:cxnLst/>
                  <a:rect l="l" t="t" r="r" b="b"/>
                  <a:pathLst>
                    <a:path w="3861" h="1277" extrusionOk="0">
                      <a:moveTo>
                        <a:pt x="669" y="0"/>
                      </a:moveTo>
                      <a:lnTo>
                        <a:pt x="0" y="1155"/>
                      </a:lnTo>
                      <a:cubicBezTo>
                        <a:pt x="61" y="1186"/>
                        <a:pt x="61" y="1216"/>
                        <a:pt x="91" y="1277"/>
                      </a:cubicBezTo>
                      <a:lnTo>
                        <a:pt x="760" y="91"/>
                      </a:lnTo>
                      <a:lnTo>
                        <a:pt x="3709" y="91"/>
                      </a:lnTo>
                      <a:lnTo>
                        <a:pt x="3860" y="61"/>
                      </a:lnTo>
                      <a:lnTo>
                        <a:pt x="699" y="61"/>
                      </a:lnTo>
                      <a:lnTo>
                        <a:pt x="6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5"/>
                <p:cNvSpPr/>
                <p:nvPr/>
              </p:nvSpPr>
              <p:spPr>
                <a:xfrm>
                  <a:off x="-7993800" y="14160075"/>
                  <a:ext cx="3050" cy="3825"/>
                </a:xfrm>
                <a:custGeom>
                  <a:avLst/>
                  <a:gdLst/>
                  <a:ahLst/>
                  <a:cxnLst/>
                  <a:rect l="l" t="t" r="r" b="b"/>
                  <a:pathLst>
                    <a:path w="122" h="153" extrusionOk="0">
                      <a:moveTo>
                        <a:pt x="0" y="0"/>
                      </a:moveTo>
                      <a:lnTo>
                        <a:pt x="0" y="91"/>
                      </a:lnTo>
                      <a:lnTo>
                        <a:pt x="122" y="152"/>
                      </a:lnTo>
                      <a:lnTo>
                        <a:pt x="92" y="12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5"/>
                <p:cNvSpPr/>
                <p:nvPr/>
              </p:nvSpPr>
              <p:spPr>
                <a:xfrm>
                  <a:off x="-7868425" y="14234550"/>
                  <a:ext cx="73750" cy="25"/>
                </a:xfrm>
                <a:custGeom>
                  <a:avLst/>
                  <a:gdLst/>
                  <a:ahLst/>
                  <a:cxnLst/>
                  <a:rect l="l" t="t" r="r" b="b"/>
                  <a:pathLst>
                    <a:path w="2950" h="1" extrusionOk="0">
                      <a:moveTo>
                        <a:pt x="1" y="0"/>
                      </a:moveTo>
                      <a:lnTo>
                        <a:pt x="29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5"/>
                <p:cNvSpPr/>
                <p:nvPr/>
              </p:nvSpPr>
              <p:spPr>
                <a:xfrm>
                  <a:off x="-7793200" y="14229225"/>
                  <a:ext cx="2300" cy="6100"/>
                </a:xfrm>
                <a:custGeom>
                  <a:avLst/>
                  <a:gdLst/>
                  <a:ahLst/>
                  <a:cxnLst/>
                  <a:rect l="l" t="t" r="r" b="b"/>
                  <a:pathLst>
                    <a:path w="92" h="244" extrusionOk="0">
                      <a:moveTo>
                        <a:pt x="92" y="243"/>
                      </a:moveTo>
                      <a:lnTo>
                        <a:pt x="1" y="152"/>
                      </a:lnTo>
                      <a:lnTo>
                        <a:pt x="92" y="0"/>
                      </a:lnTo>
                      <a:lnTo>
                        <a:pt x="1" y="15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5"/>
                <p:cNvSpPr/>
                <p:nvPr/>
              </p:nvSpPr>
              <p:spPr>
                <a:xfrm>
                  <a:off x="-7868425" y="14231500"/>
                  <a:ext cx="73750" cy="25"/>
                </a:xfrm>
                <a:custGeom>
                  <a:avLst/>
                  <a:gdLst/>
                  <a:ahLst/>
                  <a:cxnLst/>
                  <a:rect l="l" t="t" r="r" b="b"/>
                  <a:pathLst>
                    <a:path w="2950" h="1" extrusionOk="0">
                      <a:moveTo>
                        <a:pt x="1" y="0"/>
                      </a:moveTo>
                      <a:lnTo>
                        <a:pt x="29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5"/>
                <p:cNvSpPr/>
                <p:nvPr/>
              </p:nvSpPr>
              <p:spPr>
                <a:xfrm>
                  <a:off x="-7994575" y="14163100"/>
                  <a:ext cx="120850" cy="72225"/>
                </a:xfrm>
                <a:custGeom>
                  <a:avLst/>
                  <a:gdLst/>
                  <a:ahLst/>
                  <a:cxnLst/>
                  <a:rect l="l" t="t" r="r" b="b"/>
                  <a:pathLst>
                    <a:path w="4834" h="2889" extrusionOk="0">
                      <a:moveTo>
                        <a:pt x="244" y="183"/>
                      </a:moveTo>
                      <a:lnTo>
                        <a:pt x="3223" y="1885"/>
                      </a:lnTo>
                      <a:lnTo>
                        <a:pt x="4652" y="2736"/>
                      </a:lnTo>
                      <a:lnTo>
                        <a:pt x="1703" y="2736"/>
                      </a:lnTo>
                      <a:lnTo>
                        <a:pt x="244" y="183"/>
                      </a:lnTo>
                      <a:close/>
                      <a:moveTo>
                        <a:pt x="1" y="1"/>
                      </a:moveTo>
                      <a:lnTo>
                        <a:pt x="92" y="122"/>
                      </a:lnTo>
                      <a:lnTo>
                        <a:pt x="183" y="305"/>
                      </a:lnTo>
                      <a:lnTo>
                        <a:pt x="1673" y="2858"/>
                      </a:lnTo>
                      <a:lnTo>
                        <a:pt x="1703" y="2888"/>
                      </a:lnTo>
                      <a:lnTo>
                        <a:pt x="4652" y="2858"/>
                      </a:lnTo>
                      <a:lnTo>
                        <a:pt x="4712" y="2797"/>
                      </a:lnTo>
                      <a:lnTo>
                        <a:pt x="4652" y="2767"/>
                      </a:lnTo>
                      <a:lnTo>
                        <a:pt x="4834" y="2767"/>
                      </a:lnTo>
                      <a:lnTo>
                        <a:pt x="4803" y="2736"/>
                      </a:lnTo>
                      <a:lnTo>
                        <a:pt x="4712" y="2706"/>
                      </a:lnTo>
                      <a:lnTo>
                        <a:pt x="2524" y="1429"/>
                      </a:lnTo>
                      <a:lnTo>
                        <a:pt x="244" y="122"/>
                      </a:lnTo>
                      <a:lnTo>
                        <a:pt x="153" y="62"/>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5"/>
                <p:cNvSpPr/>
                <p:nvPr/>
              </p:nvSpPr>
              <p:spPr>
                <a:xfrm>
                  <a:off x="-7872225" y="14231500"/>
                  <a:ext cx="96525" cy="47125"/>
                </a:xfrm>
                <a:custGeom>
                  <a:avLst/>
                  <a:gdLst/>
                  <a:ahLst/>
                  <a:cxnLst/>
                  <a:rect l="l" t="t" r="r" b="b"/>
                  <a:pathLst>
                    <a:path w="3861" h="1885" extrusionOk="0">
                      <a:moveTo>
                        <a:pt x="183" y="61"/>
                      </a:moveTo>
                      <a:lnTo>
                        <a:pt x="288" y="122"/>
                      </a:lnTo>
                      <a:lnTo>
                        <a:pt x="3131" y="122"/>
                      </a:lnTo>
                      <a:lnTo>
                        <a:pt x="3133" y="116"/>
                      </a:lnTo>
                      <a:lnTo>
                        <a:pt x="3133" y="116"/>
                      </a:lnTo>
                      <a:lnTo>
                        <a:pt x="3101" y="61"/>
                      </a:lnTo>
                      <a:close/>
                      <a:moveTo>
                        <a:pt x="3162" y="0"/>
                      </a:moveTo>
                      <a:lnTo>
                        <a:pt x="3133" y="116"/>
                      </a:lnTo>
                      <a:lnTo>
                        <a:pt x="3133" y="116"/>
                      </a:lnTo>
                      <a:lnTo>
                        <a:pt x="3770" y="1216"/>
                      </a:lnTo>
                      <a:lnTo>
                        <a:pt x="3861" y="1125"/>
                      </a:lnTo>
                      <a:lnTo>
                        <a:pt x="3253" y="122"/>
                      </a:lnTo>
                      <a:lnTo>
                        <a:pt x="3162" y="0"/>
                      </a:lnTo>
                      <a:close/>
                      <a:moveTo>
                        <a:pt x="1" y="122"/>
                      </a:moveTo>
                      <a:lnTo>
                        <a:pt x="92" y="152"/>
                      </a:lnTo>
                      <a:lnTo>
                        <a:pt x="943" y="608"/>
                      </a:lnTo>
                      <a:lnTo>
                        <a:pt x="3131" y="1885"/>
                      </a:lnTo>
                      <a:lnTo>
                        <a:pt x="3223" y="1824"/>
                      </a:lnTo>
                      <a:lnTo>
                        <a:pt x="288" y="1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5"/>
                <p:cNvSpPr/>
                <p:nvPr/>
              </p:nvSpPr>
              <p:spPr>
                <a:xfrm>
                  <a:off x="-7878300" y="14231500"/>
                  <a:ext cx="4575" cy="1550"/>
                </a:xfrm>
                <a:custGeom>
                  <a:avLst/>
                  <a:gdLst/>
                  <a:ahLst/>
                  <a:cxnLst/>
                  <a:rect l="l" t="t" r="r" b="b"/>
                  <a:pathLst>
                    <a:path w="183" h="62" extrusionOk="0">
                      <a:moveTo>
                        <a:pt x="1" y="0"/>
                      </a:moveTo>
                      <a:lnTo>
                        <a:pt x="92" y="6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5"/>
                <p:cNvSpPr/>
                <p:nvPr/>
              </p:nvSpPr>
              <p:spPr>
                <a:xfrm>
                  <a:off x="-7876025" y="14164625"/>
                  <a:ext cx="123125" cy="68425"/>
                </a:xfrm>
                <a:custGeom>
                  <a:avLst/>
                  <a:gdLst/>
                  <a:ahLst/>
                  <a:cxnLst/>
                  <a:rect l="l" t="t" r="r" b="b"/>
                  <a:pathLst>
                    <a:path w="4925" h="2737" extrusionOk="0">
                      <a:moveTo>
                        <a:pt x="4682" y="122"/>
                      </a:moveTo>
                      <a:lnTo>
                        <a:pt x="3192" y="2675"/>
                      </a:lnTo>
                      <a:lnTo>
                        <a:pt x="305" y="2675"/>
                      </a:lnTo>
                      <a:lnTo>
                        <a:pt x="1612" y="1916"/>
                      </a:lnTo>
                      <a:lnTo>
                        <a:pt x="4682" y="122"/>
                      </a:lnTo>
                      <a:close/>
                      <a:moveTo>
                        <a:pt x="4773" y="1"/>
                      </a:moveTo>
                      <a:lnTo>
                        <a:pt x="4682" y="61"/>
                      </a:lnTo>
                      <a:lnTo>
                        <a:pt x="274" y="2584"/>
                      </a:lnTo>
                      <a:lnTo>
                        <a:pt x="213" y="2645"/>
                      </a:lnTo>
                      <a:lnTo>
                        <a:pt x="153" y="2675"/>
                      </a:lnTo>
                      <a:lnTo>
                        <a:pt x="92" y="2706"/>
                      </a:lnTo>
                      <a:lnTo>
                        <a:pt x="1" y="2736"/>
                      </a:lnTo>
                      <a:lnTo>
                        <a:pt x="3405" y="2736"/>
                      </a:lnTo>
                      <a:lnTo>
                        <a:pt x="3435" y="2706"/>
                      </a:lnTo>
                      <a:lnTo>
                        <a:pt x="3496" y="2584"/>
                      </a:lnTo>
                      <a:lnTo>
                        <a:pt x="4925" y="153"/>
                      </a:lnTo>
                      <a:lnTo>
                        <a:pt x="4925" y="61"/>
                      </a:lnTo>
                      <a:lnTo>
                        <a:pt x="4773" y="61"/>
                      </a:lnTo>
                      <a:lnTo>
                        <a:pt x="48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5"/>
                <p:cNvSpPr/>
                <p:nvPr/>
              </p:nvSpPr>
              <p:spPr>
                <a:xfrm>
                  <a:off x="-7634375" y="14236050"/>
                  <a:ext cx="38025" cy="80575"/>
                </a:xfrm>
                <a:custGeom>
                  <a:avLst/>
                  <a:gdLst/>
                  <a:ahLst/>
                  <a:cxnLst/>
                  <a:rect l="l" t="t" r="r" b="b"/>
                  <a:pathLst>
                    <a:path w="1521" h="3223" extrusionOk="0">
                      <a:moveTo>
                        <a:pt x="1" y="1"/>
                      </a:moveTo>
                      <a:lnTo>
                        <a:pt x="1" y="122"/>
                      </a:lnTo>
                      <a:lnTo>
                        <a:pt x="1429" y="2676"/>
                      </a:lnTo>
                      <a:lnTo>
                        <a:pt x="1095" y="3223"/>
                      </a:lnTo>
                      <a:lnTo>
                        <a:pt x="1520"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5"/>
                <p:cNvSpPr/>
                <p:nvPr/>
              </p:nvSpPr>
              <p:spPr>
                <a:xfrm>
                  <a:off x="-7676925" y="14234550"/>
                  <a:ext cx="38025" cy="76000"/>
                </a:xfrm>
                <a:custGeom>
                  <a:avLst/>
                  <a:gdLst/>
                  <a:ahLst/>
                  <a:cxnLst/>
                  <a:rect l="l" t="t" r="r" b="b"/>
                  <a:pathLst>
                    <a:path w="1521" h="3040" extrusionOk="0">
                      <a:moveTo>
                        <a:pt x="1520" y="0"/>
                      </a:moveTo>
                      <a:lnTo>
                        <a:pt x="1459" y="61"/>
                      </a:lnTo>
                      <a:lnTo>
                        <a:pt x="0" y="2614"/>
                      </a:lnTo>
                      <a:lnTo>
                        <a:pt x="31" y="2614"/>
                      </a:lnTo>
                      <a:lnTo>
                        <a:pt x="274" y="3040"/>
                      </a:lnTo>
                      <a:lnTo>
                        <a:pt x="304" y="3040"/>
                      </a:lnTo>
                      <a:lnTo>
                        <a:pt x="61" y="2644"/>
                      </a:lnTo>
                      <a:lnTo>
                        <a:pt x="1520" y="91"/>
                      </a:lnTo>
                      <a:lnTo>
                        <a:pt x="15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5"/>
                <p:cNvSpPr/>
                <p:nvPr/>
              </p:nvSpPr>
              <p:spPr>
                <a:xfrm>
                  <a:off x="-7689850" y="14300650"/>
                  <a:ext cx="21300" cy="11425"/>
                </a:xfrm>
                <a:custGeom>
                  <a:avLst/>
                  <a:gdLst/>
                  <a:ahLst/>
                  <a:cxnLst/>
                  <a:rect l="l" t="t" r="r" b="b"/>
                  <a:pathLst>
                    <a:path w="852" h="457" extrusionOk="0">
                      <a:moveTo>
                        <a:pt x="1" y="0"/>
                      </a:moveTo>
                      <a:cubicBezTo>
                        <a:pt x="92" y="31"/>
                        <a:pt x="122" y="92"/>
                        <a:pt x="213" y="122"/>
                      </a:cubicBezTo>
                      <a:lnTo>
                        <a:pt x="548" y="122"/>
                      </a:lnTo>
                      <a:lnTo>
                        <a:pt x="700" y="396"/>
                      </a:lnTo>
                      <a:cubicBezTo>
                        <a:pt x="730" y="426"/>
                        <a:pt x="821" y="426"/>
                        <a:pt x="852" y="456"/>
                      </a:cubicBezTo>
                      <a:lnTo>
                        <a:pt x="609" y="31"/>
                      </a:lnTo>
                      <a:lnTo>
                        <a:pt x="5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5"/>
                <p:cNvSpPr/>
                <p:nvPr/>
              </p:nvSpPr>
              <p:spPr>
                <a:xfrm>
                  <a:off x="-7606250" y="14300650"/>
                  <a:ext cx="32700" cy="15225"/>
                </a:xfrm>
                <a:custGeom>
                  <a:avLst/>
                  <a:gdLst/>
                  <a:ahLst/>
                  <a:cxnLst/>
                  <a:rect l="l" t="t" r="r" b="b"/>
                  <a:pathLst>
                    <a:path w="1308" h="609" extrusionOk="0">
                      <a:moveTo>
                        <a:pt x="365" y="0"/>
                      </a:moveTo>
                      <a:lnTo>
                        <a:pt x="0" y="608"/>
                      </a:lnTo>
                      <a:lnTo>
                        <a:pt x="61" y="608"/>
                      </a:lnTo>
                      <a:cubicBezTo>
                        <a:pt x="91" y="608"/>
                        <a:pt x="122" y="578"/>
                        <a:pt x="152" y="578"/>
                      </a:cubicBezTo>
                      <a:lnTo>
                        <a:pt x="426" y="122"/>
                      </a:lnTo>
                      <a:lnTo>
                        <a:pt x="1155" y="122"/>
                      </a:lnTo>
                      <a:cubicBezTo>
                        <a:pt x="1186" y="92"/>
                        <a:pt x="1277" y="31"/>
                        <a:pt x="1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5"/>
                <p:cNvSpPr/>
                <p:nvPr/>
              </p:nvSpPr>
              <p:spPr>
                <a:xfrm>
                  <a:off x="-7607025" y="14251250"/>
                  <a:ext cx="53225" cy="30425"/>
                </a:xfrm>
                <a:custGeom>
                  <a:avLst/>
                  <a:gdLst/>
                  <a:ahLst/>
                  <a:cxnLst/>
                  <a:rect l="l" t="t" r="r" b="b"/>
                  <a:pathLst>
                    <a:path w="2129" h="1217" extrusionOk="0">
                      <a:moveTo>
                        <a:pt x="2128" y="1217"/>
                      </a:moveTo>
                      <a:lnTo>
                        <a:pt x="2128" y="1217"/>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5"/>
                <p:cNvSpPr/>
                <p:nvPr/>
              </p:nvSpPr>
              <p:spPr>
                <a:xfrm>
                  <a:off x="-7717950" y="14234550"/>
                  <a:ext cx="80550" cy="46375"/>
                </a:xfrm>
                <a:custGeom>
                  <a:avLst/>
                  <a:gdLst/>
                  <a:ahLst/>
                  <a:cxnLst/>
                  <a:rect l="l" t="t" r="r" b="b"/>
                  <a:pathLst>
                    <a:path w="3222" h="1855" extrusionOk="0">
                      <a:moveTo>
                        <a:pt x="3070" y="0"/>
                      </a:moveTo>
                      <a:lnTo>
                        <a:pt x="0" y="1763"/>
                      </a:lnTo>
                      <a:lnTo>
                        <a:pt x="61" y="1854"/>
                      </a:lnTo>
                      <a:lnTo>
                        <a:pt x="3100" y="91"/>
                      </a:lnTo>
                      <a:lnTo>
                        <a:pt x="32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5"/>
                <p:cNvSpPr/>
                <p:nvPr/>
              </p:nvSpPr>
              <p:spPr>
                <a:xfrm>
                  <a:off x="-7637425" y="14235300"/>
                  <a:ext cx="3075" cy="84375"/>
                </a:xfrm>
                <a:custGeom>
                  <a:avLst/>
                  <a:gdLst/>
                  <a:ahLst/>
                  <a:cxnLst/>
                  <a:rect l="l" t="t" r="r" b="b"/>
                  <a:pathLst>
                    <a:path w="123" h="3375" extrusionOk="0">
                      <a:moveTo>
                        <a:pt x="1" y="0"/>
                      </a:moveTo>
                      <a:lnTo>
                        <a:pt x="1" y="31"/>
                      </a:lnTo>
                      <a:lnTo>
                        <a:pt x="1" y="152"/>
                      </a:lnTo>
                      <a:lnTo>
                        <a:pt x="1" y="3374"/>
                      </a:lnTo>
                      <a:lnTo>
                        <a:pt x="123" y="3374"/>
                      </a:lnTo>
                      <a:lnTo>
                        <a:pt x="123" y="1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5"/>
                <p:cNvSpPr/>
                <p:nvPr/>
              </p:nvSpPr>
              <p:spPr>
                <a:xfrm>
                  <a:off x="-7635125" y="13961750"/>
                  <a:ext cx="38775" cy="129950"/>
                </a:xfrm>
                <a:custGeom>
                  <a:avLst/>
                  <a:gdLst/>
                  <a:ahLst/>
                  <a:cxnLst/>
                  <a:rect l="l" t="t" r="r" b="b"/>
                  <a:pathLst>
                    <a:path w="1551" h="5198" extrusionOk="0">
                      <a:moveTo>
                        <a:pt x="0" y="0"/>
                      </a:moveTo>
                      <a:lnTo>
                        <a:pt x="0" y="122"/>
                      </a:lnTo>
                      <a:lnTo>
                        <a:pt x="1459" y="2644"/>
                      </a:lnTo>
                      <a:lnTo>
                        <a:pt x="0" y="5198"/>
                      </a:lnTo>
                      <a:lnTo>
                        <a:pt x="1520" y="2584"/>
                      </a:lnTo>
                      <a:lnTo>
                        <a:pt x="1550" y="2584"/>
                      </a:lnTo>
                      <a:lnTo>
                        <a:pt x="91" y="3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5"/>
                <p:cNvSpPr/>
                <p:nvPr/>
              </p:nvSpPr>
              <p:spPr>
                <a:xfrm>
                  <a:off x="-7676175" y="13961750"/>
                  <a:ext cx="38775" cy="129950"/>
                </a:xfrm>
                <a:custGeom>
                  <a:avLst/>
                  <a:gdLst/>
                  <a:ahLst/>
                  <a:cxnLst/>
                  <a:rect l="l" t="t" r="r" b="b"/>
                  <a:pathLst>
                    <a:path w="1551" h="5198" extrusionOk="0">
                      <a:moveTo>
                        <a:pt x="1551" y="0"/>
                      </a:moveTo>
                      <a:lnTo>
                        <a:pt x="1429" y="30"/>
                      </a:lnTo>
                      <a:lnTo>
                        <a:pt x="1" y="2584"/>
                      </a:lnTo>
                      <a:lnTo>
                        <a:pt x="31" y="2584"/>
                      </a:lnTo>
                      <a:lnTo>
                        <a:pt x="64" y="2640"/>
                      </a:lnTo>
                      <a:lnTo>
                        <a:pt x="1551" y="122"/>
                      </a:lnTo>
                      <a:lnTo>
                        <a:pt x="1551" y="0"/>
                      </a:lnTo>
                      <a:close/>
                      <a:moveTo>
                        <a:pt x="64" y="2640"/>
                      </a:moveTo>
                      <a:lnTo>
                        <a:pt x="62" y="2644"/>
                      </a:lnTo>
                      <a:lnTo>
                        <a:pt x="1551" y="5198"/>
                      </a:lnTo>
                      <a:lnTo>
                        <a:pt x="64" y="264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5"/>
                <p:cNvSpPr/>
                <p:nvPr/>
              </p:nvSpPr>
              <p:spPr>
                <a:xfrm>
                  <a:off x="-7676175" y="14101550"/>
                  <a:ext cx="38775" cy="129225"/>
                </a:xfrm>
                <a:custGeom>
                  <a:avLst/>
                  <a:gdLst/>
                  <a:ahLst/>
                  <a:cxnLst/>
                  <a:rect l="l" t="t" r="r" b="b"/>
                  <a:pathLst>
                    <a:path w="1551" h="5169" extrusionOk="0">
                      <a:moveTo>
                        <a:pt x="1551" y="1"/>
                      </a:moveTo>
                      <a:lnTo>
                        <a:pt x="62" y="2524"/>
                      </a:lnTo>
                      <a:lnTo>
                        <a:pt x="64" y="2528"/>
                      </a:lnTo>
                      <a:lnTo>
                        <a:pt x="1551" y="1"/>
                      </a:lnTo>
                      <a:close/>
                      <a:moveTo>
                        <a:pt x="64" y="2528"/>
                      </a:moveTo>
                      <a:lnTo>
                        <a:pt x="31" y="2584"/>
                      </a:lnTo>
                      <a:lnTo>
                        <a:pt x="1" y="2584"/>
                      </a:lnTo>
                      <a:lnTo>
                        <a:pt x="1429" y="5107"/>
                      </a:lnTo>
                      <a:lnTo>
                        <a:pt x="1551" y="5168"/>
                      </a:lnTo>
                      <a:lnTo>
                        <a:pt x="1551" y="5077"/>
                      </a:lnTo>
                      <a:lnTo>
                        <a:pt x="64" y="252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5"/>
                <p:cNvSpPr/>
                <p:nvPr/>
              </p:nvSpPr>
              <p:spPr>
                <a:xfrm>
                  <a:off x="-7635125" y="14101550"/>
                  <a:ext cx="38775" cy="129225"/>
                </a:xfrm>
                <a:custGeom>
                  <a:avLst/>
                  <a:gdLst/>
                  <a:ahLst/>
                  <a:cxnLst/>
                  <a:rect l="l" t="t" r="r" b="b"/>
                  <a:pathLst>
                    <a:path w="1551" h="5169" extrusionOk="0">
                      <a:moveTo>
                        <a:pt x="0" y="1"/>
                      </a:moveTo>
                      <a:lnTo>
                        <a:pt x="1459" y="2524"/>
                      </a:lnTo>
                      <a:lnTo>
                        <a:pt x="0" y="5077"/>
                      </a:lnTo>
                      <a:lnTo>
                        <a:pt x="0" y="5168"/>
                      </a:lnTo>
                      <a:lnTo>
                        <a:pt x="91" y="5107"/>
                      </a:lnTo>
                      <a:lnTo>
                        <a:pt x="1550" y="2584"/>
                      </a:lnTo>
                      <a:lnTo>
                        <a:pt x="1520" y="2584"/>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5"/>
                <p:cNvSpPr/>
                <p:nvPr/>
              </p:nvSpPr>
              <p:spPr>
                <a:xfrm>
                  <a:off x="-7637425" y="14234550"/>
                  <a:ext cx="2325" cy="1525"/>
                </a:xfrm>
                <a:custGeom>
                  <a:avLst/>
                  <a:gdLst/>
                  <a:ahLst/>
                  <a:cxnLst/>
                  <a:rect l="l" t="t" r="r" b="b"/>
                  <a:pathLst>
                    <a:path w="93" h="61" extrusionOk="0">
                      <a:moveTo>
                        <a:pt x="1" y="0"/>
                      </a:moveTo>
                      <a:lnTo>
                        <a:pt x="31" y="61"/>
                      </a:lnTo>
                      <a:lnTo>
                        <a:pt x="92"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5"/>
                <p:cNvSpPr/>
                <p:nvPr/>
              </p:nvSpPr>
              <p:spPr>
                <a:xfrm>
                  <a:off x="-7752925" y="14030125"/>
                  <a:ext cx="111725" cy="66150"/>
                </a:xfrm>
                <a:custGeom>
                  <a:avLst/>
                  <a:gdLst/>
                  <a:ahLst/>
                  <a:cxnLst/>
                  <a:rect l="l" t="t" r="r" b="b"/>
                  <a:pathLst>
                    <a:path w="4469" h="2646" extrusionOk="0">
                      <a:moveTo>
                        <a:pt x="1" y="1"/>
                      </a:moveTo>
                      <a:lnTo>
                        <a:pt x="1" y="122"/>
                      </a:lnTo>
                      <a:lnTo>
                        <a:pt x="1460" y="2645"/>
                      </a:lnTo>
                      <a:lnTo>
                        <a:pt x="1460" y="2615"/>
                      </a:lnTo>
                      <a:lnTo>
                        <a:pt x="1521" y="2615"/>
                      </a:lnTo>
                      <a:lnTo>
                        <a:pt x="4469" y="2584"/>
                      </a:lnTo>
                      <a:lnTo>
                        <a:pt x="1551" y="2584"/>
                      </a:lnTo>
                      <a:lnTo>
                        <a:pt x="6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5"/>
                <p:cNvSpPr/>
                <p:nvPr/>
              </p:nvSpPr>
              <p:spPr>
                <a:xfrm>
                  <a:off x="-7752150" y="14026325"/>
                  <a:ext cx="114750" cy="67650"/>
                </a:xfrm>
                <a:custGeom>
                  <a:avLst/>
                  <a:gdLst/>
                  <a:ahLst/>
                  <a:cxnLst/>
                  <a:rect l="l" t="t" r="r" b="b"/>
                  <a:pathLst>
                    <a:path w="4590" h="2706" extrusionOk="0">
                      <a:moveTo>
                        <a:pt x="61" y="1"/>
                      </a:moveTo>
                      <a:lnTo>
                        <a:pt x="0" y="61"/>
                      </a:lnTo>
                      <a:lnTo>
                        <a:pt x="61" y="122"/>
                      </a:lnTo>
                      <a:lnTo>
                        <a:pt x="3040" y="122"/>
                      </a:lnTo>
                      <a:lnTo>
                        <a:pt x="4468" y="2645"/>
                      </a:lnTo>
                      <a:lnTo>
                        <a:pt x="4590" y="2706"/>
                      </a:lnTo>
                      <a:lnTo>
                        <a:pt x="4590" y="2615"/>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5"/>
                <p:cNvSpPr/>
                <p:nvPr/>
              </p:nvSpPr>
              <p:spPr>
                <a:xfrm>
                  <a:off x="-7558375" y="14096250"/>
                  <a:ext cx="39525" cy="66125"/>
                </a:xfrm>
                <a:custGeom>
                  <a:avLst/>
                  <a:gdLst/>
                  <a:ahLst/>
                  <a:cxnLst/>
                  <a:rect l="l" t="t" r="r" b="b"/>
                  <a:pathLst>
                    <a:path w="1581" h="2645" extrusionOk="0">
                      <a:moveTo>
                        <a:pt x="122" y="0"/>
                      </a:moveTo>
                      <a:lnTo>
                        <a:pt x="61" y="61"/>
                      </a:lnTo>
                      <a:lnTo>
                        <a:pt x="0" y="61"/>
                      </a:lnTo>
                      <a:lnTo>
                        <a:pt x="1489" y="2584"/>
                      </a:lnTo>
                      <a:lnTo>
                        <a:pt x="1581" y="2644"/>
                      </a:lnTo>
                      <a:lnTo>
                        <a:pt x="1581" y="2553"/>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5"/>
                <p:cNvSpPr/>
                <p:nvPr/>
              </p:nvSpPr>
              <p:spPr>
                <a:xfrm>
                  <a:off x="-7635125" y="14098525"/>
                  <a:ext cx="114750" cy="67650"/>
                </a:xfrm>
                <a:custGeom>
                  <a:avLst/>
                  <a:gdLst/>
                  <a:ahLst/>
                  <a:cxnLst/>
                  <a:rect l="l" t="t" r="r" b="b"/>
                  <a:pathLst>
                    <a:path w="4590" h="2706" extrusionOk="0">
                      <a:moveTo>
                        <a:pt x="0" y="0"/>
                      </a:moveTo>
                      <a:lnTo>
                        <a:pt x="0" y="122"/>
                      </a:lnTo>
                      <a:lnTo>
                        <a:pt x="1520" y="2705"/>
                      </a:lnTo>
                      <a:lnTo>
                        <a:pt x="4499" y="2705"/>
                      </a:lnTo>
                      <a:lnTo>
                        <a:pt x="4590" y="2645"/>
                      </a:lnTo>
                      <a:lnTo>
                        <a:pt x="4499" y="2584"/>
                      </a:lnTo>
                      <a:lnTo>
                        <a:pt x="1581" y="2584"/>
                      </a:lnTo>
                      <a:lnTo>
                        <a:pt x="91"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5"/>
                <p:cNvSpPr/>
                <p:nvPr/>
              </p:nvSpPr>
              <p:spPr>
                <a:xfrm>
                  <a:off x="-7752150" y="14098525"/>
                  <a:ext cx="114750" cy="67650"/>
                </a:xfrm>
                <a:custGeom>
                  <a:avLst/>
                  <a:gdLst/>
                  <a:ahLst/>
                  <a:cxnLst/>
                  <a:rect l="l" t="t" r="r" b="b"/>
                  <a:pathLst>
                    <a:path w="4590" h="2706" extrusionOk="0">
                      <a:moveTo>
                        <a:pt x="4590" y="0"/>
                      </a:moveTo>
                      <a:lnTo>
                        <a:pt x="4468" y="31"/>
                      </a:lnTo>
                      <a:lnTo>
                        <a:pt x="3040" y="2584"/>
                      </a:lnTo>
                      <a:lnTo>
                        <a:pt x="61" y="2584"/>
                      </a:lnTo>
                      <a:lnTo>
                        <a:pt x="0" y="2645"/>
                      </a:lnTo>
                      <a:lnTo>
                        <a:pt x="61" y="2705"/>
                      </a:lnTo>
                      <a:lnTo>
                        <a:pt x="3070" y="2705"/>
                      </a:lnTo>
                      <a:lnTo>
                        <a:pt x="4590" y="122"/>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5"/>
                <p:cNvSpPr/>
                <p:nvPr/>
              </p:nvSpPr>
              <p:spPr>
                <a:xfrm>
                  <a:off x="-7756725" y="14164625"/>
                  <a:ext cx="800" cy="1550"/>
                </a:xfrm>
                <a:custGeom>
                  <a:avLst/>
                  <a:gdLst/>
                  <a:ahLst/>
                  <a:cxnLst/>
                  <a:rect l="l" t="t" r="r" b="b"/>
                  <a:pathLst>
                    <a:path w="32" h="62" extrusionOk="0">
                      <a:moveTo>
                        <a:pt x="31" y="1"/>
                      </a:moveTo>
                      <a:lnTo>
                        <a:pt x="1" y="61"/>
                      </a:lnTo>
                      <a:lnTo>
                        <a:pt x="31" y="6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5"/>
                <p:cNvSpPr/>
                <p:nvPr/>
              </p:nvSpPr>
              <p:spPr>
                <a:xfrm>
                  <a:off x="-7752925" y="14094725"/>
                  <a:ext cx="114025" cy="67650"/>
                </a:xfrm>
                <a:custGeom>
                  <a:avLst/>
                  <a:gdLst/>
                  <a:ahLst/>
                  <a:cxnLst/>
                  <a:rect l="l" t="t" r="r" b="b"/>
                  <a:pathLst>
                    <a:path w="4561" h="2706" extrusionOk="0">
                      <a:moveTo>
                        <a:pt x="4469" y="0"/>
                      </a:moveTo>
                      <a:lnTo>
                        <a:pt x="1521" y="31"/>
                      </a:lnTo>
                      <a:lnTo>
                        <a:pt x="1460" y="31"/>
                      </a:lnTo>
                      <a:lnTo>
                        <a:pt x="1460" y="61"/>
                      </a:lnTo>
                      <a:lnTo>
                        <a:pt x="1" y="2614"/>
                      </a:lnTo>
                      <a:lnTo>
                        <a:pt x="1" y="2705"/>
                      </a:lnTo>
                      <a:lnTo>
                        <a:pt x="62" y="2645"/>
                      </a:lnTo>
                      <a:lnTo>
                        <a:pt x="1551" y="122"/>
                      </a:lnTo>
                      <a:lnTo>
                        <a:pt x="4469" y="122"/>
                      </a:lnTo>
                      <a:lnTo>
                        <a:pt x="4560" y="61"/>
                      </a:lnTo>
                      <a:lnTo>
                        <a:pt x="44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5"/>
                <p:cNvSpPr/>
                <p:nvPr/>
              </p:nvSpPr>
              <p:spPr>
                <a:xfrm>
                  <a:off x="-7635125" y="14026325"/>
                  <a:ext cx="114750" cy="67650"/>
                </a:xfrm>
                <a:custGeom>
                  <a:avLst/>
                  <a:gdLst/>
                  <a:ahLst/>
                  <a:cxnLst/>
                  <a:rect l="l" t="t" r="r" b="b"/>
                  <a:pathLst>
                    <a:path w="4590" h="2706" extrusionOk="0">
                      <a:moveTo>
                        <a:pt x="1520" y="1"/>
                      </a:moveTo>
                      <a:lnTo>
                        <a:pt x="0" y="2615"/>
                      </a:lnTo>
                      <a:lnTo>
                        <a:pt x="0" y="2706"/>
                      </a:lnTo>
                      <a:lnTo>
                        <a:pt x="91" y="2645"/>
                      </a:lnTo>
                      <a:lnTo>
                        <a:pt x="1581" y="122"/>
                      </a:lnTo>
                      <a:lnTo>
                        <a:pt x="4499" y="122"/>
                      </a:lnTo>
                      <a:lnTo>
                        <a:pt x="4590" y="61"/>
                      </a:lnTo>
                      <a:lnTo>
                        <a:pt x="44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5"/>
                <p:cNvSpPr/>
                <p:nvPr/>
              </p:nvSpPr>
              <p:spPr>
                <a:xfrm>
                  <a:off x="-7633625" y="14030125"/>
                  <a:ext cx="114775" cy="67650"/>
                </a:xfrm>
                <a:custGeom>
                  <a:avLst/>
                  <a:gdLst/>
                  <a:ahLst/>
                  <a:cxnLst/>
                  <a:rect l="l" t="t" r="r" b="b"/>
                  <a:pathLst>
                    <a:path w="4591" h="2706" extrusionOk="0">
                      <a:moveTo>
                        <a:pt x="4591" y="1"/>
                      </a:moveTo>
                      <a:lnTo>
                        <a:pt x="4499" y="31"/>
                      </a:lnTo>
                      <a:lnTo>
                        <a:pt x="3010" y="2584"/>
                      </a:lnTo>
                      <a:lnTo>
                        <a:pt x="92" y="2584"/>
                      </a:lnTo>
                      <a:lnTo>
                        <a:pt x="1" y="2645"/>
                      </a:lnTo>
                      <a:lnTo>
                        <a:pt x="92" y="2706"/>
                      </a:lnTo>
                      <a:lnTo>
                        <a:pt x="3071" y="2706"/>
                      </a:lnTo>
                      <a:lnTo>
                        <a:pt x="3132" y="2645"/>
                      </a:lnTo>
                      <a:lnTo>
                        <a:pt x="4591" y="122"/>
                      </a:lnTo>
                      <a:lnTo>
                        <a:pt x="4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5"/>
                <p:cNvSpPr/>
                <p:nvPr/>
              </p:nvSpPr>
              <p:spPr>
                <a:xfrm>
                  <a:off x="-7595625" y="13981500"/>
                  <a:ext cx="74500" cy="42575"/>
                </a:xfrm>
                <a:custGeom>
                  <a:avLst/>
                  <a:gdLst/>
                  <a:ahLst/>
                  <a:cxnLst/>
                  <a:rect l="l" t="t" r="r" b="b"/>
                  <a:pathLst>
                    <a:path w="2980" h="1703" extrusionOk="0">
                      <a:moveTo>
                        <a:pt x="1" y="0"/>
                      </a:moveTo>
                      <a:lnTo>
                        <a:pt x="2979" y="1703"/>
                      </a:lnTo>
                      <a:lnTo>
                        <a:pt x="2979" y="170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5"/>
                <p:cNvSpPr/>
                <p:nvPr/>
              </p:nvSpPr>
              <p:spPr>
                <a:xfrm>
                  <a:off x="-7581175" y="14167675"/>
                  <a:ext cx="60050" cy="34975"/>
                </a:xfrm>
                <a:custGeom>
                  <a:avLst/>
                  <a:gdLst/>
                  <a:ahLst/>
                  <a:cxnLst/>
                  <a:rect l="l" t="t" r="r" b="b"/>
                  <a:pathLst>
                    <a:path w="2402" h="1399" extrusionOk="0">
                      <a:moveTo>
                        <a:pt x="2401" y="0"/>
                      </a:moveTo>
                      <a:lnTo>
                        <a:pt x="0" y="139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5"/>
                <p:cNvSpPr/>
                <p:nvPr/>
              </p:nvSpPr>
              <p:spPr>
                <a:xfrm>
                  <a:off x="-7751400" y="14003525"/>
                  <a:ext cx="34975" cy="20550"/>
                </a:xfrm>
                <a:custGeom>
                  <a:avLst/>
                  <a:gdLst/>
                  <a:ahLst/>
                  <a:cxnLst/>
                  <a:rect l="l" t="t" r="r" b="b"/>
                  <a:pathLst>
                    <a:path w="1399" h="822" extrusionOk="0">
                      <a:moveTo>
                        <a:pt x="1" y="822"/>
                      </a:move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5"/>
                <p:cNvSpPr/>
                <p:nvPr/>
              </p:nvSpPr>
              <p:spPr>
                <a:xfrm>
                  <a:off x="-7558375" y="14006575"/>
                  <a:ext cx="38000" cy="21300"/>
                </a:xfrm>
                <a:custGeom>
                  <a:avLst/>
                  <a:gdLst/>
                  <a:ahLst/>
                  <a:cxnLst/>
                  <a:rect l="l" t="t" r="r" b="b"/>
                  <a:pathLst>
                    <a:path w="1520" h="852" extrusionOk="0">
                      <a:moveTo>
                        <a:pt x="0" y="0"/>
                      </a:moveTo>
                      <a:lnTo>
                        <a:pt x="1520" y="851"/>
                      </a:lnTo>
                      <a:lnTo>
                        <a:pt x="1520" y="851"/>
                      </a:lnTo>
                      <a:lnTo>
                        <a:pt x="1429" y="79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5"/>
                <p:cNvSpPr/>
                <p:nvPr/>
              </p:nvSpPr>
              <p:spPr>
                <a:xfrm>
                  <a:off x="-7752150" y="13983775"/>
                  <a:ext cx="76775" cy="44100"/>
                </a:xfrm>
                <a:custGeom>
                  <a:avLst/>
                  <a:gdLst/>
                  <a:ahLst/>
                  <a:cxnLst/>
                  <a:rect l="l" t="t" r="r" b="b"/>
                  <a:pathLst>
                    <a:path w="3071" h="1764" extrusionOk="0">
                      <a:moveTo>
                        <a:pt x="3070" y="1"/>
                      </a:moveTo>
                      <a:lnTo>
                        <a:pt x="61" y="1703"/>
                      </a:lnTo>
                      <a:lnTo>
                        <a:pt x="0" y="1763"/>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5"/>
                <p:cNvSpPr/>
                <p:nvPr/>
              </p:nvSpPr>
              <p:spPr>
                <a:xfrm>
                  <a:off x="-7751400" y="14167675"/>
                  <a:ext cx="72975" cy="42575"/>
                </a:xfrm>
                <a:custGeom>
                  <a:avLst/>
                  <a:gdLst/>
                  <a:ahLst/>
                  <a:cxnLst/>
                  <a:rect l="l" t="t" r="r" b="b"/>
                  <a:pathLst>
                    <a:path w="2919" h="1703" extrusionOk="0">
                      <a:moveTo>
                        <a:pt x="1" y="0"/>
                      </a:moveTo>
                      <a:lnTo>
                        <a:pt x="1" y="0"/>
                      </a:lnTo>
                      <a:lnTo>
                        <a:pt x="2919" y="170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5"/>
                <p:cNvSpPr/>
                <p:nvPr/>
              </p:nvSpPr>
              <p:spPr>
                <a:xfrm>
                  <a:off x="-7755950" y="14029375"/>
                  <a:ext cx="3050" cy="133750"/>
                </a:xfrm>
                <a:custGeom>
                  <a:avLst/>
                  <a:gdLst/>
                  <a:ahLst/>
                  <a:cxnLst/>
                  <a:rect l="l" t="t" r="r" b="b"/>
                  <a:pathLst>
                    <a:path w="122" h="5350" extrusionOk="0">
                      <a:moveTo>
                        <a:pt x="0" y="0"/>
                      </a:moveTo>
                      <a:lnTo>
                        <a:pt x="0" y="31"/>
                      </a:lnTo>
                      <a:lnTo>
                        <a:pt x="0" y="152"/>
                      </a:lnTo>
                      <a:lnTo>
                        <a:pt x="0" y="5228"/>
                      </a:lnTo>
                      <a:lnTo>
                        <a:pt x="61" y="5350"/>
                      </a:lnTo>
                      <a:lnTo>
                        <a:pt x="122" y="5319"/>
                      </a:lnTo>
                      <a:lnTo>
                        <a:pt x="122" y="5228"/>
                      </a:lnTo>
                      <a:lnTo>
                        <a:pt x="122" y="152"/>
                      </a:lnTo>
                      <a:lnTo>
                        <a:pt x="122" y="31"/>
                      </a:lnTo>
                      <a:lnTo>
                        <a:pt x="61" y="0"/>
                      </a:lnTo>
                      <a:lnTo>
                        <a:pt x="31"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5"/>
                <p:cNvSpPr/>
                <p:nvPr/>
              </p:nvSpPr>
              <p:spPr>
                <a:xfrm>
                  <a:off x="-7577375" y="14164625"/>
                  <a:ext cx="57000" cy="33475"/>
                </a:xfrm>
                <a:custGeom>
                  <a:avLst/>
                  <a:gdLst/>
                  <a:ahLst/>
                  <a:cxnLst/>
                  <a:rect l="l" t="t" r="r" b="b"/>
                  <a:pathLst>
                    <a:path w="2280" h="1339" extrusionOk="0">
                      <a:moveTo>
                        <a:pt x="2280" y="1"/>
                      </a:moveTo>
                      <a:lnTo>
                        <a:pt x="0" y="1338"/>
                      </a:lnTo>
                      <a:lnTo>
                        <a:pt x="0" y="1338"/>
                      </a:lnTo>
                      <a:lnTo>
                        <a:pt x="2189" y="61"/>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5"/>
                <p:cNvSpPr/>
                <p:nvPr/>
              </p:nvSpPr>
              <p:spPr>
                <a:xfrm>
                  <a:off x="-7752150" y="14164625"/>
                  <a:ext cx="69925" cy="40300"/>
                </a:xfrm>
                <a:custGeom>
                  <a:avLst/>
                  <a:gdLst/>
                  <a:ahLst/>
                  <a:cxnLst/>
                  <a:rect l="l" t="t" r="r" b="b"/>
                  <a:pathLst>
                    <a:path w="2797" h="1612" extrusionOk="0">
                      <a:moveTo>
                        <a:pt x="0" y="1"/>
                      </a:moveTo>
                      <a:lnTo>
                        <a:pt x="61" y="61"/>
                      </a:lnTo>
                      <a:lnTo>
                        <a:pt x="2797" y="161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5"/>
                <p:cNvSpPr/>
                <p:nvPr/>
              </p:nvSpPr>
              <p:spPr>
                <a:xfrm>
                  <a:off x="-7637425" y="13960975"/>
                  <a:ext cx="2325" cy="133775"/>
                </a:xfrm>
                <a:custGeom>
                  <a:avLst/>
                  <a:gdLst/>
                  <a:ahLst/>
                  <a:cxnLst/>
                  <a:rect l="l" t="t" r="r" b="b"/>
                  <a:pathLst>
                    <a:path w="93" h="5351" extrusionOk="0">
                      <a:moveTo>
                        <a:pt x="31" y="1"/>
                      </a:moveTo>
                      <a:lnTo>
                        <a:pt x="1" y="31"/>
                      </a:lnTo>
                      <a:lnTo>
                        <a:pt x="1" y="153"/>
                      </a:lnTo>
                      <a:lnTo>
                        <a:pt x="1" y="5229"/>
                      </a:lnTo>
                      <a:lnTo>
                        <a:pt x="1" y="5320"/>
                      </a:lnTo>
                      <a:lnTo>
                        <a:pt x="31" y="5350"/>
                      </a:lnTo>
                      <a:lnTo>
                        <a:pt x="92" y="5320"/>
                      </a:lnTo>
                      <a:lnTo>
                        <a:pt x="92" y="5229"/>
                      </a:lnTo>
                      <a:lnTo>
                        <a:pt x="92" y="153"/>
                      </a:lnTo>
                      <a:lnTo>
                        <a:pt x="9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5"/>
                <p:cNvSpPr/>
                <p:nvPr/>
              </p:nvSpPr>
              <p:spPr>
                <a:xfrm>
                  <a:off x="-7637425" y="14097750"/>
                  <a:ext cx="2325" cy="133775"/>
                </a:xfrm>
                <a:custGeom>
                  <a:avLst/>
                  <a:gdLst/>
                  <a:ahLst/>
                  <a:cxnLst/>
                  <a:rect l="l" t="t" r="r" b="b"/>
                  <a:pathLst>
                    <a:path w="93" h="5351" extrusionOk="0">
                      <a:moveTo>
                        <a:pt x="31" y="1"/>
                      </a:moveTo>
                      <a:lnTo>
                        <a:pt x="1" y="31"/>
                      </a:lnTo>
                      <a:lnTo>
                        <a:pt x="1" y="153"/>
                      </a:lnTo>
                      <a:lnTo>
                        <a:pt x="1" y="5229"/>
                      </a:lnTo>
                      <a:lnTo>
                        <a:pt x="1" y="5320"/>
                      </a:lnTo>
                      <a:lnTo>
                        <a:pt x="31" y="5350"/>
                      </a:lnTo>
                      <a:lnTo>
                        <a:pt x="92" y="5320"/>
                      </a:lnTo>
                      <a:lnTo>
                        <a:pt x="92" y="5229"/>
                      </a:lnTo>
                      <a:lnTo>
                        <a:pt x="92" y="153"/>
                      </a:lnTo>
                      <a:lnTo>
                        <a:pt x="9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5"/>
                <p:cNvSpPr/>
                <p:nvPr/>
              </p:nvSpPr>
              <p:spPr>
                <a:xfrm>
                  <a:off x="-7636650" y="14096250"/>
                  <a:ext cx="117050" cy="68400"/>
                </a:xfrm>
                <a:custGeom>
                  <a:avLst/>
                  <a:gdLst/>
                  <a:ahLst/>
                  <a:cxnLst/>
                  <a:rect l="l" t="t" r="r" b="b"/>
                  <a:pathLst>
                    <a:path w="4682" h="2736" extrusionOk="0">
                      <a:moveTo>
                        <a:pt x="122" y="0"/>
                      </a:moveTo>
                      <a:lnTo>
                        <a:pt x="0" y="61"/>
                      </a:lnTo>
                      <a:lnTo>
                        <a:pt x="61" y="91"/>
                      </a:lnTo>
                      <a:lnTo>
                        <a:pt x="152" y="122"/>
                      </a:lnTo>
                      <a:lnTo>
                        <a:pt x="4560" y="2675"/>
                      </a:lnTo>
                      <a:lnTo>
                        <a:pt x="4651" y="2736"/>
                      </a:lnTo>
                      <a:lnTo>
                        <a:pt x="4681" y="2705"/>
                      </a:lnTo>
                      <a:lnTo>
                        <a:pt x="4620" y="2584"/>
                      </a:lnTo>
                      <a:lnTo>
                        <a:pt x="213" y="6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5"/>
                <p:cNvSpPr/>
                <p:nvPr/>
              </p:nvSpPr>
              <p:spPr>
                <a:xfrm>
                  <a:off x="-7754425" y="14027850"/>
                  <a:ext cx="117800" cy="68425"/>
                </a:xfrm>
                <a:custGeom>
                  <a:avLst/>
                  <a:gdLst/>
                  <a:ahLst/>
                  <a:cxnLst/>
                  <a:rect l="l" t="t" r="r" b="b"/>
                  <a:pathLst>
                    <a:path w="4712" h="2737" extrusionOk="0">
                      <a:moveTo>
                        <a:pt x="91" y="0"/>
                      </a:moveTo>
                      <a:lnTo>
                        <a:pt x="0" y="61"/>
                      </a:lnTo>
                      <a:lnTo>
                        <a:pt x="61" y="92"/>
                      </a:lnTo>
                      <a:lnTo>
                        <a:pt x="122" y="122"/>
                      </a:lnTo>
                      <a:lnTo>
                        <a:pt x="4529" y="2675"/>
                      </a:lnTo>
                      <a:lnTo>
                        <a:pt x="4620" y="2736"/>
                      </a:lnTo>
                      <a:lnTo>
                        <a:pt x="4711" y="2675"/>
                      </a:lnTo>
                      <a:lnTo>
                        <a:pt x="4681" y="2645"/>
                      </a:lnTo>
                      <a:lnTo>
                        <a:pt x="4559" y="2584"/>
                      </a:lnTo>
                      <a:lnTo>
                        <a:pt x="152" y="61"/>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5"/>
                <p:cNvSpPr/>
                <p:nvPr/>
              </p:nvSpPr>
              <p:spPr>
                <a:xfrm>
                  <a:off x="-7754425" y="14027850"/>
                  <a:ext cx="235575" cy="136800"/>
                </a:xfrm>
                <a:custGeom>
                  <a:avLst/>
                  <a:gdLst/>
                  <a:ahLst/>
                  <a:cxnLst/>
                  <a:rect l="l" t="t" r="r" b="b"/>
                  <a:pathLst>
                    <a:path w="9423" h="5472" extrusionOk="0">
                      <a:moveTo>
                        <a:pt x="9362" y="0"/>
                      </a:moveTo>
                      <a:lnTo>
                        <a:pt x="9271" y="61"/>
                      </a:lnTo>
                      <a:lnTo>
                        <a:pt x="4863" y="2584"/>
                      </a:lnTo>
                      <a:lnTo>
                        <a:pt x="4772" y="2645"/>
                      </a:lnTo>
                      <a:lnTo>
                        <a:pt x="4711" y="2675"/>
                      </a:lnTo>
                      <a:lnTo>
                        <a:pt x="4620" y="2736"/>
                      </a:lnTo>
                      <a:lnTo>
                        <a:pt x="4529" y="2797"/>
                      </a:lnTo>
                      <a:lnTo>
                        <a:pt x="122" y="5320"/>
                      </a:lnTo>
                      <a:lnTo>
                        <a:pt x="61" y="5380"/>
                      </a:lnTo>
                      <a:lnTo>
                        <a:pt x="0" y="5411"/>
                      </a:lnTo>
                      <a:lnTo>
                        <a:pt x="0" y="5441"/>
                      </a:lnTo>
                      <a:lnTo>
                        <a:pt x="91" y="5472"/>
                      </a:lnTo>
                      <a:lnTo>
                        <a:pt x="152" y="5411"/>
                      </a:lnTo>
                      <a:lnTo>
                        <a:pt x="4559" y="2858"/>
                      </a:lnTo>
                      <a:lnTo>
                        <a:pt x="4681" y="2827"/>
                      </a:lnTo>
                      <a:lnTo>
                        <a:pt x="4711" y="2797"/>
                      </a:lnTo>
                      <a:lnTo>
                        <a:pt x="4833" y="2736"/>
                      </a:lnTo>
                      <a:lnTo>
                        <a:pt x="4924" y="2675"/>
                      </a:lnTo>
                      <a:lnTo>
                        <a:pt x="9331" y="122"/>
                      </a:lnTo>
                      <a:lnTo>
                        <a:pt x="9423" y="92"/>
                      </a:lnTo>
                      <a:lnTo>
                        <a:pt x="94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5"/>
                <p:cNvSpPr/>
                <p:nvPr/>
              </p:nvSpPr>
              <p:spPr>
                <a:xfrm>
                  <a:off x="-7714175" y="14231500"/>
                  <a:ext cx="72975" cy="25"/>
                </a:xfrm>
                <a:custGeom>
                  <a:avLst/>
                  <a:gdLst/>
                  <a:ahLst/>
                  <a:cxnLst/>
                  <a:rect l="l" t="t" r="r" b="b"/>
                  <a:pathLst>
                    <a:path w="2919" h="1" extrusionOk="0">
                      <a:moveTo>
                        <a:pt x="1" y="0"/>
                      </a:moveTo>
                      <a:lnTo>
                        <a:pt x="2919" y="0"/>
                      </a:lnTo>
                      <a:lnTo>
                        <a:pt x="29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5"/>
                <p:cNvSpPr/>
                <p:nvPr/>
              </p:nvSpPr>
              <p:spPr>
                <a:xfrm>
                  <a:off x="-7755950" y="14164625"/>
                  <a:ext cx="3050" cy="78300"/>
                </a:xfrm>
                <a:custGeom>
                  <a:avLst/>
                  <a:gdLst/>
                  <a:ahLst/>
                  <a:cxnLst/>
                  <a:rect l="l" t="t" r="r" b="b"/>
                  <a:pathLst>
                    <a:path w="122" h="3132" extrusionOk="0">
                      <a:moveTo>
                        <a:pt x="0" y="1"/>
                      </a:moveTo>
                      <a:lnTo>
                        <a:pt x="0" y="213"/>
                      </a:lnTo>
                      <a:lnTo>
                        <a:pt x="0" y="3131"/>
                      </a:lnTo>
                      <a:lnTo>
                        <a:pt x="122" y="3131"/>
                      </a:lnTo>
                      <a:lnTo>
                        <a:pt x="122" y="21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5"/>
                <p:cNvSpPr/>
                <p:nvPr/>
              </p:nvSpPr>
              <p:spPr>
                <a:xfrm>
                  <a:off x="-7733150" y="14220100"/>
                  <a:ext cx="19000" cy="43350"/>
                </a:xfrm>
                <a:custGeom>
                  <a:avLst/>
                  <a:gdLst/>
                  <a:ahLst/>
                  <a:cxnLst/>
                  <a:rect l="l" t="t" r="r" b="b"/>
                  <a:pathLst>
                    <a:path w="760" h="1734" extrusionOk="0">
                      <a:moveTo>
                        <a:pt x="334" y="1"/>
                      </a:moveTo>
                      <a:lnTo>
                        <a:pt x="636" y="522"/>
                      </a:lnTo>
                      <a:lnTo>
                        <a:pt x="636" y="522"/>
                      </a:lnTo>
                      <a:lnTo>
                        <a:pt x="638" y="517"/>
                      </a:lnTo>
                      <a:lnTo>
                        <a:pt x="334" y="1"/>
                      </a:lnTo>
                      <a:close/>
                      <a:moveTo>
                        <a:pt x="636" y="522"/>
                      </a:moveTo>
                      <a:lnTo>
                        <a:pt x="0" y="1672"/>
                      </a:lnTo>
                      <a:lnTo>
                        <a:pt x="61" y="1733"/>
                      </a:lnTo>
                      <a:lnTo>
                        <a:pt x="760" y="578"/>
                      </a:lnTo>
                      <a:lnTo>
                        <a:pt x="669" y="578"/>
                      </a:lnTo>
                      <a:lnTo>
                        <a:pt x="636" y="5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5"/>
                <p:cNvSpPr/>
                <p:nvPr/>
              </p:nvSpPr>
              <p:spPr>
                <a:xfrm>
                  <a:off x="-7755950" y="14160075"/>
                  <a:ext cx="1525" cy="3825"/>
                </a:xfrm>
                <a:custGeom>
                  <a:avLst/>
                  <a:gdLst/>
                  <a:ahLst/>
                  <a:cxnLst/>
                  <a:rect l="l" t="t" r="r" b="b"/>
                  <a:pathLst>
                    <a:path w="61" h="153" extrusionOk="0">
                      <a:moveTo>
                        <a:pt x="0" y="0"/>
                      </a:moveTo>
                      <a:lnTo>
                        <a:pt x="0" y="91"/>
                      </a:lnTo>
                      <a:lnTo>
                        <a:pt x="61" y="152"/>
                      </a:lnTo>
                      <a:lnTo>
                        <a:pt x="61" y="12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5"/>
                <p:cNvSpPr/>
                <p:nvPr/>
              </p:nvSpPr>
              <p:spPr>
                <a:xfrm>
                  <a:off x="-7555350" y="14231500"/>
                  <a:ext cx="800" cy="1550"/>
                </a:xfrm>
                <a:custGeom>
                  <a:avLst/>
                  <a:gdLst/>
                  <a:ahLst/>
                  <a:cxnLst/>
                  <a:rect l="l" t="t" r="r" b="b"/>
                  <a:pathLst>
                    <a:path w="32" h="62" extrusionOk="0">
                      <a:moveTo>
                        <a:pt x="1" y="61"/>
                      </a:moveTo>
                      <a:lnTo>
                        <a:pt x="1" y="6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5"/>
                <p:cNvSpPr/>
                <p:nvPr/>
              </p:nvSpPr>
              <p:spPr>
                <a:xfrm>
                  <a:off x="-7631325" y="14234550"/>
                  <a:ext cx="72975" cy="25"/>
                </a:xfrm>
                <a:custGeom>
                  <a:avLst/>
                  <a:gdLst/>
                  <a:ahLst/>
                  <a:cxnLst/>
                  <a:rect l="l" t="t" r="r" b="b"/>
                  <a:pathLst>
                    <a:path w="2919" h="1" extrusionOk="0">
                      <a:moveTo>
                        <a:pt x="0" y="0"/>
                      </a:move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5"/>
                <p:cNvSpPr/>
                <p:nvPr/>
              </p:nvSpPr>
              <p:spPr>
                <a:xfrm>
                  <a:off x="-7631325" y="14231500"/>
                  <a:ext cx="72975" cy="25"/>
                </a:xfrm>
                <a:custGeom>
                  <a:avLst/>
                  <a:gdLst/>
                  <a:ahLst/>
                  <a:cxnLst/>
                  <a:rect l="l" t="t" r="r" b="b"/>
                  <a:pathLst>
                    <a:path w="2919" h="1" extrusionOk="0">
                      <a:moveTo>
                        <a:pt x="0" y="0"/>
                      </a:move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5"/>
                <p:cNvSpPr/>
                <p:nvPr/>
              </p:nvSpPr>
              <p:spPr>
                <a:xfrm>
                  <a:off x="-7758225" y="14160825"/>
                  <a:ext cx="121600" cy="73750"/>
                </a:xfrm>
                <a:custGeom>
                  <a:avLst/>
                  <a:gdLst/>
                  <a:ahLst/>
                  <a:cxnLst/>
                  <a:rect l="l" t="t" r="r" b="b"/>
                  <a:pathLst>
                    <a:path w="4864" h="2950" extrusionOk="0">
                      <a:moveTo>
                        <a:pt x="0" y="1"/>
                      </a:moveTo>
                      <a:lnTo>
                        <a:pt x="61" y="122"/>
                      </a:lnTo>
                      <a:lnTo>
                        <a:pt x="91" y="153"/>
                      </a:lnTo>
                      <a:lnTo>
                        <a:pt x="213" y="365"/>
                      </a:lnTo>
                      <a:lnTo>
                        <a:pt x="1368" y="2372"/>
                      </a:lnTo>
                      <a:lnTo>
                        <a:pt x="1672" y="2949"/>
                      </a:lnTo>
                      <a:lnTo>
                        <a:pt x="4681" y="2949"/>
                      </a:lnTo>
                      <a:lnTo>
                        <a:pt x="4772" y="2888"/>
                      </a:lnTo>
                      <a:lnTo>
                        <a:pt x="4681" y="2827"/>
                      </a:lnTo>
                      <a:lnTo>
                        <a:pt x="1763" y="2827"/>
                      </a:lnTo>
                      <a:lnTo>
                        <a:pt x="274" y="274"/>
                      </a:lnTo>
                      <a:lnTo>
                        <a:pt x="3192" y="1976"/>
                      </a:lnTo>
                      <a:lnTo>
                        <a:pt x="4681" y="2827"/>
                      </a:lnTo>
                      <a:lnTo>
                        <a:pt x="4863" y="2827"/>
                      </a:lnTo>
                      <a:lnTo>
                        <a:pt x="4833" y="2797"/>
                      </a:lnTo>
                      <a:lnTo>
                        <a:pt x="4711" y="2736"/>
                      </a:lnTo>
                      <a:lnTo>
                        <a:pt x="3040" y="1764"/>
                      </a:lnTo>
                      <a:lnTo>
                        <a:pt x="243" y="153"/>
                      </a:lnTo>
                      <a:lnTo>
                        <a:pt x="152" y="122"/>
                      </a:lnTo>
                      <a:lnTo>
                        <a:pt x="91" y="6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5"/>
                <p:cNvSpPr/>
                <p:nvPr/>
              </p:nvSpPr>
              <p:spPr>
                <a:xfrm>
                  <a:off x="-7636650" y="14233025"/>
                  <a:ext cx="97275" cy="48650"/>
                </a:xfrm>
                <a:custGeom>
                  <a:avLst/>
                  <a:gdLst/>
                  <a:ahLst/>
                  <a:cxnLst/>
                  <a:rect l="l" t="t" r="r" b="b"/>
                  <a:pathLst>
                    <a:path w="3891" h="1946" extrusionOk="0">
                      <a:moveTo>
                        <a:pt x="213" y="31"/>
                      </a:moveTo>
                      <a:lnTo>
                        <a:pt x="266" y="61"/>
                      </a:lnTo>
                      <a:lnTo>
                        <a:pt x="3149" y="61"/>
                      </a:lnTo>
                      <a:lnTo>
                        <a:pt x="3131" y="31"/>
                      </a:lnTo>
                      <a:close/>
                      <a:moveTo>
                        <a:pt x="3253" y="0"/>
                      </a:moveTo>
                      <a:lnTo>
                        <a:pt x="3192" y="61"/>
                      </a:lnTo>
                      <a:lnTo>
                        <a:pt x="3149" y="61"/>
                      </a:lnTo>
                      <a:lnTo>
                        <a:pt x="3830" y="1216"/>
                      </a:lnTo>
                      <a:cubicBezTo>
                        <a:pt x="3861" y="1186"/>
                        <a:pt x="3861" y="1155"/>
                        <a:pt x="3891" y="1095"/>
                      </a:cubicBezTo>
                      <a:lnTo>
                        <a:pt x="3253" y="0"/>
                      </a:lnTo>
                      <a:close/>
                      <a:moveTo>
                        <a:pt x="0" y="61"/>
                      </a:moveTo>
                      <a:lnTo>
                        <a:pt x="61" y="91"/>
                      </a:lnTo>
                      <a:lnTo>
                        <a:pt x="92" y="91"/>
                      </a:lnTo>
                      <a:lnTo>
                        <a:pt x="183" y="122"/>
                      </a:lnTo>
                      <a:lnTo>
                        <a:pt x="1186" y="730"/>
                      </a:lnTo>
                      <a:lnTo>
                        <a:pt x="3283" y="1946"/>
                      </a:lnTo>
                      <a:lnTo>
                        <a:pt x="3374" y="1854"/>
                      </a:lnTo>
                      <a:lnTo>
                        <a:pt x="266" y="6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5"/>
                <p:cNvSpPr/>
                <p:nvPr/>
              </p:nvSpPr>
              <p:spPr>
                <a:xfrm>
                  <a:off x="-7641225" y="14231500"/>
                  <a:ext cx="4600" cy="1550"/>
                </a:xfrm>
                <a:custGeom>
                  <a:avLst/>
                  <a:gdLst/>
                  <a:ahLst/>
                  <a:cxnLst/>
                  <a:rect l="l" t="t" r="r" b="b"/>
                  <a:pathLst>
                    <a:path w="184" h="62" extrusionOk="0">
                      <a:moveTo>
                        <a:pt x="1" y="0"/>
                      </a:moveTo>
                      <a:lnTo>
                        <a:pt x="92" y="6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5"/>
                <p:cNvSpPr/>
                <p:nvPr/>
              </p:nvSpPr>
              <p:spPr>
                <a:xfrm>
                  <a:off x="-7638175" y="14164625"/>
                  <a:ext cx="122375" cy="68425"/>
                </a:xfrm>
                <a:custGeom>
                  <a:avLst/>
                  <a:gdLst/>
                  <a:ahLst/>
                  <a:cxnLst/>
                  <a:rect l="l" t="t" r="r" b="b"/>
                  <a:pathLst>
                    <a:path w="4895" h="2737" extrusionOk="0">
                      <a:moveTo>
                        <a:pt x="4621" y="122"/>
                      </a:moveTo>
                      <a:lnTo>
                        <a:pt x="3162" y="2675"/>
                      </a:lnTo>
                      <a:lnTo>
                        <a:pt x="274" y="2675"/>
                      </a:lnTo>
                      <a:lnTo>
                        <a:pt x="2250" y="1520"/>
                      </a:lnTo>
                      <a:lnTo>
                        <a:pt x="4621" y="122"/>
                      </a:lnTo>
                      <a:close/>
                      <a:moveTo>
                        <a:pt x="4742" y="1"/>
                      </a:moveTo>
                      <a:lnTo>
                        <a:pt x="2463" y="1338"/>
                      </a:lnTo>
                      <a:lnTo>
                        <a:pt x="274" y="2584"/>
                      </a:lnTo>
                      <a:lnTo>
                        <a:pt x="183" y="2645"/>
                      </a:lnTo>
                      <a:lnTo>
                        <a:pt x="153" y="2675"/>
                      </a:lnTo>
                      <a:lnTo>
                        <a:pt x="61" y="2706"/>
                      </a:lnTo>
                      <a:lnTo>
                        <a:pt x="1" y="2736"/>
                      </a:lnTo>
                      <a:lnTo>
                        <a:pt x="3374" y="2736"/>
                      </a:lnTo>
                      <a:lnTo>
                        <a:pt x="3405" y="2706"/>
                      </a:lnTo>
                      <a:lnTo>
                        <a:pt x="3466" y="2615"/>
                      </a:lnTo>
                      <a:lnTo>
                        <a:pt x="4894" y="153"/>
                      </a:lnTo>
                      <a:lnTo>
                        <a:pt x="4894" y="61"/>
                      </a:lnTo>
                      <a:lnTo>
                        <a:pt x="4742" y="61"/>
                      </a:lnTo>
                      <a:lnTo>
                        <a:pt x="47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5"/>
                <p:cNvSpPr/>
                <p:nvPr/>
              </p:nvSpPr>
              <p:spPr>
                <a:xfrm>
                  <a:off x="-7398050" y="13961750"/>
                  <a:ext cx="38775" cy="129950"/>
                </a:xfrm>
                <a:custGeom>
                  <a:avLst/>
                  <a:gdLst/>
                  <a:ahLst/>
                  <a:cxnLst/>
                  <a:rect l="l" t="t" r="r" b="b"/>
                  <a:pathLst>
                    <a:path w="1551" h="5198" extrusionOk="0">
                      <a:moveTo>
                        <a:pt x="1" y="0"/>
                      </a:moveTo>
                      <a:lnTo>
                        <a:pt x="1" y="122"/>
                      </a:lnTo>
                      <a:lnTo>
                        <a:pt x="1460" y="2644"/>
                      </a:lnTo>
                      <a:lnTo>
                        <a:pt x="1" y="5198"/>
                      </a:lnTo>
                      <a:lnTo>
                        <a:pt x="1520" y="2584"/>
                      </a:lnTo>
                      <a:lnTo>
                        <a:pt x="1551" y="2584"/>
                      </a:lnTo>
                      <a:lnTo>
                        <a:pt x="9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5"/>
                <p:cNvSpPr/>
                <p:nvPr/>
              </p:nvSpPr>
              <p:spPr>
                <a:xfrm>
                  <a:off x="-7439850" y="13961750"/>
                  <a:ext cx="38775" cy="129950"/>
                </a:xfrm>
                <a:custGeom>
                  <a:avLst/>
                  <a:gdLst/>
                  <a:ahLst/>
                  <a:cxnLst/>
                  <a:rect l="l" t="t" r="r" b="b"/>
                  <a:pathLst>
                    <a:path w="1551" h="5198" extrusionOk="0">
                      <a:moveTo>
                        <a:pt x="1551" y="0"/>
                      </a:moveTo>
                      <a:lnTo>
                        <a:pt x="1490" y="30"/>
                      </a:lnTo>
                      <a:lnTo>
                        <a:pt x="1" y="2584"/>
                      </a:lnTo>
                      <a:lnTo>
                        <a:pt x="92" y="2584"/>
                      </a:lnTo>
                      <a:lnTo>
                        <a:pt x="124" y="2641"/>
                      </a:lnTo>
                      <a:lnTo>
                        <a:pt x="1551" y="122"/>
                      </a:lnTo>
                      <a:lnTo>
                        <a:pt x="1551" y="0"/>
                      </a:lnTo>
                      <a:close/>
                      <a:moveTo>
                        <a:pt x="124" y="2641"/>
                      </a:moveTo>
                      <a:lnTo>
                        <a:pt x="122" y="2644"/>
                      </a:lnTo>
                      <a:lnTo>
                        <a:pt x="1551" y="5198"/>
                      </a:lnTo>
                      <a:lnTo>
                        <a:pt x="124" y="26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5"/>
                <p:cNvSpPr/>
                <p:nvPr/>
              </p:nvSpPr>
              <p:spPr>
                <a:xfrm>
                  <a:off x="-7398050" y="14101550"/>
                  <a:ext cx="38025" cy="83625"/>
                </a:xfrm>
                <a:custGeom>
                  <a:avLst/>
                  <a:gdLst/>
                  <a:ahLst/>
                  <a:cxnLst/>
                  <a:rect l="l" t="t" r="r" b="b"/>
                  <a:pathLst>
                    <a:path w="1521" h="3345" extrusionOk="0">
                      <a:moveTo>
                        <a:pt x="1" y="1"/>
                      </a:moveTo>
                      <a:lnTo>
                        <a:pt x="1457" y="2528"/>
                      </a:lnTo>
                      <a:lnTo>
                        <a:pt x="1457" y="2528"/>
                      </a:lnTo>
                      <a:lnTo>
                        <a:pt x="1460" y="2524"/>
                      </a:lnTo>
                      <a:lnTo>
                        <a:pt x="1" y="1"/>
                      </a:lnTo>
                      <a:close/>
                      <a:moveTo>
                        <a:pt x="1457" y="2528"/>
                      </a:moveTo>
                      <a:lnTo>
                        <a:pt x="1009" y="3335"/>
                      </a:lnTo>
                      <a:lnTo>
                        <a:pt x="1009" y="3335"/>
                      </a:lnTo>
                      <a:cubicBezTo>
                        <a:pt x="1041" y="3283"/>
                        <a:pt x="1098" y="3282"/>
                        <a:pt x="1156" y="3253"/>
                      </a:cubicBezTo>
                      <a:lnTo>
                        <a:pt x="1520" y="2584"/>
                      </a:lnTo>
                      <a:lnTo>
                        <a:pt x="1490" y="2584"/>
                      </a:lnTo>
                      <a:lnTo>
                        <a:pt x="1457" y="2528"/>
                      </a:lnTo>
                      <a:close/>
                      <a:moveTo>
                        <a:pt x="1009" y="3335"/>
                      </a:moveTo>
                      <a:cubicBezTo>
                        <a:pt x="1007" y="3338"/>
                        <a:pt x="1005" y="3341"/>
                        <a:pt x="1004" y="3344"/>
                      </a:cubicBezTo>
                      <a:lnTo>
                        <a:pt x="1009" y="333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5"/>
                <p:cNvSpPr/>
                <p:nvPr/>
              </p:nvSpPr>
              <p:spPr>
                <a:xfrm>
                  <a:off x="-7439075" y="14100800"/>
                  <a:ext cx="39525" cy="94250"/>
                </a:xfrm>
                <a:custGeom>
                  <a:avLst/>
                  <a:gdLst/>
                  <a:ahLst/>
                  <a:cxnLst/>
                  <a:rect l="l" t="t" r="r" b="b"/>
                  <a:pathLst>
                    <a:path w="1581" h="3770" extrusionOk="0">
                      <a:moveTo>
                        <a:pt x="1581" y="0"/>
                      </a:moveTo>
                      <a:lnTo>
                        <a:pt x="61" y="2614"/>
                      </a:lnTo>
                      <a:lnTo>
                        <a:pt x="0" y="2614"/>
                      </a:lnTo>
                      <a:lnTo>
                        <a:pt x="699" y="3770"/>
                      </a:lnTo>
                      <a:lnTo>
                        <a:pt x="821" y="3770"/>
                      </a:lnTo>
                      <a:lnTo>
                        <a:pt x="122" y="2554"/>
                      </a:lnTo>
                      <a:lnTo>
                        <a:pt x="15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5"/>
                <p:cNvSpPr/>
                <p:nvPr/>
              </p:nvSpPr>
              <p:spPr>
                <a:xfrm>
                  <a:off x="-7516600" y="14030125"/>
                  <a:ext cx="113250" cy="66150"/>
                </a:xfrm>
                <a:custGeom>
                  <a:avLst/>
                  <a:gdLst/>
                  <a:ahLst/>
                  <a:cxnLst/>
                  <a:rect l="l" t="t" r="r" b="b"/>
                  <a:pathLst>
                    <a:path w="4530" h="2646" extrusionOk="0">
                      <a:moveTo>
                        <a:pt x="1" y="1"/>
                      </a:moveTo>
                      <a:lnTo>
                        <a:pt x="1" y="122"/>
                      </a:lnTo>
                      <a:lnTo>
                        <a:pt x="1490" y="2645"/>
                      </a:lnTo>
                      <a:lnTo>
                        <a:pt x="1521" y="2615"/>
                      </a:lnTo>
                      <a:lnTo>
                        <a:pt x="1551" y="2615"/>
                      </a:lnTo>
                      <a:lnTo>
                        <a:pt x="4530" y="2584"/>
                      </a:lnTo>
                      <a:lnTo>
                        <a:pt x="1551" y="2584"/>
                      </a:lnTo>
                      <a:lnTo>
                        <a:pt x="12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5"/>
                <p:cNvSpPr/>
                <p:nvPr/>
              </p:nvSpPr>
              <p:spPr>
                <a:xfrm>
                  <a:off x="-7515075" y="14026325"/>
                  <a:ext cx="114000" cy="67650"/>
                </a:xfrm>
                <a:custGeom>
                  <a:avLst/>
                  <a:gdLst/>
                  <a:ahLst/>
                  <a:cxnLst/>
                  <a:rect l="l" t="t" r="r" b="b"/>
                  <a:pathLst>
                    <a:path w="4560" h="2706" extrusionOk="0">
                      <a:moveTo>
                        <a:pt x="92" y="1"/>
                      </a:moveTo>
                      <a:lnTo>
                        <a:pt x="1" y="61"/>
                      </a:lnTo>
                      <a:lnTo>
                        <a:pt x="92" y="122"/>
                      </a:lnTo>
                      <a:lnTo>
                        <a:pt x="3010" y="122"/>
                      </a:lnTo>
                      <a:lnTo>
                        <a:pt x="4499" y="2645"/>
                      </a:lnTo>
                      <a:lnTo>
                        <a:pt x="4560" y="2706"/>
                      </a:lnTo>
                      <a:lnTo>
                        <a:pt x="4560" y="2615"/>
                      </a:lnTo>
                      <a:lnTo>
                        <a:pt x="3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5"/>
                <p:cNvSpPr/>
                <p:nvPr/>
              </p:nvSpPr>
              <p:spPr>
                <a:xfrm>
                  <a:off x="-7319775" y="14096250"/>
                  <a:ext cx="2300" cy="9125"/>
                </a:xfrm>
                <a:custGeom>
                  <a:avLst/>
                  <a:gdLst/>
                  <a:ahLst/>
                  <a:cxnLst/>
                  <a:rect l="l" t="t" r="r" b="b"/>
                  <a:pathLst>
                    <a:path w="92" h="365" extrusionOk="0">
                      <a:moveTo>
                        <a:pt x="31" y="0"/>
                      </a:moveTo>
                      <a:lnTo>
                        <a:pt x="0" y="61"/>
                      </a:lnTo>
                      <a:lnTo>
                        <a:pt x="92" y="365"/>
                      </a:lnTo>
                      <a:lnTo>
                        <a:pt x="92" y="152"/>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5"/>
                <p:cNvSpPr/>
                <p:nvPr/>
              </p:nvSpPr>
              <p:spPr>
                <a:xfrm>
                  <a:off x="-7398050" y="14098525"/>
                  <a:ext cx="53975" cy="67650"/>
                </a:xfrm>
                <a:custGeom>
                  <a:avLst/>
                  <a:gdLst/>
                  <a:ahLst/>
                  <a:cxnLst/>
                  <a:rect l="l" t="t" r="r" b="b"/>
                  <a:pathLst>
                    <a:path w="2159" h="2706" extrusionOk="0">
                      <a:moveTo>
                        <a:pt x="1" y="0"/>
                      </a:moveTo>
                      <a:lnTo>
                        <a:pt x="1" y="122"/>
                      </a:lnTo>
                      <a:lnTo>
                        <a:pt x="1520" y="2705"/>
                      </a:lnTo>
                      <a:lnTo>
                        <a:pt x="2098" y="2705"/>
                      </a:lnTo>
                      <a:cubicBezTo>
                        <a:pt x="2128" y="2645"/>
                        <a:pt x="2159" y="2614"/>
                        <a:pt x="2159" y="2584"/>
                      </a:cubicBezTo>
                      <a:lnTo>
                        <a:pt x="155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5"/>
                <p:cNvSpPr/>
                <p:nvPr/>
              </p:nvSpPr>
              <p:spPr>
                <a:xfrm>
                  <a:off x="-7519625" y="14164625"/>
                  <a:ext cx="775" cy="1550"/>
                </a:xfrm>
                <a:custGeom>
                  <a:avLst/>
                  <a:gdLst/>
                  <a:ahLst/>
                  <a:cxnLst/>
                  <a:rect l="l" t="t" r="r" b="b"/>
                  <a:pathLst>
                    <a:path w="31" h="62" extrusionOk="0">
                      <a:moveTo>
                        <a:pt x="0" y="1"/>
                      </a:moveTo>
                      <a:lnTo>
                        <a:pt x="0" y="61"/>
                      </a:lnTo>
                      <a:lnTo>
                        <a:pt x="31" y="6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5"/>
                <p:cNvSpPr/>
                <p:nvPr/>
              </p:nvSpPr>
              <p:spPr>
                <a:xfrm>
                  <a:off x="-7515075" y="14098525"/>
                  <a:ext cx="114000" cy="67650"/>
                </a:xfrm>
                <a:custGeom>
                  <a:avLst/>
                  <a:gdLst/>
                  <a:ahLst/>
                  <a:cxnLst/>
                  <a:rect l="l" t="t" r="r" b="b"/>
                  <a:pathLst>
                    <a:path w="4560" h="2706" extrusionOk="0">
                      <a:moveTo>
                        <a:pt x="4560" y="0"/>
                      </a:moveTo>
                      <a:lnTo>
                        <a:pt x="4499" y="31"/>
                      </a:lnTo>
                      <a:lnTo>
                        <a:pt x="3010" y="2584"/>
                      </a:lnTo>
                      <a:lnTo>
                        <a:pt x="92" y="2584"/>
                      </a:lnTo>
                      <a:lnTo>
                        <a:pt x="1" y="2645"/>
                      </a:lnTo>
                      <a:lnTo>
                        <a:pt x="92" y="2705"/>
                      </a:lnTo>
                      <a:lnTo>
                        <a:pt x="3101" y="2705"/>
                      </a:lnTo>
                      <a:lnTo>
                        <a:pt x="4560" y="122"/>
                      </a:lnTo>
                      <a:lnTo>
                        <a:pt x="45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5"/>
                <p:cNvSpPr/>
                <p:nvPr/>
              </p:nvSpPr>
              <p:spPr>
                <a:xfrm>
                  <a:off x="-7516600" y="14094725"/>
                  <a:ext cx="114775" cy="67650"/>
                </a:xfrm>
                <a:custGeom>
                  <a:avLst/>
                  <a:gdLst/>
                  <a:ahLst/>
                  <a:cxnLst/>
                  <a:rect l="l" t="t" r="r" b="b"/>
                  <a:pathLst>
                    <a:path w="4591" h="2706" extrusionOk="0">
                      <a:moveTo>
                        <a:pt x="4530" y="0"/>
                      </a:moveTo>
                      <a:lnTo>
                        <a:pt x="1551" y="31"/>
                      </a:lnTo>
                      <a:lnTo>
                        <a:pt x="1521" y="31"/>
                      </a:lnTo>
                      <a:lnTo>
                        <a:pt x="1490" y="61"/>
                      </a:lnTo>
                      <a:lnTo>
                        <a:pt x="1" y="2614"/>
                      </a:lnTo>
                      <a:lnTo>
                        <a:pt x="1" y="2705"/>
                      </a:lnTo>
                      <a:lnTo>
                        <a:pt x="122" y="2645"/>
                      </a:lnTo>
                      <a:lnTo>
                        <a:pt x="1551" y="122"/>
                      </a:lnTo>
                      <a:lnTo>
                        <a:pt x="4530" y="122"/>
                      </a:lnTo>
                      <a:lnTo>
                        <a:pt x="4591" y="61"/>
                      </a:lnTo>
                      <a:lnTo>
                        <a:pt x="45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5"/>
                <p:cNvSpPr/>
                <p:nvPr/>
              </p:nvSpPr>
              <p:spPr>
                <a:xfrm>
                  <a:off x="-7398050" y="14026325"/>
                  <a:ext cx="70700" cy="66900"/>
                </a:xfrm>
                <a:custGeom>
                  <a:avLst/>
                  <a:gdLst/>
                  <a:ahLst/>
                  <a:cxnLst/>
                  <a:rect l="l" t="t" r="r" b="b"/>
                  <a:pathLst>
                    <a:path w="2828" h="2676" extrusionOk="0">
                      <a:moveTo>
                        <a:pt x="1520" y="1"/>
                      </a:moveTo>
                      <a:lnTo>
                        <a:pt x="1" y="2584"/>
                      </a:lnTo>
                      <a:lnTo>
                        <a:pt x="1" y="2675"/>
                      </a:lnTo>
                      <a:lnTo>
                        <a:pt x="92" y="2645"/>
                      </a:lnTo>
                      <a:lnTo>
                        <a:pt x="1551" y="122"/>
                      </a:lnTo>
                      <a:lnTo>
                        <a:pt x="2827" y="122"/>
                      </a:lnTo>
                      <a:cubicBezTo>
                        <a:pt x="2827" y="61"/>
                        <a:pt x="2767" y="31"/>
                        <a:pt x="27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5"/>
                <p:cNvSpPr/>
                <p:nvPr/>
              </p:nvSpPr>
              <p:spPr>
                <a:xfrm>
                  <a:off x="-7397300" y="14087125"/>
                  <a:ext cx="81350" cy="10650"/>
                </a:xfrm>
                <a:custGeom>
                  <a:avLst/>
                  <a:gdLst/>
                  <a:ahLst/>
                  <a:cxnLst/>
                  <a:rect l="l" t="t" r="r" b="b"/>
                  <a:pathLst>
                    <a:path w="3254" h="426" extrusionOk="0">
                      <a:moveTo>
                        <a:pt x="3253" y="0"/>
                      </a:moveTo>
                      <a:lnTo>
                        <a:pt x="3041" y="335"/>
                      </a:lnTo>
                      <a:lnTo>
                        <a:pt x="123" y="335"/>
                      </a:lnTo>
                      <a:lnTo>
                        <a:pt x="1" y="365"/>
                      </a:lnTo>
                      <a:lnTo>
                        <a:pt x="92" y="426"/>
                      </a:lnTo>
                      <a:lnTo>
                        <a:pt x="3101" y="426"/>
                      </a:lnTo>
                      <a:lnTo>
                        <a:pt x="3132" y="365"/>
                      </a:lnTo>
                      <a:lnTo>
                        <a:pt x="3253" y="183"/>
                      </a:lnTo>
                      <a:lnTo>
                        <a:pt x="32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5"/>
                <p:cNvSpPr/>
                <p:nvPr/>
              </p:nvSpPr>
              <p:spPr>
                <a:xfrm>
                  <a:off x="-7359300" y="13981500"/>
                  <a:ext cx="26625" cy="15225"/>
                </a:xfrm>
                <a:custGeom>
                  <a:avLst/>
                  <a:gdLst/>
                  <a:ahLst/>
                  <a:cxnLst/>
                  <a:rect l="l" t="t" r="r" b="b"/>
                  <a:pathLst>
                    <a:path w="1065" h="609" extrusionOk="0">
                      <a:moveTo>
                        <a:pt x="1065" y="608"/>
                      </a:move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5"/>
                <p:cNvSpPr/>
                <p:nvPr/>
              </p:nvSpPr>
              <p:spPr>
                <a:xfrm>
                  <a:off x="-7513550" y="14003525"/>
                  <a:ext cx="34975" cy="20550"/>
                </a:xfrm>
                <a:custGeom>
                  <a:avLst/>
                  <a:gdLst/>
                  <a:ahLst/>
                  <a:cxnLst/>
                  <a:rect l="l" t="t" r="r" b="b"/>
                  <a:pathLst>
                    <a:path w="1399" h="822" extrusionOk="0">
                      <a:moveTo>
                        <a:pt x="0" y="822"/>
                      </a:move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5"/>
                <p:cNvSpPr/>
                <p:nvPr/>
              </p:nvSpPr>
              <p:spPr>
                <a:xfrm>
                  <a:off x="-7513550" y="14167675"/>
                  <a:ext cx="8375" cy="6100"/>
                </a:xfrm>
                <a:custGeom>
                  <a:avLst/>
                  <a:gdLst/>
                  <a:ahLst/>
                  <a:cxnLst/>
                  <a:rect l="l" t="t" r="r" b="b"/>
                  <a:pathLst>
                    <a:path w="335" h="244" extrusionOk="0">
                      <a:moveTo>
                        <a:pt x="0" y="0"/>
                      </a:moveTo>
                      <a:lnTo>
                        <a:pt x="335" y="243"/>
                      </a:lnTo>
                      <a:lnTo>
                        <a:pt x="335" y="24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5"/>
                <p:cNvSpPr/>
                <p:nvPr/>
              </p:nvSpPr>
              <p:spPr>
                <a:xfrm>
                  <a:off x="-7518875" y="14029375"/>
                  <a:ext cx="2300" cy="133750"/>
                </a:xfrm>
                <a:custGeom>
                  <a:avLst/>
                  <a:gdLst/>
                  <a:ahLst/>
                  <a:cxnLst/>
                  <a:rect l="l" t="t" r="r" b="b"/>
                  <a:pathLst>
                    <a:path w="92" h="5350" extrusionOk="0">
                      <a:moveTo>
                        <a:pt x="1" y="0"/>
                      </a:moveTo>
                      <a:lnTo>
                        <a:pt x="1" y="31"/>
                      </a:lnTo>
                      <a:lnTo>
                        <a:pt x="1" y="152"/>
                      </a:lnTo>
                      <a:lnTo>
                        <a:pt x="1" y="5228"/>
                      </a:lnTo>
                      <a:lnTo>
                        <a:pt x="61" y="5350"/>
                      </a:lnTo>
                      <a:lnTo>
                        <a:pt x="92" y="5319"/>
                      </a:lnTo>
                      <a:lnTo>
                        <a:pt x="92" y="5228"/>
                      </a:lnTo>
                      <a:lnTo>
                        <a:pt x="92" y="152"/>
                      </a:lnTo>
                      <a:lnTo>
                        <a:pt x="92" y="31"/>
                      </a:lnTo>
                      <a:lnTo>
                        <a:pt x="61" y="0"/>
                      </a:lnTo>
                      <a:lnTo>
                        <a:pt x="61"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5"/>
                <p:cNvSpPr/>
                <p:nvPr/>
              </p:nvSpPr>
              <p:spPr>
                <a:xfrm>
                  <a:off x="-7515075" y="13983775"/>
                  <a:ext cx="77525" cy="44100"/>
                </a:xfrm>
                <a:custGeom>
                  <a:avLst/>
                  <a:gdLst/>
                  <a:ahLst/>
                  <a:cxnLst/>
                  <a:rect l="l" t="t" r="r" b="b"/>
                  <a:pathLst>
                    <a:path w="3101" h="1764" extrusionOk="0">
                      <a:moveTo>
                        <a:pt x="3101" y="1"/>
                      </a:moveTo>
                      <a:lnTo>
                        <a:pt x="92" y="1703"/>
                      </a:lnTo>
                      <a:lnTo>
                        <a:pt x="1" y="1763"/>
                      </a:lnTo>
                      <a:lnTo>
                        <a:pt x="3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5"/>
                <p:cNvSpPr/>
                <p:nvPr/>
              </p:nvSpPr>
              <p:spPr>
                <a:xfrm>
                  <a:off x="-7515075" y="14164625"/>
                  <a:ext cx="30425" cy="17500"/>
                </a:xfrm>
                <a:custGeom>
                  <a:avLst/>
                  <a:gdLst/>
                  <a:ahLst/>
                  <a:cxnLst/>
                  <a:rect l="l" t="t" r="r" b="b"/>
                  <a:pathLst>
                    <a:path w="1217" h="700" extrusionOk="0">
                      <a:moveTo>
                        <a:pt x="1" y="1"/>
                      </a:moveTo>
                      <a:lnTo>
                        <a:pt x="92" y="61"/>
                      </a:lnTo>
                      <a:lnTo>
                        <a:pt x="1216" y="700"/>
                      </a:lnTo>
                      <a:lnTo>
                        <a:pt x="1216" y="700"/>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5"/>
                <p:cNvSpPr/>
                <p:nvPr/>
              </p:nvSpPr>
              <p:spPr>
                <a:xfrm>
                  <a:off x="-7401075" y="13960975"/>
                  <a:ext cx="3050" cy="133775"/>
                </a:xfrm>
                <a:custGeom>
                  <a:avLst/>
                  <a:gdLst/>
                  <a:ahLst/>
                  <a:cxnLst/>
                  <a:rect l="l" t="t" r="r" b="b"/>
                  <a:pathLst>
                    <a:path w="122" h="5351" extrusionOk="0">
                      <a:moveTo>
                        <a:pt x="91" y="1"/>
                      </a:moveTo>
                      <a:lnTo>
                        <a:pt x="0" y="31"/>
                      </a:lnTo>
                      <a:lnTo>
                        <a:pt x="0" y="153"/>
                      </a:lnTo>
                      <a:lnTo>
                        <a:pt x="0" y="5229"/>
                      </a:lnTo>
                      <a:lnTo>
                        <a:pt x="0" y="5320"/>
                      </a:lnTo>
                      <a:lnTo>
                        <a:pt x="91" y="5350"/>
                      </a:lnTo>
                      <a:lnTo>
                        <a:pt x="122" y="5320"/>
                      </a:lnTo>
                      <a:lnTo>
                        <a:pt x="122" y="5229"/>
                      </a:lnTo>
                      <a:lnTo>
                        <a:pt x="122" y="153"/>
                      </a:lnTo>
                      <a:lnTo>
                        <a:pt x="122" y="31"/>
                      </a:lnTo>
                      <a:lnTo>
                        <a:pt x="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5"/>
                <p:cNvSpPr/>
                <p:nvPr/>
              </p:nvSpPr>
              <p:spPr>
                <a:xfrm>
                  <a:off x="-7399575" y="14097750"/>
                  <a:ext cx="2300" cy="95775"/>
                </a:xfrm>
                <a:custGeom>
                  <a:avLst/>
                  <a:gdLst/>
                  <a:ahLst/>
                  <a:cxnLst/>
                  <a:rect l="l" t="t" r="r" b="b"/>
                  <a:pathLst>
                    <a:path w="92" h="3831" extrusionOk="0">
                      <a:moveTo>
                        <a:pt x="31" y="1"/>
                      </a:moveTo>
                      <a:lnTo>
                        <a:pt x="1" y="31"/>
                      </a:lnTo>
                      <a:lnTo>
                        <a:pt x="1" y="153"/>
                      </a:lnTo>
                      <a:lnTo>
                        <a:pt x="1" y="3831"/>
                      </a:lnTo>
                      <a:lnTo>
                        <a:pt x="92" y="3831"/>
                      </a:lnTo>
                      <a:lnTo>
                        <a:pt x="92" y="153"/>
                      </a:lnTo>
                      <a:lnTo>
                        <a:pt x="92" y="31"/>
                      </a:lnTo>
                      <a:lnTo>
                        <a:pt x="6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5"/>
                <p:cNvSpPr/>
                <p:nvPr/>
              </p:nvSpPr>
              <p:spPr>
                <a:xfrm>
                  <a:off x="-7399575" y="14096250"/>
                  <a:ext cx="72225" cy="44075"/>
                </a:xfrm>
                <a:custGeom>
                  <a:avLst/>
                  <a:gdLst/>
                  <a:ahLst/>
                  <a:cxnLst/>
                  <a:rect l="l" t="t" r="r" b="b"/>
                  <a:pathLst>
                    <a:path w="2889" h="1763" extrusionOk="0">
                      <a:moveTo>
                        <a:pt x="92" y="0"/>
                      </a:moveTo>
                      <a:lnTo>
                        <a:pt x="1" y="91"/>
                      </a:lnTo>
                      <a:lnTo>
                        <a:pt x="31" y="122"/>
                      </a:lnTo>
                      <a:lnTo>
                        <a:pt x="122" y="152"/>
                      </a:lnTo>
                      <a:lnTo>
                        <a:pt x="2858" y="1763"/>
                      </a:lnTo>
                      <a:cubicBezTo>
                        <a:pt x="2858" y="1733"/>
                        <a:pt x="2888" y="1672"/>
                        <a:pt x="2888" y="1672"/>
                      </a:cubicBezTo>
                      <a:lnTo>
                        <a:pt x="153" y="9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5"/>
                <p:cNvSpPr/>
                <p:nvPr/>
              </p:nvSpPr>
              <p:spPr>
                <a:xfrm>
                  <a:off x="-7517350" y="14027850"/>
                  <a:ext cx="118575" cy="68425"/>
                </a:xfrm>
                <a:custGeom>
                  <a:avLst/>
                  <a:gdLst/>
                  <a:ahLst/>
                  <a:cxnLst/>
                  <a:rect l="l" t="t" r="r" b="b"/>
                  <a:pathLst>
                    <a:path w="4743" h="2737" extrusionOk="0">
                      <a:moveTo>
                        <a:pt x="92" y="0"/>
                      </a:moveTo>
                      <a:lnTo>
                        <a:pt x="31" y="61"/>
                      </a:lnTo>
                      <a:lnTo>
                        <a:pt x="0" y="61"/>
                      </a:lnTo>
                      <a:lnTo>
                        <a:pt x="31" y="92"/>
                      </a:lnTo>
                      <a:lnTo>
                        <a:pt x="152" y="122"/>
                      </a:lnTo>
                      <a:lnTo>
                        <a:pt x="4560" y="2675"/>
                      </a:lnTo>
                      <a:lnTo>
                        <a:pt x="4621" y="2736"/>
                      </a:lnTo>
                      <a:lnTo>
                        <a:pt x="4742" y="2675"/>
                      </a:lnTo>
                      <a:lnTo>
                        <a:pt x="4651" y="2645"/>
                      </a:lnTo>
                      <a:lnTo>
                        <a:pt x="4590" y="2584"/>
                      </a:lnTo>
                      <a:lnTo>
                        <a:pt x="183" y="6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5"/>
                <p:cNvSpPr/>
                <p:nvPr/>
              </p:nvSpPr>
              <p:spPr>
                <a:xfrm>
                  <a:off x="-7516600" y="14049875"/>
                  <a:ext cx="196850" cy="114775"/>
                </a:xfrm>
                <a:custGeom>
                  <a:avLst/>
                  <a:gdLst/>
                  <a:ahLst/>
                  <a:cxnLst/>
                  <a:rect l="l" t="t" r="r" b="b"/>
                  <a:pathLst>
                    <a:path w="7874" h="4591" extrusionOk="0">
                      <a:moveTo>
                        <a:pt x="7813" y="1"/>
                      </a:moveTo>
                      <a:lnTo>
                        <a:pt x="4864" y="1703"/>
                      </a:lnTo>
                      <a:lnTo>
                        <a:pt x="4743" y="1764"/>
                      </a:lnTo>
                      <a:lnTo>
                        <a:pt x="4712" y="1794"/>
                      </a:lnTo>
                      <a:lnTo>
                        <a:pt x="4591" y="1855"/>
                      </a:lnTo>
                      <a:lnTo>
                        <a:pt x="4530" y="1916"/>
                      </a:lnTo>
                      <a:lnTo>
                        <a:pt x="122" y="4439"/>
                      </a:lnTo>
                      <a:lnTo>
                        <a:pt x="31" y="4499"/>
                      </a:lnTo>
                      <a:lnTo>
                        <a:pt x="1" y="4530"/>
                      </a:lnTo>
                      <a:lnTo>
                        <a:pt x="31" y="4560"/>
                      </a:lnTo>
                      <a:lnTo>
                        <a:pt x="122" y="4591"/>
                      </a:lnTo>
                      <a:lnTo>
                        <a:pt x="183" y="4560"/>
                      </a:lnTo>
                      <a:lnTo>
                        <a:pt x="4591" y="2007"/>
                      </a:lnTo>
                      <a:lnTo>
                        <a:pt x="4682" y="1977"/>
                      </a:lnTo>
                      <a:lnTo>
                        <a:pt x="4712" y="1946"/>
                      </a:lnTo>
                      <a:lnTo>
                        <a:pt x="4834" y="1855"/>
                      </a:lnTo>
                      <a:lnTo>
                        <a:pt x="4895" y="1825"/>
                      </a:lnTo>
                      <a:lnTo>
                        <a:pt x="7873" y="123"/>
                      </a:lnTo>
                      <a:cubicBezTo>
                        <a:pt x="7873" y="92"/>
                        <a:pt x="7873" y="31"/>
                        <a:pt x="7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5"/>
                <p:cNvSpPr/>
                <p:nvPr/>
              </p:nvSpPr>
              <p:spPr>
                <a:xfrm>
                  <a:off x="-7518875" y="14164625"/>
                  <a:ext cx="3075" cy="16750"/>
                </a:xfrm>
                <a:custGeom>
                  <a:avLst/>
                  <a:gdLst/>
                  <a:ahLst/>
                  <a:cxnLst/>
                  <a:rect l="l" t="t" r="r" b="b"/>
                  <a:pathLst>
                    <a:path w="123" h="670" extrusionOk="0">
                      <a:moveTo>
                        <a:pt x="1" y="1"/>
                      </a:moveTo>
                      <a:lnTo>
                        <a:pt x="1" y="213"/>
                      </a:lnTo>
                      <a:lnTo>
                        <a:pt x="1" y="669"/>
                      </a:lnTo>
                      <a:cubicBezTo>
                        <a:pt x="61" y="669"/>
                        <a:pt x="92" y="609"/>
                        <a:pt x="122" y="609"/>
                      </a:cubicBezTo>
                      <a:lnTo>
                        <a:pt x="122" y="213"/>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5"/>
                <p:cNvSpPr/>
                <p:nvPr/>
              </p:nvSpPr>
              <p:spPr>
                <a:xfrm>
                  <a:off x="-7518875" y="14160075"/>
                  <a:ext cx="2300" cy="3825"/>
                </a:xfrm>
                <a:custGeom>
                  <a:avLst/>
                  <a:gdLst/>
                  <a:ahLst/>
                  <a:cxnLst/>
                  <a:rect l="l" t="t" r="r" b="b"/>
                  <a:pathLst>
                    <a:path w="92" h="153" extrusionOk="0">
                      <a:moveTo>
                        <a:pt x="1" y="0"/>
                      </a:moveTo>
                      <a:lnTo>
                        <a:pt x="1" y="91"/>
                      </a:lnTo>
                      <a:lnTo>
                        <a:pt x="92" y="152"/>
                      </a:lnTo>
                      <a:lnTo>
                        <a:pt x="61" y="122"/>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5"/>
                <p:cNvSpPr/>
                <p:nvPr/>
              </p:nvSpPr>
              <p:spPr>
                <a:xfrm>
                  <a:off x="-7520400" y="14162350"/>
                  <a:ext cx="37275" cy="20550"/>
                </a:xfrm>
                <a:custGeom>
                  <a:avLst/>
                  <a:gdLst/>
                  <a:ahLst/>
                  <a:cxnLst/>
                  <a:rect l="l" t="t" r="r" b="b"/>
                  <a:pathLst>
                    <a:path w="1491" h="822" extrusionOk="0">
                      <a:moveTo>
                        <a:pt x="1" y="0"/>
                      </a:moveTo>
                      <a:lnTo>
                        <a:pt x="62" y="92"/>
                      </a:lnTo>
                      <a:lnTo>
                        <a:pt x="183" y="304"/>
                      </a:lnTo>
                      <a:lnTo>
                        <a:pt x="366" y="608"/>
                      </a:lnTo>
                      <a:cubicBezTo>
                        <a:pt x="426" y="608"/>
                        <a:pt x="457" y="548"/>
                        <a:pt x="457" y="548"/>
                      </a:cubicBezTo>
                      <a:lnTo>
                        <a:pt x="274" y="244"/>
                      </a:lnTo>
                      <a:lnTo>
                        <a:pt x="609" y="456"/>
                      </a:lnTo>
                      <a:lnTo>
                        <a:pt x="639" y="456"/>
                      </a:lnTo>
                      <a:cubicBezTo>
                        <a:pt x="913" y="608"/>
                        <a:pt x="1186" y="700"/>
                        <a:pt x="1490" y="821"/>
                      </a:cubicBezTo>
                      <a:lnTo>
                        <a:pt x="214" y="92"/>
                      </a:lnTo>
                      <a:lnTo>
                        <a:pt x="153" y="61"/>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5"/>
                <p:cNvSpPr/>
                <p:nvPr/>
              </p:nvSpPr>
              <p:spPr>
                <a:xfrm>
                  <a:off x="-8227100" y="13756575"/>
                  <a:ext cx="38025" cy="129200"/>
                </a:xfrm>
                <a:custGeom>
                  <a:avLst/>
                  <a:gdLst/>
                  <a:ahLst/>
                  <a:cxnLst/>
                  <a:rect l="l" t="t" r="r" b="b"/>
                  <a:pathLst>
                    <a:path w="1521" h="5168" extrusionOk="0">
                      <a:moveTo>
                        <a:pt x="1" y="0"/>
                      </a:moveTo>
                      <a:lnTo>
                        <a:pt x="1" y="122"/>
                      </a:lnTo>
                      <a:lnTo>
                        <a:pt x="1429" y="2614"/>
                      </a:lnTo>
                      <a:lnTo>
                        <a:pt x="1" y="5168"/>
                      </a:lnTo>
                      <a:lnTo>
                        <a:pt x="1490" y="2584"/>
                      </a:lnTo>
                      <a:lnTo>
                        <a:pt x="1521" y="2584"/>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5"/>
                <p:cNvSpPr/>
                <p:nvPr/>
              </p:nvSpPr>
              <p:spPr>
                <a:xfrm>
                  <a:off x="-8268875" y="13756575"/>
                  <a:ext cx="38775" cy="129200"/>
                </a:xfrm>
                <a:custGeom>
                  <a:avLst/>
                  <a:gdLst/>
                  <a:ahLst/>
                  <a:cxnLst/>
                  <a:rect l="l" t="t" r="r" b="b"/>
                  <a:pathLst>
                    <a:path w="1551" h="5168" extrusionOk="0">
                      <a:moveTo>
                        <a:pt x="1550" y="0"/>
                      </a:moveTo>
                      <a:lnTo>
                        <a:pt x="1429" y="31"/>
                      </a:lnTo>
                      <a:lnTo>
                        <a:pt x="0" y="2584"/>
                      </a:lnTo>
                      <a:lnTo>
                        <a:pt x="31" y="2584"/>
                      </a:lnTo>
                      <a:lnTo>
                        <a:pt x="1550" y="5168"/>
                      </a:lnTo>
                      <a:lnTo>
                        <a:pt x="61" y="2614"/>
                      </a:lnTo>
                      <a:lnTo>
                        <a:pt x="1550" y="122"/>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5"/>
                <p:cNvSpPr/>
                <p:nvPr/>
              </p:nvSpPr>
              <p:spPr>
                <a:xfrm>
                  <a:off x="-8268875" y="13896400"/>
                  <a:ext cx="38775" cy="76000"/>
                </a:xfrm>
                <a:custGeom>
                  <a:avLst/>
                  <a:gdLst/>
                  <a:ahLst/>
                  <a:cxnLst/>
                  <a:rect l="l" t="t" r="r" b="b"/>
                  <a:pathLst>
                    <a:path w="1551" h="3040" extrusionOk="0">
                      <a:moveTo>
                        <a:pt x="1550" y="0"/>
                      </a:moveTo>
                      <a:lnTo>
                        <a:pt x="31" y="2584"/>
                      </a:lnTo>
                      <a:lnTo>
                        <a:pt x="0" y="2584"/>
                      </a:lnTo>
                      <a:lnTo>
                        <a:pt x="182" y="2918"/>
                      </a:lnTo>
                      <a:cubicBezTo>
                        <a:pt x="274" y="2948"/>
                        <a:pt x="304" y="2979"/>
                        <a:pt x="365" y="3040"/>
                      </a:cubicBezTo>
                      <a:lnTo>
                        <a:pt x="122" y="2523"/>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5"/>
                <p:cNvSpPr/>
                <p:nvPr/>
              </p:nvSpPr>
              <p:spPr>
                <a:xfrm>
                  <a:off x="-8227100" y="13896400"/>
                  <a:ext cx="38800" cy="93475"/>
                </a:xfrm>
                <a:custGeom>
                  <a:avLst/>
                  <a:gdLst/>
                  <a:ahLst/>
                  <a:cxnLst/>
                  <a:rect l="l" t="t" r="r" b="b"/>
                  <a:pathLst>
                    <a:path w="1552" h="3739" extrusionOk="0">
                      <a:moveTo>
                        <a:pt x="1" y="0"/>
                      </a:moveTo>
                      <a:lnTo>
                        <a:pt x="1429" y="2523"/>
                      </a:lnTo>
                      <a:lnTo>
                        <a:pt x="761" y="3708"/>
                      </a:lnTo>
                      <a:cubicBezTo>
                        <a:pt x="791" y="3708"/>
                        <a:pt x="822" y="3708"/>
                        <a:pt x="882" y="3739"/>
                      </a:cubicBezTo>
                      <a:lnTo>
                        <a:pt x="1551" y="2584"/>
                      </a:lnTo>
                      <a:lnTo>
                        <a:pt x="1521" y="258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5"/>
                <p:cNvSpPr/>
                <p:nvPr/>
              </p:nvSpPr>
              <p:spPr>
                <a:xfrm>
                  <a:off x="-8317525" y="13872075"/>
                  <a:ext cx="9900" cy="19025"/>
                </a:xfrm>
                <a:custGeom>
                  <a:avLst/>
                  <a:gdLst/>
                  <a:ahLst/>
                  <a:cxnLst/>
                  <a:rect l="l" t="t" r="r" b="b"/>
                  <a:pathLst>
                    <a:path w="396" h="761" extrusionOk="0">
                      <a:moveTo>
                        <a:pt x="1" y="0"/>
                      </a:moveTo>
                      <a:lnTo>
                        <a:pt x="1" y="213"/>
                      </a:lnTo>
                      <a:lnTo>
                        <a:pt x="335" y="760"/>
                      </a:lnTo>
                      <a:lnTo>
                        <a:pt x="396" y="699"/>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5"/>
                <p:cNvSpPr/>
                <p:nvPr/>
              </p:nvSpPr>
              <p:spPr>
                <a:xfrm>
                  <a:off x="-8301550" y="13821150"/>
                  <a:ext cx="71450" cy="67675"/>
                </a:xfrm>
                <a:custGeom>
                  <a:avLst/>
                  <a:gdLst/>
                  <a:ahLst/>
                  <a:cxnLst/>
                  <a:rect l="l" t="t" r="r" b="b"/>
                  <a:pathLst>
                    <a:path w="2858" h="2707" extrusionOk="0">
                      <a:moveTo>
                        <a:pt x="91" y="1"/>
                      </a:moveTo>
                      <a:cubicBezTo>
                        <a:pt x="61" y="31"/>
                        <a:pt x="61" y="62"/>
                        <a:pt x="0" y="122"/>
                      </a:cubicBezTo>
                      <a:lnTo>
                        <a:pt x="1277" y="122"/>
                      </a:lnTo>
                      <a:lnTo>
                        <a:pt x="2736" y="2645"/>
                      </a:lnTo>
                      <a:lnTo>
                        <a:pt x="2857" y="2706"/>
                      </a:lnTo>
                      <a:lnTo>
                        <a:pt x="2857" y="2585"/>
                      </a:lnTo>
                      <a:lnTo>
                        <a:pt x="13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5"/>
                <p:cNvSpPr/>
                <p:nvPr/>
              </p:nvSpPr>
              <p:spPr>
                <a:xfrm>
                  <a:off x="-8227100" y="13893350"/>
                  <a:ext cx="114025" cy="67650"/>
                </a:xfrm>
                <a:custGeom>
                  <a:avLst/>
                  <a:gdLst/>
                  <a:ahLst/>
                  <a:cxnLst/>
                  <a:rect l="l" t="t" r="r" b="b"/>
                  <a:pathLst>
                    <a:path w="4561" h="2706" extrusionOk="0">
                      <a:moveTo>
                        <a:pt x="1" y="0"/>
                      </a:moveTo>
                      <a:lnTo>
                        <a:pt x="1" y="122"/>
                      </a:lnTo>
                      <a:lnTo>
                        <a:pt x="1490" y="2706"/>
                      </a:lnTo>
                      <a:lnTo>
                        <a:pt x="4469" y="2706"/>
                      </a:lnTo>
                      <a:lnTo>
                        <a:pt x="4560" y="2645"/>
                      </a:lnTo>
                      <a:lnTo>
                        <a:pt x="4469" y="2584"/>
                      </a:lnTo>
                      <a:lnTo>
                        <a:pt x="1551" y="2584"/>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5"/>
                <p:cNvSpPr/>
                <p:nvPr/>
              </p:nvSpPr>
              <p:spPr>
                <a:xfrm>
                  <a:off x="-8151100" y="13891075"/>
                  <a:ext cx="39550" cy="66125"/>
                </a:xfrm>
                <a:custGeom>
                  <a:avLst/>
                  <a:gdLst/>
                  <a:ahLst/>
                  <a:cxnLst/>
                  <a:rect l="l" t="t" r="r" b="b"/>
                  <a:pathLst>
                    <a:path w="1582" h="2645" extrusionOk="0">
                      <a:moveTo>
                        <a:pt x="122" y="0"/>
                      </a:moveTo>
                      <a:lnTo>
                        <a:pt x="61" y="61"/>
                      </a:lnTo>
                      <a:lnTo>
                        <a:pt x="0" y="61"/>
                      </a:lnTo>
                      <a:lnTo>
                        <a:pt x="1490" y="2584"/>
                      </a:lnTo>
                      <a:lnTo>
                        <a:pt x="1581" y="2645"/>
                      </a:lnTo>
                      <a:lnTo>
                        <a:pt x="1581" y="2554"/>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5"/>
                <p:cNvSpPr/>
                <p:nvPr/>
              </p:nvSpPr>
              <p:spPr>
                <a:xfrm>
                  <a:off x="-8279525" y="13893350"/>
                  <a:ext cx="49425" cy="67650"/>
                </a:xfrm>
                <a:custGeom>
                  <a:avLst/>
                  <a:gdLst/>
                  <a:ahLst/>
                  <a:cxnLst/>
                  <a:rect l="l" t="t" r="r" b="b"/>
                  <a:pathLst>
                    <a:path w="1977" h="2706" extrusionOk="0">
                      <a:moveTo>
                        <a:pt x="1976" y="0"/>
                      </a:moveTo>
                      <a:lnTo>
                        <a:pt x="1916" y="31"/>
                      </a:lnTo>
                      <a:lnTo>
                        <a:pt x="426" y="2584"/>
                      </a:lnTo>
                      <a:lnTo>
                        <a:pt x="1" y="2584"/>
                      </a:lnTo>
                      <a:lnTo>
                        <a:pt x="122" y="2706"/>
                      </a:lnTo>
                      <a:lnTo>
                        <a:pt x="457" y="2706"/>
                      </a:lnTo>
                      <a:lnTo>
                        <a:pt x="1976" y="122"/>
                      </a:lnTo>
                      <a:lnTo>
                        <a:pt x="19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5"/>
                <p:cNvSpPr/>
                <p:nvPr/>
              </p:nvSpPr>
              <p:spPr>
                <a:xfrm>
                  <a:off x="-8315250" y="13890300"/>
                  <a:ext cx="83625" cy="15225"/>
                </a:xfrm>
                <a:custGeom>
                  <a:avLst/>
                  <a:gdLst/>
                  <a:ahLst/>
                  <a:cxnLst/>
                  <a:rect l="l" t="t" r="r" b="b"/>
                  <a:pathLst>
                    <a:path w="3345" h="609" extrusionOk="0">
                      <a:moveTo>
                        <a:pt x="244" y="1"/>
                      </a:moveTo>
                      <a:lnTo>
                        <a:pt x="214" y="31"/>
                      </a:lnTo>
                      <a:lnTo>
                        <a:pt x="1" y="457"/>
                      </a:lnTo>
                      <a:cubicBezTo>
                        <a:pt x="1" y="487"/>
                        <a:pt x="31" y="578"/>
                        <a:pt x="31" y="609"/>
                      </a:cubicBezTo>
                      <a:lnTo>
                        <a:pt x="335" y="122"/>
                      </a:lnTo>
                      <a:lnTo>
                        <a:pt x="3253" y="122"/>
                      </a:lnTo>
                      <a:lnTo>
                        <a:pt x="3345" y="31"/>
                      </a:lnTo>
                      <a:lnTo>
                        <a:pt x="32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5"/>
                <p:cNvSpPr/>
                <p:nvPr/>
              </p:nvSpPr>
              <p:spPr>
                <a:xfrm>
                  <a:off x="-8227100" y="13821150"/>
                  <a:ext cx="114025" cy="67675"/>
                </a:xfrm>
                <a:custGeom>
                  <a:avLst/>
                  <a:gdLst/>
                  <a:ahLst/>
                  <a:cxnLst/>
                  <a:rect l="l" t="t" r="r" b="b"/>
                  <a:pathLst>
                    <a:path w="4561" h="2707" extrusionOk="0">
                      <a:moveTo>
                        <a:pt x="1490" y="1"/>
                      </a:moveTo>
                      <a:lnTo>
                        <a:pt x="1" y="2585"/>
                      </a:lnTo>
                      <a:lnTo>
                        <a:pt x="1" y="2706"/>
                      </a:lnTo>
                      <a:lnTo>
                        <a:pt x="62" y="2645"/>
                      </a:lnTo>
                      <a:lnTo>
                        <a:pt x="1551" y="122"/>
                      </a:lnTo>
                      <a:lnTo>
                        <a:pt x="4469" y="122"/>
                      </a:lnTo>
                      <a:lnTo>
                        <a:pt x="4560" y="31"/>
                      </a:lnTo>
                      <a:lnTo>
                        <a:pt x="44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5"/>
                <p:cNvSpPr/>
                <p:nvPr/>
              </p:nvSpPr>
              <p:spPr>
                <a:xfrm>
                  <a:off x="-8226325" y="13824950"/>
                  <a:ext cx="114775" cy="67675"/>
                </a:xfrm>
                <a:custGeom>
                  <a:avLst/>
                  <a:gdLst/>
                  <a:ahLst/>
                  <a:cxnLst/>
                  <a:rect l="l" t="t" r="r" b="b"/>
                  <a:pathLst>
                    <a:path w="4591" h="2707" extrusionOk="0">
                      <a:moveTo>
                        <a:pt x="4590" y="1"/>
                      </a:moveTo>
                      <a:lnTo>
                        <a:pt x="4499" y="31"/>
                      </a:lnTo>
                      <a:lnTo>
                        <a:pt x="3009" y="2584"/>
                      </a:lnTo>
                      <a:lnTo>
                        <a:pt x="91" y="2584"/>
                      </a:lnTo>
                      <a:lnTo>
                        <a:pt x="0" y="2645"/>
                      </a:lnTo>
                      <a:lnTo>
                        <a:pt x="91" y="2706"/>
                      </a:lnTo>
                      <a:lnTo>
                        <a:pt x="3070" y="2706"/>
                      </a:lnTo>
                      <a:lnTo>
                        <a:pt x="3131" y="2645"/>
                      </a:lnTo>
                      <a:lnTo>
                        <a:pt x="4590" y="122"/>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5"/>
                <p:cNvSpPr/>
                <p:nvPr/>
              </p:nvSpPr>
              <p:spPr>
                <a:xfrm>
                  <a:off x="-8220250" y="13757325"/>
                  <a:ext cx="106400" cy="61575"/>
                </a:xfrm>
                <a:custGeom>
                  <a:avLst/>
                  <a:gdLst/>
                  <a:ahLst/>
                  <a:cxnLst/>
                  <a:rect l="l" t="t" r="r" b="b"/>
                  <a:pathLst>
                    <a:path w="4256" h="2463" extrusionOk="0">
                      <a:moveTo>
                        <a:pt x="4256" y="2463"/>
                      </a:moveTo>
                      <a:lnTo>
                        <a:pt x="4256" y="246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5"/>
                <p:cNvSpPr/>
                <p:nvPr/>
              </p:nvSpPr>
              <p:spPr>
                <a:xfrm>
                  <a:off x="-8176175" y="13958700"/>
                  <a:ext cx="64625" cy="38775"/>
                </a:xfrm>
                <a:custGeom>
                  <a:avLst/>
                  <a:gdLst/>
                  <a:ahLst/>
                  <a:cxnLst/>
                  <a:rect l="l" t="t" r="r" b="b"/>
                  <a:pathLst>
                    <a:path w="2585" h="1551" extrusionOk="0">
                      <a:moveTo>
                        <a:pt x="2554" y="0"/>
                      </a:moveTo>
                      <a:lnTo>
                        <a:pt x="2493" y="31"/>
                      </a:lnTo>
                      <a:lnTo>
                        <a:pt x="0" y="1490"/>
                      </a:lnTo>
                      <a:cubicBezTo>
                        <a:pt x="0" y="1520"/>
                        <a:pt x="61" y="1551"/>
                        <a:pt x="61" y="1551"/>
                      </a:cubicBezTo>
                      <a:lnTo>
                        <a:pt x="1125" y="943"/>
                      </a:lnTo>
                      <a:lnTo>
                        <a:pt x="2523" y="122"/>
                      </a:lnTo>
                      <a:lnTo>
                        <a:pt x="2584" y="92"/>
                      </a:lnTo>
                      <a:lnTo>
                        <a:pt x="2554" y="92"/>
                      </a:lnTo>
                      <a:lnTo>
                        <a:pt x="2584" y="31"/>
                      </a:lnTo>
                      <a:lnTo>
                        <a:pt x="25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5"/>
                <p:cNvSpPr/>
                <p:nvPr/>
              </p:nvSpPr>
              <p:spPr>
                <a:xfrm>
                  <a:off x="-8241525" y="13755800"/>
                  <a:ext cx="11425" cy="6100"/>
                </a:xfrm>
                <a:custGeom>
                  <a:avLst/>
                  <a:gdLst/>
                  <a:ahLst/>
                  <a:cxnLst/>
                  <a:rect l="l" t="t" r="r" b="b"/>
                  <a:pathLst>
                    <a:path w="457" h="244" extrusionOk="0">
                      <a:moveTo>
                        <a:pt x="304" y="1"/>
                      </a:moveTo>
                      <a:lnTo>
                        <a:pt x="0" y="153"/>
                      </a:lnTo>
                      <a:lnTo>
                        <a:pt x="0" y="244"/>
                      </a:lnTo>
                      <a:lnTo>
                        <a:pt x="335" y="62"/>
                      </a:lnTo>
                      <a:lnTo>
                        <a:pt x="4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5"/>
                <p:cNvSpPr/>
                <p:nvPr/>
              </p:nvSpPr>
              <p:spPr>
                <a:xfrm>
                  <a:off x="-8230125" y="13755800"/>
                  <a:ext cx="3050" cy="133775"/>
                </a:xfrm>
                <a:custGeom>
                  <a:avLst/>
                  <a:gdLst/>
                  <a:ahLst/>
                  <a:cxnLst/>
                  <a:rect l="l" t="t" r="r" b="b"/>
                  <a:pathLst>
                    <a:path w="122" h="5351" extrusionOk="0">
                      <a:moveTo>
                        <a:pt x="0" y="1"/>
                      </a:moveTo>
                      <a:lnTo>
                        <a:pt x="0" y="31"/>
                      </a:lnTo>
                      <a:lnTo>
                        <a:pt x="0" y="153"/>
                      </a:lnTo>
                      <a:lnTo>
                        <a:pt x="0" y="5199"/>
                      </a:lnTo>
                      <a:lnTo>
                        <a:pt x="0" y="5320"/>
                      </a:lnTo>
                      <a:lnTo>
                        <a:pt x="31" y="5350"/>
                      </a:lnTo>
                      <a:lnTo>
                        <a:pt x="122" y="5320"/>
                      </a:lnTo>
                      <a:lnTo>
                        <a:pt x="122" y="5199"/>
                      </a:lnTo>
                      <a:lnTo>
                        <a:pt x="122" y="153"/>
                      </a:lnTo>
                      <a:lnTo>
                        <a:pt x="122" y="31"/>
                      </a:lnTo>
                      <a:lnTo>
                        <a:pt x="91" y="1"/>
                      </a:lnTo>
                      <a:lnTo>
                        <a:pt x="31" y="3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5"/>
                <p:cNvSpPr/>
                <p:nvPr/>
              </p:nvSpPr>
              <p:spPr>
                <a:xfrm>
                  <a:off x="-8229375" y="13892600"/>
                  <a:ext cx="3075" cy="92725"/>
                </a:xfrm>
                <a:custGeom>
                  <a:avLst/>
                  <a:gdLst/>
                  <a:ahLst/>
                  <a:cxnLst/>
                  <a:rect l="l" t="t" r="r" b="b"/>
                  <a:pathLst>
                    <a:path w="123" h="3709" extrusionOk="0">
                      <a:moveTo>
                        <a:pt x="61" y="0"/>
                      </a:moveTo>
                      <a:lnTo>
                        <a:pt x="1" y="30"/>
                      </a:lnTo>
                      <a:lnTo>
                        <a:pt x="1" y="152"/>
                      </a:lnTo>
                      <a:lnTo>
                        <a:pt x="1" y="3678"/>
                      </a:lnTo>
                      <a:cubicBezTo>
                        <a:pt x="61" y="3678"/>
                        <a:pt x="92" y="3708"/>
                        <a:pt x="122" y="3708"/>
                      </a:cubicBezTo>
                      <a:lnTo>
                        <a:pt x="122" y="122"/>
                      </a:lnTo>
                      <a:lnTo>
                        <a:pt x="122" y="30"/>
                      </a:lnTo>
                      <a:lnTo>
                        <a:pt x="92" y="30"/>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5"/>
                <p:cNvSpPr/>
                <p:nvPr/>
              </p:nvSpPr>
              <p:spPr>
                <a:xfrm>
                  <a:off x="-8309925" y="13843200"/>
                  <a:ext cx="80575" cy="47900"/>
                </a:xfrm>
                <a:custGeom>
                  <a:avLst/>
                  <a:gdLst/>
                  <a:ahLst/>
                  <a:cxnLst/>
                  <a:rect l="l" t="t" r="r" b="b"/>
                  <a:pathLst>
                    <a:path w="3223" h="1916" extrusionOk="0">
                      <a:moveTo>
                        <a:pt x="31" y="0"/>
                      </a:moveTo>
                      <a:cubicBezTo>
                        <a:pt x="31" y="31"/>
                        <a:pt x="1" y="61"/>
                        <a:pt x="1" y="92"/>
                      </a:cubicBezTo>
                      <a:lnTo>
                        <a:pt x="3071" y="1885"/>
                      </a:lnTo>
                      <a:lnTo>
                        <a:pt x="3132" y="1915"/>
                      </a:lnTo>
                      <a:lnTo>
                        <a:pt x="3223" y="1854"/>
                      </a:lnTo>
                      <a:lnTo>
                        <a:pt x="3192" y="1824"/>
                      </a:lnTo>
                      <a:lnTo>
                        <a:pt x="3132" y="1763"/>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5"/>
                <p:cNvSpPr/>
                <p:nvPr/>
              </p:nvSpPr>
              <p:spPr>
                <a:xfrm>
                  <a:off x="-8229375" y="13891075"/>
                  <a:ext cx="117825" cy="68400"/>
                </a:xfrm>
                <a:custGeom>
                  <a:avLst/>
                  <a:gdLst/>
                  <a:ahLst/>
                  <a:cxnLst/>
                  <a:rect l="l" t="t" r="r" b="b"/>
                  <a:pathLst>
                    <a:path w="4713" h="2736" extrusionOk="0">
                      <a:moveTo>
                        <a:pt x="122" y="0"/>
                      </a:moveTo>
                      <a:lnTo>
                        <a:pt x="1" y="61"/>
                      </a:lnTo>
                      <a:lnTo>
                        <a:pt x="92" y="91"/>
                      </a:lnTo>
                      <a:lnTo>
                        <a:pt x="153" y="122"/>
                      </a:lnTo>
                      <a:lnTo>
                        <a:pt x="4560" y="2675"/>
                      </a:lnTo>
                      <a:lnTo>
                        <a:pt x="4651" y="2736"/>
                      </a:lnTo>
                      <a:lnTo>
                        <a:pt x="4682" y="2736"/>
                      </a:lnTo>
                      <a:lnTo>
                        <a:pt x="4712" y="2705"/>
                      </a:lnTo>
                      <a:lnTo>
                        <a:pt x="4712" y="2645"/>
                      </a:lnTo>
                      <a:lnTo>
                        <a:pt x="4621" y="2584"/>
                      </a:lnTo>
                      <a:lnTo>
                        <a:pt x="213" y="6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5"/>
                <p:cNvSpPr/>
                <p:nvPr/>
              </p:nvSpPr>
              <p:spPr>
                <a:xfrm>
                  <a:off x="-8302325" y="13821925"/>
                  <a:ext cx="190000" cy="110950"/>
                </a:xfrm>
                <a:custGeom>
                  <a:avLst/>
                  <a:gdLst/>
                  <a:ahLst/>
                  <a:cxnLst/>
                  <a:rect l="l" t="t" r="r" b="b"/>
                  <a:pathLst>
                    <a:path w="7600" h="4438" extrusionOk="0">
                      <a:moveTo>
                        <a:pt x="7569" y="0"/>
                      </a:moveTo>
                      <a:lnTo>
                        <a:pt x="7478" y="31"/>
                      </a:lnTo>
                      <a:lnTo>
                        <a:pt x="3071" y="2584"/>
                      </a:lnTo>
                      <a:lnTo>
                        <a:pt x="3010" y="2614"/>
                      </a:lnTo>
                      <a:lnTo>
                        <a:pt x="2979" y="2675"/>
                      </a:lnTo>
                      <a:lnTo>
                        <a:pt x="2858" y="2736"/>
                      </a:lnTo>
                      <a:lnTo>
                        <a:pt x="2767" y="2766"/>
                      </a:lnTo>
                      <a:lnTo>
                        <a:pt x="1" y="4377"/>
                      </a:lnTo>
                      <a:cubicBezTo>
                        <a:pt x="1" y="4408"/>
                        <a:pt x="31" y="4438"/>
                        <a:pt x="92" y="4438"/>
                      </a:cubicBezTo>
                      <a:lnTo>
                        <a:pt x="2858" y="2857"/>
                      </a:lnTo>
                      <a:lnTo>
                        <a:pt x="2888" y="2857"/>
                      </a:lnTo>
                      <a:lnTo>
                        <a:pt x="2919" y="2827"/>
                      </a:lnTo>
                      <a:lnTo>
                        <a:pt x="3040" y="2736"/>
                      </a:lnTo>
                      <a:lnTo>
                        <a:pt x="3131" y="2705"/>
                      </a:lnTo>
                      <a:lnTo>
                        <a:pt x="7539" y="152"/>
                      </a:lnTo>
                      <a:lnTo>
                        <a:pt x="7600" y="122"/>
                      </a:lnTo>
                      <a:lnTo>
                        <a:pt x="7600" y="31"/>
                      </a:lnTo>
                      <a:lnTo>
                        <a:pt x="7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5"/>
                <p:cNvSpPr/>
                <p:nvPr/>
              </p:nvSpPr>
              <p:spPr>
                <a:xfrm>
                  <a:off x="-8268875" y="13543050"/>
                  <a:ext cx="38775" cy="69175"/>
                </a:xfrm>
                <a:custGeom>
                  <a:avLst/>
                  <a:gdLst/>
                  <a:ahLst/>
                  <a:cxnLst/>
                  <a:rect l="l" t="t" r="r" b="b"/>
                  <a:pathLst>
                    <a:path w="1551" h="2767" extrusionOk="0">
                      <a:moveTo>
                        <a:pt x="213" y="0"/>
                      </a:moveTo>
                      <a:lnTo>
                        <a:pt x="213" y="0"/>
                      </a:lnTo>
                      <a:cubicBezTo>
                        <a:pt x="152" y="30"/>
                        <a:pt x="122" y="61"/>
                        <a:pt x="31" y="91"/>
                      </a:cubicBezTo>
                      <a:lnTo>
                        <a:pt x="0" y="182"/>
                      </a:lnTo>
                      <a:lnTo>
                        <a:pt x="31" y="182"/>
                      </a:lnTo>
                      <a:lnTo>
                        <a:pt x="1550" y="2766"/>
                      </a:lnTo>
                      <a:lnTo>
                        <a:pt x="122" y="213"/>
                      </a:lnTo>
                      <a:lnTo>
                        <a:pt x="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5"/>
                <p:cNvSpPr/>
                <p:nvPr/>
              </p:nvSpPr>
              <p:spPr>
                <a:xfrm>
                  <a:off x="-8227100" y="13522525"/>
                  <a:ext cx="38025" cy="89700"/>
                </a:xfrm>
                <a:custGeom>
                  <a:avLst/>
                  <a:gdLst/>
                  <a:ahLst/>
                  <a:cxnLst/>
                  <a:rect l="l" t="t" r="r" b="b"/>
                  <a:pathLst>
                    <a:path w="1521" h="3588" extrusionOk="0">
                      <a:moveTo>
                        <a:pt x="852" y="0"/>
                      </a:moveTo>
                      <a:lnTo>
                        <a:pt x="1460" y="1034"/>
                      </a:lnTo>
                      <a:lnTo>
                        <a:pt x="1" y="3587"/>
                      </a:lnTo>
                      <a:lnTo>
                        <a:pt x="1490" y="1003"/>
                      </a:lnTo>
                      <a:lnTo>
                        <a:pt x="1521" y="1003"/>
                      </a:lnTo>
                      <a:lnTo>
                        <a:pt x="9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5"/>
                <p:cNvSpPr/>
                <p:nvPr/>
              </p:nvSpPr>
              <p:spPr>
                <a:xfrm>
                  <a:off x="-8227100" y="13621300"/>
                  <a:ext cx="38025" cy="130725"/>
                </a:xfrm>
                <a:custGeom>
                  <a:avLst/>
                  <a:gdLst/>
                  <a:ahLst/>
                  <a:cxnLst/>
                  <a:rect l="l" t="t" r="r" b="b"/>
                  <a:pathLst>
                    <a:path w="1521" h="5229" extrusionOk="0">
                      <a:moveTo>
                        <a:pt x="1" y="1"/>
                      </a:moveTo>
                      <a:lnTo>
                        <a:pt x="1429" y="2554"/>
                      </a:lnTo>
                      <a:lnTo>
                        <a:pt x="1" y="5107"/>
                      </a:lnTo>
                      <a:lnTo>
                        <a:pt x="1" y="5229"/>
                      </a:lnTo>
                      <a:lnTo>
                        <a:pt x="62" y="5168"/>
                      </a:lnTo>
                      <a:lnTo>
                        <a:pt x="1521" y="2645"/>
                      </a:lnTo>
                      <a:lnTo>
                        <a:pt x="1490" y="2645"/>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5"/>
                <p:cNvSpPr/>
                <p:nvPr/>
              </p:nvSpPr>
              <p:spPr>
                <a:xfrm>
                  <a:off x="-8268875" y="13621300"/>
                  <a:ext cx="38775" cy="130725"/>
                </a:xfrm>
                <a:custGeom>
                  <a:avLst/>
                  <a:gdLst/>
                  <a:ahLst/>
                  <a:cxnLst/>
                  <a:rect l="l" t="t" r="r" b="b"/>
                  <a:pathLst>
                    <a:path w="1551" h="5229" extrusionOk="0">
                      <a:moveTo>
                        <a:pt x="1550" y="1"/>
                      </a:moveTo>
                      <a:lnTo>
                        <a:pt x="61" y="2554"/>
                      </a:lnTo>
                      <a:lnTo>
                        <a:pt x="72" y="2573"/>
                      </a:lnTo>
                      <a:lnTo>
                        <a:pt x="1550" y="1"/>
                      </a:lnTo>
                      <a:close/>
                      <a:moveTo>
                        <a:pt x="72" y="2573"/>
                      </a:moveTo>
                      <a:lnTo>
                        <a:pt x="31" y="2645"/>
                      </a:lnTo>
                      <a:lnTo>
                        <a:pt x="0" y="2645"/>
                      </a:lnTo>
                      <a:lnTo>
                        <a:pt x="1429" y="5168"/>
                      </a:lnTo>
                      <a:lnTo>
                        <a:pt x="1550" y="5229"/>
                      </a:lnTo>
                      <a:lnTo>
                        <a:pt x="1550" y="5107"/>
                      </a:lnTo>
                      <a:lnTo>
                        <a:pt x="72"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5"/>
                <p:cNvSpPr/>
                <p:nvPr/>
              </p:nvSpPr>
              <p:spPr>
                <a:xfrm>
                  <a:off x="-8230125" y="13755800"/>
                  <a:ext cx="2300" cy="800"/>
                </a:xfrm>
                <a:custGeom>
                  <a:avLst/>
                  <a:gdLst/>
                  <a:ahLst/>
                  <a:cxnLst/>
                  <a:rect l="l" t="t" r="r" b="b"/>
                  <a:pathLst>
                    <a:path w="92" h="32" extrusionOk="0">
                      <a:moveTo>
                        <a:pt x="0" y="1"/>
                      </a:moveTo>
                      <a:lnTo>
                        <a:pt x="31" y="31"/>
                      </a:lnTo>
                      <a:lnTo>
                        <a:pt x="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5"/>
                <p:cNvSpPr/>
                <p:nvPr/>
              </p:nvSpPr>
              <p:spPr>
                <a:xfrm>
                  <a:off x="-8314475" y="13604600"/>
                  <a:ext cx="6850" cy="12925"/>
                </a:xfrm>
                <a:custGeom>
                  <a:avLst/>
                  <a:gdLst/>
                  <a:ahLst/>
                  <a:cxnLst/>
                  <a:rect l="l" t="t" r="r" b="b"/>
                  <a:pathLst>
                    <a:path w="274" h="517" extrusionOk="0">
                      <a:moveTo>
                        <a:pt x="31" y="0"/>
                      </a:moveTo>
                      <a:cubicBezTo>
                        <a:pt x="31" y="31"/>
                        <a:pt x="31" y="31"/>
                        <a:pt x="0" y="61"/>
                      </a:cubicBezTo>
                      <a:lnTo>
                        <a:pt x="0" y="152"/>
                      </a:lnTo>
                      <a:lnTo>
                        <a:pt x="213" y="517"/>
                      </a:lnTo>
                      <a:lnTo>
                        <a:pt x="274" y="456"/>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5"/>
                <p:cNvSpPr/>
                <p:nvPr/>
              </p:nvSpPr>
              <p:spPr>
                <a:xfrm>
                  <a:off x="-8274975" y="13547600"/>
                  <a:ext cx="44875" cy="67650"/>
                </a:xfrm>
                <a:custGeom>
                  <a:avLst/>
                  <a:gdLst/>
                  <a:ahLst/>
                  <a:cxnLst/>
                  <a:rect l="l" t="t" r="r" b="b"/>
                  <a:pathLst>
                    <a:path w="1795" h="2706" extrusionOk="0">
                      <a:moveTo>
                        <a:pt x="153" y="0"/>
                      </a:moveTo>
                      <a:cubicBezTo>
                        <a:pt x="123" y="31"/>
                        <a:pt x="62" y="61"/>
                        <a:pt x="1" y="122"/>
                      </a:cubicBezTo>
                      <a:lnTo>
                        <a:pt x="214" y="122"/>
                      </a:lnTo>
                      <a:lnTo>
                        <a:pt x="1673" y="2645"/>
                      </a:lnTo>
                      <a:lnTo>
                        <a:pt x="1794" y="2706"/>
                      </a:lnTo>
                      <a:lnTo>
                        <a:pt x="1794" y="2584"/>
                      </a:lnTo>
                      <a:lnTo>
                        <a:pt x="2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5"/>
                <p:cNvSpPr/>
                <p:nvPr/>
              </p:nvSpPr>
              <p:spPr>
                <a:xfrm>
                  <a:off x="-8227100" y="13619800"/>
                  <a:ext cx="114025" cy="67650"/>
                </a:xfrm>
                <a:custGeom>
                  <a:avLst/>
                  <a:gdLst/>
                  <a:ahLst/>
                  <a:cxnLst/>
                  <a:rect l="l" t="t" r="r" b="b"/>
                  <a:pathLst>
                    <a:path w="4561" h="2706" extrusionOk="0">
                      <a:moveTo>
                        <a:pt x="1" y="0"/>
                      </a:moveTo>
                      <a:lnTo>
                        <a:pt x="1" y="61"/>
                      </a:lnTo>
                      <a:lnTo>
                        <a:pt x="1490" y="2705"/>
                      </a:lnTo>
                      <a:lnTo>
                        <a:pt x="4469" y="2705"/>
                      </a:lnTo>
                      <a:lnTo>
                        <a:pt x="4560" y="2614"/>
                      </a:lnTo>
                      <a:lnTo>
                        <a:pt x="4469" y="2584"/>
                      </a:lnTo>
                      <a:lnTo>
                        <a:pt x="1551" y="2584"/>
                      </a:lnTo>
                      <a:lnTo>
                        <a:pt x="6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5"/>
                <p:cNvSpPr/>
                <p:nvPr/>
              </p:nvSpPr>
              <p:spPr>
                <a:xfrm>
                  <a:off x="-8224050" y="13616750"/>
                  <a:ext cx="112500" cy="66900"/>
                </a:xfrm>
                <a:custGeom>
                  <a:avLst/>
                  <a:gdLst/>
                  <a:ahLst/>
                  <a:cxnLst/>
                  <a:rect l="l" t="t" r="r" b="b"/>
                  <a:pathLst>
                    <a:path w="4500" h="2676" extrusionOk="0">
                      <a:moveTo>
                        <a:pt x="3040" y="0"/>
                      </a:moveTo>
                      <a:lnTo>
                        <a:pt x="2979" y="31"/>
                      </a:lnTo>
                      <a:lnTo>
                        <a:pt x="2949" y="31"/>
                      </a:lnTo>
                      <a:lnTo>
                        <a:pt x="0" y="92"/>
                      </a:lnTo>
                      <a:lnTo>
                        <a:pt x="2918" y="92"/>
                      </a:lnTo>
                      <a:lnTo>
                        <a:pt x="4408" y="2614"/>
                      </a:lnTo>
                      <a:lnTo>
                        <a:pt x="4499" y="2675"/>
                      </a:lnTo>
                      <a:lnTo>
                        <a:pt x="4499" y="2554"/>
                      </a:lnTo>
                      <a:lnTo>
                        <a:pt x="30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5"/>
                <p:cNvSpPr/>
                <p:nvPr/>
              </p:nvSpPr>
              <p:spPr>
                <a:xfrm>
                  <a:off x="-8303075" y="13619800"/>
                  <a:ext cx="72975" cy="67650"/>
                </a:xfrm>
                <a:custGeom>
                  <a:avLst/>
                  <a:gdLst/>
                  <a:ahLst/>
                  <a:cxnLst/>
                  <a:rect l="l" t="t" r="r" b="b"/>
                  <a:pathLst>
                    <a:path w="2919" h="2706" extrusionOk="0">
                      <a:moveTo>
                        <a:pt x="2918" y="0"/>
                      </a:moveTo>
                      <a:lnTo>
                        <a:pt x="2858" y="30"/>
                      </a:lnTo>
                      <a:lnTo>
                        <a:pt x="1368" y="2584"/>
                      </a:lnTo>
                      <a:lnTo>
                        <a:pt x="0" y="2584"/>
                      </a:lnTo>
                      <a:cubicBezTo>
                        <a:pt x="0" y="2614"/>
                        <a:pt x="31" y="2644"/>
                        <a:pt x="61" y="2705"/>
                      </a:cubicBezTo>
                      <a:lnTo>
                        <a:pt x="1399" y="2705"/>
                      </a:lnTo>
                      <a:lnTo>
                        <a:pt x="2918" y="122"/>
                      </a:ln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5"/>
                <p:cNvSpPr/>
                <p:nvPr/>
              </p:nvSpPr>
              <p:spPr>
                <a:xfrm>
                  <a:off x="-8318275" y="13616000"/>
                  <a:ext cx="86650" cy="19775"/>
                </a:xfrm>
                <a:custGeom>
                  <a:avLst/>
                  <a:gdLst/>
                  <a:ahLst/>
                  <a:cxnLst/>
                  <a:rect l="l" t="t" r="r" b="b"/>
                  <a:pathLst>
                    <a:path w="3466" h="791" extrusionOk="0">
                      <a:moveTo>
                        <a:pt x="365" y="0"/>
                      </a:moveTo>
                      <a:lnTo>
                        <a:pt x="335" y="30"/>
                      </a:lnTo>
                      <a:lnTo>
                        <a:pt x="0" y="608"/>
                      </a:lnTo>
                      <a:lnTo>
                        <a:pt x="0" y="790"/>
                      </a:lnTo>
                      <a:lnTo>
                        <a:pt x="426" y="61"/>
                      </a:lnTo>
                      <a:lnTo>
                        <a:pt x="3344" y="61"/>
                      </a:lnTo>
                      <a:lnTo>
                        <a:pt x="3466" y="30"/>
                      </a:lnTo>
                      <a:lnTo>
                        <a:pt x="33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5"/>
                <p:cNvSpPr/>
                <p:nvPr/>
              </p:nvSpPr>
              <p:spPr>
                <a:xfrm>
                  <a:off x="-8227100" y="13547600"/>
                  <a:ext cx="114025" cy="67650"/>
                </a:xfrm>
                <a:custGeom>
                  <a:avLst/>
                  <a:gdLst/>
                  <a:ahLst/>
                  <a:cxnLst/>
                  <a:rect l="l" t="t" r="r" b="b"/>
                  <a:pathLst>
                    <a:path w="4561" h="2706" extrusionOk="0">
                      <a:moveTo>
                        <a:pt x="1490" y="0"/>
                      </a:moveTo>
                      <a:lnTo>
                        <a:pt x="1" y="2584"/>
                      </a:lnTo>
                      <a:lnTo>
                        <a:pt x="1" y="2706"/>
                      </a:lnTo>
                      <a:lnTo>
                        <a:pt x="62" y="2645"/>
                      </a:lnTo>
                      <a:lnTo>
                        <a:pt x="1551" y="122"/>
                      </a:lnTo>
                      <a:lnTo>
                        <a:pt x="4469" y="122"/>
                      </a:lnTo>
                      <a:lnTo>
                        <a:pt x="4560" y="31"/>
                      </a:lnTo>
                      <a:lnTo>
                        <a:pt x="44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5"/>
                <p:cNvSpPr/>
                <p:nvPr/>
              </p:nvSpPr>
              <p:spPr>
                <a:xfrm>
                  <a:off x="-8226325" y="13551400"/>
                  <a:ext cx="114775" cy="67650"/>
                </a:xfrm>
                <a:custGeom>
                  <a:avLst/>
                  <a:gdLst/>
                  <a:ahLst/>
                  <a:cxnLst/>
                  <a:rect l="l" t="t" r="r" b="b"/>
                  <a:pathLst>
                    <a:path w="4591" h="2706" extrusionOk="0">
                      <a:moveTo>
                        <a:pt x="4590" y="0"/>
                      </a:moveTo>
                      <a:lnTo>
                        <a:pt x="4499" y="31"/>
                      </a:lnTo>
                      <a:lnTo>
                        <a:pt x="3009" y="2584"/>
                      </a:lnTo>
                      <a:lnTo>
                        <a:pt x="91" y="2584"/>
                      </a:lnTo>
                      <a:lnTo>
                        <a:pt x="0" y="2614"/>
                      </a:lnTo>
                      <a:lnTo>
                        <a:pt x="91" y="2706"/>
                      </a:lnTo>
                      <a:lnTo>
                        <a:pt x="3040" y="2645"/>
                      </a:lnTo>
                      <a:lnTo>
                        <a:pt x="3070" y="2645"/>
                      </a:lnTo>
                      <a:lnTo>
                        <a:pt x="3131" y="2614"/>
                      </a:lnTo>
                      <a:lnTo>
                        <a:pt x="4590" y="61"/>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5"/>
                <p:cNvSpPr/>
                <p:nvPr/>
              </p:nvSpPr>
              <p:spPr>
                <a:xfrm>
                  <a:off x="-8196700" y="13688950"/>
                  <a:ext cx="82850" cy="47875"/>
                </a:xfrm>
                <a:custGeom>
                  <a:avLst/>
                  <a:gdLst/>
                  <a:ahLst/>
                  <a:cxnLst/>
                  <a:rect l="l" t="t" r="r" b="b"/>
                  <a:pathLst>
                    <a:path w="3314" h="1915" extrusionOk="0">
                      <a:moveTo>
                        <a:pt x="3314" y="0"/>
                      </a:moveTo>
                      <a:lnTo>
                        <a:pt x="1" y="191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5"/>
                <p:cNvSpPr/>
                <p:nvPr/>
              </p:nvSpPr>
              <p:spPr>
                <a:xfrm>
                  <a:off x="-8174650" y="13510375"/>
                  <a:ext cx="64600" cy="38000"/>
                </a:xfrm>
                <a:custGeom>
                  <a:avLst/>
                  <a:gdLst/>
                  <a:ahLst/>
                  <a:cxnLst/>
                  <a:rect l="l" t="t" r="r" b="b"/>
                  <a:pathLst>
                    <a:path w="2584" h="1520" extrusionOk="0">
                      <a:moveTo>
                        <a:pt x="31" y="0"/>
                      </a:moveTo>
                      <a:cubicBezTo>
                        <a:pt x="31" y="30"/>
                        <a:pt x="0" y="30"/>
                        <a:pt x="0" y="91"/>
                      </a:cubicBezTo>
                      <a:lnTo>
                        <a:pt x="2432" y="1489"/>
                      </a:lnTo>
                      <a:lnTo>
                        <a:pt x="2493" y="1520"/>
                      </a:lnTo>
                      <a:lnTo>
                        <a:pt x="2584" y="1489"/>
                      </a:lnTo>
                      <a:lnTo>
                        <a:pt x="2523" y="1459"/>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5"/>
                <p:cNvSpPr/>
                <p:nvPr/>
              </p:nvSpPr>
              <p:spPr>
                <a:xfrm>
                  <a:off x="-8230125" y="13619025"/>
                  <a:ext cx="3050" cy="133775"/>
                </a:xfrm>
                <a:custGeom>
                  <a:avLst/>
                  <a:gdLst/>
                  <a:ahLst/>
                  <a:cxnLst/>
                  <a:rect l="l" t="t" r="r" b="b"/>
                  <a:pathLst>
                    <a:path w="122" h="5351" extrusionOk="0">
                      <a:moveTo>
                        <a:pt x="31" y="1"/>
                      </a:moveTo>
                      <a:lnTo>
                        <a:pt x="0" y="31"/>
                      </a:lnTo>
                      <a:lnTo>
                        <a:pt x="0" y="92"/>
                      </a:lnTo>
                      <a:lnTo>
                        <a:pt x="0" y="5198"/>
                      </a:lnTo>
                      <a:lnTo>
                        <a:pt x="0" y="5320"/>
                      </a:lnTo>
                      <a:lnTo>
                        <a:pt x="31" y="5350"/>
                      </a:lnTo>
                      <a:lnTo>
                        <a:pt x="122" y="5320"/>
                      </a:lnTo>
                      <a:lnTo>
                        <a:pt x="122" y="5198"/>
                      </a:lnTo>
                      <a:lnTo>
                        <a:pt x="122" y="92"/>
                      </a:lnTo>
                      <a:lnTo>
                        <a:pt x="12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5"/>
                <p:cNvSpPr/>
                <p:nvPr/>
              </p:nvSpPr>
              <p:spPr>
                <a:xfrm>
                  <a:off x="-8230900" y="13527850"/>
                  <a:ext cx="3075" cy="88175"/>
                </a:xfrm>
                <a:custGeom>
                  <a:avLst/>
                  <a:gdLst/>
                  <a:ahLst/>
                  <a:cxnLst/>
                  <a:rect l="l" t="t" r="r" b="b"/>
                  <a:pathLst>
                    <a:path w="123" h="3527" extrusionOk="0">
                      <a:moveTo>
                        <a:pt x="122" y="0"/>
                      </a:moveTo>
                      <a:cubicBezTo>
                        <a:pt x="62" y="0"/>
                        <a:pt x="31" y="31"/>
                        <a:pt x="1" y="31"/>
                      </a:cubicBezTo>
                      <a:lnTo>
                        <a:pt x="1" y="3374"/>
                      </a:lnTo>
                      <a:lnTo>
                        <a:pt x="1" y="3496"/>
                      </a:lnTo>
                      <a:lnTo>
                        <a:pt x="31" y="3496"/>
                      </a:lnTo>
                      <a:lnTo>
                        <a:pt x="62" y="3526"/>
                      </a:lnTo>
                      <a:lnTo>
                        <a:pt x="122" y="3496"/>
                      </a:lnTo>
                      <a:lnTo>
                        <a:pt x="122" y="3374"/>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5"/>
                <p:cNvSpPr/>
                <p:nvPr/>
              </p:nvSpPr>
              <p:spPr>
                <a:xfrm>
                  <a:off x="-8300050" y="13574200"/>
                  <a:ext cx="70700" cy="42575"/>
                </a:xfrm>
                <a:custGeom>
                  <a:avLst/>
                  <a:gdLst/>
                  <a:ahLst/>
                  <a:cxnLst/>
                  <a:rect l="l" t="t" r="r" b="b"/>
                  <a:pathLst>
                    <a:path w="2828" h="1703" extrusionOk="0">
                      <a:moveTo>
                        <a:pt x="62" y="0"/>
                      </a:moveTo>
                      <a:lnTo>
                        <a:pt x="1" y="61"/>
                      </a:lnTo>
                      <a:lnTo>
                        <a:pt x="2676" y="1642"/>
                      </a:lnTo>
                      <a:lnTo>
                        <a:pt x="2737" y="1702"/>
                      </a:lnTo>
                      <a:lnTo>
                        <a:pt x="2828" y="1642"/>
                      </a:lnTo>
                      <a:lnTo>
                        <a:pt x="2797" y="1581"/>
                      </a:lnTo>
                      <a:lnTo>
                        <a:pt x="2737" y="1550"/>
                      </a:lnTo>
                      <a:lnTo>
                        <a:pt x="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5"/>
                <p:cNvSpPr/>
                <p:nvPr/>
              </p:nvSpPr>
              <p:spPr>
                <a:xfrm>
                  <a:off x="-8229375" y="13616750"/>
                  <a:ext cx="117050" cy="68425"/>
                </a:xfrm>
                <a:custGeom>
                  <a:avLst/>
                  <a:gdLst/>
                  <a:ahLst/>
                  <a:cxnLst/>
                  <a:rect l="l" t="t" r="r" b="b"/>
                  <a:pathLst>
                    <a:path w="4682" h="2737" extrusionOk="0">
                      <a:moveTo>
                        <a:pt x="122" y="0"/>
                      </a:moveTo>
                      <a:lnTo>
                        <a:pt x="1" y="92"/>
                      </a:lnTo>
                      <a:lnTo>
                        <a:pt x="92" y="122"/>
                      </a:lnTo>
                      <a:lnTo>
                        <a:pt x="153" y="152"/>
                      </a:lnTo>
                      <a:lnTo>
                        <a:pt x="4560" y="2706"/>
                      </a:lnTo>
                      <a:lnTo>
                        <a:pt x="4651" y="2736"/>
                      </a:lnTo>
                      <a:lnTo>
                        <a:pt x="4682" y="2736"/>
                      </a:lnTo>
                      <a:lnTo>
                        <a:pt x="4621" y="2614"/>
                      </a:lnTo>
                      <a:lnTo>
                        <a:pt x="213" y="92"/>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5"/>
                <p:cNvSpPr/>
                <p:nvPr/>
              </p:nvSpPr>
              <p:spPr>
                <a:xfrm>
                  <a:off x="-8311450" y="13548350"/>
                  <a:ext cx="199125" cy="118575"/>
                </a:xfrm>
                <a:custGeom>
                  <a:avLst/>
                  <a:gdLst/>
                  <a:ahLst/>
                  <a:cxnLst/>
                  <a:rect l="l" t="t" r="r" b="b"/>
                  <a:pathLst>
                    <a:path w="7965" h="4743" extrusionOk="0">
                      <a:moveTo>
                        <a:pt x="7934" y="1"/>
                      </a:moveTo>
                      <a:lnTo>
                        <a:pt x="7904" y="31"/>
                      </a:lnTo>
                      <a:lnTo>
                        <a:pt x="7813" y="92"/>
                      </a:lnTo>
                      <a:lnTo>
                        <a:pt x="3405" y="2615"/>
                      </a:lnTo>
                      <a:lnTo>
                        <a:pt x="3344" y="2676"/>
                      </a:lnTo>
                      <a:lnTo>
                        <a:pt x="3284" y="2706"/>
                      </a:lnTo>
                      <a:lnTo>
                        <a:pt x="3193" y="2767"/>
                      </a:lnTo>
                      <a:lnTo>
                        <a:pt x="3101" y="2797"/>
                      </a:lnTo>
                      <a:lnTo>
                        <a:pt x="1" y="4621"/>
                      </a:lnTo>
                      <a:cubicBezTo>
                        <a:pt x="1" y="4682"/>
                        <a:pt x="31" y="4712"/>
                        <a:pt x="31" y="4743"/>
                      </a:cubicBezTo>
                      <a:lnTo>
                        <a:pt x="3193" y="2919"/>
                      </a:lnTo>
                      <a:lnTo>
                        <a:pt x="3253" y="2858"/>
                      </a:lnTo>
                      <a:lnTo>
                        <a:pt x="3284" y="2828"/>
                      </a:lnTo>
                      <a:lnTo>
                        <a:pt x="3405" y="2736"/>
                      </a:lnTo>
                      <a:lnTo>
                        <a:pt x="3496" y="2706"/>
                      </a:lnTo>
                      <a:lnTo>
                        <a:pt x="7904" y="153"/>
                      </a:lnTo>
                      <a:lnTo>
                        <a:pt x="7965" y="122"/>
                      </a:lnTo>
                      <a:lnTo>
                        <a:pt x="7965" y="31"/>
                      </a:lnTo>
                      <a:lnTo>
                        <a:pt x="79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5"/>
                <p:cNvSpPr/>
                <p:nvPr/>
              </p:nvSpPr>
              <p:spPr>
                <a:xfrm>
                  <a:off x="-8240775" y="13752775"/>
                  <a:ext cx="6875" cy="25"/>
                </a:xfrm>
                <a:custGeom>
                  <a:avLst/>
                  <a:gdLst/>
                  <a:ahLst/>
                  <a:cxnLst/>
                  <a:rect l="l" t="t" r="r" b="b"/>
                  <a:pathLst>
                    <a:path w="275" h="1" extrusionOk="0">
                      <a:moveTo>
                        <a:pt x="274"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5"/>
                <p:cNvSpPr/>
                <p:nvPr/>
              </p:nvSpPr>
              <p:spPr>
                <a:xfrm>
                  <a:off x="-8241525" y="13755800"/>
                  <a:ext cx="12175" cy="25"/>
                </a:xfrm>
                <a:custGeom>
                  <a:avLst/>
                  <a:gdLst/>
                  <a:ahLst/>
                  <a:cxnLst/>
                  <a:rect l="l" t="t" r="r" b="b"/>
                  <a:pathLst>
                    <a:path w="487" h="1" extrusionOk="0">
                      <a:moveTo>
                        <a:pt x="456" y="1"/>
                      </a:moveTo>
                      <a:lnTo>
                        <a:pt x="456" y="1"/>
                      </a:lnTo>
                      <a:lnTo>
                        <a:pt x="487" y="1"/>
                      </a:lnTo>
                      <a:lnTo>
                        <a:pt x="487" y="1"/>
                      </a:lnTo>
                      <a:lnTo>
                        <a:pt x="304" y="1"/>
                      </a:lnTo>
                      <a:lnTo>
                        <a:pt x="304" y="1"/>
                      </a:lnTo>
                      <a:lnTo>
                        <a:pt x="0" y="1"/>
                      </a:lnTo>
                      <a:lnTo>
                        <a:pt x="0" y="1"/>
                      </a:ln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5"/>
                <p:cNvSpPr/>
                <p:nvPr/>
              </p:nvSpPr>
              <p:spPr>
                <a:xfrm>
                  <a:off x="-8148050" y="13745925"/>
                  <a:ext cx="3800" cy="7625"/>
                </a:xfrm>
                <a:custGeom>
                  <a:avLst/>
                  <a:gdLst/>
                  <a:ahLst/>
                  <a:cxnLst/>
                  <a:rect l="l" t="t" r="r" b="b"/>
                  <a:pathLst>
                    <a:path w="152" h="305" extrusionOk="0">
                      <a:moveTo>
                        <a:pt x="0" y="305"/>
                      </a:moveTo>
                      <a:lnTo>
                        <a:pt x="0" y="305"/>
                      </a:lnTo>
                      <a:lnTo>
                        <a:pt x="1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5"/>
                <p:cNvSpPr/>
                <p:nvPr/>
              </p:nvSpPr>
              <p:spPr>
                <a:xfrm>
                  <a:off x="-8224050" y="13755800"/>
                  <a:ext cx="72975" cy="25"/>
                </a:xfrm>
                <a:custGeom>
                  <a:avLst/>
                  <a:gdLst/>
                  <a:ahLst/>
                  <a:cxnLst/>
                  <a:rect l="l" t="t" r="r" b="b"/>
                  <a:pathLst>
                    <a:path w="2919" h="1" extrusionOk="0">
                      <a:moveTo>
                        <a:pt x="2918"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5"/>
                <p:cNvSpPr/>
                <p:nvPr/>
              </p:nvSpPr>
              <p:spPr>
                <a:xfrm>
                  <a:off x="-8224050" y="13752775"/>
                  <a:ext cx="72975" cy="25"/>
                </a:xfrm>
                <a:custGeom>
                  <a:avLst/>
                  <a:gdLst/>
                  <a:ahLst/>
                  <a:cxnLst/>
                  <a:rect l="l" t="t" r="r" b="b"/>
                  <a:pathLst>
                    <a:path w="2919" h="1" extrusionOk="0">
                      <a:moveTo>
                        <a:pt x="0" y="0"/>
                      </a:move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5"/>
                <p:cNvSpPr/>
                <p:nvPr/>
              </p:nvSpPr>
              <p:spPr>
                <a:xfrm>
                  <a:off x="-8258250" y="13735300"/>
                  <a:ext cx="28900" cy="18250"/>
                </a:xfrm>
                <a:custGeom>
                  <a:avLst/>
                  <a:gdLst/>
                  <a:ahLst/>
                  <a:cxnLst/>
                  <a:rect l="l" t="t" r="r" b="b"/>
                  <a:pathLst>
                    <a:path w="1156" h="730" extrusionOk="0">
                      <a:moveTo>
                        <a:pt x="1" y="0"/>
                      </a:moveTo>
                      <a:lnTo>
                        <a:pt x="1" y="0"/>
                      </a:lnTo>
                      <a:cubicBezTo>
                        <a:pt x="213" y="213"/>
                        <a:pt x="487" y="365"/>
                        <a:pt x="761" y="547"/>
                      </a:cubicBezTo>
                      <a:lnTo>
                        <a:pt x="761" y="578"/>
                      </a:lnTo>
                      <a:lnTo>
                        <a:pt x="1004" y="730"/>
                      </a:lnTo>
                      <a:lnTo>
                        <a:pt x="1156" y="699"/>
                      </a:lnTo>
                      <a:lnTo>
                        <a:pt x="1125" y="669"/>
                      </a:lnTo>
                      <a:lnTo>
                        <a:pt x="1065" y="60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5"/>
                <p:cNvSpPr/>
                <p:nvPr/>
              </p:nvSpPr>
              <p:spPr>
                <a:xfrm>
                  <a:off x="-8241525" y="13752775"/>
                  <a:ext cx="9900" cy="3050"/>
                </a:xfrm>
                <a:custGeom>
                  <a:avLst/>
                  <a:gdLst/>
                  <a:ahLst/>
                  <a:cxnLst/>
                  <a:rect l="l" t="t" r="r" b="b"/>
                  <a:pathLst>
                    <a:path w="396" h="122" extrusionOk="0">
                      <a:moveTo>
                        <a:pt x="0" y="0"/>
                      </a:moveTo>
                      <a:lnTo>
                        <a:pt x="0" y="122"/>
                      </a:lnTo>
                      <a:lnTo>
                        <a:pt x="304" y="122"/>
                      </a:lnTo>
                      <a:lnTo>
                        <a:pt x="396" y="31"/>
                      </a:lnTo>
                      <a:lnTo>
                        <a:pt x="3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5"/>
                <p:cNvSpPr/>
                <p:nvPr/>
              </p:nvSpPr>
              <p:spPr>
                <a:xfrm>
                  <a:off x="-8227100" y="13753525"/>
                  <a:ext cx="115550" cy="67650"/>
                </a:xfrm>
                <a:custGeom>
                  <a:avLst/>
                  <a:gdLst/>
                  <a:ahLst/>
                  <a:cxnLst/>
                  <a:rect l="l" t="t" r="r" b="b"/>
                  <a:pathLst>
                    <a:path w="4622" h="2706" extrusionOk="0">
                      <a:moveTo>
                        <a:pt x="122" y="92"/>
                      </a:moveTo>
                      <a:lnTo>
                        <a:pt x="194" y="120"/>
                      </a:lnTo>
                      <a:lnTo>
                        <a:pt x="145" y="92"/>
                      </a:lnTo>
                      <a:close/>
                      <a:moveTo>
                        <a:pt x="3162" y="1"/>
                      </a:moveTo>
                      <a:lnTo>
                        <a:pt x="3101" y="31"/>
                      </a:lnTo>
                      <a:lnTo>
                        <a:pt x="1" y="31"/>
                      </a:lnTo>
                      <a:lnTo>
                        <a:pt x="92" y="61"/>
                      </a:lnTo>
                      <a:lnTo>
                        <a:pt x="145" y="92"/>
                      </a:lnTo>
                      <a:lnTo>
                        <a:pt x="3040" y="92"/>
                      </a:lnTo>
                      <a:lnTo>
                        <a:pt x="4530" y="2615"/>
                      </a:lnTo>
                      <a:lnTo>
                        <a:pt x="274" y="153"/>
                      </a:lnTo>
                      <a:lnTo>
                        <a:pt x="194" y="120"/>
                      </a:lnTo>
                      <a:lnTo>
                        <a:pt x="4499" y="2615"/>
                      </a:lnTo>
                      <a:lnTo>
                        <a:pt x="4560" y="2645"/>
                      </a:lnTo>
                      <a:lnTo>
                        <a:pt x="4591" y="2706"/>
                      </a:lnTo>
                      <a:lnTo>
                        <a:pt x="4621" y="2706"/>
                      </a:lnTo>
                      <a:lnTo>
                        <a:pt x="4621" y="2554"/>
                      </a:lnTo>
                      <a:lnTo>
                        <a:pt x="3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5"/>
                <p:cNvSpPr/>
                <p:nvPr/>
              </p:nvSpPr>
              <p:spPr>
                <a:xfrm>
                  <a:off x="-8233925" y="13752775"/>
                  <a:ext cx="4575" cy="775"/>
                </a:xfrm>
                <a:custGeom>
                  <a:avLst/>
                  <a:gdLst/>
                  <a:ahLst/>
                  <a:cxnLst/>
                  <a:rect l="l" t="t" r="r" b="b"/>
                  <a:pathLst>
                    <a:path w="183" h="31" extrusionOk="0">
                      <a:moveTo>
                        <a:pt x="0" y="0"/>
                      </a:moveTo>
                      <a:lnTo>
                        <a:pt x="92" y="3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5"/>
                <p:cNvSpPr/>
                <p:nvPr/>
              </p:nvSpPr>
              <p:spPr>
                <a:xfrm>
                  <a:off x="-8231650" y="13685150"/>
                  <a:ext cx="119325" cy="70675"/>
                </a:xfrm>
                <a:custGeom>
                  <a:avLst/>
                  <a:gdLst/>
                  <a:ahLst/>
                  <a:cxnLst/>
                  <a:rect l="l" t="t" r="r" b="b"/>
                  <a:pathLst>
                    <a:path w="4773" h="2827" extrusionOk="0">
                      <a:moveTo>
                        <a:pt x="4712" y="152"/>
                      </a:moveTo>
                      <a:lnTo>
                        <a:pt x="3222" y="2705"/>
                      </a:lnTo>
                      <a:lnTo>
                        <a:pt x="304" y="2705"/>
                      </a:lnTo>
                      <a:lnTo>
                        <a:pt x="1399" y="2067"/>
                      </a:lnTo>
                      <a:lnTo>
                        <a:pt x="4712" y="152"/>
                      </a:lnTo>
                      <a:close/>
                      <a:moveTo>
                        <a:pt x="4742" y="0"/>
                      </a:moveTo>
                      <a:lnTo>
                        <a:pt x="4651" y="30"/>
                      </a:lnTo>
                      <a:lnTo>
                        <a:pt x="244" y="2584"/>
                      </a:lnTo>
                      <a:lnTo>
                        <a:pt x="183" y="2614"/>
                      </a:lnTo>
                      <a:lnTo>
                        <a:pt x="152" y="2644"/>
                      </a:lnTo>
                      <a:lnTo>
                        <a:pt x="61" y="2705"/>
                      </a:lnTo>
                      <a:lnTo>
                        <a:pt x="1" y="2736"/>
                      </a:lnTo>
                      <a:lnTo>
                        <a:pt x="183" y="2736"/>
                      </a:lnTo>
                      <a:lnTo>
                        <a:pt x="3253" y="2827"/>
                      </a:lnTo>
                      <a:lnTo>
                        <a:pt x="3283" y="2766"/>
                      </a:lnTo>
                      <a:lnTo>
                        <a:pt x="3496" y="2462"/>
                      </a:lnTo>
                      <a:lnTo>
                        <a:pt x="4773" y="243"/>
                      </a:lnTo>
                      <a:lnTo>
                        <a:pt x="4773" y="91"/>
                      </a:lnTo>
                      <a:lnTo>
                        <a:pt x="4742" y="91"/>
                      </a:lnTo>
                      <a:lnTo>
                        <a:pt x="4773" y="30"/>
                      </a:lnTo>
                      <a:lnTo>
                        <a:pt x="4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5"/>
                <p:cNvSpPr/>
                <p:nvPr/>
              </p:nvSpPr>
              <p:spPr>
                <a:xfrm>
                  <a:off x="-8032550" y="13756575"/>
                  <a:ext cx="38775" cy="129200"/>
                </a:xfrm>
                <a:custGeom>
                  <a:avLst/>
                  <a:gdLst/>
                  <a:ahLst/>
                  <a:cxnLst/>
                  <a:rect l="l" t="t" r="r" b="b"/>
                  <a:pathLst>
                    <a:path w="1551" h="5168" extrusionOk="0">
                      <a:moveTo>
                        <a:pt x="1550" y="0"/>
                      </a:moveTo>
                      <a:lnTo>
                        <a:pt x="1490" y="31"/>
                      </a:lnTo>
                      <a:lnTo>
                        <a:pt x="0" y="2584"/>
                      </a:lnTo>
                      <a:lnTo>
                        <a:pt x="91" y="2584"/>
                      </a:lnTo>
                      <a:lnTo>
                        <a:pt x="1550" y="5168"/>
                      </a:lnTo>
                      <a:lnTo>
                        <a:pt x="122" y="2614"/>
                      </a:lnTo>
                      <a:lnTo>
                        <a:pt x="1550" y="122"/>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5"/>
                <p:cNvSpPr/>
                <p:nvPr/>
              </p:nvSpPr>
              <p:spPr>
                <a:xfrm>
                  <a:off x="-7990775" y="13756575"/>
                  <a:ext cx="38800" cy="129200"/>
                </a:xfrm>
                <a:custGeom>
                  <a:avLst/>
                  <a:gdLst/>
                  <a:ahLst/>
                  <a:cxnLst/>
                  <a:rect l="l" t="t" r="r" b="b"/>
                  <a:pathLst>
                    <a:path w="1552" h="5168" extrusionOk="0">
                      <a:moveTo>
                        <a:pt x="1" y="0"/>
                      </a:moveTo>
                      <a:lnTo>
                        <a:pt x="1" y="122"/>
                      </a:lnTo>
                      <a:lnTo>
                        <a:pt x="1490" y="2614"/>
                      </a:lnTo>
                      <a:lnTo>
                        <a:pt x="1" y="5168"/>
                      </a:lnTo>
                      <a:lnTo>
                        <a:pt x="1" y="5168"/>
                      </a:lnTo>
                      <a:lnTo>
                        <a:pt x="1521" y="2584"/>
                      </a:lnTo>
                      <a:lnTo>
                        <a:pt x="155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5"/>
                <p:cNvSpPr/>
                <p:nvPr/>
              </p:nvSpPr>
              <p:spPr>
                <a:xfrm>
                  <a:off x="-8031800" y="13896400"/>
                  <a:ext cx="38025" cy="129200"/>
                </a:xfrm>
                <a:custGeom>
                  <a:avLst/>
                  <a:gdLst/>
                  <a:ahLst/>
                  <a:cxnLst/>
                  <a:rect l="l" t="t" r="r" b="b"/>
                  <a:pathLst>
                    <a:path w="1521" h="5168" extrusionOk="0">
                      <a:moveTo>
                        <a:pt x="1520" y="0"/>
                      </a:moveTo>
                      <a:lnTo>
                        <a:pt x="92" y="2523"/>
                      </a:lnTo>
                      <a:lnTo>
                        <a:pt x="94" y="2526"/>
                      </a:lnTo>
                      <a:lnTo>
                        <a:pt x="94" y="2526"/>
                      </a:lnTo>
                      <a:lnTo>
                        <a:pt x="1520" y="0"/>
                      </a:lnTo>
                      <a:close/>
                      <a:moveTo>
                        <a:pt x="94" y="2526"/>
                      </a:moveTo>
                      <a:lnTo>
                        <a:pt x="61" y="2584"/>
                      </a:lnTo>
                      <a:lnTo>
                        <a:pt x="1" y="2584"/>
                      </a:lnTo>
                      <a:lnTo>
                        <a:pt x="1460" y="5107"/>
                      </a:lnTo>
                      <a:lnTo>
                        <a:pt x="1520" y="5167"/>
                      </a:lnTo>
                      <a:lnTo>
                        <a:pt x="1520" y="5076"/>
                      </a:lnTo>
                      <a:lnTo>
                        <a:pt x="94" y="252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5"/>
                <p:cNvSpPr/>
                <p:nvPr/>
              </p:nvSpPr>
              <p:spPr>
                <a:xfrm>
                  <a:off x="-7990775" y="13896400"/>
                  <a:ext cx="38800" cy="129200"/>
                </a:xfrm>
                <a:custGeom>
                  <a:avLst/>
                  <a:gdLst/>
                  <a:ahLst/>
                  <a:cxnLst/>
                  <a:rect l="l" t="t" r="r" b="b"/>
                  <a:pathLst>
                    <a:path w="1552" h="5168" extrusionOk="0">
                      <a:moveTo>
                        <a:pt x="1" y="0"/>
                      </a:moveTo>
                      <a:lnTo>
                        <a:pt x="1488" y="2527"/>
                      </a:lnTo>
                      <a:lnTo>
                        <a:pt x="1488" y="2527"/>
                      </a:lnTo>
                      <a:lnTo>
                        <a:pt x="1490" y="2523"/>
                      </a:lnTo>
                      <a:lnTo>
                        <a:pt x="1" y="0"/>
                      </a:lnTo>
                      <a:close/>
                      <a:moveTo>
                        <a:pt x="1488" y="2527"/>
                      </a:moveTo>
                      <a:lnTo>
                        <a:pt x="1" y="5076"/>
                      </a:lnTo>
                      <a:lnTo>
                        <a:pt x="1" y="5167"/>
                      </a:lnTo>
                      <a:lnTo>
                        <a:pt x="92" y="5107"/>
                      </a:lnTo>
                      <a:lnTo>
                        <a:pt x="1551" y="2584"/>
                      </a:lnTo>
                      <a:lnTo>
                        <a:pt x="1521" y="2584"/>
                      </a:lnTo>
                      <a:lnTo>
                        <a:pt x="1488" y="252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5"/>
                <p:cNvSpPr/>
                <p:nvPr/>
              </p:nvSpPr>
              <p:spPr>
                <a:xfrm>
                  <a:off x="-7992275" y="14029375"/>
                  <a:ext cx="775" cy="775"/>
                </a:xfrm>
                <a:custGeom>
                  <a:avLst/>
                  <a:gdLst/>
                  <a:ahLst/>
                  <a:cxnLst/>
                  <a:rect l="l" t="t" r="r" b="b"/>
                  <a:pathLst>
                    <a:path w="31" h="31" extrusionOk="0">
                      <a:moveTo>
                        <a:pt x="0" y="0"/>
                      </a:move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5"/>
                <p:cNvSpPr/>
                <p:nvPr/>
              </p:nvSpPr>
              <p:spPr>
                <a:xfrm>
                  <a:off x="-8109300" y="13824950"/>
                  <a:ext cx="38775" cy="66150"/>
                </a:xfrm>
                <a:custGeom>
                  <a:avLst/>
                  <a:gdLst/>
                  <a:ahLst/>
                  <a:cxnLst/>
                  <a:rect l="l" t="t" r="r" b="b"/>
                  <a:pathLst>
                    <a:path w="1551" h="2646" extrusionOk="0">
                      <a:moveTo>
                        <a:pt x="0" y="1"/>
                      </a:moveTo>
                      <a:lnTo>
                        <a:pt x="0" y="122"/>
                      </a:lnTo>
                      <a:lnTo>
                        <a:pt x="1490" y="2645"/>
                      </a:lnTo>
                      <a:lnTo>
                        <a:pt x="1520" y="2584"/>
                      </a:lnTo>
                      <a:lnTo>
                        <a:pt x="1550" y="2584"/>
                      </a:lnTo>
                      <a:lnTo>
                        <a:pt x="122" y="3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5"/>
                <p:cNvSpPr/>
                <p:nvPr/>
              </p:nvSpPr>
              <p:spPr>
                <a:xfrm>
                  <a:off x="-8112350" y="13821150"/>
                  <a:ext cx="800" cy="1550"/>
                </a:xfrm>
                <a:custGeom>
                  <a:avLst/>
                  <a:gdLst/>
                  <a:ahLst/>
                  <a:cxnLst/>
                  <a:rect l="l" t="t" r="r" b="b"/>
                  <a:pathLst>
                    <a:path w="32" h="62" extrusionOk="0">
                      <a:moveTo>
                        <a:pt x="1" y="1"/>
                      </a:moveTo>
                      <a:lnTo>
                        <a:pt x="31" y="62"/>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5"/>
                <p:cNvSpPr/>
                <p:nvPr/>
              </p:nvSpPr>
              <p:spPr>
                <a:xfrm>
                  <a:off x="-8107775" y="13821150"/>
                  <a:ext cx="114000" cy="67675"/>
                </a:xfrm>
                <a:custGeom>
                  <a:avLst/>
                  <a:gdLst/>
                  <a:ahLst/>
                  <a:cxnLst/>
                  <a:rect l="l" t="t" r="r" b="b"/>
                  <a:pathLst>
                    <a:path w="4560" h="2707" extrusionOk="0">
                      <a:moveTo>
                        <a:pt x="91" y="1"/>
                      </a:moveTo>
                      <a:lnTo>
                        <a:pt x="0" y="31"/>
                      </a:lnTo>
                      <a:lnTo>
                        <a:pt x="91" y="122"/>
                      </a:lnTo>
                      <a:lnTo>
                        <a:pt x="3009" y="122"/>
                      </a:lnTo>
                      <a:lnTo>
                        <a:pt x="4499" y="2645"/>
                      </a:lnTo>
                      <a:lnTo>
                        <a:pt x="4559" y="2706"/>
                      </a:lnTo>
                      <a:lnTo>
                        <a:pt x="4559" y="2585"/>
                      </a:lnTo>
                      <a:lnTo>
                        <a:pt x="31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5"/>
                <p:cNvSpPr/>
                <p:nvPr/>
              </p:nvSpPr>
              <p:spPr>
                <a:xfrm>
                  <a:off x="-7990775" y="13893350"/>
                  <a:ext cx="114775" cy="67650"/>
                </a:xfrm>
                <a:custGeom>
                  <a:avLst/>
                  <a:gdLst/>
                  <a:ahLst/>
                  <a:cxnLst/>
                  <a:rect l="l" t="t" r="r" b="b"/>
                  <a:pathLst>
                    <a:path w="4591" h="2706" extrusionOk="0">
                      <a:moveTo>
                        <a:pt x="1" y="0"/>
                      </a:moveTo>
                      <a:lnTo>
                        <a:pt x="1" y="122"/>
                      </a:lnTo>
                      <a:lnTo>
                        <a:pt x="1521" y="2706"/>
                      </a:lnTo>
                      <a:lnTo>
                        <a:pt x="4500" y="2706"/>
                      </a:lnTo>
                      <a:lnTo>
                        <a:pt x="4591" y="2645"/>
                      </a:lnTo>
                      <a:lnTo>
                        <a:pt x="4500" y="2584"/>
                      </a:lnTo>
                      <a:lnTo>
                        <a:pt x="155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5"/>
                <p:cNvSpPr/>
                <p:nvPr/>
              </p:nvSpPr>
              <p:spPr>
                <a:xfrm>
                  <a:off x="-7914025" y="13891075"/>
                  <a:ext cx="39550" cy="66125"/>
                </a:xfrm>
                <a:custGeom>
                  <a:avLst/>
                  <a:gdLst/>
                  <a:ahLst/>
                  <a:cxnLst/>
                  <a:rect l="l" t="t" r="r" b="b"/>
                  <a:pathLst>
                    <a:path w="1582" h="2645" extrusionOk="0">
                      <a:moveTo>
                        <a:pt x="92" y="0"/>
                      </a:moveTo>
                      <a:lnTo>
                        <a:pt x="92" y="61"/>
                      </a:lnTo>
                      <a:lnTo>
                        <a:pt x="1" y="61"/>
                      </a:lnTo>
                      <a:lnTo>
                        <a:pt x="1490" y="2584"/>
                      </a:lnTo>
                      <a:lnTo>
                        <a:pt x="1581" y="2645"/>
                      </a:lnTo>
                      <a:lnTo>
                        <a:pt x="1581" y="2554"/>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5"/>
                <p:cNvSpPr/>
                <p:nvPr/>
              </p:nvSpPr>
              <p:spPr>
                <a:xfrm>
                  <a:off x="-8109300" y="13889550"/>
                  <a:ext cx="114750" cy="67650"/>
                </a:xfrm>
                <a:custGeom>
                  <a:avLst/>
                  <a:gdLst/>
                  <a:ahLst/>
                  <a:cxnLst/>
                  <a:rect l="l" t="t" r="r" b="b"/>
                  <a:pathLst>
                    <a:path w="4590" h="2706" extrusionOk="0">
                      <a:moveTo>
                        <a:pt x="1520" y="0"/>
                      </a:moveTo>
                      <a:lnTo>
                        <a:pt x="1490" y="61"/>
                      </a:lnTo>
                      <a:lnTo>
                        <a:pt x="0" y="2615"/>
                      </a:lnTo>
                      <a:lnTo>
                        <a:pt x="0" y="2706"/>
                      </a:lnTo>
                      <a:lnTo>
                        <a:pt x="122" y="2645"/>
                      </a:lnTo>
                      <a:lnTo>
                        <a:pt x="1550" y="122"/>
                      </a:lnTo>
                      <a:lnTo>
                        <a:pt x="4529" y="122"/>
                      </a:lnTo>
                      <a:lnTo>
                        <a:pt x="4590" y="61"/>
                      </a:lnTo>
                      <a:lnTo>
                        <a:pt x="45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5"/>
                <p:cNvSpPr/>
                <p:nvPr/>
              </p:nvSpPr>
              <p:spPr>
                <a:xfrm>
                  <a:off x="-8112350" y="13958700"/>
                  <a:ext cx="2300" cy="2300"/>
                </a:xfrm>
                <a:custGeom>
                  <a:avLst/>
                  <a:gdLst/>
                  <a:ahLst/>
                  <a:cxnLst/>
                  <a:rect l="l" t="t" r="r" b="b"/>
                  <a:pathLst>
                    <a:path w="92" h="92" extrusionOk="0">
                      <a:moveTo>
                        <a:pt x="31" y="0"/>
                      </a:moveTo>
                      <a:lnTo>
                        <a:pt x="1" y="31"/>
                      </a:lnTo>
                      <a:lnTo>
                        <a:pt x="1" y="92"/>
                      </a:lnTo>
                      <a:lnTo>
                        <a:pt x="92" y="92"/>
                      </a:ln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5"/>
                <p:cNvSpPr/>
                <p:nvPr/>
              </p:nvSpPr>
              <p:spPr>
                <a:xfrm>
                  <a:off x="-8107775" y="13893350"/>
                  <a:ext cx="114000" cy="67650"/>
                </a:xfrm>
                <a:custGeom>
                  <a:avLst/>
                  <a:gdLst/>
                  <a:ahLst/>
                  <a:cxnLst/>
                  <a:rect l="l" t="t" r="r" b="b"/>
                  <a:pathLst>
                    <a:path w="4560" h="2706" extrusionOk="0">
                      <a:moveTo>
                        <a:pt x="4559" y="0"/>
                      </a:moveTo>
                      <a:lnTo>
                        <a:pt x="4499" y="31"/>
                      </a:lnTo>
                      <a:lnTo>
                        <a:pt x="3009" y="2584"/>
                      </a:lnTo>
                      <a:lnTo>
                        <a:pt x="91" y="2584"/>
                      </a:lnTo>
                      <a:lnTo>
                        <a:pt x="0" y="2645"/>
                      </a:lnTo>
                      <a:lnTo>
                        <a:pt x="91" y="2706"/>
                      </a:lnTo>
                      <a:lnTo>
                        <a:pt x="3100" y="2706"/>
                      </a:lnTo>
                      <a:lnTo>
                        <a:pt x="4559" y="122"/>
                      </a:lnTo>
                      <a:lnTo>
                        <a:pt x="45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5"/>
                <p:cNvSpPr/>
                <p:nvPr/>
              </p:nvSpPr>
              <p:spPr>
                <a:xfrm>
                  <a:off x="-7990775" y="13821150"/>
                  <a:ext cx="114775" cy="67675"/>
                </a:xfrm>
                <a:custGeom>
                  <a:avLst/>
                  <a:gdLst/>
                  <a:ahLst/>
                  <a:cxnLst/>
                  <a:rect l="l" t="t" r="r" b="b"/>
                  <a:pathLst>
                    <a:path w="4591" h="2707" extrusionOk="0">
                      <a:moveTo>
                        <a:pt x="1521" y="1"/>
                      </a:moveTo>
                      <a:lnTo>
                        <a:pt x="1" y="2585"/>
                      </a:lnTo>
                      <a:lnTo>
                        <a:pt x="1" y="2706"/>
                      </a:lnTo>
                      <a:lnTo>
                        <a:pt x="123" y="2645"/>
                      </a:lnTo>
                      <a:lnTo>
                        <a:pt x="1551" y="122"/>
                      </a:lnTo>
                      <a:lnTo>
                        <a:pt x="4500" y="122"/>
                      </a:lnTo>
                      <a:lnTo>
                        <a:pt x="4591" y="31"/>
                      </a:lnTo>
                      <a:lnTo>
                        <a:pt x="45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5"/>
                <p:cNvSpPr/>
                <p:nvPr/>
              </p:nvSpPr>
              <p:spPr>
                <a:xfrm>
                  <a:off x="-7990000" y="13824950"/>
                  <a:ext cx="115525" cy="67675"/>
                </a:xfrm>
                <a:custGeom>
                  <a:avLst/>
                  <a:gdLst/>
                  <a:ahLst/>
                  <a:cxnLst/>
                  <a:rect l="l" t="t" r="r" b="b"/>
                  <a:pathLst>
                    <a:path w="4621" h="2707" extrusionOk="0">
                      <a:moveTo>
                        <a:pt x="4620" y="1"/>
                      </a:moveTo>
                      <a:lnTo>
                        <a:pt x="4529" y="31"/>
                      </a:lnTo>
                      <a:lnTo>
                        <a:pt x="3040" y="2584"/>
                      </a:lnTo>
                      <a:lnTo>
                        <a:pt x="122" y="2584"/>
                      </a:lnTo>
                      <a:lnTo>
                        <a:pt x="0" y="2645"/>
                      </a:lnTo>
                      <a:lnTo>
                        <a:pt x="122" y="2706"/>
                      </a:lnTo>
                      <a:lnTo>
                        <a:pt x="3131" y="2706"/>
                      </a:lnTo>
                      <a:lnTo>
                        <a:pt x="3131" y="2645"/>
                      </a:lnTo>
                      <a:lnTo>
                        <a:pt x="4620" y="122"/>
                      </a:lnTo>
                      <a:lnTo>
                        <a:pt x="46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5"/>
                <p:cNvSpPr/>
                <p:nvPr/>
              </p:nvSpPr>
              <p:spPr>
                <a:xfrm>
                  <a:off x="-7967975" y="13765700"/>
                  <a:ext cx="91225" cy="53200"/>
                </a:xfrm>
                <a:custGeom>
                  <a:avLst/>
                  <a:gdLst/>
                  <a:ahLst/>
                  <a:cxnLst/>
                  <a:rect l="l" t="t" r="r" b="b"/>
                  <a:pathLst>
                    <a:path w="3649" h="2128" extrusionOk="0">
                      <a:moveTo>
                        <a:pt x="3648" y="2128"/>
                      </a:moveTo>
                      <a:lnTo>
                        <a:pt x="3648" y="212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5"/>
                <p:cNvSpPr/>
                <p:nvPr/>
              </p:nvSpPr>
              <p:spPr>
                <a:xfrm>
                  <a:off x="-8111575" y="13824200"/>
                  <a:ext cx="238625" cy="205200"/>
                </a:xfrm>
                <a:custGeom>
                  <a:avLst/>
                  <a:gdLst/>
                  <a:ahLst/>
                  <a:cxnLst/>
                  <a:rect l="l" t="t" r="r" b="b"/>
                  <a:pathLst>
                    <a:path w="9545" h="8208" extrusionOk="0">
                      <a:moveTo>
                        <a:pt x="61" y="0"/>
                      </a:moveTo>
                      <a:lnTo>
                        <a:pt x="0" y="152"/>
                      </a:lnTo>
                      <a:lnTo>
                        <a:pt x="0" y="5229"/>
                      </a:lnTo>
                      <a:lnTo>
                        <a:pt x="0" y="5320"/>
                      </a:lnTo>
                      <a:lnTo>
                        <a:pt x="0" y="5350"/>
                      </a:lnTo>
                      <a:lnTo>
                        <a:pt x="91" y="5320"/>
                      </a:lnTo>
                      <a:lnTo>
                        <a:pt x="91" y="5229"/>
                      </a:lnTo>
                      <a:lnTo>
                        <a:pt x="91" y="152"/>
                      </a:lnTo>
                      <a:lnTo>
                        <a:pt x="91" y="31"/>
                      </a:lnTo>
                      <a:lnTo>
                        <a:pt x="61" y="0"/>
                      </a:lnTo>
                      <a:close/>
                      <a:moveTo>
                        <a:pt x="0" y="5350"/>
                      </a:moveTo>
                      <a:lnTo>
                        <a:pt x="0" y="5380"/>
                      </a:lnTo>
                      <a:lnTo>
                        <a:pt x="0" y="5411"/>
                      </a:lnTo>
                      <a:lnTo>
                        <a:pt x="61" y="5472"/>
                      </a:lnTo>
                      <a:lnTo>
                        <a:pt x="91" y="5502"/>
                      </a:lnTo>
                      <a:lnTo>
                        <a:pt x="213" y="5532"/>
                      </a:lnTo>
                      <a:lnTo>
                        <a:pt x="3161" y="7295"/>
                      </a:lnTo>
                      <a:lnTo>
                        <a:pt x="4681" y="8146"/>
                      </a:lnTo>
                      <a:lnTo>
                        <a:pt x="4711" y="8146"/>
                      </a:lnTo>
                      <a:lnTo>
                        <a:pt x="4711" y="8116"/>
                      </a:lnTo>
                      <a:lnTo>
                        <a:pt x="4711" y="8055"/>
                      </a:lnTo>
                      <a:lnTo>
                        <a:pt x="4651" y="7995"/>
                      </a:lnTo>
                      <a:lnTo>
                        <a:pt x="1641" y="6292"/>
                      </a:lnTo>
                      <a:lnTo>
                        <a:pt x="243" y="5472"/>
                      </a:lnTo>
                      <a:lnTo>
                        <a:pt x="152" y="5411"/>
                      </a:lnTo>
                      <a:lnTo>
                        <a:pt x="91" y="5472"/>
                      </a:lnTo>
                      <a:lnTo>
                        <a:pt x="0" y="5350"/>
                      </a:lnTo>
                      <a:close/>
                      <a:moveTo>
                        <a:pt x="9423" y="5411"/>
                      </a:moveTo>
                      <a:lnTo>
                        <a:pt x="9332" y="5472"/>
                      </a:lnTo>
                      <a:lnTo>
                        <a:pt x="6353" y="7174"/>
                      </a:lnTo>
                      <a:lnTo>
                        <a:pt x="4924" y="7995"/>
                      </a:lnTo>
                      <a:lnTo>
                        <a:pt x="4833" y="8055"/>
                      </a:lnTo>
                      <a:lnTo>
                        <a:pt x="4833" y="8116"/>
                      </a:lnTo>
                      <a:lnTo>
                        <a:pt x="4833" y="8146"/>
                      </a:lnTo>
                      <a:lnTo>
                        <a:pt x="4711" y="8146"/>
                      </a:lnTo>
                      <a:lnTo>
                        <a:pt x="4772" y="8207"/>
                      </a:lnTo>
                      <a:lnTo>
                        <a:pt x="4833" y="8207"/>
                      </a:lnTo>
                      <a:lnTo>
                        <a:pt x="4863" y="8146"/>
                      </a:lnTo>
                      <a:lnTo>
                        <a:pt x="7964" y="6384"/>
                      </a:lnTo>
                      <a:lnTo>
                        <a:pt x="9392" y="5532"/>
                      </a:lnTo>
                      <a:lnTo>
                        <a:pt x="9483" y="5502"/>
                      </a:lnTo>
                      <a:lnTo>
                        <a:pt x="9544" y="5472"/>
                      </a:lnTo>
                      <a:lnTo>
                        <a:pt x="9423" y="5472"/>
                      </a:lnTo>
                      <a:lnTo>
                        <a:pt x="9483" y="541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5"/>
                <p:cNvSpPr/>
                <p:nvPr/>
              </p:nvSpPr>
              <p:spPr>
                <a:xfrm>
                  <a:off x="-8108550" y="13755800"/>
                  <a:ext cx="114775" cy="66150"/>
                </a:xfrm>
                <a:custGeom>
                  <a:avLst/>
                  <a:gdLst/>
                  <a:ahLst/>
                  <a:cxnLst/>
                  <a:rect l="l" t="t" r="r" b="b"/>
                  <a:pathLst>
                    <a:path w="4591" h="2646" extrusionOk="0">
                      <a:moveTo>
                        <a:pt x="4499" y="1"/>
                      </a:moveTo>
                      <a:lnTo>
                        <a:pt x="92" y="2524"/>
                      </a:lnTo>
                      <a:lnTo>
                        <a:pt x="1" y="2645"/>
                      </a:lnTo>
                      <a:lnTo>
                        <a:pt x="31" y="2645"/>
                      </a:lnTo>
                      <a:lnTo>
                        <a:pt x="122" y="2615"/>
                      </a:lnTo>
                      <a:lnTo>
                        <a:pt x="4530" y="62"/>
                      </a:lnTo>
                      <a:lnTo>
                        <a:pt x="4590" y="31"/>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5"/>
                <p:cNvSpPr/>
                <p:nvPr/>
              </p:nvSpPr>
              <p:spPr>
                <a:xfrm>
                  <a:off x="-7993800" y="13755800"/>
                  <a:ext cx="3050" cy="133775"/>
                </a:xfrm>
                <a:custGeom>
                  <a:avLst/>
                  <a:gdLst/>
                  <a:ahLst/>
                  <a:cxnLst/>
                  <a:rect l="l" t="t" r="r" b="b"/>
                  <a:pathLst>
                    <a:path w="122" h="5351" extrusionOk="0">
                      <a:moveTo>
                        <a:pt x="0" y="1"/>
                      </a:moveTo>
                      <a:lnTo>
                        <a:pt x="0" y="31"/>
                      </a:lnTo>
                      <a:lnTo>
                        <a:pt x="0" y="153"/>
                      </a:lnTo>
                      <a:lnTo>
                        <a:pt x="0" y="5199"/>
                      </a:lnTo>
                      <a:lnTo>
                        <a:pt x="0" y="5320"/>
                      </a:lnTo>
                      <a:lnTo>
                        <a:pt x="92" y="5350"/>
                      </a:lnTo>
                      <a:lnTo>
                        <a:pt x="122" y="5320"/>
                      </a:lnTo>
                      <a:lnTo>
                        <a:pt x="122" y="5199"/>
                      </a:lnTo>
                      <a:lnTo>
                        <a:pt x="122" y="153"/>
                      </a:lnTo>
                      <a:lnTo>
                        <a:pt x="122" y="31"/>
                      </a:lnTo>
                      <a:lnTo>
                        <a:pt x="92" y="1"/>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5"/>
                <p:cNvSpPr/>
                <p:nvPr/>
              </p:nvSpPr>
              <p:spPr>
                <a:xfrm>
                  <a:off x="-7993800" y="13892600"/>
                  <a:ext cx="3050" cy="135275"/>
                </a:xfrm>
                <a:custGeom>
                  <a:avLst/>
                  <a:gdLst/>
                  <a:ahLst/>
                  <a:cxnLst/>
                  <a:rect l="l" t="t" r="r" b="b"/>
                  <a:pathLst>
                    <a:path w="122" h="5411" extrusionOk="0">
                      <a:moveTo>
                        <a:pt x="92" y="0"/>
                      </a:moveTo>
                      <a:lnTo>
                        <a:pt x="0" y="30"/>
                      </a:lnTo>
                      <a:lnTo>
                        <a:pt x="0" y="152"/>
                      </a:lnTo>
                      <a:lnTo>
                        <a:pt x="0" y="5228"/>
                      </a:lnTo>
                      <a:lnTo>
                        <a:pt x="0" y="5319"/>
                      </a:lnTo>
                      <a:lnTo>
                        <a:pt x="0" y="5380"/>
                      </a:lnTo>
                      <a:lnTo>
                        <a:pt x="0" y="5410"/>
                      </a:lnTo>
                      <a:lnTo>
                        <a:pt x="122" y="5410"/>
                      </a:lnTo>
                      <a:lnTo>
                        <a:pt x="122" y="5380"/>
                      </a:lnTo>
                      <a:lnTo>
                        <a:pt x="122" y="5319"/>
                      </a:lnTo>
                      <a:lnTo>
                        <a:pt x="122" y="5228"/>
                      </a:lnTo>
                      <a:lnTo>
                        <a:pt x="122" y="152"/>
                      </a:lnTo>
                      <a:lnTo>
                        <a:pt x="122" y="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5"/>
                <p:cNvSpPr/>
                <p:nvPr/>
              </p:nvSpPr>
              <p:spPr>
                <a:xfrm>
                  <a:off x="-8110075" y="13821925"/>
                  <a:ext cx="118575" cy="69175"/>
                </a:xfrm>
                <a:custGeom>
                  <a:avLst/>
                  <a:gdLst/>
                  <a:ahLst/>
                  <a:cxnLst/>
                  <a:rect l="l" t="t" r="r" b="b"/>
                  <a:pathLst>
                    <a:path w="4743" h="2767" extrusionOk="0">
                      <a:moveTo>
                        <a:pt x="62" y="0"/>
                      </a:moveTo>
                      <a:lnTo>
                        <a:pt x="1" y="91"/>
                      </a:lnTo>
                      <a:lnTo>
                        <a:pt x="31" y="122"/>
                      </a:lnTo>
                      <a:lnTo>
                        <a:pt x="153" y="152"/>
                      </a:lnTo>
                      <a:lnTo>
                        <a:pt x="4560" y="2705"/>
                      </a:lnTo>
                      <a:lnTo>
                        <a:pt x="4621" y="2766"/>
                      </a:lnTo>
                      <a:lnTo>
                        <a:pt x="4743" y="2705"/>
                      </a:lnTo>
                      <a:lnTo>
                        <a:pt x="4651" y="2675"/>
                      </a:lnTo>
                      <a:lnTo>
                        <a:pt x="4591" y="2614"/>
                      </a:lnTo>
                      <a:lnTo>
                        <a:pt x="183" y="9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5"/>
                <p:cNvSpPr/>
                <p:nvPr/>
              </p:nvSpPr>
              <p:spPr>
                <a:xfrm>
                  <a:off x="-7991525" y="13891075"/>
                  <a:ext cx="117050" cy="68400"/>
                </a:xfrm>
                <a:custGeom>
                  <a:avLst/>
                  <a:gdLst/>
                  <a:ahLst/>
                  <a:cxnLst/>
                  <a:rect l="l" t="t" r="r" b="b"/>
                  <a:pathLst>
                    <a:path w="4682" h="2736" extrusionOk="0">
                      <a:moveTo>
                        <a:pt x="61" y="0"/>
                      </a:moveTo>
                      <a:lnTo>
                        <a:pt x="1" y="61"/>
                      </a:lnTo>
                      <a:lnTo>
                        <a:pt x="31" y="91"/>
                      </a:lnTo>
                      <a:lnTo>
                        <a:pt x="122" y="122"/>
                      </a:lnTo>
                      <a:lnTo>
                        <a:pt x="4530" y="2675"/>
                      </a:lnTo>
                      <a:lnTo>
                        <a:pt x="4621" y="2736"/>
                      </a:lnTo>
                      <a:lnTo>
                        <a:pt x="4681" y="2736"/>
                      </a:lnTo>
                      <a:lnTo>
                        <a:pt x="4681" y="2705"/>
                      </a:lnTo>
                      <a:lnTo>
                        <a:pt x="4681" y="2645"/>
                      </a:lnTo>
                      <a:lnTo>
                        <a:pt x="4590" y="2584"/>
                      </a:lnTo>
                      <a:lnTo>
                        <a:pt x="183" y="6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5"/>
                <p:cNvSpPr/>
                <p:nvPr/>
              </p:nvSpPr>
              <p:spPr>
                <a:xfrm>
                  <a:off x="-8111575" y="13821925"/>
                  <a:ext cx="237100" cy="139075"/>
                </a:xfrm>
                <a:custGeom>
                  <a:avLst/>
                  <a:gdLst/>
                  <a:ahLst/>
                  <a:cxnLst/>
                  <a:rect l="l" t="t" r="r" b="b"/>
                  <a:pathLst>
                    <a:path w="9484" h="5563" extrusionOk="0">
                      <a:moveTo>
                        <a:pt x="9423" y="0"/>
                      </a:moveTo>
                      <a:lnTo>
                        <a:pt x="9332" y="91"/>
                      </a:lnTo>
                      <a:lnTo>
                        <a:pt x="4955" y="2614"/>
                      </a:lnTo>
                      <a:lnTo>
                        <a:pt x="4833" y="2675"/>
                      </a:lnTo>
                      <a:lnTo>
                        <a:pt x="4803" y="2705"/>
                      </a:lnTo>
                      <a:lnTo>
                        <a:pt x="4681" y="2766"/>
                      </a:lnTo>
                      <a:lnTo>
                        <a:pt x="4620" y="2827"/>
                      </a:lnTo>
                      <a:lnTo>
                        <a:pt x="213" y="5350"/>
                      </a:lnTo>
                      <a:lnTo>
                        <a:pt x="91" y="5411"/>
                      </a:lnTo>
                      <a:lnTo>
                        <a:pt x="0" y="5441"/>
                      </a:lnTo>
                      <a:lnTo>
                        <a:pt x="91" y="5563"/>
                      </a:lnTo>
                      <a:lnTo>
                        <a:pt x="152" y="5502"/>
                      </a:lnTo>
                      <a:lnTo>
                        <a:pt x="243" y="5441"/>
                      </a:lnTo>
                      <a:lnTo>
                        <a:pt x="4651" y="2888"/>
                      </a:lnTo>
                      <a:lnTo>
                        <a:pt x="4711" y="2857"/>
                      </a:lnTo>
                      <a:lnTo>
                        <a:pt x="4803" y="2827"/>
                      </a:lnTo>
                      <a:lnTo>
                        <a:pt x="4863" y="2766"/>
                      </a:lnTo>
                      <a:lnTo>
                        <a:pt x="4985" y="2705"/>
                      </a:lnTo>
                      <a:lnTo>
                        <a:pt x="9392" y="152"/>
                      </a:lnTo>
                      <a:lnTo>
                        <a:pt x="9483" y="122"/>
                      </a:lnTo>
                      <a:lnTo>
                        <a:pt x="9483" y="31"/>
                      </a:lnTo>
                      <a:lnTo>
                        <a:pt x="94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5"/>
                <p:cNvSpPr/>
                <p:nvPr/>
              </p:nvSpPr>
              <p:spPr>
                <a:xfrm>
                  <a:off x="-8032550" y="13483000"/>
                  <a:ext cx="38775" cy="129225"/>
                </a:xfrm>
                <a:custGeom>
                  <a:avLst/>
                  <a:gdLst/>
                  <a:ahLst/>
                  <a:cxnLst/>
                  <a:rect l="l" t="t" r="r" b="b"/>
                  <a:pathLst>
                    <a:path w="1551" h="5169" extrusionOk="0">
                      <a:moveTo>
                        <a:pt x="1550" y="1"/>
                      </a:moveTo>
                      <a:lnTo>
                        <a:pt x="1490" y="31"/>
                      </a:lnTo>
                      <a:lnTo>
                        <a:pt x="0" y="2584"/>
                      </a:lnTo>
                      <a:lnTo>
                        <a:pt x="91" y="2584"/>
                      </a:lnTo>
                      <a:lnTo>
                        <a:pt x="1550" y="5168"/>
                      </a:lnTo>
                      <a:lnTo>
                        <a:pt x="122" y="2615"/>
                      </a:lnTo>
                      <a:lnTo>
                        <a:pt x="1550" y="62"/>
                      </a:lnTo>
                      <a:lnTo>
                        <a:pt x="1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5"/>
                <p:cNvSpPr/>
                <p:nvPr/>
              </p:nvSpPr>
              <p:spPr>
                <a:xfrm>
                  <a:off x="-7990775" y="13483000"/>
                  <a:ext cx="38800" cy="129225"/>
                </a:xfrm>
                <a:custGeom>
                  <a:avLst/>
                  <a:gdLst/>
                  <a:ahLst/>
                  <a:cxnLst/>
                  <a:rect l="l" t="t" r="r" b="b"/>
                  <a:pathLst>
                    <a:path w="1552" h="5169" extrusionOk="0">
                      <a:moveTo>
                        <a:pt x="1" y="1"/>
                      </a:moveTo>
                      <a:lnTo>
                        <a:pt x="1" y="62"/>
                      </a:lnTo>
                      <a:lnTo>
                        <a:pt x="1490" y="2615"/>
                      </a:lnTo>
                      <a:lnTo>
                        <a:pt x="1" y="5168"/>
                      </a:lnTo>
                      <a:lnTo>
                        <a:pt x="1521" y="2584"/>
                      </a:lnTo>
                      <a:lnTo>
                        <a:pt x="1551"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5"/>
                <p:cNvSpPr/>
                <p:nvPr/>
              </p:nvSpPr>
              <p:spPr>
                <a:xfrm>
                  <a:off x="-7992275" y="13478450"/>
                  <a:ext cx="1525" cy="775"/>
                </a:xfrm>
                <a:custGeom>
                  <a:avLst/>
                  <a:gdLst/>
                  <a:ahLst/>
                  <a:cxnLst/>
                  <a:rect l="l" t="t" r="r" b="b"/>
                  <a:pathLst>
                    <a:path w="61" h="31" extrusionOk="0">
                      <a:moveTo>
                        <a:pt x="31" y="0"/>
                      </a:moveTo>
                      <a:lnTo>
                        <a:pt x="0" y="31"/>
                      </a:lnTo>
                      <a:lnTo>
                        <a:pt x="6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5"/>
                <p:cNvSpPr/>
                <p:nvPr/>
              </p:nvSpPr>
              <p:spPr>
                <a:xfrm>
                  <a:off x="-8031800" y="13621300"/>
                  <a:ext cx="38025" cy="130725"/>
                </a:xfrm>
                <a:custGeom>
                  <a:avLst/>
                  <a:gdLst/>
                  <a:ahLst/>
                  <a:cxnLst/>
                  <a:rect l="l" t="t" r="r" b="b"/>
                  <a:pathLst>
                    <a:path w="1521" h="5229" extrusionOk="0">
                      <a:moveTo>
                        <a:pt x="1520" y="1"/>
                      </a:moveTo>
                      <a:lnTo>
                        <a:pt x="92" y="2554"/>
                      </a:lnTo>
                      <a:lnTo>
                        <a:pt x="102" y="2572"/>
                      </a:lnTo>
                      <a:lnTo>
                        <a:pt x="102" y="2572"/>
                      </a:lnTo>
                      <a:lnTo>
                        <a:pt x="1520" y="1"/>
                      </a:lnTo>
                      <a:close/>
                      <a:moveTo>
                        <a:pt x="102" y="2572"/>
                      </a:moveTo>
                      <a:lnTo>
                        <a:pt x="61" y="2645"/>
                      </a:lnTo>
                      <a:lnTo>
                        <a:pt x="1" y="2645"/>
                      </a:lnTo>
                      <a:lnTo>
                        <a:pt x="1460" y="5168"/>
                      </a:lnTo>
                      <a:lnTo>
                        <a:pt x="1520" y="5229"/>
                      </a:lnTo>
                      <a:lnTo>
                        <a:pt x="1520" y="5107"/>
                      </a:lnTo>
                      <a:lnTo>
                        <a:pt x="102" y="257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5"/>
                <p:cNvSpPr/>
                <p:nvPr/>
              </p:nvSpPr>
              <p:spPr>
                <a:xfrm>
                  <a:off x="-7990775" y="13621300"/>
                  <a:ext cx="38800" cy="130725"/>
                </a:xfrm>
                <a:custGeom>
                  <a:avLst/>
                  <a:gdLst/>
                  <a:ahLst/>
                  <a:cxnLst/>
                  <a:rect l="l" t="t" r="r" b="b"/>
                  <a:pathLst>
                    <a:path w="1552" h="5229" extrusionOk="0">
                      <a:moveTo>
                        <a:pt x="1" y="1"/>
                      </a:moveTo>
                      <a:lnTo>
                        <a:pt x="1479" y="2573"/>
                      </a:lnTo>
                      <a:lnTo>
                        <a:pt x="1479" y="2573"/>
                      </a:lnTo>
                      <a:lnTo>
                        <a:pt x="1490" y="2554"/>
                      </a:lnTo>
                      <a:lnTo>
                        <a:pt x="1" y="1"/>
                      </a:lnTo>
                      <a:close/>
                      <a:moveTo>
                        <a:pt x="1479" y="2573"/>
                      </a:moveTo>
                      <a:lnTo>
                        <a:pt x="1" y="5107"/>
                      </a:lnTo>
                      <a:lnTo>
                        <a:pt x="1" y="5229"/>
                      </a:lnTo>
                      <a:lnTo>
                        <a:pt x="92" y="5168"/>
                      </a:lnTo>
                      <a:lnTo>
                        <a:pt x="1551" y="2645"/>
                      </a:lnTo>
                      <a:lnTo>
                        <a:pt x="1521" y="2645"/>
                      </a:lnTo>
                      <a:lnTo>
                        <a:pt x="1479"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5"/>
                <p:cNvSpPr/>
                <p:nvPr/>
              </p:nvSpPr>
              <p:spPr>
                <a:xfrm>
                  <a:off x="-7992275" y="13755800"/>
                  <a:ext cx="775" cy="800"/>
                </a:xfrm>
                <a:custGeom>
                  <a:avLst/>
                  <a:gdLst/>
                  <a:ahLst/>
                  <a:cxnLst/>
                  <a:rect l="l" t="t" r="r" b="b"/>
                  <a:pathLst>
                    <a:path w="31" h="32" extrusionOk="0">
                      <a:moveTo>
                        <a:pt x="0" y="1"/>
                      </a:move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5"/>
                <p:cNvSpPr/>
                <p:nvPr/>
              </p:nvSpPr>
              <p:spPr>
                <a:xfrm>
                  <a:off x="-8109300" y="13551400"/>
                  <a:ext cx="38775" cy="65375"/>
                </a:xfrm>
                <a:custGeom>
                  <a:avLst/>
                  <a:gdLst/>
                  <a:ahLst/>
                  <a:cxnLst/>
                  <a:rect l="l" t="t" r="r" b="b"/>
                  <a:pathLst>
                    <a:path w="1551" h="2615" extrusionOk="0">
                      <a:moveTo>
                        <a:pt x="0" y="0"/>
                      </a:moveTo>
                      <a:lnTo>
                        <a:pt x="0" y="61"/>
                      </a:lnTo>
                      <a:lnTo>
                        <a:pt x="1490" y="2614"/>
                      </a:lnTo>
                      <a:lnTo>
                        <a:pt x="1520" y="2584"/>
                      </a:lnTo>
                      <a:lnTo>
                        <a:pt x="1550" y="2584"/>
                      </a:lnTo>
                      <a:lnTo>
                        <a:pt x="12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5"/>
                <p:cNvSpPr/>
                <p:nvPr/>
              </p:nvSpPr>
              <p:spPr>
                <a:xfrm>
                  <a:off x="-8107775" y="13547600"/>
                  <a:ext cx="114000" cy="67650"/>
                </a:xfrm>
                <a:custGeom>
                  <a:avLst/>
                  <a:gdLst/>
                  <a:ahLst/>
                  <a:cxnLst/>
                  <a:rect l="l" t="t" r="r" b="b"/>
                  <a:pathLst>
                    <a:path w="4560" h="2706" extrusionOk="0">
                      <a:moveTo>
                        <a:pt x="91" y="0"/>
                      </a:moveTo>
                      <a:lnTo>
                        <a:pt x="0" y="31"/>
                      </a:lnTo>
                      <a:lnTo>
                        <a:pt x="91" y="122"/>
                      </a:lnTo>
                      <a:lnTo>
                        <a:pt x="3009" y="122"/>
                      </a:lnTo>
                      <a:lnTo>
                        <a:pt x="4499" y="2645"/>
                      </a:lnTo>
                      <a:lnTo>
                        <a:pt x="4559" y="2706"/>
                      </a:lnTo>
                      <a:lnTo>
                        <a:pt x="4559" y="2584"/>
                      </a:lnTo>
                      <a:lnTo>
                        <a:pt x="31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5"/>
                <p:cNvSpPr/>
                <p:nvPr/>
              </p:nvSpPr>
              <p:spPr>
                <a:xfrm>
                  <a:off x="-8112350" y="13547600"/>
                  <a:ext cx="800" cy="1550"/>
                </a:xfrm>
                <a:custGeom>
                  <a:avLst/>
                  <a:gdLst/>
                  <a:ahLst/>
                  <a:cxnLst/>
                  <a:rect l="l" t="t" r="r" b="b"/>
                  <a:pathLst>
                    <a:path w="32" h="62" extrusionOk="0">
                      <a:moveTo>
                        <a:pt x="1" y="0"/>
                      </a:moveTo>
                      <a:lnTo>
                        <a:pt x="1" y="31"/>
                      </a:lnTo>
                      <a:lnTo>
                        <a:pt x="31" y="61"/>
                      </a:ln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5"/>
                <p:cNvSpPr/>
                <p:nvPr/>
              </p:nvSpPr>
              <p:spPr>
                <a:xfrm>
                  <a:off x="-7990775" y="13619800"/>
                  <a:ext cx="114775" cy="67650"/>
                </a:xfrm>
                <a:custGeom>
                  <a:avLst/>
                  <a:gdLst/>
                  <a:ahLst/>
                  <a:cxnLst/>
                  <a:rect l="l" t="t" r="r" b="b"/>
                  <a:pathLst>
                    <a:path w="4591" h="2706" extrusionOk="0">
                      <a:moveTo>
                        <a:pt x="1" y="0"/>
                      </a:moveTo>
                      <a:lnTo>
                        <a:pt x="1" y="61"/>
                      </a:lnTo>
                      <a:lnTo>
                        <a:pt x="1521" y="2705"/>
                      </a:lnTo>
                      <a:lnTo>
                        <a:pt x="4500" y="2705"/>
                      </a:lnTo>
                      <a:lnTo>
                        <a:pt x="4591" y="2614"/>
                      </a:lnTo>
                      <a:lnTo>
                        <a:pt x="4500" y="2584"/>
                      </a:lnTo>
                      <a:lnTo>
                        <a:pt x="1551" y="2584"/>
                      </a:lnTo>
                      <a:lnTo>
                        <a:pt x="9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5"/>
                <p:cNvSpPr/>
                <p:nvPr/>
              </p:nvSpPr>
              <p:spPr>
                <a:xfrm>
                  <a:off x="-7986975" y="13616750"/>
                  <a:ext cx="112500" cy="66900"/>
                </a:xfrm>
                <a:custGeom>
                  <a:avLst/>
                  <a:gdLst/>
                  <a:ahLst/>
                  <a:cxnLst/>
                  <a:rect l="l" t="t" r="r" b="b"/>
                  <a:pathLst>
                    <a:path w="4500" h="2676" extrusionOk="0">
                      <a:moveTo>
                        <a:pt x="3010" y="0"/>
                      </a:moveTo>
                      <a:lnTo>
                        <a:pt x="3010" y="31"/>
                      </a:lnTo>
                      <a:lnTo>
                        <a:pt x="2980" y="31"/>
                      </a:lnTo>
                      <a:lnTo>
                        <a:pt x="1" y="92"/>
                      </a:lnTo>
                      <a:lnTo>
                        <a:pt x="2919" y="92"/>
                      </a:lnTo>
                      <a:lnTo>
                        <a:pt x="4408" y="2614"/>
                      </a:lnTo>
                      <a:lnTo>
                        <a:pt x="4499" y="2675"/>
                      </a:lnTo>
                      <a:lnTo>
                        <a:pt x="4499" y="2554"/>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5"/>
                <p:cNvSpPr/>
                <p:nvPr/>
              </p:nvSpPr>
              <p:spPr>
                <a:xfrm>
                  <a:off x="-8109300" y="13616000"/>
                  <a:ext cx="114750" cy="67650"/>
                </a:xfrm>
                <a:custGeom>
                  <a:avLst/>
                  <a:gdLst/>
                  <a:ahLst/>
                  <a:cxnLst/>
                  <a:rect l="l" t="t" r="r" b="b"/>
                  <a:pathLst>
                    <a:path w="4590" h="2706" extrusionOk="0">
                      <a:moveTo>
                        <a:pt x="1520" y="0"/>
                      </a:moveTo>
                      <a:lnTo>
                        <a:pt x="1490" y="30"/>
                      </a:lnTo>
                      <a:lnTo>
                        <a:pt x="0" y="2584"/>
                      </a:lnTo>
                      <a:lnTo>
                        <a:pt x="0" y="2705"/>
                      </a:lnTo>
                      <a:lnTo>
                        <a:pt x="122" y="2644"/>
                      </a:lnTo>
                      <a:lnTo>
                        <a:pt x="1550" y="122"/>
                      </a:lnTo>
                      <a:lnTo>
                        <a:pt x="4529" y="122"/>
                      </a:lnTo>
                      <a:lnTo>
                        <a:pt x="4590" y="30"/>
                      </a:lnTo>
                      <a:lnTo>
                        <a:pt x="45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5"/>
                <p:cNvSpPr/>
                <p:nvPr/>
              </p:nvSpPr>
              <p:spPr>
                <a:xfrm>
                  <a:off x="-8107775" y="13619800"/>
                  <a:ext cx="114000" cy="67650"/>
                </a:xfrm>
                <a:custGeom>
                  <a:avLst/>
                  <a:gdLst/>
                  <a:ahLst/>
                  <a:cxnLst/>
                  <a:rect l="l" t="t" r="r" b="b"/>
                  <a:pathLst>
                    <a:path w="4560" h="2706" extrusionOk="0">
                      <a:moveTo>
                        <a:pt x="4559" y="0"/>
                      </a:moveTo>
                      <a:lnTo>
                        <a:pt x="4499" y="30"/>
                      </a:lnTo>
                      <a:lnTo>
                        <a:pt x="3009" y="2584"/>
                      </a:lnTo>
                      <a:lnTo>
                        <a:pt x="91" y="2584"/>
                      </a:lnTo>
                      <a:lnTo>
                        <a:pt x="0" y="2614"/>
                      </a:lnTo>
                      <a:lnTo>
                        <a:pt x="91" y="2705"/>
                      </a:lnTo>
                      <a:lnTo>
                        <a:pt x="3100" y="2705"/>
                      </a:lnTo>
                      <a:lnTo>
                        <a:pt x="4559" y="61"/>
                      </a:lnTo>
                      <a:lnTo>
                        <a:pt x="45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5"/>
                <p:cNvSpPr/>
                <p:nvPr/>
              </p:nvSpPr>
              <p:spPr>
                <a:xfrm>
                  <a:off x="-8112350" y="13685150"/>
                  <a:ext cx="800" cy="2300"/>
                </a:xfrm>
                <a:custGeom>
                  <a:avLst/>
                  <a:gdLst/>
                  <a:ahLst/>
                  <a:cxnLst/>
                  <a:rect l="l" t="t" r="r" b="b"/>
                  <a:pathLst>
                    <a:path w="32" h="92" extrusionOk="0">
                      <a:moveTo>
                        <a:pt x="1" y="0"/>
                      </a:moveTo>
                      <a:lnTo>
                        <a:pt x="1" y="91"/>
                      </a:lnTo>
                      <a:lnTo>
                        <a:pt x="31" y="91"/>
                      </a:lnTo>
                      <a:lnTo>
                        <a:pt x="31"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5"/>
                <p:cNvSpPr/>
                <p:nvPr/>
              </p:nvSpPr>
              <p:spPr>
                <a:xfrm>
                  <a:off x="-7990775" y="13547600"/>
                  <a:ext cx="114775" cy="67650"/>
                </a:xfrm>
                <a:custGeom>
                  <a:avLst/>
                  <a:gdLst/>
                  <a:ahLst/>
                  <a:cxnLst/>
                  <a:rect l="l" t="t" r="r" b="b"/>
                  <a:pathLst>
                    <a:path w="4591" h="2706" extrusionOk="0">
                      <a:moveTo>
                        <a:pt x="1521" y="0"/>
                      </a:moveTo>
                      <a:lnTo>
                        <a:pt x="1" y="2584"/>
                      </a:lnTo>
                      <a:lnTo>
                        <a:pt x="1" y="2706"/>
                      </a:lnTo>
                      <a:lnTo>
                        <a:pt x="123" y="2645"/>
                      </a:lnTo>
                      <a:lnTo>
                        <a:pt x="1551" y="122"/>
                      </a:lnTo>
                      <a:lnTo>
                        <a:pt x="4500" y="122"/>
                      </a:lnTo>
                      <a:lnTo>
                        <a:pt x="4591" y="31"/>
                      </a:lnTo>
                      <a:lnTo>
                        <a:pt x="45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5"/>
                <p:cNvSpPr/>
                <p:nvPr/>
              </p:nvSpPr>
              <p:spPr>
                <a:xfrm>
                  <a:off x="-7990000" y="13551400"/>
                  <a:ext cx="115525" cy="67650"/>
                </a:xfrm>
                <a:custGeom>
                  <a:avLst/>
                  <a:gdLst/>
                  <a:ahLst/>
                  <a:cxnLst/>
                  <a:rect l="l" t="t" r="r" b="b"/>
                  <a:pathLst>
                    <a:path w="4621" h="2706" extrusionOk="0">
                      <a:moveTo>
                        <a:pt x="4620" y="0"/>
                      </a:moveTo>
                      <a:lnTo>
                        <a:pt x="4529" y="31"/>
                      </a:lnTo>
                      <a:lnTo>
                        <a:pt x="3040" y="2584"/>
                      </a:lnTo>
                      <a:lnTo>
                        <a:pt x="122" y="2584"/>
                      </a:lnTo>
                      <a:lnTo>
                        <a:pt x="0" y="2614"/>
                      </a:lnTo>
                      <a:lnTo>
                        <a:pt x="122" y="2706"/>
                      </a:lnTo>
                      <a:lnTo>
                        <a:pt x="3101" y="2645"/>
                      </a:lnTo>
                      <a:lnTo>
                        <a:pt x="3131" y="2645"/>
                      </a:lnTo>
                      <a:lnTo>
                        <a:pt x="3131" y="2614"/>
                      </a:lnTo>
                      <a:lnTo>
                        <a:pt x="4620" y="61"/>
                      </a:lnTo>
                      <a:lnTo>
                        <a:pt x="46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5"/>
                <p:cNvSpPr/>
                <p:nvPr/>
              </p:nvSpPr>
              <p:spPr>
                <a:xfrm>
                  <a:off x="-8106275" y="13688950"/>
                  <a:ext cx="91225" cy="53200"/>
                </a:xfrm>
                <a:custGeom>
                  <a:avLst/>
                  <a:gdLst/>
                  <a:ahLst/>
                  <a:cxnLst/>
                  <a:rect l="l" t="t" r="r" b="b"/>
                  <a:pathLst>
                    <a:path w="3649" h="2128" extrusionOk="0">
                      <a:moveTo>
                        <a:pt x="1" y="0"/>
                      </a:moveTo>
                      <a:lnTo>
                        <a:pt x="1" y="0"/>
                      </a:lnTo>
                      <a:lnTo>
                        <a:pt x="3648" y="212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5"/>
                <p:cNvSpPr/>
                <p:nvPr/>
              </p:nvSpPr>
              <p:spPr>
                <a:xfrm>
                  <a:off x="-7935300" y="13688950"/>
                  <a:ext cx="58550" cy="34200"/>
                </a:xfrm>
                <a:custGeom>
                  <a:avLst/>
                  <a:gdLst/>
                  <a:ahLst/>
                  <a:cxnLst/>
                  <a:rect l="l" t="t" r="r" b="b"/>
                  <a:pathLst>
                    <a:path w="2342" h="1368" extrusionOk="0">
                      <a:moveTo>
                        <a:pt x="2341" y="0"/>
                      </a:moveTo>
                      <a:lnTo>
                        <a:pt x="2341" y="0"/>
                      </a:lnTo>
                      <a:lnTo>
                        <a:pt x="1" y="136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5"/>
                <p:cNvSpPr/>
                <p:nvPr/>
              </p:nvSpPr>
              <p:spPr>
                <a:xfrm>
                  <a:off x="-8111575" y="13479200"/>
                  <a:ext cx="238625" cy="205200"/>
                </a:xfrm>
                <a:custGeom>
                  <a:avLst/>
                  <a:gdLst/>
                  <a:ahLst/>
                  <a:cxnLst/>
                  <a:rect l="l" t="t" r="r" b="b"/>
                  <a:pathLst>
                    <a:path w="9545" h="8208" extrusionOk="0">
                      <a:moveTo>
                        <a:pt x="4711" y="1"/>
                      </a:moveTo>
                      <a:lnTo>
                        <a:pt x="4681" y="31"/>
                      </a:lnTo>
                      <a:lnTo>
                        <a:pt x="91" y="2706"/>
                      </a:lnTo>
                      <a:lnTo>
                        <a:pt x="61" y="2736"/>
                      </a:lnTo>
                      <a:lnTo>
                        <a:pt x="0" y="2736"/>
                      </a:lnTo>
                      <a:lnTo>
                        <a:pt x="0" y="2767"/>
                      </a:lnTo>
                      <a:lnTo>
                        <a:pt x="0" y="2797"/>
                      </a:lnTo>
                      <a:lnTo>
                        <a:pt x="91" y="2736"/>
                      </a:lnTo>
                      <a:lnTo>
                        <a:pt x="152" y="2767"/>
                      </a:lnTo>
                      <a:lnTo>
                        <a:pt x="243" y="2736"/>
                      </a:lnTo>
                      <a:lnTo>
                        <a:pt x="4651" y="183"/>
                      </a:lnTo>
                      <a:lnTo>
                        <a:pt x="4711" y="153"/>
                      </a:lnTo>
                      <a:lnTo>
                        <a:pt x="4711" y="62"/>
                      </a:lnTo>
                      <a:lnTo>
                        <a:pt x="4711" y="31"/>
                      </a:lnTo>
                      <a:lnTo>
                        <a:pt x="4833" y="31"/>
                      </a:lnTo>
                      <a:lnTo>
                        <a:pt x="4833" y="62"/>
                      </a:lnTo>
                      <a:lnTo>
                        <a:pt x="4833" y="153"/>
                      </a:lnTo>
                      <a:lnTo>
                        <a:pt x="4924" y="183"/>
                      </a:lnTo>
                      <a:lnTo>
                        <a:pt x="9332" y="2736"/>
                      </a:lnTo>
                      <a:lnTo>
                        <a:pt x="9423" y="2767"/>
                      </a:lnTo>
                      <a:lnTo>
                        <a:pt x="9483" y="2767"/>
                      </a:lnTo>
                      <a:lnTo>
                        <a:pt x="9423" y="2736"/>
                      </a:lnTo>
                      <a:lnTo>
                        <a:pt x="9544" y="2736"/>
                      </a:lnTo>
                      <a:lnTo>
                        <a:pt x="9483" y="2706"/>
                      </a:lnTo>
                      <a:lnTo>
                        <a:pt x="4863" y="31"/>
                      </a:lnTo>
                      <a:lnTo>
                        <a:pt x="4833" y="1"/>
                      </a:lnTo>
                      <a:close/>
                      <a:moveTo>
                        <a:pt x="0" y="2797"/>
                      </a:moveTo>
                      <a:lnTo>
                        <a:pt x="0" y="2888"/>
                      </a:lnTo>
                      <a:lnTo>
                        <a:pt x="0" y="2949"/>
                      </a:lnTo>
                      <a:lnTo>
                        <a:pt x="0" y="8056"/>
                      </a:lnTo>
                      <a:lnTo>
                        <a:pt x="61" y="8208"/>
                      </a:lnTo>
                      <a:lnTo>
                        <a:pt x="91" y="8177"/>
                      </a:lnTo>
                      <a:lnTo>
                        <a:pt x="91" y="8056"/>
                      </a:lnTo>
                      <a:lnTo>
                        <a:pt x="91" y="2949"/>
                      </a:lnTo>
                      <a:lnTo>
                        <a:pt x="91" y="2888"/>
                      </a:lnTo>
                      <a:lnTo>
                        <a:pt x="0" y="279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5"/>
                <p:cNvSpPr/>
                <p:nvPr/>
              </p:nvSpPr>
              <p:spPr>
                <a:xfrm>
                  <a:off x="-8107775" y="13685150"/>
                  <a:ext cx="68400" cy="40275"/>
                </a:xfrm>
                <a:custGeom>
                  <a:avLst/>
                  <a:gdLst/>
                  <a:ahLst/>
                  <a:cxnLst/>
                  <a:rect l="l" t="t" r="r" b="b"/>
                  <a:pathLst>
                    <a:path w="2736" h="1611" extrusionOk="0">
                      <a:moveTo>
                        <a:pt x="0" y="0"/>
                      </a:moveTo>
                      <a:lnTo>
                        <a:pt x="91" y="91"/>
                      </a:lnTo>
                      <a:lnTo>
                        <a:pt x="2736" y="161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5"/>
                <p:cNvSpPr/>
                <p:nvPr/>
              </p:nvSpPr>
              <p:spPr>
                <a:xfrm>
                  <a:off x="-7993800" y="13479975"/>
                  <a:ext cx="3050" cy="136050"/>
                </a:xfrm>
                <a:custGeom>
                  <a:avLst/>
                  <a:gdLst/>
                  <a:ahLst/>
                  <a:cxnLst/>
                  <a:rect l="l" t="t" r="r" b="b"/>
                  <a:pathLst>
                    <a:path w="122" h="5442" extrusionOk="0">
                      <a:moveTo>
                        <a:pt x="0" y="0"/>
                      </a:moveTo>
                      <a:lnTo>
                        <a:pt x="0" y="31"/>
                      </a:lnTo>
                      <a:lnTo>
                        <a:pt x="0" y="122"/>
                      </a:lnTo>
                      <a:lnTo>
                        <a:pt x="0" y="183"/>
                      </a:lnTo>
                      <a:lnTo>
                        <a:pt x="0" y="5289"/>
                      </a:lnTo>
                      <a:lnTo>
                        <a:pt x="0" y="5411"/>
                      </a:lnTo>
                      <a:lnTo>
                        <a:pt x="92" y="5441"/>
                      </a:lnTo>
                      <a:lnTo>
                        <a:pt x="122" y="5411"/>
                      </a:lnTo>
                      <a:lnTo>
                        <a:pt x="122" y="5289"/>
                      </a:lnTo>
                      <a:lnTo>
                        <a:pt x="122" y="183"/>
                      </a:lnTo>
                      <a:lnTo>
                        <a:pt x="122" y="122"/>
                      </a:lnTo>
                      <a:lnTo>
                        <a:pt x="122" y="3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5"/>
                <p:cNvSpPr/>
                <p:nvPr/>
              </p:nvSpPr>
              <p:spPr>
                <a:xfrm>
                  <a:off x="-7993800" y="13619025"/>
                  <a:ext cx="3050" cy="133775"/>
                </a:xfrm>
                <a:custGeom>
                  <a:avLst/>
                  <a:gdLst/>
                  <a:ahLst/>
                  <a:cxnLst/>
                  <a:rect l="l" t="t" r="r" b="b"/>
                  <a:pathLst>
                    <a:path w="122" h="5351" extrusionOk="0">
                      <a:moveTo>
                        <a:pt x="92" y="1"/>
                      </a:moveTo>
                      <a:lnTo>
                        <a:pt x="0" y="31"/>
                      </a:lnTo>
                      <a:lnTo>
                        <a:pt x="0" y="92"/>
                      </a:lnTo>
                      <a:lnTo>
                        <a:pt x="0" y="5198"/>
                      </a:lnTo>
                      <a:lnTo>
                        <a:pt x="0" y="5320"/>
                      </a:lnTo>
                      <a:lnTo>
                        <a:pt x="92" y="5350"/>
                      </a:lnTo>
                      <a:lnTo>
                        <a:pt x="122" y="5320"/>
                      </a:lnTo>
                      <a:lnTo>
                        <a:pt x="122" y="5198"/>
                      </a:lnTo>
                      <a:lnTo>
                        <a:pt x="122" y="92"/>
                      </a:lnTo>
                      <a:lnTo>
                        <a:pt x="122" y="31"/>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5"/>
                <p:cNvSpPr/>
                <p:nvPr/>
              </p:nvSpPr>
              <p:spPr>
                <a:xfrm>
                  <a:off x="-8111575" y="13547600"/>
                  <a:ext cx="120075" cy="69175"/>
                </a:xfrm>
                <a:custGeom>
                  <a:avLst/>
                  <a:gdLst/>
                  <a:ahLst/>
                  <a:cxnLst/>
                  <a:rect l="l" t="t" r="r" b="b"/>
                  <a:pathLst>
                    <a:path w="4803" h="2767" extrusionOk="0">
                      <a:moveTo>
                        <a:pt x="91" y="0"/>
                      </a:moveTo>
                      <a:lnTo>
                        <a:pt x="0" y="61"/>
                      </a:lnTo>
                      <a:lnTo>
                        <a:pt x="91" y="152"/>
                      </a:lnTo>
                      <a:lnTo>
                        <a:pt x="213" y="183"/>
                      </a:lnTo>
                      <a:lnTo>
                        <a:pt x="4620" y="2736"/>
                      </a:lnTo>
                      <a:lnTo>
                        <a:pt x="4681" y="2766"/>
                      </a:lnTo>
                      <a:lnTo>
                        <a:pt x="4803" y="2736"/>
                      </a:lnTo>
                      <a:lnTo>
                        <a:pt x="4711" y="2706"/>
                      </a:lnTo>
                      <a:lnTo>
                        <a:pt x="4651" y="2645"/>
                      </a:lnTo>
                      <a:lnTo>
                        <a:pt x="243" y="122"/>
                      </a:lnTo>
                      <a:lnTo>
                        <a:pt x="152" y="31"/>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5"/>
                <p:cNvSpPr/>
                <p:nvPr/>
              </p:nvSpPr>
              <p:spPr>
                <a:xfrm>
                  <a:off x="-7991525" y="13616750"/>
                  <a:ext cx="117050" cy="68425"/>
                </a:xfrm>
                <a:custGeom>
                  <a:avLst/>
                  <a:gdLst/>
                  <a:ahLst/>
                  <a:cxnLst/>
                  <a:rect l="l" t="t" r="r" b="b"/>
                  <a:pathLst>
                    <a:path w="4682" h="2737" extrusionOk="0">
                      <a:moveTo>
                        <a:pt x="61" y="0"/>
                      </a:moveTo>
                      <a:lnTo>
                        <a:pt x="1" y="92"/>
                      </a:lnTo>
                      <a:lnTo>
                        <a:pt x="31" y="122"/>
                      </a:lnTo>
                      <a:lnTo>
                        <a:pt x="122" y="152"/>
                      </a:lnTo>
                      <a:lnTo>
                        <a:pt x="4530" y="2706"/>
                      </a:lnTo>
                      <a:lnTo>
                        <a:pt x="4621" y="2736"/>
                      </a:lnTo>
                      <a:lnTo>
                        <a:pt x="4681" y="2736"/>
                      </a:lnTo>
                      <a:lnTo>
                        <a:pt x="4590" y="2614"/>
                      </a:lnTo>
                      <a:lnTo>
                        <a:pt x="183" y="92"/>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5"/>
                <p:cNvSpPr/>
                <p:nvPr/>
              </p:nvSpPr>
              <p:spPr>
                <a:xfrm>
                  <a:off x="-8110075" y="13548350"/>
                  <a:ext cx="235600" cy="136825"/>
                </a:xfrm>
                <a:custGeom>
                  <a:avLst/>
                  <a:gdLst/>
                  <a:ahLst/>
                  <a:cxnLst/>
                  <a:rect l="l" t="t" r="r" b="b"/>
                  <a:pathLst>
                    <a:path w="9424" h="5473" extrusionOk="0">
                      <a:moveTo>
                        <a:pt x="9363" y="1"/>
                      </a:moveTo>
                      <a:lnTo>
                        <a:pt x="9272" y="92"/>
                      </a:lnTo>
                      <a:lnTo>
                        <a:pt x="4895" y="2615"/>
                      </a:lnTo>
                      <a:lnTo>
                        <a:pt x="4773" y="2676"/>
                      </a:lnTo>
                      <a:lnTo>
                        <a:pt x="4743" y="2706"/>
                      </a:lnTo>
                      <a:lnTo>
                        <a:pt x="4621" y="2736"/>
                      </a:lnTo>
                      <a:lnTo>
                        <a:pt x="4560" y="2828"/>
                      </a:lnTo>
                      <a:lnTo>
                        <a:pt x="153" y="5350"/>
                      </a:lnTo>
                      <a:lnTo>
                        <a:pt x="31" y="5411"/>
                      </a:lnTo>
                      <a:lnTo>
                        <a:pt x="1" y="5442"/>
                      </a:lnTo>
                      <a:lnTo>
                        <a:pt x="31" y="5442"/>
                      </a:lnTo>
                      <a:lnTo>
                        <a:pt x="92" y="5472"/>
                      </a:lnTo>
                      <a:lnTo>
                        <a:pt x="183" y="5442"/>
                      </a:lnTo>
                      <a:lnTo>
                        <a:pt x="4591" y="2888"/>
                      </a:lnTo>
                      <a:lnTo>
                        <a:pt x="4651" y="2858"/>
                      </a:lnTo>
                      <a:lnTo>
                        <a:pt x="4743" y="2828"/>
                      </a:lnTo>
                      <a:lnTo>
                        <a:pt x="4803" y="2736"/>
                      </a:lnTo>
                      <a:lnTo>
                        <a:pt x="4925" y="2706"/>
                      </a:lnTo>
                      <a:lnTo>
                        <a:pt x="9332" y="153"/>
                      </a:lnTo>
                      <a:lnTo>
                        <a:pt x="9423" y="122"/>
                      </a:lnTo>
                      <a:lnTo>
                        <a:pt x="9423" y="31"/>
                      </a:lnTo>
                      <a:lnTo>
                        <a:pt x="94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5"/>
                <p:cNvSpPr/>
                <p:nvPr/>
              </p:nvSpPr>
              <p:spPr>
                <a:xfrm>
                  <a:off x="-8070550" y="13752775"/>
                  <a:ext cx="74500" cy="25"/>
                </a:xfrm>
                <a:custGeom>
                  <a:avLst/>
                  <a:gdLst/>
                  <a:ahLst/>
                  <a:cxnLst/>
                  <a:rect l="l" t="t" r="r" b="b"/>
                  <a:pathLst>
                    <a:path w="2980" h="1" extrusionOk="0">
                      <a:moveTo>
                        <a:pt x="0" y="0"/>
                      </a:moveTo>
                      <a:lnTo>
                        <a:pt x="2979" y="0"/>
                      </a:lnTo>
                      <a:lnTo>
                        <a:pt x="29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5"/>
                <p:cNvSpPr/>
                <p:nvPr/>
              </p:nvSpPr>
              <p:spPr>
                <a:xfrm>
                  <a:off x="-8111575" y="13685900"/>
                  <a:ext cx="41050" cy="142125"/>
                </a:xfrm>
                <a:custGeom>
                  <a:avLst/>
                  <a:gdLst/>
                  <a:ahLst/>
                  <a:cxnLst/>
                  <a:rect l="l" t="t" r="r" b="b"/>
                  <a:pathLst>
                    <a:path w="1642" h="5685" extrusionOk="0">
                      <a:moveTo>
                        <a:pt x="0" y="0"/>
                      </a:moveTo>
                      <a:lnTo>
                        <a:pt x="0" y="61"/>
                      </a:lnTo>
                      <a:lnTo>
                        <a:pt x="0" y="152"/>
                      </a:lnTo>
                      <a:lnTo>
                        <a:pt x="0" y="5259"/>
                      </a:lnTo>
                      <a:lnTo>
                        <a:pt x="0" y="5411"/>
                      </a:lnTo>
                      <a:lnTo>
                        <a:pt x="0" y="5441"/>
                      </a:lnTo>
                      <a:lnTo>
                        <a:pt x="0" y="5472"/>
                      </a:lnTo>
                      <a:lnTo>
                        <a:pt x="0" y="5563"/>
                      </a:lnTo>
                      <a:lnTo>
                        <a:pt x="0" y="5684"/>
                      </a:lnTo>
                      <a:lnTo>
                        <a:pt x="61" y="5532"/>
                      </a:lnTo>
                      <a:lnTo>
                        <a:pt x="122" y="5441"/>
                      </a:lnTo>
                      <a:lnTo>
                        <a:pt x="213" y="5320"/>
                      </a:lnTo>
                      <a:lnTo>
                        <a:pt x="1641" y="2797"/>
                      </a:lnTo>
                      <a:lnTo>
                        <a:pt x="1611" y="2797"/>
                      </a:lnTo>
                      <a:lnTo>
                        <a:pt x="1581" y="2706"/>
                      </a:lnTo>
                      <a:lnTo>
                        <a:pt x="91" y="5259"/>
                      </a:lnTo>
                      <a:lnTo>
                        <a:pt x="91" y="15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5"/>
                <p:cNvSpPr/>
                <p:nvPr/>
              </p:nvSpPr>
              <p:spPr>
                <a:xfrm>
                  <a:off x="-8111575" y="13680575"/>
                  <a:ext cx="2300" cy="3825"/>
                </a:xfrm>
                <a:custGeom>
                  <a:avLst/>
                  <a:gdLst/>
                  <a:ahLst/>
                  <a:cxnLst/>
                  <a:rect l="l" t="t" r="r" b="b"/>
                  <a:pathLst>
                    <a:path w="92" h="153" extrusionOk="0">
                      <a:moveTo>
                        <a:pt x="0" y="1"/>
                      </a:moveTo>
                      <a:lnTo>
                        <a:pt x="0" y="122"/>
                      </a:lnTo>
                      <a:lnTo>
                        <a:pt x="56" y="141"/>
                      </a:lnTo>
                      <a:lnTo>
                        <a:pt x="56" y="141"/>
                      </a:lnTo>
                      <a:lnTo>
                        <a:pt x="0" y="1"/>
                      </a:lnTo>
                      <a:close/>
                      <a:moveTo>
                        <a:pt x="56" y="141"/>
                      </a:moveTo>
                      <a:lnTo>
                        <a:pt x="61" y="153"/>
                      </a:lnTo>
                      <a:lnTo>
                        <a:pt x="91" y="153"/>
                      </a:lnTo>
                      <a:lnTo>
                        <a:pt x="56" y="1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5"/>
                <p:cNvSpPr/>
                <p:nvPr/>
              </p:nvSpPr>
              <p:spPr>
                <a:xfrm>
                  <a:off x="-7986975" y="13755800"/>
                  <a:ext cx="72975" cy="25"/>
                </a:xfrm>
                <a:custGeom>
                  <a:avLst/>
                  <a:gdLst/>
                  <a:ahLst/>
                  <a:cxnLst/>
                  <a:rect l="l" t="t" r="r" b="b"/>
                  <a:pathLst>
                    <a:path w="2919" h="1" extrusionOk="0">
                      <a:moveTo>
                        <a:pt x="2919"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5"/>
                <p:cNvSpPr/>
                <p:nvPr/>
              </p:nvSpPr>
              <p:spPr>
                <a:xfrm>
                  <a:off x="-7911725" y="13745925"/>
                  <a:ext cx="4575" cy="7625"/>
                </a:xfrm>
                <a:custGeom>
                  <a:avLst/>
                  <a:gdLst/>
                  <a:ahLst/>
                  <a:cxnLst/>
                  <a:rect l="l" t="t" r="r" b="b"/>
                  <a:pathLst>
                    <a:path w="183" h="305" extrusionOk="0">
                      <a:moveTo>
                        <a:pt x="0" y="305"/>
                      </a:moveTo>
                      <a:lnTo>
                        <a:pt x="0" y="305"/>
                      </a:lnTo>
                      <a:lnTo>
                        <a:pt x="1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5"/>
                <p:cNvSpPr/>
                <p:nvPr/>
              </p:nvSpPr>
              <p:spPr>
                <a:xfrm>
                  <a:off x="-7986975" y="13752775"/>
                  <a:ext cx="72975" cy="25"/>
                </a:xfrm>
                <a:custGeom>
                  <a:avLst/>
                  <a:gdLst/>
                  <a:ahLst/>
                  <a:cxnLst/>
                  <a:rect l="l" t="t" r="r" b="b"/>
                  <a:pathLst>
                    <a:path w="2919" h="1" extrusionOk="0">
                      <a:moveTo>
                        <a:pt x="1" y="0"/>
                      </a:moveTo>
                      <a:lnTo>
                        <a:pt x="29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5"/>
                <p:cNvSpPr/>
                <p:nvPr/>
              </p:nvSpPr>
              <p:spPr>
                <a:xfrm>
                  <a:off x="-8113875" y="13682100"/>
                  <a:ext cx="122375" cy="73725"/>
                </a:xfrm>
                <a:custGeom>
                  <a:avLst/>
                  <a:gdLst/>
                  <a:ahLst/>
                  <a:cxnLst/>
                  <a:rect l="l" t="t" r="r" b="b"/>
                  <a:pathLst>
                    <a:path w="4895" h="2949" extrusionOk="0">
                      <a:moveTo>
                        <a:pt x="1" y="0"/>
                      </a:moveTo>
                      <a:lnTo>
                        <a:pt x="62" y="122"/>
                      </a:lnTo>
                      <a:lnTo>
                        <a:pt x="92" y="152"/>
                      </a:lnTo>
                      <a:lnTo>
                        <a:pt x="183" y="304"/>
                      </a:lnTo>
                      <a:lnTo>
                        <a:pt x="1673" y="2858"/>
                      </a:lnTo>
                      <a:lnTo>
                        <a:pt x="1703" y="2949"/>
                      </a:lnTo>
                      <a:lnTo>
                        <a:pt x="4712" y="2949"/>
                      </a:lnTo>
                      <a:lnTo>
                        <a:pt x="4773" y="2858"/>
                      </a:lnTo>
                      <a:lnTo>
                        <a:pt x="4712" y="2827"/>
                      </a:lnTo>
                      <a:lnTo>
                        <a:pt x="1733" y="2827"/>
                      </a:lnTo>
                      <a:lnTo>
                        <a:pt x="305" y="274"/>
                      </a:lnTo>
                      <a:lnTo>
                        <a:pt x="3952" y="2402"/>
                      </a:lnTo>
                      <a:lnTo>
                        <a:pt x="4712" y="2827"/>
                      </a:lnTo>
                      <a:lnTo>
                        <a:pt x="4895" y="2827"/>
                      </a:lnTo>
                      <a:lnTo>
                        <a:pt x="4803" y="2797"/>
                      </a:lnTo>
                      <a:lnTo>
                        <a:pt x="4743" y="2736"/>
                      </a:lnTo>
                      <a:lnTo>
                        <a:pt x="2980" y="1733"/>
                      </a:lnTo>
                      <a:lnTo>
                        <a:pt x="244" y="122"/>
                      </a:lnTo>
                      <a:lnTo>
                        <a:pt x="183" y="92"/>
                      </a:lnTo>
                      <a:lnTo>
                        <a:pt x="92" y="6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5"/>
                <p:cNvSpPr/>
                <p:nvPr/>
              </p:nvSpPr>
              <p:spPr>
                <a:xfrm>
                  <a:off x="-7991525" y="13753525"/>
                  <a:ext cx="115525" cy="69175"/>
                </a:xfrm>
                <a:custGeom>
                  <a:avLst/>
                  <a:gdLst/>
                  <a:ahLst/>
                  <a:cxnLst/>
                  <a:rect l="l" t="t" r="r" b="b"/>
                  <a:pathLst>
                    <a:path w="4621" h="2767" extrusionOk="0">
                      <a:moveTo>
                        <a:pt x="3101" y="92"/>
                      </a:moveTo>
                      <a:lnTo>
                        <a:pt x="4590" y="2615"/>
                      </a:lnTo>
                      <a:lnTo>
                        <a:pt x="943" y="548"/>
                      </a:lnTo>
                      <a:lnTo>
                        <a:pt x="183" y="92"/>
                      </a:lnTo>
                      <a:close/>
                      <a:moveTo>
                        <a:pt x="3162" y="1"/>
                      </a:moveTo>
                      <a:lnTo>
                        <a:pt x="3101" y="31"/>
                      </a:lnTo>
                      <a:lnTo>
                        <a:pt x="3071" y="31"/>
                      </a:lnTo>
                      <a:lnTo>
                        <a:pt x="1" y="92"/>
                      </a:lnTo>
                      <a:lnTo>
                        <a:pt x="122" y="153"/>
                      </a:lnTo>
                      <a:lnTo>
                        <a:pt x="4530" y="2706"/>
                      </a:lnTo>
                      <a:lnTo>
                        <a:pt x="4590" y="2736"/>
                      </a:lnTo>
                      <a:lnTo>
                        <a:pt x="4621" y="2767"/>
                      </a:lnTo>
                      <a:lnTo>
                        <a:pt x="4590" y="2706"/>
                      </a:lnTo>
                      <a:lnTo>
                        <a:pt x="4621" y="2706"/>
                      </a:lnTo>
                      <a:lnTo>
                        <a:pt x="4621" y="2554"/>
                      </a:lnTo>
                      <a:lnTo>
                        <a:pt x="3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5"/>
                <p:cNvSpPr/>
                <p:nvPr/>
              </p:nvSpPr>
              <p:spPr>
                <a:xfrm>
                  <a:off x="-7996075" y="13752775"/>
                  <a:ext cx="3825" cy="775"/>
                </a:xfrm>
                <a:custGeom>
                  <a:avLst/>
                  <a:gdLst/>
                  <a:ahLst/>
                  <a:cxnLst/>
                  <a:rect l="l" t="t" r="r" b="b"/>
                  <a:pathLst>
                    <a:path w="153" h="31" extrusionOk="0">
                      <a:moveTo>
                        <a:pt x="0" y="0"/>
                      </a:moveTo>
                      <a:lnTo>
                        <a:pt x="61" y="31"/>
                      </a:lnTo>
                      <a:lnTo>
                        <a:pt x="1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5"/>
                <p:cNvSpPr/>
                <p:nvPr/>
              </p:nvSpPr>
              <p:spPr>
                <a:xfrm>
                  <a:off x="-7994575" y="13685900"/>
                  <a:ext cx="120100" cy="69925"/>
                </a:xfrm>
                <a:custGeom>
                  <a:avLst/>
                  <a:gdLst/>
                  <a:ahLst/>
                  <a:cxnLst/>
                  <a:rect l="l" t="t" r="r" b="b"/>
                  <a:pathLst>
                    <a:path w="4804" h="2797" extrusionOk="0">
                      <a:moveTo>
                        <a:pt x="4712" y="122"/>
                      </a:moveTo>
                      <a:lnTo>
                        <a:pt x="3223" y="2675"/>
                      </a:lnTo>
                      <a:lnTo>
                        <a:pt x="305" y="2675"/>
                      </a:lnTo>
                      <a:lnTo>
                        <a:pt x="2372" y="1490"/>
                      </a:lnTo>
                      <a:lnTo>
                        <a:pt x="4712" y="122"/>
                      </a:lnTo>
                      <a:close/>
                      <a:moveTo>
                        <a:pt x="4743" y="0"/>
                      </a:moveTo>
                      <a:lnTo>
                        <a:pt x="4682" y="61"/>
                      </a:lnTo>
                      <a:lnTo>
                        <a:pt x="275" y="2584"/>
                      </a:lnTo>
                      <a:lnTo>
                        <a:pt x="183" y="2614"/>
                      </a:lnTo>
                      <a:lnTo>
                        <a:pt x="153" y="2675"/>
                      </a:lnTo>
                      <a:lnTo>
                        <a:pt x="92" y="2706"/>
                      </a:lnTo>
                      <a:lnTo>
                        <a:pt x="1" y="2736"/>
                      </a:lnTo>
                      <a:lnTo>
                        <a:pt x="183" y="2736"/>
                      </a:lnTo>
                      <a:lnTo>
                        <a:pt x="3284" y="2797"/>
                      </a:lnTo>
                      <a:lnTo>
                        <a:pt x="3314" y="2736"/>
                      </a:lnTo>
                      <a:lnTo>
                        <a:pt x="3496" y="2402"/>
                      </a:lnTo>
                      <a:lnTo>
                        <a:pt x="4803" y="213"/>
                      </a:lnTo>
                      <a:lnTo>
                        <a:pt x="4803" y="61"/>
                      </a:lnTo>
                      <a:lnTo>
                        <a:pt x="4743" y="61"/>
                      </a:lnTo>
                      <a:lnTo>
                        <a:pt x="48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5"/>
                <p:cNvSpPr/>
                <p:nvPr/>
              </p:nvSpPr>
              <p:spPr>
                <a:xfrm>
                  <a:off x="-7752925" y="13756575"/>
                  <a:ext cx="38775" cy="129200"/>
                </a:xfrm>
                <a:custGeom>
                  <a:avLst/>
                  <a:gdLst/>
                  <a:ahLst/>
                  <a:cxnLst/>
                  <a:rect l="l" t="t" r="r" b="b"/>
                  <a:pathLst>
                    <a:path w="1551" h="5168" extrusionOk="0">
                      <a:moveTo>
                        <a:pt x="1" y="0"/>
                      </a:moveTo>
                      <a:lnTo>
                        <a:pt x="1" y="122"/>
                      </a:lnTo>
                      <a:lnTo>
                        <a:pt x="1429" y="2614"/>
                      </a:lnTo>
                      <a:lnTo>
                        <a:pt x="1" y="5168"/>
                      </a:lnTo>
                      <a:lnTo>
                        <a:pt x="1460" y="2584"/>
                      </a:lnTo>
                      <a:lnTo>
                        <a:pt x="1551" y="2584"/>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5"/>
                <p:cNvSpPr/>
                <p:nvPr/>
              </p:nvSpPr>
              <p:spPr>
                <a:xfrm>
                  <a:off x="-7794700" y="13756575"/>
                  <a:ext cx="38775" cy="129200"/>
                </a:xfrm>
                <a:custGeom>
                  <a:avLst/>
                  <a:gdLst/>
                  <a:ahLst/>
                  <a:cxnLst/>
                  <a:rect l="l" t="t" r="r" b="b"/>
                  <a:pathLst>
                    <a:path w="1551" h="5168" extrusionOk="0">
                      <a:moveTo>
                        <a:pt x="1550" y="0"/>
                      </a:moveTo>
                      <a:lnTo>
                        <a:pt x="1459" y="31"/>
                      </a:lnTo>
                      <a:lnTo>
                        <a:pt x="0" y="2584"/>
                      </a:lnTo>
                      <a:lnTo>
                        <a:pt x="30" y="2584"/>
                      </a:lnTo>
                      <a:lnTo>
                        <a:pt x="1550" y="5168"/>
                      </a:lnTo>
                      <a:lnTo>
                        <a:pt x="91" y="2614"/>
                      </a:lnTo>
                      <a:lnTo>
                        <a:pt x="1550" y="122"/>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5"/>
                <p:cNvSpPr/>
                <p:nvPr/>
              </p:nvSpPr>
              <p:spPr>
                <a:xfrm>
                  <a:off x="-7794700" y="13896400"/>
                  <a:ext cx="38775" cy="129200"/>
                </a:xfrm>
                <a:custGeom>
                  <a:avLst/>
                  <a:gdLst/>
                  <a:ahLst/>
                  <a:cxnLst/>
                  <a:rect l="l" t="t" r="r" b="b"/>
                  <a:pathLst>
                    <a:path w="1551" h="5168" extrusionOk="0">
                      <a:moveTo>
                        <a:pt x="1550" y="0"/>
                      </a:moveTo>
                      <a:lnTo>
                        <a:pt x="30" y="2584"/>
                      </a:lnTo>
                      <a:lnTo>
                        <a:pt x="0" y="2584"/>
                      </a:lnTo>
                      <a:lnTo>
                        <a:pt x="1459" y="5107"/>
                      </a:lnTo>
                      <a:lnTo>
                        <a:pt x="1550" y="5167"/>
                      </a:lnTo>
                      <a:lnTo>
                        <a:pt x="1550" y="5076"/>
                      </a:lnTo>
                      <a:lnTo>
                        <a:pt x="91" y="2523"/>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5"/>
                <p:cNvSpPr/>
                <p:nvPr/>
              </p:nvSpPr>
              <p:spPr>
                <a:xfrm>
                  <a:off x="-7752925" y="13896400"/>
                  <a:ext cx="38775" cy="129200"/>
                </a:xfrm>
                <a:custGeom>
                  <a:avLst/>
                  <a:gdLst/>
                  <a:ahLst/>
                  <a:cxnLst/>
                  <a:rect l="l" t="t" r="r" b="b"/>
                  <a:pathLst>
                    <a:path w="1551" h="5168" extrusionOk="0">
                      <a:moveTo>
                        <a:pt x="1" y="0"/>
                      </a:moveTo>
                      <a:lnTo>
                        <a:pt x="1427" y="2526"/>
                      </a:lnTo>
                      <a:lnTo>
                        <a:pt x="1429" y="2523"/>
                      </a:lnTo>
                      <a:lnTo>
                        <a:pt x="1" y="0"/>
                      </a:lnTo>
                      <a:close/>
                      <a:moveTo>
                        <a:pt x="1427" y="2526"/>
                      </a:moveTo>
                      <a:lnTo>
                        <a:pt x="1" y="5076"/>
                      </a:lnTo>
                      <a:lnTo>
                        <a:pt x="1" y="5167"/>
                      </a:lnTo>
                      <a:lnTo>
                        <a:pt x="62" y="5107"/>
                      </a:lnTo>
                      <a:lnTo>
                        <a:pt x="1551" y="2584"/>
                      </a:lnTo>
                      <a:lnTo>
                        <a:pt x="1460" y="2584"/>
                      </a:lnTo>
                      <a:lnTo>
                        <a:pt x="1427" y="252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5"/>
                <p:cNvSpPr/>
                <p:nvPr/>
              </p:nvSpPr>
              <p:spPr>
                <a:xfrm>
                  <a:off x="-7755950" y="14029375"/>
                  <a:ext cx="1525" cy="775"/>
                </a:xfrm>
                <a:custGeom>
                  <a:avLst/>
                  <a:gdLst/>
                  <a:ahLst/>
                  <a:cxnLst/>
                  <a:rect l="l" t="t" r="r" b="b"/>
                  <a:pathLst>
                    <a:path w="61" h="31" extrusionOk="0">
                      <a:moveTo>
                        <a:pt x="0" y="0"/>
                      </a:moveTo>
                      <a:lnTo>
                        <a:pt x="31" y="3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5"/>
                <p:cNvSpPr/>
                <p:nvPr/>
              </p:nvSpPr>
              <p:spPr>
                <a:xfrm>
                  <a:off x="-7872225" y="13824950"/>
                  <a:ext cx="39550" cy="66150"/>
                </a:xfrm>
                <a:custGeom>
                  <a:avLst/>
                  <a:gdLst/>
                  <a:ahLst/>
                  <a:cxnLst/>
                  <a:rect l="l" t="t" r="r" b="b"/>
                  <a:pathLst>
                    <a:path w="1582" h="2646" extrusionOk="0">
                      <a:moveTo>
                        <a:pt x="1" y="1"/>
                      </a:moveTo>
                      <a:lnTo>
                        <a:pt x="1" y="122"/>
                      </a:lnTo>
                      <a:lnTo>
                        <a:pt x="1490" y="2645"/>
                      </a:lnTo>
                      <a:lnTo>
                        <a:pt x="1490" y="2584"/>
                      </a:lnTo>
                      <a:lnTo>
                        <a:pt x="1581"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5"/>
                <p:cNvSpPr/>
                <p:nvPr/>
              </p:nvSpPr>
              <p:spPr>
                <a:xfrm>
                  <a:off x="-7876025" y="13821150"/>
                  <a:ext cx="1550" cy="1550"/>
                </a:xfrm>
                <a:custGeom>
                  <a:avLst/>
                  <a:gdLst/>
                  <a:ahLst/>
                  <a:cxnLst/>
                  <a:rect l="l" t="t" r="r" b="b"/>
                  <a:pathLst>
                    <a:path w="62" h="62" extrusionOk="0">
                      <a:moveTo>
                        <a:pt x="1" y="1"/>
                      </a:moveTo>
                      <a:lnTo>
                        <a:pt x="61" y="62"/>
                      </a:lnTo>
                      <a:lnTo>
                        <a:pt x="6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5"/>
                <p:cNvSpPr/>
                <p:nvPr/>
              </p:nvSpPr>
              <p:spPr>
                <a:xfrm>
                  <a:off x="-7870700" y="13821150"/>
                  <a:ext cx="114775" cy="67675"/>
                </a:xfrm>
                <a:custGeom>
                  <a:avLst/>
                  <a:gdLst/>
                  <a:ahLst/>
                  <a:cxnLst/>
                  <a:rect l="l" t="t" r="r" b="b"/>
                  <a:pathLst>
                    <a:path w="4591" h="2707" extrusionOk="0">
                      <a:moveTo>
                        <a:pt x="92" y="1"/>
                      </a:moveTo>
                      <a:lnTo>
                        <a:pt x="0" y="31"/>
                      </a:lnTo>
                      <a:lnTo>
                        <a:pt x="92" y="122"/>
                      </a:lnTo>
                      <a:lnTo>
                        <a:pt x="3040" y="122"/>
                      </a:lnTo>
                      <a:lnTo>
                        <a:pt x="4499" y="2645"/>
                      </a:lnTo>
                      <a:lnTo>
                        <a:pt x="4590" y="2706"/>
                      </a:lnTo>
                      <a:lnTo>
                        <a:pt x="4590" y="2585"/>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5"/>
                <p:cNvSpPr/>
                <p:nvPr/>
              </p:nvSpPr>
              <p:spPr>
                <a:xfrm>
                  <a:off x="-7752925" y="13893350"/>
                  <a:ext cx="114025" cy="67650"/>
                </a:xfrm>
                <a:custGeom>
                  <a:avLst/>
                  <a:gdLst/>
                  <a:ahLst/>
                  <a:cxnLst/>
                  <a:rect l="l" t="t" r="r" b="b"/>
                  <a:pathLst>
                    <a:path w="4561" h="2706" extrusionOk="0">
                      <a:moveTo>
                        <a:pt x="1" y="0"/>
                      </a:moveTo>
                      <a:lnTo>
                        <a:pt x="1" y="122"/>
                      </a:lnTo>
                      <a:lnTo>
                        <a:pt x="1460" y="2706"/>
                      </a:lnTo>
                      <a:lnTo>
                        <a:pt x="4469" y="2706"/>
                      </a:lnTo>
                      <a:lnTo>
                        <a:pt x="4560" y="2645"/>
                      </a:lnTo>
                      <a:lnTo>
                        <a:pt x="4469" y="2584"/>
                      </a:lnTo>
                      <a:lnTo>
                        <a:pt x="1551" y="2584"/>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5"/>
                <p:cNvSpPr/>
                <p:nvPr/>
              </p:nvSpPr>
              <p:spPr>
                <a:xfrm>
                  <a:off x="-7676175" y="13891075"/>
                  <a:ext cx="38775" cy="66125"/>
                </a:xfrm>
                <a:custGeom>
                  <a:avLst/>
                  <a:gdLst/>
                  <a:ahLst/>
                  <a:cxnLst/>
                  <a:rect l="l" t="t" r="r" b="b"/>
                  <a:pathLst>
                    <a:path w="1551" h="2645" extrusionOk="0">
                      <a:moveTo>
                        <a:pt x="62" y="0"/>
                      </a:moveTo>
                      <a:lnTo>
                        <a:pt x="31" y="61"/>
                      </a:lnTo>
                      <a:lnTo>
                        <a:pt x="1" y="61"/>
                      </a:lnTo>
                      <a:lnTo>
                        <a:pt x="1429" y="2584"/>
                      </a:lnTo>
                      <a:lnTo>
                        <a:pt x="1551" y="2645"/>
                      </a:lnTo>
                      <a:lnTo>
                        <a:pt x="1551" y="2554"/>
                      </a:lnTo>
                      <a:lnTo>
                        <a:pt x="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5"/>
                <p:cNvSpPr/>
                <p:nvPr/>
              </p:nvSpPr>
              <p:spPr>
                <a:xfrm>
                  <a:off x="-7872225" y="13889550"/>
                  <a:ext cx="115525" cy="67650"/>
                </a:xfrm>
                <a:custGeom>
                  <a:avLst/>
                  <a:gdLst/>
                  <a:ahLst/>
                  <a:cxnLst/>
                  <a:rect l="l" t="t" r="r" b="b"/>
                  <a:pathLst>
                    <a:path w="4621" h="2706" extrusionOk="0">
                      <a:moveTo>
                        <a:pt x="1490" y="0"/>
                      </a:moveTo>
                      <a:lnTo>
                        <a:pt x="1490" y="61"/>
                      </a:lnTo>
                      <a:lnTo>
                        <a:pt x="1" y="2615"/>
                      </a:lnTo>
                      <a:lnTo>
                        <a:pt x="1" y="2706"/>
                      </a:lnTo>
                      <a:lnTo>
                        <a:pt x="92" y="2645"/>
                      </a:lnTo>
                      <a:lnTo>
                        <a:pt x="1581" y="122"/>
                      </a:lnTo>
                      <a:lnTo>
                        <a:pt x="4499" y="122"/>
                      </a:lnTo>
                      <a:lnTo>
                        <a:pt x="4621" y="61"/>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5"/>
                <p:cNvSpPr/>
                <p:nvPr/>
              </p:nvSpPr>
              <p:spPr>
                <a:xfrm>
                  <a:off x="-7876025" y="13959450"/>
                  <a:ext cx="2300" cy="1550"/>
                </a:xfrm>
                <a:custGeom>
                  <a:avLst/>
                  <a:gdLst/>
                  <a:ahLst/>
                  <a:cxnLst/>
                  <a:rect l="l" t="t" r="r" b="b"/>
                  <a:pathLst>
                    <a:path w="92" h="62" extrusionOk="0">
                      <a:moveTo>
                        <a:pt x="61" y="1"/>
                      </a:moveTo>
                      <a:lnTo>
                        <a:pt x="1" y="62"/>
                      </a:lnTo>
                      <a:lnTo>
                        <a:pt x="92" y="62"/>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5"/>
                <p:cNvSpPr/>
                <p:nvPr/>
              </p:nvSpPr>
              <p:spPr>
                <a:xfrm>
                  <a:off x="-7870700" y="13893350"/>
                  <a:ext cx="114775" cy="67650"/>
                </a:xfrm>
                <a:custGeom>
                  <a:avLst/>
                  <a:gdLst/>
                  <a:ahLst/>
                  <a:cxnLst/>
                  <a:rect l="l" t="t" r="r" b="b"/>
                  <a:pathLst>
                    <a:path w="4591" h="2706" extrusionOk="0">
                      <a:moveTo>
                        <a:pt x="4590" y="0"/>
                      </a:moveTo>
                      <a:lnTo>
                        <a:pt x="4499" y="31"/>
                      </a:lnTo>
                      <a:lnTo>
                        <a:pt x="3040" y="2584"/>
                      </a:lnTo>
                      <a:lnTo>
                        <a:pt x="92" y="2584"/>
                      </a:lnTo>
                      <a:lnTo>
                        <a:pt x="0" y="2645"/>
                      </a:lnTo>
                      <a:lnTo>
                        <a:pt x="92" y="2706"/>
                      </a:lnTo>
                      <a:lnTo>
                        <a:pt x="3070" y="2706"/>
                      </a:lnTo>
                      <a:lnTo>
                        <a:pt x="4590" y="122"/>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5"/>
                <p:cNvSpPr/>
                <p:nvPr/>
              </p:nvSpPr>
              <p:spPr>
                <a:xfrm>
                  <a:off x="-7752925" y="13821150"/>
                  <a:ext cx="114025" cy="67675"/>
                </a:xfrm>
                <a:custGeom>
                  <a:avLst/>
                  <a:gdLst/>
                  <a:ahLst/>
                  <a:cxnLst/>
                  <a:rect l="l" t="t" r="r" b="b"/>
                  <a:pathLst>
                    <a:path w="4561" h="2707" extrusionOk="0">
                      <a:moveTo>
                        <a:pt x="1460" y="1"/>
                      </a:moveTo>
                      <a:lnTo>
                        <a:pt x="1" y="2585"/>
                      </a:lnTo>
                      <a:lnTo>
                        <a:pt x="1" y="2706"/>
                      </a:lnTo>
                      <a:lnTo>
                        <a:pt x="62" y="2645"/>
                      </a:lnTo>
                      <a:lnTo>
                        <a:pt x="1551" y="122"/>
                      </a:lnTo>
                      <a:lnTo>
                        <a:pt x="4469" y="122"/>
                      </a:lnTo>
                      <a:lnTo>
                        <a:pt x="4560" y="31"/>
                      </a:lnTo>
                      <a:lnTo>
                        <a:pt x="44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5"/>
                <p:cNvSpPr/>
                <p:nvPr/>
              </p:nvSpPr>
              <p:spPr>
                <a:xfrm>
                  <a:off x="-7752150" y="13824950"/>
                  <a:ext cx="114750" cy="67675"/>
                </a:xfrm>
                <a:custGeom>
                  <a:avLst/>
                  <a:gdLst/>
                  <a:ahLst/>
                  <a:cxnLst/>
                  <a:rect l="l" t="t" r="r" b="b"/>
                  <a:pathLst>
                    <a:path w="4590" h="2707" extrusionOk="0">
                      <a:moveTo>
                        <a:pt x="4590" y="1"/>
                      </a:moveTo>
                      <a:lnTo>
                        <a:pt x="4468" y="31"/>
                      </a:lnTo>
                      <a:lnTo>
                        <a:pt x="3040" y="2584"/>
                      </a:lnTo>
                      <a:lnTo>
                        <a:pt x="61" y="2584"/>
                      </a:lnTo>
                      <a:lnTo>
                        <a:pt x="0" y="2645"/>
                      </a:lnTo>
                      <a:lnTo>
                        <a:pt x="61" y="2706"/>
                      </a:lnTo>
                      <a:lnTo>
                        <a:pt x="3070" y="2706"/>
                      </a:lnTo>
                      <a:lnTo>
                        <a:pt x="3101" y="2645"/>
                      </a:lnTo>
                      <a:lnTo>
                        <a:pt x="4590" y="122"/>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5"/>
                <p:cNvSpPr/>
                <p:nvPr/>
              </p:nvSpPr>
              <p:spPr>
                <a:xfrm>
                  <a:off x="-7872225" y="13755800"/>
                  <a:ext cx="116300" cy="66150"/>
                </a:xfrm>
                <a:custGeom>
                  <a:avLst/>
                  <a:gdLst/>
                  <a:ahLst/>
                  <a:cxnLst/>
                  <a:rect l="l" t="t" r="r" b="b"/>
                  <a:pathLst>
                    <a:path w="4652" h="2646" extrusionOk="0">
                      <a:moveTo>
                        <a:pt x="4499" y="1"/>
                      </a:moveTo>
                      <a:lnTo>
                        <a:pt x="92" y="2524"/>
                      </a:lnTo>
                      <a:lnTo>
                        <a:pt x="1" y="2645"/>
                      </a:lnTo>
                      <a:lnTo>
                        <a:pt x="61" y="2645"/>
                      </a:lnTo>
                      <a:lnTo>
                        <a:pt x="153" y="2615"/>
                      </a:lnTo>
                      <a:lnTo>
                        <a:pt x="4560" y="62"/>
                      </a:lnTo>
                      <a:lnTo>
                        <a:pt x="4651" y="31"/>
                      </a:lnTo>
                      <a:lnTo>
                        <a:pt x="46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5"/>
                <p:cNvSpPr/>
                <p:nvPr/>
              </p:nvSpPr>
              <p:spPr>
                <a:xfrm>
                  <a:off x="-7739250" y="13761900"/>
                  <a:ext cx="98825" cy="57000"/>
                </a:xfrm>
                <a:custGeom>
                  <a:avLst/>
                  <a:gdLst/>
                  <a:ahLst/>
                  <a:cxnLst/>
                  <a:rect l="l" t="t" r="r" b="b"/>
                  <a:pathLst>
                    <a:path w="3953" h="2280" extrusionOk="0">
                      <a:moveTo>
                        <a:pt x="3952" y="2280"/>
                      </a:moveTo>
                      <a:lnTo>
                        <a:pt x="3952" y="228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5"/>
                <p:cNvSpPr/>
                <p:nvPr/>
              </p:nvSpPr>
              <p:spPr>
                <a:xfrm>
                  <a:off x="-7709600" y="13782400"/>
                  <a:ext cx="70700" cy="39550"/>
                </a:xfrm>
                <a:custGeom>
                  <a:avLst/>
                  <a:gdLst/>
                  <a:ahLst/>
                  <a:cxnLst/>
                  <a:rect l="l" t="t" r="r" b="b"/>
                  <a:pathLst>
                    <a:path w="2828" h="1582" extrusionOk="0">
                      <a:moveTo>
                        <a:pt x="0" y="1"/>
                      </a:moveTo>
                      <a:lnTo>
                        <a:pt x="2736" y="1551"/>
                      </a:lnTo>
                      <a:lnTo>
                        <a:pt x="2827" y="1581"/>
                      </a:lnTo>
                      <a:lnTo>
                        <a:pt x="2827" y="158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5"/>
                <p:cNvSpPr/>
                <p:nvPr/>
              </p:nvSpPr>
              <p:spPr>
                <a:xfrm>
                  <a:off x="-7874500" y="13824200"/>
                  <a:ext cx="237875" cy="205200"/>
                </a:xfrm>
                <a:custGeom>
                  <a:avLst/>
                  <a:gdLst/>
                  <a:ahLst/>
                  <a:cxnLst/>
                  <a:rect l="l" t="t" r="r" b="b"/>
                  <a:pathLst>
                    <a:path w="9515" h="8208" extrusionOk="0">
                      <a:moveTo>
                        <a:pt x="61" y="0"/>
                      </a:moveTo>
                      <a:lnTo>
                        <a:pt x="0" y="152"/>
                      </a:lnTo>
                      <a:lnTo>
                        <a:pt x="0" y="5229"/>
                      </a:lnTo>
                      <a:lnTo>
                        <a:pt x="0" y="5320"/>
                      </a:lnTo>
                      <a:lnTo>
                        <a:pt x="0" y="5380"/>
                      </a:lnTo>
                      <a:lnTo>
                        <a:pt x="0" y="5411"/>
                      </a:lnTo>
                      <a:lnTo>
                        <a:pt x="31" y="5472"/>
                      </a:lnTo>
                      <a:lnTo>
                        <a:pt x="61" y="5472"/>
                      </a:lnTo>
                      <a:lnTo>
                        <a:pt x="31" y="5350"/>
                      </a:lnTo>
                      <a:lnTo>
                        <a:pt x="92" y="5320"/>
                      </a:lnTo>
                      <a:lnTo>
                        <a:pt x="92" y="5229"/>
                      </a:lnTo>
                      <a:lnTo>
                        <a:pt x="92" y="152"/>
                      </a:lnTo>
                      <a:lnTo>
                        <a:pt x="92" y="31"/>
                      </a:lnTo>
                      <a:lnTo>
                        <a:pt x="61" y="0"/>
                      </a:lnTo>
                      <a:close/>
                      <a:moveTo>
                        <a:pt x="152" y="5411"/>
                      </a:moveTo>
                      <a:lnTo>
                        <a:pt x="61" y="5472"/>
                      </a:lnTo>
                      <a:lnTo>
                        <a:pt x="92" y="5502"/>
                      </a:lnTo>
                      <a:lnTo>
                        <a:pt x="183" y="5532"/>
                      </a:lnTo>
                      <a:lnTo>
                        <a:pt x="3192" y="7295"/>
                      </a:lnTo>
                      <a:lnTo>
                        <a:pt x="4712" y="8146"/>
                      </a:lnTo>
                      <a:lnTo>
                        <a:pt x="4742" y="8146"/>
                      </a:lnTo>
                      <a:lnTo>
                        <a:pt x="4742" y="8116"/>
                      </a:lnTo>
                      <a:lnTo>
                        <a:pt x="4742" y="8055"/>
                      </a:lnTo>
                      <a:lnTo>
                        <a:pt x="4651" y="7995"/>
                      </a:lnTo>
                      <a:lnTo>
                        <a:pt x="1672" y="6292"/>
                      </a:lnTo>
                      <a:lnTo>
                        <a:pt x="244" y="5472"/>
                      </a:lnTo>
                      <a:lnTo>
                        <a:pt x="152" y="5411"/>
                      </a:lnTo>
                      <a:close/>
                      <a:moveTo>
                        <a:pt x="9423" y="5411"/>
                      </a:moveTo>
                      <a:lnTo>
                        <a:pt x="9332" y="5472"/>
                      </a:lnTo>
                      <a:lnTo>
                        <a:pt x="6323" y="7174"/>
                      </a:lnTo>
                      <a:lnTo>
                        <a:pt x="4925" y="7995"/>
                      </a:lnTo>
                      <a:lnTo>
                        <a:pt x="4864" y="8055"/>
                      </a:lnTo>
                      <a:lnTo>
                        <a:pt x="4864" y="8116"/>
                      </a:lnTo>
                      <a:lnTo>
                        <a:pt x="4864" y="8146"/>
                      </a:lnTo>
                      <a:lnTo>
                        <a:pt x="4742" y="8146"/>
                      </a:lnTo>
                      <a:lnTo>
                        <a:pt x="4742" y="8207"/>
                      </a:lnTo>
                      <a:lnTo>
                        <a:pt x="4803" y="8207"/>
                      </a:lnTo>
                      <a:lnTo>
                        <a:pt x="4894" y="8146"/>
                      </a:lnTo>
                      <a:lnTo>
                        <a:pt x="7964" y="6384"/>
                      </a:lnTo>
                      <a:lnTo>
                        <a:pt x="9362" y="5532"/>
                      </a:lnTo>
                      <a:lnTo>
                        <a:pt x="9484" y="5502"/>
                      </a:lnTo>
                      <a:lnTo>
                        <a:pt x="9514" y="5472"/>
                      </a:lnTo>
                      <a:lnTo>
                        <a:pt x="9454" y="5472"/>
                      </a:lnTo>
                      <a:lnTo>
                        <a:pt x="9454" y="541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5"/>
                <p:cNvSpPr/>
                <p:nvPr/>
              </p:nvSpPr>
              <p:spPr>
                <a:xfrm>
                  <a:off x="-7755950" y="13755800"/>
                  <a:ext cx="3050" cy="133775"/>
                </a:xfrm>
                <a:custGeom>
                  <a:avLst/>
                  <a:gdLst/>
                  <a:ahLst/>
                  <a:cxnLst/>
                  <a:rect l="l" t="t" r="r" b="b"/>
                  <a:pathLst>
                    <a:path w="122" h="5351" extrusionOk="0">
                      <a:moveTo>
                        <a:pt x="0" y="1"/>
                      </a:moveTo>
                      <a:lnTo>
                        <a:pt x="0" y="31"/>
                      </a:lnTo>
                      <a:lnTo>
                        <a:pt x="0" y="153"/>
                      </a:lnTo>
                      <a:lnTo>
                        <a:pt x="0" y="5199"/>
                      </a:lnTo>
                      <a:lnTo>
                        <a:pt x="0" y="5320"/>
                      </a:lnTo>
                      <a:lnTo>
                        <a:pt x="31" y="5350"/>
                      </a:lnTo>
                      <a:lnTo>
                        <a:pt x="122" y="5320"/>
                      </a:lnTo>
                      <a:lnTo>
                        <a:pt x="122" y="5199"/>
                      </a:lnTo>
                      <a:lnTo>
                        <a:pt x="122" y="153"/>
                      </a:lnTo>
                      <a:lnTo>
                        <a:pt x="122" y="31"/>
                      </a:lnTo>
                      <a:lnTo>
                        <a:pt x="61" y="1"/>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5"/>
                <p:cNvSpPr/>
                <p:nvPr/>
              </p:nvSpPr>
              <p:spPr>
                <a:xfrm>
                  <a:off x="-7755950" y="13892600"/>
                  <a:ext cx="3050" cy="135275"/>
                </a:xfrm>
                <a:custGeom>
                  <a:avLst/>
                  <a:gdLst/>
                  <a:ahLst/>
                  <a:cxnLst/>
                  <a:rect l="l" t="t" r="r" b="b"/>
                  <a:pathLst>
                    <a:path w="122" h="5411" extrusionOk="0">
                      <a:moveTo>
                        <a:pt x="31" y="0"/>
                      </a:moveTo>
                      <a:lnTo>
                        <a:pt x="0" y="30"/>
                      </a:lnTo>
                      <a:lnTo>
                        <a:pt x="0" y="152"/>
                      </a:lnTo>
                      <a:lnTo>
                        <a:pt x="0" y="5228"/>
                      </a:lnTo>
                      <a:lnTo>
                        <a:pt x="0" y="5319"/>
                      </a:lnTo>
                      <a:lnTo>
                        <a:pt x="0" y="5380"/>
                      </a:lnTo>
                      <a:lnTo>
                        <a:pt x="0" y="5410"/>
                      </a:lnTo>
                      <a:lnTo>
                        <a:pt x="122" y="5410"/>
                      </a:lnTo>
                      <a:lnTo>
                        <a:pt x="122" y="5380"/>
                      </a:lnTo>
                      <a:lnTo>
                        <a:pt x="122" y="5319"/>
                      </a:lnTo>
                      <a:lnTo>
                        <a:pt x="122" y="5228"/>
                      </a:lnTo>
                      <a:lnTo>
                        <a:pt x="122" y="152"/>
                      </a:lnTo>
                      <a:lnTo>
                        <a:pt x="122"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5"/>
                <p:cNvSpPr/>
                <p:nvPr/>
              </p:nvSpPr>
              <p:spPr>
                <a:xfrm>
                  <a:off x="-7755200" y="13891075"/>
                  <a:ext cx="117800" cy="68400"/>
                </a:xfrm>
                <a:custGeom>
                  <a:avLst/>
                  <a:gdLst/>
                  <a:ahLst/>
                  <a:cxnLst/>
                  <a:rect l="l" t="t" r="r" b="b"/>
                  <a:pathLst>
                    <a:path w="4712" h="2736" extrusionOk="0">
                      <a:moveTo>
                        <a:pt x="122" y="0"/>
                      </a:moveTo>
                      <a:lnTo>
                        <a:pt x="1" y="61"/>
                      </a:lnTo>
                      <a:lnTo>
                        <a:pt x="92" y="91"/>
                      </a:lnTo>
                      <a:lnTo>
                        <a:pt x="153" y="122"/>
                      </a:lnTo>
                      <a:lnTo>
                        <a:pt x="4560" y="2675"/>
                      </a:lnTo>
                      <a:lnTo>
                        <a:pt x="4651" y="2736"/>
                      </a:lnTo>
                      <a:lnTo>
                        <a:pt x="4682" y="2736"/>
                      </a:lnTo>
                      <a:lnTo>
                        <a:pt x="4712" y="2705"/>
                      </a:lnTo>
                      <a:lnTo>
                        <a:pt x="4712" y="2645"/>
                      </a:lnTo>
                      <a:lnTo>
                        <a:pt x="4590" y="2584"/>
                      </a:lnTo>
                      <a:lnTo>
                        <a:pt x="183" y="6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5"/>
                <p:cNvSpPr/>
                <p:nvPr/>
              </p:nvSpPr>
              <p:spPr>
                <a:xfrm>
                  <a:off x="-7872975" y="13821925"/>
                  <a:ext cx="117800" cy="69175"/>
                </a:xfrm>
                <a:custGeom>
                  <a:avLst/>
                  <a:gdLst/>
                  <a:ahLst/>
                  <a:cxnLst/>
                  <a:rect l="l" t="t" r="r" b="b"/>
                  <a:pathLst>
                    <a:path w="4712" h="2767" extrusionOk="0">
                      <a:moveTo>
                        <a:pt x="31" y="0"/>
                      </a:moveTo>
                      <a:lnTo>
                        <a:pt x="0" y="91"/>
                      </a:lnTo>
                      <a:lnTo>
                        <a:pt x="31" y="122"/>
                      </a:lnTo>
                      <a:lnTo>
                        <a:pt x="122" y="152"/>
                      </a:lnTo>
                      <a:lnTo>
                        <a:pt x="4529" y="2705"/>
                      </a:lnTo>
                      <a:lnTo>
                        <a:pt x="4651" y="2766"/>
                      </a:lnTo>
                      <a:lnTo>
                        <a:pt x="4712" y="2705"/>
                      </a:lnTo>
                      <a:lnTo>
                        <a:pt x="4681" y="2675"/>
                      </a:lnTo>
                      <a:lnTo>
                        <a:pt x="4590" y="2614"/>
                      </a:lnTo>
                      <a:lnTo>
                        <a:pt x="183" y="91"/>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5"/>
                <p:cNvSpPr/>
                <p:nvPr/>
              </p:nvSpPr>
              <p:spPr>
                <a:xfrm>
                  <a:off x="-7873750" y="13821925"/>
                  <a:ext cx="236350" cy="139075"/>
                </a:xfrm>
                <a:custGeom>
                  <a:avLst/>
                  <a:gdLst/>
                  <a:ahLst/>
                  <a:cxnLst/>
                  <a:rect l="l" t="t" r="r" b="b"/>
                  <a:pathLst>
                    <a:path w="9454" h="5563" extrusionOk="0">
                      <a:moveTo>
                        <a:pt x="9393" y="0"/>
                      </a:moveTo>
                      <a:lnTo>
                        <a:pt x="9302" y="91"/>
                      </a:lnTo>
                      <a:lnTo>
                        <a:pt x="4895" y="2614"/>
                      </a:lnTo>
                      <a:lnTo>
                        <a:pt x="4834" y="2675"/>
                      </a:lnTo>
                      <a:lnTo>
                        <a:pt x="4743" y="2705"/>
                      </a:lnTo>
                      <a:lnTo>
                        <a:pt x="4682" y="2766"/>
                      </a:lnTo>
                      <a:lnTo>
                        <a:pt x="4560" y="2827"/>
                      </a:lnTo>
                      <a:lnTo>
                        <a:pt x="153" y="5350"/>
                      </a:lnTo>
                      <a:lnTo>
                        <a:pt x="62" y="5411"/>
                      </a:lnTo>
                      <a:lnTo>
                        <a:pt x="1" y="5441"/>
                      </a:lnTo>
                      <a:lnTo>
                        <a:pt x="31" y="5563"/>
                      </a:lnTo>
                      <a:lnTo>
                        <a:pt x="122" y="5502"/>
                      </a:lnTo>
                      <a:lnTo>
                        <a:pt x="214" y="5441"/>
                      </a:lnTo>
                      <a:lnTo>
                        <a:pt x="4621" y="2888"/>
                      </a:lnTo>
                      <a:lnTo>
                        <a:pt x="4712" y="2857"/>
                      </a:lnTo>
                      <a:lnTo>
                        <a:pt x="4743" y="2827"/>
                      </a:lnTo>
                      <a:lnTo>
                        <a:pt x="4864" y="2766"/>
                      </a:lnTo>
                      <a:lnTo>
                        <a:pt x="4925" y="2705"/>
                      </a:lnTo>
                      <a:lnTo>
                        <a:pt x="9332" y="152"/>
                      </a:lnTo>
                      <a:lnTo>
                        <a:pt x="9454" y="122"/>
                      </a:lnTo>
                      <a:lnTo>
                        <a:pt x="9454" y="31"/>
                      </a:lnTo>
                      <a:lnTo>
                        <a:pt x="9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5"/>
                <p:cNvSpPr/>
                <p:nvPr/>
              </p:nvSpPr>
              <p:spPr>
                <a:xfrm>
                  <a:off x="-7794700" y="13483000"/>
                  <a:ext cx="38775" cy="129225"/>
                </a:xfrm>
                <a:custGeom>
                  <a:avLst/>
                  <a:gdLst/>
                  <a:ahLst/>
                  <a:cxnLst/>
                  <a:rect l="l" t="t" r="r" b="b"/>
                  <a:pathLst>
                    <a:path w="1551" h="5169" extrusionOk="0">
                      <a:moveTo>
                        <a:pt x="1550" y="1"/>
                      </a:moveTo>
                      <a:lnTo>
                        <a:pt x="1459" y="31"/>
                      </a:lnTo>
                      <a:lnTo>
                        <a:pt x="0" y="2584"/>
                      </a:lnTo>
                      <a:lnTo>
                        <a:pt x="30" y="2584"/>
                      </a:lnTo>
                      <a:lnTo>
                        <a:pt x="1550" y="5168"/>
                      </a:lnTo>
                      <a:lnTo>
                        <a:pt x="91" y="2615"/>
                      </a:lnTo>
                      <a:lnTo>
                        <a:pt x="1550" y="62"/>
                      </a:lnTo>
                      <a:lnTo>
                        <a:pt x="1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5"/>
                <p:cNvSpPr/>
                <p:nvPr/>
              </p:nvSpPr>
              <p:spPr>
                <a:xfrm>
                  <a:off x="-7752925" y="13483000"/>
                  <a:ext cx="38775" cy="129225"/>
                </a:xfrm>
                <a:custGeom>
                  <a:avLst/>
                  <a:gdLst/>
                  <a:ahLst/>
                  <a:cxnLst/>
                  <a:rect l="l" t="t" r="r" b="b"/>
                  <a:pathLst>
                    <a:path w="1551" h="5169" extrusionOk="0">
                      <a:moveTo>
                        <a:pt x="1" y="1"/>
                      </a:moveTo>
                      <a:lnTo>
                        <a:pt x="1" y="62"/>
                      </a:lnTo>
                      <a:lnTo>
                        <a:pt x="1429" y="2615"/>
                      </a:lnTo>
                      <a:lnTo>
                        <a:pt x="1" y="5168"/>
                      </a:lnTo>
                      <a:lnTo>
                        <a:pt x="1460" y="2584"/>
                      </a:lnTo>
                      <a:lnTo>
                        <a:pt x="1551" y="2584"/>
                      </a:lnTo>
                      <a:lnTo>
                        <a:pt x="6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5"/>
                <p:cNvSpPr/>
                <p:nvPr/>
              </p:nvSpPr>
              <p:spPr>
                <a:xfrm>
                  <a:off x="-7755950" y="13478450"/>
                  <a:ext cx="1525" cy="775"/>
                </a:xfrm>
                <a:custGeom>
                  <a:avLst/>
                  <a:gdLst/>
                  <a:ahLst/>
                  <a:cxnLst/>
                  <a:rect l="l" t="t" r="r" b="b"/>
                  <a:pathLst>
                    <a:path w="61" h="31" extrusionOk="0">
                      <a:moveTo>
                        <a:pt x="31" y="0"/>
                      </a:moveTo>
                      <a:lnTo>
                        <a:pt x="0" y="31"/>
                      </a:lnTo>
                      <a:lnTo>
                        <a:pt x="61" y="3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5"/>
                <p:cNvSpPr/>
                <p:nvPr/>
              </p:nvSpPr>
              <p:spPr>
                <a:xfrm>
                  <a:off x="-7794700" y="13621300"/>
                  <a:ext cx="38775" cy="130725"/>
                </a:xfrm>
                <a:custGeom>
                  <a:avLst/>
                  <a:gdLst/>
                  <a:ahLst/>
                  <a:cxnLst/>
                  <a:rect l="l" t="t" r="r" b="b"/>
                  <a:pathLst>
                    <a:path w="1551" h="5229" extrusionOk="0">
                      <a:moveTo>
                        <a:pt x="1550" y="1"/>
                      </a:moveTo>
                      <a:lnTo>
                        <a:pt x="30" y="2645"/>
                      </a:lnTo>
                      <a:lnTo>
                        <a:pt x="0" y="2645"/>
                      </a:lnTo>
                      <a:lnTo>
                        <a:pt x="1459" y="5168"/>
                      </a:lnTo>
                      <a:lnTo>
                        <a:pt x="1550" y="5229"/>
                      </a:lnTo>
                      <a:lnTo>
                        <a:pt x="1550" y="5107"/>
                      </a:lnTo>
                      <a:lnTo>
                        <a:pt x="91" y="2554"/>
                      </a:lnTo>
                      <a:lnTo>
                        <a:pt x="1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5"/>
                <p:cNvSpPr/>
                <p:nvPr/>
              </p:nvSpPr>
              <p:spPr>
                <a:xfrm>
                  <a:off x="-7752925" y="13621300"/>
                  <a:ext cx="38775" cy="130725"/>
                </a:xfrm>
                <a:custGeom>
                  <a:avLst/>
                  <a:gdLst/>
                  <a:ahLst/>
                  <a:cxnLst/>
                  <a:rect l="l" t="t" r="r" b="b"/>
                  <a:pathLst>
                    <a:path w="1551" h="5229" extrusionOk="0">
                      <a:moveTo>
                        <a:pt x="1" y="1"/>
                      </a:moveTo>
                      <a:lnTo>
                        <a:pt x="1419" y="2572"/>
                      </a:lnTo>
                      <a:lnTo>
                        <a:pt x="1419" y="2572"/>
                      </a:lnTo>
                      <a:lnTo>
                        <a:pt x="1429" y="2554"/>
                      </a:lnTo>
                      <a:lnTo>
                        <a:pt x="1" y="1"/>
                      </a:lnTo>
                      <a:close/>
                      <a:moveTo>
                        <a:pt x="1419" y="2572"/>
                      </a:moveTo>
                      <a:lnTo>
                        <a:pt x="1" y="5107"/>
                      </a:lnTo>
                      <a:lnTo>
                        <a:pt x="1" y="5229"/>
                      </a:lnTo>
                      <a:lnTo>
                        <a:pt x="62" y="5168"/>
                      </a:lnTo>
                      <a:lnTo>
                        <a:pt x="1551" y="2645"/>
                      </a:lnTo>
                      <a:lnTo>
                        <a:pt x="1460" y="2645"/>
                      </a:lnTo>
                      <a:lnTo>
                        <a:pt x="1419" y="257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5"/>
                <p:cNvSpPr/>
                <p:nvPr/>
              </p:nvSpPr>
              <p:spPr>
                <a:xfrm>
                  <a:off x="-7755200" y="13755800"/>
                  <a:ext cx="775" cy="800"/>
                </a:xfrm>
                <a:custGeom>
                  <a:avLst/>
                  <a:gdLst/>
                  <a:ahLst/>
                  <a:cxnLst/>
                  <a:rect l="l" t="t" r="r" b="b"/>
                  <a:pathLst>
                    <a:path w="31" h="32" extrusionOk="0">
                      <a:moveTo>
                        <a:pt x="1" y="1"/>
                      </a:moveTo>
                      <a:lnTo>
                        <a:pt x="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5"/>
                <p:cNvSpPr/>
                <p:nvPr/>
              </p:nvSpPr>
              <p:spPr>
                <a:xfrm>
                  <a:off x="-7870700" y="13547600"/>
                  <a:ext cx="114775" cy="67650"/>
                </a:xfrm>
                <a:custGeom>
                  <a:avLst/>
                  <a:gdLst/>
                  <a:ahLst/>
                  <a:cxnLst/>
                  <a:rect l="l" t="t" r="r" b="b"/>
                  <a:pathLst>
                    <a:path w="4591" h="2706" extrusionOk="0">
                      <a:moveTo>
                        <a:pt x="92" y="0"/>
                      </a:moveTo>
                      <a:lnTo>
                        <a:pt x="0" y="31"/>
                      </a:lnTo>
                      <a:lnTo>
                        <a:pt x="92" y="122"/>
                      </a:lnTo>
                      <a:lnTo>
                        <a:pt x="3040" y="122"/>
                      </a:lnTo>
                      <a:lnTo>
                        <a:pt x="4499" y="2645"/>
                      </a:lnTo>
                      <a:lnTo>
                        <a:pt x="4590" y="2706"/>
                      </a:lnTo>
                      <a:lnTo>
                        <a:pt x="4590" y="2584"/>
                      </a:lnTo>
                      <a:lnTo>
                        <a:pt x="30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5"/>
                <p:cNvSpPr/>
                <p:nvPr/>
              </p:nvSpPr>
              <p:spPr>
                <a:xfrm>
                  <a:off x="-7872225" y="13551400"/>
                  <a:ext cx="39550" cy="65375"/>
                </a:xfrm>
                <a:custGeom>
                  <a:avLst/>
                  <a:gdLst/>
                  <a:ahLst/>
                  <a:cxnLst/>
                  <a:rect l="l" t="t" r="r" b="b"/>
                  <a:pathLst>
                    <a:path w="1582" h="2615" extrusionOk="0">
                      <a:moveTo>
                        <a:pt x="1" y="0"/>
                      </a:moveTo>
                      <a:lnTo>
                        <a:pt x="1" y="61"/>
                      </a:lnTo>
                      <a:lnTo>
                        <a:pt x="1490" y="2614"/>
                      </a:lnTo>
                      <a:lnTo>
                        <a:pt x="1490" y="2584"/>
                      </a:lnTo>
                      <a:lnTo>
                        <a:pt x="158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5"/>
                <p:cNvSpPr/>
                <p:nvPr/>
              </p:nvSpPr>
              <p:spPr>
                <a:xfrm>
                  <a:off x="-7876025" y="13547600"/>
                  <a:ext cx="2300" cy="775"/>
                </a:xfrm>
                <a:custGeom>
                  <a:avLst/>
                  <a:gdLst/>
                  <a:ahLst/>
                  <a:cxnLst/>
                  <a:rect l="l" t="t" r="r" b="b"/>
                  <a:pathLst>
                    <a:path w="92" h="31" extrusionOk="0">
                      <a:moveTo>
                        <a:pt x="1" y="0"/>
                      </a:moveTo>
                      <a:lnTo>
                        <a:pt x="61"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5"/>
                <p:cNvSpPr/>
                <p:nvPr/>
              </p:nvSpPr>
              <p:spPr>
                <a:xfrm>
                  <a:off x="-7750650" y="13616750"/>
                  <a:ext cx="113250" cy="66900"/>
                </a:xfrm>
                <a:custGeom>
                  <a:avLst/>
                  <a:gdLst/>
                  <a:ahLst/>
                  <a:cxnLst/>
                  <a:rect l="l" t="t" r="r" b="b"/>
                  <a:pathLst>
                    <a:path w="4530" h="2676" extrusionOk="0">
                      <a:moveTo>
                        <a:pt x="3041" y="0"/>
                      </a:moveTo>
                      <a:lnTo>
                        <a:pt x="3010" y="31"/>
                      </a:lnTo>
                      <a:lnTo>
                        <a:pt x="2980" y="31"/>
                      </a:lnTo>
                      <a:lnTo>
                        <a:pt x="1" y="92"/>
                      </a:lnTo>
                      <a:lnTo>
                        <a:pt x="2980" y="92"/>
                      </a:lnTo>
                      <a:lnTo>
                        <a:pt x="4408" y="2614"/>
                      </a:lnTo>
                      <a:lnTo>
                        <a:pt x="4530" y="2675"/>
                      </a:lnTo>
                      <a:lnTo>
                        <a:pt x="4530" y="2554"/>
                      </a:lnTo>
                      <a:lnTo>
                        <a:pt x="30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5"/>
                <p:cNvSpPr/>
                <p:nvPr/>
              </p:nvSpPr>
              <p:spPr>
                <a:xfrm>
                  <a:off x="-7752925" y="13619800"/>
                  <a:ext cx="114025" cy="67650"/>
                </a:xfrm>
                <a:custGeom>
                  <a:avLst/>
                  <a:gdLst/>
                  <a:ahLst/>
                  <a:cxnLst/>
                  <a:rect l="l" t="t" r="r" b="b"/>
                  <a:pathLst>
                    <a:path w="4561" h="2706" extrusionOk="0">
                      <a:moveTo>
                        <a:pt x="1" y="0"/>
                      </a:moveTo>
                      <a:lnTo>
                        <a:pt x="1" y="61"/>
                      </a:lnTo>
                      <a:lnTo>
                        <a:pt x="1460" y="2705"/>
                      </a:lnTo>
                      <a:lnTo>
                        <a:pt x="4469" y="2705"/>
                      </a:lnTo>
                      <a:lnTo>
                        <a:pt x="4560" y="2614"/>
                      </a:lnTo>
                      <a:lnTo>
                        <a:pt x="4469" y="2584"/>
                      </a:lnTo>
                      <a:lnTo>
                        <a:pt x="1551" y="2584"/>
                      </a:lnTo>
                      <a:lnTo>
                        <a:pt x="6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5"/>
                <p:cNvSpPr/>
                <p:nvPr/>
              </p:nvSpPr>
              <p:spPr>
                <a:xfrm>
                  <a:off x="-7870700" y="13619800"/>
                  <a:ext cx="114775" cy="67650"/>
                </a:xfrm>
                <a:custGeom>
                  <a:avLst/>
                  <a:gdLst/>
                  <a:ahLst/>
                  <a:cxnLst/>
                  <a:rect l="l" t="t" r="r" b="b"/>
                  <a:pathLst>
                    <a:path w="4591" h="2706" extrusionOk="0">
                      <a:moveTo>
                        <a:pt x="4590" y="0"/>
                      </a:moveTo>
                      <a:lnTo>
                        <a:pt x="4499" y="30"/>
                      </a:lnTo>
                      <a:lnTo>
                        <a:pt x="3040" y="2584"/>
                      </a:lnTo>
                      <a:lnTo>
                        <a:pt x="92" y="2584"/>
                      </a:lnTo>
                      <a:lnTo>
                        <a:pt x="0" y="2614"/>
                      </a:lnTo>
                      <a:lnTo>
                        <a:pt x="92" y="2705"/>
                      </a:lnTo>
                      <a:lnTo>
                        <a:pt x="3070" y="2705"/>
                      </a:lnTo>
                      <a:lnTo>
                        <a:pt x="4590" y="61"/>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5"/>
                <p:cNvSpPr/>
                <p:nvPr/>
              </p:nvSpPr>
              <p:spPr>
                <a:xfrm>
                  <a:off x="-7872225" y="13616000"/>
                  <a:ext cx="115525" cy="67650"/>
                </a:xfrm>
                <a:custGeom>
                  <a:avLst/>
                  <a:gdLst/>
                  <a:ahLst/>
                  <a:cxnLst/>
                  <a:rect l="l" t="t" r="r" b="b"/>
                  <a:pathLst>
                    <a:path w="4621" h="2706" extrusionOk="0">
                      <a:moveTo>
                        <a:pt x="1490" y="0"/>
                      </a:moveTo>
                      <a:lnTo>
                        <a:pt x="1490" y="30"/>
                      </a:lnTo>
                      <a:lnTo>
                        <a:pt x="1" y="2584"/>
                      </a:lnTo>
                      <a:lnTo>
                        <a:pt x="1" y="2705"/>
                      </a:lnTo>
                      <a:lnTo>
                        <a:pt x="92" y="2644"/>
                      </a:lnTo>
                      <a:lnTo>
                        <a:pt x="1581" y="122"/>
                      </a:lnTo>
                      <a:lnTo>
                        <a:pt x="4499" y="122"/>
                      </a:lnTo>
                      <a:lnTo>
                        <a:pt x="4621" y="30"/>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5"/>
                <p:cNvSpPr/>
                <p:nvPr/>
              </p:nvSpPr>
              <p:spPr>
                <a:xfrm>
                  <a:off x="-7876025" y="13685150"/>
                  <a:ext cx="1550" cy="2300"/>
                </a:xfrm>
                <a:custGeom>
                  <a:avLst/>
                  <a:gdLst/>
                  <a:ahLst/>
                  <a:cxnLst/>
                  <a:rect l="l" t="t" r="r" b="b"/>
                  <a:pathLst>
                    <a:path w="62" h="92" extrusionOk="0">
                      <a:moveTo>
                        <a:pt x="61" y="0"/>
                      </a:moveTo>
                      <a:lnTo>
                        <a:pt x="1" y="91"/>
                      </a:lnTo>
                      <a:lnTo>
                        <a:pt x="61" y="91"/>
                      </a:lnTo>
                      <a:lnTo>
                        <a:pt x="61" y="30"/>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5"/>
                <p:cNvSpPr/>
                <p:nvPr/>
              </p:nvSpPr>
              <p:spPr>
                <a:xfrm>
                  <a:off x="-7752150" y="13551400"/>
                  <a:ext cx="114750" cy="67650"/>
                </a:xfrm>
                <a:custGeom>
                  <a:avLst/>
                  <a:gdLst/>
                  <a:ahLst/>
                  <a:cxnLst/>
                  <a:rect l="l" t="t" r="r" b="b"/>
                  <a:pathLst>
                    <a:path w="4590" h="2706" extrusionOk="0">
                      <a:moveTo>
                        <a:pt x="4590" y="0"/>
                      </a:moveTo>
                      <a:lnTo>
                        <a:pt x="4468" y="31"/>
                      </a:lnTo>
                      <a:lnTo>
                        <a:pt x="3040" y="2584"/>
                      </a:lnTo>
                      <a:lnTo>
                        <a:pt x="61" y="2584"/>
                      </a:lnTo>
                      <a:lnTo>
                        <a:pt x="0" y="2614"/>
                      </a:lnTo>
                      <a:lnTo>
                        <a:pt x="61" y="2706"/>
                      </a:lnTo>
                      <a:lnTo>
                        <a:pt x="3040" y="2645"/>
                      </a:lnTo>
                      <a:lnTo>
                        <a:pt x="3070" y="2645"/>
                      </a:lnTo>
                      <a:lnTo>
                        <a:pt x="3101" y="2614"/>
                      </a:lnTo>
                      <a:lnTo>
                        <a:pt x="4590" y="61"/>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5"/>
                <p:cNvSpPr/>
                <p:nvPr/>
              </p:nvSpPr>
              <p:spPr>
                <a:xfrm>
                  <a:off x="-7752925" y="13547600"/>
                  <a:ext cx="114025" cy="67650"/>
                </a:xfrm>
                <a:custGeom>
                  <a:avLst/>
                  <a:gdLst/>
                  <a:ahLst/>
                  <a:cxnLst/>
                  <a:rect l="l" t="t" r="r" b="b"/>
                  <a:pathLst>
                    <a:path w="4561" h="2706" extrusionOk="0">
                      <a:moveTo>
                        <a:pt x="1460" y="0"/>
                      </a:moveTo>
                      <a:lnTo>
                        <a:pt x="1" y="2584"/>
                      </a:lnTo>
                      <a:lnTo>
                        <a:pt x="1" y="2706"/>
                      </a:lnTo>
                      <a:lnTo>
                        <a:pt x="62" y="2645"/>
                      </a:lnTo>
                      <a:lnTo>
                        <a:pt x="1551" y="122"/>
                      </a:lnTo>
                      <a:lnTo>
                        <a:pt x="4469" y="122"/>
                      </a:lnTo>
                      <a:lnTo>
                        <a:pt x="4560" y="31"/>
                      </a:lnTo>
                      <a:lnTo>
                        <a:pt x="44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5"/>
                <p:cNvSpPr/>
                <p:nvPr/>
              </p:nvSpPr>
              <p:spPr>
                <a:xfrm>
                  <a:off x="-7676175" y="13688950"/>
                  <a:ext cx="35750" cy="21300"/>
                </a:xfrm>
                <a:custGeom>
                  <a:avLst/>
                  <a:gdLst/>
                  <a:ahLst/>
                  <a:cxnLst/>
                  <a:rect l="l" t="t" r="r" b="b"/>
                  <a:pathLst>
                    <a:path w="1430" h="852" extrusionOk="0">
                      <a:moveTo>
                        <a:pt x="1429" y="0"/>
                      </a:moveTo>
                      <a:lnTo>
                        <a:pt x="1429" y="0"/>
                      </a:lnTo>
                      <a:lnTo>
                        <a:pt x="1" y="85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5"/>
                <p:cNvSpPr/>
                <p:nvPr/>
              </p:nvSpPr>
              <p:spPr>
                <a:xfrm>
                  <a:off x="-7708850" y="13685150"/>
                  <a:ext cx="69950" cy="41050"/>
                </a:xfrm>
                <a:custGeom>
                  <a:avLst/>
                  <a:gdLst/>
                  <a:ahLst/>
                  <a:cxnLst/>
                  <a:rect l="l" t="t" r="r" b="b"/>
                  <a:pathLst>
                    <a:path w="2798" h="1642" extrusionOk="0">
                      <a:moveTo>
                        <a:pt x="2797" y="0"/>
                      </a:moveTo>
                      <a:lnTo>
                        <a:pt x="1" y="1641"/>
                      </a:lnTo>
                      <a:lnTo>
                        <a:pt x="1" y="1641"/>
                      </a:lnTo>
                      <a:lnTo>
                        <a:pt x="2706" y="91"/>
                      </a:lnTo>
                      <a:lnTo>
                        <a:pt x="27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5"/>
                <p:cNvSpPr/>
                <p:nvPr/>
              </p:nvSpPr>
              <p:spPr>
                <a:xfrm>
                  <a:off x="-7869950" y="13688950"/>
                  <a:ext cx="92750" cy="53975"/>
                </a:xfrm>
                <a:custGeom>
                  <a:avLst/>
                  <a:gdLst/>
                  <a:ahLst/>
                  <a:cxnLst/>
                  <a:rect l="l" t="t" r="r" b="b"/>
                  <a:pathLst>
                    <a:path w="3710" h="2159" extrusionOk="0">
                      <a:moveTo>
                        <a:pt x="1" y="0"/>
                      </a:moveTo>
                      <a:lnTo>
                        <a:pt x="1" y="0"/>
                      </a:lnTo>
                      <a:lnTo>
                        <a:pt x="3709" y="215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5"/>
                <p:cNvSpPr/>
                <p:nvPr/>
              </p:nvSpPr>
              <p:spPr>
                <a:xfrm>
                  <a:off x="-7870700" y="13685150"/>
                  <a:ext cx="69175" cy="40275"/>
                </a:xfrm>
                <a:custGeom>
                  <a:avLst/>
                  <a:gdLst/>
                  <a:ahLst/>
                  <a:cxnLst/>
                  <a:rect l="l" t="t" r="r" b="b"/>
                  <a:pathLst>
                    <a:path w="2767" h="1611" extrusionOk="0">
                      <a:moveTo>
                        <a:pt x="0" y="0"/>
                      </a:moveTo>
                      <a:lnTo>
                        <a:pt x="92" y="91"/>
                      </a:lnTo>
                      <a:lnTo>
                        <a:pt x="2766" y="1611"/>
                      </a:lnTo>
                      <a:lnTo>
                        <a:pt x="2766" y="161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5"/>
                <p:cNvSpPr/>
                <p:nvPr/>
              </p:nvSpPr>
              <p:spPr>
                <a:xfrm>
                  <a:off x="-7874500" y="13479200"/>
                  <a:ext cx="237875" cy="205200"/>
                </a:xfrm>
                <a:custGeom>
                  <a:avLst/>
                  <a:gdLst/>
                  <a:ahLst/>
                  <a:cxnLst/>
                  <a:rect l="l" t="t" r="r" b="b"/>
                  <a:pathLst>
                    <a:path w="9515" h="8208" extrusionOk="0">
                      <a:moveTo>
                        <a:pt x="4742" y="1"/>
                      </a:moveTo>
                      <a:lnTo>
                        <a:pt x="4712" y="31"/>
                      </a:lnTo>
                      <a:lnTo>
                        <a:pt x="92" y="2706"/>
                      </a:lnTo>
                      <a:lnTo>
                        <a:pt x="61" y="2736"/>
                      </a:lnTo>
                      <a:lnTo>
                        <a:pt x="152" y="2767"/>
                      </a:lnTo>
                      <a:lnTo>
                        <a:pt x="244" y="2736"/>
                      </a:lnTo>
                      <a:lnTo>
                        <a:pt x="4651" y="183"/>
                      </a:lnTo>
                      <a:lnTo>
                        <a:pt x="4742" y="153"/>
                      </a:lnTo>
                      <a:lnTo>
                        <a:pt x="4742" y="62"/>
                      </a:lnTo>
                      <a:lnTo>
                        <a:pt x="4742" y="31"/>
                      </a:lnTo>
                      <a:lnTo>
                        <a:pt x="4864" y="31"/>
                      </a:lnTo>
                      <a:lnTo>
                        <a:pt x="4864" y="62"/>
                      </a:lnTo>
                      <a:lnTo>
                        <a:pt x="4864" y="153"/>
                      </a:lnTo>
                      <a:lnTo>
                        <a:pt x="4925" y="183"/>
                      </a:lnTo>
                      <a:lnTo>
                        <a:pt x="9332" y="2736"/>
                      </a:lnTo>
                      <a:lnTo>
                        <a:pt x="9423" y="2767"/>
                      </a:lnTo>
                      <a:lnTo>
                        <a:pt x="9454" y="2767"/>
                      </a:lnTo>
                      <a:lnTo>
                        <a:pt x="9454" y="2736"/>
                      </a:lnTo>
                      <a:lnTo>
                        <a:pt x="9514" y="2736"/>
                      </a:lnTo>
                      <a:lnTo>
                        <a:pt x="9484" y="2706"/>
                      </a:lnTo>
                      <a:lnTo>
                        <a:pt x="4894" y="31"/>
                      </a:lnTo>
                      <a:lnTo>
                        <a:pt x="4803" y="1"/>
                      </a:lnTo>
                      <a:close/>
                      <a:moveTo>
                        <a:pt x="31" y="2736"/>
                      </a:moveTo>
                      <a:lnTo>
                        <a:pt x="0" y="2767"/>
                      </a:lnTo>
                      <a:lnTo>
                        <a:pt x="0" y="2797"/>
                      </a:lnTo>
                      <a:lnTo>
                        <a:pt x="0" y="2888"/>
                      </a:lnTo>
                      <a:lnTo>
                        <a:pt x="0" y="2949"/>
                      </a:lnTo>
                      <a:lnTo>
                        <a:pt x="0" y="8056"/>
                      </a:lnTo>
                      <a:lnTo>
                        <a:pt x="61" y="8208"/>
                      </a:lnTo>
                      <a:lnTo>
                        <a:pt x="92" y="8177"/>
                      </a:lnTo>
                      <a:lnTo>
                        <a:pt x="92" y="8056"/>
                      </a:lnTo>
                      <a:lnTo>
                        <a:pt x="92" y="2949"/>
                      </a:lnTo>
                      <a:lnTo>
                        <a:pt x="92" y="2888"/>
                      </a:lnTo>
                      <a:lnTo>
                        <a:pt x="31" y="2797"/>
                      </a:lnTo>
                      <a:lnTo>
                        <a:pt x="61" y="27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5"/>
                <p:cNvSpPr/>
                <p:nvPr/>
              </p:nvSpPr>
              <p:spPr>
                <a:xfrm>
                  <a:off x="-7755950" y="13479975"/>
                  <a:ext cx="3050" cy="136050"/>
                </a:xfrm>
                <a:custGeom>
                  <a:avLst/>
                  <a:gdLst/>
                  <a:ahLst/>
                  <a:cxnLst/>
                  <a:rect l="l" t="t" r="r" b="b"/>
                  <a:pathLst>
                    <a:path w="122" h="5442" extrusionOk="0">
                      <a:moveTo>
                        <a:pt x="0" y="0"/>
                      </a:moveTo>
                      <a:lnTo>
                        <a:pt x="0" y="31"/>
                      </a:lnTo>
                      <a:lnTo>
                        <a:pt x="0" y="122"/>
                      </a:lnTo>
                      <a:lnTo>
                        <a:pt x="0" y="183"/>
                      </a:lnTo>
                      <a:lnTo>
                        <a:pt x="0" y="5289"/>
                      </a:lnTo>
                      <a:lnTo>
                        <a:pt x="0" y="5411"/>
                      </a:lnTo>
                      <a:lnTo>
                        <a:pt x="31" y="5441"/>
                      </a:lnTo>
                      <a:lnTo>
                        <a:pt x="122" y="5411"/>
                      </a:lnTo>
                      <a:lnTo>
                        <a:pt x="122" y="5289"/>
                      </a:lnTo>
                      <a:lnTo>
                        <a:pt x="122" y="183"/>
                      </a:lnTo>
                      <a:lnTo>
                        <a:pt x="122" y="122"/>
                      </a:lnTo>
                      <a:lnTo>
                        <a:pt x="122" y="3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5"/>
                <p:cNvSpPr/>
                <p:nvPr/>
              </p:nvSpPr>
              <p:spPr>
                <a:xfrm>
                  <a:off x="-7755950" y="13619025"/>
                  <a:ext cx="3050" cy="133775"/>
                </a:xfrm>
                <a:custGeom>
                  <a:avLst/>
                  <a:gdLst/>
                  <a:ahLst/>
                  <a:cxnLst/>
                  <a:rect l="l" t="t" r="r" b="b"/>
                  <a:pathLst>
                    <a:path w="122" h="5351" extrusionOk="0">
                      <a:moveTo>
                        <a:pt x="31" y="1"/>
                      </a:moveTo>
                      <a:lnTo>
                        <a:pt x="0" y="31"/>
                      </a:lnTo>
                      <a:lnTo>
                        <a:pt x="0" y="92"/>
                      </a:lnTo>
                      <a:lnTo>
                        <a:pt x="0" y="5198"/>
                      </a:lnTo>
                      <a:lnTo>
                        <a:pt x="0" y="5320"/>
                      </a:lnTo>
                      <a:lnTo>
                        <a:pt x="31" y="5350"/>
                      </a:lnTo>
                      <a:lnTo>
                        <a:pt x="122" y="5320"/>
                      </a:lnTo>
                      <a:lnTo>
                        <a:pt x="122" y="5198"/>
                      </a:lnTo>
                      <a:lnTo>
                        <a:pt x="122" y="92"/>
                      </a:lnTo>
                      <a:lnTo>
                        <a:pt x="12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5"/>
                <p:cNvSpPr/>
                <p:nvPr/>
              </p:nvSpPr>
              <p:spPr>
                <a:xfrm>
                  <a:off x="-7873750" y="13547600"/>
                  <a:ext cx="118575" cy="69175"/>
                </a:xfrm>
                <a:custGeom>
                  <a:avLst/>
                  <a:gdLst/>
                  <a:ahLst/>
                  <a:cxnLst/>
                  <a:rect l="l" t="t" r="r" b="b"/>
                  <a:pathLst>
                    <a:path w="4743" h="2767" extrusionOk="0">
                      <a:moveTo>
                        <a:pt x="31" y="0"/>
                      </a:moveTo>
                      <a:lnTo>
                        <a:pt x="1" y="61"/>
                      </a:lnTo>
                      <a:lnTo>
                        <a:pt x="62" y="152"/>
                      </a:lnTo>
                      <a:lnTo>
                        <a:pt x="153" y="183"/>
                      </a:lnTo>
                      <a:lnTo>
                        <a:pt x="4560" y="2736"/>
                      </a:lnTo>
                      <a:lnTo>
                        <a:pt x="4682" y="2766"/>
                      </a:lnTo>
                      <a:lnTo>
                        <a:pt x="4743" y="2736"/>
                      </a:lnTo>
                      <a:lnTo>
                        <a:pt x="4712" y="2706"/>
                      </a:lnTo>
                      <a:lnTo>
                        <a:pt x="4621" y="2645"/>
                      </a:lnTo>
                      <a:lnTo>
                        <a:pt x="214" y="122"/>
                      </a:lnTo>
                      <a:lnTo>
                        <a:pt x="122"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5"/>
                <p:cNvSpPr/>
                <p:nvPr/>
              </p:nvSpPr>
              <p:spPr>
                <a:xfrm>
                  <a:off x="-7755200" y="13616750"/>
                  <a:ext cx="117050" cy="68425"/>
                </a:xfrm>
                <a:custGeom>
                  <a:avLst/>
                  <a:gdLst/>
                  <a:ahLst/>
                  <a:cxnLst/>
                  <a:rect l="l" t="t" r="r" b="b"/>
                  <a:pathLst>
                    <a:path w="4682" h="2737" extrusionOk="0">
                      <a:moveTo>
                        <a:pt x="122" y="0"/>
                      </a:moveTo>
                      <a:lnTo>
                        <a:pt x="1" y="92"/>
                      </a:lnTo>
                      <a:lnTo>
                        <a:pt x="92" y="122"/>
                      </a:lnTo>
                      <a:lnTo>
                        <a:pt x="153" y="152"/>
                      </a:lnTo>
                      <a:lnTo>
                        <a:pt x="4560" y="2706"/>
                      </a:lnTo>
                      <a:lnTo>
                        <a:pt x="4651" y="2736"/>
                      </a:lnTo>
                      <a:lnTo>
                        <a:pt x="4682" y="2736"/>
                      </a:lnTo>
                      <a:lnTo>
                        <a:pt x="4590" y="2614"/>
                      </a:lnTo>
                      <a:lnTo>
                        <a:pt x="183" y="92"/>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5"/>
                <p:cNvSpPr/>
                <p:nvPr/>
              </p:nvSpPr>
              <p:spPr>
                <a:xfrm>
                  <a:off x="-7872975" y="13548350"/>
                  <a:ext cx="235575" cy="136825"/>
                </a:xfrm>
                <a:custGeom>
                  <a:avLst/>
                  <a:gdLst/>
                  <a:ahLst/>
                  <a:cxnLst/>
                  <a:rect l="l" t="t" r="r" b="b"/>
                  <a:pathLst>
                    <a:path w="9423" h="5473" extrusionOk="0">
                      <a:moveTo>
                        <a:pt x="9362" y="1"/>
                      </a:moveTo>
                      <a:lnTo>
                        <a:pt x="9271" y="92"/>
                      </a:lnTo>
                      <a:lnTo>
                        <a:pt x="4864" y="2615"/>
                      </a:lnTo>
                      <a:lnTo>
                        <a:pt x="4803" y="2676"/>
                      </a:lnTo>
                      <a:lnTo>
                        <a:pt x="4712" y="2706"/>
                      </a:lnTo>
                      <a:lnTo>
                        <a:pt x="4651" y="2736"/>
                      </a:lnTo>
                      <a:lnTo>
                        <a:pt x="4529" y="2828"/>
                      </a:lnTo>
                      <a:lnTo>
                        <a:pt x="122" y="5350"/>
                      </a:lnTo>
                      <a:lnTo>
                        <a:pt x="31" y="5411"/>
                      </a:lnTo>
                      <a:lnTo>
                        <a:pt x="0" y="5442"/>
                      </a:lnTo>
                      <a:lnTo>
                        <a:pt x="31" y="5442"/>
                      </a:lnTo>
                      <a:lnTo>
                        <a:pt x="91" y="5472"/>
                      </a:lnTo>
                      <a:lnTo>
                        <a:pt x="183" y="5442"/>
                      </a:lnTo>
                      <a:lnTo>
                        <a:pt x="4590" y="2888"/>
                      </a:lnTo>
                      <a:lnTo>
                        <a:pt x="4681" y="2858"/>
                      </a:lnTo>
                      <a:lnTo>
                        <a:pt x="4712" y="2828"/>
                      </a:lnTo>
                      <a:lnTo>
                        <a:pt x="4833" y="2736"/>
                      </a:lnTo>
                      <a:lnTo>
                        <a:pt x="4894" y="2706"/>
                      </a:lnTo>
                      <a:lnTo>
                        <a:pt x="9301" y="153"/>
                      </a:lnTo>
                      <a:lnTo>
                        <a:pt x="9423" y="122"/>
                      </a:lnTo>
                      <a:lnTo>
                        <a:pt x="9423" y="31"/>
                      </a:lnTo>
                      <a:lnTo>
                        <a:pt x="9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5"/>
                <p:cNvSpPr/>
                <p:nvPr/>
              </p:nvSpPr>
              <p:spPr>
                <a:xfrm>
                  <a:off x="-7832700" y="13752775"/>
                  <a:ext cx="72975" cy="25"/>
                </a:xfrm>
                <a:custGeom>
                  <a:avLst/>
                  <a:gdLst/>
                  <a:ahLst/>
                  <a:cxnLst/>
                  <a:rect l="l" t="t" r="r" b="b"/>
                  <a:pathLst>
                    <a:path w="2919" h="1" extrusionOk="0">
                      <a:moveTo>
                        <a:pt x="0" y="0"/>
                      </a:moveTo>
                      <a:lnTo>
                        <a:pt x="2918" y="0"/>
                      </a:ln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5"/>
                <p:cNvSpPr/>
                <p:nvPr/>
              </p:nvSpPr>
              <p:spPr>
                <a:xfrm>
                  <a:off x="-7874500" y="13685900"/>
                  <a:ext cx="41825" cy="142125"/>
                </a:xfrm>
                <a:custGeom>
                  <a:avLst/>
                  <a:gdLst/>
                  <a:ahLst/>
                  <a:cxnLst/>
                  <a:rect l="l" t="t" r="r" b="b"/>
                  <a:pathLst>
                    <a:path w="1673" h="5685" extrusionOk="0">
                      <a:moveTo>
                        <a:pt x="0" y="0"/>
                      </a:moveTo>
                      <a:lnTo>
                        <a:pt x="0" y="61"/>
                      </a:lnTo>
                      <a:lnTo>
                        <a:pt x="0" y="152"/>
                      </a:lnTo>
                      <a:lnTo>
                        <a:pt x="0" y="5259"/>
                      </a:lnTo>
                      <a:lnTo>
                        <a:pt x="0" y="5411"/>
                      </a:lnTo>
                      <a:lnTo>
                        <a:pt x="0" y="5441"/>
                      </a:lnTo>
                      <a:lnTo>
                        <a:pt x="0" y="5472"/>
                      </a:lnTo>
                      <a:lnTo>
                        <a:pt x="0" y="5563"/>
                      </a:lnTo>
                      <a:lnTo>
                        <a:pt x="0" y="5684"/>
                      </a:lnTo>
                      <a:lnTo>
                        <a:pt x="61" y="5532"/>
                      </a:lnTo>
                      <a:lnTo>
                        <a:pt x="92" y="5441"/>
                      </a:lnTo>
                      <a:lnTo>
                        <a:pt x="183" y="5320"/>
                      </a:lnTo>
                      <a:lnTo>
                        <a:pt x="1672" y="2797"/>
                      </a:lnTo>
                      <a:lnTo>
                        <a:pt x="1581" y="2797"/>
                      </a:lnTo>
                      <a:lnTo>
                        <a:pt x="1581" y="2706"/>
                      </a:lnTo>
                      <a:lnTo>
                        <a:pt x="92" y="5259"/>
                      </a:lnTo>
                      <a:lnTo>
                        <a:pt x="92" y="15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5"/>
                <p:cNvSpPr/>
                <p:nvPr/>
              </p:nvSpPr>
              <p:spPr>
                <a:xfrm>
                  <a:off x="-7874500" y="13680575"/>
                  <a:ext cx="2300" cy="3825"/>
                </a:xfrm>
                <a:custGeom>
                  <a:avLst/>
                  <a:gdLst/>
                  <a:ahLst/>
                  <a:cxnLst/>
                  <a:rect l="l" t="t" r="r" b="b"/>
                  <a:pathLst>
                    <a:path w="92" h="153" extrusionOk="0">
                      <a:moveTo>
                        <a:pt x="0" y="1"/>
                      </a:moveTo>
                      <a:lnTo>
                        <a:pt x="0" y="122"/>
                      </a:lnTo>
                      <a:lnTo>
                        <a:pt x="57" y="141"/>
                      </a:lnTo>
                      <a:lnTo>
                        <a:pt x="57" y="141"/>
                      </a:lnTo>
                      <a:lnTo>
                        <a:pt x="0" y="1"/>
                      </a:lnTo>
                      <a:close/>
                      <a:moveTo>
                        <a:pt x="57" y="141"/>
                      </a:moveTo>
                      <a:lnTo>
                        <a:pt x="61" y="153"/>
                      </a:lnTo>
                      <a:lnTo>
                        <a:pt x="92" y="153"/>
                      </a:lnTo>
                      <a:lnTo>
                        <a:pt x="57" y="1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5"/>
                <p:cNvSpPr/>
                <p:nvPr/>
              </p:nvSpPr>
              <p:spPr>
                <a:xfrm>
                  <a:off x="-7750650" y="13752775"/>
                  <a:ext cx="74500" cy="25"/>
                </a:xfrm>
                <a:custGeom>
                  <a:avLst/>
                  <a:gdLst/>
                  <a:ahLst/>
                  <a:cxnLst/>
                  <a:rect l="l" t="t" r="r" b="b"/>
                  <a:pathLst>
                    <a:path w="2980" h="1" extrusionOk="0">
                      <a:moveTo>
                        <a:pt x="1" y="0"/>
                      </a:moveTo>
                      <a:lnTo>
                        <a:pt x="29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5"/>
                <p:cNvSpPr/>
                <p:nvPr/>
              </p:nvSpPr>
              <p:spPr>
                <a:xfrm>
                  <a:off x="-7674650" y="13742125"/>
                  <a:ext cx="6875" cy="11425"/>
                </a:xfrm>
                <a:custGeom>
                  <a:avLst/>
                  <a:gdLst/>
                  <a:ahLst/>
                  <a:cxnLst/>
                  <a:rect l="l" t="t" r="r" b="b"/>
                  <a:pathLst>
                    <a:path w="275" h="457" extrusionOk="0">
                      <a:moveTo>
                        <a:pt x="274" y="1"/>
                      </a:moveTo>
                      <a:lnTo>
                        <a:pt x="1" y="457"/>
                      </a:lnTo>
                      <a:lnTo>
                        <a:pt x="1" y="45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5"/>
                <p:cNvSpPr/>
                <p:nvPr/>
              </p:nvSpPr>
              <p:spPr>
                <a:xfrm>
                  <a:off x="-7750650" y="13755800"/>
                  <a:ext cx="74500" cy="25"/>
                </a:xfrm>
                <a:custGeom>
                  <a:avLst/>
                  <a:gdLst/>
                  <a:ahLst/>
                  <a:cxnLst/>
                  <a:rect l="l" t="t" r="r" b="b"/>
                  <a:pathLst>
                    <a:path w="2980" h="1" extrusionOk="0">
                      <a:moveTo>
                        <a:pt x="2980"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5"/>
                <p:cNvSpPr/>
                <p:nvPr/>
              </p:nvSpPr>
              <p:spPr>
                <a:xfrm>
                  <a:off x="-7876775" y="13682100"/>
                  <a:ext cx="121600" cy="73725"/>
                </a:xfrm>
                <a:custGeom>
                  <a:avLst/>
                  <a:gdLst/>
                  <a:ahLst/>
                  <a:cxnLst/>
                  <a:rect l="l" t="t" r="r" b="b"/>
                  <a:pathLst>
                    <a:path w="4864" h="2949" extrusionOk="0">
                      <a:moveTo>
                        <a:pt x="0" y="0"/>
                      </a:moveTo>
                      <a:lnTo>
                        <a:pt x="91" y="122"/>
                      </a:lnTo>
                      <a:lnTo>
                        <a:pt x="91" y="152"/>
                      </a:lnTo>
                      <a:lnTo>
                        <a:pt x="183" y="304"/>
                      </a:lnTo>
                      <a:lnTo>
                        <a:pt x="1672" y="2858"/>
                      </a:lnTo>
                      <a:lnTo>
                        <a:pt x="1672" y="2949"/>
                      </a:lnTo>
                      <a:lnTo>
                        <a:pt x="4681" y="2949"/>
                      </a:lnTo>
                      <a:lnTo>
                        <a:pt x="4803" y="2858"/>
                      </a:lnTo>
                      <a:lnTo>
                        <a:pt x="4681" y="2827"/>
                      </a:lnTo>
                      <a:lnTo>
                        <a:pt x="1763" y="2827"/>
                      </a:lnTo>
                      <a:lnTo>
                        <a:pt x="274" y="274"/>
                      </a:lnTo>
                      <a:lnTo>
                        <a:pt x="3982" y="2432"/>
                      </a:lnTo>
                      <a:lnTo>
                        <a:pt x="4681" y="2827"/>
                      </a:lnTo>
                      <a:lnTo>
                        <a:pt x="4864" y="2827"/>
                      </a:lnTo>
                      <a:lnTo>
                        <a:pt x="4833" y="2797"/>
                      </a:lnTo>
                      <a:lnTo>
                        <a:pt x="4742" y="2736"/>
                      </a:lnTo>
                      <a:lnTo>
                        <a:pt x="3009" y="1733"/>
                      </a:lnTo>
                      <a:lnTo>
                        <a:pt x="243" y="122"/>
                      </a:lnTo>
                      <a:lnTo>
                        <a:pt x="183" y="92"/>
                      </a:lnTo>
                      <a:lnTo>
                        <a:pt x="91" y="6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5"/>
                <p:cNvSpPr/>
                <p:nvPr/>
              </p:nvSpPr>
              <p:spPr>
                <a:xfrm>
                  <a:off x="-7752925" y="13753525"/>
                  <a:ext cx="114775" cy="67650"/>
                </a:xfrm>
                <a:custGeom>
                  <a:avLst/>
                  <a:gdLst/>
                  <a:ahLst/>
                  <a:cxnLst/>
                  <a:rect l="l" t="t" r="r" b="b"/>
                  <a:pathLst>
                    <a:path w="4591" h="2706" extrusionOk="0">
                      <a:moveTo>
                        <a:pt x="3132" y="1"/>
                      </a:moveTo>
                      <a:lnTo>
                        <a:pt x="3101" y="31"/>
                      </a:lnTo>
                      <a:lnTo>
                        <a:pt x="1" y="31"/>
                      </a:lnTo>
                      <a:lnTo>
                        <a:pt x="62" y="92"/>
                      </a:lnTo>
                      <a:lnTo>
                        <a:pt x="1733" y="1034"/>
                      </a:lnTo>
                      <a:lnTo>
                        <a:pt x="4560" y="2675"/>
                      </a:lnTo>
                      <a:lnTo>
                        <a:pt x="4591" y="2706"/>
                      </a:lnTo>
                      <a:lnTo>
                        <a:pt x="4560" y="2615"/>
                      </a:lnTo>
                      <a:lnTo>
                        <a:pt x="609" y="335"/>
                      </a:lnTo>
                      <a:lnTo>
                        <a:pt x="153" y="92"/>
                      </a:lnTo>
                      <a:lnTo>
                        <a:pt x="3071" y="92"/>
                      </a:lnTo>
                      <a:lnTo>
                        <a:pt x="4560" y="2615"/>
                      </a:lnTo>
                      <a:lnTo>
                        <a:pt x="4591" y="2615"/>
                      </a:lnTo>
                      <a:lnTo>
                        <a:pt x="4591" y="2463"/>
                      </a:lnTo>
                      <a:lnTo>
                        <a:pt x="31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5"/>
                <p:cNvSpPr/>
                <p:nvPr/>
              </p:nvSpPr>
              <p:spPr>
                <a:xfrm>
                  <a:off x="-7759750" y="13752775"/>
                  <a:ext cx="4575" cy="775"/>
                </a:xfrm>
                <a:custGeom>
                  <a:avLst/>
                  <a:gdLst/>
                  <a:ahLst/>
                  <a:cxnLst/>
                  <a:rect l="l" t="t" r="r" b="b"/>
                  <a:pathLst>
                    <a:path w="183" h="31" extrusionOk="0">
                      <a:moveTo>
                        <a:pt x="0" y="0"/>
                      </a:moveTo>
                      <a:lnTo>
                        <a:pt x="122" y="3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5"/>
                <p:cNvSpPr/>
                <p:nvPr/>
              </p:nvSpPr>
              <p:spPr>
                <a:xfrm>
                  <a:off x="-7758225" y="13685150"/>
                  <a:ext cx="121600" cy="69175"/>
                </a:xfrm>
                <a:custGeom>
                  <a:avLst/>
                  <a:gdLst/>
                  <a:ahLst/>
                  <a:cxnLst/>
                  <a:rect l="l" t="t" r="r" b="b"/>
                  <a:pathLst>
                    <a:path w="4864" h="2767" extrusionOk="0">
                      <a:moveTo>
                        <a:pt x="4711" y="152"/>
                      </a:moveTo>
                      <a:lnTo>
                        <a:pt x="3252" y="2705"/>
                      </a:lnTo>
                      <a:lnTo>
                        <a:pt x="304" y="2705"/>
                      </a:lnTo>
                      <a:lnTo>
                        <a:pt x="3252" y="1003"/>
                      </a:lnTo>
                      <a:lnTo>
                        <a:pt x="4711" y="152"/>
                      </a:lnTo>
                      <a:close/>
                      <a:moveTo>
                        <a:pt x="4833" y="0"/>
                      </a:moveTo>
                      <a:lnTo>
                        <a:pt x="1976" y="1641"/>
                      </a:lnTo>
                      <a:lnTo>
                        <a:pt x="274" y="2614"/>
                      </a:lnTo>
                      <a:lnTo>
                        <a:pt x="213" y="2644"/>
                      </a:lnTo>
                      <a:lnTo>
                        <a:pt x="152" y="2705"/>
                      </a:lnTo>
                      <a:lnTo>
                        <a:pt x="91" y="2736"/>
                      </a:lnTo>
                      <a:lnTo>
                        <a:pt x="0" y="2766"/>
                      </a:lnTo>
                      <a:lnTo>
                        <a:pt x="3404" y="2766"/>
                      </a:lnTo>
                      <a:lnTo>
                        <a:pt x="3435" y="2736"/>
                      </a:lnTo>
                      <a:lnTo>
                        <a:pt x="3708" y="2249"/>
                      </a:lnTo>
                      <a:lnTo>
                        <a:pt x="4863" y="182"/>
                      </a:lnTo>
                      <a:lnTo>
                        <a:pt x="4863" y="30"/>
                      </a:lnTo>
                      <a:lnTo>
                        <a:pt x="4833" y="30"/>
                      </a:lnTo>
                      <a:lnTo>
                        <a:pt x="48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5"/>
                <p:cNvSpPr/>
                <p:nvPr/>
              </p:nvSpPr>
              <p:spPr>
                <a:xfrm>
                  <a:off x="-7557625" y="13756575"/>
                  <a:ext cx="38775" cy="129200"/>
                </a:xfrm>
                <a:custGeom>
                  <a:avLst/>
                  <a:gdLst/>
                  <a:ahLst/>
                  <a:cxnLst/>
                  <a:rect l="l" t="t" r="r" b="b"/>
                  <a:pathLst>
                    <a:path w="1551" h="5168" extrusionOk="0">
                      <a:moveTo>
                        <a:pt x="1551" y="0"/>
                      </a:moveTo>
                      <a:lnTo>
                        <a:pt x="1459" y="31"/>
                      </a:lnTo>
                      <a:lnTo>
                        <a:pt x="1" y="2584"/>
                      </a:lnTo>
                      <a:lnTo>
                        <a:pt x="31" y="2584"/>
                      </a:lnTo>
                      <a:lnTo>
                        <a:pt x="1551" y="5168"/>
                      </a:lnTo>
                      <a:lnTo>
                        <a:pt x="92" y="2614"/>
                      </a:lnTo>
                      <a:lnTo>
                        <a:pt x="1551" y="122"/>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5"/>
                <p:cNvSpPr/>
                <p:nvPr/>
              </p:nvSpPr>
              <p:spPr>
                <a:xfrm>
                  <a:off x="-7516600" y="13756575"/>
                  <a:ext cx="38800" cy="129200"/>
                </a:xfrm>
                <a:custGeom>
                  <a:avLst/>
                  <a:gdLst/>
                  <a:ahLst/>
                  <a:cxnLst/>
                  <a:rect l="l" t="t" r="r" b="b"/>
                  <a:pathLst>
                    <a:path w="1552" h="5168" extrusionOk="0">
                      <a:moveTo>
                        <a:pt x="1" y="0"/>
                      </a:moveTo>
                      <a:lnTo>
                        <a:pt x="1" y="122"/>
                      </a:lnTo>
                      <a:lnTo>
                        <a:pt x="1490" y="2614"/>
                      </a:lnTo>
                      <a:lnTo>
                        <a:pt x="1" y="5168"/>
                      </a:lnTo>
                      <a:lnTo>
                        <a:pt x="1" y="5168"/>
                      </a:lnTo>
                      <a:lnTo>
                        <a:pt x="1521" y="2584"/>
                      </a:lnTo>
                      <a:lnTo>
                        <a:pt x="1551" y="2584"/>
                      </a:lnTo>
                      <a:lnTo>
                        <a:pt x="12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5"/>
                <p:cNvSpPr/>
                <p:nvPr/>
              </p:nvSpPr>
              <p:spPr>
                <a:xfrm>
                  <a:off x="-7557625" y="13896400"/>
                  <a:ext cx="38775" cy="129200"/>
                </a:xfrm>
                <a:custGeom>
                  <a:avLst/>
                  <a:gdLst/>
                  <a:ahLst/>
                  <a:cxnLst/>
                  <a:rect l="l" t="t" r="r" b="b"/>
                  <a:pathLst>
                    <a:path w="1551" h="5168" extrusionOk="0">
                      <a:moveTo>
                        <a:pt x="1551" y="0"/>
                      </a:moveTo>
                      <a:lnTo>
                        <a:pt x="31" y="2584"/>
                      </a:lnTo>
                      <a:lnTo>
                        <a:pt x="1" y="2584"/>
                      </a:lnTo>
                      <a:lnTo>
                        <a:pt x="1459" y="5107"/>
                      </a:lnTo>
                      <a:lnTo>
                        <a:pt x="1551" y="5167"/>
                      </a:lnTo>
                      <a:lnTo>
                        <a:pt x="1551" y="5076"/>
                      </a:lnTo>
                      <a:lnTo>
                        <a:pt x="92" y="252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5"/>
                <p:cNvSpPr/>
                <p:nvPr/>
              </p:nvSpPr>
              <p:spPr>
                <a:xfrm>
                  <a:off x="-7516600" y="13896400"/>
                  <a:ext cx="38800" cy="129200"/>
                </a:xfrm>
                <a:custGeom>
                  <a:avLst/>
                  <a:gdLst/>
                  <a:ahLst/>
                  <a:cxnLst/>
                  <a:rect l="l" t="t" r="r" b="b"/>
                  <a:pathLst>
                    <a:path w="1552" h="5168" extrusionOk="0">
                      <a:moveTo>
                        <a:pt x="1" y="0"/>
                      </a:moveTo>
                      <a:lnTo>
                        <a:pt x="1488" y="2527"/>
                      </a:lnTo>
                      <a:lnTo>
                        <a:pt x="1488" y="2527"/>
                      </a:lnTo>
                      <a:lnTo>
                        <a:pt x="1490" y="2523"/>
                      </a:lnTo>
                      <a:lnTo>
                        <a:pt x="1" y="0"/>
                      </a:lnTo>
                      <a:close/>
                      <a:moveTo>
                        <a:pt x="1488" y="2527"/>
                      </a:moveTo>
                      <a:lnTo>
                        <a:pt x="1" y="5076"/>
                      </a:lnTo>
                      <a:lnTo>
                        <a:pt x="1" y="5167"/>
                      </a:lnTo>
                      <a:lnTo>
                        <a:pt x="122" y="5107"/>
                      </a:lnTo>
                      <a:lnTo>
                        <a:pt x="1551" y="2584"/>
                      </a:lnTo>
                      <a:lnTo>
                        <a:pt x="1521" y="2584"/>
                      </a:lnTo>
                      <a:lnTo>
                        <a:pt x="1488" y="252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5"/>
                <p:cNvSpPr/>
                <p:nvPr/>
              </p:nvSpPr>
              <p:spPr>
                <a:xfrm>
                  <a:off x="-7518875" y="14029375"/>
                  <a:ext cx="1550" cy="775"/>
                </a:xfrm>
                <a:custGeom>
                  <a:avLst/>
                  <a:gdLst/>
                  <a:ahLst/>
                  <a:cxnLst/>
                  <a:rect l="l" t="t" r="r" b="b"/>
                  <a:pathLst>
                    <a:path w="62" h="31" extrusionOk="0">
                      <a:moveTo>
                        <a:pt x="1" y="0"/>
                      </a:moveTo>
                      <a:lnTo>
                        <a:pt x="61" y="3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5"/>
                <p:cNvSpPr/>
                <p:nvPr/>
              </p:nvSpPr>
              <p:spPr>
                <a:xfrm>
                  <a:off x="-7635125" y="13824950"/>
                  <a:ext cx="39525" cy="66150"/>
                </a:xfrm>
                <a:custGeom>
                  <a:avLst/>
                  <a:gdLst/>
                  <a:ahLst/>
                  <a:cxnLst/>
                  <a:rect l="l" t="t" r="r" b="b"/>
                  <a:pathLst>
                    <a:path w="1581" h="2646" extrusionOk="0">
                      <a:moveTo>
                        <a:pt x="0" y="1"/>
                      </a:moveTo>
                      <a:lnTo>
                        <a:pt x="0" y="122"/>
                      </a:lnTo>
                      <a:lnTo>
                        <a:pt x="1459" y="2645"/>
                      </a:lnTo>
                      <a:lnTo>
                        <a:pt x="1520" y="2584"/>
                      </a:lnTo>
                      <a:lnTo>
                        <a:pt x="1581" y="2584"/>
                      </a:lnTo>
                      <a:lnTo>
                        <a:pt x="91" y="3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5"/>
                <p:cNvSpPr/>
                <p:nvPr/>
              </p:nvSpPr>
              <p:spPr>
                <a:xfrm>
                  <a:off x="-7638175" y="13821150"/>
                  <a:ext cx="775" cy="1550"/>
                </a:xfrm>
                <a:custGeom>
                  <a:avLst/>
                  <a:gdLst/>
                  <a:ahLst/>
                  <a:cxnLst/>
                  <a:rect l="l" t="t" r="r" b="b"/>
                  <a:pathLst>
                    <a:path w="31" h="62" extrusionOk="0">
                      <a:moveTo>
                        <a:pt x="1" y="1"/>
                      </a:moveTo>
                      <a:lnTo>
                        <a:pt x="31" y="62"/>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5"/>
                <p:cNvSpPr/>
                <p:nvPr/>
              </p:nvSpPr>
              <p:spPr>
                <a:xfrm>
                  <a:off x="-7633625" y="13821150"/>
                  <a:ext cx="114775" cy="67675"/>
                </a:xfrm>
                <a:custGeom>
                  <a:avLst/>
                  <a:gdLst/>
                  <a:ahLst/>
                  <a:cxnLst/>
                  <a:rect l="l" t="t" r="r" b="b"/>
                  <a:pathLst>
                    <a:path w="4591" h="2707" extrusionOk="0">
                      <a:moveTo>
                        <a:pt x="92" y="1"/>
                      </a:moveTo>
                      <a:lnTo>
                        <a:pt x="1" y="31"/>
                      </a:lnTo>
                      <a:lnTo>
                        <a:pt x="92" y="122"/>
                      </a:lnTo>
                      <a:lnTo>
                        <a:pt x="3010" y="122"/>
                      </a:lnTo>
                      <a:lnTo>
                        <a:pt x="4499" y="2645"/>
                      </a:lnTo>
                      <a:lnTo>
                        <a:pt x="4591" y="2706"/>
                      </a:lnTo>
                      <a:lnTo>
                        <a:pt x="4591" y="2585"/>
                      </a:lnTo>
                      <a:lnTo>
                        <a:pt x="30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5"/>
                <p:cNvSpPr/>
                <p:nvPr/>
              </p:nvSpPr>
              <p:spPr>
                <a:xfrm>
                  <a:off x="-7439850" y="13891075"/>
                  <a:ext cx="38775" cy="66125"/>
                </a:xfrm>
                <a:custGeom>
                  <a:avLst/>
                  <a:gdLst/>
                  <a:ahLst/>
                  <a:cxnLst/>
                  <a:rect l="l" t="t" r="r" b="b"/>
                  <a:pathLst>
                    <a:path w="1551" h="2645" extrusionOk="0">
                      <a:moveTo>
                        <a:pt x="92" y="0"/>
                      </a:moveTo>
                      <a:lnTo>
                        <a:pt x="92" y="61"/>
                      </a:lnTo>
                      <a:lnTo>
                        <a:pt x="1" y="61"/>
                      </a:lnTo>
                      <a:lnTo>
                        <a:pt x="1490" y="2584"/>
                      </a:lnTo>
                      <a:lnTo>
                        <a:pt x="1551" y="2645"/>
                      </a:lnTo>
                      <a:lnTo>
                        <a:pt x="1551" y="2554"/>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5"/>
                <p:cNvSpPr/>
                <p:nvPr/>
              </p:nvSpPr>
              <p:spPr>
                <a:xfrm>
                  <a:off x="-7516600" y="13893350"/>
                  <a:ext cx="114775" cy="67650"/>
                </a:xfrm>
                <a:custGeom>
                  <a:avLst/>
                  <a:gdLst/>
                  <a:ahLst/>
                  <a:cxnLst/>
                  <a:rect l="l" t="t" r="r" b="b"/>
                  <a:pathLst>
                    <a:path w="4591" h="2706" extrusionOk="0">
                      <a:moveTo>
                        <a:pt x="1" y="0"/>
                      </a:moveTo>
                      <a:lnTo>
                        <a:pt x="1" y="122"/>
                      </a:lnTo>
                      <a:lnTo>
                        <a:pt x="1521" y="2706"/>
                      </a:lnTo>
                      <a:lnTo>
                        <a:pt x="4530" y="2706"/>
                      </a:lnTo>
                      <a:lnTo>
                        <a:pt x="4591" y="2645"/>
                      </a:lnTo>
                      <a:lnTo>
                        <a:pt x="4530" y="2584"/>
                      </a:lnTo>
                      <a:lnTo>
                        <a:pt x="1551" y="2584"/>
                      </a:lnTo>
                      <a:lnTo>
                        <a:pt x="12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5"/>
                <p:cNvSpPr/>
                <p:nvPr/>
              </p:nvSpPr>
              <p:spPr>
                <a:xfrm>
                  <a:off x="-7635125" y="13889550"/>
                  <a:ext cx="114750" cy="67650"/>
                </a:xfrm>
                <a:custGeom>
                  <a:avLst/>
                  <a:gdLst/>
                  <a:ahLst/>
                  <a:cxnLst/>
                  <a:rect l="l" t="t" r="r" b="b"/>
                  <a:pathLst>
                    <a:path w="4590" h="2706" extrusionOk="0">
                      <a:moveTo>
                        <a:pt x="1520" y="0"/>
                      </a:moveTo>
                      <a:lnTo>
                        <a:pt x="1459" y="61"/>
                      </a:lnTo>
                      <a:lnTo>
                        <a:pt x="0" y="2615"/>
                      </a:lnTo>
                      <a:lnTo>
                        <a:pt x="0" y="2706"/>
                      </a:lnTo>
                      <a:lnTo>
                        <a:pt x="91" y="2645"/>
                      </a:lnTo>
                      <a:lnTo>
                        <a:pt x="1581" y="122"/>
                      </a:lnTo>
                      <a:lnTo>
                        <a:pt x="4499" y="122"/>
                      </a:lnTo>
                      <a:lnTo>
                        <a:pt x="4590" y="61"/>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5"/>
                <p:cNvSpPr/>
                <p:nvPr/>
              </p:nvSpPr>
              <p:spPr>
                <a:xfrm>
                  <a:off x="-7638175" y="13958700"/>
                  <a:ext cx="1550" cy="2300"/>
                </a:xfrm>
                <a:custGeom>
                  <a:avLst/>
                  <a:gdLst/>
                  <a:ahLst/>
                  <a:cxnLst/>
                  <a:rect l="l" t="t" r="r" b="b"/>
                  <a:pathLst>
                    <a:path w="62" h="92" extrusionOk="0">
                      <a:moveTo>
                        <a:pt x="31" y="0"/>
                      </a:moveTo>
                      <a:lnTo>
                        <a:pt x="1" y="31"/>
                      </a:lnTo>
                      <a:lnTo>
                        <a:pt x="1" y="92"/>
                      </a:lnTo>
                      <a:lnTo>
                        <a:pt x="61" y="92"/>
                      </a:ln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5"/>
                <p:cNvSpPr/>
                <p:nvPr/>
              </p:nvSpPr>
              <p:spPr>
                <a:xfrm>
                  <a:off x="-7633625" y="13893350"/>
                  <a:ext cx="114775" cy="67650"/>
                </a:xfrm>
                <a:custGeom>
                  <a:avLst/>
                  <a:gdLst/>
                  <a:ahLst/>
                  <a:cxnLst/>
                  <a:rect l="l" t="t" r="r" b="b"/>
                  <a:pathLst>
                    <a:path w="4591" h="2706" extrusionOk="0">
                      <a:moveTo>
                        <a:pt x="4591" y="0"/>
                      </a:moveTo>
                      <a:lnTo>
                        <a:pt x="4499" y="31"/>
                      </a:lnTo>
                      <a:lnTo>
                        <a:pt x="3010" y="2584"/>
                      </a:lnTo>
                      <a:lnTo>
                        <a:pt x="92" y="2584"/>
                      </a:lnTo>
                      <a:lnTo>
                        <a:pt x="1" y="2645"/>
                      </a:lnTo>
                      <a:lnTo>
                        <a:pt x="92" y="2706"/>
                      </a:lnTo>
                      <a:lnTo>
                        <a:pt x="3071" y="2706"/>
                      </a:lnTo>
                      <a:lnTo>
                        <a:pt x="4591" y="122"/>
                      </a:lnTo>
                      <a:lnTo>
                        <a:pt x="45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5"/>
                <p:cNvSpPr/>
                <p:nvPr/>
              </p:nvSpPr>
              <p:spPr>
                <a:xfrm>
                  <a:off x="-7515075" y="13824950"/>
                  <a:ext cx="114000" cy="67675"/>
                </a:xfrm>
                <a:custGeom>
                  <a:avLst/>
                  <a:gdLst/>
                  <a:ahLst/>
                  <a:cxnLst/>
                  <a:rect l="l" t="t" r="r" b="b"/>
                  <a:pathLst>
                    <a:path w="4560" h="2707" extrusionOk="0">
                      <a:moveTo>
                        <a:pt x="4560" y="1"/>
                      </a:moveTo>
                      <a:lnTo>
                        <a:pt x="4499" y="31"/>
                      </a:lnTo>
                      <a:lnTo>
                        <a:pt x="3010" y="2584"/>
                      </a:lnTo>
                      <a:lnTo>
                        <a:pt x="92" y="2584"/>
                      </a:lnTo>
                      <a:lnTo>
                        <a:pt x="1" y="2645"/>
                      </a:lnTo>
                      <a:lnTo>
                        <a:pt x="92" y="2706"/>
                      </a:lnTo>
                      <a:lnTo>
                        <a:pt x="3101" y="2706"/>
                      </a:lnTo>
                      <a:lnTo>
                        <a:pt x="3101" y="2645"/>
                      </a:lnTo>
                      <a:lnTo>
                        <a:pt x="4560" y="122"/>
                      </a:lnTo>
                      <a:lnTo>
                        <a:pt x="4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5"/>
                <p:cNvSpPr/>
                <p:nvPr/>
              </p:nvSpPr>
              <p:spPr>
                <a:xfrm>
                  <a:off x="-7516600" y="13821150"/>
                  <a:ext cx="114775" cy="67675"/>
                </a:xfrm>
                <a:custGeom>
                  <a:avLst/>
                  <a:gdLst/>
                  <a:ahLst/>
                  <a:cxnLst/>
                  <a:rect l="l" t="t" r="r" b="b"/>
                  <a:pathLst>
                    <a:path w="4591" h="2707" extrusionOk="0">
                      <a:moveTo>
                        <a:pt x="1521" y="1"/>
                      </a:moveTo>
                      <a:lnTo>
                        <a:pt x="1" y="2585"/>
                      </a:lnTo>
                      <a:lnTo>
                        <a:pt x="1" y="2706"/>
                      </a:lnTo>
                      <a:lnTo>
                        <a:pt x="122" y="2645"/>
                      </a:lnTo>
                      <a:lnTo>
                        <a:pt x="1551" y="122"/>
                      </a:lnTo>
                      <a:lnTo>
                        <a:pt x="4530" y="122"/>
                      </a:lnTo>
                      <a:lnTo>
                        <a:pt x="4591" y="31"/>
                      </a:lnTo>
                      <a:lnTo>
                        <a:pt x="45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5"/>
                <p:cNvSpPr/>
                <p:nvPr/>
              </p:nvSpPr>
              <p:spPr>
                <a:xfrm>
                  <a:off x="-7634375" y="13755800"/>
                  <a:ext cx="115525" cy="66150"/>
                </a:xfrm>
                <a:custGeom>
                  <a:avLst/>
                  <a:gdLst/>
                  <a:ahLst/>
                  <a:cxnLst/>
                  <a:rect l="l" t="t" r="r" b="b"/>
                  <a:pathLst>
                    <a:path w="4621" h="2646" extrusionOk="0">
                      <a:moveTo>
                        <a:pt x="4469" y="1"/>
                      </a:moveTo>
                      <a:lnTo>
                        <a:pt x="61" y="2524"/>
                      </a:lnTo>
                      <a:lnTo>
                        <a:pt x="1" y="2645"/>
                      </a:lnTo>
                      <a:lnTo>
                        <a:pt x="31" y="2645"/>
                      </a:lnTo>
                      <a:lnTo>
                        <a:pt x="122" y="2615"/>
                      </a:lnTo>
                      <a:lnTo>
                        <a:pt x="4529" y="62"/>
                      </a:lnTo>
                      <a:lnTo>
                        <a:pt x="4621" y="31"/>
                      </a:lnTo>
                      <a:lnTo>
                        <a:pt x="46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5"/>
                <p:cNvSpPr/>
                <p:nvPr/>
              </p:nvSpPr>
              <p:spPr>
                <a:xfrm>
                  <a:off x="-7505950" y="13759600"/>
                  <a:ext cx="103375" cy="59300"/>
                </a:xfrm>
                <a:custGeom>
                  <a:avLst/>
                  <a:gdLst/>
                  <a:ahLst/>
                  <a:cxnLst/>
                  <a:rect l="l" t="t" r="r" b="b"/>
                  <a:pathLst>
                    <a:path w="4135" h="2372" extrusionOk="0">
                      <a:moveTo>
                        <a:pt x="4134" y="2372"/>
                      </a:moveTo>
                      <a:lnTo>
                        <a:pt x="4134" y="237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5"/>
                <p:cNvSpPr/>
                <p:nvPr/>
              </p:nvSpPr>
              <p:spPr>
                <a:xfrm>
                  <a:off x="-7637425" y="13824200"/>
                  <a:ext cx="238650" cy="205200"/>
                </a:xfrm>
                <a:custGeom>
                  <a:avLst/>
                  <a:gdLst/>
                  <a:ahLst/>
                  <a:cxnLst/>
                  <a:rect l="l" t="t" r="r" b="b"/>
                  <a:pathLst>
                    <a:path w="9546" h="8208" extrusionOk="0">
                      <a:moveTo>
                        <a:pt x="92" y="0"/>
                      </a:moveTo>
                      <a:lnTo>
                        <a:pt x="1" y="152"/>
                      </a:lnTo>
                      <a:lnTo>
                        <a:pt x="1" y="5229"/>
                      </a:lnTo>
                      <a:lnTo>
                        <a:pt x="1" y="5320"/>
                      </a:lnTo>
                      <a:lnTo>
                        <a:pt x="1" y="5350"/>
                      </a:lnTo>
                      <a:lnTo>
                        <a:pt x="92" y="5320"/>
                      </a:lnTo>
                      <a:lnTo>
                        <a:pt x="92" y="5229"/>
                      </a:lnTo>
                      <a:lnTo>
                        <a:pt x="92" y="152"/>
                      </a:lnTo>
                      <a:lnTo>
                        <a:pt x="92" y="31"/>
                      </a:lnTo>
                      <a:lnTo>
                        <a:pt x="92" y="0"/>
                      </a:lnTo>
                      <a:close/>
                      <a:moveTo>
                        <a:pt x="1" y="5350"/>
                      </a:moveTo>
                      <a:lnTo>
                        <a:pt x="1" y="5380"/>
                      </a:lnTo>
                      <a:lnTo>
                        <a:pt x="1" y="5411"/>
                      </a:lnTo>
                      <a:lnTo>
                        <a:pt x="31" y="5472"/>
                      </a:lnTo>
                      <a:lnTo>
                        <a:pt x="92" y="5502"/>
                      </a:lnTo>
                      <a:lnTo>
                        <a:pt x="183" y="5532"/>
                      </a:lnTo>
                      <a:lnTo>
                        <a:pt x="3162" y="7295"/>
                      </a:lnTo>
                      <a:lnTo>
                        <a:pt x="4682" y="8146"/>
                      </a:lnTo>
                      <a:lnTo>
                        <a:pt x="4743" y="8146"/>
                      </a:lnTo>
                      <a:lnTo>
                        <a:pt x="4743" y="8116"/>
                      </a:lnTo>
                      <a:lnTo>
                        <a:pt x="4743" y="8055"/>
                      </a:lnTo>
                      <a:lnTo>
                        <a:pt x="4651" y="7995"/>
                      </a:lnTo>
                      <a:lnTo>
                        <a:pt x="1673" y="6292"/>
                      </a:lnTo>
                      <a:lnTo>
                        <a:pt x="244" y="5472"/>
                      </a:lnTo>
                      <a:lnTo>
                        <a:pt x="153" y="5411"/>
                      </a:lnTo>
                      <a:lnTo>
                        <a:pt x="92" y="5472"/>
                      </a:lnTo>
                      <a:lnTo>
                        <a:pt x="1" y="5350"/>
                      </a:lnTo>
                      <a:close/>
                      <a:moveTo>
                        <a:pt x="9424" y="5411"/>
                      </a:moveTo>
                      <a:lnTo>
                        <a:pt x="9363" y="5472"/>
                      </a:lnTo>
                      <a:lnTo>
                        <a:pt x="6354" y="7174"/>
                      </a:lnTo>
                      <a:lnTo>
                        <a:pt x="4955" y="7995"/>
                      </a:lnTo>
                      <a:lnTo>
                        <a:pt x="4834" y="8055"/>
                      </a:lnTo>
                      <a:lnTo>
                        <a:pt x="4834" y="8116"/>
                      </a:lnTo>
                      <a:lnTo>
                        <a:pt x="4834" y="8146"/>
                      </a:lnTo>
                      <a:lnTo>
                        <a:pt x="4743" y="8146"/>
                      </a:lnTo>
                      <a:lnTo>
                        <a:pt x="4743" y="8207"/>
                      </a:lnTo>
                      <a:lnTo>
                        <a:pt x="4834" y="8207"/>
                      </a:lnTo>
                      <a:lnTo>
                        <a:pt x="4895" y="8146"/>
                      </a:lnTo>
                      <a:lnTo>
                        <a:pt x="7995" y="6384"/>
                      </a:lnTo>
                      <a:lnTo>
                        <a:pt x="9393" y="5532"/>
                      </a:lnTo>
                      <a:lnTo>
                        <a:pt x="9454" y="5502"/>
                      </a:lnTo>
                      <a:lnTo>
                        <a:pt x="9545" y="5472"/>
                      </a:lnTo>
                      <a:lnTo>
                        <a:pt x="9424" y="5472"/>
                      </a:lnTo>
                      <a:lnTo>
                        <a:pt x="9454" y="541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5"/>
                <p:cNvSpPr/>
                <p:nvPr/>
              </p:nvSpPr>
              <p:spPr>
                <a:xfrm>
                  <a:off x="-7436800" y="13802150"/>
                  <a:ext cx="34975" cy="19800"/>
                </a:xfrm>
                <a:custGeom>
                  <a:avLst/>
                  <a:gdLst/>
                  <a:ahLst/>
                  <a:cxnLst/>
                  <a:rect l="l" t="t" r="r" b="b"/>
                  <a:pathLst>
                    <a:path w="1399" h="792" extrusionOk="0">
                      <a:moveTo>
                        <a:pt x="0" y="1"/>
                      </a:moveTo>
                      <a:lnTo>
                        <a:pt x="1338" y="761"/>
                      </a:lnTo>
                      <a:lnTo>
                        <a:pt x="1399" y="79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5"/>
                <p:cNvSpPr/>
                <p:nvPr/>
              </p:nvSpPr>
              <p:spPr>
                <a:xfrm>
                  <a:off x="-7518875" y="13755800"/>
                  <a:ext cx="2300" cy="133775"/>
                </a:xfrm>
                <a:custGeom>
                  <a:avLst/>
                  <a:gdLst/>
                  <a:ahLst/>
                  <a:cxnLst/>
                  <a:rect l="l" t="t" r="r" b="b"/>
                  <a:pathLst>
                    <a:path w="92" h="5351" extrusionOk="0">
                      <a:moveTo>
                        <a:pt x="1" y="1"/>
                      </a:moveTo>
                      <a:lnTo>
                        <a:pt x="1" y="31"/>
                      </a:lnTo>
                      <a:lnTo>
                        <a:pt x="1" y="153"/>
                      </a:lnTo>
                      <a:lnTo>
                        <a:pt x="1" y="5199"/>
                      </a:lnTo>
                      <a:lnTo>
                        <a:pt x="1" y="5320"/>
                      </a:lnTo>
                      <a:lnTo>
                        <a:pt x="61" y="5350"/>
                      </a:lnTo>
                      <a:lnTo>
                        <a:pt x="92" y="5320"/>
                      </a:lnTo>
                      <a:lnTo>
                        <a:pt x="92" y="5199"/>
                      </a:lnTo>
                      <a:lnTo>
                        <a:pt x="92" y="153"/>
                      </a:lnTo>
                      <a:lnTo>
                        <a:pt x="92" y="31"/>
                      </a:lnTo>
                      <a:lnTo>
                        <a:pt x="61" y="1"/>
                      </a:lnTo>
                      <a:lnTo>
                        <a:pt x="61"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5"/>
                <p:cNvSpPr/>
                <p:nvPr/>
              </p:nvSpPr>
              <p:spPr>
                <a:xfrm>
                  <a:off x="-7518875" y="13892600"/>
                  <a:ext cx="2300" cy="135275"/>
                </a:xfrm>
                <a:custGeom>
                  <a:avLst/>
                  <a:gdLst/>
                  <a:ahLst/>
                  <a:cxnLst/>
                  <a:rect l="l" t="t" r="r" b="b"/>
                  <a:pathLst>
                    <a:path w="92" h="5411" extrusionOk="0">
                      <a:moveTo>
                        <a:pt x="61" y="0"/>
                      </a:moveTo>
                      <a:lnTo>
                        <a:pt x="1" y="30"/>
                      </a:lnTo>
                      <a:lnTo>
                        <a:pt x="1" y="152"/>
                      </a:lnTo>
                      <a:lnTo>
                        <a:pt x="1" y="5228"/>
                      </a:lnTo>
                      <a:lnTo>
                        <a:pt x="1" y="5319"/>
                      </a:lnTo>
                      <a:lnTo>
                        <a:pt x="1" y="5380"/>
                      </a:lnTo>
                      <a:lnTo>
                        <a:pt x="1" y="5410"/>
                      </a:lnTo>
                      <a:lnTo>
                        <a:pt x="92" y="5410"/>
                      </a:lnTo>
                      <a:lnTo>
                        <a:pt x="92" y="5380"/>
                      </a:lnTo>
                      <a:lnTo>
                        <a:pt x="92" y="5319"/>
                      </a:lnTo>
                      <a:lnTo>
                        <a:pt x="92" y="5228"/>
                      </a:lnTo>
                      <a:lnTo>
                        <a:pt x="92" y="152"/>
                      </a:lnTo>
                      <a:lnTo>
                        <a:pt x="92" y="30"/>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5"/>
                <p:cNvSpPr/>
                <p:nvPr/>
              </p:nvSpPr>
              <p:spPr>
                <a:xfrm>
                  <a:off x="-7517350" y="13891075"/>
                  <a:ext cx="116275" cy="68400"/>
                </a:xfrm>
                <a:custGeom>
                  <a:avLst/>
                  <a:gdLst/>
                  <a:ahLst/>
                  <a:cxnLst/>
                  <a:rect l="l" t="t" r="r" b="b"/>
                  <a:pathLst>
                    <a:path w="4651" h="2736" extrusionOk="0">
                      <a:moveTo>
                        <a:pt x="92" y="0"/>
                      </a:moveTo>
                      <a:lnTo>
                        <a:pt x="0" y="61"/>
                      </a:lnTo>
                      <a:lnTo>
                        <a:pt x="31" y="91"/>
                      </a:lnTo>
                      <a:lnTo>
                        <a:pt x="152" y="122"/>
                      </a:lnTo>
                      <a:lnTo>
                        <a:pt x="4560" y="2675"/>
                      </a:lnTo>
                      <a:lnTo>
                        <a:pt x="4621" y="2736"/>
                      </a:lnTo>
                      <a:lnTo>
                        <a:pt x="4651" y="2736"/>
                      </a:lnTo>
                      <a:lnTo>
                        <a:pt x="4651" y="2705"/>
                      </a:lnTo>
                      <a:lnTo>
                        <a:pt x="4651" y="2645"/>
                      </a:lnTo>
                      <a:lnTo>
                        <a:pt x="4590" y="2584"/>
                      </a:lnTo>
                      <a:lnTo>
                        <a:pt x="183" y="6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5"/>
                <p:cNvSpPr/>
                <p:nvPr/>
              </p:nvSpPr>
              <p:spPr>
                <a:xfrm>
                  <a:off x="-7635125" y="13821925"/>
                  <a:ext cx="117800" cy="69175"/>
                </a:xfrm>
                <a:custGeom>
                  <a:avLst/>
                  <a:gdLst/>
                  <a:ahLst/>
                  <a:cxnLst/>
                  <a:rect l="l" t="t" r="r" b="b"/>
                  <a:pathLst>
                    <a:path w="4712" h="2767" extrusionOk="0">
                      <a:moveTo>
                        <a:pt x="31" y="0"/>
                      </a:moveTo>
                      <a:lnTo>
                        <a:pt x="0" y="91"/>
                      </a:lnTo>
                      <a:lnTo>
                        <a:pt x="0" y="122"/>
                      </a:lnTo>
                      <a:lnTo>
                        <a:pt x="91" y="152"/>
                      </a:lnTo>
                      <a:lnTo>
                        <a:pt x="4499" y="2705"/>
                      </a:lnTo>
                      <a:lnTo>
                        <a:pt x="4590" y="2766"/>
                      </a:lnTo>
                      <a:lnTo>
                        <a:pt x="4711" y="2705"/>
                      </a:lnTo>
                      <a:lnTo>
                        <a:pt x="4651" y="2675"/>
                      </a:lnTo>
                      <a:lnTo>
                        <a:pt x="4559" y="2614"/>
                      </a:lnTo>
                      <a:lnTo>
                        <a:pt x="152" y="9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5"/>
                <p:cNvSpPr/>
                <p:nvPr/>
              </p:nvSpPr>
              <p:spPr>
                <a:xfrm>
                  <a:off x="-7637425" y="13821925"/>
                  <a:ext cx="236350" cy="139075"/>
                </a:xfrm>
                <a:custGeom>
                  <a:avLst/>
                  <a:gdLst/>
                  <a:ahLst/>
                  <a:cxnLst/>
                  <a:rect l="l" t="t" r="r" b="b"/>
                  <a:pathLst>
                    <a:path w="9454" h="5563" extrusionOk="0">
                      <a:moveTo>
                        <a:pt x="9424" y="0"/>
                      </a:moveTo>
                      <a:lnTo>
                        <a:pt x="9363" y="91"/>
                      </a:lnTo>
                      <a:lnTo>
                        <a:pt x="4955" y="2614"/>
                      </a:lnTo>
                      <a:lnTo>
                        <a:pt x="4834" y="2675"/>
                      </a:lnTo>
                      <a:lnTo>
                        <a:pt x="4803" y="2705"/>
                      </a:lnTo>
                      <a:lnTo>
                        <a:pt x="4682" y="2766"/>
                      </a:lnTo>
                      <a:lnTo>
                        <a:pt x="4591" y="2827"/>
                      </a:lnTo>
                      <a:lnTo>
                        <a:pt x="183" y="5350"/>
                      </a:lnTo>
                      <a:lnTo>
                        <a:pt x="92" y="5411"/>
                      </a:lnTo>
                      <a:lnTo>
                        <a:pt x="1" y="5441"/>
                      </a:lnTo>
                      <a:lnTo>
                        <a:pt x="92" y="5563"/>
                      </a:lnTo>
                      <a:lnTo>
                        <a:pt x="153" y="5502"/>
                      </a:lnTo>
                      <a:lnTo>
                        <a:pt x="244" y="5441"/>
                      </a:lnTo>
                      <a:lnTo>
                        <a:pt x="4651" y="2888"/>
                      </a:lnTo>
                      <a:lnTo>
                        <a:pt x="4743" y="2857"/>
                      </a:lnTo>
                      <a:lnTo>
                        <a:pt x="4803" y="2827"/>
                      </a:lnTo>
                      <a:lnTo>
                        <a:pt x="4895" y="2766"/>
                      </a:lnTo>
                      <a:lnTo>
                        <a:pt x="4986" y="2705"/>
                      </a:lnTo>
                      <a:lnTo>
                        <a:pt x="9393" y="152"/>
                      </a:lnTo>
                      <a:lnTo>
                        <a:pt x="9454" y="122"/>
                      </a:lnTo>
                      <a:lnTo>
                        <a:pt x="9454" y="31"/>
                      </a:lnTo>
                      <a:lnTo>
                        <a:pt x="94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5"/>
                <p:cNvSpPr/>
                <p:nvPr/>
              </p:nvSpPr>
              <p:spPr>
                <a:xfrm>
                  <a:off x="-7557625" y="13483000"/>
                  <a:ext cx="38775" cy="129225"/>
                </a:xfrm>
                <a:custGeom>
                  <a:avLst/>
                  <a:gdLst/>
                  <a:ahLst/>
                  <a:cxnLst/>
                  <a:rect l="l" t="t" r="r" b="b"/>
                  <a:pathLst>
                    <a:path w="1551" h="5169" extrusionOk="0">
                      <a:moveTo>
                        <a:pt x="1551" y="1"/>
                      </a:moveTo>
                      <a:lnTo>
                        <a:pt x="1459" y="31"/>
                      </a:lnTo>
                      <a:lnTo>
                        <a:pt x="1" y="2584"/>
                      </a:lnTo>
                      <a:lnTo>
                        <a:pt x="31" y="2584"/>
                      </a:lnTo>
                      <a:lnTo>
                        <a:pt x="1551" y="5168"/>
                      </a:lnTo>
                      <a:lnTo>
                        <a:pt x="92" y="2615"/>
                      </a:lnTo>
                      <a:lnTo>
                        <a:pt x="1551" y="62"/>
                      </a:lnTo>
                      <a:lnTo>
                        <a:pt x="15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5"/>
                <p:cNvSpPr/>
                <p:nvPr/>
              </p:nvSpPr>
              <p:spPr>
                <a:xfrm>
                  <a:off x="-7516600" y="13483000"/>
                  <a:ext cx="38800" cy="129225"/>
                </a:xfrm>
                <a:custGeom>
                  <a:avLst/>
                  <a:gdLst/>
                  <a:ahLst/>
                  <a:cxnLst/>
                  <a:rect l="l" t="t" r="r" b="b"/>
                  <a:pathLst>
                    <a:path w="1552" h="5169" extrusionOk="0">
                      <a:moveTo>
                        <a:pt x="1" y="1"/>
                      </a:moveTo>
                      <a:lnTo>
                        <a:pt x="1" y="62"/>
                      </a:lnTo>
                      <a:lnTo>
                        <a:pt x="1490" y="2615"/>
                      </a:lnTo>
                      <a:lnTo>
                        <a:pt x="1" y="5168"/>
                      </a:lnTo>
                      <a:lnTo>
                        <a:pt x="1" y="5168"/>
                      </a:lnTo>
                      <a:lnTo>
                        <a:pt x="1521" y="2584"/>
                      </a:lnTo>
                      <a:lnTo>
                        <a:pt x="1551" y="2584"/>
                      </a:lnTo>
                      <a:lnTo>
                        <a:pt x="12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5"/>
                <p:cNvSpPr/>
                <p:nvPr/>
              </p:nvSpPr>
              <p:spPr>
                <a:xfrm>
                  <a:off x="-7518875" y="13478450"/>
                  <a:ext cx="2300" cy="775"/>
                </a:xfrm>
                <a:custGeom>
                  <a:avLst/>
                  <a:gdLst/>
                  <a:ahLst/>
                  <a:cxnLst/>
                  <a:rect l="l" t="t" r="r" b="b"/>
                  <a:pathLst>
                    <a:path w="92" h="31" extrusionOk="0">
                      <a:moveTo>
                        <a:pt x="61" y="0"/>
                      </a:moveTo>
                      <a:lnTo>
                        <a:pt x="1" y="31"/>
                      </a:lnTo>
                      <a:lnTo>
                        <a:pt x="92" y="3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5"/>
                <p:cNvSpPr/>
                <p:nvPr/>
              </p:nvSpPr>
              <p:spPr>
                <a:xfrm>
                  <a:off x="-7516600" y="13621300"/>
                  <a:ext cx="38800" cy="130725"/>
                </a:xfrm>
                <a:custGeom>
                  <a:avLst/>
                  <a:gdLst/>
                  <a:ahLst/>
                  <a:cxnLst/>
                  <a:rect l="l" t="t" r="r" b="b"/>
                  <a:pathLst>
                    <a:path w="1552" h="5229" extrusionOk="0">
                      <a:moveTo>
                        <a:pt x="1" y="1"/>
                      </a:moveTo>
                      <a:lnTo>
                        <a:pt x="1479" y="2573"/>
                      </a:lnTo>
                      <a:lnTo>
                        <a:pt x="1479" y="2573"/>
                      </a:lnTo>
                      <a:lnTo>
                        <a:pt x="1490" y="2554"/>
                      </a:lnTo>
                      <a:lnTo>
                        <a:pt x="1" y="1"/>
                      </a:lnTo>
                      <a:close/>
                      <a:moveTo>
                        <a:pt x="1479" y="2573"/>
                      </a:moveTo>
                      <a:lnTo>
                        <a:pt x="1" y="5107"/>
                      </a:lnTo>
                      <a:lnTo>
                        <a:pt x="1" y="5229"/>
                      </a:lnTo>
                      <a:lnTo>
                        <a:pt x="122" y="5168"/>
                      </a:lnTo>
                      <a:lnTo>
                        <a:pt x="1551" y="2645"/>
                      </a:lnTo>
                      <a:lnTo>
                        <a:pt x="1521" y="2645"/>
                      </a:lnTo>
                      <a:lnTo>
                        <a:pt x="1479"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5"/>
                <p:cNvSpPr/>
                <p:nvPr/>
              </p:nvSpPr>
              <p:spPr>
                <a:xfrm>
                  <a:off x="-7557625" y="13621300"/>
                  <a:ext cx="38775" cy="130725"/>
                </a:xfrm>
                <a:custGeom>
                  <a:avLst/>
                  <a:gdLst/>
                  <a:ahLst/>
                  <a:cxnLst/>
                  <a:rect l="l" t="t" r="r" b="b"/>
                  <a:pathLst>
                    <a:path w="1551" h="5229" extrusionOk="0">
                      <a:moveTo>
                        <a:pt x="1551" y="1"/>
                      </a:moveTo>
                      <a:lnTo>
                        <a:pt x="31" y="2645"/>
                      </a:lnTo>
                      <a:lnTo>
                        <a:pt x="1" y="2645"/>
                      </a:lnTo>
                      <a:lnTo>
                        <a:pt x="1459" y="5168"/>
                      </a:lnTo>
                      <a:lnTo>
                        <a:pt x="1551" y="5229"/>
                      </a:lnTo>
                      <a:lnTo>
                        <a:pt x="1551" y="5107"/>
                      </a:lnTo>
                      <a:lnTo>
                        <a:pt x="92" y="2554"/>
                      </a:lnTo>
                      <a:lnTo>
                        <a:pt x="15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5"/>
                <p:cNvSpPr/>
                <p:nvPr/>
              </p:nvSpPr>
              <p:spPr>
                <a:xfrm>
                  <a:off x="-7518875" y="13755800"/>
                  <a:ext cx="1550" cy="800"/>
                </a:xfrm>
                <a:custGeom>
                  <a:avLst/>
                  <a:gdLst/>
                  <a:ahLst/>
                  <a:cxnLst/>
                  <a:rect l="l" t="t" r="r" b="b"/>
                  <a:pathLst>
                    <a:path w="62" h="32" extrusionOk="0">
                      <a:moveTo>
                        <a:pt x="1" y="1"/>
                      </a:moveTo>
                      <a:lnTo>
                        <a:pt x="6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5"/>
                <p:cNvSpPr/>
                <p:nvPr/>
              </p:nvSpPr>
              <p:spPr>
                <a:xfrm>
                  <a:off x="-7633625" y="13547600"/>
                  <a:ext cx="114775" cy="67650"/>
                </a:xfrm>
                <a:custGeom>
                  <a:avLst/>
                  <a:gdLst/>
                  <a:ahLst/>
                  <a:cxnLst/>
                  <a:rect l="l" t="t" r="r" b="b"/>
                  <a:pathLst>
                    <a:path w="4591" h="2706" extrusionOk="0">
                      <a:moveTo>
                        <a:pt x="92" y="0"/>
                      </a:moveTo>
                      <a:lnTo>
                        <a:pt x="1" y="31"/>
                      </a:lnTo>
                      <a:lnTo>
                        <a:pt x="92" y="122"/>
                      </a:lnTo>
                      <a:lnTo>
                        <a:pt x="3010" y="122"/>
                      </a:lnTo>
                      <a:lnTo>
                        <a:pt x="4499" y="2645"/>
                      </a:lnTo>
                      <a:lnTo>
                        <a:pt x="4591" y="2706"/>
                      </a:lnTo>
                      <a:lnTo>
                        <a:pt x="4591" y="2584"/>
                      </a:lnTo>
                      <a:lnTo>
                        <a:pt x="30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5"/>
                <p:cNvSpPr/>
                <p:nvPr/>
              </p:nvSpPr>
              <p:spPr>
                <a:xfrm>
                  <a:off x="-7635125" y="13551400"/>
                  <a:ext cx="39525" cy="65375"/>
                </a:xfrm>
                <a:custGeom>
                  <a:avLst/>
                  <a:gdLst/>
                  <a:ahLst/>
                  <a:cxnLst/>
                  <a:rect l="l" t="t" r="r" b="b"/>
                  <a:pathLst>
                    <a:path w="1581" h="2615" extrusionOk="0">
                      <a:moveTo>
                        <a:pt x="0" y="0"/>
                      </a:moveTo>
                      <a:lnTo>
                        <a:pt x="0" y="61"/>
                      </a:lnTo>
                      <a:lnTo>
                        <a:pt x="1459" y="2614"/>
                      </a:lnTo>
                      <a:lnTo>
                        <a:pt x="1520" y="2584"/>
                      </a:lnTo>
                      <a:lnTo>
                        <a:pt x="1581" y="2584"/>
                      </a:lnTo>
                      <a:lnTo>
                        <a:pt x="91"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5"/>
                <p:cNvSpPr/>
                <p:nvPr/>
              </p:nvSpPr>
              <p:spPr>
                <a:xfrm>
                  <a:off x="-7638175" y="13547600"/>
                  <a:ext cx="775" cy="1550"/>
                </a:xfrm>
                <a:custGeom>
                  <a:avLst/>
                  <a:gdLst/>
                  <a:ahLst/>
                  <a:cxnLst/>
                  <a:rect l="l" t="t" r="r" b="b"/>
                  <a:pathLst>
                    <a:path w="31" h="62" extrusionOk="0">
                      <a:moveTo>
                        <a:pt x="1" y="0"/>
                      </a:moveTo>
                      <a:lnTo>
                        <a:pt x="1" y="31"/>
                      </a:lnTo>
                      <a:lnTo>
                        <a:pt x="31" y="61"/>
                      </a:ln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5"/>
                <p:cNvSpPr/>
                <p:nvPr/>
              </p:nvSpPr>
              <p:spPr>
                <a:xfrm>
                  <a:off x="-7512800" y="13616750"/>
                  <a:ext cx="111725" cy="66900"/>
                </a:xfrm>
                <a:custGeom>
                  <a:avLst/>
                  <a:gdLst/>
                  <a:ahLst/>
                  <a:cxnLst/>
                  <a:rect l="l" t="t" r="r" b="b"/>
                  <a:pathLst>
                    <a:path w="4469" h="2676" extrusionOk="0">
                      <a:moveTo>
                        <a:pt x="3010" y="0"/>
                      </a:moveTo>
                      <a:lnTo>
                        <a:pt x="3010" y="31"/>
                      </a:lnTo>
                      <a:lnTo>
                        <a:pt x="2949" y="31"/>
                      </a:lnTo>
                      <a:lnTo>
                        <a:pt x="1" y="92"/>
                      </a:lnTo>
                      <a:lnTo>
                        <a:pt x="2919" y="92"/>
                      </a:lnTo>
                      <a:lnTo>
                        <a:pt x="4408" y="2614"/>
                      </a:lnTo>
                      <a:lnTo>
                        <a:pt x="4469" y="2675"/>
                      </a:lnTo>
                      <a:lnTo>
                        <a:pt x="4469" y="2554"/>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5"/>
                <p:cNvSpPr/>
                <p:nvPr/>
              </p:nvSpPr>
              <p:spPr>
                <a:xfrm>
                  <a:off x="-7516600" y="13619800"/>
                  <a:ext cx="114775" cy="67650"/>
                </a:xfrm>
                <a:custGeom>
                  <a:avLst/>
                  <a:gdLst/>
                  <a:ahLst/>
                  <a:cxnLst/>
                  <a:rect l="l" t="t" r="r" b="b"/>
                  <a:pathLst>
                    <a:path w="4591" h="2706" extrusionOk="0">
                      <a:moveTo>
                        <a:pt x="1" y="0"/>
                      </a:moveTo>
                      <a:lnTo>
                        <a:pt x="1" y="61"/>
                      </a:lnTo>
                      <a:lnTo>
                        <a:pt x="1521" y="2705"/>
                      </a:lnTo>
                      <a:lnTo>
                        <a:pt x="4530" y="2705"/>
                      </a:lnTo>
                      <a:lnTo>
                        <a:pt x="4591" y="2614"/>
                      </a:lnTo>
                      <a:lnTo>
                        <a:pt x="4530" y="2584"/>
                      </a:lnTo>
                      <a:lnTo>
                        <a:pt x="1551" y="2584"/>
                      </a:lnTo>
                      <a:lnTo>
                        <a:pt x="12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5"/>
                <p:cNvSpPr/>
                <p:nvPr/>
              </p:nvSpPr>
              <p:spPr>
                <a:xfrm>
                  <a:off x="-7633625" y="13619800"/>
                  <a:ext cx="114775" cy="67650"/>
                </a:xfrm>
                <a:custGeom>
                  <a:avLst/>
                  <a:gdLst/>
                  <a:ahLst/>
                  <a:cxnLst/>
                  <a:rect l="l" t="t" r="r" b="b"/>
                  <a:pathLst>
                    <a:path w="4591" h="2706" extrusionOk="0">
                      <a:moveTo>
                        <a:pt x="4591" y="0"/>
                      </a:moveTo>
                      <a:lnTo>
                        <a:pt x="4499" y="30"/>
                      </a:lnTo>
                      <a:lnTo>
                        <a:pt x="3010" y="2584"/>
                      </a:lnTo>
                      <a:lnTo>
                        <a:pt x="92" y="2584"/>
                      </a:lnTo>
                      <a:lnTo>
                        <a:pt x="1" y="2614"/>
                      </a:lnTo>
                      <a:lnTo>
                        <a:pt x="92" y="2705"/>
                      </a:lnTo>
                      <a:lnTo>
                        <a:pt x="3071" y="2705"/>
                      </a:lnTo>
                      <a:lnTo>
                        <a:pt x="4591" y="61"/>
                      </a:lnTo>
                      <a:lnTo>
                        <a:pt x="45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5"/>
                <p:cNvSpPr/>
                <p:nvPr/>
              </p:nvSpPr>
              <p:spPr>
                <a:xfrm>
                  <a:off x="-7635125" y="13616000"/>
                  <a:ext cx="114750" cy="67650"/>
                </a:xfrm>
                <a:custGeom>
                  <a:avLst/>
                  <a:gdLst/>
                  <a:ahLst/>
                  <a:cxnLst/>
                  <a:rect l="l" t="t" r="r" b="b"/>
                  <a:pathLst>
                    <a:path w="4590" h="2706" extrusionOk="0">
                      <a:moveTo>
                        <a:pt x="1520" y="0"/>
                      </a:moveTo>
                      <a:lnTo>
                        <a:pt x="1459" y="30"/>
                      </a:lnTo>
                      <a:lnTo>
                        <a:pt x="0" y="2584"/>
                      </a:lnTo>
                      <a:lnTo>
                        <a:pt x="0" y="2705"/>
                      </a:lnTo>
                      <a:lnTo>
                        <a:pt x="91" y="2644"/>
                      </a:lnTo>
                      <a:lnTo>
                        <a:pt x="1581" y="122"/>
                      </a:lnTo>
                      <a:lnTo>
                        <a:pt x="4499" y="122"/>
                      </a:lnTo>
                      <a:lnTo>
                        <a:pt x="4590" y="30"/>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5"/>
                <p:cNvSpPr/>
                <p:nvPr/>
              </p:nvSpPr>
              <p:spPr>
                <a:xfrm>
                  <a:off x="-7638175" y="13685150"/>
                  <a:ext cx="775" cy="2300"/>
                </a:xfrm>
                <a:custGeom>
                  <a:avLst/>
                  <a:gdLst/>
                  <a:ahLst/>
                  <a:cxnLst/>
                  <a:rect l="l" t="t" r="r" b="b"/>
                  <a:pathLst>
                    <a:path w="31" h="92" extrusionOk="0">
                      <a:moveTo>
                        <a:pt x="31" y="0"/>
                      </a:moveTo>
                      <a:lnTo>
                        <a:pt x="1" y="91"/>
                      </a:lnTo>
                      <a:lnTo>
                        <a:pt x="31" y="91"/>
                      </a:lnTo>
                      <a:lnTo>
                        <a:pt x="31"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5"/>
                <p:cNvSpPr/>
                <p:nvPr/>
              </p:nvSpPr>
              <p:spPr>
                <a:xfrm>
                  <a:off x="-7515075" y="13551400"/>
                  <a:ext cx="114000" cy="67650"/>
                </a:xfrm>
                <a:custGeom>
                  <a:avLst/>
                  <a:gdLst/>
                  <a:ahLst/>
                  <a:cxnLst/>
                  <a:rect l="l" t="t" r="r" b="b"/>
                  <a:pathLst>
                    <a:path w="4560" h="2706" extrusionOk="0">
                      <a:moveTo>
                        <a:pt x="4560" y="0"/>
                      </a:moveTo>
                      <a:lnTo>
                        <a:pt x="4499" y="31"/>
                      </a:lnTo>
                      <a:lnTo>
                        <a:pt x="3010" y="2584"/>
                      </a:lnTo>
                      <a:lnTo>
                        <a:pt x="92" y="2584"/>
                      </a:lnTo>
                      <a:lnTo>
                        <a:pt x="1" y="2614"/>
                      </a:lnTo>
                      <a:lnTo>
                        <a:pt x="92" y="2706"/>
                      </a:lnTo>
                      <a:lnTo>
                        <a:pt x="3040" y="2645"/>
                      </a:lnTo>
                      <a:lnTo>
                        <a:pt x="3101" y="2645"/>
                      </a:lnTo>
                      <a:lnTo>
                        <a:pt x="3101" y="2614"/>
                      </a:lnTo>
                      <a:lnTo>
                        <a:pt x="4560" y="61"/>
                      </a:lnTo>
                      <a:lnTo>
                        <a:pt x="45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5"/>
                <p:cNvSpPr/>
                <p:nvPr/>
              </p:nvSpPr>
              <p:spPr>
                <a:xfrm>
                  <a:off x="-7516600" y="13547600"/>
                  <a:ext cx="114775" cy="67650"/>
                </a:xfrm>
                <a:custGeom>
                  <a:avLst/>
                  <a:gdLst/>
                  <a:ahLst/>
                  <a:cxnLst/>
                  <a:rect l="l" t="t" r="r" b="b"/>
                  <a:pathLst>
                    <a:path w="4591" h="2706" extrusionOk="0">
                      <a:moveTo>
                        <a:pt x="1521" y="0"/>
                      </a:moveTo>
                      <a:lnTo>
                        <a:pt x="1" y="2584"/>
                      </a:lnTo>
                      <a:lnTo>
                        <a:pt x="1" y="2706"/>
                      </a:lnTo>
                      <a:lnTo>
                        <a:pt x="122" y="2645"/>
                      </a:lnTo>
                      <a:lnTo>
                        <a:pt x="1551" y="122"/>
                      </a:lnTo>
                      <a:lnTo>
                        <a:pt x="4530" y="122"/>
                      </a:lnTo>
                      <a:lnTo>
                        <a:pt x="4591" y="31"/>
                      </a:lnTo>
                      <a:lnTo>
                        <a:pt x="45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5"/>
                <p:cNvSpPr/>
                <p:nvPr/>
              </p:nvSpPr>
              <p:spPr>
                <a:xfrm>
                  <a:off x="-7439075" y="13685150"/>
                  <a:ext cx="37250" cy="22050"/>
                </a:xfrm>
                <a:custGeom>
                  <a:avLst/>
                  <a:gdLst/>
                  <a:ahLst/>
                  <a:cxnLst/>
                  <a:rect l="l" t="t" r="r" b="b"/>
                  <a:pathLst>
                    <a:path w="1490" h="882" extrusionOk="0">
                      <a:moveTo>
                        <a:pt x="1490" y="0"/>
                      </a:moveTo>
                      <a:lnTo>
                        <a:pt x="0" y="882"/>
                      </a:lnTo>
                      <a:lnTo>
                        <a:pt x="0" y="882"/>
                      </a:lnTo>
                      <a:lnTo>
                        <a:pt x="1429" y="91"/>
                      </a:lnTo>
                      <a:lnTo>
                        <a:pt x="14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5"/>
                <p:cNvSpPr/>
                <p:nvPr/>
              </p:nvSpPr>
              <p:spPr>
                <a:xfrm>
                  <a:off x="-7474025" y="13688950"/>
                  <a:ext cx="71450" cy="41050"/>
                </a:xfrm>
                <a:custGeom>
                  <a:avLst/>
                  <a:gdLst/>
                  <a:ahLst/>
                  <a:cxnLst/>
                  <a:rect l="l" t="t" r="r" b="b"/>
                  <a:pathLst>
                    <a:path w="2858" h="1642" extrusionOk="0">
                      <a:moveTo>
                        <a:pt x="2857" y="0"/>
                      </a:moveTo>
                      <a:lnTo>
                        <a:pt x="2857" y="0"/>
                      </a:lnTo>
                      <a:lnTo>
                        <a:pt x="0" y="16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5"/>
                <p:cNvSpPr/>
                <p:nvPr/>
              </p:nvSpPr>
              <p:spPr>
                <a:xfrm>
                  <a:off x="-7633625" y="13685150"/>
                  <a:ext cx="69175" cy="41050"/>
                </a:xfrm>
                <a:custGeom>
                  <a:avLst/>
                  <a:gdLst/>
                  <a:ahLst/>
                  <a:cxnLst/>
                  <a:rect l="l" t="t" r="r" b="b"/>
                  <a:pathLst>
                    <a:path w="2767" h="1642" extrusionOk="0">
                      <a:moveTo>
                        <a:pt x="1" y="0"/>
                      </a:moveTo>
                      <a:lnTo>
                        <a:pt x="92" y="91"/>
                      </a:lnTo>
                      <a:lnTo>
                        <a:pt x="2767" y="1641"/>
                      </a:lnTo>
                      <a:lnTo>
                        <a:pt x="2767" y="164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5"/>
                <p:cNvSpPr/>
                <p:nvPr/>
              </p:nvSpPr>
              <p:spPr>
                <a:xfrm>
                  <a:off x="-7632850" y="13688950"/>
                  <a:ext cx="95000" cy="55475"/>
                </a:xfrm>
                <a:custGeom>
                  <a:avLst/>
                  <a:gdLst/>
                  <a:ahLst/>
                  <a:cxnLst/>
                  <a:rect l="l" t="t" r="r" b="b"/>
                  <a:pathLst>
                    <a:path w="3800" h="2219" extrusionOk="0">
                      <a:moveTo>
                        <a:pt x="0" y="0"/>
                      </a:moveTo>
                      <a:lnTo>
                        <a:pt x="0" y="0"/>
                      </a:lnTo>
                      <a:lnTo>
                        <a:pt x="3800" y="221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5"/>
                <p:cNvSpPr/>
                <p:nvPr/>
              </p:nvSpPr>
              <p:spPr>
                <a:xfrm>
                  <a:off x="-7637425" y="13479200"/>
                  <a:ext cx="238650" cy="205200"/>
                </a:xfrm>
                <a:custGeom>
                  <a:avLst/>
                  <a:gdLst/>
                  <a:ahLst/>
                  <a:cxnLst/>
                  <a:rect l="l" t="t" r="r" b="b"/>
                  <a:pathLst>
                    <a:path w="9546" h="8208" extrusionOk="0">
                      <a:moveTo>
                        <a:pt x="4743" y="1"/>
                      </a:moveTo>
                      <a:lnTo>
                        <a:pt x="4682" y="31"/>
                      </a:lnTo>
                      <a:lnTo>
                        <a:pt x="92" y="2706"/>
                      </a:lnTo>
                      <a:lnTo>
                        <a:pt x="31" y="2736"/>
                      </a:lnTo>
                      <a:lnTo>
                        <a:pt x="1" y="2736"/>
                      </a:lnTo>
                      <a:lnTo>
                        <a:pt x="1" y="2767"/>
                      </a:lnTo>
                      <a:lnTo>
                        <a:pt x="1" y="2797"/>
                      </a:lnTo>
                      <a:lnTo>
                        <a:pt x="92" y="2736"/>
                      </a:lnTo>
                      <a:lnTo>
                        <a:pt x="153" y="2767"/>
                      </a:lnTo>
                      <a:lnTo>
                        <a:pt x="244" y="2736"/>
                      </a:lnTo>
                      <a:lnTo>
                        <a:pt x="4651" y="183"/>
                      </a:lnTo>
                      <a:lnTo>
                        <a:pt x="4743" y="153"/>
                      </a:lnTo>
                      <a:lnTo>
                        <a:pt x="4743" y="62"/>
                      </a:lnTo>
                      <a:lnTo>
                        <a:pt x="4743" y="31"/>
                      </a:lnTo>
                      <a:lnTo>
                        <a:pt x="4834" y="31"/>
                      </a:lnTo>
                      <a:lnTo>
                        <a:pt x="4834" y="62"/>
                      </a:lnTo>
                      <a:lnTo>
                        <a:pt x="4834" y="153"/>
                      </a:lnTo>
                      <a:lnTo>
                        <a:pt x="4955" y="183"/>
                      </a:lnTo>
                      <a:lnTo>
                        <a:pt x="9363" y="2736"/>
                      </a:lnTo>
                      <a:lnTo>
                        <a:pt x="9424" y="2767"/>
                      </a:lnTo>
                      <a:lnTo>
                        <a:pt x="9454" y="2767"/>
                      </a:lnTo>
                      <a:lnTo>
                        <a:pt x="9424" y="2736"/>
                      </a:lnTo>
                      <a:lnTo>
                        <a:pt x="9545" y="2736"/>
                      </a:lnTo>
                      <a:lnTo>
                        <a:pt x="9454" y="2706"/>
                      </a:lnTo>
                      <a:lnTo>
                        <a:pt x="4864" y="31"/>
                      </a:lnTo>
                      <a:lnTo>
                        <a:pt x="4834" y="1"/>
                      </a:lnTo>
                      <a:close/>
                      <a:moveTo>
                        <a:pt x="1" y="2797"/>
                      </a:moveTo>
                      <a:lnTo>
                        <a:pt x="1" y="2888"/>
                      </a:lnTo>
                      <a:lnTo>
                        <a:pt x="1" y="2949"/>
                      </a:lnTo>
                      <a:lnTo>
                        <a:pt x="1" y="8056"/>
                      </a:lnTo>
                      <a:lnTo>
                        <a:pt x="92" y="8208"/>
                      </a:lnTo>
                      <a:lnTo>
                        <a:pt x="92" y="8177"/>
                      </a:lnTo>
                      <a:lnTo>
                        <a:pt x="92" y="8056"/>
                      </a:lnTo>
                      <a:lnTo>
                        <a:pt x="92" y="2949"/>
                      </a:lnTo>
                      <a:lnTo>
                        <a:pt x="92" y="2888"/>
                      </a:lnTo>
                      <a:lnTo>
                        <a:pt x="1" y="279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5"/>
                <p:cNvSpPr/>
                <p:nvPr/>
              </p:nvSpPr>
              <p:spPr>
                <a:xfrm>
                  <a:off x="-7518875" y="13479975"/>
                  <a:ext cx="2300" cy="136050"/>
                </a:xfrm>
                <a:custGeom>
                  <a:avLst/>
                  <a:gdLst/>
                  <a:ahLst/>
                  <a:cxnLst/>
                  <a:rect l="l" t="t" r="r" b="b"/>
                  <a:pathLst>
                    <a:path w="92" h="5442" extrusionOk="0">
                      <a:moveTo>
                        <a:pt x="1" y="0"/>
                      </a:moveTo>
                      <a:lnTo>
                        <a:pt x="1" y="31"/>
                      </a:lnTo>
                      <a:lnTo>
                        <a:pt x="1" y="122"/>
                      </a:lnTo>
                      <a:lnTo>
                        <a:pt x="1" y="183"/>
                      </a:lnTo>
                      <a:lnTo>
                        <a:pt x="1" y="5289"/>
                      </a:lnTo>
                      <a:lnTo>
                        <a:pt x="1" y="5411"/>
                      </a:lnTo>
                      <a:lnTo>
                        <a:pt x="61" y="5441"/>
                      </a:lnTo>
                      <a:lnTo>
                        <a:pt x="92" y="5411"/>
                      </a:lnTo>
                      <a:lnTo>
                        <a:pt x="92" y="5289"/>
                      </a:lnTo>
                      <a:lnTo>
                        <a:pt x="92" y="183"/>
                      </a:lnTo>
                      <a:lnTo>
                        <a:pt x="92" y="122"/>
                      </a:lnTo>
                      <a:lnTo>
                        <a:pt x="92"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5"/>
                <p:cNvSpPr/>
                <p:nvPr/>
              </p:nvSpPr>
              <p:spPr>
                <a:xfrm>
                  <a:off x="-7518875" y="13619025"/>
                  <a:ext cx="2300" cy="133775"/>
                </a:xfrm>
                <a:custGeom>
                  <a:avLst/>
                  <a:gdLst/>
                  <a:ahLst/>
                  <a:cxnLst/>
                  <a:rect l="l" t="t" r="r" b="b"/>
                  <a:pathLst>
                    <a:path w="92" h="5351" extrusionOk="0">
                      <a:moveTo>
                        <a:pt x="61" y="1"/>
                      </a:moveTo>
                      <a:lnTo>
                        <a:pt x="1" y="31"/>
                      </a:lnTo>
                      <a:lnTo>
                        <a:pt x="1" y="92"/>
                      </a:lnTo>
                      <a:lnTo>
                        <a:pt x="1" y="5198"/>
                      </a:lnTo>
                      <a:lnTo>
                        <a:pt x="1" y="5320"/>
                      </a:lnTo>
                      <a:lnTo>
                        <a:pt x="61" y="5350"/>
                      </a:lnTo>
                      <a:lnTo>
                        <a:pt x="92" y="5320"/>
                      </a:lnTo>
                      <a:lnTo>
                        <a:pt x="92" y="5198"/>
                      </a:lnTo>
                      <a:lnTo>
                        <a:pt x="92" y="92"/>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5"/>
                <p:cNvSpPr/>
                <p:nvPr/>
              </p:nvSpPr>
              <p:spPr>
                <a:xfrm>
                  <a:off x="-7637425" y="13547600"/>
                  <a:ext cx="120100" cy="69175"/>
                </a:xfrm>
                <a:custGeom>
                  <a:avLst/>
                  <a:gdLst/>
                  <a:ahLst/>
                  <a:cxnLst/>
                  <a:rect l="l" t="t" r="r" b="b"/>
                  <a:pathLst>
                    <a:path w="4804" h="2767" extrusionOk="0">
                      <a:moveTo>
                        <a:pt x="92" y="0"/>
                      </a:moveTo>
                      <a:lnTo>
                        <a:pt x="1" y="61"/>
                      </a:lnTo>
                      <a:lnTo>
                        <a:pt x="92" y="152"/>
                      </a:lnTo>
                      <a:lnTo>
                        <a:pt x="183" y="183"/>
                      </a:lnTo>
                      <a:lnTo>
                        <a:pt x="4591" y="2736"/>
                      </a:lnTo>
                      <a:lnTo>
                        <a:pt x="4682" y="2766"/>
                      </a:lnTo>
                      <a:lnTo>
                        <a:pt x="4803" y="2736"/>
                      </a:lnTo>
                      <a:lnTo>
                        <a:pt x="4743" y="2706"/>
                      </a:lnTo>
                      <a:lnTo>
                        <a:pt x="4651" y="2645"/>
                      </a:lnTo>
                      <a:lnTo>
                        <a:pt x="244" y="122"/>
                      </a:lnTo>
                      <a:lnTo>
                        <a:pt x="153"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5"/>
                <p:cNvSpPr/>
                <p:nvPr/>
              </p:nvSpPr>
              <p:spPr>
                <a:xfrm>
                  <a:off x="-7517350" y="13616750"/>
                  <a:ext cx="116275" cy="68425"/>
                </a:xfrm>
                <a:custGeom>
                  <a:avLst/>
                  <a:gdLst/>
                  <a:ahLst/>
                  <a:cxnLst/>
                  <a:rect l="l" t="t" r="r" b="b"/>
                  <a:pathLst>
                    <a:path w="4651" h="2737" extrusionOk="0">
                      <a:moveTo>
                        <a:pt x="92" y="0"/>
                      </a:moveTo>
                      <a:lnTo>
                        <a:pt x="0" y="92"/>
                      </a:lnTo>
                      <a:lnTo>
                        <a:pt x="31" y="122"/>
                      </a:lnTo>
                      <a:lnTo>
                        <a:pt x="152" y="152"/>
                      </a:lnTo>
                      <a:lnTo>
                        <a:pt x="4560" y="2706"/>
                      </a:lnTo>
                      <a:lnTo>
                        <a:pt x="4621" y="2736"/>
                      </a:lnTo>
                      <a:lnTo>
                        <a:pt x="4651" y="2736"/>
                      </a:lnTo>
                      <a:lnTo>
                        <a:pt x="4590" y="2614"/>
                      </a:lnTo>
                      <a:lnTo>
                        <a:pt x="183" y="9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5"/>
                <p:cNvSpPr/>
                <p:nvPr/>
              </p:nvSpPr>
              <p:spPr>
                <a:xfrm>
                  <a:off x="-7635125" y="13548350"/>
                  <a:ext cx="234050" cy="136825"/>
                </a:xfrm>
                <a:custGeom>
                  <a:avLst/>
                  <a:gdLst/>
                  <a:ahLst/>
                  <a:cxnLst/>
                  <a:rect l="l" t="t" r="r" b="b"/>
                  <a:pathLst>
                    <a:path w="9362" h="5473" extrusionOk="0">
                      <a:moveTo>
                        <a:pt x="9332" y="1"/>
                      </a:moveTo>
                      <a:lnTo>
                        <a:pt x="9271" y="92"/>
                      </a:lnTo>
                      <a:lnTo>
                        <a:pt x="4863" y="2615"/>
                      </a:lnTo>
                      <a:lnTo>
                        <a:pt x="4742" y="2676"/>
                      </a:lnTo>
                      <a:lnTo>
                        <a:pt x="4711" y="2706"/>
                      </a:lnTo>
                      <a:lnTo>
                        <a:pt x="4590" y="2736"/>
                      </a:lnTo>
                      <a:lnTo>
                        <a:pt x="4499" y="2828"/>
                      </a:lnTo>
                      <a:lnTo>
                        <a:pt x="91" y="5350"/>
                      </a:lnTo>
                      <a:lnTo>
                        <a:pt x="0" y="5411"/>
                      </a:lnTo>
                      <a:lnTo>
                        <a:pt x="0" y="5442"/>
                      </a:lnTo>
                      <a:lnTo>
                        <a:pt x="61" y="5472"/>
                      </a:lnTo>
                      <a:lnTo>
                        <a:pt x="152" y="5442"/>
                      </a:lnTo>
                      <a:lnTo>
                        <a:pt x="4559" y="2888"/>
                      </a:lnTo>
                      <a:lnTo>
                        <a:pt x="4651" y="2858"/>
                      </a:lnTo>
                      <a:lnTo>
                        <a:pt x="4711" y="2828"/>
                      </a:lnTo>
                      <a:lnTo>
                        <a:pt x="4803" y="2736"/>
                      </a:lnTo>
                      <a:lnTo>
                        <a:pt x="4894" y="2706"/>
                      </a:lnTo>
                      <a:lnTo>
                        <a:pt x="9301" y="153"/>
                      </a:lnTo>
                      <a:lnTo>
                        <a:pt x="9362" y="122"/>
                      </a:lnTo>
                      <a:lnTo>
                        <a:pt x="9362" y="31"/>
                      </a:lnTo>
                      <a:lnTo>
                        <a:pt x="93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5"/>
                <p:cNvSpPr/>
                <p:nvPr/>
              </p:nvSpPr>
              <p:spPr>
                <a:xfrm>
                  <a:off x="-7595625" y="13752775"/>
                  <a:ext cx="72975" cy="25"/>
                </a:xfrm>
                <a:custGeom>
                  <a:avLst/>
                  <a:gdLst/>
                  <a:ahLst/>
                  <a:cxnLst/>
                  <a:rect l="l" t="t" r="r" b="b"/>
                  <a:pathLst>
                    <a:path w="2919" h="1" extrusionOk="0">
                      <a:moveTo>
                        <a:pt x="1" y="0"/>
                      </a:moveTo>
                      <a:lnTo>
                        <a:pt x="2919" y="0"/>
                      </a:lnTo>
                      <a:lnTo>
                        <a:pt x="29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5"/>
                <p:cNvSpPr/>
                <p:nvPr/>
              </p:nvSpPr>
              <p:spPr>
                <a:xfrm>
                  <a:off x="-7637425" y="13685900"/>
                  <a:ext cx="41825" cy="142125"/>
                </a:xfrm>
                <a:custGeom>
                  <a:avLst/>
                  <a:gdLst/>
                  <a:ahLst/>
                  <a:cxnLst/>
                  <a:rect l="l" t="t" r="r" b="b"/>
                  <a:pathLst>
                    <a:path w="1673" h="5685" extrusionOk="0">
                      <a:moveTo>
                        <a:pt x="1" y="0"/>
                      </a:moveTo>
                      <a:lnTo>
                        <a:pt x="1" y="61"/>
                      </a:lnTo>
                      <a:lnTo>
                        <a:pt x="1" y="152"/>
                      </a:lnTo>
                      <a:lnTo>
                        <a:pt x="1" y="5259"/>
                      </a:lnTo>
                      <a:lnTo>
                        <a:pt x="1" y="5411"/>
                      </a:lnTo>
                      <a:lnTo>
                        <a:pt x="1" y="5441"/>
                      </a:lnTo>
                      <a:lnTo>
                        <a:pt x="1" y="5472"/>
                      </a:lnTo>
                      <a:lnTo>
                        <a:pt x="1" y="5563"/>
                      </a:lnTo>
                      <a:lnTo>
                        <a:pt x="1" y="5684"/>
                      </a:lnTo>
                      <a:lnTo>
                        <a:pt x="92" y="5532"/>
                      </a:lnTo>
                      <a:lnTo>
                        <a:pt x="123" y="5441"/>
                      </a:lnTo>
                      <a:lnTo>
                        <a:pt x="183" y="5320"/>
                      </a:lnTo>
                      <a:lnTo>
                        <a:pt x="1673" y="2797"/>
                      </a:lnTo>
                      <a:lnTo>
                        <a:pt x="1612" y="2797"/>
                      </a:lnTo>
                      <a:lnTo>
                        <a:pt x="1551" y="2706"/>
                      </a:lnTo>
                      <a:lnTo>
                        <a:pt x="92" y="5259"/>
                      </a:lnTo>
                      <a:lnTo>
                        <a:pt x="92" y="152"/>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5"/>
                <p:cNvSpPr/>
                <p:nvPr/>
              </p:nvSpPr>
              <p:spPr>
                <a:xfrm>
                  <a:off x="-7637425" y="13680575"/>
                  <a:ext cx="2325" cy="3825"/>
                </a:xfrm>
                <a:custGeom>
                  <a:avLst/>
                  <a:gdLst/>
                  <a:ahLst/>
                  <a:cxnLst/>
                  <a:rect l="l" t="t" r="r" b="b"/>
                  <a:pathLst>
                    <a:path w="93" h="153" extrusionOk="0">
                      <a:moveTo>
                        <a:pt x="1" y="1"/>
                      </a:moveTo>
                      <a:lnTo>
                        <a:pt x="1" y="122"/>
                      </a:lnTo>
                      <a:lnTo>
                        <a:pt x="92" y="153"/>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5"/>
                <p:cNvSpPr/>
                <p:nvPr/>
              </p:nvSpPr>
              <p:spPr>
                <a:xfrm>
                  <a:off x="-7512800" y="13752775"/>
                  <a:ext cx="72975" cy="25"/>
                </a:xfrm>
                <a:custGeom>
                  <a:avLst/>
                  <a:gdLst/>
                  <a:ahLst/>
                  <a:cxnLst/>
                  <a:rect l="l" t="t" r="r" b="b"/>
                  <a:pathLst>
                    <a:path w="2919" h="1" extrusionOk="0">
                      <a:moveTo>
                        <a:pt x="1" y="0"/>
                      </a:moveTo>
                      <a:lnTo>
                        <a:pt x="29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5"/>
                <p:cNvSpPr/>
                <p:nvPr/>
              </p:nvSpPr>
              <p:spPr>
                <a:xfrm>
                  <a:off x="-7512800" y="13755800"/>
                  <a:ext cx="72975" cy="25"/>
                </a:xfrm>
                <a:custGeom>
                  <a:avLst/>
                  <a:gdLst/>
                  <a:ahLst/>
                  <a:cxnLst/>
                  <a:rect l="l" t="t" r="r" b="b"/>
                  <a:pathLst>
                    <a:path w="2919" h="1" extrusionOk="0">
                      <a:moveTo>
                        <a:pt x="2919"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5"/>
                <p:cNvSpPr/>
                <p:nvPr/>
              </p:nvSpPr>
              <p:spPr>
                <a:xfrm>
                  <a:off x="-7437550" y="13744400"/>
                  <a:ext cx="5325" cy="9150"/>
                </a:xfrm>
                <a:custGeom>
                  <a:avLst/>
                  <a:gdLst/>
                  <a:ahLst/>
                  <a:cxnLst/>
                  <a:rect l="l" t="t" r="r" b="b"/>
                  <a:pathLst>
                    <a:path w="213" h="366" extrusionOk="0">
                      <a:moveTo>
                        <a:pt x="213" y="1"/>
                      </a:moveTo>
                      <a:lnTo>
                        <a:pt x="0" y="366"/>
                      </a:lnTo>
                      <a:lnTo>
                        <a:pt x="0" y="3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5"/>
                <p:cNvSpPr/>
                <p:nvPr/>
              </p:nvSpPr>
              <p:spPr>
                <a:xfrm>
                  <a:off x="-7640450" y="13682100"/>
                  <a:ext cx="123125" cy="73725"/>
                </a:xfrm>
                <a:custGeom>
                  <a:avLst/>
                  <a:gdLst/>
                  <a:ahLst/>
                  <a:cxnLst/>
                  <a:rect l="l" t="t" r="r" b="b"/>
                  <a:pathLst>
                    <a:path w="4925" h="2949" extrusionOk="0">
                      <a:moveTo>
                        <a:pt x="0" y="0"/>
                      </a:moveTo>
                      <a:lnTo>
                        <a:pt x="92" y="122"/>
                      </a:lnTo>
                      <a:lnTo>
                        <a:pt x="122" y="122"/>
                      </a:lnTo>
                      <a:lnTo>
                        <a:pt x="122" y="152"/>
                      </a:lnTo>
                      <a:lnTo>
                        <a:pt x="213" y="304"/>
                      </a:lnTo>
                      <a:lnTo>
                        <a:pt x="1672" y="2858"/>
                      </a:lnTo>
                      <a:lnTo>
                        <a:pt x="1733" y="2949"/>
                      </a:lnTo>
                      <a:lnTo>
                        <a:pt x="4712" y="2949"/>
                      </a:lnTo>
                      <a:lnTo>
                        <a:pt x="4803" y="2858"/>
                      </a:lnTo>
                      <a:lnTo>
                        <a:pt x="4712" y="2827"/>
                      </a:lnTo>
                      <a:lnTo>
                        <a:pt x="1794" y="2827"/>
                      </a:lnTo>
                      <a:lnTo>
                        <a:pt x="304" y="274"/>
                      </a:lnTo>
                      <a:lnTo>
                        <a:pt x="4104" y="2493"/>
                      </a:lnTo>
                      <a:lnTo>
                        <a:pt x="4712" y="2827"/>
                      </a:lnTo>
                      <a:lnTo>
                        <a:pt x="4924" y="2827"/>
                      </a:lnTo>
                      <a:lnTo>
                        <a:pt x="4864" y="2797"/>
                      </a:lnTo>
                      <a:lnTo>
                        <a:pt x="4772" y="2736"/>
                      </a:lnTo>
                      <a:lnTo>
                        <a:pt x="3040" y="1763"/>
                      </a:lnTo>
                      <a:lnTo>
                        <a:pt x="274" y="122"/>
                      </a:lnTo>
                      <a:lnTo>
                        <a:pt x="213" y="92"/>
                      </a:lnTo>
                      <a:lnTo>
                        <a:pt x="122" y="6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5"/>
                <p:cNvSpPr/>
                <p:nvPr/>
              </p:nvSpPr>
              <p:spPr>
                <a:xfrm>
                  <a:off x="-7516600" y="13753525"/>
                  <a:ext cx="116300" cy="67650"/>
                </a:xfrm>
                <a:custGeom>
                  <a:avLst/>
                  <a:gdLst/>
                  <a:ahLst/>
                  <a:cxnLst/>
                  <a:rect l="l" t="t" r="r" b="b"/>
                  <a:pathLst>
                    <a:path w="4652" h="2706" extrusionOk="0">
                      <a:moveTo>
                        <a:pt x="3071" y="92"/>
                      </a:moveTo>
                      <a:lnTo>
                        <a:pt x="4560" y="2615"/>
                      </a:lnTo>
                      <a:lnTo>
                        <a:pt x="4560" y="2615"/>
                      </a:lnTo>
                      <a:lnTo>
                        <a:pt x="426" y="244"/>
                      </a:lnTo>
                      <a:lnTo>
                        <a:pt x="153" y="92"/>
                      </a:lnTo>
                      <a:close/>
                      <a:moveTo>
                        <a:pt x="3162" y="1"/>
                      </a:moveTo>
                      <a:lnTo>
                        <a:pt x="3101" y="31"/>
                      </a:lnTo>
                      <a:lnTo>
                        <a:pt x="1" y="31"/>
                      </a:lnTo>
                      <a:lnTo>
                        <a:pt x="62" y="92"/>
                      </a:lnTo>
                      <a:lnTo>
                        <a:pt x="3192" y="1855"/>
                      </a:lnTo>
                      <a:lnTo>
                        <a:pt x="4591" y="2675"/>
                      </a:lnTo>
                      <a:lnTo>
                        <a:pt x="4651" y="2706"/>
                      </a:lnTo>
                      <a:lnTo>
                        <a:pt x="4591" y="2615"/>
                      </a:lnTo>
                      <a:lnTo>
                        <a:pt x="4651" y="2615"/>
                      </a:lnTo>
                      <a:lnTo>
                        <a:pt x="4651" y="2463"/>
                      </a:lnTo>
                      <a:lnTo>
                        <a:pt x="3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5"/>
                <p:cNvSpPr/>
                <p:nvPr/>
              </p:nvSpPr>
              <p:spPr>
                <a:xfrm>
                  <a:off x="-7522675" y="13752775"/>
                  <a:ext cx="5350" cy="775"/>
                </a:xfrm>
                <a:custGeom>
                  <a:avLst/>
                  <a:gdLst/>
                  <a:ahLst/>
                  <a:cxnLst/>
                  <a:rect l="l" t="t" r="r" b="b"/>
                  <a:pathLst>
                    <a:path w="214" h="31" extrusionOk="0">
                      <a:moveTo>
                        <a:pt x="1" y="0"/>
                      </a:moveTo>
                      <a:lnTo>
                        <a:pt x="92" y="31"/>
                      </a:lnTo>
                      <a:lnTo>
                        <a:pt x="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5"/>
                <p:cNvSpPr/>
                <p:nvPr/>
              </p:nvSpPr>
              <p:spPr>
                <a:xfrm>
                  <a:off x="-7521150" y="13685150"/>
                  <a:ext cx="122375" cy="69175"/>
                </a:xfrm>
                <a:custGeom>
                  <a:avLst/>
                  <a:gdLst/>
                  <a:ahLst/>
                  <a:cxnLst/>
                  <a:rect l="l" t="t" r="r" b="b"/>
                  <a:pathLst>
                    <a:path w="4895" h="2767" extrusionOk="0">
                      <a:moveTo>
                        <a:pt x="4742" y="152"/>
                      </a:moveTo>
                      <a:lnTo>
                        <a:pt x="3253" y="2705"/>
                      </a:lnTo>
                      <a:lnTo>
                        <a:pt x="335" y="2705"/>
                      </a:lnTo>
                      <a:lnTo>
                        <a:pt x="1885" y="1793"/>
                      </a:lnTo>
                      <a:lnTo>
                        <a:pt x="4742" y="152"/>
                      </a:lnTo>
                      <a:close/>
                      <a:moveTo>
                        <a:pt x="4864" y="0"/>
                      </a:moveTo>
                      <a:lnTo>
                        <a:pt x="3283" y="882"/>
                      </a:lnTo>
                      <a:lnTo>
                        <a:pt x="244" y="2614"/>
                      </a:lnTo>
                      <a:lnTo>
                        <a:pt x="183" y="2644"/>
                      </a:lnTo>
                      <a:lnTo>
                        <a:pt x="152" y="2705"/>
                      </a:lnTo>
                      <a:lnTo>
                        <a:pt x="61" y="2736"/>
                      </a:lnTo>
                      <a:lnTo>
                        <a:pt x="0" y="2766"/>
                      </a:lnTo>
                      <a:lnTo>
                        <a:pt x="3374" y="2766"/>
                      </a:lnTo>
                      <a:lnTo>
                        <a:pt x="3405" y="2736"/>
                      </a:lnTo>
                      <a:lnTo>
                        <a:pt x="3648" y="2341"/>
                      </a:lnTo>
                      <a:lnTo>
                        <a:pt x="4894" y="182"/>
                      </a:lnTo>
                      <a:lnTo>
                        <a:pt x="4894" y="30"/>
                      </a:lnTo>
                      <a:lnTo>
                        <a:pt x="4864" y="30"/>
                      </a:lnTo>
                      <a:lnTo>
                        <a:pt x="48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5"/>
                <p:cNvSpPr/>
                <p:nvPr/>
              </p:nvSpPr>
              <p:spPr>
                <a:xfrm>
                  <a:off x="-7321300" y="13756575"/>
                  <a:ext cx="39550" cy="129200"/>
                </a:xfrm>
                <a:custGeom>
                  <a:avLst/>
                  <a:gdLst/>
                  <a:ahLst/>
                  <a:cxnLst/>
                  <a:rect l="l" t="t" r="r" b="b"/>
                  <a:pathLst>
                    <a:path w="1582" h="5168" extrusionOk="0">
                      <a:moveTo>
                        <a:pt x="1581" y="0"/>
                      </a:moveTo>
                      <a:lnTo>
                        <a:pt x="1490" y="31"/>
                      </a:lnTo>
                      <a:lnTo>
                        <a:pt x="1" y="2584"/>
                      </a:lnTo>
                      <a:lnTo>
                        <a:pt x="92" y="2584"/>
                      </a:lnTo>
                      <a:lnTo>
                        <a:pt x="1581" y="5168"/>
                      </a:lnTo>
                      <a:lnTo>
                        <a:pt x="122" y="2614"/>
                      </a:lnTo>
                      <a:lnTo>
                        <a:pt x="1581" y="122"/>
                      </a:lnTo>
                      <a:lnTo>
                        <a:pt x="15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5"/>
                <p:cNvSpPr/>
                <p:nvPr/>
              </p:nvSpPr>
              <p:spPr>
                <a:xfrm>
                  <a:off x="-7279500" y="13756575"/>
                  <a:ext cx="39525" cy="129200"/>
                </a:xfrm>
                <a:custGeom>
                  <a:avLst/>
                  <a:gdLst/>
                  <a:ahLst/>
                  <a:cxnLst/>
                  <a:rect l="l" t="t" r="r" b="b"/>
                  <a:pathLst>
                    <a:path w="1581" h="5168" extrusionOk="0">
                      <a:moveTo>
                        <a:pt x="0" y="0"/>
                      </a:moveTo>
                      <a:lnTo>
                        <a:pt x="0" y="122"/>
                      </a:lnTo>
                      <a:lnTo>
                        <a:pt x="1459" y="2614"/>
                      </a:lnTo>
                      <a:lnTo>
                        <a:pt x="0" y="5168"/>
                      </a:lnTo>
                      <a:lnTo>
                        <a:pt x="1490" y="2584"/>
                      </a:lnTo>
                      <a:lnTo>
                        <a:pt x="1581" y="2584"/>
                      </a:lnTo>
                      <a:lnTo>
                        <a:pt x="9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5"/>
                <p:cNvSpPr/>
                <p:nvPr/>
              </p:nvSpPr>
              <p:spPr>
                <a:xfrm>
                  <a:off x="-7319775" y="13896400"/>
                  <a:ext cx="38775" cy="93475"/>
                </a:xfrm>
                <a:custGeom>
                  <a:avLst/>
                  <a:gdLst/>
                  <a:ahLst/>
                  <a:cxnLst/>
                  <a:rect l="l" t="t" r="r" b="b"/>
                  <a:pathLst>
                    <a:path w="1551" h="3739" extrusionOk="0">
                      <a:moveTo>
                        <a:pt x="1551" y="0"/>
                      </a:moveTo>
                      <a:lnTo>
                        <a:pt x="31" y="2584"/>
                      </a:lnTo>
                      <a:lnTo>
                        <a:pt x="0" y="2584"/>
                      </a:lnTo>
                      <a:lnTo>
                        <a:pt x="669" y="3739"/>
                      </a:lnTo>
                      <a:cubicBezTo>
                        <a:pt x="699" y="3739"/>
                        <a:pt x="760" y="3739"/>
                        <a:pt x="791" y="3708"/>
                      </a:cubicBezTo>
                      <a:lnTo>
                        <a:pt x="92" y="252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5"/>
                <p:cNvSpPr/>
                <p:nvPr/>
              </p:nvSpPr>
              <p:spPr>
                <a:xfrm>
                  <a:off x="-7279500" y="13896400"/>
                  <a:ext cx="39525" cy="74475"/>
                </a:xfrm>
                <a:custGeom>
                  <a:avLst/>
                  <a:gdLst/>
                  <a:ahLst/>
                  <a:cxnLst/>
                  <a:rect l="l" t="t" r="r" b="b"/>
                  <a:pathLst>
                    <a:path w="1581" h="2979" extrusionOk="0">
                      <a:moveTo>
                        <a:pt x="0" y="0"/>
                      </a:moveTo>
                      <a:lnTo>
                        <a:pt x="1459" y="2523"/>
                      </a:lnTo>
                      <a:lnTo>
                        <a:pt x="1186" y="2979"/>
                      </a:lnTo>
                      <a:cubicBezTo>
                        <a:pt x="1277" y="2948"/>
                        <a:pt x="1307" y="2918"/>
                        <a:pt x="1368" y="2888"/>
                      </a:cubicBezTo>
                      <a:lnTo>
                        <a:pt x="1581" y="2523"/>
                      </a:lnTo>
                      <a:lnTo>
                        <a:pt x="1520" y="2523"/>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5"/>
                <p:cNvSpPr/>
                <p:nvPr/>
              </p:nvSpPr>
              <p:spPr>
                <a:xfrm>
                  <a:off x="-7398050" y="13824950"/>
                  <a:ext cx="38775" cy="66150"/>
                </a:xfrm>
                <a:custGeom>
                  <a:avLst/>
                  <a:gdLst/>
                  <a:ahLst/>
                  <a:cxnLst/>
                  <a:rect l="l" t="t" r="r" b="b"/>
                  <a:pathLst>
                    <a:path w="1551" h="2646" extrusionOk="0">
                      <a:moveTo>
                        <a:pt x="1" y="1"/>
                      </a:moveTo>
                      <a:lnTo>
                        <a:pt x="1" y="122"/>
                      </a:lnTo>
                      <a:lnTo>
                        <a:pt x="1490" y="2645"/>
                      </a:lnTo>
                      <a:lnTo>
                        <a:pt x="1520" y="2584"/>
                      </a:lnTo>
                      <a:lnTo>
                        <a:pt x="1551"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5"/>
                <p:cNvSpPr/>
                <p:nvPr/>
              </p:nvSpPr>
              <p:spPr>
                <a:xfrm>
                  <a:off x="-7401850" y="13821150"/>
                  <a:ext cx="775" cy="1550"/>
                </a:xfrm>
                <a:custGeom>
                  <a:avLst/>
                  <a:gdLst/>
                  <a:ahLst/>
                  <a:cxnLst/>
                  <a:rect l="l" t="t" r="r" b="b"/>
                  <a:pathLst>
                    <a:path w="31" h="62" extrusionOk="0">
                      <a:moveTo>
                        <a:pt x="1" y="1"/>
                      </a:moveTo>
                      <a:lnTo>
                        <a:pt x="31" y="62"/>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
                <p:cNvSpPr/>
                <p:nvPr/>
              </p:nvSpPr>
              <p:spPr>
                <a:xfrm>
                  <a:off x="-7397300" y="13821150"/>
                  <a:ext cx="115550" cy="67675"/>
                </a:xfrm>
                <a:custGeom>
                  <a:avLst/>
                  <a:gdLst/>
                  <a:ahLst/>
                  <a:cxnLst/>
                  <a:rect l="l" t="t" r="r" b="b"/>
                  <a:pathLst>
                    <a:path w="4622" h="2707" extrusionOk="0">
                      <a:moveTo>
                        <a:pt x="123" y="1"/>
                      </a:moveTo>
                      <a:lnTo>
                        <a:pt x="1" y="31"/>
                      </a:lnTo>
                      <a:lnTo>
                        <a:pt x="123" y="122"/>
                      </a:lnTo>
                      <a:lnTo>
                        <a:pt x="3041" y="122"/>
                      </a:lnTo>
                      <a:lnTo>
                        <a:pt x="4530" y="2645"/>
                      </a:lnTo>
                      <a:lnTo>
                        <a:pt x="4621" y="2706"/>
                      </a:lnTo>
                      <a:lnTo>
                        <a:pt x="4621" y="2585"/>
                      </a:lnTo>
                      <a:lnTo>
                        <a:pt x="31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
                <p:cNvSpPr/>
                <p:nvPr/>
              </p:nvSpPr>
              <p:spPr>
                <a:xfrm>
                  <a:off x="-7201225" y="13890300"/>
                  <a:ext cx="7625" cy="14475"/>
                </a:xfrm>
                <a:custGeom>
                  <a:avLst/>
                  <a:gdLst/>
                  <a:ahLst/>
                  <a:cxnLst/>
                  <a:rect l="l" t="t" r="r" b="b"/>
                  <a:pathLst>
                    <a:path w="305" h="579" extrusionOk="0">
                      <a:moveTo>
                        <a:pt x="61" y="1"/>
                      </a:moveTo>
                      <a:lnTo>
                        <a:pt x="0" y="92"/>
                      </a:lnTo>
                      <a:lnTo>
                        <a:pt x="274" y="578"/>
                      </a:lnTo>
                      <a:cubicBezTo>
                        <a:pt x="274" y="548"/>
                        <a:pt x="304" y="457"/>
                        <a:pt x="304" y="426"/>
                      </a:cubicBez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
                <p:cNvSpPr/>
                <p:nvPr/>
              </p:nvSpPr>
              <p:spPr>
                <a:xfrm>
                  <a:off x="-7279500" y="13893350"/>
                  <a:ext cx="49425" cy="66900"/>
                </a:xfrm>
                <a:custGeom>
                  <a:avLst/>
                  <a:gdLst/>
                  <a:ahLst/>
                  <a:cxnLst/>
                  <a:rect l="l" t="t" r="r" b="b"/>
                  <a:pathLst>
                    <a:path w="1977" h="2676" extrusionOk="0">
                      <a:moveTo>
                        <a:pt x="0" y="0"/>
                      </a:moveTo>
                      <a:lnTo>
                        <a:pt x="0" y="122"/>
                      </a:lnTo>
                      <a:lnTo>
                        <a:pt x="1520" y="2675"/>
                      </a:lnTo>
                      <a:lnTo>
                        <a:pt x="1885" y="2675"/>
                      </a:lnTo>
                      <a:lnTo>
                        <a:pt x="1976" y="2584"/>
                      </a:lnTo>
                      <a:lnTo>
                        <a:pt x="1581" y="2584"/>
                      </a:lnTo>
                      <a:lnTo>
                        <a:pt x="9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
                <p:cNvSpPr/>
                <p:nvPr/>
              </p:nvSpPr>
              <p:spPr>
                <a:xfrm>
                  <a:off x="-7401850" y="13959450"/>
                  <a:ext cx="2300" cy="1550"/>
                </a:xfrm>
                <a:custGeom>
                  <a:avLst/>
                  <a:gdLst/>
                  <a:ahLst/>
                  <a:cxnLst/>
                  <a:rect l="l" t="t" r="r" b="b"/>
                  <a:pathLst>
                    <a:path w="92" h="62" extrusionOk="0">
                      <a:moveTo>
                        <a:pt x="31" y="1"/>
                      </a:moveTo>
                      <a:lnTo>
                        <a:pt x="1" y="62"/>
                      </a:lnTo>
                      <a:lnTo>
                        <a:pt x="92" y="62"/>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
                <p:cNvSpPr/>
                <p:nvPr/>
              </p:nvSpPr>
              <p:spPr>
                <a:xfrm>
                  <a:off x="-7397300" y="13893350"/>
                  <a:ext cx="115550" cy="67650"/>
                </a:xfrm>
                <a:custGeom>
                  <a:avLst/>
                  <a:gdLst/>
                  <a:ahLst/>
                  <a:cxnLst/>
                  <a:rect l="l" t="t" r="r" b="b"/>
                  <a:pathLst>
                    <a:path w="4622" h="2706" extrusionOk="0">
                      <a:moveTo>
                        <a:pt x="4621" y="0"/>
                      </a:moveTo>
                      <a:lnTo>
                        <a:pt x="4530" y="31"/>
                      </a:lnTo>
                      <a:lnTo>
                        <a:pt x="3041" y="2584"/>
                      </a:lnTo>
                      <a:lnTo>
                        <a:pt x="123" y="2584"/>
                      </a:lnTo>
                      <a:lnTo>
                        <a:pt x="1" y="2645"/>
                      </a:lnTo>
                      <a:lnTo>
                        <a:pt x="123" y="2706"/>
                      </a:lnTo>
                      <a:lnTo>
                        <a:pt x="3132" y="2706"/>
                      </a:lnTo>
                      <a:lnTo>
                        <a:pt x="4621" y="122"/>
                      </a:lnTo>
                      <a:lnTo>
                        <a:pt x="4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
                <p:cNvSpPr/>
                <p:nvPr/>
              </p:nvSpPr>
              <p:spPr>
                <a:xfrm>
                  <a:off x="-7398050" y="13889550"/>
                  <a:ext cx="114775" cy="67650"/>
                </a:xfrm>
                <a:custGeom>
                  <a:avLst/>
                  <a:gdLst/>
                  <a:ahLst/>
                  <a:cxnLst/>
                  <a:rect l="l" t="t" r="r" b="b"/>
                  <a:pathLst>
                    <a:path w="4591" h="2706" extrusionOk="0">
                      <a:moveTo>
                        <a:pt x="1520" y="0"/>
                      </a:moveTo>
                      <a:lnTo>
                        <a:pt x="1490" y="61"/>
                      </a:lnTo>
                      <a:lnTo>
                        <a:pt x="1" y="2615"/>
                      </a:lnTo>
                      <a:lnTo>
                        <a:pt x="1" y="2706"/>
                      </a:lnTo>
                      <a:lnTo>
                        <a:pt x="92" y="2645"/>
                      </a:lnTo>
                      <a:lnTo>
                        <a:pt x="1551" y="122"/>
                      </a:lnTo>
                      <a:lnTo>
                        <a:pt x="4499" y="122"/>
                      </a:lnTo>
                      <a:lnTo>
                        <a:pt x="4590" y="61"/>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
                <p:cNvSpPr/>
                <p:nvPr/>
              </p:nvSpPr>
              <p:spPr>
                <a:xfrm>
                  <a:off x="-7280275" y="13821150"/>
                  <a:ext cx="70700" cy="67675"/>
                </a:xfrm>
                <a:custGeom>
                  <a:avLst/>
                  <a:gdLst/>
                  <a:ahLst/>
                  <a:cxnLst/>
                  <a:rect l="l" t="t" r="r" b="b"/>
                  <a:pathLst>
                    <a:path w="2828" h="2707" extrusionOk="0">
                      <a:moveTo>
                        <a:pt x="1521" y="1"/>
                      </a:moveTo>
                      <a:lnTo>
                        <a:pt x="1" y="2585"/>
                      </a:lnTo>
                      <a:lnTo>
                        <a:pt x="1" y="2706"/>
                      </a:lnTo>
                      <a:lnTo>
                        <a:pt x="92" y="2645"/>
                      </a:lnTo>
                      <a:lnTo>
                        <a:pt x="1551" y="122"/>
                      </a:lnTo>
                      <a:lnTo>
                        <a:pt x="2828" y="122"/>
                      </a:lnTo>
                      <a:cubicBezTo>
                        <a:pt x="2767" y="62"/>
                        <a:pt x="2767" y="31"/>
                        <a:pt x="2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
                <p:cNvSpPr/>
                <p:nvPr/>
              </p:nvSpPr>
              <p:spPr>
                <a:xfrm>
                  <a:off x="-7277975" y="13873600"/>
                  <a:ext cx="85125" cy="19025"/>
                </a:xfrm>
                <a:custGeom>
                  <a:avLst/>
                  <a:gdLst/>
                  <a:ahLst/>
                  <a:cxnLst/>
                  <a:rect l="l" t="t" r="r" b="b"/>
                  <a:pathLst>
                    <a:path w="3405" h="761" extrusionOk="0">
                      <a:moveTo>
                        <a:pt x="3404" y="0"/>
                      </a:moveTo>
                      <a:lnTo>
                        <a:pt x="3040" y="638"/>
                      </a:lnTo>
                      <a:lnTo>
                        <a:pt x="91" y="638"/>
                      </a:lnTo>
                      <a:lnTo>
                        <a:pt x="0" y="699"/>
                      </a:lnTo>
                      <a:lnTo>
                        <a:pt x="61" y="760"/>
                      </a:lnTo>
                      <a:lnTo>
                        <a:pt x="3070" y="760"/>
                      </a:lnTo>
                      <a:lnTo>
                        <a:pt x="3100" y="699"/>
                      </a:lnTo>
                      <a:lnTo>
                        <a:pt x="3404" y="183"/>
                      </a:lnTo>
                      <a:lnTo>
                        <a:pt x="3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
                <p:cNvSpPr/>
                <p:nvPr/>
              </p:nvSpPr>
              <p:spPr>
                <a:xfrm>
                  <a:off x="-7270375" y="13758100"/>
                  <a:ext cx="1525" cy="1525"/>
                </a:xfrm>
                <a:custGeom>
                  <a:avLst/>
                  <a:gdLst/>
                  <a:ahLst/>
                  <a:cxnLst/>
                  <a:rect l="l" t="t" r="r" b="b"/>
                  <a:pathLst>
                    <a:path w="61" h="61" extrusionOk="0">
                      <a:moveTo>
                        <a:pt x="61" y="61"/>
                      </a:move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
                <p:cNvSpPr/>
                <p:nvPr/>
              </p:nvSpPr>
              <p:spPr>
                <a:xfrm>
                  <a:off x="-7397300" y="13755800"/>
                  <a:ext cx="115550" cy="66150"/>
                </a:xfrm>
                <a:custGeom>
                  <a:avLst/>
                  <a:gdLst/>
                  <a:ahLst/>
                  <a:cxnLst/>
                  <a:rect l="l" t="t" r="r" b="b"/>
                  <a:pathLst>
                    <a:path w="4622" h="2646" extrusionOk="0">
                      <a:moveTo>
                        <a:pt x="4469" y="1"/>
                      </a:moveTo>
                      <a:lnTo>
                        <a:pt x="62" y="2524"/>
                      </a:lnTo>
                      <a:lnTo>
                        <a:pt x="1" y="2645"/>
                      </a:lnTo>
                      <a:lnTo>
                        <a:pt x="123" y="2615"/>
                      </a:lnTo>
                      <a:lnTo>
                        <a:pt x="4530" y="62"/>
                      </a:lnTo>
                      <a:lnTo>
                        <a:pt x="4621" y="31"/>
                      </a:lnTo>
                      <a:lnTo>
                        <a:pt x="46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
                <p:cNvSpPr/>
                <p:nvPr/>
              </p:nvSpPr>
              <p:spPr>
                <a:xfrm>
                  <a:off x="-7401075" y="13824200"/>
                  <a:ext cx="67650" cy="174025"/>
                </a:xfrm>
                <a:custGeom>
                  <a:avLst/>
                  <a:gdLst/>
                  <a:ahLst/>
                  <a:cxnLst/>
                  <a:rect l="l" t="t" r="r" b="b"/>
                  <a:pathLst>
                    <a:path w="2706" h="6961" extrusionOk="0">
                      <a:moveTo>
                        <a:pt x="91" y="0"/>
                      </a:moveTo>
                      <a:lnTo>
                        <a:pt x="0" y="92"/>
                      </a:lnTo>
                      <a:lnTo>
                        <a:pt x="0" y="5198"/>
                      </a:lnTo>
                      <a:lnTo>
                        <a:pt x="0" y="5320"/>
                      </a:lnTo>
                      <a:lnTo>
                        <a:pt x="0" y="5380"/>
                      </a:lnTo>
                      <a:lnTo>
                        <a:pt x="0" y="5411"/>
                      </a:lnTo>
                      <a:lnTo>
                        <a:pt x="61" y="5472"/>
                      </a:lnTo>
                      <a:lnTo>
                        <a:pt x="91" y="5472"/>
                      </a:lnTo>
                      <a:lnTo>
                        <a:pt x="61" y="5380"/>
                      </a:lnTo>
                      <a:lnTo>
                        <a:pt x="122" y="5350"/>
                      </a:lnTo>
                      <a:lnTo>
                        <a:pt x="122" y="5229"/>
                      </a:lnTo>
                      <a:lnTo>
                        <a:pt x="122" y="152"/>
                      </a:lnTo>
                      <a:lnTo>
                        <a:pt x="122" y="31"/>
                      </a:lnTo>
                      <a:lnTo>
                        <a:pt x="91" y="0"/>
                      </a:lnTo>
                      <a:close/>
                      <a:moveTo>
                        <a:pt x="152" y="5411"/>
                      </a:moveTo>
                      <a:lnTo>
                        <a:pt x="91" y="5472"/>
                      </a:lnTo>
                      <a:lnTo>
                        <a:pt x="122" y="5502"/>
                      </a:lnTo>
                      <a:lnTo>
                        <a:pt x="213" y="5532"/>
                      </a:lnTo>
                      <a:lnTo>
                        <a:pt x="2675" y="6961"/>
                      </a:lnTo>
                      <a:cubicBezTo>
                        <a:pt x="2675" y="6931"/>
                        <a:pt x="2705" y="6900"/>
                        <a:pt x="2705" y="6900"/>
                      </a:cubicBezTo>
                      <a:lnTo>
                        <a:pt x="1641" y="6292"/>
                      </a:lnTo>
                      <a:lnTo>
                        <a:pt x="243" y="5441"/>
                      </a:lnTo>
                      <a:lnTo>
                        <a:pt x="152" y="541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
                <p:cNvSpPr/>
                <p:nvPr/>
              </p:nvSpPr>
              <p:spPr>
                <a:xfrm>
                  <a:off x="-7281775" y="13755800"/>
                  <a:ext cx="2300" cy="133775"/>
                </a:xfrm>
                <a:custGeom>
                  <a:avLst/>
                  <a:gdLst/>
                  <a:ahLst/>
                  <a:cxnLst/>
                  <a:rect l="l" t="t" r="r" b="b"/>
                  <a:pathLst>
                    <a:path w="92" h="5351" extrusionOk="0">
                      <a:moveTo>
                        <a:pt x="0" y="1"/>
                      </a:moveTo>
                      <a:lnTo>
                        <a:pt x="0" y="31"/>
                      </a:lnTo>
                      <a:lnTo>
                        <a:pt x="0" y="153"/>
                      </a:lnTo>
                      <a:lnTo>
                        <a:pt x="0" y="5199"/>
                      </a:lnTo>
                      <a:lnTo>
                        <a:pt x="0" y="5320"/>
                      </a:lnTo>
                      <a:lnTo>
                        <a:pt x="61" y="5350"/>
                      </a:lnTo>
                      <a:lnTo>
                        <a:pt x="91" y="5320"/>
                      </a:lnTo>
                      <a:lnTo>
                        <a:pt x="91" y="5199"/>
                      </a:lnTo>
                      <a:lnTo>
                        <a:pt x="91" y="153"/>
                      </a:lnTo>
                      <a:lnTo>
                        <a:pt x="91" y="31"/>
                      </a:lnTo>
                      <a:lnTo>
                        <a:pt x="61" y="1"/>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
                <p:cNvSpPr/>
                <p:nvPr/>
              </p:nvSpPr>
              <p:spPr>
                <a:xfrm>
                  <a:off x="-7281025" y="13892600"/>
                  <a:ext cx="3075" cy="91950"/>
                </a:xfrm>
                <a:custGeom>
                  <a:avLst/>
                  <a:gdLst/>
                  <a:ahLst/>
                  <a:cxnLst/>
                  <a:rect l="l" t="t" r="r" b="b"/>
                  <a:pathLst>
                    <a:path w="123" h="3678" extrusionOk="0">
                      <a:moveTo>
                        <a:pt x="31" y="0"/>
                      </a:moveTo>
                      <a:lnTo>
                        <a:pt x="1" y="30"/>
                      </a:lnTo>
                      <a:lnTo>
                        <a:pt x="1" y="152"/>
                      </a:lnTo>
                      <a:lnTo>
                        <a:pt x="1" y="3678"/>
                      </a:lnTo>
                      <a:cubicBezTo>
                        <a:pt x="31" y="3678"/>
                        <a:pt x="61" y="3648"/>
                        <a:pt x="122" y="3648"/>
                      </a:cubicBezTo>
                      <a:lnTo>
                        <a:pt x="122" y="91"/>
                      </a:lnTo>
                      <a:lnTo>
                        <a:pt x="122" y="30"/>
                      </a:lnTo>
                      <a:lnTo>
                        <a:pt x="61"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
                <p:cNvSpPr/>
                <p:nvPr/>
              </p:nvSpPr>
              <p:spPr>
                <a:xfrm>
                  <a:off x="-7281025" y="13891075"/>
                  <a:ext cx="72225" cy="44100"/>
                </a:xfrm>
                <a:custGeom>
                  <a:avLst/>
                  <a:gdLst/>
                  <a:ahLst/>
                  <a:cxnLst/>
                  <a:rect l="l" t="t" r="r" b="b"/>
                  <a:pathLst>
                    <a:path w="2889" h="1764" extrusionOk="0">
                      <a:moveTo>
                        <a:pt x="122" y="0"/>
                      </a:moveTo>
                      <a:lnTo>
                        <a:pt x="1" y="91"/>
                      </a:lnTo>
                      <a:lnTo>
                        <a:pt x="31" y="122"/>
                      </a:lnTo>
                      <a:lnTo>
                        <a:pt x="122" y="152"/>
                      </a:lnTo>
                      <a:lnTo>
                        <a:pt x="2858" y="1763"/>
                      </a:lnTo>
                      <a:cubicBezTo>
                        <a:pt x="2888" y="1733"/>
                        <a:pt x="2888" y="1672"/>
                        <a:pt x="2888" y="1672"/>
                      </a:cubicBezTo>
                      <a:lnTo>
                        <a:pt x="153" y="9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
                <p:cNvSpPr/>
                <p:nvPr/>
              </p:nvSpPr>
              <p:spPr>
                <a:xfrm>
                  <a:off x="-7398800" y="13821925"/>
                  <a:ext cx="118550" cy="69175"/>
                </a:xfrm>
                <a:custGeom>
                  <a:avLst/>
                  <a:gdLst/>
                  <a:ahLst/>
                  <a:cxnLst/>
                  <a:rect l="l" t="t" r="r" b="b"/>
                  <a:pathLst>
                    <a:path w="4742" h="2767" extrusionOk="0">
                      <a:moveTo>
                        <a:pt x="61" y="0"/>
                      </a:moveTo>
                      <a:lnTo>
                        <a:pt x="0" y="91"/>
                      </a:lnTo>
                      <a:lnTo>
                        <a:pt x="31" y="122"/>
                      </a:lnTo>
                      <a:lnTo>
                        <a:pt x="122" y="152"/>
                      </a:lnTo>
                      <a:lnTo>
                        <a:pt x="4529" y="2705"/>
                      </a:lnTo>
                      <a:lnTo>
                        <a:pt x="4620" y="2766"/>
                      </a:lnTo>
                      <a:lnTo>
                        <a:pt x="4742" y="2705"/>
                      </a:lnTo>
                      <a:lnTo>
                        <a:pt x="4681" y="2675"/>
                      </a:lnTo>
                      <a:lnTo>
                        <a:pt x="4590" y="2614"/>
                      </a:lnTo>
                      <a:lnTo>
                        <a:pt x="183" y="9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
                <p:cNvSpPr/>
                <p:nvPr/>
              </p:nvSpPr>
              <p:spPr>
                <a:xfrm>
                  <a:off x="-7398800" y="13841675"/>
                  <a:ext cx="199875" cy="117800"/>
                </a:xfrm>
                <a:custGeom>
                  <a:avLst/>
                  <a:gdLst/>
                  <a:ahLst/>
                  <a:cxnLst/>
                  <a:rect l="l" t="t" r="r" b="b"/>
                  <a:pathLst>
                    <a:path w="7995" h="4712" extrusionOk="0">
                      <a:moveTo>
                        <a:pt x="7933" y="1"/>
                      </a:moveTo>
                      <a:lnTo>
                        <a:pt x="4864" y="1794"/>
                      </a:lnTo>
                      <a:lnTo>
                        <a:pt x="4772" y="1885"/>
                      </a:lnTo>
                      <a:lnTo>
                        <a:pt x="4742" y="1915"/>
                      </a:lnTo>
                      <a:lnTo>
                        <a:pt x="4620" y="1976"/>
                      </a:lnTo>
                      <a:lnTo>
                        <a:pt x="4560" y="2007"/>
                      </a:lnTo>
                      <a:lnTo>
                        <a:pt x="152" y="4560"/>
                      </a:lnTo>
                      <a:lnTo>
                        <a:pt x="61" y="4590"/>
                      </a:lnTo>
                      <a:lnTo>
                        <a:pt x="0" y="4651"/>
                      </a:lnTo>
                      <a:lnTo>
                        <a:pt x="31" y="4712"/>
                      </a:lnTo>
                      <a:lnTo>
                        <a:pt x="122" y="4681"/>
                      </a:lnTo>
                      <a:lnTo>
                        <a:pt x="183" y="4651"/>
                      </a:lnTo>
                      <a:lnTo>
                        <a:pt x="4590" y="2098"/>
                      </a:lnTo>
                      <a:lnTo>
                        <a:pt x="4681" y="2067"/>
                      </a:lnTo>
                      <a:lnTo>
                        <a:pt x="4712" y="2037"/>
                      </a:lnTo>
                      <a:lnTo>
                        <a:pt x="4833" y="1946"/>
                      </a:lnTo>
                      <a:lnTo>
                        <a:pt x="4894" y="1915"/>
                      </a:lnTo>
                      <a:lnTo>
                        <a:pt x="7994" y="122"/>
                      </a:lnTo>
                      <a:cubicBezTo>
                        <a:pt x="7994" y="92"/>
                        <a:pt x="7933" y="61"/>
                        <a:pt x="7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
                <p:cNvSpPr/>
                <p:nvPr/>
              </p:nvSpPr>
              <p:spPr>
                <a:xfrm>
                  <a:off x="-7319775" y="13521775"/>
                  <a:ext cx="38025" cy="90450"/>
                </a:xfrm>
                <a:custGeom>
                  <a:avLst/>
                  <a:gdLst/>
                  <a:ahLst/>
                  <a:cxnLst/>
                  <a:rect l="l" t="t" r="r" b="b"/>
                  <a:pathLst>
                    <a:path w="1521" h="3618" extrusionOk="0">
                      <a:moveTo>
                        <a:pt x="547" y="0"/>
                      </a:moveTo>
                      <a:lnTo>
                        <a:pt x="0" y="1003"/>
                      </a:lnTo>
                      <a:lnTo>
                        <a:pt x="31" y="1003"/>
                      </a:lnTo>
                      <a:lnTo>
                        <a:pt x="63" y="1060"/>
                      </a:lnTo>
                      <a:lnTo>
                        <a:pt x="669" y="30"/>
                      </a:lnTo>
                      <a:cubicBezTo>
                        <a:pt x="639" y="30"/>
                        <a:pt x="608" y="30"/>
                        <a:pt x="547" y="0"/>
                      </a:cubicBezTo>
                      <a:close/>
                      <a:moveTo>
                        <a:pt x="63" y="1060"/>
                      </a:moveTo>
                      <a:lnTo>
                        <a:pt x="61" y="1064"/>
                      </a:lnTo>
                      <a:lnTo>
                        <a:pt x="1520" y="3617"/>
                      </a:lnTo>
                      <a:lnTo>
                        <a:pt x="63" y="106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
                <p:cNvSpPr/>
                <p:nvPr/>
              </p:nvSpPr>
              <p:spPr>
                <a:xfrm>
                  <a:off x="-7280275" y="13543800"/>
                  <a:ext cx="38800" cy="69175"/>
                </a:xfrm>
                <a:custGeom>
                  <a:avLst/>
                  <a:gdLst/>
                  <a:ahLst/>
                  <a:cxnLst/>
                  <a:rect l="l" t="t" r="r" b="b"/>
                  <a:pathLst>
                    <a:path w="1552" h="2767" extrusionOk="0">
                      <a:moveTo>
                        <a:pt x="1338" y="0"/>
                      </a:moveTo>
                      <a:lnTo>
                        <a:pt x="1460" y="213"/>
                      </a:lnTo>
                      <a:lnTo>
                        <a:pt x="1" y="2766"/>
                      </a:lnTo>
                      <a:lnTo>
                        <a:pt x="1" y="2766"/>
                      </a:lnTo>
                      <a:lnTo>
                        <a:pt x="1521" y="152"/>
                      </a:lnTo>
                      <a:lnTo>
                        <a:pt x="1551" y="152"/>
                      </a:lnTo>
                      <a:lnTo>
                        <a:pt x="1521" y="122"/>
                      </a:lnTo>
                      <a:cubicBezTo>
                        <a:pt x="1460" y="61"/>
                        <a:pt x="1399" y="31"/>
                        <a:pt x="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5"/>
                <p:cNvSpPr/>
                <p:nvPr/>
              </p:nvSpPr>
              <p:spPr>
                <a:xfrm>
                  <a:off x="-7279500" y="13621300"/>
                  <a:ext cx="39525" cy="130725"/>
                </a:xfrm>
                <a:custGeom>
                  <a:avLst/>
                  <a:gdLst/>
                  <a:ahLst/>
                  <a:cxnLst/>
                  <a:rect l="l" t="t" r="r" b="b"/>
                  <a:pathLst>
                    <a:path w="1581" h="5229" extrusionOk="0">
                      <a:moveTo>
                        <a:pt x="0" y="1"/>
                      </a:moveTo>
                      <a:lnTo>
                        <a:pt x="1449" y="2573"/>
                      </a:lnTo>
                      <a:lnTo>
                        <a:pt x="1459" y="2554"/>
                      </a:lnTo>
                      <a:lnTo>
                        <a:pt x="0" y="1"/>
                      </a:lnTo>
                      <a:close/>
                      <a:moveTo>
                        <a:pt x="1449" y="2573"/>
                      </a:moveTo>
                      <a:lnTo>
                        <a:pt x="0" y="5107"/>
                      </a:lnTo>
                      <a:lnTo>
                        <a:pt x="0" y="5229"/>
                      </a:lnTo>
                      <a:lnTo>
                        <a:pt x="92" y="5168"/>
                      </a:lnTo>
                      <a:lnTo>
                        <a:pt x="1581" y="2645"/>
                      </a:lnTo>
                      <a:lnTo>
                        <a:pt x="1490" y="2645"/>
                      </a:lnTo>
                      <a:lnTo>
                        <a:pt x="1449"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5"/>
                <p:cNvSpPr/>
                <p:nvPr/>
              </p:nvSpPr>
              <p:spPr>
                <a:xfrm>
                  <a:off x="-7321300" y="13621300"/>
                  <a:ext cx="39550" cy="130725"/>
                </a:xfrm>
                <a:custGeom>
                  <a:avLst/>
                  <a:gdLst/>
                  <a:ahLst/>
                  <a:cxnLst/>
                  <a:rect l="l" t="t" r="r" b="b"/>
                  <a:pathLst>
                    <a:path w="1582" h="5229" extrusionOk="0">
                      <a:moveTo>
                        <a:pt x="1581" y="1"/>
                      </a:moveTo>
                      <a:lnTo>
                        <a:pt x="122" y="2554"/>
                      </a:lnTo>
                      <a:lnTo>
                        <a:pt x="133" y="2573"/>
                      </a:lnTo>
                      <a:lnTo>
                        <a:pt x="1581" y="1"/>
                      </a:lnTo>
                      <a:close/>
                      <a:moveTo>
                        <a:pt x="133" y="2573"/>
                      </a:moveTo>
                      <a:lnTo>
                        <a:pt x="92" y="2645"/>
                      </a:lnTo>
                      <a:lnTo>
                        <a:pt x="1" y="2645"/>
                      </a:lnTo>
                      <a:lnTo>
                        <a:pt x="1490" y="5168"/>
                      </a:lnTo>
                      <a:lnTo>
                        <a:pt x="1581" y="5229"/>
                      </a:lnTo>
                      <a:lnTo>
                        <a:pt x="1581" y="5107"/>
                      </a:lnTo>
                      <a:lnTo>
                        <a:pt x="133"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5"/>
                <p:cNvSpPr/>
                <p:nvPr/>
              </p:nvSpPr>
              <p:spPr>
                <a:xfrm>
                  <a:off x="-7281025" y="13755800"/>
                  <a:ext cx="775" cy="800"/>
                </a:xfrm>
                <a:custGeom>
                  <a:avLst/>
                  <a:gdLst/>
                  <a:ahLst/>
                  <a:cxnLst/>
                  <a:rect l="l" t="t" r="r" b="b"/>
                  <a:pathLst>
                    <a:path w="31" h="32" extrusionOk="0">
                      <a:moveTo>
                        <a:pt x="1" y="1"/>
                      </a:moveTo>
                      <a:lnTo>
                        <a:pt x="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5"/>
                <p:cNvSpPr/>
                <p:nvPr/>
              </p:nvSpPr>
              <p:spPr>
                <a:xfrm>
                  <a:off x="-7398050" y="13551400"/>
                  <a:ext cx="38775" cy="65375"/>
                </a:xfrm>
                <a:custGeom>
                  <a:avLst/>
                  <a:gdLst/>
                  <a:ahLst/>
                  <a:cxnLst/>
                  <a:rect l="l" t="t" r="r" b="b"/>
                  <a:pathLst>
                    <a:path w="1551" h="2615" extrusionOk="0">
                      <a:moveTo>
                        <a:pt x="1" y="0"/>
                      </a:moveTo>
                      <a:lnTo>
                        <a:pt x="1" y="61"/>
                      </a:lnTo>
                      <a:lnTo>
                        <a:pt x="1490" y="2614"/>
                      </a:lnTo>
                      <a:lnTo>
                        <a:pt x="1520" y="2584"/>
                      </a:lnTo>
                      <a:lnTo>
                        <a:pt x="155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5"/>
                <p:cNvSpPr/>
                <p:nvPr/>
              </p:nvSpPr>
              <p:spPr>
                <a:xfrm>
                  <a:off x="-7397300" y="13547600"/>
                  <a:ext cx="115550" cy="67650"/>
                </a:xfrm>
                <a:custGeom>
                  <a:avLst/>
                  <a:gdLst/>
                  <a:ahLst/>
                  <a:cxnLst/>
                  <a:rect l="l" t="t" r="r" b="b"/>
                  <a:pathLst>
                    <a:path w="4622" h="2706" extrusionOk="0">
                      <a:moveTo>
                        <a:pt x="123" y="0"/>
                      </a:moveTo>
                      <a:lnTo>
                        <a:pt x="1" y="31"/>
                      </a:lnTo>
                      <a:lnTo>
                        <a:pt x="123" y="122"/>
                      </a:lnTo>
                      <a:lnTo>
                        <a:pt x="3041" y="122"/>
                      </a:lnTo>
                      <a:lnTo>
                        <a:pt x="4530" y="2645"/>
                      </a:lnTo>
                      <a:lnTo>
                        <a:pt x="4621" y="2706"/>
                      </a:lnTo>
                      <a:lnTo>
                        <a:pt x="4621" y="2584"/>
                      </a:lnTo>
                      <a:lnTo>
                        <a:pt x="31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5"/>
                <p:cNvSpPr/>
                <p:nvPr/>
              </p:nvSpPr>
              <p:spPr>
                <a:xfrm>
                  <a:off x="-7401850" y="13547600"/>
                  <a:ext cx="2300" cy="775"/>
                </a:xfrm>
                <a:custGeom>
                  <a:avLst/>
                  <a:gdLst/>
                  <a:ahLst/>
                  <a:cxnLst/>
                  <a:rect l="l" t="t" r="r" b="b"/>
                  <a:pathLst>
                    <a:path w="92" h="31" extrusionOk="0">
                      <a:moveTo>
                        <a:pt x="1" y="0"/>
                      </a:moveTo>
                      <a:lnTo>
                        <a:pt x="31"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5"/>
                <p:cNvSpPr/>
                <p:nvPr/>
              </p:nvSpPr>
              <p:spPr>
                <a:xfrm>
                  <a:off x="-7201225" y="13616750"/>
                  <a:ext cx="9125" cy="18250"/>
                </a:xfrm>
                <a:custGeom>
                  <a:avLst/>
                  <a:gdLst/>
                  <a:ahLst/>
                  <a:cxnLst/>
                  <a:rect l="l" t="t" r="r" b="b"/>
                  <a:pathLst>
                    <a:path w="365" h="730" extrusionOk="0">
                      <a:moveTo>
                        <a:pt x="61" y="0"/>
                      </a:moveTo>
                      <a:lnTo>
                        <a:pt x="0" y="31"/>
                      </a:lnTo>
                      <a:lnTo>
                        <a:pt x="365" y="730"/>
                      </a:lnTo>
                      <a:lnTo>
                        <a:pt x="365" y="548"/>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5"/>
                <p:cNvSpPr/>
                <p:nvPr/>
              </p:nvSpPr>
              <p:spPr>
                <a:xfrm>
                  <a:off x="-7279500" y="13619800"/>
                  <a:ext cx="73725" cy="67650"/>
                </a:xfrm>
                <a:custGeom>
                  <a:avLst/>
                  <a:gdLst/>
                  <a:ahLst/>
                  <a:cxnLst/>
                  <a:rect l="l" t="t" r="r" b="b"/>
                  <a:pathLst>
                    <a:path w="2949" h="2706" extrusionOk="0">
                      <a:moveTo>
                        <a:pt x="0" y="0"/>
                      </a:moveTo>
                      <a:lnTo>
                        <a:pt x="0" y="122"/>
                      </a:lnTo>
                      <a:lnTo>
                        <a:pt x="1520" y="2705"/>
                      </a:lnTo>
                      <a:lnTo>
                        <a:pt x="2858" y="2705"/>
                      </a:lnTo>
                      <a:cubicBezTo>
                        <a:pt x="2888" y="2644"/>
                        <a:pt x="2888" y="2614"/>
                        <a:pt x="2949" y="2584"/>
                      </a:cubicBezTo>
                      <a:lnTo>
                        <a:pt x="1611" y="2584"/>
                      </a:lnTo>
                      <a:lnTo>
                        <a:pt x="122" y="3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5"/>
                <p:cNvSpPr/>
                <p:nvPr/>
              </p:nvSpPr>
              <p:spPr>
                <a:xfrm>
                  <a:off x="-7398050" y="13616000"/>
                  <a:ext cx="114775" cy="67650"/>
                </a:xfrm>
                <a:custGeom>
                  <a:avLst/>
                  <a:gdLst/>
                  <a:ahLst/>
                  <a:cxnLst/>
                  <a:rect l="l" t="t" r="r" b="b"/>
                  <a:pathLst>
                    <a:path w="4591" h="2706" extrusionOk="0">
                      <a:moveTo>
                        <a:pt x="1520" y="0"/>
                      </a:moveTo>
                      <a:lnTo>
                        <a:pt x="1490" y="30"/>
                      </a:lnTo>
                      <a:lnTo>
                        <a:pt x="1" y="2584"/>
                      </a:lnTo>
                      <a:lnTo>
                        <a:pt x="1" y="2644"/>
                      </a:lnTo>
                      <a:lnTo>
                        <a:pt x="1" y="2705"/>
                      </a:lnTo>
                      <a:lnTo>
                        <a:pt x="92" y="2644"/>
                      </a:lnTo>
                      <a:lnTo>
                        <a:pt x="1551" y="122"/>
                      </a:lnTo>
                      <a:lnTo>
                        <a:pt x="4499" y="122"/>
                      </a:lnTo>
                      <a:lnTo>
                        <a:pt x="4590" y="30"/>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5"/>
                <p:cNvSpPr/>
                <p:nvPr/>
              </p:nvSpPr>
              <p:spPr>
                <a:xfrm>
                  <a:off x="-7397300" y="13619800"/>
                  <a:ext cx="115550" cy="67650"/>
                </a:xfrm>
                <a:custGeom>
                  <a:avLst/>
                  <a:gdLst/>
                  <a:ahLst/>
                  <a:cxnLst/>
                  <a:rect l="l" t="t" r="r" b="b"/>
                  <a:pathLst>
                    <a:path w="4622" h="2706" extrusionOk="0">
                      <a:moveTo>
                        <a:pt x="4621" y="0"/>
                      </a:moveTo>
                      <a:lnTo>
                        <a:pt x="4530" y="30"/>
                      </a:lnTo>
                      <a:lnTo>
                        <a:pt x="3041" y="2584"/>
                      </a:lnTo>
                      <a:lnTo>
                        <a:pt x="123" y="2584"/>
                      </a:lnTo>
                      <a:lnTo>
                        <a:pt x="1" y="2614"/>
                      </a:lnTo>
                      <a:lnTo>
                        <a:pt x="123" y="2705"/>
                      </a:lnTo>
                      <a:lnTo>
                        <a:pt x="3132" y="2705"/>
                      </a:lnTo>
                      <a:lnTo>
                        <a:pt x="4621" y="61"/>
                      </a:lnTo>
                      <a:lnTo>
                        <a:pt x="4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5"/>
                <p:cNvSpPr/>
                <p:nvPr/>
              </p:nvSpPr>
              <p:spPr>
                <a:xfrm>
                  <a:off x="-7401850" y="13685150"/>
                  <a:ext cx="775" cy="2300"/>
                </a:xfrm>
                <a:custGeom>
                  <a:avLst/>
                  <a:gdLst/>
                  <a:ahLst/>
                  <a:cxnLst/>
                  <a:rect l="l" t="t" r="r" b="b"/>
                  <a:pathLst>
                    <a:path w="31" h="92" extrusionOk="0">
                      <a:moveTo>
                        <a:pt x="31" y="0"/>
                      </a:moveTo>
                      <a:lnTo>
                        <a:pt x="1" y="91"/>
                      </a:lnTo>
                      <a:lnTo>
                        <a:pt x="31" y="91"/>
                      </a:lnTo>
                      <a:lnTo>
                        <a:pt x="31"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5"/>
                <p:cNvSpPr/>
                <p:nvPr/>
              </p:nvSpPr>
              <p:spPr>
                <a:xfrm>
                  <a:off x="-7280275" y="13547600"/>
                  <a:ext cx="44100" cy="67650"/>
                </a:xfrm>
                <a:custGeom>
                  <a:avLst/>
                  <a:gdLst/>
                  <a:ahLst/>
                  <a:cxnLst/>
                  <a:rect l="l" t="t" r="r" b="b"/>
                  <a:pathLst>
                    <a:path w="1764" h="2706" extrusionOk="0">
                      <a:moveTo>
                        <a:pt x="1521" y="0"/>
                      </a:moveTo>
                      <a:lnTo>
                        <a:pt x="1" y="2584"/>
                      </a:lnTo>
                      <a:lnTo>
                        <a:pt x="1" y="2706"/>
                      </a:lnTo>
                      <a:lnTo>
                        <a:pt x="92" y="2645"/>
                      </a:lnTo>
                      <a:lnTo>
                        <a:pt x="1551" y="122"/>
                      </a:lnTo>
                      <a:lnTo>
                        <a:pt x="1764" y="122"/>
                      </a:lnTo>
                      <a:cubicBezTo>
                        <a:pt x="1703" y="61"/>
                        <a:pt x="1642" y="31"/>
                        <a:pt x="1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5"/>
                <p:cNvSpPr/>
                <p:nvPr/>
              </p:nvSpPr>
              <p:spPr>
                <a:xfrm>
                  <a:off x="-7277975" y="13604600"/>
                  <a:ext cx="82850" cy="12925"/>
                </a:xfrm>
                <a:custGeom>
                  <a:avLst/>
                  <a:gdLst/>
                  <a:ahLst/>
                  <a:cxnLst/>
                  <a:rect l="l" t="t" r="r" b="b"/>
                  <a:pathLst>
                    <a:path w="3314" h="517" extrusionOk="0">
                      <a:moveTo>
                        <a:pt x="3252" y="0"/>
                      </a:moveTo>
                      <a:lnTo>
                        <a:pt x="2979" y="395"/>
                      </a:lnTo>
                      <a:lnTo>
                        <a:pt x="61" y="395"/>
                      </a:lnTo>
                      <a:lnTo>
                        <a:pt x="0" y="486"/>
                      </a:lnTo>
                      <a:lnTo>
                        <a:pt x="61" y="517"/>
                      </a:lnTo>
                      <a:lnTo>
                        <a:pt x="3070" y="517"/>
                      </a:lnTo>
                      <a:lnTo>
                        <a:pt x="3100" y="486"/>
                      </a:lnTo>
                      <a:lnTo>
                        <a:pt x="3313" y="152"/>
                      </a:lnTo>
                      <a:lnTo>
                        <a:pt x="3313" y="61"/>
                      </a:lnTo>
                      <a:cubicBezTo>
                        <a:pt x="3313" y="31"/>
                        <a:pt x="3313" y="31"/>
                        <a:pt x="32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5"/>
                <p:cNvSpPr/>
                <p:nvPr/>
              </p:nvSpPr>
              <p:spPr>
                <a:xfrm>
                  <a:off x="-7397300" y="13685150"/>
                  <a:ext cx="70700" cy="41050"/>
                </a:xfrm>
                <a:custGeom>
                  <a:avLst/>
                  <a:gdLst/>
                  <a:ahLst/>
                  <a:cxnLst/>
                  <a:rect l="l" t="t" r="r" b="b"/>
                  <a:pathLst>
                    <a:path w="2828" h="1642" extrusionOk="0">
                      <a:moveTo>
                        <a:pt x="1" y="0"/>
                      </a:moveTo>
                      <a:lnTo>
                        <a:pt x="123" y="91"/>
                      </a:lnTo>
                      <a:lnTo>
                        <a:pt x="2828" y="1641"/>
                      </a:lnTo>
                      <a:lnTo>
                        <a:pt x="2828" y="164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5"/>
                <p:cNvSpPr/>
                <p:nvPr/>
              </p:nvSpPr>
              <p:spPr>
                <a:xfrm>
                  <a:off x="-7395775" y="13688950"/>
                  <a:ext cx="95025" cy="55475"/>
                </a:xfrm>
                <a:custGeom>
                  <a:avLst/>
                  <a:gdLst/>
                  <a:ahLst/>
                  <a:cxnLst/>
                  <a:rect l="l" t="t" r="r" b="b"/>
                  <a:pathLst>
                    <a:path w="3801" h="2219" extrusionOk="0">
                      <a:moveTo>
                        <a:pt x="1" y="0"/>
                      </a:moveTo>
                      <a:lnTo>
                        <a:pt x="1" y="0"/>
                      </a:lnTo>
                      <a:lnTo>
                        <a:pt x="3800" y="221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5"/>
                <p:cNvSpPr/>
                <p:nvPr/>
              </p:nvSpPr>
              <p:spPr>
                <a:xfrm>
                  <a:off x="-7399575" y="13510375"/>
                  <a:ext cx="65375" cy="174025"/>
                </a:xfrm>
                <a:custGeom>
                  <a:avLst/>
                  <a:gdLst/>
                  <a:ahLst/>
                  <a:cxnLst/>
                  <a:rect l="l" t="t" r="r" b="b"/>
                  <a:pathLst>
                    <a:path w="2615" h="6961" extrusionOk="0">
                      <a:moveTo>
                        <a:pt x="2584" y="0"/>
                      </a:moveTo>
                      <a:lnTo>
                        <a:pt x="62" y="1459"/>
                      </a:lnTo>
                      <a:lnTo>
                        <a:pt x="31" y="1489"/>
                      </a:lnTo>
                      <a:lnTo>
                        <a:pt x="1" y="1489"/>
                      </a:lnTo>
                      <a:lnTo>
                        <a:pt x="1" y="1520"/>
                      </a:lnTo>
                      <a:lnTo>
                        <a:pt x="1" y="1550"/>
                      </a:lnTo>
                      <a:lnTo>
                        <a:pt x="1" y="1641"/>
                      </a:lnTo>
                      <a:lnTo>
                        <a:pt x="1" y="1733"/>
                      </a:lnTo>
                      <a:lnTo>
                        <a:pt x="1" y="6839"/>
                      </a:lnTo>
                      <a:lnTo>
                        <a:pt x="62" y="6961"/>
                      </a:lnTo>
                      <a:lnTo>
                        <a:pt x="92" y="6900"/>
                      </a:lnTo>
                      <a:lnTo>
                        <a:pt x="92" y="6869"/>
                      </a:lnTo>
                      <a:lnTo>
                        <a:pt x="92" y="6809"/>
                      </a:lnTo>
                      <a:lnTo>
                        <a:pt x="92" y="1702"/>
                      </a:lnTo>
                      <a:lnTo>
                        <a:pt x="92" y="1581"/>
                      </a:lnTo>
                      <a:lnTo>
                        <a:pt x="31" y="1550"/>
                      </a:lnTo>
                      <a:lnTo>
                        <a:pt x="62" y="1489"/>
                      </a:lnTo>
                      <a:lnTo>
                        <a:pt x="153" y="1520"/>
                      </a:lnTo>
                      <a:lnTo>
                        <a:pt x="214" y="1489"/>
                      </a:lnTo>
                      <a:lnTo>
                        <a:pt x="2615" y="61"/>
                      </a:lnTo>
                      <a:cubicBezTo>
                        <a:pt x="2615" y="30"/>
                        <a:pt x="2584" y="0"/>
                        <a:pt x="2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5"/>
                <p:cNvSpPr/>
                <p:nvPr/>
              </p:nvSpPr>
              <p:spPr>
                <a:xfrm>
                  <a:off x="-7281775" y="13619025"/>
                  <a:ext cx="2300" cy="133775"/>
                </a:xfrm>
                <a:custGeom>
                  <a:avLst/>
                  <a:gdLst/>
                  <a:ahLst/>
                  <a:cxnLst/>
                  <a:rect l="l" t="t" r="r" b="b"/>
                  <a:pathLst>
                    <a:path w="92" h="5351" extrusionOk="0">
                      <a:moveTo>
                        <a:pt x="61" y="1"/>
                      </a:moveTo>
                      <a:lnTo>
                        <a:pt x="0" y="31"/>
                      </a:lnTo>
                      <a:lnTo>
                        <a:pt x="0" y="92"/>
                      </a:lnTo>
                      <a:lnTo>
                        <a:pt x="0" y="5198"/>
                      </a:lnTo>
                      <a:lnTo>
                        <a:pt x="0" y="5320"/>
                      </a:lnTo>
                      <a:lnTo>
                        <a:pt x="31" y="5350"/>
                      </a:lnTo>
                      <a:lnTo>
                        <a:pt x="91" y="5320"/>
                      </a:lnTo>
                      <a:lnTo>
                        <a:pt x="91" y="5198"/>
                      </a:lnTo>
                      <a:lnTo>
                        <a:pt x="91" y="92"/>
                      </a:lnTo>
                      <a:lnTo>
                        <a:pt x="9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5"/>
                <p:cNvSpPr/>
                <p:nvPr/>
              </p:nvSpPr>
              <p:spPr>
                <a:xfrm>
                  <a:off x="-7283300" y="13527850"/>
                  <a:ext cx="3050" cy="88175"/>
                </a:xfrm>
                <a:custGeom>
                  <a:avLst/>
                  <a:gdLst/>
                  <a:ahLst/>
                  <a:cxnLst/>
                  <a:rect l="l" t="t" r="r" b="b"/>
                  <a:pathLst>
                    <a:path w="122" h="3527" extrusionOk="0">
                      <a:moveTo>
                        <a:pt x="0" y="0"/>
                      </a:moveTo>
                      <a:lnTo>
                        <a:pt x="0" y="3374"/>
                      </a:lnTo>
                      <a:lnTo>
                        <a:pt x="0" y="3496"/>
                      </a:lnTo>
                      <a:lnTo>
                        <a:pt x="61" y="3496"/>
                      </a:lnTo>
                      <a:lnTo>
                        <a:pt x="92" y="3526"/>
                      </a:lnTo>
                      <a:lnTo>
                        <a:pt x="122" y="3496"/>
                      </a:lnTo>
                      <a:lnTo>
                        <a:pt x="122" y="3374"/>
                      </a:lnTo>
                      <a:lnTo>
                        <a:pt x="122" y="31"/>
                      </a:lnTo>
                      <a:cubicBezTo>
                        <a:pt x="92" y="31"/>
                        <a:pt x="61"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5"/>
                <p:cNvSpPr/>
                <p:nvPr/>
              </p:nvSpPr>
              <p:spPr>
                <a:xfrm>
                  <a:off x="-7399575" y="13547600"/>
                  <a:ext cx="119325" cy="69175"/>
                </a:xfrm>
                <a:custGeom>
                  <a:avLst/>
                  <a:gdLst/>
                  <a:ahLst/>
                  <a:cxnLst/>
                  <a:rect l="l" t="t" r="r" b="b"/>
                  <a:pathLst>
                    <a:path w="4773" h="2767" extrusionOk="0">
                      <a:moveTo>
                        <a:pt x="31" y="0"/>
                      </a:moveTo>
                      <a:lnTo>
                        <a:pt x="1" y="61"/>
                      </a:lnTo>
                      <a:lnTo>
                        <a:pt x="62" y="152"/>
                      </a:lnTo>
                      <a:lnTo>
                        <a:pt x="153" y="183"/>
                      </a:lnTo>
                      <a:lnTo>
                        <a:pt x="4560" y="2736"/>
                      </a:lnTo>
                      <a:lnTo>
                        <a:pt x="4651" y="2766"/>
                      </a:lnTo>
                      <a:lnTo>
                        <a:pt x="4773" y="2736"/>
                      </a:lnTo>
                      <a:lnTo>
                        <a:pt x="4712" y="2706"/>
                      </a:lnTo>
                      <a:lnTo>
                        <a:pt x="4621" y="2645"/>
                      </a:lnTo>
                      <a:lnTo>
                        <a:pt x="214" y="122"/>
                      </a:lnTo>
                      <a:lnTo>
                        <a:pt x="92"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5"/>
                <p:cNvSpPr/>
                <p:nvPr/>
              </p:nvSpPr>
              <p:spPr>
                <a:xfrm>
                  <a:off x="-7281025" y="13616750"/>
                  <a:ext cx="82850" cy="49425"/>
                </a:xfrm>
                <a:custGeom>
                  <a:avLst/>
                  <a:gdLst/>
                  <a:ahLst/>
                  <a:cxnLst/>
                  <a:rect l="l" t="t" r="r" b="b"/>
                  <a:pathLst>
                    <a:path w="3314" h="1977" extrusionOk="0">
                      <a:moveTo>
                        <a:pt x="122" y="0"/>
                      </a:moveTo>
                      <a:lnTo>
                        <a:pt x="1" y="92"/>
                      </a:lnTo>
                      <a:lnTo>
                        <a:pt x="31" y="122"/>
                      </a:lnTo>
                      <a:lnTo>
                        <a:pt x="122" y="152"/>
                      </a:lnTo>
                      <a:lnTo>
                        <a:pt x="3283" y="1976"/>
                      </a:lnTo>
                      <a:cubicBezTo>
                        <a:pt x="3283" y="1946"/>
                        <a:pt x="3314" y="1885"/>
                        <a:pt x="3314" y="1855"/>
                      </a:cubicBezTo>
                      <a:lnTo>
                        <a:pt x="183" y="6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5"/>
                <p:cNvSpPr/>
                <p:nvPr/>
              </p:nvSpPr>
              <p:spPr>
                <a:xfrm>
                  <a:off x="-7398050" y="13575725"/>
                  <a:ext cx="189250" cy="110200"/>
                </a:xfrm>
                <a:custGeom>
                  <a:avLst/>
                  <a:gdLst/>
                  <a:ahLst/>
                  <a:cxnLst/>
                  <a:rect l="l" t="t" r="r" b="b"/>
                  <a:pathLst>
                    <a:path w="7570" h="4408" extrusionOk="0">
                      <a:moveTo>
                        <a:pt x="7478" y="0"/>
                      </a:moveTo>
                      <a:lnTo>
                        <a:pt x="4834" y="1520"/>
                      </a:lnTo>
                      <a:lnTo>
                        <a:pt x="4742" y="1581"/>
                      </a:lnTo>
                      <a:lnTo>
                        <a:pt x="4712" y="1611"/>
                      </a:lnTo>
                      <a:lnTo>
                        <a:pt x="4590" y="1672"/>
                      </a:lnTo>
                      <a:lnTo>
                        <a:pt x="4530" y="1702"/>
                      </a:lnTo>
                      <a:lnTo>
                        <a:pt x="122" y="4255"/>
                      </a:lnTo>
                      <a:lnTo>
                        <a:pt x="31" y="4286"/>
                      </a:lnTo>
                      <a:lnTo>
                        <a:pt x="1" y="4347"/>
                      </a:lnTo>
                      <a:lnTo>
                        <a:pt x="31" y="4377"/>
                      </a:lnTo>
                      <a:lnTo>
                        <a:pt x="122" y="4407"/>
                      </a:lnTo>
                      <a:lnTo>
                        <a:pt x="183" y="4377"/>
                      </a:lnTo>
                      <a:lnTo>
                        <a:pt x="4590" y="1824"/>
                      </a:lnTo>
                      <a:lnTo>
                        <a:pt x="4682" y="1793"/>
                      </a:lnTo>
                      <a:lnTo>
                        <a:pt x="4712" y="1763"/>
                      </a:lnTo>
                      <a:lnTo>
                        <a:pt x="4834" y="1672"/>
                      </a:lnTo>
                      <a:lnTo>
                        <a:pt x="4925" y="1641"/>
                      </a:lnTo>
                      <a:lnTo>
                        <a:pt x="7569" y="91"/>
                      </a:lnTo>
                      <a:lnTo>
                        <a:pt x="74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5"/>
                <p:cNvSpPr/>
                <p:nvPr/>
              </p:nvSpPr>
              <p:spPr>
                <a:xfrm>
                  <a:off x="-7359300" y="13752775"/>
                  <a:ext cx="73750" cy="25"/>
                </a:xfrm>
                <a:custGeom>
                  <a:avLst/>
                  <a:gdLst/>
                  <a:ahLst/>
                  <a:cxnLst/>
                  <a:rect l="l" t="t" r="r" b="b"/>
                  <a:pathLst>
                    <a:path w="2950" h="1" extrusionOk="0">
                      <a:moveTo>
                        <a:pt x="1" y="0"/>
                      </a:moveTo>
                      <a:lnTo>
                        <a:pt x="2949" y="0"/>
                      </a:lnTo>
                      <a:lnTo>
                        <a:pt x="29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5"/>
                <p:cNvSpPr/>
                <p:nvPr/>
              </p:nvSpPr>
              <p:spPr>
                <a:xfrm>
                  <a:off x="-7401075" y="13685900"/>
                  <a:ext cx="41800" cy="142125"/>
                </a:xfrm>
                <a:custGeom>
                  <a:avLst/>
                  <a:gdLst/>
                  <a:ahLst/>
                  <a:cxnLst/>
                  <a:rect l="l" t="t" r="r" b="b"/>
                  <a:pathLst>
                    <a:path w="1672" h="5685" extrusionOk="0">
                      <a:moveTo>
                        <a:pt x="0" y="0"/>
                      </a:moveTo>
                      <a:lnTo>
                        <a:pt x="0" y="61"/>
                      </a:lnTo>
                      <a:lnTo>
                        <a:pt x="0" y="152"/>
                      </a:lnTo>
                      <a:lnTo>
                        <a:pt x="0" y="5259"/>
                      </a:lnTo>
                      <a:lnTo>
                        <a:pt x="0" y="5411"/>
                      </a:lnTo>
                      <a:lnTo>
                        <a:pt x="0" y="5441"/>
                      </a:lnTo>
                      <a:lnTo>
                        <a:pt x="0" y="5472"/>
                      </a:lnTo>
                      <a:lnTo>
                        <a:pt x="0" y="5563"/>
                      </a:lnTo>
                      <a:lnTo>
                        <a:pt x="0" y="5684"/>
                      </a:lnTo>
                      <a:lnTo>
                        <a:pt x="91" y="5532"/>
                      </a:lnTo>
                      <a:lnTo>
                        <a:pt x="152" y="5441"/>
                      </a:lnTo>
                      <a:lnTo>
                        <a:pt x="213" y="5320"/>
                      </a:lnTo>
                      <a:lnTo>
                        <a:pt x="1672" y="2797"/>
                      </a:lnTo>
                      <a:lnTo>
                        <a:pt x="1641" y="2797"/>
                      </a:lnTo>
                      <a:lnTo>
                        <a:pt x="1611" y="2706"/>
                      </a:lnTo>
                      <a:lnTo>
                        <a:pt x="122" y="5259"/>
                      </a:lnTo>
                      <a:lnTo>
                        <a:pt x="122" y="15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5"/>
                <p:cNvSpPr/>
                <p:nvPr/>
              </p:nvSpPr>
              <p:spPr>
                <a:xfrm>
                  <a:off x="-7401075" y="13680575"/>
                  <a:ext cx="3050" cy="3825"/>
                </a:xfrm>
                <a:custGeom>
                  <a:avLst/>
                  <a:gdLst/>
                  <a:ahLst/>
                  <a:cxnLst/>
                  <a:rect l="l" t="t" r="r" b="b"/>
                  <a:pathLst>
                    <a:path w="122" h="153" extrusionOk="0">
                      <a:moveTo>
                        <a:pt x="0" y="1"/>
                      </a:moveTo>
                      <a:lnTo>
                        <a:pt x="0" y="122"/>
                      </a:lnTo>
                      <a:lnTo>
                        <a:pt x="86" y="144"/>
                      </a:lnTo>
                      <a:lnTo>
                        <a:pt x="86" y="144"/>
                      </a:lnTo>
                      <a:lnTo>
                        <a:pt x="0" y="1"/>
                      </a:lnTo>
                      <a:close/>
                      <a:moveTo>
                        <a:pt x="86" y="144"/>
                      </a:moveTo>
                      <a:lnTo>
                        <a:pt x="91" y="153"/>
                      </a:lnTo>
                      <a:lnTo>
                        <a:pt x="122" y="153"/>
                      </a:lnTo>
                      <a:lnTo>
                        <a:pt x="86" y="1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5"/>
                <p:cNvSpPr/>
                <p:nvPr/>
              </p:nvSpPr>
              <p:spPr>
                <a:xfrm>
                  <a:off x="-7275700" y="13755800"/>
                  <a:ext cx="6850" cy="25"/>
                </a:xfrm>
                <a:custGeom>
                  <a:avLst/>
                  <a:gdLst/>
                  <a:ahLst/>
                  <a:cxnLst/>
                  <a:rect l="l" t="t" r="r" b="b"/>
                  <a:pathLst>
                    <a:path w="274" h="1" extrusionOk="0">
                      <a:moveTo>
                        <a:pt x="0" y="1"/>
                      </a:moveTo>
                      <a:lnTo>
                        <a:pt x="274" y="1"/>
                      </a:lnTo>
                      <a:lnTo>
                        <a:pt x="2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5"/>
                <p:cNvSpPr/>
                <p:nvPr/>
              </p:nvSpPr>
              <p:spPr>
                <a:xfrm>
                  <a:off x="-7275700" y="13752775"/>
                  <a:ext cx="6850" cy="25"/>
                </a:xfrm>
                <a:custGeom>
                  <a:avLst/>
                  <a:gdLst/>
                  <a:ahLst/>
                  <a:cxnLst/>
                  <a:rect l="l" t="t" r="r" b="b"/>
                  <a:pathLst>
                    <a:path w="274" h="1" extrusionOk="0">
                      <a:moveTo>
                        <a:pt x="274" y="0"/>
                      </a:moveTo>
                      <a:lnTo>
                        <a:pt x="274" y="0"/>
                      </a:ln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5"/>
                <p:cNvSpPr/>
                <p:nvPr/>
              </p:nvSpPr>
              <p:spPr>
                <a:xfrm>
                  <a:off x="-7402600" y="13682100"/>
                  <a:ext cx="121600" cy="73725"/>
                </a:xfrm>
                <a:custGeom>
                  <a:avLst/>
                  <a:gdLst/>
                  <a:ahLst/>
                  <a:cxnLst/>
                  <a:rect l="l" t="t" r="r" b="b"/>
                  <a:pathLst>
                    <a:path w="4864" h="2949" extrusionOk="0">
                      <a:moveTo>
                        <a:pt x="0" y="0"/>
                      </a:moveTo>
                      <a:lnTo>
                        <a:pt x="61" y="122"/>
                      </a:lnTo>
                      <a:lnTo>
                        <a:pt x="61" y="152"/>
                      </a:lnTo>
                      <a:lnTo>
                        <a:pt x="183" y="304"/>
                      </a:lnTo>
                      <a:lnTo>
                        <a:pt x="1672" y="2858"/>
                      </a:lnTo>
                      <a:lnTo>
                        <a:pt x="1702" y="2949"/>
                      </a:lnTo>
                      <a:lnTo>
                        <a:pt x="4681" y="2949"/>
                      </a:lnTo>
                      <a:lnTo>
                        <a:pt x="4772" y="2858"/>
                      </a:lnTo>
                      <a:lnTo>
                        <a:pt x="4681" y="2827"/>
                      </a:lnTo>
                      <a:lnTo>
                        <a:pt x="1733" y="2827"/>
                      </a:lnTo>
                      <a:lnTo>
                        <a:pt x="274" y="274"/>
                      </a:lnTo>
                      <a:lnTo>
                        <a:pt x="4073" y="2493"/>
                      </a:lnTo>
                      <a:lnTo>
                        <a:pt x="4681" y="2827"/>
                      </a:lnTo>
                      <a:lnTo>
                        <a:pt x="4864" y="2827"/>
                      </a:lnTo>
                      <a:lnTo>
                        <a:pt x="4833" y="2797"/>
                      </a:lnTo>
                      <a:lnTo>
                        <a:pt x="4742" y="2736"/>
                      </a:lnTo>
                      <a:lnTo>
                        <a:pt x="3040" y="1763"/>
                      </a:lnTo>
                      <a:lnTo>
                        <a:pt x="213" y="122"/>
                      </a:lnTo>
                      <a:lnTo>
                        <a:pt x="183" y="92"/>
                      </a:lnTo>
                      <a:lnTo>
                        <a:pt x="61" y="6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5"/>
                <p:cNvSpPr/>
                <p:nvPr/>
              </p:nvSpPr>
              <p:spPr>
                <a:xfrm>
                  <a:off x="-7285575" y="13752775"/>
                  <a:ext cx="4575" cy="775"/>
                </a:xfrm>
                <a:custGeom>
                  <a:avLst/>
                  <a:gdLst/>
                  <a:ahLst/>
                  <a:cxnLst/>
                  <a:rect l="l" t="t" r="r" b="b"/>
                  <a:pathLst>
                    <a:path w="183" h="31" extrusionOk="0">
                      <a:moveTo>
                        <a:pt x="0" y="0"/>
                      </a:moveTo>
                      <a:lnTo>
                        <a:pt x="91" y="3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5"/>
                <p:cNvSpPr/>
                <p:nvPr/>
              </p:nvSpPr>
              <p:spPr>
                <a:xfrm>
                  <a:off x="-7281025" y="13755800"/>
                  <a:ext cx="11425" cy="6100"/>
                </a:xfrm>
                <a:custGeom>
                  <a:avLst/>
                  <a:gdLst/>
                  <a:ahLst/>
                  <a:cxnLst/>
                  <a:rect l="l" t="t" r="r" b="b"/>
                  <a:pathLst>
                    <a:path w="457" h="244" extrusionOk="0">
                      <a:moveTo>
                        <a:pt x="1" y="1"/>
                      </a:moveTo>
                      <a:lnTo>
                        <a:pt x="61" y="31"/>
                      </a:lnTo>
                      <a:lnTo>
                        <a:pt x="153" y="62"/>
                      </a:lnTo>
                      <a:lnTo>
                        <a:pt x="456" y="244"/>
                      </a:lnTo>
                      <a:lnTo>
                        <a:pt x="456" y="122"/>
                      </a:lnTo>
                      <a:lnTo>
                        <a:pt x="365" y="92"/>
                      </a:lnTo>
                      <a:lnTo>
                        <a:pt x="1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5"/>
                <p:cNvSpPr/>
                <p:nvPr/>
              </p:nvSpPr>
              <p:spPr>
                <a:xfrm>
                  <a:off x="-7285575" y="13735300"/>
                  <a:ext cx="34200" cy="20525"/>
                </a:xfrm>
                <a:custGeom>
                  <a:avLst/>
                  <a:gdLst/>
                  <a:ahLst/>
                  <a:cxnLst/>
                  <a:rect l="l" t="t" r="r" b="b"/>
                  <a:pathLst>
                    <a:path w="1368" h="821" extrusionOk="0">
                      <a:moveTo>
                        <a:pt x="1368" y="0"/>
                      </a:moveTo>
                      <a:lnTo>
                        <a:pt x="335" y="578"/>
                      </a:lnTo>
                      <a:lnTo>
                        <a:pt x="243" y="608"/>
                      </a:lnTo>
                      <a:lnTo>
                        <a:pt x="183" y="699"/>
                      </a:lnTo>
                      <a:lnTo>
                        <a:pt x="61" y="760"/>
                      </a:lnTo>
                      <a:lnTo>
                        <a:pt x="0" y="821"/>
                      </a:lnTo>
                      <a:lnTo>
                        <a:pt x="669" y="821"/>
                      </a:lnTo>
                      <a:lnTo>
                        <a:pt x="669" y="699"/>
                      </a:lnTo>
                      <a:lnTo>
                        <a:pt x="395" y="699"/>
                      </a:lnTo>
                      <a:lnTo>
                        <a:pt x="669" y="547"/>
                      </a:lnTo>
                      <a:lnTo>
                        <a:pt x="669" y="517"/>
                      </a:lnTo>
                      <a:cubicBezTo>
                        <a:pt x="912" y="365"/>
                        <a:pt x="1155" y="213"/>
                        <a:pt x="1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1" name="Google Shape;4541;p5"/>
              <p:cNvGrpSpPr/>
              <p:nvPr/>
            </p:nvGrpSpPr>
            <p:grpSpPr>
              <a:xfrm>
                <a:off x="6819294" y="-980060"/>
                <a:ext cx="2765529" cy="2767337"/>
                <a:chOff x="-8263575" y="11792250"/>
                <a:chExt cx="1147475" cy="1148225"/>
              </a:xfrm>
            </p:grpSpPr>
            <p:sp>
              <p:nvSpPr>
                <p:cNvPr id="4542" name="Google Shape;4542;p5"/>
                <p:cNvSpPr/>
                <p:nvPr/>
              </p:nvSpPr>
              <p:spPr>
                <a:xfrm>
                  <a:off x="-7925425" y="11793775"/>
                  <a:ext cx="228000" cy="188475"/>
                </a:xfrm>
                <a:custGeom>
                  <a:avLst/>
                  <a:gdLst/>
                  <a:ahLst/>
                  <a:cxnLst/>
                  <a:rect l="l" t="t" r="r" b="b"/>
                  <a:pathLst>
                    <a:path w="9120" h="7539" fill="none" extrusionOk="0">
                      <a:moveTo>
                        <a:pt x="5259" y="7539"/>
                      </a:moveTo>
                      <a:lnTo>
                        <a:pt x="5259" y="7539"/>
                      </a:lnTo>
                      <a:cubicBezTo>
                        <a:pt x="5290" y="7539"/>
                        <a:pt x="5290" y="7539"/>
                        <a:pt x="5320" y="7508"/>
                      </a:cubicBezTo>
                      <a:lnTo>
                        <a:pt x="5411" y="7508"/>
                      </a:lnTo>
                      <a:cubicBezTo>
                        <a:pt x="5928" y="5289"/>
                        <a:pt x="7387" y="3709"/>
                        <a:pt x="9120" y="3496"/>
                      </a:cubicBezTo>
                      <a:cubicBezTo>
                        <a:pt x="7721" y="1277"/>
                        <a:pt x="5533" y="0"/>
                        <a:pt x="3466" y="578"/>
                      </a:cubicBezTo>
                      <a:cubicBezTo>
                        <a:pt x="1430" y="1125"/>
                        <a:pt x="123" y="3314"/>
                        <a:pt x="1" y="5988"/>
                      </a:cubicBezTo>
                      <a:cubicBezTo>
                        <a:pt x="1612" y="5229"/>
                        <a:pt x="3709" y="5897"/>
                        <a:pt x="5259" y="753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5"/>
                <p:cNvSpPr/>
                <p:nvPr/>
              </p:nvSpPr>
              <p:spPr>
                <a:xfrm>
                  <a:off x="-7680725" y="12752750"/>
                  <a:ext cx="228000" cy="187725"/>
                </a:xfrm>
                <a:custGeom>
                  <a:avLst/>
                  <a:gdLst/>
                  <a:ahLst/>
                  <a:cxnLst/>
                  <a:rect l="l" t="t" r="r" b="b"/>
                  <a:pathLst>
                    <a:path w="9120" h="7509" fill="none" extrusionOk="0">
                      <a:moveTo>
                        <a:pt x="3861" y="1"/>
                      </a:moveTo>
                      <a:cubicBezTo>
                        <a:pt x="3830" y="1"/>
                        <a:pt x="3830" y="1"/>
                        <a:pt x="3800" y="31"/>
                      </a:cubicBezTo>
                      <a:lnTo>
                        <a:pt x="3709" y="31"/>
                      </a:lnTo>
                      <a:cubicBezTo>
                        <a:pt x="3192" y="2220"/>
                        <a:pt x="1733" y="3831"/>
                        <a:pt x="0" y="4013"/>
                      </a:cubicBezTo>
                      <a:cubicBezTo>
                        <a:pt x="1399" y="6262"/>
                        <a:pt x="3587" y="7508"/>
                        <a:pt x="5654" y="6931"/>
                      </a:cubicBezTo>
                      <a:cubicBezTo>
                        <a:pt x="7691" y="6414"/>
                        <a:pt x="8998" y="4195"/>
                        <a:pt x="9119" y="1551"/>
                      </a:cubicBezTo>
                      <a:cubicBezTo>
                        <a:pt x="7478" y="2280"/>
                        <a:pt x="5411" y="1581"/>
                        <a:pt x="3861" y="1"/>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5"/>
                <p:cNvSpPr/>
                <p:nvPr/>
              </p:nvSpPr>
              <p:spPr>
                <a:xfrm>
                  <a:off x="-8135900" y="11918400"/>
                  <a:ext cx="197600" cy="198350"/>
                </a:xfrm>
                <a:custGeom>
                  <a:avLst/>
                  <a:gdLst/>
                  <a:ahLst/>
                  <a:cxnLst/>
                  <a:rect l="l" t="t" r="r" b="b"/>
                  <a:pathLst>
                    <a:path w="7904" h="7934" fill="none" extrusionOk="0">
                      <a:moveTo>
                        <a:pt x="6535" y="6687"/>
                      </a:moveTo>
                      <a:lnTo>
                        <a:pt x="6566" y="6657"/>
                      </a:lnTo>
                      <a:lnTo>
                        <a:pt x="6657" y="6566"/>
                      </a:lnTo>
                      <a:cubicBezTo>
                        <a:pt x="5988" y="4408"/>
                        <a:pt x="6475" y="2280"/>
                        <a:pt x="7903" y="1247"/>
                      </a:cubicBezTo>
                      <a:cubicBezTo>
                        <a:pt x="5593" y="0"/>
                        <a:pt x="3040" y="31"/>
                        <a:pt x="1520" y="1551"/>
                      </a:cubicBezTo>
                      <a:cubicBezTo>
                        <a:pt x="0" y="3070"/>
                        <a:pt x="0" y="5624"/>
                        <a:pt x="1216" y="7934"/>
                      </a:cubicBezTo>
                      <a:cubicBezTo>
                        <a:pt x="2250" y="6505"/>
                        <a:pt x="4377" y="6079"/>
                        <a:pt x="6535" y="668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5"/>
                <p:cNvSpPr/>
                <p:nvPr/>
              </p:nvSpPr>
              <p:spPr>
                <a:xfrm>
                  <a:off x="-7439850" y="12616725"/>
                  <a:ext cx="197600" cy="198375"/>
                </a:xfrm>
                <a:custGeom>
                  <a:avLst/>
                  <a:gdLst/>
                  <a:ahLst/>
                  <a:cxnLst/>
                  <a:rect l="l" t="t" r="r" b="b"/>
                  <a:pathLst>
                    <a:path w="7904" h="7935" fill="none" extrusionOk="0">
                      <a:moveTo>
                        <a:pt x="1369" y="1247"/>
                      </a:moveTo>
                      <a:lnTo>
                        <a:pt x="1338" y="1277"/>
                      </a:lnTo>
                      <a:lnTo>
                        <a:pt x="1247" y="1369"/>
                      </a:lnTo>
                      <a:lnTo>
                        <a:pt x="1247" y="1369"/>
                      </a:lnTo>
                      <a:cubicBezTo>
                        <a:pt x="1916" y="3527"/>
                        <a:pt x="1460" y="5654"/>
                        <a:pt x="1" y="6688"/>
                      </a:cubicBezTo>
                      <a:cubicBezTo>
                        <a:pt x="2311" y="7934"/>
                        <a:pt x="4864" y="7904"/>
                        <a:pt x="6384" y="6384"/>
                      </a:cubicBezTo>
                      <a:cubicBezTo>
                        <a:pt x="7904" y="4864"/>
                        <a:pt x="7904" y="2311"/>
                        <a:pt x="6688" y="1"/>
                      </a:cubicBezTo>
                      <a:cubicBezTo>
                        <a:pt x="5654" y="1429"/>
                        <a:pt x="3527" y="1885"/>
                        <a:pt x="1369" y="124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5"/>
                <p:cNvSpPr/>
                <p:nvPr/>
              </p:nvSpPr>
              <p:spPr>
                <a:xfrm>
                  <a:off x="-8263575" y="12131175"/>
                  <a:ext cx="188475" cy="227975"/>
                </a:xfrm>
                <a:custGeom>
                  <a:avLst/>
                  <a:gdLst/>
                  <a:ahLst/>
                  <a:cxnLst/>
                  <a:rect l="l" t="t" r="r" b="b"/>
                  <a:pathLst>
                    <a:path w="7539" h="9119" fill="none" extrusionOk="0">
                      <a:moveTo>
                        <a:pt x="7539" y="5350"/>
                      </a:moveTo>
                      <a:lnTo>
                        <a:pt x="7539" y="5350"/>
                      </a:lnTo>
                      <a:lnTo>
                        <a:pt x="7539" y="5289"/>
                      </a:lnTo>
                      <a:lnTo>
                        <a:pt x="7539" y="5259"/>
                      </a:lnTo>
                      <a:cubicBezTo>
                        <a:pt x="5898" y="3678"/>
                        <a:pt x="5259" y="1641"/>
                        <a:pt x="5928" y="0"/>
                      </a:cubicBezTo>
                      <a:cubicBezTo>
                        <a:pt x="3284" y="91"/>
                        <a:pt x="1126" y="1368"/>
                        <a:pt x="548" y="3465"/>
                      </a:cubicBezTo>
                      <a:cubicBezTo>
                        <a:pt x="1" y="5502"/>
                        <a:pt x="1217" y="7721"/>
                        <a:pt x="3466" y="9119"/>
                      </a:cubicBezTo>
                      <a:cubicBezTo>
                        <a:pt x="3740" y="7325"/>
                        <a:pt x="5320" y="5897"/>
                        <a:pt x="7539" y="5350"/>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5"/>
                <p:cNvSpPr/>
                <p:nvPr/>
              </p:nvSpPr>
              <p:spPr>
                <a:xfrm>
                  <a:off x="-7303050" y="12375100"/>
                  <a:ext cx="186950" cy="227975"/>
                </a:xfrm>
                <a:custGeom>
                  <a:avLst/>
                  <a:gdLst/>
                  <a:ahLst/>
                  <a:cxnLst/>
                  <a:rect l="l" t="t" r="r" b="b"/>
                  <a:pathLst>
                    <a:path w="7478" h="9119" fill="none" extrusionOk="0">
                      <a:moveTo>
                        <a:pt x="3982" y="0"/>
                      </a:moveTo>
                      <a:cubicBezTo>
                        <a:pt x="3800" y="1763"/>
                        <a:pt x="2219" y="3192"/>
                        <a:pt x="0" y="3739"/>
                      </a:cubicBezTo>
                      <a:lnTo>
                        <a:pt x="0" y="3800"/>
                      </a:lnTo>
                      <a:lnTo>
                        <a:pt x="0" y="3891"/>
                      </a:lnTo>
                      <a:cubicBezTo>
                        <a:pt x="1641" y="5441"/>
                        <a:pt x="2280" y="7508"/>
                        <a:pt x="1550" y="9119"/>
                      </a:cubicBezTo>
                      <a:cubicBezTo>
                        <a:pt x="4225" y="9058"/>
                        <a:pt x="6383" y="7751"/>
                        <a:pt x="6961" y="5684"/>
                      </a:cubicBezTo>
                      <a:cubicBezTo>
                        <a:pt x="7477" y="3617"/>
                        <a:pt x="6231" y="1368"/>
                        <a:pt x="3982" y="0"/>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5"/>
                <p:cNvSpPr/>
                <p:nvPr/>
              </p:nvSpPr>
              <p:spPr>
                <a:xfrm>
                  <a:off x="-8262050" y="12375100"/>
                  <a:ext cx="187725" cy="227975"/>
                </a:xfrm>
                <a:custGeom>
                  <a:avLst/>
                  <a:gdLst/>
                  <a:ahLst/>
                  <a:cxnLst/>
                  <a:rect l="l" t="t" r="r" b="b"/>
                  <a:pathLst>
                    <a:path w="7509" h="9119" fill="none" extrusionOk="0">
                      <a:moveTo>
                        <a:pt x="7508" y="3891"/>
                      </a:moveTo>
                      <a:cubicBezTo>
                        <a:pt x="7508" y="3860"/>
                        <a:pt x="7508" y="3860"/>
                        <a:pt x="7478" y="3800"/>
                      </a:cubicBezTo>
                      <a:lnTo>
                        <a:pt x="7478" y="3739"/>
                      </a:lnTo>
                      <a:cubicBezTo>
                        <a:pt x="5259" y="3192"/>
                        <a:pt x="3679" y="1763"/>
                        <a:pt x="3496" y="0"/>
                      </a:cubicBezTo>
                      <a:cubicBezTo>
                        <a:pt x="1247" y="1429"/>
                        <a:pt x="1" y="3617"/>
                        <a:pt x="548" y="5684"/>
                      </a:cubicBezTo>
                      <a:cubicBezTo>
                        <a:pt x="1095" y="7721"/>
                        <a:pt x="3283" y="9028"/>
                        <a:pt x="5958" y="9119"/>
                      </a:cubicBezTo>
                      <a:cubicBezTo>
                        <a:pt x="5198" y="7508"/>
                        <a:pt x="5867" y="5441"/>
                        <a:pt x="7508" y="3891"/>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5"/>
                <p:cNvSpPr/>
                <p:nvPr/>
              </p:nvSpPr>
              <p:spPr>
                <a:xfrm>
                  <a:off x="-7303825" y="12130400"/>
                  <a:ext cx="187725" cy="228000"/>
                </a:xfrm>
                <a:custGeom>
                  <a:avLst/>
                  <a:gdLst/>
                  <a:ahLst/>
                  <a:cxnLst/>
                  <a:rect l="l" t="t" r="r" b="b"/>
                  <a:pathLst>
                    <a:path w="7509" h="9120" fill="none" extrusionOk="0">
                      <a:moveTo>
                        <a:pt x="1" y="5229"/>
                      </a:moveTo>
                      <a:cubicBezTo>
                        <a:pt x="1" y="5259"/>
                        <a:pt x="1" y="5259"/>
                        <a:pt x="31" y="5320"/>
                      </a:cubicBezTo>
                      <a:lnTo>
                        <a:pt x="31" y="5381"/>
                      </a:lnTo>
                      <a:cubicBezTo>
                        <a:pt x="2250" y="5928"/>
                        <a:pt x="3831" y="7356"/>
                        <a:pt x="4013" y="9119"/>
                      </a:cubicBezTo>
                      <a:cubicBezTo>
                        <a:pt x="6262" y="7721"/>
                        <a:pt x="7508" y="5502"/>
                        <a:pt x="6961" y="3435"/>
                      </a:cubicBezTo>
                      <a:cubicBezTo>
                        <a:pt x="6414" y="1399"/>
                        <a:pt x="4226" y="122"/>
                        <a:pt x="1551" y="1"/>
                      </a:cubicBezTo>
                      <a:cubicBezTo>
                        <a:pt x="2280" y="1642"/>
                        <a:pt x="1642" y="3679"/>
                        <a:pt x="1" y="522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5"/>
                <p:cNvSpPr/>
                <p:nvPr/>
              </p:nvSpPr>
              <p:spPr>
                <a:xfrm>
                  <a:off x="-8138175" y="12616725"/>
                  <a:ext cx="199100" cy="197600"/>
                </a:xfrm>
                <a:custGeom>
                  <a:avLst/>
                  <a:gdLst/>
                  <a:ahLst/>
                  <a:cxnLst/>
                  <a:rect l="l" t="t" r="r" b="b"/>
                  <a:pathLst>
                    <a:path w="7964" h="7904" fill="none" extrusionOk="0">
                      <a:moveTo>
                        <a:pt x="6687" y="1369"/>
                      </a:moveTo>
                      <a:lnTo>
                        <a:pt x="6657" y="1338"/>
                      </a:lnTo>
                      <a:lnTo>
                        <a:pt x="6596" y="1247"/>
                      </a:lnTo>
                      <a:cubicBezTo>
                        <a:pt x="4408" y="1885"/>
                        <a:pt x="2280" y="1429"/>
                        <a:pt x="1277" y="1"/>
                      </a:cubicBezTo>
                      <a:cubicBezTo>
                        <a:pt x="0" y="2311"/>
                        <a:pt x="61" y="4864"/>
                        <a:pt x="1581" y="6384"/>
                      </a:cubicBezTo>
                      <a:cubicBezTo>
                        <a:pt x="3101" y="7904"/>
                        <a:pt x="5623" y="7904"/>
                        <a:pt x="7964" y="6688"/>
                      </a:cubicBezTo>
                      <a:cubicBezTo>
                        <a:pt x="6535" y="5654"/>
                        <a:pt x="6079" y="3527"/>
                        <a:pt x="6687" y="136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5"/>
                <p:cNvSpPr/>
                <p:nvPr/>
              </p:nvSpPr>
              <p:spPr>
                <a:xfrm>
                  <a:off x="-7439850" y="11919150"/>
                  <a:ext cx="198375" cy="197600"/>
                </a:xfrm>
                <a:custGeom>
                  <a:avLst/>
                  <a:gdLst/>
                  <a:ahLst/>
                  <a:cxnLst/>
                  <a:rect l="l" t="t" r="r" b="b"/>
                  <a:pathLst>
                    <a:path w="7935" h="7904" fill="none" extrusionOk="0">
                      <a:moveTo>
                        <a:pt x="1247" y="6536"/>
                      </a:moveTo>
                      <a:lnTo>
                        <a:pt x="1308" y="6566"/>
                      </a:lnTo>
                      <a:lnTo>
                        <a:pt x="1369" y="6657"/>
                      </a:lnTo>
                      <a:lnTo>
                        <a:pt x="1369" y="6657"/>
                      </a:lnTo>
                      <a:cubicBezTo>
                        <a:pt x="3557" y="6019"/>
                        <a:pt x="5654" y="6475"/>
                        <a:pt x="6688" y="7904"/>
                      </a:cubicBezTo>
                      <a:cubicBezTo>
                        <a:pt x="7934" y="5594"/>
                        <a:pt x="7904" y="3040"/>
                        <a:pt x="6384" y="1521"/>
                      </a:cubicBezTo>
                      <a:cubicBezTo>
                        <a:pt x="4864" y="1"/>
                        <a:pt x="2311" y="1"/>
                        <a:pt x="1" y="1217"/>
                      </a:cubicBezTo>
                      <a:cubicBezTo>
                        <a:pt x="1460" y="2280"/>
                        <a:pt x="1916" y="4378"/>
                        <a:pt x="1247" y="6536"/>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5"/>
                <p:cNvSpPr/>
                <p:nvPr/>
              </p:nvSpPr>
              <p:spPr>
                <a:xfrm>
                  <a:off x="-7926175" y="12753525"/>
                  <a:ext cx="228000" cy="186950"/>
                </a:xfrm>
                <a:custGeom>
                  <a:avLst/>
                  <a:gdLst/>
                  <a:ahLst/>
                  <a:cxnLst/>
                  <a:rect l="l" t="t" r="r" b="b"/>
                  <a:pathLst>
                    <a:path w="9120" h="7478" fill="none" extrusionOk="0">
                      <a:moveTo>
                        <a:pt x="5411" y="0"/>
                      </a:moveTo>
                      <a:lnTo>
                        <a:pt x="5411" y="0"/>
                      </a:lnTo>
                      <a:lnTo>
                        <a:pt x="5320" y="0"/>
                      </a:lnTo>
                      <a:lnTo>
                        <a:pt x="5259" y="0"/>
                      </a:lnTo>
                      <a:cubicBezTo>
                        <a:pt x="3678" y="1611"/>
                        <a:pt x="1642" y="2280"/>
                        <a:pt x="1" y="1550"/>
                      </a:cubicBezTo>
                      <a:cubicBezTo>
                        <a:pt x="92" y="4195"/>
                        <a:pt x="1368" y="6383"/>
                        <a:pt x="3466" y="6961"/>
                      </a:cubicBezTo>
                      <a:cubicBezTo>
                        <a:pt x="5502" y="7477"/>
                        <a:pt x="7721" y="6262"/>
                        <a:pt x="9119" y="4012"/>
                      </a:cubicBezTo>
                      <a:cubicBezTo>
                        <a:pt x="7417" y="3800"/>
                        <a:pt x="5928" y="2158"/>
                        <a:pt x="5411" y="0"/>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5"/>
                <p:cNvSpPr/>
                <p:nvPr/>
              </p:nvSpPr>
              <p:spPr>
                <a:xfrm>
                  <a:off x="-7680725" y="11792250"/>
                  <a:ext cx="226475" cy="187725"/>
                </a:xfrm>
                <a:custGeom>
                  <a:avLst/>
                  <a:gdLst/>
                  <a:ahLst/>
                  <a:cxnLst/>
                  <a:rect l="l" t="t" r="r" b="b"/>
                  <a:pathLst>
                    <a:path w="9059" h="7509" fill="none" extrusionOk="0">
                      <a:moveTo>
                        <a:pt x="3709" y="7508"/>
                      </a:moveTo>
                      <a:lnTo>
                        <a:pt x="3800" y="7508"/>
                      </a:lnTo>
                      <a:lnTo>
                        <a:pt x="3830" y="7508"/>
                      </a:lnTo>
                      <a:lnTo>
                        <a:pt x="3830" y="7508"/>
                      </a:lnTo>
                      <a:cubicBezTo>
                        <a:pt x="5380" y="5897"/>
                        <a:pt x="7447" y="5229"/>
                        <a:pt x="9058" y="5928"/>
                      </a:cubicBezTo>
                      <a:cubicBezTo>
                        <a:pt x="8998" y="3253"/>
                        <a:pt x="7691" y="1095"/>
                        <a:pt x="5654" y="517"/>
                      </a:cubicBezTo>
                      <a:cubicBezTo>
                        <a:pt x="3587" y="1"/>
                        <a:pt x="1368" y="1217"/>
                        <a:pt x="0" y="3466"/>
                      </a:cubicBezTo>
                      <a:cubicBezTo>
                        <a:pt x="1733" y="3709"/>
                        <a:pt x="3192" y="5350"/>
                        <a:pt x="3709" y="750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5"/>
                <p:cNvSpPr/>
                <p:nvPr/>
              </p:nvSpPr>
              <p:spPr>
                <a:xfrm>
                  <a:off x="-7769625" y="12286950"/>
                  <a:ext cx="161100" cy="159600"/>
                </a:xfrm>
                <a:custGeom>
                  <a:avLst/>
                  <a:gdLst/>
                  <a:ahLst/>
                  <a:cxnLst/>
                  <a:rect l="l" t="t" r="r" b="b"/>
                  <a:pathLst>
                    <a:path w="6444" h="6384" fill="none" extrusionOk="0">
                      <a:moveTo>
                        <a:pt x="6018" y="2432"/>
                      </a:moveTo>
                      <a:cubicBezTo>
                        <a:pt x="6444" y="3952"/>
                        <a:pt x="5532" y="5563"/>
                        <a:pt x="3952" y="5958"/>
                      </a:cubicBezTo>
                      <a:cubicBezTo>
                        <a:pt x="2432" y="6383"/>
                        <a:pt x="851" y="5471"/>
                        <a:pt x="426" y="3921"/>
                      </a:cubicBezTo>
                      <a:cubicBezTo>
                        <a:pt x="0" y="2401"/>
                        <a:pt x="912" y="790"/>
                        <a:pt x="2493" y="395"/>
                      </a:cubicBezTo>
                      <a:cubicBezTo>
                        <a:pt x="4012" y="0"/>
                        <a:pt x="5593" y="912"/>
                        <a:pt x="6018" y="2432"/>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5"/>
                <p:cNvSpPr/>
                <p:nvPr/>
              </p:nvSpPr>
              <p:spPr>
                <a:xfrm>
                  <a:off x="-7792425" y="11881150"/>
                  <a:ext cx="203675" cy="292600"/>
                </a:xfrm>
                <a:custGeom>
                  <a:avLst/>
                  <a:gdLst/>
                  <a:ahLst/>
                  <a:cxnLst/>
                  <a:rect l="l" t="t" r="r" b="b"/>
                  <a:pathLst>
                    <a:path w="8147" h="11704" fill="none" extrusionOk="0">
                      <a:moveTo>
                        <a:pt x="3557" y="9576"/>
                      </a:moveTo>
                      <a:cubicBezTo>
                        <a:pt x="3739" y="10275"/>
                        <a:pt x="3860" y="11004"/>
                        <a:pt x="3952" y="11703"/>
                      </a:cubicBezTo>
                      <a:lnTo>
                        <a:pt x="4104" y="11703"/>
                      </a:lnTo>
                      <a:lnTo>
                        <a:pt x="4256" y="11703"/>
                      </a:lnTo>
                      <a:cubicBezTo>
                        <a:pt x="4377" y="10974"/>
                        <a:pt x="4499" y="10275"/>
                        <a:pt x="4681" y="9576"/>
                      </a:cubicBezTo>
                      <a:cubicBezTo>
                        <a:pt x="5775" y="5442"/>
                        <a:pt x="7113" y="3800"/>
                        <a:pt x="8146" y="4013"/>
                      </a:cubicBezTo>
                      <a:cubicBezTo>
                        <a:pt x="7569" y="1673"/>
                        <a:pt x="5988" y="1"/>
                        <a:pt x="4073" y="1"/>
                      </a:cubicBezTo>
                      <a:cubicBezTo>
                        <a:pt x="2189" y="1"/>
                        <a:pt x="578" y="1673"/>
                        <a:pt x="0" y="4013"/>
                      </a:cubicBezTo>
                      <a:cubicBezTo>
                        <a:pt x="1125" y="3770"/>
                        <a:pt x="2432" y="5411"/>
                        <a:pt x="3557" y="9576"/>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5"/>
                <p:cNvSpPr/>
                <p:nvPr/>
              </p:nvSpPr>
              <p:spPr>
                <a:xfrm>
                  <a:off x="-7790150" y="12559750"/>
                  <a:ext cx="202925" cy="292575"/>
                </a:xfrm>
                <a:custGeom>
                  <a:avLst/>
                  <a:gdLst/>
                  <a:ahLst/>
                  <a:cxnLst/>
                  <a:rect l="l" t="t" r="r" b="b"/>
                  <a:pathLst>
                    <a:path w="8117" h="11703" fill="none" extrusionOk="0">
                      <a:moveTo>
                        <a:pt x="4590" y="2128"/>
                      </a:moveTo>
                      <a:cubicBezTo>
                        <a:pt x="4408" y="1429"/>
                        <a:pt x="4286" y="699"/>
                        <a:pt x="4165" y="0"/>
                      </a:cubicBezTo>
                      <a:lnTo>
                        <a:pt x="4013" y="0"/>
                      </a:lnTo>
                      <a:lnTo>
                        <a:pt x="3861" y="0"/>
                      </a:lnTo>
                      <a:cubicBezTo>
                        <a:pt x="3769" y="730"/>
                        <a:pt x="3648" y="1429"/>
                        <a:pt x="3466" y="2128"/>
                      </a:cubicBezTo>
                      <a:cubicBezTo>
                        <a:pt x="2341" y="6262"/>
                        <a:pt x="1034" y="7903"/>
                        <a:pt x="0" y="7721"/>
                      </a:cubicBezTo>
                      <a:cubicBezTo>
                        <a:pt x="578" y="10031"/>
                        <a:pt x="2159" y="11703"/>
                        <a:pt x="4073" y="11703"/>
                      </a:cubicBezTo>
                      <a:cubicBezTo>
                        <a:pt x="5958" y="11703"/>
                        <a:pt x="7569" y="10031"/>
                        <a:pt x="8116" y="7721"/>
                      </a:cubicBezTo>
                      <a:cubicBezTo>
                        <a:pt x="7052" y="7933"/>
                        <a:pt x="5745" y="6292"/>
                        <a:pt x="4590" y="212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5"/>
                <p:cNvSpPr/>
                <p:nvPr/>
              </p:nvSpPr>
              <p:spPr>
                <a:xfrm>
                  <a:off x="-7986975" y="11922200"/>
                  <a:ext cx="204450" cy="279650"/>
                </a:xfrm>
                <a:custGeom>
                  <a:avLst/>
                  <a:gdLst/>
                  <a:ahLst/>
                  <a:cxnLst/>
                  <a:rect l="l" t="t" r="r" b="b"/>
                  <a:pathLst>
                    <a:path w="8178" h="11186" fill="none" extrusionOk="0">
                      <a:moveTo>
                        <a:pt x="6475" y="9545"/>
                      </a:moveTo>
                      <a:cubicBezTo>
                        <a:pt x="6962" y="10031"/>
                        <a:pt x="7448" y="10608"/>
                        <a:pt x="7904" y="11186"/>
                      </a:cubicBezTo>
                      <a:cubicBezTo>
                        <a:pt x="7934" y="11125"/>
                        <a:pt x="8025" y="11125"/>
                        <a:pt x="8056" y="11095"/>
                      </a:cubicBezTo>
                      <a:cubicBezTo>
                        <a:pt x="8086" y="11064"/>
                        <a:pt x="8147" y="11064"/>
                        <a:pt x="8177" y="11004"/>
                      </a:cubicBezTo>
                      <a:cubicBezTo>
                        <a:pt x="7904" y="10335"/>
                        <a:pt x="7691" y="9666"/>
                        <a:pt x="7478" y="8967"/>
                      </a:cubicBezTo>
                      <a:cubicBezTo>
                        <a:pt x="6384" y="4772"/>
                        <a:pt x="6688" y="2736"/>
                        <a:pt x="7721" y="2402"/>
                      </a:cubicBezTo>
                      <a:cubicBezTo>
                        <a:pt x="6050" y="639"/>
                        <a:pt x="3831" y="0"/>
                        <a:pt x="2220" y="943"/>
                      </a:cubicBezTo>
                      <a:cubicBezTo>
                        <a:pt x="578" y="1885"/>
                        <a:pt x="1" y="4134"/>
                        <a:pt x="700" y="6444"/>
                      </a:cubicBezTo>
                      <a:cubicBezTo>
                        <a:pt x="1490" y="5745"/>
                        <a:pt x="3436" y="6505"/>
                        <a:pt x="6475" y="9545"/>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5"/>
                <p:cNvSpPr/>
                <p:nvPr/>
              </p:nvSpPr>
              <p:spPr>
                <a:xfrm>
                  <a:off x="-7596375" y="12532375"/>
                  <a:ext cx="204425" cy="278925"/>
                </a:xfrm>
                <a:custGeom>
                  <a:avLst/>
                  <a:gdLst/>
                  <a:ahLst/>
                  <a:cxnLst/>
                  <a:rect l="l" t="t" r="r" b="b"/>
                  <a:pathLst>
                    <a:path w="8177" h="11157" fill="none" extrusionOk="0">
                      <a:moveTo>
                        <a:pt x="1702" y="1612"/>
                      </a:moveTo>
                      <a:cubicBezTo>
                        <a:pt x="1216" y="1126"/>
                        <a:pt x="730" y="548"/>
                        <a:pt x="274" y="1"/>
                      </a:cubicBezTo>
                      <a:cubicBezTo>
                        <a:pt x="213" y="31"/>
                        <a:pt x="152" y="31"/>
                        <a:pt x="122" y="62"/>
                      </a:cubicBezTo>
                      <a:cubicBezTo>
                        <a:pt x="92" y="92"/>
                        <a:pt x="31" y="92"/>
                        <a:pt x="0" y="153"/>
                      </a:cubicBezTo>
                      <a:cubicBezTo>
                        <a:pt x="274" y="822"/>
                        <a:pt x="487" y="1521"/>
                        <a:pt x="699" y="2189"/>
                      </a:cubicBezTo>
                      <a:cubicBezTo>
                        <a:pt x="1794" y="6384"/>
                        <a:pt x="1490" y="8421"/>
                        <a:pt x="456" y="8755"/>
                      </a:cubicBezTo>
                      <a:cubicBezTo>
                        <a:pt x="2128" y="10518"/>
                        <a:pt x="4347" y="11156"/>
                        <a:pt x="5958" y="10214"/>
                      </a:cubicBezTo>
                      <a:cubicBezTo>
                        <a:pt x="7599" y="9272"/>
                        <a:pt x="8177" y="7022"/>
                        <a:pt x="7478" y="4712"/>
                      </a:cubicBezTo>
                      <a:cubicBezTo>
                        <a:pt x="6718" y="5411"/>
                        <a:pt x="4742" y="4651"/>
                        <a:pt x="1702" y="1612"/>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5"/>
                <p:cNvSpPr/>
                <p:nvPr/>
              </p:nvSpPr>
              <p:spPr>
                <a:xfrm>
                  <a:off x="-8133625" y="12068850"/>
                  <a:ext cx="278900" cy="203675"/>
                </a:xfrm>
                <a:custGeom>
                  <a:avLst/>
                  <a:gdLst/>
                  <a:ahLst/>
                  <a:cxnLst/>
                  <a:rect l="l" t="t" r="r" b="b"/>
                  <a:pathLst>
                    <a:path w="11156" h="8147" fill="none" extrusionOk="0">
                      <a:moveTo>
                        <a:pt x="8937" y="7478"/>
                      </a:moveTo>
                      <a:cubicBezTo>
                        <a:pt x="9636" y="7660"/>
                        <a:pt x="10305" y="7904"/>
                        <a:pt x="11004" y="8147"/>
                      </a:cubicBezTo>
                      <a:cubicBezTo>
                        <a:pt x="11034" y="8116"/>
                        <a:pt x="11034" y="8086"/>
                        <a:pt x="11065" y="8055"/>
                      </a:cubicBezTo>
                      <a:cubicBezTo>
                        <a:pt x="11125" y="7995"/>
                        <a:pt x="11125" y="7964"/>
                        <a:pt x="11156" y="7934"/>
                      </a:cubicBezTo>
                      <a:cubicBezTo>
                        <a:pt x="10578" y="7478"/>
                        <a:pt x="10031" y="6992"/>
                        <a:pt x="9514" y="6475"/>
                      </a:cubicBezTo>
                      <a:cubicBezTo>
                        <a:pt x="6444" y="3405"/>
                        <a:pt x="5715" y="1460"/>
                        <a:pt x="6444" y="669"/>
                      </a:cubicBezTo>
                      <a:cubicBezTo>
                        <a:pt x="4165" y="1"/>
                        <a:pt x="1885" y="548"/>
                        <a:pt x="943" y="2189"/>
                      </a:cubicBezTo>
                      <a:cubicBezTo>
                        <a:pt x="1" y="3831"/>
                        <a:pt x="639" y="6080"/>
                        <a:pt x="2371" y="7691"/>
                      </a:cubicBezTo>
                      <a:cubicBezTo>
                        <a:pt x="2706" y="6718"/>
                        <a:pt x="4773" y="6384"/>
                        <a:pt x="8937" y="747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5"/>
                <p:cNvSpPr/>
                <p:nvPr/>
              </p:nvSpPr>
              <p:spPr>
                <a:xfrm>
                  <a:off x="-7524200" y="12460950"/>
                  <a:ext cx="278925" cy="203675"/>
                </a:xfrm>
                <a:custGeom>
                  <a:avLst/>
                  <a:gdLst/>
                  <a:ahLst/>
                  <a:cxnLst/>
                  <a:rect l="l" t="t" r="r" b="b"/>
                  <a:pathLst>
                    <a:path w="11157" h="8147" fill="none" extrusionOk="0">
                      <a:moveTo>
                        <a:pt x="2189" y="669"/>
                      </a:moveTo>
                      <a:cubicBezTo>
                        <a:pt x="1521" y="487"/>
                        <a:pt x="822" y="274"/>
                        <a:pt x="153" y="1"/>
                      </a:cubicBezTo>
                      <a:cubicBezTo>
                        <a:pt x="122" y="31"/>
                        <a:pt x="122" y="62"/>
                        <a:pt x="62" y="92"/>
                      </a:cubicBezTo>
                      <a:cubicBezTo>
                        <a:pt x="31" y="153"/>
                        <a:pt x="31" y="183"/>
                        <a:pt x="1" y="214"/>
                      </a:cubicBezTo>
                      <a:cubicBezTo>
                        <a:pt x="578" y="669"/>
                        <a:pt x="1126" y="1156"/>
                        <a:pt x="1642" y="1673"/>
                      </a:cubicBezTo>
                      <a:cubicBezTo>
                        <a:pt x="4712" y="4742"/>
                        <a:pt x="5442" y="6688"/>
                        <a:pt x="4712" y="7478"/>
                      </a:cubicBezTo>
                      <a:cubicBezTo>
                        <a:pt x="6992" y="8147"/>
                        <a:pt x="9272" y="7600"/>
                        <a:pt x="10214" y="5958"/>
                      </a:cubicBezTo>
                      <a:cubicBezTo>
                        <a:pt x="11156" y="4317"/>
                        <a:pt x="10518" y="2068"/>
                        <a:pt x="8785" y="457"/>
                      </a:cubicBezTo>
                      <a:cubicBezTo>
                        <a:pt x="8481" y="1490"/>
                        <a:pt x="6414" y="1794"/>
                        <a:pt x="2189" y="66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5"/>
                <p:cNvSpPr/>
                <p:nvPr/>
              </p:nvSpPr>
              <p:spPr>
                <a:xfrm>
                  <a:off x="-8174650" y="12266425"/>
                  <a:ext cx="292575" cy="202925"/>
                </a:xfrm>
                <a:custGeom>
                  <a:avLst/>
                  <a:gdLst/>
                  <a:ahLst/>
                  <a:cxnLst/>
                  <a:rect l="l" t="t" r="r" b="b"/>
                  <a:pathLst>
                    <a:path w="11703" h="8117" fill="none" extrusionOk="0">
                      <a:moveTo>
                        <a:pt x="9575" y="4590"/>
                      </a:moveTo>
                      <a:cubicBezTo>
                        <a:pt x="10244" y="4408"/>
                        <a:pt x="10973" y="4286"/>
                        <a:pt x="11703" y="4165"/>
                      </a:cubicBezTo>
                      <a:lnTo>
                        <a:pt x="11703" y="4013"/>
                      </a:lnTo>
                      <a:lnTo>
                        <a:pt x="11703" y="3861"/>
                      </a:lnTo>
                      <a:cubicBezTo>
                        <a:pt x="10973" y="3739"/>
                        <a:pt x="10244" y="3648"/>
                        <a:pt x="9575" y="3435"/>
                      </a:cubicBezTo>
                      <a:cubicBezTo>
                        <a:pt x="5411" y="2341"/>
                        <a:pt x="3800" y="1004"/>
                        <a:pt x="3982" y="1"/>
                      </a:cubicBezTo>
                      <a:cubicBezTo>
                        <a:pt x="1672" y="548"/>
                        <a:pt x="0" y="2159"/>
                        <a:pt x="0" y="4043"/>
                      </a:cubicBezTo>
                      <a:cubicBezTo>
                        <a:pt x="0" y="5958"/>
                        <a:pt x="1672" y="7539"/>
                        <a:pt x="3982" y="8116"/>
                      </a:cubicBezTo>
                      <a:cubicBezTo>
                        <a:pt x="3800" y="7022"/>
                        <a:pt x="5380" y="5715"/>
                        <a:pt x="9575" y="4590"/>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5"/>
                <p:cNvSpPr/>
                <p:nvPr/>
              </p:nvSpPr>
              <p:spPr>
                <a:xfrm>
                  <a:off x="-7496075" y="12264150"/>
                  <a:ext cx="292575" cy="203675"/>
                </a:xfrm>
                <a:custGeom>
                  <a:avLst/>
                  <a:gdLst/>
                  <a:ahLst/>
                  <a:cxnLst/>
                  <a:rect l="l" t="t" r="r" b="b"/>
                  <a:pathLst>
                    <a:path w="11703" h="8147" fill="none" extrusionOk="0">
                      <a:moveTo>
                        <a:pt x="2128" y="3526"/>
                      </a:moveTo>
                      <a:cubicBezTo>
                        <a:pt x="1460" y="3739"/>
                        <a:pt x="730" y="3830"/>
                        <a:pt x="1" y="3952"/>
                      </a:cubicBezTo>
                      <a:lnTo>
                        <a:pt x="1" y="4104"/>
                      </a:lnTo>
                      <a:lnTo>
                        <a:pt x="1" y="4256"/>
                      </a:lnTo>
                      <a:cubicBezTo>
                        <a:pt x="730" y="4377"/>
                        <a:pt x="1460" y="4499"/>
                        <a:pt x="2128" y="4681"/>
                      </a:cubicBezTo>
                      <a:cubicBezTo>
                        <a:pt x="6292" y="5775"/>
                        <a:pt x="7903" y="7113"/>
                        <a:pt x="7721" y="8146"/>
                      </a:cubicBezTo>
                      <a:cubicBezTo>
                        <a:pt x="10031" y="7569"/>
                        <a:pt x="11703" y="5958"/>
                        <a:pt x="11703" y="4073"/>
                      </a:cubicBezTo>
                      <a:cubicBezTo>
                        <a:pt x="11703" y="2158"/>
                        <a:pt x="10031" y="578"/>
                        <a:pt x="7721" y="0"/>
                      </a:cubicBezTo>
                      <a:cubicBezTo>
                        <a:pt x="7903" y="1095"/>
                        <a:pt x="6292" y="2402"/>
                        <a:pt x="2128" y="3526"/>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5"/>
                <p:cNvSpPr/>
                <p:nvPr/>
              </p:nvSpPr>
              <p:spPr>
                <a:xfrm>
                  <a:off x="-8132875" y="12460200"/>
                  <a:ext cx="278925" cy="203675"/>
                </a:xfrm>
                <a:custGeom>
                  <a:avLst/>
                  <a:gdLst/>
                  <a:ahLst/>
                  <a:cxnLst/>
                  <a:rect l="l" t="t" r="r" b="b"/>
                  <a:pathLst>
                    <a:path w="11157" h="8147" fill="none" extrusionOk="0">
                      <a:moveTo>
                        <a:pt x="9515" y="1703"/>
                      </a:moveTo>
                      <a:cubicBezTo>
                        <a:pt x="10032" y="1216"/>
                        <a:pt x="10579" y="699"/>
                        <a:pt x="11156" y="244"/>
                      </a:cubicBezTo>
                      <a:cubicBezTo>
                        <a:pt x="11126" y="213"/>
                        <a:pt x="11126" y="152"/>
                        <a:pt x="11095" y="92"/>
                      </a:cubicBezTo>
                      <a:cubicBezTo>
                        <a:pt x="11035" y="61"/>
                        <a:pt x="11035" y="31"/>
                        <a:pt x="11004" y="0"/>
                      </a:cubicBezTo>
                      <a:cubicBezTo>
                        <a:pt x="10335" y="244"/>
                        <a:pt x="9636" y="487"/>
                        <a:pt x="8968" y="669"/>
                      </a:cubicBezTo>
                      <a:cubicBezTo>
                        <a:pt x="4773" y="1763"/>
                        <a:pt x="2737" y="1459"/>
                        <a:pt x="2372" y="456"/>
                      </a:cubicBezTo>
                      <a:cubicBezTo>
                        <a:pt x="639" y="2128"/>
                        <a:pt x="1" y="4317"/>
                        <a:pt x="943" y="5958"/>
                      </a:cubicBezTo>
                      <a:cubicBezTo>
                        <a:pt x="1885" y="7599"/>
                        <a:pt x="4135" y="8146"/>
                        <a:pt x="6445" y="7478"/>
                      </a:cubicBezTo>
                      <a:cubicBezTo>
                        <a:pt x="5715" y="6687"/>
                        <a:pt x="6475" y="4742"/>
                        <a:pt x="9515" y="1703"/>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5"/>
                <p:cNvSpPr/>
                <p:nvPr/>
              </p:nvSpPr>
              <p:spPr>
                <a:xfrm>
                  <a:off x="-7524200" y="12069625"/>
                  <a:ext cx="278925" cy="203675"/>
                </a:xfrm>
                <a:custGeom>
                  <a:avLst/>
                  <a:gdLst/>
                  <a:ahLst/>
                  <a:cxnLst/>
                  <a:rect l="l" t="t" r="r" b="b"/>
                  <a:pathLst>
                    <a:path w="11157" h="8147" fill="none" extrusionOk="0">
                      <a:moveTo>
                        <a:pt x="1642" y="6444"/>
                      </a:moveTo>
                      <a:cubicBezTo>
                        <a:pt x="1126" y="6930"/>
                        <a:pt x="578" y="7447"/>
                        <a:pt x="1" y="7903"/>
                      </a:cubicBezTo>
                      <a:cubicBezTo>
                        <a:pt x="31" y="7933"/>
                        <a:pt x="31" y="7994"/>
                        <a:pt x="92" y="8055"/>
                      </a:cubicBezTo>
                      <a:cubicBezTo>
                        <a:pt x="122" y="8085"/>
                        <a:pt x="122" y="8116"/>
                        <a:pt x="153" y="8146"/>
                      </a:cubicBezTo>
                      <a:cubicBezTo>
                        <a:pt x="852" y="7903"/>
                        <a:pt x="1521" y="7660"/>
                        <a:pt x="2220" y="7477"/>
                      </a:cubicBezTo>
                      <a:cubicBezTo>
                        <a:pt x="6384" y="6383"/>
                        <a:pt x="8451" y="6687"/>
                        <a:pt x="8785" y="7690"/>
                      </a:cubicBezTo>
                      <a:cubicBezTo>
                        <a:pt x="10518" y="6018"/>
                        <a:pt x="11156" y="3830"/>
                        <a:pt x="10214" y="2189"/>
                      </a:cubicBezTo>
                      <a:cubicBezTo>
                        <a:pt x="9272" y="547"/>
                        <a:pt x="7022" y="0"/>
                        <a:pt x="4712" y="669"/>
                      </a:cubicBezTo>
                      <a:cubicBezTo>
                        <a:pt x="5442" y="1489"/>
                        <a:pt x="4682" y="3404"/>
                        <a:pt x="1642" y="6444"/>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5"/>
                <p:cNvSpPr/>
                <p:nvPr/>
              </p:nvSpPr>
              <p:spPr>
                <a:xfrm>
                  <a:off x="-7987725" y="12531625"/>
                  <a:ext cx="204425" cy="279675"/>
                </a:xfrm>
                <a:custGeom>
                  <a:avLst/>
                  <a:gdLst/>
                  <a:ahLst/>
                  <a:cxnLst/>
                  <a:rect l="l" t="t" r="r" b="b"/>
                  <a:pathLst>
                    <a:path w="8177" h="11187" fill="none" extrusionOk="0">
                      <a:moveTo>
                        <a:pt x="7478" y="2219"/>
                      </a:moveTo>
                      <a:cubicBezTo>
                        <a:pt x="7660" y="1551"/>
                        <a:pt x="7903" y="852"/>
                        <a:pt x="8177" y="153"/>
                      </a:cubicBezTo>
                      <a:cubicBezTo>
                        <a:pt x="8116" y="122"/>
                        <a:pt x="8086" y="122"/>
                        <a:pt x="8055" y="92"/>
                      </a:cubicBezTo>
                      <a:cubicBezTo>
                        <a:pt x="8025" y="61"/>
                        <a:pt x="7964" y="61"/>
                        <a:pt x="7934" y="1"/>
                      </a:cubicBezTo>
                      <a:cubicBezTo>
                        <a:pt x="7478" y="578"/>
                        <a:pt x="6992" y="1156"/>
                        <a:pt x="6505" y="1642"/>
                      </a:cubicBezTo>
                      <a:cubicBezTo>
                        <a:pt x="3435" y="4712"/>
                        <a:pt x="1490" y="5441"/>
                        <a:pt x="700" y="4712"/>
                      </a:cubicBezTo>
                      <a:cubicBezTo>
                        <a:pt x="1" y="6992"/>
                        <a:pt x="578" y="9271"/>
                        <a:pt x="2219" y="10244"/>
                      </a:cubicBezTo>
                      <a:cubicBezTo>
                        <a:pt x="3830" y="11186"/>
                        <a:pt x="6080" y="10548"/>
                        <a:pt x="7721" y="8785"/>
                      </a:cubicBezTo>
                      <a:cubicBezTo>
                        <a:pt x="6718" y="8481"/>
                        <a:pt x="6384" y="6384"/>
                        <a:pt x="7478" y="221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5"/>
                <p:cNvSpPr/>
                <p:nvPr/>
              </p:nvSpPr>
              <p:spPr>
                <a:xfrm>
                  <a:off x="-7595625" y="11922200"/>
                  <a:ext cx="204450" cy="279650"/>
                </a:xfrm>
                <a:custGeom>
                  <a:avLst/>
                  <a:gdLst/>
                  <a:ahLst/>
                  <a:cxnLst/>
                  <a:rect l="l" t="t" r="r" b="b"/>
                  <a:pathLst>
                    <a:path w="8178" h="11186" fill="none" extrusionOk="0">
                      <a:moveTo>
                        <a:pt x="700" y="8967"/>
                      </a:moveTo>
                      <a:cubicBezTo>
                        <a:pt x="487" y="9666"/>
                        <a:pt x="274" y="10335"/>
                        <a:pt x="1" y="11034"/>
                      </a:cubicBezTo>
                      <a:cubicBezTo>
                        <a:pt x="62" y="11064"/>
                        <a:pt x="92" y="11064"/>
                        <a:pt x="122" y="11095"/>
                      </a:cubicBezTo>
                      <a:cubicBezTo>
                        <a:pt x="153" y="11125"/>
                        <a:pt x="183" y="11125"/>
                        <a:pt x="244" y="11186"/>
                      </a:cubicBezTo>
                      <a:cubicBezTo>
                        <a:pt x="700" y="10608"/>
                        <a:pt x="1186" y="10031"/>
                        <a:pt x="1672" y="9545"/>
                      </a:cubicBezTo>
                      <a:cubicBezTo>
                        <a:pt x="4742" y="6475"/>
                        <a:pt x="6688" y="5745"/>
                        <a:pt x="7478" y="6475"/>
                      </a:cubicBezTo>
                      <a:cubicBezTo>
                        <a:pt x="8177" y="4195"/>
                        <a:pt x="7600" y="1915"/>
                        <a:pt x="5958" y="943"/>
                      </a:cubicBezTo>
                      <a:cubicBezTo>
                        <a:pt x="4347" y="0"/>
                        <a:pt x="2098" y="639"/>
                        <a:pt x="457" y="2402"/>
                      </a:cubicBezTo>
                      <a:cubicBezTo>
                        <a:pt x="1490" y="2706"/>
                        <a:pt x="1824" y="4803"/>
                        <a:pt x="700" y="896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5"/>
                <p:cNvSpPr/>
                <p:nvPr/>
              </p:nvSpPr>
              <p:spPr>
                <a:xfrm>
                  <a:off x="-7828150" y="11975400"/>
                  <a:ext cx="139850" cy="329050"/>
                </a:xfrm>
                <a:custGeom>
                  <a:avLst/>
                  <a:gdLst/>
                  <a:ahLst/>
                  <a:cxnLst/>
                  <a:rect l="l" t="t" r="r" b="b"/>
                  <a:pathLst>
                    <a:path w="5594" h="13162" fill="none" extrusionOk="0">
                      <a:moveTo>
                        <a:pt x="4834" y="12888"/>
                      </a:moveTo>
                      <a:cubicBezTo>
                        <a:pt x="5016" y="12857"/>
                        <a:pt x="5229" y="12797"/>
                        <a:pt x="5441" y="12797"/>
                      </a:cubicBezTo>
                      <a:cubicBezTo>
                        <a:pt x="5441" y="11763"/>
                        <a:pt x="5441" y="10517"/>
                        <a:pt x="5593" y="9271"/>
                      </a:cubicBezTo>
                      <a:cubicBezTo>
                        <a:pt x="5472" y="8116"/>
                        <a:pt x="5289" y="6900"/>
                        <a:pt x="5016" y="5836"/>
                      </a:cubicBezTo>
                      <a:cubicBezTo>
                        <a:pt x="3861" y="1581"/>
                        <a:pt x="2493" y="0"/>
                        <a:pt x="1429" y="274"/>
                      </a:cubicBezTo>
                      <a:cubicBezTo>
                        <a:pt x="365" y="578"/>
                        <a:pt x="1" y="2614"/>
                        <a:pt x="1125" y="6869"/>
                      </a:cubicBezTo>
                      <a:cubicBezTo>
                        <a:pt x="1429" y="7994"/>
                        <a:pt x="1855" y="9088"/>
                        <a:pt x="2371" y="10152"/>
                      </a:cubicBezTo>
                      <a:cubicBezTo>
                        <a:pt x="3071" y="11155"/>
                        <a:pt x="3739" y="12219"/>
                        <a:pt x="4256" y="13161"/>
                      </a:cubicBezTo>
                      <a:cubicBezTo>
                        <a:pt x="4408" y="13009"/>
                        <a:pt x="4590" y="12918"/>
                        <a:pt x="4834" y="1288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5"/>
                <p:cNvSpPr/>
                <p:nvPr/>
              </p:nvSpPr>
              <p:spPr>
                <a:xfrm>
                  <a:off x="-7991525" y="12065050"/>
                  <a:ext cx="262950" cy="262950"/>
                </a:xfrm>
                <a:custGeom>
                  <a:avLst/>
                  <a:gdLst/>
                  <a:ahLst/>
                  <a:cxnLst/>
                  <a:rect l="l" t="t" r="r" b="b"/>
                  <a:pathLst>
                    <a:path w="10518" h="10518" fill="none" extrusionOk="0">
                      <a:moveTo>
                        <a:pt x="10517" y="9636"/>
                      </a:moveTo>
                      <a:cubicBezTo>
                        <a:pt x="10001" y="8724"/>
                        <a:pt x="9423" y="7660"/>
                        <a:pt x="8876" y="6536"/>
                      </a:cubicBezTo>
                      <a:cubicBezTo>
                        <a:pt x="8207" y="5563"/>
                        <a:pt x="7478" y="4621"/>
                        <a:pt x="6657" y="3831"/>
                      </a:cubicBezTo>
                      <a:cubicBezTo>
                        <a:pt x="3526" y="700"/>
                        <a:pt x="1551" y="1"/>
                        <a:pt x="760" y="791"/>
                      </a:cubicBezTo>
                      <a:cubicBezTo>
                        <a:pt x="1" y="1581"/>
                        <a:pt x="669" y="3527"/>
                        <a:pt x="3800" y="6688"/>
                      </a:cubicBezTo>
                      <a:cubicBezTo>
                        <a:pt x="4560" y="7448"/>
                        <a:pt x="5441" y="8147"/>
                        <a:pt x="6292" y="8755"/>
                      </a:cubicBezTo>
                      <a:cubicBezTo>
                        <a:pt x="7539" y="9332"/>
                        <a:pt x="8694" y="9940"/>
                        <a:pt x="9636" y="10518"/>
                      </a:cubicBezTo>
                      <a:cubicBezTo>
                        <a:pt x="9910" y="10183"/>
                        <a:pt x="10183" y="9849"/>
                        <a:pt x="10517" y="9636"/>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5"/>
                <p:cNvSpPr/>
                <p:nvPr/>
              </p:nvSpPr>
              <p:spPr>
                <a:xfrm>
                  <a:off x="-7688325" y="11973875"/>
                  <a:ext cx="139075" cy="328300"/>
                </a:xfrm>
                <a:custGeom>
                  <a:avLst/>
                  <a:gdLst/>
                  <a:ahLst/>
                  <a:cxnLst/>
                  <a:rect l="l" t="t" r="r" b="b"/>
                  <a:pathLst>
                    <a:path w="5563" h="13132" fill="none" extrusionOk="0">
                      <a:moveTo>
                        <a:pt x="92" y="12827"/>
                      </a:moveTo>
                      <a:cubicBezTo>
                        <a:pt x="517" y="12858"/>
                        <a:pt x="912" y="12949"/>
                        <a:pt x="1277" y="13131"/>
                      </a:cubicBezTo>
                      <a:cubicBezTo>
                        <a:pt x="1824" y="12189"/>
                        <a:pt x="2493" y="11034"/>
                        <a:pt x="3283" y="9970"/>
                      </a:cubicBezTo>
                      <a:cubicBezTo>
                        <a:pt x="3739" y="8997"/>
                        <a:pt x="4134" y="7933"/>
                        <a:pt x="4438" y="6900"/>
                      </a:cubicBezTo>
                      <a:cubicBezTo>
                        <a:pt x="5563" y="2645"/>
                        <a:pt x="5198" y="547"/>
                        <a:pt x="4134" y="304"/>
                      </a:cubicBezTo>
                      <a:cubicBezTo>
                        <a:pt x="3070" y="0"/>
                        <a:pt x="1703" y="1611"/>
                        <a:pt x="548" y="5867"/>
                      </a:cubicBezTo>
                      <a:cubicBezTo>
                        <a:pt x="244" y="6991"/>
                        <a:pt x="92" y="8146"/>
                        <a:pt x="0" y="9301"/>
                      </a:cubicBezTo>
                      <a:cubicBezTo>
                        <a:pt x="92" y="10578"/>
                        <a:pt x="92" y="11794"/>
                        <a:pt x="92" y="1282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5"/>
                <p:cNvSpPr/>
                <p:nvPr/>
              </p:nvSpPr>
              <p:spPr>
                <a:xfrm>
                  <a:off x="-7689850" y="12430550"/>
                  <a:ext cx="139850" cy="328300"/>
                </a:xfrm>
                <a:custGeom>
                  <a:avLst/>
                  <a:gdLst/>
                  <a:ahLst/>
                  <a:cxnLst/>
                  <a:rect l="l" t="t" r="r" b="b"/>
                  <a:pathLst>
                    <a:path w="5594" h="13132" fill="none" extrusionOk="0">
                      <a:moveTo>
                        <a:pt x="761" y="214"/>
                      </a:moveTo>
                      <a:cubicBezTo>
                        <a:pt x="578" y="275"/>
                        <a:pt x="365" y="305"/>
                        <a:pt x="153" y="305"/>
                      </a:cubicBezTo>
                      <a:cubicBezTo>
                        <a:pt x="153" y="1338"/>
                        <a:pt x="153" y="2585"/>
                        <a:pt x="1" y="3831"/>
                      </a:cubicBezTo>
                      <a:cubicBezTo>
                        <a:pt x="122" y="4986"/>
                        <a:pt x="305" y="6202"/>
                        <a:pt x="578" y="7296"/>
                      </a:cubicBezTo>
                      <a:cubicBezTo>
                        <a:pt x="1733" y="11551"/>
                        <a:pt x="3101" y="13132"/>
                        <a:pt x="4165" y="12889"/>
                      </a:cubicBezTo>
                      <a:cubicBezTo>
                        <a:pt x="5229" y="12585"/>
                        <a:pt x="5593" y="10518"/>
                        <a:pt x="4469" y="6262"/>
                      </a:cubicBezTo>
                      <a:cubicBezTo>
                        <a:pt x="4165" y="5168"/>
                        <a:pt x="3739" y="4074"/>
                        <a:pt x="3253" y="3010"/>
                      </a:cubicBezTo>
                      <a:cubicBezTo>
                        <a:pt x="2523" y="1977"/>
                        <a:pt x="1885" y="913"/>
                        <a:pt x="1338" y="1"/>
                      </a:cubicBezTo>
                      <a:cubicBezTo>
                        <a:pt x="1156" y="123"/>
                        <a:pt x="973" y="183"/>
                        <a:pt x="761" y="214"/>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5"/>
                <p:cNvSpPr/>
                <p:nvPr/>
              </p:nvSpPr>
              <p:spPr>
                <a:xfrm>
                  <a:off x="-7650325" y="12405475"/>
                  <a:ext cx="262175" cy="262950"/>
                </a:xfrm>
                <a:custGeom>
                  <a:avLst/>
                  <a:gdLst/>
                  <a:ahLst/>
                  <a:cxnLst/>
                  <a:rect l="l" t="t" r="r" b="b"/>
                  <a:pathLst>
                    <a:path w="10487" h="10518" fill="none" extrusionOk="0">
                      <a:moveTo>
                        <a:pt x="0" y="882"/>
                      </a:moveTo>
                      <a:cubicBezTo>
                        <a:pt x="517" y="1794"/>
                        <a:pt x="1094" y="2858"/>
                        <a:pt x="1611" y="4013"/>
                      </a:cubicBezTo>
                      <a:cubicBezTo>
                        <a:pt x="2310" y="4955"/>
                        <a:pt x="3040" y="5898"/>
                        <a:pt x="3830" y="6688"/>
                      </a:cubicBezTo>
                      <a:cubicBezTo>
                        <a:pt x="6930" y="9819"/>
                        <a:pt x="8906" y="10518"/>
                        <a:pt x="9727" y="9727"/>
                      </a:cubicBezTo>
                      <a:cubicBezTo>
                        <a:pt x="10487" y="8968"/>
                        <a:pt x="9788" y="6992"/>
                        <a:pt x="6687" y="3831"/>
                      </a:cubicBezTo>
                      <a:cubicBezTo>
                        <a:pt x="5927" y="3071"/>
                        <a:pt x="5046" y="2372"/>
                        <a:pt x="4164" y="1764"/>
                      </a:cubicBezTo>
                      <a:cubicBezTo>
                        <a:pt x="2949" y="1186"/>
                        <a:pt x="1763" y="578"/>
                        <a:pt x="821" y="1"/>
                      </a:cubicBezTo>
                      <a:cubicBezTo>
                        <a:pt x="639" y="366"/>
                        <a:pt x="365" y="670"/>
                        <a:pt x="0" y="882"/>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5"/>
                <p:cNvSpPr/>
                <p:nvPr/>
              </p:nvSpPr>
              <p:spPr>
                <a:xfrm>
                  <a:off x="-7828900" y="12431325"/>
                  <a:ext cx="139075" cy="329050"/>
                </a:xfrm>
                <a:custGeom>
                  <a:avLst/>
                  <a:gdLst/>
                  <a:ahLst/>
                  <a:cxnLst/>
                  <a:rect l="l" t="t" r="r" b="b"/>
                  <a:pathLst>
                    <a:path w="5563" h="13162" fill="none" extrusionOk="0">
                      <a:moveTo>
                        <a:pt x="5471" y="304"/>
                      </a:moveTo>
                      <a:cubicBezTo>
                        <a:pt x="5046" y="274"/>
                        <a:pt x="4651" y="183"/>
                        <a:pt x="4286" y="0"/>
                      </a:cubicBezTo>
                      <a:cubicBezTo>
                        <a:pt x="3739" y="943"/>
                        <a:pt x="3070" y="2098"/>
                        <a:pt x="2280" y="3162"/>
                      </a:cubicBezTo>
                      <a:cubicBezTo>
                        <a:pt x="1824" y="4134"/>
                        <a:pt x="1429" y="5198"/>
                        <a:pt x="1125" y="6231"/>
                      </a:cubicBezTo>
                      <a:cubicBezTo>
                        <a:pt x="0" y="10487"/>
                        <a:pt x="365" y="12584"/>
                        <a:pt x="1429" y="12858"/>
                      </a:cubicBezTo>
                      <a:cubicBezTo>
                        <a:pt x="2493" y="13162"/>
                        <a:pt x="3860" y="11520"/>
                        <a:pt x="5016" y="7265"/>
                      </a:cubicBezTo>
                      <a:cubicBezTo>
                        <a:pt x="5319" y="6140"/>
                        <a:pt x="5471" y="4985"/>
                        <a:pt x="5563" y="3800"/>
                      </a:cubicBezTo>
                      <a:cubicBezTo>
                        <a:pt x="5471" y="2554"/>
                        <a:pt x="5411" y="1338"/>
                        <a:pt x="5471" y="304"/>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5"/>
                <p:cNvSpPr/>
                <p:nvPr/>
              </p:nvSpPr>
              <p:spPr>
                <a:xfrm>
                  <a:off x="-7626025" y="12226900"/>
                  <a:ext cx="329075" cy="139850"/>
                </a:xfrm>
                <a:custGeom>
                  <a:avLst/>
                  <a:gdLst/>
                  <a:ahLst/>
                  <a:cxnLst/>
                  <a:rect l="l" t="t" r="r" b="b"/>
                  <a:pathLst>
                    <a:path w="13163" h="5594" fill="none" extrusionOk="0">
                      <a:moveTo>
                        <a:pt x="274" y="4834"/>
                      </a:moveTo>
                      <a:cubicBezTo>
                        <a:pt x="305" y="5016"/>
                        <a:pt x="335" y="5259"/>
                        <a:pt x="335" y="5442"/>
                      </a:cubicBezTo>
                      <a:cubicBezTo>
                        <a:pt x="1369" y="5442"/>
                        <a:pt x="2615" y="5442"/>
                        <a:pt x="3892" y="5594"/>
                      </a:cubicBezTo>
                      <a:cubicBezTo>
                        <a:pt x="5016" y="5472"/>
                        <a:pt x="6232" y="5290"/>
                        <a:pt x="7296" y="5016"/>
                      </a:cubicBezTo>
                      <a:cubicBezTo>
                        <a:pt x="11551" y="3892"/>
                        <a:pt x="13162" y="2524"/>
                        <a:pt x="12889" y="1460"/>
                      </a:cubicBezTo>
                      <a:cubicBezTo>
                        <a:pt x="12585" y="396"/>
                        <a:pt x="10518" y="1"/>
                        <a:pt x="6262" y="1156"/>
                      </a:cubicBezTo>
                      <a:cubicBezTo>
                        <a:pt x="5168" y="1460"/>
                        <a:pt x="4074" y="1885"/>
                        <a:pt x="3010" y="2372"/>
                      </a:cubicBezTo>
                      <a:cubicBezTo>
                        <a:pt x="1977" y="3101"/>
                        <a:pt x="913" y="3740"/>
                        <a:pt x="1" y="4256"/>
                      </a:cubicBezTo>
                      <a:cubicBezTo>
                        <a:pt x="122" y="4469"/>
                        <a:pt x="183" y="4651"/>
                        <a:pt x="274" y="4834"/>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5"/>
                <p:cNvSpPr/>
                <p:nvPr/>
              </p:nvSpPr>
              <p:spPr>
                <a:xfrm>
                  <a:off x="-7650325" y="12065825"/>
                  <a:ext cx="262950" cy="262175"/>
                </a:xfrm>
                <a:custGeom>
                  <a:avLst/>
                  <a:gdLst/>
                  <a:ahLst/>
                  <a:cxnLst/>
                  <a:rect l="l" t="t" r="r" b="b"/>
                  <a:pathLst>
                    <a:path w="10518" h="10487" fill="none" extrusionOk="0">
                      <a:moveTo>
                        <a:pt x="851" y="10487"/>
                      </a:moveTo>
                      <a:cubicBezTo>
                        <a:pt x="1763" y="9939"/>
                        <a:pt x="2827" y="9362"/>
                        <a:pt x="3982" y="8845"/>
                      </a:cubicBezTo>
                      <a:cubicBezTo>
                        <a:pt x="4924" y="8176"/>
                        <a:pt x="5867" y="7447"/>
                        <a:pt x="6687" y="6657"/>
                      </a:cubicBezTo>
                      <a:cubicBezTo>
                        <a:pt x="9788" y="3526"/>
                        <a:pt x="10517" y="1550"/>
                        <a:pt x="9727" y="760"/>
                      </a:cubicBezTo>
                      <a:cubicBezTo>
                        <a:pt x="8967" y="0"/>
                        <a:pt x="6991" y="669"/>
                        <a:pt x="3830" y="3800"/>
                      </a:cubicBezTo>
                      <a:cubicBezTo>
                        <a:pt x="3070" y="4559"/>
                        <a:pt x="2341" y="5441"/>
                        <a:pt x="1733" y="6292"/>
                      </a:cubicBezTo>
                      <a:cubicBezTo>
                        <a:pt x="1155" y="7508"/>
                        <a:pt x="547" y="8693"/>
                        <a:pt x="0" y="9635"/>
                      </a:cubicBezTo>
                      <a:cubicBezTo>
                        <a:pt x="365" y="9818"/>
                        <a:pt x="639" y="10152"/>
                        <a:pt x="851" y="1048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5"/>
                <p:cNvSpPr/>
                <p:nvPr/>
              </p:nvSpPr>
              <p:spPr>
                <a:xfrm>
                  <a:off x="-7623725" y="12367500"/>
                  <a:ext cx="327525" cy="140600"/>
                </a:xfrm>
                <a:custGeom>
                  <a:avLst/>
                  <a:gdLst/>
                  <a:ahLst/>
                  <a:cxnLst/>
                  <a:rect l="l" t="t" r="r" b="b"/>
                  <a:pathLst>
                    <a:path w="13101" h="5624" fill="none" extrusionOk="0">
                      <a:moveTo>
                        <a:pt x="7234" y="578"/>
                      </a:moveTo>
                      <a:cubicBezTo>
                        <a:pt x="6140" y="274"/>
                        <a:pt x="4955" y="122"/>
                        <a:pt x="3830" y="0"/>
                      </a:cubicBezTo>
                      <a:cubicBezTo>
                        <a:pt x="2584" y="122"/>
                        <a:pt x="1307" y="152"/>
                        <a:pt x="304" y="152"/>
                      </a:cubicBezTo>
                      <a:cubicBezTo>
                        <a:pt x="243" y="578"/>
                        <a:pt x="182" y="973"/>
                        <a:pt x="0" y="1338"/>
                      </a:cubicBezTo>
                      <a:cubicBezTo>
                        <a:pt x="942" y="1885"/>
                        <a:pt x="2067" y="2553"/>
                        <a:pt x="3131" y="3344"/>
                      </a:cubicBezTo>
                      <a:cubicBezTo>
                        <a:pt x="4134" y="3800"/>
                        <a:pt x="5198" y="4195"/>
                        <a:pt x="6231" y="4499"/>
                      </a:cubicBezTo>
                      <a:cubicBezTo>
                        <a:pt x="10487" y="5623"/>
                        <a:pt x="12584" y="5259"/>
                        <a:pt x="12827" y="4195"/>
                      </a:cubicBezTo>
                      <a:cubicBezTo>
                        <a:pt x="13101" y="3040"/>
                        <a:pt x="11490" y="1733"/>
                        <a:pt x="7234" y="57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5"/>
                <p:cNvSpPr/>
                <p:nvPr/>
              </p:nvSpPr>
              <p:spPr>
                <a:xfrm>
                  <a:off x="-8081200" y="12366725"/>
                  <a:ext cx="329075" cy="139850"/>
                </a:xfrm>
                <a:custGeom>
                  <a:avLst/>
                  <a:gdLst/>
                  <a:ahLst/>
                  <a:cxnLst/>
                  <a:rect l="l" t="t" r="r" b="b"/>
                  <a:pathLst>
                    <a:path w="13163" h="5594" fill="none" extrusionOk="0">
                      <a:moveTo>
                        <a:pt x="12889" y="761"/>
                      </a:moveTo>
                      <a:cubicBezTo>
                        <a:pt x="12858" y="578"/>
                        <a:pt x="12828" y="335"/>
                        <a:pt x="12828" y="153"/>
                      </a:cubicBezTo>
                      <a:cubicBezTo>
                        <a:pt x="11794" y="153"/>
                        <a:pt x="10548" y="153"/>
                        <a:pt x="9272" y="1"/>
                      </a:cubicBezTo>
                      <a:cubicBezTo>
                        <a:pt x="8147" y="122"/>
                        <a:pt x="6931" y="305"/>
                        <a:pt x="5867" y="578"/>
                      </a:cubicBezTo>
                      <a:cubicBezTo>
                        <a:pt x="1612" y="1703"/>
                        <a:pt x="1" y="3071"/>
                        <a:pt x="274" y="4135"/>
                      </a:cubicBezTo>
                      <a:cubicBezTo>
                        <a:pt x="578" y="5198"/>
                        <a:pt x="2645" y="5594"/>
                        <a:pt x="6901" y="4438"/>
                      </a:cubicBezTo>
                      <a:cubicBezTo>
                        <a:pt x="7995" y="4135"/>
                        <a:pt x="9089" y="3739"/>
                        <a:pt x="10153" y="3223"/>
                      </a:cubicBezTo>
                      <a:cubicBezTo>
                        <a:pt x="11186" y="2524"/>
                        <a:pt x="12250" y="1855"/>
                        <a:pt x="13162" y="1338"/>
                      </a:cubicBezTo>
                      <a:cubicBezTo>
                        <a:pt x="13041" y="1156"/>
                        <a:pt x="12980" y="943"/>
                        <a:pt x="12889" y="761"/>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5"/>
                <p:cNvSpPr/>
                <p:nvPr/>
              </p:nvSpPr>
              <p:spPr>
                <a:xfrm>
                  <a:off x="-7990775" y="12405475"/>
                  <a:ext cx="262950" cy="262200"/>
                </a:xfrm>
                <a:custGeom>
                  <a:avLst/>
                  <a:gdLst/>
                  <a:ahLst/>
                  <a:cxnLst/>
                  <a:rect l="l" t="t" r="r" b="b"/>
                  <a:pathLst>
                    <a:path w="10518" h="10488" fill="none" extrusionOk="0">
                      <a:moveTo>
                        <a:pt x="9667" y="1"/>
                      </a:moveTo>
                      <a:cubicBezTo>
                        <a:pt x="8755" y="548"/>
                        <a:pt x="7691" y="1126"/>
                        <a:pt x="6536" y="1642"/>
                      </a:cubicBezTo>
                      <a:cubicBezTo>
                        <a:pt x="5594" y="2311"/>
                        <a:pt x="4651" y="3040"/>
                        <a:pt x="3831" y="3831"/>
                      </a:cubicBezTo>
                      <a:cubicBezTo>
                        <a:pt x="730" y="6961"/>
                        <a:pt x="1" y="8937"/>
                        <a:pt x="791" y="9727"/>
                      </a:cubicBezTo>
                      <a:cubicBezTo>
                        <a:pt x="1551" y="10487"/>
                        <a:pt x="3527" y="9819"/>
                        <a:pt x="6688" y="6688"/>
                      </a:cubicBezTo>
                      <a:cubicBezTo>
                        <a:pt x="7448" y="5928"/>
                        <a:pt x="8177" y="5077"/>
                        <a:pt x="8785" y="4196"/>
                      </a:cubicBezTo>
                      <a:cubicBezTo>
                        <a:pt x="9363" y="2980"/>
                        <a:pt x="9971" y="1794"/>
                        <a:pt x="10518" y="882"/>
                      </a:cubicBezTo>
                      <a:cubicBezTo>
                        <a:pt x="10153" y="670"/>
                        <a:pt x="9849" y="366"/>
                        <a:pt x="9667" y="1"/>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5"/>
                <p:cNvSpPr/>
                <p:nvPr/>
              </p:nvSpPr>
              <p:spPr>
                <a:xfrm>
                  <a:off x="-8081950" y="12226150"/>
                  <a:ext cx="329050" cy="139850"/>
                </a:xfrm>
                <a:custGeom>
                  <a:avLst/>
                  <a:gdLst/>
                  <a:ahLst/>
                  <a:cxnLst/>
                  <a:rect l="l" t="t" r="r" b="b"/>
                  <a:pathLst>
                    <a:path w="13162" h="5594" fill="none" extrusionOk="0">
                      <a:moveTo>
                        <a:pt x="12858" y="5472"/>
                      </a:moveTo>
                      <a:cubicBezTo>
                        <a:pt x="12888" y="5046"/>
                        <a:pt x="12949" y="4681"/>
                        <a:pt x="13162" y="4286"/>
                      </a:cubicBezTo>
                      <a:cubicBezTo>
                        <a:pt x="12189" y="3770"/>
                        <a:pt x="11065" y="3071"/>
                        <a:pt x="10001" y="2280"/>
                      </a:cubicBezTo>
                      <a:cubicBezTo>
                        <a:pt x="8998" y="1824"/>
                        <a:pt x="7934" y="1460"/>
                        <a:pt x="6931" y="1156"/>
                      </a:cubicBezTo>
                      <a:cubicBezTo>
                        <a:pt x="2675" y="1"/>
                        <a:pt x="578" y="396"/>
                        <a:pt x="304" y="1460"/>
                      </a:cubicBezTo>
                      <a:cubicBezTo>
                        <a:pt x="0" y="2523"/>
                        <a:pt x="1642" y="3891"/>
                        <a:pt x="5897" y="5016"/>
                      </a:cubicBezTo>
                      <a:cubicBezTo>
                        <a:pt x="6991" y="5320"/>
                        <a:pt x="8177" y="5472"/>
                        <a:pt x="9302" y="5593"/>
                      </a:cubicBezTo>
                      <a:cubicBezTo>
                        <a:pt x="10578" y="5502"/>
                        <a:pt x="11794" y="5472"/>
                        <a:pt x="12858" y="5472"/>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79" name="Google Shape;4579;p5"/>
            <p:cNvGrpSpPr/>
            <p:nvPr/>
          </p:nvGrpSpPr>
          <p:grpSpPr>
            <a:xfrm>
              <a:off x="1886477" y="4597207"/>
              <a:ext cx="924009" cy="1026944"/>
              <a:chOff x="-725250" y="14249725"/>
              <a:chExt cx="614000" cy="682400"/>
            </a:xfrm>
          </p:grpSpPr>
          <p:sp>
            <p:nvSpPr>
              <p:cNvPr id="4580" name="Google Shape;4580;p5"/>
              <p:cNvSpPr/>
              <p:nvPr/>
            </p:nvSpPr>
            <p:spPr>
              <a:xfrm>
                <a:off x="-723750" y="14250475"/>
                <a:ext cx="611750" cy="681650"/>
              </a:xfrm>
              <a:custGeom>
                <a:avLst/>
                <a:gdLst/>
                <a:ahLst/>
                <a:cxnLst/>
                <a:rect l="l" t="t" r="r" b="b"/>
                <a:pathLst>
                  <a:path w="24470" h="27266" extrusionOk="0">
                    <a:moveTo>
                      <a:pt x="12250" y="0"/>
                    </a:moveTo>
                    <a:cubicBezTo>
                      <a:pt x="11369" y="0"/>
                      <a:pt x="10670" y="2949"/>
                      <a:pt x="10670" y="6657"/>
                    </a:cubicBezTo>
                    <a:cubicBezTo>
                      <a:pt x="10670" y="8937"/>
                      <a:pt x="10943" y="10913"/>
                      <a:pt x="11369" y="12128"/>
                    </a:cubicBezTo>
                    <a:cubicBezTo>
                      <a:pt x="10518" y="11156"/>
                      <a:pt x="8937" y="9909"/>
                      <a:pt x="6962" y="8815"/>
                    </a:cubicBezTo>
                    <a:cubicBezTo>
                      <a:pt x="4530" y="7426"/>
                      <a:pt x="2258" y="6583"/>
                      <a:pt x="1125" y="6583"/>
                    </a:cubicBezTo>
                    <a:cubicBezTo>
                      <a:pt x="771" y="6583"/>
                      <a:pt x="528" y="6666"/>
                      <a:pt x="426" y="6840"/>
                    </a:cubicBezTo>
                    <a:cubicBezTo>
                      <a:pt x="1" y="7599"/>
                      <a:pt x="2220" y="9697"/>
                      <a:pt x="5411" y="11520"/>
                    </a:cubicBezTo>
                    <a:cubicBezTo>
                      <a:pt x="7387" y="12645"/>
                      <a:pt x="9241" y="13405"/>
                      <a:pt x="10487" y="13648"/>
                    </a:cubicBezTo>
                    <a:cubicBezTo>
                      <a:pt x="9241" y="13861"/>
                      <a:pt x="7387" y="14651"/>
                      <a:pt x="5411" y="15776"/>
                    </a:cubicBezTo>
                    <a:cubicBezTo>
                      <a:pt x="2220" y="17600"/>
                      <a:pt x="1" y="19666"/>
                      <a:pt x="426" y="20426"/>
                    </a:cubicBezTo>
                    <a:cubicBezTo>
                      <a:pt x="532" y="20614"/>
                      <a:pt x="788" y="20703"/>
                      <a:pt x="1163" y="20703"/>
                    </a:cubicBezTo>
                    <a:cubicBezTo>
                      <a:pt x="2309" y="20703"/>
                      <a:pt x="4558" y="19870"/>
                      <a:pt x="6962" y="18451"/>
                    </a:cubicBezTo>
                    <a:cubicBezTo>
                      <a:pt x="8937" y="17326"/>
                      <a:pt x="10518" y="16110"/>
                      <a:pt x="11369" y="15168"/>
                    </a:cubicBezTo>
                    <a:lnTo>
                      <a:pt x="11369" y="15168"/>
                    </a:lnTo>
                    <a:cubicBezTo>
                      <a:pt x="10943" y="16384"/>
                      <a:pt x="10670" y="18359"/>
                      <a:pt x="10670" y="20639"/>
                    </a:cubicBezTo>
                    <a:cubicBezTo>
                      <a:pt x="10670" y="24317"/>
                      <a:pt x="11369" y="27265"/>
                      <a:pt x="12250" y="27265"/>
                    </a:cubicBezTo>
                    <a:cubicBezTo>
                      <a:pt x="13102" y="27265"/>
                      <a:pt x="13801" y="24317"/>
                      <a:pt x="13801" y="20639"/>
                    </a:cubicBezTo>
                    <a:cubicBezTo>
                      <a:pt x="13801" y="18359"/>
                      <a:pt x="13527" y="16384"/>
                      <a:pt x="13102" y="15168"/>
                    </a:cubicBezTo>
                    <a:lnTo>
                      <a:pt x="13102" y="15168"/>
                    </a:lnTo>
                    <a:cubicBezTo>
                      <a:pt x="13953" y="16110"/>
                      <a:pt x="15533" y="17356"/>
                      <a:pt x="17509" y="18451"/>
                    </a:cubicBezTo>
                    <a:cubicBezTo>
                      <a:pt x="19940" y="19840"/>
                      <a:pt x="22230" y="20682"/>
                      <a:pt x="23358" y="20682"/>
                    </a:cubicBezTo>
                    <a:cubicBezTo>
                      <a:pt x="23711" y="20682"/>
                      <a:pt x="23950" y="20600"/>
                      <a:pt x="24044" y="20426"/>
                    </a:cubicBezTo>
                    <a:cubicBezTo>
                      <a:pt x="24469" y="19727"/>
                      <a:pt x="22220" y="17600"/>
                      <a:pt x="19089" y="15776"/>
                    </a:cubicBezTo>
                    <a:cubicBezTo>
                      <a:pt x="17114" y="14621"/>
                      <a:pt x="15229" y="13861"/>
                      <a:pt x="13983" y="13648"/>
                    </a:cubicBezTo>
                    <a:cubicBezTo>
                      <a:pt x="15229" y="13405"/>
                      <a:pt x="17114" y="12615"/>
                      <a:pt x="19089" y="11520"/>
                    </a:cubicBezTo>
                    <a:cubicBezTo>
                      <a:pt x="22281" y="9697"/>
                      <a:pt x="24469" y="7599"/>
                      <a:pt x="24044" y="6840"/>
                    </a:cubicBezTo>
                    <a:cubicBezTo>
                      <a:pt x="23948" y="6654"/>
                      <a:pt x="23700" y="6567"/>
                      <a:pt x="23334" y="6567"/>
                    </a:cubicBezTo>
                    <a:cubicBezTo>
                      <a:pt x="22198" y="6567"/>
                      <a:pt x="19923" y="7413"/>
                      <a:pt x="17509" y="8815"/>
                    </a:cubicBezTo>
                    <a:cubicBezTo>
                      <a:pt x="15533" y="9940"/>
                      <a:pt x="13953" y="11156"/>
                      <a:pt x="13102" y="12128"/>
                    </a:cubicBezTo>
                    <a:cubicBezTo>
                      <a:pt x="13527" y="10913"/>
                      <a:pt x="13801" y="8937"/>
                      <a:pt x="13801" y="6657"/>
                    </a:cubicBezTo>
                    <a:cubicBezTo>
                      <a:pt x="13801" y="2949"/>
                      <a:pt x="13102" y="0"/>
                      <a:pt x="12250" y="0"/>
                    </a:cubicBezTo>
                    <a:close/>
                  </a:path>
                </a:pathLst>
              </a:cu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5"/>
              <p:cNvSpPr/>
              <p:nvPr/>
            </p:nvSpPr>
            <p:spPr>
              <a:xfrm>
                <a:off x="-425100" y="14578750"/>
                <a:ext cx="7625" cy="12950"/>
              </a:xfrm>
              <a:custGeom>
                <a:avLst/>
                <a:gdLst/>
                <a:ahLst/>
                <a:cxnLst/>
                <a:rect l="l" t="t" r="r" b="b"/>
                <a:pathLst>
                  <a:path w="305" h="518" fill="none" extrusionOk="0">
                    <a:moveTo>
                      <a:pt x="304" y="122"/>
                    </a:moveTo>
                    <a:cubicBezTo>
                      <a:pt x="213" y="122"/>
                      <a:pt x="92" y="92"/>
                      <a:pt x="31" y="0"/>
                    </a:cubicBezTo>
                    <a:cubicBezTo>
                      <a:pt x="31" y="122"/>
                      <a:pt x="31" y="213"/>
                      <a:pt x="0" y="304"/>
                    </a:cubicBezTo>
                    <a:lnTo>
                      <a:pt x="0" y="304"/>
                    </a:lnTo>
                    <a:lnTo>
                      <a:pt x="304" y="517"/>
                    </a:lnTo>
                    <a:lnTo>
                      <a:pt x="304" y="122"/>
                    </a:ln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5"/>
              <p:cNvSpPr/>
              <p:nvPr/>
            </p:nvSpPr>
            <p:spPr>
              <a:xfrm>
                <a:off x="-417500" y="14578750"/>
                <a:ext cx="7625" cy="12950"/>
              </a:xfrm>
              <a:custGeom>
                <a:avLst/>
                <a:gdLst/>
                <a:ahLst/>
                <a:cxnLst/>
                <a:rect l="l" t="t" r="r" b="b"/>
                <a:pathLst>
                  <a:path w="305" h="518" fill="none" extrusionOk="0">
                    <a:moveTo>
                      <a:pt x="304" y="304"/>
                    </a:moveTo>
                    <a:lnTo>
                      <a:pt x="304" y="304"/>
                    </a:lnTo>
                    <a:cubicBezTo>
                      <a:pt x="244" y="244"/>
                      <a:pt x="213" y="122"/>
                      <a:pt x="244" y="0"/>
                    </a:cubicBezTo>
                    <a:cubicBezTo>
                      <a:pt x="183" y="92"/>
                      <a:pt x="61" y="122"/>
                      <a:pt x="0" y="122"/>
                    </a:cubicBezTo>
                    <a:lnTo>
                      <a:pt x="0" y="517"/>
                    </a:ln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5"/>
              <p:cNvSpPr/>
              <p:nvPr/>
            </p:nvSpPr>
            <p:spPr>
              <a:xfrm>
                <a:off x="-431950" y="14586350"/>
                <a:ext cx="12950" cy="9900"/>
              </a:xfrm>
              <a:custGeom>
                <a:avLst/>
                <a:gdLst/>
                <a:ahLst/>
                <a:cxnLst/>
                <a:rect l="l" t="t" r="r" b="b"/>
                <a:pathLst>
                  <a:path w="518" h="396" fill="none" extrusionOk="0">
                    <a:moveTo>
                      <a:pt x="214" y="0"/>
                    </a:moveTo>
                    <a:cubicBezTo>
                      <a:pt x="183" y="92"/>
                      <a:pt x="92" y="152"/>
                      <a:pt x="1" y="213"/>
                    </a:cubicBezTo>
                    <a:cubicBezTo>
                      <a:pt x="122" y="244"/>
                      <a:pt x="183" y="304"/>
                      <a:pt x="214" y="395"/>
                    </a:cubicBezTo>
                    <a:lnTo>
                      <a:pt x="518" y="213"/>
                    </a:ln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5"/>
              <p:cNvSpPr/>
              <p:nvPr/>
            </p:nvSpPr>
            <p:spPr>
              <a:xfrm>
                <a:off x="-418250" y="14586350"/>
                <a:ext cx="13700" cy="9900"/>
              </a:xfrm>
              <a:custGeom>
                <a:avLst/>
                <a:gdLst/>
                <a:ahLst/>
                <a:cxnLst/>
                <a:rect l="l" t="t" r="r" b="b"/>
                <a:pathLst>
                  <a:path w="548" h="396" fill="none" extrusionOk="0">
                    <a:moveTo>
                      <a:pt x="334" y="0"/>
                    </a:moveTo>
                    <a:lnTo>
                      <a:pt x="0" y="213"/>
                    </a:lnTo>
                    <a:lnTo>
                      <a:pt x="334" y="395"/>
                    </a:lnTo>
                    <a:cubicBezTo>
                      <a:pt x="365" y="304"/>
                      <a:pt x="426" y="244"/>
                      <a:pt x="547" y="213"/>
                    </a:cubicBezTo>
                    <a:cubicBezTo>
                      <a:pt x="426" y="152"/>
                      <a:pt x="365" y="92"/>
                      <a:pt x="334" y="0"/>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5"/>
              <p:cNvSpPr/>
              <p:nvPr/>
            </p:nvSpPr>
            <p:spPr>
              <a:xfrm>
                <a:off x="-418250" y="14591675"/>
                <a:ext cx="8375" cy="12175"/>
              </a:xfrm>
              <a:custGeom>
                <a:avLst/>
                <a:gdLst/>
                <a:ahLst/>
                <a:cxnLst/>
                <a:rect l="l" t="t" r="r" b="b"/>
                <a:pathLst>
                  <a:path w="335" h="487" fill="none" extrusionOk="0">
                    <a:moveTo>
                      <a:pt x="30" y="365"/>
                    </a:moveTo>
                    <a:cubicBezTo>
                      <a:pt x="91" y="365"/>
                      <a:pt x="213" y="395"/>
                      <a:pt x="274" y="486"/>
                    </a:cubicBezTo>
                    <a:cubicBezTo>
                      <a:pt x="274" y="365"/>
                      <a:pt x="274" y="304"/>
                      <a:pt x="334" y="182"/>
                    </a:cubicBezTo>
                    <a:lnTo>
                      <a:pt x="334" y="182"/>
                    </a:lnTo>
                    <a:lnTo>
                      <a:pt x="0" y="0"/>
                    </a:lnTo>
                    <a:lnTo>
                      <a:pt x="0" y="365"/>
                    </a:ln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5"/>
              <p:cNvSpPr/>
              <p:nvPr/>
            </p:nvSpPr>
            <p:spPr>
              <a:xfrm>
                <a:off x="-426625" y="14591675"/>
                <a:ext cx="7625" cy="12175"/>
              </a:xfrm>
              <a:custGeom>
                <a:avLst/>
                <a:gdLst/>
                <a:ahLst/>
                <a:cxnLst/>
                <a:rect l="l" t="t" r="r" b="b"/>
                <a:pathLst>
                  <a:path w="305" h="487" fill="none" extrusionOk="0">
                    <a:moveTo>
                      <a:pt x="1" y="182"/>
                    </a:moveTo>
                    <a:lnTo>
                      <a:pt x="1" y="182"/>
                    </a:lnTo>
                    <a:cubicBezTo>
                      <a:pt x="61" y="243"/>
                      <a:pt x="92" y="365"/>
                      <a:pt x="61" y="486"/>
                    </a:cubicBezTo>
                    <a:cubicBezTo>
                      <a:pt x="122" y="395"/>
                      <a:pt x="244" y="365"/>
                      <a:pt x="305" y="365"/>
                    </a:cubicBezTo>
                    <a:lnTo>
                      <a:pt x="305" y="0"/>
                    </a:ln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5"/>
              <p:cNvSpPr/>
              <p:nvPr/>
            </p:nvSpPr>
            <p:spPr>
              <a:xfrm>
                <a:off x="-457025" y="14250475"/>
                <a:ext cx="39550" cy="331325"/>
              </a:xfrm>
              <a:custGeom>
                <a:avLst/>
                <a:gdLst/>
                <a:ahLst/>
                <a:cxnLst/>
                <a:rect l="l" t="t" r="r" b="b"/>
                <a:pathLst>
                  <a:path w="1582" h="13253" fill="none" extrusionOk="0">
                    <a:moveTo>
                      <a:pt x="1581" y="13253"/>
                    </a:moveTo>
                    <a:lnTo>
                      <a:pt x="1581" y="0"/>
                    </a:lnTo>
                    <a:cubicBezTo>
                      <a:pt x="700" y="0"/>
                      <a:pt x="1" y="2949"/>
                      <a:pt x="1" y="6657"/>
                    </a:cubicBezTo>
                    <a:cubicBezTo>
                      <a:pt x="1" y="8937"/>
                      <a:pt x="274" y="10913"/>
                      <a:pt x="700" y="12128"/>
                    </a:cubicBezTo>
                    <a:cubicBezTo>
                      <a:pt x="1065" y="12523"/>
                      <a:pt x="1277" y="12919"/>
                      <a:pt x="1308" y="13192"/>
                    </a:cubicBezTo>
                    <a:cubicBezTo>
                      <a:pt x="1369" y="13223"/>
                      <a:pt x="1460" y="13253"/>
                      <a:pt x="1581" y="13253"/>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5"/>
              <p:cNvSpPr/>
              <p:nvPr/>
            </p:nvSpPr>
            <p:spPr>
              <a:xfrm>
                <a:off x="-417500" y="14249725"/>
                <a:ext cx="38775" cy="332075"/>
              </a:xfrm>
              <a:custGeom>
                <a:avLst/>
                <a:gdLst/>
                <a:ahLst/>
                <a:cxnLst/>
                <a:rect l="l" t="t" r="r" b="b"/>
                <a:pathLst>
                  <a:path w="1551" h="13283" fill="none" extrusionOk="0">
                    <a:moveTo>
                      <a:pt x="244" y="13161"/>
                    </a:moveTo>
                    <a:cubicBezTo>
                      <a:pt x="304" y="12918"/>
                      <a:pt x="517" y="12523"/>
                      <a:pt x="852" y="12098"/>
                    </a:cubicBezTo>
                    <a:cubicBezTo>
                      <a:pt x="1277" y="10882"/>
                      <a:pt x="1551" y="8906"/>
                      <a:pt x="1551" y="6626"/>
                    </a:cubicBezTo>
                    <a:cubicBezTo>
                      <a:pt x="1551" y="2948"/>
                      <a:pt x="852" y="0"/>
                      <a:pt x="0" y="0"/>
                    </a:cubicBezTo>
                    <a:lnTo>
                      <a:pt x="0" y="13253"/>
                    </a:lnTo>
                    <a:cubicBezTo>
                      <a:pt x="61" y="13283"/>
                      <a:pt x="152" y="13253"/>
                      <a:pt x="244" y="13161"/>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5"/>
              <p:cNvSpPr/>
              <p:nvPr/>
            </p:nvSpPr>
            <p:spPr>
              <a:xfrm>
                <a:off x="-417500" y="14600775"/>
                <a:ext cx="38775" cy="331350"/>
              </a:xfrm>
              <a:custGeom>
                <a:avLst/>
                <a:gdLst/>
                <a:ahLst/>
                <a:cxnLst/>
                <a:rect l="l" t="t" r="r" b="b"/>
                <a:pathLst>
                  <a:path w="1551" h="13254" fill="none" extrusionOk="0">
                    <a:moveTo>
                      <a:pt x="0" y="1"/>
                    </a:moveTo>
                    <a:lnTo>
                      <a:pt x="0" y="13253"/>
                    </a:lnTo>
                    <a:cubicBezTo>
                      <a:pt x="852" y="13253"/>
                      <a:pt x="1551" y="10305"/>
                      <a:pt x="1551" y="6627"/>
                    </a:cubicBezTo>
                    <a:cubicBezTo>
                      <a:pt x="1551" y="4347"/>
                      <a:pt x="1277" y="2372"/>
                      <a:pt x="852" y="1156"/>
                    </a:cubicBezTo>
                    <a:cubicBezTo>
                      <a:pt x="487" y="730"/>
                      <a:pt x="304" y="335"/>
                      <a:pt x="244" y="92"/>
                    </a:cubicBezTo>
                    <a:cubicBezTo>
                      <a:pt x="152" y="1"/>
                      <a:pt x="61" y="1"/>
                      <a:pt x="0" y="1"/>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5"/>
              <p:cNvSpPr/>
              <p:nvPr/>
            </p:nvSpPr>
            <p:spPr>
              <a:xfrm>
                <a:off x="-457775" y="14600775"/>
                <a:ext cx="38775" cy="331350"/>
              </a:xfrm>
              <a:custGeom>
                <a:avLst/>
                <a:gdLst/>
                <a:ahLst/>
                <a:cxnLst/>
                <a:rect l="l" t="t" r="r" b="b"/>
                <a:pathLst>
                  <a:path w="1551" h="13254" fill="none" extrusionOk="0">
                    <a:moveTo>
                      <a:pt x="1307" y="92"/>
                    </a:moveTo>
                    <a:cubicBezTo>
                      <a:pt x="1247" y="335"/>
                      <a:pt x="1034" y="730"/>
                      <a:pt x="700" y="1156"/>
                    </a:cubicBezTo>
                    <a:cubicBezTo>
                      <a:pt x="274" y="2372"/>
                      <a:pt x="0" y="4347"/>
                      <a:pt x="0" y="6627"/>
                    </a:cubicBezTo>
                    <a:cubicBezTo>
                      <a:pt x="0" y="10305"/>
                      <a:pt x="700" y="13253"/>
                      <a:pt x="1551" y="13253"/>
                    </a:cubicBezTo>
                    <a:lnTo>
                      <a:pt x="1551" y="1"/>
                    </a:lnTo>
                    <a:cubicBezTo>
                      <a:pt x="1490" y="1"/>
                      <a:pt x="1399" y="1"/>
                      <a:pt x="1307" y="92"/>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5"/>
              <p:cNvSpPr/>
              <p:nvPr/>
            </p:nvSpPr>
            <p:spPr>
              <a:xfrm>
                <a:off x="-713850" y="14402450"/>
                <a:ext cx="289525" cy="183925"/>
              </a:xfrm>
              <a:custGeom>
                <a:avLst/>
                <a:gdLst/>
                <a:ahLst/>
                <a:cxnLst/>
                <a:rect l="l" t="t" r="r" b="b"/>
                <a:pathLst>
                  <a:path w="11581" h="7357" fill="none" extrusionOk="0">
                    <a:moveTo>
                      <a:pt x="11490" y="7356"/>
                    </a:moveTo>
                    <a:cubicBezTo>
                      <a:pt x="11550" y="7296"/>
                      <a:pt x="11581" y="7174"/>
                      <a:pt x="11550" y="7052"/>
                    </a:cubicBezTo>
                    <a:cubicBezTo>
                      <a:pt x="11307" y="6900"/>
                      <a:pt x="11125" y="6536"/>
                      <a:pt x="10943" y="5989"/>
                    </a:cubicBezTo>
                    <a:cubicBezTo>
                      <a:pt x="10091" y="5046"/>
                      <a:pt x="8511" y="3800"/>
                      <a:pt x="6535" y="2706"/>
                    </a:cubicBezTo>
                    <a:cubicBezTo>
                      <a:pt x="3344" y="882"/>
                      <a:pt x="395" y="1"/>
                      <a:pt x="0" y="730"/>
                    </a:cubicBezTo>
                    <a:lnTo>
                      <a:pt x="0" y="730"/>
                    </a:ln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5"/>
              <p:cNvSpPr/>
              <p:nvPr/>
            </p:nvSpPr>
            <p:spPr>
              <a:xfrm>
                <a:off x="-724500" y="14420700"/>
                <a:ext cx="297900" cy="171000"/>
              </a:xfrm>
              <a:custGeom>
                <a:avLst/>
                <a:gdLst/>
                <a:ahLst/>
                <a:cxnLst/>
                <a:rect l="l" t="t" r="r" b="b"/>
                <a:pathLst>
                  <a:path w="11916" h="6840" fill="none" extrusionOk="0">
                    <a:moveTo>
                      <a:pt x="11703" y="6839"/>
                    </a:moveTo>
                    <a:cubicBezTo>
                      <a:pt x="11824" y="6778"/>
                      <a:pt x="11885" y="6718"/>
                      <a:pt x="11916" y="6626"/>
                    </a:cubicBezTo>
                    <a:lnTo>
                      <a:pt x="396" y="0"/>
                    </a:lnTo>
                    <a:cubicBezTo>
                      <a:pt x="1" y="760"/>
                      <a:pt x="2189" y="2827"/>
                      <a:pt x="5381" y="4651"/>
                    </a:cubicBezTo>
                    <a:cubicBezTo>
                      <a:pt x="7356" y="5806"/>
                      <a:pt x="9210" y="6566"/>
                      <a:pt x="10487" y="6778"/>
                    </a:cubicBezTo>
                    <a:cubicBezTo>
                      <a:pt x="11004" y="6718"/>
                      <a:pt x="11429" y="6718"/>
                      <a:pt x="11703" y="6839"/>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5"/>
              <p:cNvSpPr/>
              <p:nvPr/>
            </p:nvSpPr>
            <p:spPr>
              <a:xfrm>
                <a:off x="-440300" y="14552150"/>
                <a:ext cx="15225" cy="26625"/>
              </a:xfrm>
              <a:custGeom>
                <a:avLst/>
                <a:gdLst/>
                <a:ahLst/>
                <a:cxnLst/>
                <a:rect l="l" t="t" r="r" b="b"/>
                <a:pathLst>
                  <a:path w="609" h="1065" fill="none" extrusionOk="0">
                    <a:moveTo>
                      <a:pt x="608" y="1064"/>
                    </a:moveTo>
                    <a:cubicBezTo>
                      <a:pt x="548" y="821"/>
                      <a:pt x="335" y="426"/>
                      <a:pt x="1" y="1"/>
                    </a:cubicBezTo>
                    <a:cubicBezTo>
                      <a:pt x="183" y="548"/>
                      <a:pt x="365" y="912"/>
                      <a:pt x="608" y="1064"/>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5"/>
              <p:cNvSpPr/>
              <p:nvPr/>
            </p:nvSpPr>
            <p:spPr>
              <a:xfrm>
                <a:off x="-411425" y="14591675"/>
                <a:ext cx="299425" cy="171000"/>
              </a:xfrm>
              <a:custGeom>
                <a:avLst/>
                <a:gdLst/>
                <a:ahLst/>
                <a:cxnLst/>
                <a:rect l="l" t="t" r="r" b="b"/>
                <a:pathLst>
                  <a:path w="11977" h="6840" fill="none" extrusionOk="0">
                    <a:moveTo>
                      <a:pt x="6596" y="2128"/>
                    </a:moveTo>
                    <a:cubicBezTo>
                      <a:pt x="4621" y="973"/>
                      <a:pt x="2736" y="213"/>
                      <a:pt x="1490" y="0"/>
                    </a:cubicBezTo>
                    <a:cubicBezTo>
                      <a:pt x="912" y="91"/>
                      <a:pt x="517" y="91"/>
                      <a:pt x="244" y="0"/>
                    </a:cubicBezTo>
                    <a:cubicBezTo>
                      <a:pt x="122" y="31"/>
                      <a:pt x="61" y="91"/>
                      <a:pt x="1" y="182"/>
                    </a:cubicBezTo>
                    <a:lnTo>
                      <a:pt x="11521" y="6839"/>
                    </a:lnTo>
                    <a:cubicBezTo>
                      <a:pt x="11976" y="6079"/>
                      <a:pt x="9727" y="3952"/>
                      <a:pt x="6596" y="2128"/>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5"/>
              <p:cNvSpPr/>
              <p:nvPr/>
            </p:nvSpPr>
            <p:spPr>
              <a:xfrm>
                <a:off x="-412175" y="14596225"/>
                <a:ext cx="289525" cy="183925"/>
              </a:xfrm>
              <a:custGeom>
                <a:avLst/>
                <a:gdLst/>
                <a:ahLst/>
                <a:cxnLst/>
                <a:rect l="l" t="t" r="r" b="b"/>
                <a:pathLst>
                  <a:path w="11581" h="7357" fill="none" extrusionOk="0">
                    <a:moveTo>
                      <a:pt x="91" y="0"/>
                    </a:moveTo>
                    <a:cubicBezTo>
                      <a:pt x="31" y="61"/>
                      <a:pt x="0" y="183"/>
                      <a:pt x="31" y="304"/>
                    </a:cubicBezTo>
                    <a:cubicBezTo>
                      <a:pt x="274" y="456"/>
                      <a:pt x="487" y="821"/>
                      <a:pt x="639" y="1368"/>
                    </a:cubicBezTo>
                    <a:cubicBezTo>
                      <a:pt x="1490" y="2311"/>
                      <a:pt x="3070" y="3557"/>
                      <a:pt x="5046" y="4681"/>
                    </a:cubicBezTo>
                    <a:cubicBezTo>
                      <a:pt x="8237" y="6505"/>
                      <a:pt x="11155" y="7356"/>
                      <a:pt x="11581" y="6657"/>
                    </a:cubicBezTo>
                    <a:lnTo>
                      <a:pt x="11581" y="6657"/>
                    </a:ln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5"/>
              <p:cNvSpPr/>
              <p:nvPr/>
            </p:nvSpPr>
            <p:spPr>
              <a:xfrm>
                <a:off x="-411425" y="14603075"/>
                <a:ext cx="15225" cy="26600"/>
              </a:xfrm>
              <a:custGeom>
                <a:avLst/>
                <a:gdLst/>
                <a:ahLst/>
                <a:cxnLst/>
                <a:rect l="l" t="t" r="r" b="b"/>
                <a:pathLst>
                  <a:path w="609" h="1064" fill="none" extrusionOk="0">
                    <a:moveTo>
                      <a:pt x="1" y="0"/>
                    </a:moveTo>
                    <a:cubicBezTo>
                      <a:pt x="61" y="243"/>
                      <a:pt x="274" y="638"/>
                      <a:pt x="609" y="1064"/>
                    </a:cubicBezTo>
                    <a:cubicBezTo>
                      <a:pt x="426" y="517"/>
                      <a:pt x="244" y="182"/>
                      <a:pt x="1" y="0"/>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5"/>
              <p:cNvSpPr/>
              <p:nvPr/>
            </p:nvSpPr>
            <p:spPr>
              <a:xfrm>
                <a:off x="-725250" y="14591675"/>
                <a:ext cx="297900" cy="169475"/>
              </a:xfrm>
              <a:custGeom>
                <a:avLst/>
                <a:gdLst/>
                <a:ahLst/>
                <a:cxnLst/>
                <a:rect l="l" t="t" r="r" b="b"/>
                <a:pathLst>
                  <a:path w="11916" h="6779" fill="none" extrusionOk="0">
                    <a:moveTo>
                      <a:pt x="11733" y="0"/>
                    </a:moveTo>
                    <a:cubicBezTo>
                      <a:pt x="11459" y="91"/>
                      <a:pt x="11034" y="91"/>
                      <a:pt x="10487" y="0"/>
                    </a:cubicBezTo>
                    <a:cubicBezTo>
                      <a:pt x="9210" y="213"/>
                      <a:pt x="7356" y="1003"/>
                      <a:pt x="5380" y="2128"/>
                    </a:cubicBezTo>
                    <a:cubicBezTo>
                      <a:pt x="2189" y="3921"/>
                      <a:pt x="0" y="6018"/>
                      <a:pt x="395" y="6778"/>
                    </a:cubicBezTo>
                    <a:lnTo>
                      <a:pt x="395" y="6778"/>
                    </a:lnTo>
                    <a:lnTo>
                      <a:pt x="11915" y="122"/>
                    </a:lnTo>
                    <a:cubicBezTo>
                      <a:pt x="11915" y="91"/>
                      <a:pt x="11824" y="31"/>
                      <a:pt x="11733" y="0"/>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5"/>
              <p:cNvSpPr/>
              <p:nvPr/>
            </p:nvSpPr>
            <p:spPr>
              <a:xfrm>
                <a:off x="-714625" y="14595475"/>
                <a:ext cx="289550" cy="184675"/>
              </a:xfrm>
              <a:custGeom>
                <a:avLst/>
                <a:gdLst/>
                <a:ahLst/>
                <a:cxnLst/>
                <a:rect l="l" t="t" r="r" b="b"/>
                <a:pathLst>
                  <a:path w="11582" h="7387" fill="none" extrusionOk="0">
                    <a:moveTo>
                      <a:pt x="11581" y="304"/>
                    </a:moveTo>
                    <a:cubicBezTo>
                      <a:pt x="11581" y="182"/>
                      <a:pt x="11581" y="91"/>
                      <a:pt x="11521" y="0"/>
                    </a:cubicBezTo>
                    <a:lnTo>
                      <a:pt x="11521" y="0"/>
                    </a:lnTo>
                    <a:lnTo>
                      <a:pt x="1" y="6626"/>
                    </a:lnTo>
                    <a:cubicBezTo>
                      <a:pt x="426" y="7386"/>
                      <a:pt x="3375" y="6535"/>
                      <a:pt x="6536" y="4651"/>
                    </a:cubicBezTo>
                    <a:cubicBezTo>
                      <a:pt x="8512" y="3526"/>
                      <a:pt x="10122" y="2310"/>
                      <a:pt x="10943" y="1368"/>
                    </a:cubicBezTo>
                    <a:cubicBezTo>
                      <a:pt x="11156" y="821"/>
                      <a:pt x="11338" y="486"/>
                      <a:pt x="11581" y="304"/>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5"/>
              <p:cNvSpPr/>
              <p:nvPr/>
            </p:nvSpPr>
            <p:spPr>
              <a:xfrm>
                <a:off x="-440300" y="14603075"/>
                <a:ext cx="15225" cy="26600"/>
              </a:xfrm>
              <a:custGeom>
                <a:avLst/>
                <a:gdLst/>
                <a:ahLst/>
                <a:cxnLst/>
                <a:rect l="l" t="t" r="r" b="b"/>
                <a:pathLst>
                  <a:path w="609" h="1064" fill="none" extrusionOk="0">
                    <a:moveTo>
                      <a:pt x="1" y="1064"/>
                    </a:moveTo>
                    <a:cubicBezTo>
                      <a:pt x="365" y="638"/>
                      <a:pt x="548" y="243"/>
                      <a:pt x="608" y="0"/>
                    </a:cubicBezTo>
                    <a:cubicBezTo>
                      <a:pt x="365" y="182"/>
                      <a:pt x="183" y="517"/>
                      <a:pt x="1" y="1064"/>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5"/>
              <p:cNvSpPr/>
              <p:nvPr/>
            </p:nvSpPr>
            <p:spPr>
              <a:xfrm>
                <a:off x="-463100" y="14588625"/>
                <a:ext cx="31175" cy="5350"/>
              </a:xfrm>
              <a:custGeom>
                <a:avLst/>
                <a:gdLst/>
                <a:ahLst/>
                <a:cxnLst/>
                <a:rect l="l" t="t" r="r" b="b"/>
                <a:pathLst>
                  <a:path w="1247" h="214" fill="none" extrusionOk="0">
                    <a:moveTo>
                      <a:pt x="1247" y="122"/>
                    </a:moveTo>
                    <a:cubicBezTo>
                      <a:pt x="973" y="1"/>
                      <a:pt x="548" y="1"/>
                      <a:pt x="1" y="122"/>
                    </a:cubicBezTo>
                    <a:cubicBezTo>
                      <a:pt x="548" y="213"/>
                      <a:pt x="973" y="213"/>
                      <a:pt x="1247" y="122"/>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5"/>
              <p:cNvSpPr/>
              <p:nvPr/>
            </p:nvSpPr>
            <p:spPr>
              <a:xfrm>
                <a:off x="-411425" y="14401700"/>
                <a:ext cx="288775" cy="184675"/>
              </a:xfrm>
              <a:custGeom>
                <a:avLst/>
                <a:gdLst/>
                <a:ahLst/>
                <a:cxnLst/>
                <a:rect l="l" t="t" r="r" b="b"/>
                <a:pathLst>
                  <a:path w="11551" h="7387" fill="none" extrusionOk="0">
                    <a:moveTo>
                      <a:pt x="1" y="7082"/>
                    </a:moveTo>
                    <a:cubicBezTo>
                      <a:pt x="1" y="7204"/>
                      <a:pt x="1" y="7295"/>
                      <a:pt x="61" y="7386"/>
                    </a:cubicBezTo>
                    <a:lnTo>
                      <a:pt x="61" y="7386"/>
                    </a:lnTo>
                    <a:lnTo>
                      <a:pt x="11551" y="760"/>
                    </a:lnTo>
                    <a:lnTo>
                      <a:pt x="11551" y="760"/>
                    </a:lnTo>
                    <a:cubicBezTo>
                      <a:pt x="11156" y="0"/>
                      <a:pt x="8207" y="851"/>
                      <a:pt x="5016" y="2736"/>
                    </a:cubicBezTo>
                    <a:cubicBezTo>
                      <a:pt x="3040" y="3860"/>
                      <a:pt x="1460" y="5076"/>
                      <a:pt x="609" y="6019"/>
                    </a:cubicBezTo>
                    <a:cubicBezTo>
                      <a:pt x="426" y="6566"/>
                      <a:pt x="244" y="6930"/>
                      <a:pt x="1" y="7082"/>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5"/>
              <p:cNvSpPr/>
              <p:nvPr/>
            </p:nvSpPr>
            <p:spPr>
              <a:xfrm>
                <a:off x="-409150" y="14421450"/>
                <a:ext cx="297900" cy="170250"/>
              </a:xfrm>
              <a:custGeom>
                <a:avLst/>
                <a:gdLst/>
                <a:ahLst/>
                <a:cxnLst/>
                <a:rect l="l" t="t" r="r" b="b"/>
                <a:pathLst>
                  <a:path w="11916" h="6810" fill="none" extrusionOk="0">
                    <a:moveTo>
                      <a:pt x="183" y="6809"/>
                    </a:moveTo>
                    <a:cubicBezTo>
                      <a:pt x="457" y="6688"/>
                      <a:pt x="882" y="6688"/>
                      <a:pt x="1429" y="6809"/>
                    </a:cubicBezTo>
                    <a:cubicBezTo>
                      <a:pt x="2706" y="6566"/>
                      <a:pt x="4560" y="5776"/>
                      <a:pt x="6536" y="4681"/>
                    </a:cubicBezTo>
                    <a:cubicBezTo>
                      <a:pt x="9727" y="2858"/>
                      <a:pt x="11916" y="760"/>
                      <a:pt x="11521" y="1"/>
                    </a:cubicBezTo>
                    <a:lnTo>
                      <a:pt x="1" y="6657"/>
                    </a:lnTo>
                    <a:cubicBezTo>
                      <a:pt x="1" y="6688"/>
                      <a:pt x="62" y="6748"/>
                      <a:pt x="183" y="6809"/>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5"/>
              <p:cNvSpPr/>
              <p:nvPr/>
            </p:nvSpPr>
            <p:spPr>
              <a:xfrm>
                <a:off x="-411425" y="14552150"/>
                <a:ext cx="15225" cy="26625"/>
              </a:xfrm>
              <a:custGeom>
                <a:avLst/>
                <a:gdLst/>
                <a:ahLst/>
                <a:cxnLst/>
                <a:rect l="l" t="t" r="r" b="b"/>
                <a:pathLst>
                  <a:path w="609" h="1065" fill="none" extrusionOk="0">
                    <a:moveTo>
                      <a:pt x="609" y="1"/>
                    </a:moveTo>
                    <a:cubicBezTo>
                      <a:pt x="244" y="426"/>
                      <a:pt x="61" y="821"/>
                      <a:pt x="1" y="1064"/>
                    </a:cubicBezTo>
                    <a:cubicBezTo>
                      <a:pt x="244" y="912"/>
                      <a:pt x="426" y="548"/>
                      <a:pt x="609" y="1"/>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5"/>
              <p:cNvSpPr/>
              <p:nvPr/>
            </p:nvSpPr>
            <p:spPr>
              <a:xfrm>
                <a:off x="-404575" y="14588625"/>
                <a:ext cx="31175" cy="5350"/>
              </a:xfrm>
              <a:custGeom>
                <a:avLst/>
                <a:gdLst/>
                <a:ahLst/>
                <a:cxnLst/>
                <a:rect l="l" t="t" r="r" b="b"/>
                <a:pathLst>
                  <a:path w="1247" h="214" fill="none" extrusionOk="0">
                    <a:moveTo>
                      <a:pt x="0" y="122"/>
                    </a:moveTo>
                    <a:cubicBezTo>
                      <a:pt x="274" y="213"/>
                      <a:pt x="699" y="213"/>
                      <a:pt x="1246" y="122"/>
                    </a:cubicBezTo>
                    <a:cubicBezTo>
                      <a:pt x="699" y="1"/>
                      <a:pt x="274" y="1"/>
                      <a:pt x="0" y="122"/>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5" name="Google Shape;4605;p5"/>
            <p:cNvGrpSpPr/>
            <p:nvPr/>
          </p:nvGrpSpPr>
          <p:grpSpPr>
            <a:xfrm>
              <a:off x="561343" y="4631114"/>
              <a:ext cx="1253970" cy="1198793"/>
              <a:chOff x="1543725" y="670125"/>
              <a:chExt cx="1004140" cy="959956"/>
            </a:xfrm>
          </p:grpSpPr>
          <p:sp>
            <p:nvSpPr>
              <p:cNvPr id="4606" name="Google Shape;4606;p5"/>
              <p:cNvSpPr/>
              <p:nvPr/>
            </p:nvSpPr>
            <p:spPr>
              <a:xfrm>
                <a:off x="1543725" y="670125"/>
                <a:ext cx="1004140" cy="959956"/>
              </a:xfrm>
              <a:custGeom>
                <a:avLst/>
                <a:gdLst/>
                <a:ahLst/>
                <a:cxnLst/>
                <a:rect l="l" t="t" r="r" b="b"/>
                <a:pathLst>
                  <a:path w="26658" h="25485" extrusionOk="0">
                    <a:moveTo>
                      <a:pt x="16809" y="0"/>
                    </a:moveTo>
                    <a:cubicBezTo>
                      <a:pt x="14893" y="0"/>
                      <a:pt x="13038" y="1050"/>
                      <a:pt x="12098" y="2866"/>
                    </a:cubicBezTo>
                    <a:cubicBezTo>
                      <a:pt x="12007" y="3079"/>
                      <a:pt x="11885" y="3322"/>
                      <a:pt x="11794" y="3535"/>
                    </a:cubicBezTo>
                    <a:cubicBezTo>
                      <a:pt x="11612" y="3322"/>
                      <a:pt x="11460" y="3079"/>
                      <a:pt x="11277" y="2896"/>
                    </a:cubicBezTo>
                    <a:cubicBezTo>
                      <a:pt x="10252" y="1870"/>
                      <a:pt x="8887" y="1346"/>
                      <a:pt x="7524" y="1346"/>
                    </a:cubicBezTo>
                    <a:cubicBezTo>
                      <a:pt x="6181" y="1346"/>
                      <a:pt x="4841" y="1855"/>
                      <a:pt x="3830" y="2896"/>
                    </a:cubicBezTo>
                    <a:cubicBezTo>
                      <a:pt x="1794" y="4963"/>
                      <a:pt x="1733" y="8307"/>
                      <a:pt x="3830" y="10343"/>
                    </a:cubicBezTo>
                    <a:cubicBezTo>
                      <a:pt x="4013" y="10525"/>
                      <a:pt x="4195" y="10677"/>
                      <a:pt x="4408" y="10829"/>
                    </a:cubicBezTo>
                    <a:cubicBezTo>
                      <a:pt x="4134" y="10921"/>
                      <a:pt x="3861" y="11042"/>
                      <a:pt x="3648" y="11133"/>
                    </a:cubicBezTo>
                    <a:cubicBezTo>
                      <a:pt x="1064" y="12471"/>
                      <a:pt x="1" y="15632"/>
                      <a:pt x="1308" y="18246"/>
                    </a:cubicBezTo>
                    <a:cubicBezTo>
                      <a:pt x="2251" y="20069"/>
                      <a:pt x="4103" y="21135"/>
                      <a:pt x="6030" y="21135"/>
                    </a:cubicBezTo>
                    <a:cubicBezTo>
                      <a:pt x="6834" y="21135"/>
                      <a:pt x="7651" y="20950"/>
                      <a:pt x="8420" y="20556"/>
                    </a:cubicBezTo>
                    <a:cubicBezTo>
                      <a:pt x="8663" y="20465"/>
                      <a:pt x="8876" y="20343"/>
                      <a:pt x="9089" y="20191"/>
                    </a:cubicBezTo>
                    <a:cubicBezTo>
                      <a:pt x="9089" y="20495"/>
                      <a:pt x="9119" y="20769"/>
                      <a:pt x="9150" y="21012"/>
                    </a:cubicBezTo>
                    <a:cubicBezTo>
                      <a:pt x="9562" y="23620"/>
                      <a:pt x="11809" y="25485"/>
                      <a:pt x="14368" y="25485"/>
                    </a:cubicBezTo>
                    <a:cubicBezTo>
                      <a:pt x="14642" y="25485"/>
                      <a:pt x="14919" y="25463"/>
                      <a:pt x="15198" y="25419"/>
                    </a:cubicBezTo>
                    <a:cubicBezTo>
                      <a:pt x="18086" y="24963"/>
                      <a:pt x="20062" y="22289"/>
                      <a:pt x="19606" y="19401"/>
                    </a:cubicBezTo>
                    <a:cubicBezTo>
                      <a:pt x="19575" y="19158"/>
                      <a:pt x="19484" y="18884"/>
                      <a:pt x="19454" y="18641"/>
                    </a:cubicBezTo>
                    <a:lnTo>
                      <a:pt x="19454" y="18641"/>
                    </a:lnTo>
                    <a:cubicBezTo>
                      <a:pt x="19727" y="18702"/>
                      <a:pt x="19971" y="18793"/>
                      <a:pt x="20244" y="18823"/>
                    </a:cubicBezTo>
                    <a:cubicBezTo>
                      <a:pt x="20555" y="18885"/>
                      <a:pt x="20866" y="18915"/>
                      <a:pt x="21173" y="18915"/>
                    </a:cubicBezTo>
                    <a:cubicBezTo>
                      <a:pt x="23591" y="18915"/>
                      <a:pt x="25770" y="17073"/>
                      <a:pt x="26202" y="14538"/>
                    </a:cubicBezTo>
                    <a:cubicBezTo>
                      <a:pt x="26658" y="11650"/>
                      <a:pt x="24712" y="8945"/>
                      <a:pt x="21825" y="8489"/>
                    </a:cubicBezTo>
                    <a:cubicBezTo>
                      <a:pt x="21612" y="8459"/>
                      <a:pt x="21338" y="8428"/>
                      <a:pt x="21065" y="8428"/>
                    </a:cubicBezTo>
                    <a:cubicBezTo>
                      <a:pt x="21217" y="8185"/>
                      <a:pt x="21369" y="7942"/>
                      <a:pt x="21490" y="7699"/>
                    </a:cubicBezTo>
                    <a:cubicBezTo>
                      <a:pt x="22828" y="5115"/>
                      <a:pt x="21794" y="1924"/>
                      <a:pt x="19211" y="586"/>
                    </a:cubicBezTo>
                    <a:cubicBezTo>
                      <a:pt x="18442" y="188"/>
                      <a:pt x="17620" y="0"/>
                      <a:pt x="16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7" name="Google Shape;4607;p5"/>
              <p:cNvGrpSpPr/>
              <p:nvPr/>
            </p:nvGrpSpPr>
            <p:grpSpPr>
              <a:xfrm>
                <a:off x="1843712" y="942918"/>
                <a:ext cx="388167" cy="388171"/>
                <a:chOff x="1843712" y="942918"/>
                <a:chExt cx="388167" cy="388171"/>
              </a:xfrm>
            </p:grpSpPr>
            <p:sp>
              <p:nvSpPr>
                <p:cNvPr id="4608" name="Google Shape;4608;p5"/>
                <p:cNvSpPr/>
                <p:nvPr/>
              </p:nvSpPr>
              <p:spPr>
                <a:xfrm>
                  <a:off x="2002859" y="1105042"/>
                  <a:ext cx="69873" cy="61888"/>
                </a:xfrm>
                <a:custGeom>
                  <a:avLst/>
                  <a:gdLst/>
                  <a:ahLst/>
                  <a:cxnLst/>
                  <a:rect l="l" t="t" r="r" b="b"/>
                  <a:pathLst>
                    <a:path w="1855" h="1643" extrusionOk="0">
                      <a:moveTo>
                        <a:pt x="953" y="0"/>
                      </a:moveTo>
                      <a:cubicBezTo>
                        <a:pt x="651" y="0"/>
                        <a:pt x="372" y="182"/>
                        <a:pt x="243" y="438"/>
                      </a:cubicBezTo>
                      <a:cubicBezTo>
                        <a:pt x="0" y="864"/>
                        <a:pt x="183" y="1350"/>
                        <a:pt x="578" y="1533"/>
                      </a:cubicBezTo>
                      <a:cubicBezTo>
                        <a:pt x="710" y="1608"/>
                        <a:pt x="847" y="1643"/>
                        <a:pt x="980" y="1643"/>
                      </a:cubicBezTo>
                      <a:cubicBezTo>
                        <a:pt x="1275" y="1643"/>
                        <a:pt x="1546" y="1471"/>
                        <a:pt x="1672" y="1198"/>
                      </a:cubicBezTo>
                      <a:cubicBezTo>
                        <a:pt x="1854" y="834"/>
                        <a:pt x="1702" y="317"/>
                        <a:pt x="1338" y="104"/>
                      </a:cubicBezTo>
                      <a:cubicBezTo>
                        <a:pt x="1212" y="32"/>
                        <a:pt x="1081" y="0"/>
                        <a:pt x="9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5"/>
                <p:cNvSpPr/>
                <p:nvPr/>
              </p:nvSpPr>
              <p:spPr>
                <a:xfrm>
                  <a:off x="2105880" y="961338"/>
                  <a:ext cx="29833" cy="27347"/>
                </a:xfrm>
                <a:custGeom>
                  <a:avLst/>
                  <a:gdLst/>
                  <a:ahLst/>
                  <a:cxnLst/>
                  <a:rect l="l" t="t" r="r" b="b"/>
                  <a:pathLst>
                    <a:path w="792" h="726" extrusionOk="0">
                      <a:moveTo>
                        <a:pt x="403" y="0"/>
                      </a:moveTo>
                      <a:cubicBezTo>
                        <a:pt x="265" y="0"/>
                        <a:pt x="134" y="53"/>
                        <a:pt x="92" y="180"/>
                      </a:cubicBezTo>
                      <a:cubicBezTo>
                        <a:pt x="1" y="393"/>
                        <a:pt x="31" y="606"/>
                        <a:pt x="244" y="697"/>
                      </a:cubicBezTo>
                      <a:cubicBezTo>
                        <a:pt x="299" y="716"/>
                        <a:pt x="357" y="726"/>
                        <a:pt x="414" y="726"/>
                      </a:cubicBezTo>
                      <a:cubicBezTo>
                        <a:pt x="544" y="726"/>
                        <a:pt x="667" y="672"/>
                        <a:pt x="730" y="545"/>
                      </a:cubicBezTo>
                      <a:cubicBezTo>
                        <a:pt x="791" y="393"/>
                        <a:pt x="730" y="150"/>
                        <a:pt x="578" y="28"/>
                      </a:cubicBezTo>
                      <a:cubicBezTo>
                        <a:pt x="523" y="10"/>
                        <a:pt x="462" y="0"/>
                        <a:pt x="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5"/>
                <p:cNvSpPr/>
                <p:nvPr/>
              </p:nvSpPr>
              <p:spPr>
                <a:xfrm>
                  <a:off x="1939878" y="1283439"/>
                  <a:ext cx="30963" cy="26970"/>
                </a:xfrm>
                <a:custGeom>
                  <a:avLst/>
                  <a:gdLst/>
                  <a:ahLst/>
                  <a:cxnLst/>
                  <a:rect l="l" t="t" r="r" b="b"/>
                  <a:pathLst>
                    <a:path w="822" h="716" extrusionOk="0">
                      <a:moveTo>
                        <a:pt x="377" y="1"/>
                      </a:moveTo>
                      <a:cubicBezTo>
                        <a:pt x="249" y="1"/>
                        <a:pt x="131" y="62"/>
                        <a:pt x="92" y="201"/>
                      </a:cubicBezTo>
                      <a:cubicBezTo>
                        <a:pt x="0" y="383"/>
                        <a:pt x="31" y="596"/>
                        <a:pt x="244" y="687"/>
                      </a:cubicBezTo>
                      <a:cubicBezTo>
                        <a:pt x="299" y="706"/>
                        <a:pt x="357" y="716"/>
                        <a:pt x="413" y="716"/>
                      </a:cubicBezTo>
                      <a:cubicBezTo>
                        <a:pt x="544" y="716"/>
                        <a:pt x="666" y="663"/>
                        <a:pt x="730" y="535"/>
                      </a:cubicBezTo>
                      <a:cubicBezTo>
                        <a:pt x="821" y="353"/>
                        <a:pt x="760" y="140"/>
                        <a:pt x="578" y="49"/>
                      </a:cubicBezTo>
                      <a:cubicBezTo>
                        <a:pt x="515" y="18"/>
                        <a:pt x="445" y="1"/>
                        <a:pt x="3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5"/>
                <p:cNvSpPr/>
                <p:nvPr/>
              </p:nvSpPr>
              <p:spPr>
                <a:xfrm>
                  <a:off x="2070397" y="948456"/>
                  <a:ext cx="29795" cy="27874"/>
                </a:xfrm>
                <a:custGeom>
                  <a:avLst/>
                  <a:gdLst/>
                  <a:ahLst/>
                  <a:cxnLst/>
                  <a:rect l="l" t="t" r="r" b="b"/>
                  <a:pathLst>
                    <a:path w="791" h="740" extrusionOk="0">
                      <a:moveTo>
                        <a:pt x="416" y="0"/>
                      </a:moveTo>
                      <a:cubicBezTo>
                        <a:pt x="247" y="0"/>
                        <a:pt x="58" y="93"/>
                        <a:pt x="31" y="279"/>
                      </a:cubicBezTo>
                      <a:cubicBezTo>
                        <a:pt x="1" y="462"/>
                        <a:pt x="92" y="674"/>
                        <a:pt x="305" y="735"/>
                      </a:cubicBezTo>
                      <a:cubicBezTo>
                        <a:pt x="323" y="738"/>
                        <a:pt x="343" y="740"/>
                        <a:pt x="362" y="740"/>
                      </a:cubicBezTo>
                      <a:cubicBezTo>
                        <a:pt x="529" y="740"/>
                        <a:pt x="706" y="625"/>
                        <a:pt x="760" y="462"/>
                      </a:cubicBezTo>
                      <a:cubicBezTo>
                        <a:pt x="791" y="279"/>
                        <a:pt x="669" y="67"/>
                        <a:pt x="487" y="6"/>
                      </a:cubicBezTo>
                      <a:cubicBezTo>
                        <a:pt x="464" y="2"/>
                        <a:pt x="440" y="0"/>
                        <a:pt x="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5"/>
                <p:cNvSpPr/>
                <p:nvPr/>
              </p:nvSpPr>
              <p:spPr>
                <a:xfrm>
                  <a:off x="1975361" y="1297640"/>
                  <a:ext cx="29833" cy="27912"/>
                </a:xfrm>
                <a:custGeom>
                  <a:avLst/>
                  <a:gdLst/>
                  <a:ahLst/>
                  <a:cxnLst/>
                  <a:rect l="l" t="t" r="r" b="b"/>
                  <a:pathLst>
                    <a:path w="792" h="741" extrusionOk="0">
                      <a:moveTo>
                        <a:pt x="418" y="1"/>
                      </a:moveTo>
                      <a:cubicBezTo>
                        <a:pt x="254" y="1"/>
                        <a:pt x="84" y="94"/>
                        <a:pt x="31" y="280"/>
                      </a:cubicBezTo>
                      <a:cubicBezTo>
                        <a:pt x="1" y="462"/>
                        <a:pt x="122" y="675"/>
                        <a:pt x="305" y="736"/>
                      </a:cubicBezTo>
                      <a:cubicBezTo>
                        <a:pt x="324" y="739"/>
                        <a:pt x="343" y="741"/>
                        <a:pt x="363" y="741"/>
                      </a:cubicBezTo>
                      <a:cubicBezTo>
                        <a:pt x="535" y="741"/>
                        <a:pt x="733" y="626"/>
                        <a:pt x="761" y="462"/>
                      </a:cubicBezTo>
                      <a:cubicBezTo>
                        <a:pt x="791" y="280"/>
                        <a:pt x="700" y="67"/>
                        <a:pt x="487" y="6"/>
                      </a:cubicBezTo>
                      <a:cubicBezTo>
                        <a:pt x="464" y="3"/>
                        <a:pt x="441" y="1"/>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5"/>
                <p:cNvSpPr/>
                <p:nvPr/>
              </p:nvSpPr>
              <p:spPr>
                <a:xfrm>
                  <a:off x="2034914" y="942918"/>
                  <a:ext cx="26367" cy="27535"/>
                </a:xfrm>
                <a:custGeom>
                  <a:avLst/>
                  <a:gdLst/>
                  <a:ahLst/>
                  <a:cxnLst/>
                  <a:rect l="l" t="t" r="r" b="b"/>
                  <a:pathLst>
                    <a:path w="700" h="731" extrusionOk="0">
                      <a:moveTo>
                        <a:pt x="365" y="1"/>
                      </a:moveTo>
                      <a:cubicBezTo>
                        <a:pt x="183" y="1"/>
                        <a:pt x="0" y="153"/>
                        <a:pt x="0" y="335"/>
                      </a:cubicBezTo>
                      <a:cubicBezTo>
                        <a:pt x="0" y="517"/>
                        <a:pt x="152" y="730"/>
                        <a:pt x="335" y="730"/>
                      </a:cubicBezTo>
                      <a:cubicBezTo>
                        <a:pt x="517" y="730"/>
                        <a:pt x="699" y="578"/>
                        <a:pt x="699" y="366"/>
                      </a:cubicBezTo>
                      <a:cubicBezTo>
                        <a:pt x="699" y="183"/>
                        <a:pt x="547" y="1"/>
                        <a:pt x="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5"/>
                <p:cNvSpPr/>
                <p:nvPr/>
              </p:nvSpPr>
              <p:spPr>
                <a:xfrm>
                  <a:off x="2014310" y="1303592"/>
                  <a:ext cx="27497" cy="27497"/>
                </a:xfrm>
                <a:custGeom>
                  <a:avLst/>
                  <a:gdLst/>
                  <a:ahLst/>
                  <a:cxnLst/>
                  <a:rect l="l" t="t" r="r" b="b"/>
                  <a:pathLst>
                    <a:path w="730" h="730" extrusionOk="0">
                      <a:moveTo>
                        <a:pt x="365" y="0"/>
                      </a:moveTo>
                      <a:cubicBezTo>
                        <a:pt x="183" y="0"/>
                        <a:pt x="0" y="152"/>
                        <a:pt x="0" y="335"/>
                      </a:cubicBezTo>
                      <a:cubicBezTo>
                        <a:pt x="0" y="517"/>
                        <a:pt x="152" y="730"/>
                        <a:pt x="335" y="730"/>
                      </a:cubicBezTo>
                      <a:cubicBezTo>
                        <a:pt x="517" y="730"/>
                        <a:pt x="730" y="578"/>
                        <a:pt x="730" y="365"/>
                      </a:cubicBezTo>
                      <a:cubicBezTo>
                        <a:pt x="730" y="183"/>
                        <a:pt x="578"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5"/>
                <p:cNvSpPr/>
                <p:nvPr/>
              </p:nvSpPr>
              <p:spPr>
                <a:xfrm>
                  <a:off x="1993705" y="944086"/>
                  <a:ext cx="30925" cy="27648"/>
                </a:xfrm>
                <a:custGeom>
                  <a:avLst/>
                  <a:gdLst/>
                  <a:ahLst/>
                  <a:cxnLst/>
                  <a:rect l="l" t="t" r="r" b="b"/>
                  <a:pathLst>
                    <a:path w="821" h="734" extrusionOk="0">
                      <a:moveTo>
                        <a:pt x="365" y="0"/>
                      </a:moveTo>
                      <a:cubicBezTo>
                        <a:pt x="152" y="31"/>
                        <a:pt x="0" y="243"/>
                        <a:pt x="61" y="426"/>
                      </a:cubicBezTo>
                      <a:cubicBezTo>
                        <a:pt x="89" y="592"/>
                        <a:pt x="243" y="734"/>
                        <a:pt x="432" y="734"/>
                      </a:cubicBezTo>
                      <a:cubicBezTo>
                        <a:pt x="450" y="734"/>
                        <a:pt x="468" y="732"/>
                        <a:pt x="486" y="730"/>
                      </a:cubicBezTo>
                      <a:cubicBezTo>
                        <a:pt x="669" y="699"/>
                        <a:pt x="821" y="486"/>
                        <a:pt x="760" y="304"/>
                      </a:cubicBezTo>
                      <a:cubicBezTo>
                        <a:pt x="760" y="122"/>
                        <a:pt x="578"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5"/>
                <p:cNvSpPr/>
                <p:nvPr/>
              </p:nvSpPr>
              <p:spPr>
                <a:xfrm>
                  <a:off x="2049793" y="1301934"/>
                  <a:ext cx="29795" cy="27384"/>
                </a:xfrm>
                <a:custGeom>
                  <a:avLst/>
                  <a:gdLst/>
                  <a:ahLst/>
                  <a:cxnLst/>
                  <a:rect l="l" t="t" r="r" b="b"/>
                  <a:pathLst>
                    <a:path w="791" h="727" extrusionOk="0">
                      <a:moveTo>
                        <a:pt x="440" y="0"/>
                      </a:moveTo>
                      <a:cubicBezTo>
                        <a:pt x="407" y="0"/>
                        <a:pt x="372" y="5"/>
                        <a:pt x="335" y="14"/>
                      </a:cubicBezTo>
                      <a:cubicBezTo>
                        <a:pt x="152" y="44"/>
                        <a:pt x="0" y="227"/>
                        <a:pt x="31" y="409"/>
                      </a:cubicBezTo>
                      <a:cubicBezTo>
                        <a:pt x="82" y="590"/>
                        <a:pt x="222" y="727"/>
                        <a:pt x="374" y="727"/>
                      </a:cubicBezTo>
                      <a:cubicBezTo>
                        <a:pt x="401" y="727"/>
                        <a:pt x="429" y="722"/>
                        <a:pt x="456" y="713"/>
                      </a:cubicBezTo>
                      <a:cubicBezTo>
                        <a:pt x="639" y="683"/>
                        <a:pt x="791" y="500"/>
                        <a:pt x="760" y="318"/>
                      </a:cubicBezTo>
                      <a:cubicBezTo>
                        <a:pt x="760" y="137"/>
                        <a:pt x="629" y="0"/>
                        <a:pt x="4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5"/>
                <p:cNvSpPr/>
                <p:nvPr/>
              </p:nvSpPr>
              <p:spPr>
                <a:xfrm>
                  <a:off x="1958185" y="954671"/>
                  <a:ext cx="29833" cy="26104"/>
                </a:xfrm>
                <a:custGeom>
                  <a:avLst/>
                  <a:gdLst/>
                  <a:ahLst/>
                  <a:cxnLst/>
                  <a:rect l="l" t="t" r="r" b="b"/>
                  <a:pathLst>
                    <a:path w="792" h="693" extrusionOk="0">
                      <a:moveTo>
                        <a:pt x="418" y="0"/>
                      </a:moveTo>
                      <a:cubicBezTo>
                        <a:pt x="369" y="0"/>
                        <a:pt x="320" y="8"/>
                        <a:pt x="274" y="23"/>
                      </a:cubicBezTo>
                      <a:cubicBezTo>
                        <a:pt x="122" y="114"/>
                        <a:pt x="1" y="297"/>
                        <a:pt x="92" y="479"/>
                      </a:cubicBezTo>
                      <a:cubicBezTo>
                        <a:pt x="138" y="595"/>
                        <a:pt x="255" y="693"/>
                        <a:pt x="402" y="693"/>
                      </a:cubicBezTo>
                      <a:cubicBezTo>
                        <a:pt x="448" y="693"/>
                        <a:pt x="497" y="683"/>
                        <a:pt x="548" y="661"/>
                      </a:cubicBezTo>
                      <a:cubicBezTo>
                        <a:pt x="700" y="601"/>
                        <a:pt x="791" y="418"/>
                        <a:pt x="730" y="205"/>
                      </a:cubicBezTo>
                      <a:cubicBezTo>
                        <a:pt x="708" y="69"/>
                        <a:pt x="565"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5"/>
                <p:cNvSpPr/>
                <p:nvPr/>
              </p:nvSpPr>
              <p:spPr>
                <a:xfrm>
                  <a:off x="2087574" y="1292442"/>
                  <a:ext cx="29795" cy="26104"/>
                </a:xfrm>
                <a:custGeom>
                  <a:avLst/>
                  <a:gdLst/>
                  <a:ahLst/>
                  <a:cxnLst/>
                  <a:rect l="l" t="t" r="r" b="b"/>
                  <a:pathLst>
                    <a:path w="791" h="693" extrusionOk="0">
                      <a:moveTo>
                        <a:pt x="396" y="0"/>
                      </a:moveTo>
                      <a:cubicBezTo>
                        <a:pt x="348" y="0"/>
                        <a:pt x="297" y="8"/>
                        <a:pt x="244" y="23"/>
                      </a:cubicBezTo>
                      <a:cubicBezTo>
                        <a:pt x="92" y="114"/>
                        <a:pt x="1" y="296"/>
                        <a:pt x="61" y="479"/>
                      </a:cubicBezTo>
                      <a:cubicBezTo>
                        <a:pt x="131" y="594"/>
                        <a:pt x="253" y="693"/>
                        <a:pt x="388" y="693"/>
                      </a:cubicBezTo>
                      <a:cubicBezTo>
                        <a:pt x="430" y="693"/>
                        <a:pt x="474" y="683"/>
                        <a:pt x="517" y="661"/>
                      </a:cubicBezTo>
                      <a:cubicBezTo>
                        <a:pt x="669" y="600"/>
                        <a:pt x="791" y="418"/>
                        <a:pt x="700" y="205"/>
                      </a:cubicBezTo>
                      <a:cubicBezTo>
                        <a:pt x="654" y="68"/>
                        <a:pt x="540" y="0"/>
                        <a:pt x="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5"/>
                <p:cNvSpPr/>
                <p:nvPr/>
              </p:nvSpPr>
              <p:spPr>
                <a:xfrm>
                  <a:off x="1923831" y="971584"/>
                  <a:ext cx="32130" cy="26744"/>
                </a:xfrm>
                <a:custGeom>
                  <a:avLst/>
                  <a:gdLst/>
                  <a:ahLst/>
                  <a:cxnLst/>
                  <a:rect l="l" t="t" r="r" b="b"/>
                  <a:pathLst>
                    <a:path w="853" h="710" extrusionOk="0">
                      <a:moveTo>
                        <a:pt x="402" y="1"/>
                      </a:moveTo>
                      <a:cubicBezTo>
                        <a:pt x="346" y="1"/>
                        <a:pt x="292" y="11"/>
                        <a:pt x="244" y="30"/>
                      </a:cubicBezTo>
                      <a:cubicBezTo>
                        <a:pt x="62" y="152"/>
                        <a:pt x="1" y="364"/>
                        <a:pt x="123" y="516"/>
                      </a:cubicBezTo>
                      <a:cubicBezTo>
                        <a:pt x="197" y="647"/>
                        <a:pt x="307" y="709"/>
                        <a:pt x="415" y="709"/>
                      </a:cubicBezTo>
                      <a:cubicBezTo>
                        <a:pt x="483" y="709"/>
                        <a:pt x="550" y="685"/>
                        <a:pt x="609" y="638"/>
                      </a:cubicBezTo>
                      <a:cubicBezTo>
                        <a:pt x="822" y="516"/>
                        <a:pt x="852" y="304"/>
                        <a:pt x="730" y="152"/>
                      </a:cubicBezTo>
                      <a:cubicBezTo>
                        <a:pt x="647" y="48"/>
                        <a:pt x="522" y="1"/>
                        <a:pt x="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5"/>
                <p:cNvSpPr/>
                <p:nvPr/>
              </p:nvSpPr>
              <p:spPr>
                <a:xfrm>
                  <a:off x="2120797" y="1275002"/>
                  <a:ext cx="30925" cy="26706"/>
                </a:xfrm>
                <a:custGeom>
                  <a:avLst/>
                  <a:gdLst/>
                  <a:ahLst/>
                  <a:cxnLst/>
                  <a:rect l="l" t="t" r="r" b="b"/>
                  <a:pathLst>
                    <a:path w="821" h="709" extrusionOk="0">
                      <a:moveTo>
                        <a:pt x="371" y="1"/>
                      </a:moveTo>
                      <a:cubicBezTo>
                        <a:pt x="315" y="1"/>
                        <a:pt x="261" y="11"/>
                        <a:pt x="213" y="30"/>
                      </a:cubicBezTo>
                      <a:cubicBezTo>
                        <a:pt x="30" y="151"/>
                        <a:pt x="0" y="364"/>
                        <a:pt x="91" y="516"/>
                      </a:cubicBezTo>
                      <a:cubicBezTo>
                        <a:pt x="166" y="647"/>
                        <a:pt x="287" y="709"/>
                        <a:pt x="404" y="709"/>
                      </a:cubicBezTo>
                      <a:cubicBezTo>
                        <a:pt x="477" y="709"/>
                        <a:pt x="549" y="685"/>
                        <a:pt x="608" y="638"/>
                      </a:cubicBezTo>
                      <a:cubicBezTo>
                        <a:pt x="790" y="516"/>
                        <a:pt x="821" y="303"/>
                        <a:pt x="699" y="151"/>
                      </a:cubicBezTo>
                      <a:cubicBezTo>
                        <a:pt x="616" y="48"/>
                        <a:pt x="490" y="1"/>
                        <a:pt x="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5"/>
                <p:cNvSpPr/>
                <p:nvPr/>
              </p:nvSpPr>
              <p:spPr>
                <a:xfrm>
                  <a:off x="1895242" y="995579"/>
                  <a:ext cx="29795" cy="26104"/>
                </a:xfrm>
                <a:custGeom>
                  <a:avLst/>
                  <a:gdLst/>
                  <a:ahLst/>
                  <a:cxnLst/>
                  <a:rect l="l" t="t" r="r" b="b"/>
                  <a:pathLst>
                    <a:path w="791" h="693" extrusionOk="0">
                      <a:moveTo>
                        <a:pt x="418" y="1"/>
                      </a:moveTo>
                      <a:cubicBezTo>
                        <a:pt x="327" y="1"/>
                        <a:pt x="228" y="31"/>
                        <a:pt x="152" y="92"/>
                      </a:cubicBezTo>
                      <a:cubicBezTo>
                        <a:pt x="0" y="183"/>
                        <a:pt x="0" y="427"/>
                        <a:pt x="152" y="578"/>
                      </a:cubicBezTo>
                      <a:cubicBezTo>
                        <a:pt x="213" y="654"/>
                        <a:pt x="296" y="692"/>
                        <a:pt x="384" y="692"/>
                      </a:cubicBezTo>
                      <a:cubicBezTo>
                        <a:pt x="471" y="692"/>
                        <a:pt x="562" y="654"/>
                        <a:pt x="638" y="578"/>
                      </a:cubicBezTo>
                      <a:cubicBezTo>
                        <a:pt x="790" y="457"/>
                        <a:pt x="790" y="244"/>
                        <a:pt x="638" y="92"/>
                      </a:cubicBezTo>
                      <a:cubicBezTo>
                        <a:pt x="593" y="31"/>
                        <a:pt x="509" y="1"/>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5"/>
                <p:cNvSpPr/>
                <p:nvPr/>
              </p:nvSpPr>
              <p:spPr>
                <a:xfrm>
                  <a:off x="2150554" y="1251760"/>
                  <a:ext cx="29795" cy="26405"/>
                </a:xfrm>
                <a:custGeom>
                  <a:avLst/>
                  <a:gdLst/>
                  <a:ahLst/>
                  <a:cxnLst/>
                  <a:rect l="l" t="t" r="r" b="b"/>
                  <a:pathLst>
                    <a:path w="791" h="701" extrusionOk="0">
                      <a:moveTo>
                        <a:pt x="407" y="1"/>
                      </a:moveTo>
                      <a:cubicBezTo>
                        <a:pt x="319" y="1"/>
                        <a:pt x="228" y="24"/>
                        <a:pt x="152" y="69"/>
                      </a:cubicBezTo>
                      <a:cubicBezTo>
                        <a:pt x="0" y="191"/>
                        <a:pt x="0" y="404"/>
                        <a:pt x="152" y="586"/>
                      </a:cubicBezTo>
                      <a:cubicBezTo>
                        <a:pt x="198" y="662"/>
                        <a:pt x="281" y="700"/>
                        <a:pt x="373" y="700"/>
                      </a:cubicBezTo>
                      <a:cubicBezTo>
                        <a:pt x="464" y="700"/>
                        <a:pt x="563" y="662"/>
                        <a:pt x="639" y="586"/>
                      </a:cubicBezTo>
                      <a:cubicBezTo>
                        <a:pt x="791" y="465"/>
                        <a:pt x="791" y="221"/>
                        <a:pt x="639" y="69"/>
                      </a:cubicBezTo>
                      <a:cubicBezTo>
                        <a:pt x="578" y="24"/>
                        <a:pt x="494"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5"/>
                <p:cNvSpPr/>
                <p:nvPr/>
              </p:nvSpPr>
              <p:spPr>
                <a:xfrm>
                  <a:off x="1871172" y="1024244"/>
                  <a:ext cx="30963" cy="26480"/>
                </a:xfrm>
                <a:custGeom>
                  <a:avLst/>
                  <a:gdLst/>
                  <a:ahLst/>
                  <a:cxnLst/>
                  <a:rect l="l" t="t" r="r" b="b"/>
                  <a:pathLst>
                    <a:path w="822" h="703" extrusionOk="0">
                      <a:moveTo>
                        <a:pt x="445" y="1"/>
                      </a:moveTo>
                      <a:cubicBezTo>
                        <a:pt x="318" y="1"/>
                        <a:pt x="185" y="48"/>
                        <a:pt x="122" y="152"/>
                      </a:cubicBezTo>
                      <a:cubicBezTo>
                        <a:pt x="1" y="304"/>
                        <a:pt x="62" y="547"/>
                        <a:pt x="214" y="638"/>
                      </a:cubicBezTo>
                      <a:cubicBezTo>
                        <a:pt x="269" y="683"/>
                        <a:pt x="337" y="703"/>
                        <a:pt x="407" y="703"/>
                      </a:cubicBezTo>
                      <a:cubicBezTo>
                        <a:pt x="528" y="703"/>
                        <a:pt x="653" y="643"/>
                        <a:pt x="730" y="547"/>
                      </a:cubicBezTo>
                      <a:cubicBezTo>
                        <a:pt x="821" y="395"/>
                        <a:pt x="761" y="152"/>
                        <a:pt x="609" y="30"/>
                      </a:cubicBezTo>
                      <a:cubicBezTo>
                        <a:pt x="561" y="11"/>
                        <a:pt x="503"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5"/>
                <p:cNvSpPr/>
                <p:nvPr/>
              </p:nvSpPr>
              <p:spPr>
                <a:xfrm>
                  <a:off x="2173456" y="1222191"/>
                  <a:ext cx="30925" cy="27460"/>
                </a:xfrm>
                <a:custGeom>
                  <a:avLst/>
                  <a:gdLst/>
                  <a:ahLst/>
                  <a:cxnLst/>
                  <a:rect l="l" t="t" r="r" b="b"/>
                  <a:pathLst>
                    <a:path w="821" h="729" extrusionOk="0">
                      <a:moveTo>
                        <a:pt x="423" y="1"/>
                      </a:moveTo>
                      <a:cubicBezTo>
                        <a:pt x="303" y="1"/>
                        <a:pt x="181" y="68"/>
                        <a:pt x="122" y="186"/>
                      </a:cubicBezTo>
                      <a:cubicBezTo>
                        <a:pt x="0" y="338"/>
                        <a:pt x="61" y="550"/>
                        <a:pt x="213" y="672"/>
                      </a:cubicBezTo>
                      <a:cubicBezTo>
                        <a:pt x="262" y="711"/>
                        <a:pt x="321" y="728"/>
                        <a:pt x="381" y="728"/>
                      </a:cubicBezTo>
                      <a:cubicBezTo>
                        <a:pt x="506" y="728"/>
                        <a:pt x="638" y="653"/>
                        <a:pt x="699" y="550"/>
                      </a:cubicBezTo>
                      <a:cubicBezTo>
                        <a:pt x="821" y="398"/>
                        <a:pt x="760" y="186"/>
                        <a:pt x="608" y="64"/>
                      </a:cubicBezTo>
                      <a:cubicBezTo>
                        <a:pt x="554" y="21"/>
                        <a:pt x="489" y="1"/>
                        <a:pt x="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5"/>
                <p:cNvSpPr/>
                <p:nvPr/>
              </p:nvSpPr>
              <p:spPr>
                <a:xfrm>
                  <a:off x="1853995" y="1057844"/>
                  <a:ext cx="29833" cy="26141"/>
                </a:xfrm>
                <a:custGeom>
                  <a:avLst/>
                  <a:gdLst/>
                  <a:ahLst/>
                  <a:cxnLst/>
                  <a:rect l="l" t="t" r="r" b="b"/>
                  <a:pathLst>
                    <a:path w="792" h="694" extrusionOk="0">
                      <a:moveTo>
                        <a:pt x="402" y="1"/>
                      </a:moveTo>
                      <a:cubicBezTo>
                        <a:pt x="261" y="1"/>
                        <a:pt x="133" y="83"/>
                        <a:pt x="62" y="202"/>
                      </a:cubicBezTo>
                      <a:cubicBezTo>
                        <a:pt x="1" y="415"/>
                        <a:pt x="62" y="597"/>
                        <a:pt x="274" y="658"/>
                      </a:cubicBezTo>
                      <a:cubicBezTo>
                        <a:pt x="323" y="682"/>
                        <a:pt x="372" y="694"/>
                        <a:pt x="419" y="694"/>
                      </a:cubicBezTo>
                      <a:cubicBezTo>
                        <a:pt x="548" y="694"/>
                        <a:pt x="664" y="609"/>
                        <a:pt x="730" y="476"/>
                      </a:cubicBezTo>
                      <a:cubicBezTo>
                        <a:pt x="791" y="293"/>
                        <a:pt x="730" y="111"/>
                        <a:pt x="518" y="20"/>
                      </a:cubicBezTo>
                      <a:cubicBezTo>
                        <a:pt x="479" y="7"/>
                        <a:pt x="440" y="1"/>
                        <a:pt x="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5"/>
                <p:cNvSpPr/>
                <p:nvPr/>
              </p:nvSpPr>
              <p:spPr>
                <a:xfrm>
                  <a:off x="2191763" y="1187913"/>
                  <a:ext cx="29795" cy="26593"/>
                </a:xfrm>
                <a:custGeom>
                  <a:avLst/>
                  <a:gdLst/>
                  <a:ahLst/>
                  <a:cxnLst/>
                  <a:rect l="l" t="t" r="r" b="b"/>
                  <a:pathLst>
                    <a:path w="791" h="706" extrusionOk="0">
                      <a:moveTo>
                        <a:pt x="397" y="0"/>
                      </a:moveTo>
                      <a:cubicBezTo>
                        <a:pt x="242" y="0"/>
                        <a:pt x="108" y="98"/>
                        <a:pt x="61" y="214"/>
                      </a:cubicBezTo>
                      <a:cubicBezTo>
                        <a:pt x="1" y="397"/>
                        <a:pt x="61" y="609"/>
                        <a:pt x="274" y="670"/>
                      </a:cubicBezTo>
                      <a:cubicBezTo>
                        <a:pt x="323" y="695"/>
                        <a:pt x="372" y="706"/>
                        <a:pt x="419" y="706"/>
                      </a:cubicBezTo>
                      <a:cubicBezTo>
                        <a:pt x="548" y="706"/>
                        <a:pt x="663" y="621"/>
                        <a:pt x="730" y="488"/>
                      </a:cubicBezTo>
                      <a:cubicBezTo>
                        <a:pt x="791" y="305"/>
                        <a:pt x="730" y="93"/>
                        <a:pt x="548" y="32"/>
                      </a:cubicBezTo>
                      <a:cubicBezTo>
                        <a:pt x="497" y="10"/>
                        <a:pt x="446" y="0"/>
                        <a:pt x="3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5"/>
                <p:cNvSpPr/>
                <p:nvPr/>
              </p:nvSpPr>
              <p:spPr>
                <a:xfrm>
                  <a:off x="1843712" y="1093930"/>
                  <a:ext cx="29795" cy="27799"/>
                </a:xfrm>
                <a:custGeom>
                  <a:avLst/>
                  <a:gdLst/>
                  <a:ahLst/>
                  <a:cxnLst/>
                  <a:rect l="l" t="t" r="r" b="b"/>
                  <a:pathLst>
                    <a:path w="791" h="738" extrusionOk="0">
                      <a:moveTo>
                        <a:pt x="409" y="0"/>
                      </a:moveTo>
                      <a:cubicBezTo>
                        <a:pt x="243" y="0"/>
                        <a:pt x="86" y="141"/>
                        <a:pt x="31" y="308"/>
                      </a:cubicBezTo>
                      <a:cubicBezTo>
                        <a:pt x="0" y="521"/>
                        <a:pt x="152" y="703"/>
                        <a:pt x="335" y="733"/>
                      </a:cubicBezTo>
                      <a:cubicBezTo>
                        <a:pt x="353" y="736"/>
                        <a:pt x="371" y="737"/>
                        <a:pt x="389" y="737"/>
                      </a:cubicBezTo>
                      <a:cubicBezTo>
                        <a:pt x="578" y="737"/>
                        <a:pt x="732" y="596"/>
                        <a:pt x="760" y="430"/>
                      </a:cubicBezTo>
                      <a:cubicBezTo>
                        <a:pt x="791" y="247"/>
                        <a:pt x="669" y="65"/>
                        <a:pt x="456" y="4"/>
                      </a:cubicBezTo>
                      <a:cubicBezTo>
                        <a:pt x="440" y="1"/>
                        <a:pt x="425" y="0"/>
                        <a:pt x="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5"/>
                <p:cNvSpPr/>
                <p:nvPr/>
              </p:nvSpPr>
              <p:spPr>
                <a:xfrm>
                  <a:off x="2202084" y="1151148"/>
                  <a:ext cx="29795" cy="27836"/>
                </a:xfrm>
                <a:custGeom>
                  <a:avLst/>
                  <a:gdLst/>
                  <a:ahLst/>
                  <a:cxnLst/>
                  <a:rect l="l" t="t" r="r" b="b"/>
                  <a:pathLst>
                    <a:path w="791" h="739" extrusionOk="0">
                      <a:moveTo>
                        <a:pt x="408" y="1"/>
                      </a:moveTo>
                      <a:cubicBezTo>
                        <a:pt x="238" y="1"/>
                        <a:pt x="58" y="142"/>
                        <a:pt x="31" y="309"/>
                      </a:cubicBezTo>
                      <a:cubicBezTo>
                        <a:pt x="0" y="521"/>
                        <a:pt x="152" y="704"/>
                        <a:pt x="334" y="734"/>
                      </a:cubicBezTo>
                      <a:cubicBezTo>
                        <a:pt x="350" y="737"/>
                        <a:pt x="366" y="738"/>
                        <a:pt x="382" y="738"/>
                      </a:cubicBezTo>
                      <a:cubicBezTo>
                        <a:pt x="547" y="738"/>
                        <a:pt x="704" y="597"/>
                        <a:pt x="760" y="430"/>
                      </a:cubicBezTo>
                      <a:cubicBezTo>
                        <a:pt x="790" y="248"/>
                        <a:pt x="638" y="66"/>
                        <a:pt x="456" y="5"/>
                      </a:cubicBezTo>
                      <a:cubicBezTo>
                        <a:pt x="440" y="2"/>
                        <a:pt x="424"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5"/>
                <p:cNvSpPr/>
                <p:nvPr/>
              </p:nvSpPr>
              <p:spPr>
                <a:xfrm>
                  <a:off x="1843712" y="1131862"/>
                  <a:ext cx="27497" cy="27497"/>
                </a:xfrm>
                <a:custGeom>
                  <a:avLst/>
                  <a:gdLst/>
                  <a:ahLst/>
                  <a:cxnLst/>
                  <a:rect l="l" t="t" r="r" b="b"/>
                  <a:pathLst>
                    <a:path w="730" h="730" extrusionOk="0">
                      <a:moveTo>
                        <a:pt x="335" y="0"/>
                      </a:moveTo>
                      <a:cubicBezTo>
                        <a:pt x="152" y="30"/>
                        <a:pt x="0" y="182"/>
                        <a:pt x="0" y="365"/>
                      </a:cubicBezTo>
                      <a:cubicBezTo>
                        <a:pt x="0" y="578"/>
                        <a:pt x="183" y="730"/>
                        <a:pt x="395" y="730"/>
                      </a:cubicBezTo>
                      <a:cubicBezTo>
                        <a:pt x="578" y="730"/>
                        <a:pt x="730" y="517"/>
                        <a:pt x="730" y="334"/>
                      </a:cubicBezTo>
                      <a:cubicBezTo>
                        <a:pt x="730" y="152"/>
                        <a:pt x="547" y="0"/>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5"/>
                <p:cNvSpPr/>
                <p:nvPr/>
              </p:nvSpPr>
              <p:spPr>
                <a:xfrm>
                  <a:off x="2204344" y="1114686"/>
                  <a:ext cx="27535" cy="27497"/>
                </a:xfrm>
                <a:custGeom>
                  <a:avLst/>
                  <a:gdLst/>
                  <a:ahLst/>
                  <a:cxnLst/>
                  <a:rect l="l" t="t" r="r" b="b"/>
                  <a:pathLst>
                    <a:path w="731" h="730" extrusionOk="0">
                      <a:moveTo>
                        <a:pt x="335" y="0"/>
                      </a:moveTo>
                      <a:cubicBezTo>
                        <a:pt x="153" y="0"/>
                        <a:pt x="1" y="152"/>
                        <a:pt x="1" y="365"/>
                      </a:cubicBezTo>
                      <a:cubicBezTo>
                        <a:pt x="1" y="578"/>
                        <a:pt x="214" y="730"/>
                        <a:pt x="396" y="730"/>
                      </a:cubicBezTo>
                      <a:cubicBezTo>
                        <a:pt x="578" y="730"/>
                        <a:pt x="730" y="517"/>
                        <a:pt x="730" y="334"/>
                      </a:cubicBezTo>
                      <a:cubicBezTo>
                        <a:pt x="730" y="152"/>
                        <a:pt x="548" y="0"/>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5"/>
                <p:cNvSpPr/>
                <p:nvPr/>
              </p:nvSpPr>
              <p:spPr>
                <a:xfrm>
                  <a:off x="1848270" y="1170171"/>
                  <a:ext cx="29833" cy="27573"/>
                </a:xfrm>
                <a:custGeom>
                  <a:avLst/>
                  <a:gdLst/>
                  <a:ahLst/>
                  <a:cxnLst/>
                  <a:rect l="l" t="t" r="r" b="b"/>
                  <a:pathLst>
                    <a:path w="792" h="732" extrusionOk="0">
                      <a:moveTo>
                        <a:pt x="401" y="1"/>
                      </a:moveTo>
                      <a:cubicBezTo>
                        <a:pt x="369" y="1"/>
                        <a:pt x="337" y="6"/>
                        <a:pt x="305" y="16"/>
                      </a:cubicBezTo>
                      <a:cubicBezTo>
                        <a:pt x="122" y="47"/>
                        <a:pt x="1" y="229"/>
                        <a:pt x="31" y="472"/>
                      </a:cubicBezTo>
                      <a:cubicBezTo>
                        <a:pt x="106" y="622"/>
                        <a:pt x="243" y="731"/>
                        <a:pt x="391" y="731"/>
                      </a:cubicBezTo>
                      <a:cubicBezTo>
                        <a:pt x="423" y="731"/>
                        <a:pt x="455" y="726"/>
                        <a:pt x="487" y="716"/>
                      </a:cubicBezTo>
                      <a:cubicBezTo>
                        <a:pt x="670" y="655"/>
                        <a:pt x="791" y="472"/>
                        <a:pt x="761" y="260"/>
                      </a:cubicBezTo>
                      <a:cubicBezTo>
                        <a:pt x="686" y="110"/>
                        <a:pt x="549"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5"/>
                <p:cNvSpPr/>
                <p:nvPr/>
              </p:nvSpPr>
              <p:spPr>
                <a:xfrm>
                  <a:off x="2197489" y="1076716"/>
                  <a:ext cx="29795" cy="27912"/>
                </a:xfrm>
                <a:custGeom>
                  <a:avLst/>
                  <a:gdLst/>
                  <a:ahLst/>
                  <a:cxnLst/>
                  <a:rect l="l" t="t" r="r" b="b"/>
                  <a:pathLst>
                    <a:path w="791" h="741" extrusionOk="0">
                      <a:moveTo>
                        <a:pt x="361" y="0"/>
                      </a:moveTo>
                      <a:cubicBezTo>
                        <a:pt x="342" y="0"/>
                        <a:pt x="323" y="2"/>
                        <a:pt x="304" y="5"/>
                      </a:cubicBezTo>
                      <a:cubicBezTo>
                        <a:pt x="122" y="66"/>
                        <a:pt x="1" y="248"/>
                        <a:pt x="31" y="461"/>
                      </a:cubicBezTo>
                      <a:cubicBezTo>
                        <a:pt x="111" y="647"/>
                        <a:pt x="260" y="740"/>
                        <a:pt x="419" y="740"/>
                      </a:cubicBezTo>
                      <a:cubicBezTo>
                        <a:pt x="441" y="740"/>
                        <a:pt x="464" y="738"/>
                        <a:pt x="487" y="735"/>
                      </a:cubicBezTo>
                      <a:cubicBezTo>
                        <a:pt x="669" y="674"/>
                        <a:pt x="791" y="461"/>
                        <a:pt x="760" y="279"/>
                      </a:cubicBezTo>
                      <a:cubicBezTo>
                        <a:pt x="679" y="115"/>
                        <a:pt x="524"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5"/>
                <p:cNvSpPr/>
                <p:nvPr/>
              </p:nvSpPr>
              <p:spPr>
                <a:xfrm>
                  <a:off x="1860888" y="1204901"/>
                  <a:ext cx="32093" cy="26819"/>
                </a:xfrm>
                <a:custGeom>
                  <a:avLst/>
                  <a:gdLst/>
                  <a:ahLst/>
                  <a:cxnLst/>
                  <a:rect l="l" t="t" r="r" b="b"/>
                  <a:pathLst>
                    <a:path w="852" h="712" extrusionOk="0">
                      <a:moveTo>
                        <a:pt x="423" y="0"/>
                      </a:moveTo>
                      <a:cubicBezTo>
                        <a:pt x="374" y="0"/>
                        <a:pt x="324" y="12"/>
                        <a:pt x="274" y="37"/>
                      </a:cubicBezTo>
                      <a:cubicBezTo>
                        <a:pt x="91" y="98"/>
                        <a:pt x="0" y="341"/>
                        <a:pt x="122" y="523"/>
                      </a:cubicBezTo>
                      <a:cubicBezTo>
                        <a:pt x="210" y="633"/>
                        <a:pt x="330" y="711"/>
                        <a:pt x="459" y="711"/>
                      </a:cubicBezTo>
                      <a:cubicBezTo>
                        <a:pt x="508" y="711"/>
                        <a:pt x="558" y="700"/>
                        <a:pt x="608" y="675"/>
                      </a:cubicBezTo>
                      <a:cubicBezTo>
                        <a:pt x="760" y="553"/>
                        <a:pt x="851" y="371"/>
                        <a:pt x="760" y="189"/>
                      </a:cubicBezTo>
                      <a:cubicBezTo>
                        <a:pt x="672" y="79"/>
                        <a:pt x="552" y="0"/>
                        <a:pt x="4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5"/>
                <p:cNvSpPr/>
                <p:nvPr/>
              </p:nvSpPr>
              <p:spPr>
                <a:xfrm>
                  <a:off x="2184907" y="1041647"/>
                  <a:ext cx="29795" cy="27008"/>
                </a:xfrm>
                <a:custGeom>
                  <a:avLst/>
                  <a:gdLst/>
                  <a:ahLst/>
                  <a:cxnLst/>
                  <a:rect l="l" t="t" r="r" b="b"/>
                  <a:pathLst>
                    <a:path w="791" h="717" extrusionOk="0">
                      <a:moveTo>
                        <a:pt x="358" y="1"/>
                      </a:moveTo>
                      <a:cubicBezTo>
                        <a:pt x="309" y="1"/>
                        <a:pt x="260" y="8"/>
                        <a:pt x="213" y="24"/>
                      </a:cubicBezTo>
                      <a:cubicBezTo>
                        <a:pt x="31" y="115"/>
                        <a:pt x="0" y="328"/>
                        <a:pt x="61" y="541"/>
                      </a:cubicBezTo>
                      <a:cubicBezTo>
                        <a:pt x="151" y="654"/>
                        <a:pt x="275" y="716"/>
                        <a:pt x="407" y="716"/>
                      </a:cubicBezTo>
                      <a:cubicBezTo>
                        <a:pt x="453" y="716"/>
                        <a:pt x="500" y="709"/>
                        <a:pt x="547" y="693"/>
                      </a:cubicBezTo>
                      <a:cubicBezTo>
                        <a:pt x="699" y="571"/>
                        <a:pt x="790" y="389"/>
                        <a:pt x="699" y="176"/>
                      </a:cubicBezTo>
                      <a:cubicBezTo>
                        <a:pt x="632" y="63"/>
                        <a:pt x="497"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5"/>
                <p:cNvSpPr/>
                <p:nvPr/>
              </p:nvSpPr>
              <p:spPr>
                <a:xfrm>
                  <a:off x="1882623" y="1236166"/>
                  <a:ext cx="28665" cy="26104"/>
                </a:xfrm>
                <a:custGeom>
                  <a:avLst/>
                  <a:gdLst/>
                  <a:ahLst/>
                  <a:cxnLst/>
                  <a:rect l="l" t="t" r="r" b="b"/>
                  <a:pathLst>
                    <a:path w="761" h="693" extrusionOk="0">
                      <a:moveTo>
                        <a:pt x="393" y="1"/>
                      </a:moveTo>
                      <a:cubicBezTo>
                        <a:pt x="310" y="1"/>
                        <a:pt x="224" y="31"/>
                        <a:pt x="153" y="88"/>
                      </a:cubicBezTo>
                      <a:cubicBezTo>
                        <a:pt x="1" y="240"/>
                        <a:pt x="1" y="453"/>
                        <a:pt x="122" y="575"/>
                      </a:cubicBezTo>
                      <a:cubicBezTo>
                        <a:pt x="170" y="655"/>
                        <a:pt x="261" y="693"/>
                        <a:pt x="358" y="693"/>
                      </a:cubicBezTo>
                      <a:cubicBezTo>
                        <a:pt x="445" y="693"/>
                        <a:pt x="537" y="662"/>
                        <a:pt x="609" y="605"/>
                      </a:cubicBezTo>
                      <a:cubicBezTo>
                        <a:pt x="761" y="483"/>
                        <a:pt x="761" y="271"/>
                        <a:pt x="639" y="119"/>
                      </a:cubicBezTo>
                      <a:cubicBezTo>
                        <a:pt x="575" y="38"/>
                        <a:pt x="485"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5"/>
                <p:cNvSpPr/>
                <p:nvPr/>
              </p:nvSpPr>
              <p:spPr>
                <a:xfrm>
                  <a:off x="2163135" y="1009478"/>
                  <a:ext cx="29795" cy="26292"/>
                </a:xfrm>
                <a:custGeom>
                  <a:avLst/>
                  <a:gdLst/>
                  <a:ahLst/>
                  <a:cxnLst/>
                  <a:rect l="l" t="t" r="r" b="b"/>
                  <a:pathLst>
                    <a:path w="791" h="698" extrusionOk="0">
                      <a:moveTo>
                        <a:pt x="434" y="0"/>
                      </a:moveTo>
                      <a:cubicBezTo>
                        <a:pt x="347" y="0"/>
                        <a:pt x="255" y="30"/>
                        <a:pt x="183" y="88"/>
                      </a:cubicBezTo>
                      <a:cubicBezTo>
                        <a:pt x="31" y="209"/>
                        <a:pt x="1" y="422"/>
                        <a:pt x="153" y="574"/>
                      </a:cubicBezTo>
                      <a:cubicBezTo>
                        <a:pt x="221" y="660"/>
                        <a:pt x="319" y="697"/>
                        <a:pt x="418" y="697"/>
                      </a:cubicBezTo>
                      <a:cubicBezTo>
                        <a:pt x="495" y="697"/>
                        <a:pt x="573" y="675"/>
                        <a:pt x="639" y="635"/>
                      </a:cubicBezTo>
                      <a:cubicBezTo>
                        <a:pt x="791" y="513"/>
                        <a:pt x="791" y="270"/>
                        <a:pt x="669" y="118"/>
                      </a:cubicBezTo>
                      <a:cubicBezTo>
                        <a:pt x="621" y="38"/>
                        <a:pt x="53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5"/>
                <p:cNvSpPr/>
                <p:nvPr/>
              </p:nvSpPr>
              <p:spPr>
                <a:xfrm>
                  <a:off x="1907823" y="1262496"/>
                  <a:ext cx="32093" cy="27723"/>
                </a:xfrm>
                <a:custGeom>
                  <a:avLst/>
                  <a:gdLst/>
                  <a:ahLst/>
                  <a:cxnLst/>
                  <a:rect l="l" t="t" r="r" b="b"/>
                  <a:pathLst>
                    <a:path w="852" h="736" extrusionOk="0">
                      <a:moveTo>
                        <a:pt x="454" y="0"/>
                      </a:moveTo>
                      <a:cubicBezTo>
                        <a:pt x="341" y="0"/>
                        <a:pt x="225" y="58"/>
                        <a:pt x="152" y="149"/>
                      </a:cubicBezTo>
                      <a:cubicBezTo>
                        <a:pt x="0" y="301"/>
                        <a:pt x="61" y="514"/>
                        <a:pt x="213" y="635"/>
                      </a:cubicBezTo>
                      <a:cubicBezTo>
                        <a:pt x="282" y="704"/>
                        <a:pt x="362" y="735"/>
                        <a:pt x="442" y="735"/>
                      </a:cubicBezTo>
                      <a:cubicBezTo>
                        <a:pt x="538" y="735"/>
                        <a:pt x="633" y="689"/>
                        <a:pt x="700" y="605"/>
                      </a:cubicBezTo>
                      <a:cubicBezTo>
                        <a:pt x="851" y="453"/>
                        <a:pt x="821" y="210"/>
                        <a:pt x="669" y="88"/>
                      </a:cubicBezTo>
                      <a:cubicBezTo>
                        <a:pt x="608" y="27"/>
                        <a:pt x="532" y="0"/>
                        <a:pt x="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5"/>
                <p:cNvSpPr/>
                <p:nvPr/>
              </p:nvSpPr>
              <p:spPr>
                <a:xfrm>
                  <a:off x="2136806" y="983826"/>
                  <a:ext cx="30963" cy="27008"/>
                </a:xfrm>
                <a:custGeom>
                  <a:avLst/>
                  <a:gdLst/>
                  <a:ahLst/>
                  <a:cxnLst/>
                  <a:rect l="l" t="t" r="r" b="b"/>
                  <a:pathLst>
                    <a:path w="822" h="717" extrusionOk="0">
                      <a:moveTo>
                        <a:pt x="380" y="0"/>
                      </a:moveTo>
                      <a:cubicBezTo>
                        <a:pt x="283" y="0"/>
                        <a:pt x="189" y="47"/>
                        <a:pt x="122" y="131"/>
                      </a:cubicBezTo>
                      <a:cubicBezTo>
                        <a:pt x="1" y="283"/>
                        <a:pt x="1" y="465"/>
                        <a:pt x="153" y="617"/>
                      </a:cubicBezTo>
                      <a:cubicBezTo>
                        <a:pt x="221" y="685"/>
                        <a:pt x="308" y="717"/>
                        <a:pt x="394" y="717"/>
                      </a:cubicBezTo>
                      <a:cubicBezTo>
                        <a:pt x="499" y="717"/>
                        <a:pt x="602" y="670"/>
                        <a:pt x="669" y="587"/>
                      </a:cubicBezTo>
                      <a:cubicBezTo>
                        <a:pt x="821" y="435"/>
                        <a:pt x="760" y="191"/>
                        <a:pt x="608" y="100"/>
                      </a:cubicBezTo>
                      <a:cubicBezTo>
                        <a:pt x="540" y="32"/>
                        <a:pt x="45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39" name="Google Shape;4639;p5"/>
            <p:cNvGrpSpPr/>
            <p:nvPr/>
          </p:nvGrpSpPr>
          <p:grpSpPr>
            <a:xfrm>
              <a:off x="-473202" y="4227985"/>
              <a:ext cx="1270189" cy="1271228"/>
              <a:chOff x="-2377450" y="13590925"/>
              <a:chExt cx="886075" cy="886800"/>
            </a:xfrm>
          </p:grpSpPr>
          <p:sp>
            <p:nvSpPr>
              <p:cNvPr id="4640" name="Google Shape;4640;p5"/>
              <p:cNvSpPr/>
              <p:nvPr/>
            </p:nvSpPr>
            <p:spPr>
              <a:xfrm>
                <a:off x="-2322725" y="13805200"/>
                <a:ext cx="41050" cy="123125"/>
              </a:xfrm>
              <a:custGeom>
                <a:avLst/>
                <a:gdLst/>
                <a:ahLst/>
                <a:cxnLst/>
                <a:rect l="l" t="t" r="r" b="b"/>
                <a:pathLst>
                  <a:path w="1642" h="4925" extrusionOk="0">
                    <a:moveTo>
                      <a:pt x="304" y="1"/>
                    </a:moveTo>
                    <a:cubicBezTo>
                      <a:pt x="274" y="61"/>
                      <a:pt x="244" y="92"/>
                      <a:pt x="183" y="183"/>
                    </a:cubicBezTo>
                    <a:lnTo>
                      <a:pt x="1459" y="2371"/>
                    </a:lnTo>
                    <a:lnTo>
                      <a:pt x="0" y="4925"/>
                    </a:lnTo>
                    <a:lnTo>
                      <a:pt x="1551" y="2280"/>
                    </a:lnTo>
                    <a:lnTo>
                      <a:pt x="1642" y="2280"/>
                    </a:lnTo>
                    <a:lnTo>
                      <a:pt x="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5"/>
              <p:cNvSpPr/>
              <p:nvPr/>
            </p:nvSpPr>
            <p:spPr>
              <a:xfrm>
                <a:off x="-2352350" y="13882700"/>
                <a:ext cx="25850" cy="44875"/>
              </a:xfrm>
              <a:custGeom>
                <a:avLst/>
                <a:gdLst/>
                <a:ahLst/>
                <a:cxnLst/>
                <a:rect l="l" t="t" r="r" b="b"/>
                <a:pathLst>
                  <a:path w="1034" h="1795" extrusionOk="0">
                    <a:moveTo>
                      <a:pt x="1034" y="1794"/>
                    </a:moveTo>
                    <a:lnTo>
                      <a:pt x="0" y="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5"/>
              <p:cNvSpPr/>
              <p:nvPr/>
            </p:nvSpPr>
            <p:spPr>
              <a:xfrm>
                <a:off x="-2366800" y="13944250"/>
                <a:ext cx="40300" cy="131500"/>
              </a:xfrm>
              <a:custGeom>
                <a:avLst/>
                <a:gdLst/>
                <a:ahLst/>
                <a:cxnLst/>
                <a:rect l="l" t="t" r="r" b="b"/>
                <a:pathLst>
                  <a:path w="1612" h="5260" extrusionOk="0">
                    <a:moveTo>
                      <a:pt x="1612" y="1"/>
                    </a:moveTo>
                    <a:lnTo>
                      <a:pt x="92" y="2645"/>
                    </a:lnTo>
                    <a:lnTo>
                      <a:pt x="1" y="2645"/>
                    </a:lnTo>
                    <a:lnTo>
                      <a:pt x="1460" y="5168"/>
                    </a:lnTo>
                    <a:lnTo>
                      <a:pt x="1612" y="5259"/>
                    </a:lnTo>
                    <a:lnTo>
                      <a:pt x="1612" y="5107"/>
                    </a:lnTo>
                    <a:lnTo>
                      <a:pt x="153" y="2554"/>
                    </a:lnTo>
                    <a:lnTo>
                      <a:pt x="16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5"/>
              <p:cNvSpPr/>
              <p:nvPr/>
            </p:nvSpPr>
            <p:spPr>
              <a:xfrm>
                <a:off x="-2321975" y="13944250"/>
                <a:ext cx="41075" cy="131500"/>
              </a:xfrm>
              <a:custGeom>
                <a:avLst/>
                <a:gdLst/>
                <a:ahLst/>
                <a:cxnLst/>
                <a:rect l="l" t="t" r="r" b="b"/>
                <a:pathLst>
                  <a:path w="1643" h="5260" extrusionOk="0">
                    <a:moveTo>
                      <a:pt x="1" y="1"/>
                    </a:moveTo>
                    <a:lnTo>
                      <a:pt x="1479" y="2573"/>
                    </a:lnTo>
                    <a:lnTo>
                      <a:pt x="1479" y="2573"/>
                    </a:lnTo>
                    <a:lnTo>
                      <a:pt x="1490" y="2554"/>
                    </a:lnTo>
                    <a:lnTo>
                      <a:pt x="1" y="1"/>
                    </a:lnTo>
                    <a:close/>
                    <a:moveTo>
                      <a:pt x="1479" y="2573"/>
                    </a:moveTo>
                    <a:lnTo>
                      <a:pt x="1" y="5107"/>
                    </a:lnTo>
                    <a:lnTo>
                      <a:pt x="1" y="5259"/>
                    </a:lnTo>
                    <a:lnTo>
                      <a:pt x="153" y="5168"/>
                    </a:lnTo>
                    <a:lnTo>
                      <a:pt x="1642" y="2645"/>
                    </a:lnTo>
                    <a:lnTo>
                      <a:pt x="1521" y="2645"/>
                    </a:lnTo>
                    <a:lnTo>
                      <a:pt x="1479" y="257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5"/>
              <p:cNvSpPr/>
              <p:nvPr/>
            </p:nvSpPr>
            <p:spPr>
              <a:xfrm>
                <a:off x="-2366800" y="13934375"/>
                <a:ext cx="34225" cy="25"/>
              </a:xfrm>
              <a:custGeom>
                <a:avLst/>
                <a:gdLst/>
                <a:ahLst/>
                <a:cxnLst/>
                <a:rect l="l" t="t" r="r" b="b"/>
                <a:pathLst>
                  <a:path w="1369" h="1" extrusionOk="0">
                    <a:moveTo>
                      <a:pt x="1368" y="1"/>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5"/>
              <p:cNvSpPr/>
              <p:nvPr/>
            </p:nvSpPr>
            <p:spPr>
              <a:xfrm>
                <a:off x="-2353875" y="13883475"/>
                <a:ext cx="27375" cy="48650"/>
              </a:xfrm>
              <a:custGeom>
                <a:avLst/>
                <a:gdLst/>
                <a:ahLst/>
                <a:cxnLst/>
                <a:rect l="l" t="t" r="r" b="b"/>
                <a:pathLst>
                  <a:path w="1095" h="1946" extrusionOk="0">
                    <a:moveTo>
                      <a:pt x="61" y="0"/>
                    </a:moveTo>
                    <a:cubicBezTo>
                      <a:pt x="31" y="92"/>
                      <a:pt x="31" y="152"/>
                      <a:pt x="0" y="243"/>
                    </a:cubicBezTo>
                    <a:lnTo>
                      <a:pt x="943" y="1885"/>
                    </a:lnTo>
                    <a:lnTo>
                      <a:pt x="1095" y="1946"/>
                    </a:lnTo>
                    <a:lnTo>
                      <a:pt x="1095" y="1763"/>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5"/>
              <p:cNvSpPr/>
              <p:nvPr/>
            </p:nvSpPr>
            <p:spPr>
              <a:xfrm>
                <a:off x="-2315125" y="13935900"/>
                <a:ext cx="114000" cy="68425"/>
              </a:xfrm>
              <a:custGeom>
                <a:avLst/>
                <a:gdLst/>
                <a:ahLst/>
                <a:cxnLst/>
                <a:rect l="l" t="t" r="r" b="b"/>
                <a:pathLst>
                  <a:path w="4560" h="2737" extrusionOk="0">
                    <a:moveTo>
                      <a:pt x="3070" y="1"/>
                    </a:moveTo>
                    <a:lnTo>
                      <a:pt x="3040" y="92"/>
                    </a:lnTo>
                    <a:lnTo>
                      <a:pt x="0" y="92"/>
                    </a:lnTo>
                    <a:lnTo>
                      <a:pt x="2918" y="122"/>
                    </a:lnTo>
                    <a:lnTo>
                      <a:pt x="4408" y="2615"/>
                    </a:lnTo>
                    <a:lnTo>
                      <a:pt x="4560" y="2736"/>
                    </a:lnTo>
                    <a:lnTo>
                      <a:pt x="4560" y="2554"/>
                    </a:lnTo>
                    <a:lnTo>
                      <a:pt x="30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5"/>
              <p:cNvSpPr/>
              <p:nvPr/>
            </p:nvSpPr>
            <p:spPr>
              <a:xfrm>
                <a:off x="-2321975" y="13939700"/>
                <a:ext cx="117825" cy="70700"/>
              </a:xfrm>
              <a:custGeom>
                <a:avLst/>
                <a:gdLst/>
                <a:ahLst/>
                <a:cxnLst/>
                <a:rect l="l" t="t" r="r" b="b"/>
                <a:pathLst>
                  <a:path w="4713" h="2828" extrusionOk="0">
                    <a:moveTo>
                      <a:pt x="1" y="1"/>
                    </a:moveTo>
                    <a:lnTo>
                      <a:pt x="1" y="183"/>
                    </a:lnTo>
                    <a:lnTo>
                      <a:pt x="1521" y="2827"/>
                    </a:lnTo>
                    <a:lnTo>
                      <a:pt x="4560" y="2827"/>
                    </a:lnTo>
                    <a:lnTo>
                      <a:pt x="4712" y="2736"/>
                    </a:lnTo>
                    <a:lnTo>
                      <a:pt x="4560" y="2615"/>
                    </a:lnTo>
                    <a:lnTo>
                      <a:pt x="1642" y="2615"/>
                    </a:lnTo>
                    <a:lnTo>
                      <a:pt x="153" y="122"/>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5"/>
              <p:cNvSpPr/>
              <p:nvPr/>
            </p:nvSpPr>
            <p:spPr>
              <a:xfrm>
                <a:off x="-2377450" y="13939700"/>
                <a:ext cx="50950" cy="70700"/>
              </a:xfrm>
              <a:custGeom>
                <a:avLst/>
                <a:gdLst/>
                <a:ahLst/>
                <a:cxnLst/>
                <a:rect l="l" t="t" r="r" b="b"/>
                <a:pathLst>
                  <a:path w="2038" h="2828" extrusionOk="0">
                    <a:moveTo>
                      <a:pt x="2038" y="1"/>
                    </a:moveTo>
                    <a:lnTo>
                      <a:pt x="1886" y="92"/>
                    </a:lnTo>
                    <a:lnTo>
                      <a:pt x="396" y="2615"/>
                    </a:lnTo>
                    <a:lnTo>
                      <a:pt x="1" y="2615"/>
                    </a:lnTo>
                    <a:lnTo>
                      <a:pt x="1" y="2827"/>
                    </a:lnTo>
                    <a:lnTo>
                      <a:pt x="518" y="2827"/>
                    </a:lnTo>
                    <a:lnTo>
                      <a:pt x="2038" y="183"/>
                    </a:lnTo>
                    <a:lnTo>
                      <a:pt x="20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5"/>
              <p:cNvSpPr/>
              <p:nvPr/>
            </p:nvSpPr>
            <p:spPr>
              <a:xfrm>
                <a:off x="-2367550" y="13934375"/>
                <a:ext cx="38775" cy="4600"/>
              </a:xfrm>
              <a:custGeom>
                <a:avLst/>
                <a:gdLst/>
                <a:ahLst/>
                <a:cxnLst/>
                <a:rect l="l" t="t" r="r" b="b"/>
                <a:pathLst>
                  <a:path w="1551" h="184" extrusionOk="0">
                    <a:moveTo>
                      <a:pt x="31" y="1"/>
                    </a:moveTo>
                    <a:cubicBezTo>
                      <a:pt x="31" y="62"/>
                      <a:pt x="0" y="92"/>
                      <a:pt x="0" y="183"/>
                    </a:cubicBezTo>
                    <a:lnTo>
                      <a:pt x="1398" y="183"/>
                    </a:lnTo>
                    <a:lnTo>
                      <a:pt x="1550" y="62"/>
                    </a:lnTo>
                    <a:lnTo>
                      <a:pt x="1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5"/>
              <p:cNvSpPr/>
              <p:nvPr/>
            </p:nvSpPr>
            <p:spPr>
              <a:xfrm>
                <a:off x="-2321975" y="13862200"/>
                <a:ext cx="117825" cy="69925"/>
              </a:xfrm>
              <a:custGeom>
                <a:avLst/>
                <a:gdLst/>
                <a:ahLst/>
                <a:cxnLst/>
                <a:rect l="l" t="t" r="r" b="b"/>
                <a:pathLst>
                  <a:path w="4713" h="2797" extrusionOk="0">
                    <a:moveTo>
                      <a:pt x="1521" y="0"/>
                    </a:moveTo>
                    <a:lnTo>
                      <a:pt x="1" y="2614"/>
                    </a:lnTo>
                    <a:lnTo>
                      <a:pt x="1" y="2797"/>
                    </a:lnTo>
                    <a:lnTo>
                      <a:pt x="153" y="2736"/>
                    </a:lnTo>
                    <a:lnTo>
                      <a:pt x="1642" y="183"/>
                    </a:lnTo>
                    <a:lnTo>
                      <a:pt x="4560" y="183"/>
                    </a:lnTo>
                    <a:lnTo>
                      <a:pt x="4712" y="61"/>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5"/>
              <p:cNvSpPr/>
              <p:nvPr/>
            </p:nvSpPr>
            <p:spPr>
              <a:xfrm>
                <a:off x="-2318925" y="13867525"/>
                <a:ext cx="117800" cy="70675"/>
              </a:xfrm>
              <a:custGeom>
                <a:avLst/>
                <a:gdLst/>
                <a:ahLst/>
                <a:cxnLst/>
                <a:rect l="l" t="t" r="r" b="b"/>
                <a:pathLst>
                  <a:path w="4712" h="2827" extrusionOk="0">
                    <a:moveTo>
                      <a:pt x="4712" y="0"/>
                    </a:moveTo>
                    <a:lnTo>
                      <a:pt x="4560" y="122"/>
                    </a:lnTo>
                    <a:lnTo>
                      <a:pt x="3070" y="2614"/>
                    </a:lnTo>
                    <a:lnTo>
                      <a:pt x="152" y="2675"/>
                    </a:lnTo>
                    <a:lnTo>
                      <a:pt x="0" y="2736"/>
                    </a:lnTo>
                    <a:lnTo>
                      <a:pt x="152" y="2827"/>
                    </a:lnTo>
                    <a:lnTo>
                      <a:pt x="3192" y="2827"/>
                    </a:lnTo>
                    <a:lnTo>
                      <a:pt x="3222" y="2736"/>
                    </a:lnTo>
                    <a:lnTo>
                      <a:pt x="4712" y="18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5"/>
              <p:cNvSpPr/>
              <p:nvPr/>
            </p:nvSpPr>
            <p:spPr>
              <a:xfrm>
                <a:off x="-2377450" y="14046075"/>
                <a:ext cx="50950" cy="30425"/>
              </a:xfrm>
              <a:custGeom>
                <a:avLst/>
                <a:gdLst/>
                <a:ahLst/>
                <a:cxnLst/>
                <a:rect l="l" t="t" r="r" b="b"/>
                <a:pathLst>
                  <a:path w="2038" h="1217" extrusionOk="0">
                    <a:moveTo>
                      <a:pt x="1" y="1"/>
                    </a:moveTo>
                    <a:lnTo>
                      <a:pt x="2038" y="1217"/>
                    </a:lnTo>
                    <a:lnTo>
                      <a:pt x="2038" y="1217"/>
                    </a:lnTo>
                    <a:lnTo>
                      <a:pt x="1886" y="109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5"/>
              <p:cNvSpPr/>
              <p:nvPr/>
            </p:nvSpPr>
            <p:spPr>
              <a:xfrm>
                <a:off x="-2321975" y="14008100"/>
                <a:ext cx="118575" cy="68400"/>
              </a:xfrm>
              <a:custGeom>
                <a:avLst/>
                <a:gdLst/>
                <a:ahLst/>
                <a:cxnLst/>
                <a:rect l="l" t="t" r="r" b="b"/>
                <a:pathLst>
                  <a:path w="4743" h="2736" extrusionOk="0">
                    <a:moveTo>
                      <a:pt x="4712" y="0"/>
                    </a:moveTo>
                    <a:lnTo>
                      <a:pt x="4560" y="91"/>
                    </a:lnTo>
                    <a:lnTo>
                      <a:pt x="153" y="2614"/>
                    </a:lnTo>
                    <a:lnTo>
                      <a:pt x="1" y="2705"/>
                    </a:lnTo>
                    <a:lnTo>
                      <a:pt x="1" y="2736"/>
                    </a:lnTo>
                    <a:lnTo>
                      <a:pt x="47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5"/>
              <p:cNvSpPr/>
              <p:nvPr/>
            </p:nvSpPr>
            <p:spPr>
              <a:xfrm>
                <a:off x="-2262700" y="13830275"/>
                <a:ext cx="58550" cy="33450"/>
              </a:xfrm>
              <a:custGeom>
                <a:avLst/>
                <a:gdLst/>
                <a:ahLst/>
                <a:cxnLst/>
                <a:rect l="l" t="t" r="r" b="b"/>
                <a:pathLst>
                  <a:path w="2342" h="1338" extrusionOk="0">
                    <a:moveTo>
                      <a:pt x="1" y="1"/>
                    </a:moveTo>
                    <a:lnTo>
                      <a:pt x="2189" y="1277"/>
                    </a:lnTo>
                    <a:lnTo>
                      <a:pt x="2341" y="133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5"/>
              <p:cNvSpPr/>
              <p:nvPr/>
            </p:nvSpPr>
            <p:spPr>
              <a:xfrm>
                <a:off x="-2326525" y="13938950"/>
                <a:ext cx="4575" cy="138325"/>
              </a:xfrm>
              <a:custGeom>
                <a:avLst/>
                <a:gdLst/>
                <a:ahLst/>
                <a:cxnLst/>
                <a:rect l="l" t="t" r="r" b="b"/>
                <a:pathLst>
                  <a:path w="183" h="5533" extrusionOk="0">
                    <a:moveTo>
                      <a:pt x="122" y="0"/>
                    </a:moveTo>
                    <a:lnTo>
                      <a:pt x="1" y="31"/>
                    </a:lnTo>
                    <a:lnTo>
                      <a:pt x="1" y="213"/>
                    </a:lnTo>
                    <a:lnTo>
                      <a:pt x="1" y="5319"/>
                    </a:lnTo>
                    <a:lnTo>
                      <a:pt x="1" y="5471"/>
                    </a:lnTo>
                    <a:lnTo>
                      <a:pt x="1" y="5502"/>
                    </a:lnTo>
                    <a:lnTo>
                      <a:pt x="122" y="5532"/>
                    </a:lnTo>
                    <a:lnTo>
                      <a:pt x="183" y="5502"/>
                    </a:lnTo>
                    <a:lnTo>
                      <a:pt x="183" y="5471"/>
                    </a:lnTo>
                    <a:lnTo>
                      <a:pt x="183" y="5319"/>
                    </a:lnTo>
                    <a:lnTo>
                      <a:pt x="183" y="213"/>
                    </a:lnTo>
                    <a:lnTo>
                      <a:pt x="183"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5"/>
              <p:cNvSpPr/>
              <p:nvPr/>
            </p:nvSpPr>
            <p:spPr>
              <a:xfrm>
                <a:off x="-2327275" y="13817350"/>
                <a:ext cx="4575" cy="115525"/>
              </a:xfrm>
              <a:custGeom>
                <a:avLst/>
                <a:gdLst/>
                <a:ahLst/>
                <a:cxnLst/>
                <a:rect l="l" t="t" r="r" b="b"/>
                <a:pathLst>
                  <a:path w="183" h="4621" extrusionOk="0">
                    <a:moveTo>
                      <a:pt x="182" y="1"/>
                    </a:moveTo>
                    <a:cubicBezTo>
                      <a:pt x="91" y="122"/>
                      <a:pt x="61" y="214"/>
                      <a:pt x="0" y="335"/>
                    </a:cubicBezTo>
                    <a:lnTo>
                      <a:pt x="0" y="4408"/>
                    </a:lnTo>
                    <a:lnTo>
                      <a:pt x="0" y="4591"/>
                    </a:lnTo>
                    <a:lnTo>
                      <a:pt x="31" y="4591"/>
                    </a:lnTo>
                    <a:lnTo>
                      <a:pt x="91" y="4621"/>
                    </a:lnTo>
                    <a:lnTo>
                      <a:pt x="182" y="4591"/>
                    </a:lnTo>
                    <a:lnTo>
                      <a:pt x="182" y="4408"/>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5"/>
              <p:cNvSpPr/>
              <p:nvPr/>
            </p:nvSpPr>
            <p:spPr>
              <a:xfrm>
                <a:off x="-2323475" y="13935900"/>
                <a:ext cx="122350" cy="72225"/>
              </a:xfrm>
              <a:custGeom>
                <a:avLst/>
                <a:gdLst/>
                <a:ahLst/>
                <a:cxnLst/>
                <a:rect l="l" t="t" r="r" b="b"/>
                <a:pathLst>
                  <a:path w="4894" h="2889" extrusionOk="0">
                    <a:moveTo>
                      <a:pt x="182" y="1"/>
                    </a:moveTo>
                    <a:lnTo>
                      <a:pt x="0" y="122"/>
                    </a:lnTo>
                    <a:lnTo>
                      <a:pt x="61" y="153"/>
                    </a:lnTo>
                    <a:lnTo>
                      <a:pt x="213" y="274"/>
                    </a:lnTo>
                    <a:lnTo>
                      <a:pt x="4620" y="2767"/>
                    </a:lnTo>
                    <a:lnTo>
                      <a:pt x="4772" y="2888"/>
                    </a:lnTo>
                    <a:lnTo>
                      <a:pt x="4803" y="2888"/>
                    </a:lnTo>
                    <a:lnTo>
                      <a:pt x="4894" y="2858"/>
                    </a:lnTo>
                    <a:lnTo>
                      <a:pt x="4894" y="2827"/>
                    </a:lnTo>
                    <a:lnTo>
                      <a:pt x="4894" y="2736"/>
                    </a:lnTo>
                    <a:lnTo>
                      <a:pt x="4742" y="2615"/>
                    </a:lnTo>
                    <a:lnTo>
                      <a:pt x="334" y="92"/>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5"/>
              <p:cNvSpPr/>
              <p:nvPr/>
            </p:nvSpPr>
            <p:spPr>
              <a:xfrm>
                <a:off x="-2360725" y="13912350"/>
                <a:ext cx="37275" cy="23575"/>
              </a:xfrm>
              <a:custGeom>
                <a:avLst/>
                <a:gdLst/>
                <a:ahLst/>
                <a:cxnLst/>
                <a:rect l="l" t="t" r="r" b="b"/>
                <a:pathLst>
                  <a:path w="1491" h="943" extrusionOk="0">
                    <a:moveTo>
                      <a:pt x="31" y="0"/>
                    </a:moveTo>
                    <a:cubicBezTo>
                      <a:pt x="31" y="61"/>
                      <a:pt x="1" y="122"/>
                      <a:pt x="1" y="183"/>
                    </a:cubicBezTo>
                    <a:lnTo>
                      <a:pt x="1186" y="882"/>
                    </a:lnTo>
                    <a:lnTo>
                      <a:pt x="1277" y="943"/>
                    </a:lnTo>
                    <a:lnTo>
                      <a:pt x="1490" y="821"/>
                    </a:lnTo>
                    <a:lnTo>
                      <a:pt x="1399" y="791"/>
                    </a:lnTo>
                    <a:lnTo>
                      <a:pt x="1247" y="730"/>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5"/>
              <p:cNvSpPr/>
              <p:nvPr/>
            </p:nvSpPr>
            <p:spPr>
              <a:xfrm>
                <a:off x="-2372875" y="13864475"/>
                <a:ext cx="171000" cy="101850"/>
              </a:xfrm>
              <a:custGeom>
                <a:avLst/>
                <a:gdLst/>
                <a:ahLst/>
                <a:cxnLst/>
                <a:rect l="l" t="t" r="r" b="b"/>
                <a:pathLst>
                  <a:path w="6840" h="4074" extrusionOk="0">
                    <a:moveTo>
                      <a:pt x="6748" y="0"/>
                    </a:moveTo>
                    <a:lnTo>
                      <a:pt x="6596" y="92"/>
                    </a:lnTo>
                    <a:lnTo>
                      <a:pt x="2189" y="2645"/>
                    </a:lnTo>
                    <a:lnTo>
                      <a:pt x="2037" y="2706"/>
                    </a:lnTo>
                    <a:lnTo>
                      <a:pt x="1976" y="2736"/>
                    </a:lnTo>
                    <a:lnTo>
                      <a:pt x="1763" y="2858"/>
                    </a:lnTo>
                    <a:lnTo>
                      <a:pt x="1642" y="2949"/>
                    </a:lnTo>
                    <a:lnTo>
                      <a:pt x="31" y="3861"/>
                    </a:lnTo>
                    <a:cubicBezTo>
                      <a:pt x="31" y="3921"/>
                      <a:pt x="0" y="4013"/>
                      <a:pt x="0" y="4073"/>
                    </a:cubicBezTo>
                    <a:lnTo>
                      <a:pt x="1703" y="3101"/>
                    </a:lnTo>
                    <a:lnTo>
                      <a:pt x="1855" y="3010"/>
                    </a:lnTo>
                    <a:lnTo>
                      <a:pt x="1915" y="2979"/>
                    </a:lnTo>
                    <a:lnTo>
                      <a:pt x="2128" y="2858"/>
                    </a:lnTo>
                    <a:lnTo>
                      <a:pt x="2280" y="2797"/>
                    </a:lnTo>
                    <a:lnTo>
                      <a:pt x="6687" y="244"/>
                    </a:lnTo>
                    <a:lnTo>
                      <a:pt x="6839" y="152"/>
                    </a:lnTo>
                    <a:lnTo>
                      <a:pt x="6839" y="61"/>
                    </a:lnTo>
                    <a:lnTo>
                      <a:pt x="67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5"/>
              <p:cNvSpPr/>
              <p:nvPr/>
            </p:nvSpPr>
            <p:spPr>
              <a:xfrm>
                <a:off x="-2217100" y="13688950"/>
                <a:ext cx="15975" cy="26600"/>
              </a:xfrm>
              <a:custGeom>
                <a:avLst/>
                <a:gdLst/>
                <a:ahLst/>
                <a:cxnLst/>
                <a:rect l="l" t="t" r="r" b="b"/>
                <a:pathLst>
                  <a:path w="639" h="1064" extrusionOk="0">
                    <a:moveTo>
                      <a:pt x="152" y="0"/>
                    </a:moveTo>
                    <a:cubicBezTo>
                      <a:pt x="92" y="30"/>
                      <a:pt x="61" y="91"/>
                      <a:pt x="0" y="122"/>
                    </a:cubicBezTo>
                    <a:lnTo>
                      <a:pt x="487" y="1003"/>
                    </a:lnTo>
                    <a:lnTo>
                      <a:pt x="639" y="1064"/>
                    </a:lnTo>
                    <a:lnTo>
                      <a:pt x="639" y="882"/>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5"/>
              <p:cNvSpPr/>
              <p:nvPr/>
            </p:nvSpPr>
            <p:spPr>
              <a:xfrm>
                <a:off x="-2250525" y="13717825"/>
                <a:ext cx="45600" cy="4575"/>
              </a:xfrm>
              <a:custGeom>
                <a:avLst/>
                <a:gdLst/>
                <a:ahLst/>
                <a:cxnLst/>
                <a:rect l="l" t="t" r="r" b="b"/>
                <a:pathLst>
                  <a:path w="1824" h="183" extrusionOk="0">
                    <a:moveTo>
                      <a:pt x="182" y="0"/>
                    </a:moveTo>
                    <a:lnTo>
                      <a:pt x="0" y="182"/>
                    </a:lnTo>
                    <a:lnTo>
                      <a:pt x="1672" y="182"/>
                    </a:lnTo>
                    <a:lnTo>
                      <a:pt x="1824" y="91"/>
                    </a:lnTo>
                    <a:lnTo>
                      <a:pt x="17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5"/>
              <p:cNvSpPr/>
              <p:nvPr/>
            </p:nvSpPr>
            <p:spPr>
              <a:xfrm>
                <a:off x="-2230775" y="13701100"/>
                <a:ext cx="28900" cy="18250"/>
              </a:xfrm>
              <a:custGeom>
                <a:avLst/>
                <a:gdLst/>
                <a:ahLst/>
                <a:cxnLst/>
                <a:rect l="l" t="t" r="r" b="b"/>
                <a:pathLst>
                  <a:path w="1156" h="730" extrusionOk="0">
                    <a:moveTo>
                      <a:pt x="152" y="0"/>
                    </a:moveTo>
                    <a:cubicBezTo>
                      <a:pt x="122" y="61"/>
                      <a:pt x="31" y="92"/>
                      <a:pt x="0" y="122"/>
                    </a:cubicBezTo>
                    <a:lnTo>
                      <a:pt x="973" y="669"/>
                    </a:lnTo>
                    <a:lnTo>
                      <a:pt x="1095" y="730"/>
                    </a:lnTo>
                    <a:lnTo>
                      <a:pt x="1155" y="730"/>
                    </a:lnTo>
                    <a:lnTo>
                      <a:pt x="1034" y="517"/>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5"/>
              <p:cNvSpPr/>
              <p:nvPr/>
            </p:nvSpPr>
            <p:spPr>
              <a:xfrm>
                <a:off x="-2304500" y="13790000"/>
                <a:ext cx="62350" cy="25"/>
              </a:xfrm>
              <a:custGeom>
                <a:avLst/>
                <a:gdLst/>
                <a:ahLst/>
                <a:cxnLst/>
                <a:rect l="l" t="t" r="r" b="b"/>
                <a:pathLst>
                  <a:path w="2494" h="1" extrusionOk="0">
                    <a:moveTo>
                      <a:pt x="1" y="1"/>
                    </a:moveTo>
                    <a:lnTo>
                      <a:pt x="1" y="1"/>
                    </a:lnTo>
                    <a:lnTo>
                      <a:pt x="24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5"/>
              <p:cNvSpPr/>
              <p:nvPr/>
            </p:nvSpPr>
            <p:spPr>
              <a:xfrm>
                <a:off x="-2307525" y="13794575"/>
                <a:ext cx="65375" cy="0"/>
              </a:xfrm>
              <a:custGeom>
                <a:avLst/>
                <a:gdLst/>
                <a:ahLst/>
                <a:cxnLst/>
                <a:rect l="l" t="t" r="r" b="b"/>
                <a:pathLst>
                  <a:path w="2615" extrusionOk="0">
                    <a:moveTo>
                      <a:pt x="0" y="0"/>
                    </a:moveTo>
                    <a:lnTo>
                      <a:pt x="26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5"/>
              <p:cNvSpPr/>
              <p:nvPr/>
            </p:nvSpPr>
            <p:spPr>
              <a:xfrm>
                <a:off x="-2242175" y="13794575"/>
                <a:ext cx="37250" cy="63850"/>
              </a:xfrm>
              <a:custGeom>
                <a:avLst/>
                <a:gdLst/>
                <a:ahLst/>
                <a:cxnLst/>
                <a:rect l="l" t="t" r="r" b="b"/>
                <a:pathLst>
                  <a:path w="1490" h="2554" extrusionOk="0">
                    <a:moveTo>
                      <a:pt x="0" y="0"/>
                    </a:moveTo>
                    <a:lnTo>
                      <a:pt x="1490" y="2553"/>
                    </a:lnTo>
                    <a:lnTo>
                      <a:pt x="1490" y="255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5"/>
              <p:cNvSpPr/>
              <p:nvPr/>
            </p:nvSpPr>
            <p:spPr>
              <a:xfrm>
                <a:off x="-2312075" y="13791525"/>
                <a:ext cx="110200" cy="72975"/>
              </a:xfrm>
              <a:custGeom>
                <a:avLst/>
                <a:gdLst/>
                <a:ahLst/>
                <a:cxnLst/>
                <a:rect l="l" t="t" r="r" b="b"/>
                <a:pathLst>
                  <a:path w="4408" h="2919" extrusionOk="0">
                    <a:moveTo>
                      <a:pt x="2918" y="0"/>
                    </a:moveTo>
                    <a:lnTo>
                      <a:pt x="2888" y="92"/>
                    </a:lnTo>
                    <a:lnTo>
                      <a:pt x="2796" y="92"/>
                    </a:lnTo>
                    <a:lnTo>
                      <a:pt x="4286" y="2614"/>
                    </a:lnTo>
                    <a:lnTo>
                      <a:pt x="91" y="244"/>
                    </a:lnTo>
                    <a:cubicBezTo>
                      <a:pt x="61" y="274"/>
                      <a:pt x="30" y="335"/>
                      <a:pt x="0" y="396"/>
                    </a:cubicBezTo>
                    <a:lnTo>
                      <a:pt x="1976" y="1520"/>
                    </a:lnTo>
                    <a:lnTo>
                      <a:pt x="4316" y="2888"/>
                    </a:lnTo>
                    <a:lnTo>
                      <a:pt x="4407" y="2918"/>
                    </a:lnTo>
                    <a:lnTo>
                      <a:pt x="4407" y="2888"/>
                    </a:lnTo>
                    <a:lnTo>
                      <a:pt x="4316" y="2766"/>
                    </a:lnTo>
                    <a:lnTo>
                      <a:pt x="4407" y="2766"/>
                    </a:lnTo>
                    <a:lnTo>
                      <a:pt x="4407" y="2554"/>
                    </a:lnTo>
                    <a:lnTo>
                      <a:pt x="29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5"/>
              <p:cNvSpPr/>
              <p:nvPr/>
            </p:nvSpPr>
            <p:spPr>
              <a:xfrm>
                <a:off x="-2308275" y="13720100"/>
                <a:ext cx="107150" cy="75250"/>
              </a:xfrm>
              <a:custGeom>
                <a:avLst/>
                <a:gdLst/>
                <a:ahLst/>
                <a:cxnLst/>
                <a:rect l="l" t="t" r="r" b="b"/>
                <a:pathLst>
                  <a:path w="4286" h="3010" extrusionOk="0">
                    <a:moveTo>
                      <a:pt x="4195" y="0"/>
                    </a:moveTo>
                    <a:lnTo>
                      <a:pt x="4164" y="61"/>
                    </a:lnTo>
                    <a:lnTo>
                      <a:pt x="4012" y="122"/>
                    </a:lnTo>
                    <a:lnTo>
                      <a:pt x="669" y="2067"/>
                    </a:lnTo>
                    <a:cubicBezTo>
                      <a:pt x="608" y="2189"/>
                      <a:pt x="517" y="2280"/>
                      <a:pt x="395" y="2402"/>
                    </a:cubicBezTo>
                    <a:lnTo>
                      <a:pt x="4103" y="274"/>
                    </a:lnTo>
                    <a:lnTo>
                      <a:pt x="4103" y="274"/>
                    </a:lnTo>
                    <a:lnTo>
                      <a:pt x="2614" y="2827"/>
                    </a:lnTo>
                    <a:lnTo>
                      <a:pt x="91" y="2827"/>
                    </a:lnTo>
                    <a:cubicBezTo>
                      <a:pt x="61" y="2888"/>
                      <a:pt x="30" y="2949"/>
                      <a:pt x="0" y="3009"/>
                    </a:cubicBezTo>
                    <a:lnTo>
                      <a:pt x="2644" y="3009"/>
                    </a:lnTo>
                    <a:lnTo>
                      <a:pt x="2766" y="2979"/>
                    </a:lnTo>
                    <a:lnTo>
                      <a:pt x="2796" y="2888"/>
                    </a:lnTo>
                    <a:lnTo>
                      <a:pt x="4286" y="365"/>
                    </a:lnTo>
                    <a:lnTo>
                      <a:pt x="4286" y="122"/>
                    </a:lnTo>
                    <a:lnTo>
                      <a:pt x="4195" y="122"/>
                    </a:lnTo>
                    <a:lnTo>
                      <a:pt x="4255" y="61"/>
                    </a:lnTo>
                    <a:lnTo>
                      <a:pt x="41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5"/>
              <p:cNvSpPr/>
              <p:nvPr/>
            </p:nvSpPr>
            <p:spPr>
              <a:xfrm>
                <a:off x="-2117550" y="13796075"/>
                <a:ext cx="41050" cy="131500"/>
              </a:xfrm>
              <a:custGeom>
                <a:avLst/>
                <a:gdLst/>
                <a:ahLst/>
                <a:cxnLst/>
                <a:rect l="l" t="t" r="r" b="b"/>
                <a:pathLst>
                  <a:path w="1642" h="5260" extrusionOk="0">
                    <a:moveTo>
                      <a:pt x="1642" y="1"/>
                    </a:moveTo>
                    <a:lnTo>
                      <a:pt x="1490" y="92"/>
                    </a:lnTo>
                    <a:lnTo>
                      <a:pt x="0" y="2645"/>
                    </a:lnTo>
                    <a:lnTo>
                      <a:pt x="122" y="2645"/>
                    </a:lnTo>
                    <a:lnTo>
                      <a:pt x="1642" y="5259"/>
                    </a:lnTo>
                    <a:lnTo>
                      <a:pt x="183" y="2706"/>
                    </a:lnTo>
                    <a:lnTo>
                      <a:pt x="1642" y="153"/>
                    </a:lnTo>
                    <a:lnTo>
                      <a:pt x="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5"/>
              <p:cNvSpPr/>
              <p:nvPr/>
            </p:nvSpPr>
            <p:spPr>
              <a:xfrm>
                <a:off x="-2071950" y="13796075"/>
                <a:ext cx="39525" cy="131500"/>
              </a:xfrm>
              <a:custGeom>
                <a:avLst/>
                <a:gdLst/>
                <a:ahLst/>
                <a:cxnLst/>
                <a:rect l="l" t="t" r="r" b="b"/>
                <a:pathLst>
                  <a:path w="1581" h="5260" extrusionOk="0">
                    <a:moveTo>
                      <a:pt x="0" y="1"/>
                    </a:moveTo>
                    <a:lnTo>
                      <a:pt x="0" y="153"/>
                    </a:lnTo>
                    <a:lnTo>
                      <a:pt x="1429" y="2706"/>
                    </a:lnTo>
                    <a:lnTo>
                      <a:pt x="0" y="5259"/>
                    </a:lnTo>
                    <a:lnTo>
                      <a:pt x="1520" y="2645"/>
                    </a:lnTo>
                    <a:lnTo>
                      <a:pt x="1581" y="264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5"/>
              <p:cNvSpPr/>
              <p:nvPr/>
            </p:nvSpPr>
            <p:spPr>
              <a:xfrm>
                <a:off x="-2071950" y="13944250"/>
                <a:ext cx="39525" cy="131500"/>
              </a:xfrm>
              <a:custGeom>
                <a:avLst/>
                <a:gdLst/>
                <a:ahLst/>
                <a:cxnLst/>
                <a:rect l="l" t="t" r="r" b="b"/>
                <a:pathLst>
                  <a:path w="1581" h="5260" extrusionOk="0">
                    <a:moveTo>
                      <a:pt x="0" y="1"/>
                    </a:moveTo>
                    <a:lnTo>
                      <a:pt x="1429" y="2554"/>
                    </a:lnTo>
                    <a:lnTo>
                      <a:pt x="0" y="5107"/>
                    </a:lnTo>
                    <a:lnTo>
                      <a:pt x="0" y="5259"/>
                    </a:lnTo>
                    <a:lnTo>
                      <a:pt x="152" y="5168"/>
                    </a:lnTo>
                    <a:lnTo>
                      <a:pt x="1581" y="2645"/>
                    </a:lnTo>
                    <a:lnTo>
                      <a:pt x="1520" y="264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5"/>
              <p:cNvSpPr/>
              <p:nvPr/>
            </p:nvSpPr>
            <p:spPr>
              <a:xfrm>
                <a:off x="-2117550" y="13944250"/>
                <a:ext cx="41050" cy="131500"/>
              </a:xfrm>
              <a:custGeom>
                <a:avLst/>
                <a:gdLst/>
                <a:ahLst/>
                <a:cxnLst/>
                <a:rect l="l" t="t" r="r" b="b"/>
                <a:pathLst>
                  <a:path w="1642" h="5260" extrusionOk="0">
                    <a:moveTo>
                      <a:pt x="1642" y="1"/>
                    </a:moveTo>
                    <a:lnTo>
                      <a:pt x="122" y="2645"/>
                    </a:lnTo>
                    <a:lnTo>
                      <a:pt x="0" y="2645"/>
                    </a:lnTo>
                    <a:lnTo>
                      <a:pt x="1490" y="5168"/>
                    </a:lnTo>
                    <a:lnTo>
                      <a:pt x="1642" y="5259"/>
                    </a:lnTo>
                    <a:lnTo>
                      <a:pt x="1642" y="5107"/>
                    </a:lnTo>
                    <a:lnTo>
                      <a:pt x="183" y="2554"/>
                    </a:lnTo>
                    <a:lnTo>
                      <a:pt x="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5"/>
              <p:cNvSpPr/>
              <p:nvPr/>
            </p:nvSpPr>
            <p:spPr>
              <a:xfrm>
                <a:off x="-2197350" y="13867525"/>
                <a:ext cx="114025" cy="68400"/>
              </a:xfrm>
              <a:custGeom>
                <a:avLst/>
                <a:gdLst/>
                <a:ahLst/>
                <a:cxnLst/>
                <a:rect l="l" t="t" r="r" b="b"/>
                <a:pathLst>
                  <a:path w="4561" h="2736" extrusionOk="0">
                    <a:moveTo>
                      <a:pt x="1" y="0"/>
                    </a:moveTo>
                    <a:lnTo>
                      <a:pt x="1" y="182"/>
                    </a:lnTo>
                    <a:lnTo>
                      <a:pt x="1490" y="2736"/>
                    </a:lnTo>
                    <a:lnTo>
                      <a:pt x="1551" y="2675"/>
                    </a:lnTo>
                    <a:lnTo>
                      <a:pt x="4560" y="2675"/>
                    </a:lnTo>
                    <a:lnTo>
                      <a:pt x="1642" y="2614"/>
                    </a:lnTo>
                    <a:lnTo>
                      <a:pt x="183" y="1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5"/>
              <p:cNvSpPr/>
              <p:nvPr/>
            </p:nvSpPr>
            <p:spPr>
              <a:xfrm>
                <a:off x="-2203425" y="13862200"/>
                <a:ext cx="2300" cy="2300"/>
              </a:xfrm>
              <a:custGeom>
                <a:avLst/>
                <a:gdLst/>
                <a:ahLst/>
                <a:cxnLst/>
                <a:rect l="l" t="t" r="r" b="b"/>
                <a:pathLst>
                  <a:path w="92" h="92" extrusionOk="0">
                    <a:moveTo>
                      <a:pt x="1" y="0"/>
                    </a:moveTo>
                    <a:lnTo>
                      <a:pt x="92" y="91"/>
                    </a:lnTo>
                    <a:lnTo>
                      <a:pt x="92" y="31"/>
                    </a:ln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5"/>
              <p:cNvSpPr/>
              <p:nvPr/>
            </p:nvSpPr>
            <p:spPr>
              <a:xfrm>
                <a:off x="-2194300" y="13862200"/>
                <a:ext cx="117800" cy="69925"/>
              </a:xfrm>
              <a:custGeom>
                <a:avLst/>
                <a:gdLst/>
                <a:ahLst/>
                <a:cxnLst/>
                <a:rect l="l" t="t" r="r" b="b"/>
                <a:pathLst>
                  <a:path w="4712" h="2797" extrusionOk="0">
                    <a:moveTo>
                      <a:pt x="152" y="0"/>
                    </a:moveTo>
                    <a:lnTo>
                      <a:pt x="0" y="61"/>
                    </a:lnTo>
                    <a:lnTo>
                      <a:pt x="152" y="183"/>
                    </a:lnTo>
                    <a:lnTo>
                      <a:pt x="3070" y="183"/>
                    </a:lnTo>
                    <a:lnTo>
                      <a:pt x="4560" y="2736"/>
                    </a:lnTo>
                    <a:lnTo>
                      <a:pt x="4712" y="2797"/>
                    </a:lnTo>
                    <a:lnTo>
                      <a:pt x="4712" y="2614"/>
                    </a:lnTo>
                    <a:lnTo>
                      <a:pt x="31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5"/>
              <p:cNvSpPr/>
              <p:nvPr/>
            </p:nvSpPr>
            <p:spPr>
              <a:xfrm>
                <a:off x="-2066650" y="13935900"/>
                <a:ext cx="114025" cy="68425"/>
              </a:xfrm>
              <a:custGeom>
                <a:avLst/>
                <a:gdLst/>
                <a:ahLst/>
                <a:cxnLst/>
                <a:rect l="l" t="t" r="r" b="b"/>
                <a:pathLst>
                  <a:path w="4561" h="2737" extrusionOk="0">
                    <a:moveTo>
                      <a:pt x="3101" y="1"/>
                    </a:moveTo>
                    <a:lnTo>
                      <a:pt x="3040" y="92"/>
                    </a:lnTo>
                    <a:lnTo>
                      <a:pt x="1" y="92"/>
                    </a:lnTo>
                    <a:lnTo>
                      <a:pt x="2949" y="122"/>
                    </a:lnTo>
                    <a:lnTo>
                      <a:pt x="4408" y="2615"/>
                    </a:lnTo>
                    <a:lnTo>
                      <a:pt x="4560" y="2736"/>
                    </a:lnTo>
                    <a:lnTo>
                      <a:pt x="4560" y="2554"/>
                    </a:lnTo>
                    <a:lnTo>
                      <a:pt x="31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5"/>
              <p:cNvSpPr/>
              <p:nvPr/>
            </p:nvSpPr>
            <p:spPr>
              <a:xfrm>
                <a:off x="-2071950" y="13939700"/>
                <a:ext cx="117800" cy="70700"/>
              </a:xfrm>
              <a:custGeom>
                <a:avLst/>
                <a:gdLst/>
                <a:ahLst/>
                <a:cxnLst/>
                <a:rect l="l" t="t" r="r" b="b"/>
                <a:pathLst>
                  <a:path w="4712" h="2828" extrusionOk="0">
                    <a:moveTo>
                      <a:pt x="0" y="1"/>
                    </a:moveTo>
                    <a:lnTo>
                      <a:pt x="0" y="183"/>
                    </a:lnTo>
                    <a:lnTo>
                      <a:pt x="1520" y="2827"/>
                    </a:lnTo>
                    <a:lnTo>
                      <a:pt x="4559" y="2827"/>
                    </a:lnTo>
                    <a:lnTo>
                      <a:pt x="4711" y="2736"/>
                    </a:lnTo>
                    <a:lnTo>
                      <a:pt x="4559" y="2615"/>
                    </a:lnTo>
                    <a:lnTo>
                      <a:pt x="1581" y="261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5"/>
              <p:cNvSpPr/>
              <p:nvPr/>
            </p:nvSpPr>
            <p:spPr>
              <a:xfrm>
                <a:off x="-2194300" y="13939700"/>
                <a:ext cx="117800" cy="70700"/>
              </a:xfrm>
              <a:custGeom>
                <a:avLst/>
                <a:gdLst/>
                <a:ahLst/>
                <a:cxnLst/>
                <a:rect l="l" t="t" r="r" b="b"/>
                <a:pathLst>
                  <a:path w="4712" h="2828" extrusionOk="0">
                    <a:moveTo>
                      <a:pt x="4712" y="1"/>
                    </a:moveTo>
                    <a:lnTo>
                      <a:pt x="4560" y="122"/>
                    </a:lnTo>
                    <a:lnTo>
                      <a:pt x="3070" y="2615"/>
                    </a:lnTo>
                    <a:lnTo>
                      <a:pt x="152" y="2615"/>
                    </a:lnTo>
                    <a:lnTo>
                      <a:pt x="0" y="2736"/>
                    </a:lnTo>
                    <a:lnTo>
                      <a:pt x="152" y="2827"/>
                    </a:lnTo>
                    <a:lnTo>
                      <a:pt x="3192" y="2827"/>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5"/>
              <p:cNvSpPr/>
              <p:nvPr/>
            </p:nvSpPr>
            <p:spPr>
              <a:xfrm>
                <a:off x="-2197350" y="13934375"/>
                <a:ext cx="117825" cy="69950"/>
              </a:xfrm>
              <a:custGeom>
                <a:avLst/>
                <a:gdLst/>
                <a:ahLst/>
                <a:cxnLst/>
                <a:rect l="l" t="t" r="r" b="b"/>
                <a:pathLst>
                  <a:path w="4713" h="2798" extrusionOk="0">
                    <a:moveTo>
                      <a:pt x="1551" y="1"/>
                    </a:moveTo>
                    <a:lnTo>
                      <a:pt x="1490" y="62"/>
                    </a:lnTo>
                    <a:lnTo>
                      <a:pt x="1" y="2615"/>
                    </a:lnTo>
                    <a:lnTo>
                      <a:pt x="1" y="2797"/>
                    </a:lnTo>
                    <a:lnTo>
                      <a:pt x="183" y="2676"/>
                    </a:lnTo>
                    <a:lnTo>
                      <a:pt x="1642" y="183"/>
                    </a:lnTo>
                    <a:lnTo>
                      <a:pt x="4560" y="153"/>
                    </a:lnTo>
                    <a:lnTo>
                      <a:pt x="4712" y="6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5"/>
              <p:cNvSpPr/>
              <p:nvPr/>
            </p:nvSpPr>
            <p:spPr>
              <a:xfrm>
                <a:off x="-2071950" y="13862200"/>
                <a:ext cx="117800" cy="69925"/>
              </a:xfrm>
              <a:custGeom>
                <a:avLst/>
                <a:gdLst/>
                <a:ahLst/>
                <a:cxnLst/>
                <a:rect l="l" t="t" r="r" b="b"/>
                <a:pathLst>
                  <a:path w="4712" h="2797" extrusionOk="0">
                    <a:moveTo>
                      <a:pt x="1520" y="0"/>
                    </a:moveTo>
                    <a:lnTo>
                      <a:pt x="0" y="2614"/>
                    </a:lnTo>
                    <a:lnTo>
                      <a:pt x="0" y="2797"/>
                    </a:lnTo>
                    <a:lnTo>
                      <a:pt x="152" y="2736"/>
                    </a:lnTo>
                    <a:lnTo>
                      <a:pt x="1581" y="183"/>
                    </a:lnTo>
                    <a:lnTo>
                      <a:pt x="4559" y="183"/>
                    </a:lnTo>
                    <a:lnTo>
                      <a:pt x="4711" y="61"/>
                    </a:lnTo>
                    <a:lnTo>
                      <a:pt x="45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5"/>
              <p:cNvSpPr/>
              <p:nvPr/>
            </p:nvSpPr>
            <p:spPr>
              <a:xfrm>
                <a:off x="-2070450" y="13867525"/>
                <a:ext cx="117825" cy="70675"/>
              </a:xfrm>
              <a:custGeom>
                <a:avLst/>
                <a:gdLst/>
                <a:ahLst/>
                <a:cxnLst/>
                <a:rect l="l" t="t" r="r" b="b"/>
                <a:pathLst>
                  <a:path w="4713" h="2827" extrusionOk="0">
                    <a:moveTo>
                      <a:pt x="4712" y="0"/>
                    </a:moveTo>
                    <a:lnTo>
                      <a:pt x="4560" y="122"/>
                    </a:lnTo>
                    <a:lnTo>
                      <a:pt x="3101" y="2614"/>
                    </a:lnTo>
                    <a:lnTo>
                      <a:pt x="153" y="2675"/>
                    </a:lnTo>
                    <a:lnTo>
                      <a:pt x="1" y="2736"/>
                    </a:lnTo>
                    <a:lnTo>
                      <a:pt x="153" y="2827"/>
                    </a:lnTo>
                    <a:lnTo>
                      <a:pt x="3192" y="2827"/>
                    </a:lnTo>
                    <a:lnTo>
                      <a:pt x="3253" y="2736"/>
                    </a:lnTo>
                    <a:lnTo>
                      <a:pt x="4712" y="18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5"/>
              <p:cNvSpPr/>
              <p:nvPr/>
            </p:nvSpPr>
            <p:spPr>
              <a:xfrm>
                <a:off x="-1967850" y="13856125"/>
                <a:ext cx="13700" cy="7600"/>
              </a:xfrm>
              <a:custGeom>
                <a:avLst/>
                <a:gdLst/>
                <a:ahLst/>
                <a:cxnLst/>
                <a:rect l="l" t="t" r="r" b="b"/>
                <a:pathLst>
                  <a:path w="548" h="304" extrusionOk="0">
                    <a:moveTo>
                      <a:pt x="0" y="0"/>
                    </a:moveTo>
                    <a:lnTo>
                      <a:pt x="395" y="243"/>
                    </a:lnTo>
                    <a:lnTo>
                      <a:pt x="547" y="304"/>
                    </a:lnTo>
                    <a:lnTo>
                      <a:pt x="547" y="30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5"/>
              <p:cNvSpPr/>
              <p:nvPr/>
            </p:nvSpPr>
            <p:spPr>
              <a:xfrm>
                <a:off x="-2194300" y="14008100"/>
                <a:ext cx="117800" cy="68400"/>
              </a:xfrm>
              <a:custGeom>
                <a:avLst/>
                <a:gdLst/>
                <a:ahLst/>
                <a:cxnLst/>
                <a:rect l="l" t="t" r="r" b="b"/>
                <a:pathLst>
                  <a:path w="4712" h="2736" extrusionOk="0">
                    <a:moveTo>
                      <a:pt x="0" y="0"/>
                    </a:moveTo>
                    <a:lnTo>
                      <a:pt x="152" y="91"/>
                    </a:lnTo>
                    <a:lnTo>
                      <a:pt x="510" y="296"/>
                    </a:lnTo>
                    <a:lnTo>
                      <a:pt x="510" y="296"/>
                    </a:lnTo>
                    <a:lnTo>
                      <a:pt x="0" y="0"/>
                    </a:lnTo>
                    <a:close/>
                    <a:moveTo>
                      <a:pt x="510" y="296"/>
                    </a:moveTo>
                    <a:lnTo>
                      <a:pt x="4712" y="2736"/>
                    </a:lnTo>
                    <a:lnTo>
                      <a:pt x="4712" y="2705"/>
                    </a:lnTo>
                    <a:lnTo>
                      <a:pt x="4560" y="2614"/>
                    </a:lnTo>
                    <a:lnTo>
                      <a:pt x="510" y="2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5"/>
              <p:cNvSpPr/>
              <p:nvPr/>
            </p:nvSpPr>
            <p:spPr>
              <a:xfrm>
                <a:off x="-2196575" y="13794575"/>
                <a:ext cx="120075" cy="69150"/>
              </a:xfrm>
              <a:custGeom>
                <a:avLst/>
                <a:gdLst/>
                <a:ahLst/>
                <a:cxnLst/>
                <a:rect l="l" t="t" r="r" b="b"/>
                <a:pathLst>
                  <a:path w="4803" h="2766" extrusionOk="0">
                    <a:moveTo>
                      <a:pt x="4529" y="0"/>
                    </a:moveTo>
                    <a:lnTo>
                      <a:pt x="152" y="2553"/>
                    </a:lnTo>
                    <a:lnTo>
                      <a:pt x="0" y="2736"/>
                    </a:lnTo>
                    <a:lnTo>
                      <a:pt x="91" y="2766"/>
                    </a:lnTo>
                    <a:lnTo>
                      <a:pt x="243" y="2705"/>
                    </a:lnTo>
                    <a:lnTo>
                      <a:pt x="4651" y="152"/>
                    </a:lnTo>
                    <a:lnTo>
                      <a:pt x="4803" y="61"/>
                    </a:lnTo>
                    <a:lnTo>
                      <a:pt x="48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5"/>
              <p:cNvSpPr/>
              <p:nvPr/>
            </p:nvSpPr>
            <p:spPr>
              <a:xfrm>
                <a:off x="-2071950" y="14008100"/>
                <a:ext cx="117800" cy="68400"/>
              </a:xfrm>
              <a:custGeom>
                <a:avLst/>
                <a:gdLst/>
                <a:ahLst/>
                <a:cxnLst/>
                <a:rect l="l" t="t" r="r" b="b"/>
                <a:pathLst>
                  <a:path w="4712" h="2736" extrusionOk="0">
                    <a:moveTo>
                      <a:pt x="4711" y="0"/>
                    </a:moveTo>
                    <a:lnTo>
                      <a:pt x="4202" y="296"/>
                    </a:lnTo>
                    <a:lnTo>
                      <a:pt x="4202" y="296"/>
                    </a:lnTo>
                    <a:lnTo>
                      <a:pt x="4559" y="91"/>
                    </a:lnTo>
                    <a:lnTo>
                      <a:pt x="4711" y="0"/>
                    </a:lnTo>
                    <a:close/>
                    <a:moveTo>
                      <a:pt x="4202" y="296"/>
                    </a:moveTo>
                    <a:lnTo>
                      <a:pt x="152" y="2614"/>
                    </a:lnTo>
                    <a:lnTo>
                      <a:pt x="0" y="2705"/>
                    </a:lnTo>
                    <a:lnTo>
                      <a:pt x="0" y="2736"/>
                    </a:lnTo>
                    <a:lnTo>
                      <a:pt x="4202" y="2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5"/>
              <p:cNvSpPr/>
              <p:nvPr/>
            </p:nvSpPr>
            <p:spPr>
              <a:xfrm>
                <a:off x="-2201150" y="13867525"/>
                <a:ext cx="3825" cy="139075"/>
              </a:xfrm>
              <a:custGeom>
                <a:avLst/>
                <a:gdLst/>
                <a:ahLst/>
                <a:cxnLst/>
                <a:rect l="l" t="t" r="r" b="b"/>
                <a:pathLst>
                  <a:path w="153" h="5563" extrusionOk="0">
                    <a:moveTo>
                      <a:pt x="122" y="0"/>
                    </a:moveTo>
                    <a:lnTo>
                      <a:pt x="1" y="182"/>
                    </a:lnTo>
                    <a:lnTo>
                      <a:pt x="1" y="5289"/>
                    </a:lnTo>
                    <a:lnTo>
                      <a:pt x="1" y="5471"/>
                    </a:lnTo>
                    <a:lnTo>
                      <a:pt x="1" y="5562"/>
                    </a:lnTo>
                    <a:lnTo>
                      <a:pt x="62" y="5441"/>
                    </a:lnTo>
                    <a:lnTo>
                      <a:pt x="122" y="5502"/>
                    </a:lnTo>
                    <a:lnTo>
                      <a:pt x="153" y="5471"/>
                    </a:lnTo>
                    <a:lnTo>
                      <a:pt x="153" y="5289"/>
                    </a:lnTo>
                    <a:lnTo>
                      <a:pt x="153" y="182"/>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5"/>
              <p:cNvSpPr/>
              <p:nvPr/>
            </p:nvSpPr>
            <p:spPr>
              <a:xfrm>
                <a:off x="-2076525" y="13794575"/>
                <a:ext cx="4600" cy="138300"/>
              </a:xfrm>
              <a:custGeom>
                <a:avLst/>
                <a:gdLst/>
                <a:ahLst/>
                <a:cxnLst/>
                <a:rect l="l" t="t" r="r" b="b"/>
                <a:pathLst>
                  <a:path w="184" h="5532" extrusionOk="0">
                    <a:moveTo>
                      <a:pt x="1" y="0"/>
                    </a:moveTo>
                    <a:lnTo>
                      <a:pt x="1" y="61"/>
                    </a:lnTo>
                    <a:lnTo>
                      <a:pt x="1" y="213"/>
                    </a:lnTo>
                    <a:lnTo>
                      <a:pt x="1" y="5319"/>
                    </a:lnTo>
                    <a:lnTo>
                      <a:pt x="1" y="5502"/>
                    </a:lnTo>
                    <a:lnTo>
                      <a:pt x="61" y="5532"/>
                    </a:lnTo>
                    <a:lnTo>
                      <a:pt x="183" y="5502"/>
                    </a:lnTo>
                    <a:lnTo>
                      <a:pt x="183" y="5319"/>
                    </a:lnTo>
                    <a:lnTo>
                      <a:pt x="183" y="213"/>
                    </a:lnTo>
                    <a:lnTo>
                      <a:pt x="183" y="61"/>
                    </a:lnTo>
                    <a:lnTo>
                      <a:pt x="92" y="30"/>
                    </a:lnTo>
                    <a:lnTo>
                      <a:pt x="61" y="6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5"/>
              <p:cNvSpPr/>
              <p:nvPr/>
            </p:nvSpPr>
            <p:spPr>
              <a:xfrm>
                <a:off x="-2076525" y="13938950"/>
                <a:ext cx="4600" cy="138325"/>
              </a:xfrm>
              <a:custGeom>
                <a:avLst/>
                <a:gdLst/>
                <a:ahLst/>
                <a:cxnLst/>
                <a:rect l="l" t="t" r="r" b="b"/>
                <a:pathLst>
                  <a:path w="184" h="5533" extrusionOk="0">
                    <a:moveTo>
                      <a:pt x="61" y="0"/>
                    </a:moveTo>
                    <a:lnTo>
                      <a:pt x="1" y="31"/>
                    </a:lnTo>
                    <a:lnTo>
                      <a:pt x="1" y="213"/>
                    </a:lnTo>
                    <a:lnTo>
                      <a:pt x="1" y="5319"/>
                    </a:lnTo>
                    <a:lnTo>
                      <a:pt x="1" y="5471"/>
                    </a:lnTo>
                    <a:lnTo>
                      <a:pt x="1" y="5502"/>
                    </a:lnTo>
                    <a:lnTo>
                      <a:pt x="61" y="5532"/>
                    </a:lnTo>
                    <a:lnTo>
                      <a:pt x="183" y="5502"/>
                    </a:lnTo>
                    <a:lnTo>
                      <a:pt x="183" y="5471"/>
                    </a:lnTo>
                    <a:lnTo>
                      <a:pt x="183" y="5319"/>
                    </a:lnTo>
                    <a:lnTo>
                      <a:pt x="183" y="213"/>
                    </a:lnTo>
                    <a:lnTo>
                      <a:pt x="183"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5"/>
              <p:cNvSpPr/>
              <p:nvPr/>
            </p:nvSpPr>
            <p:spPr>
              <a:xfrm>
                <a:off x="-2075000" y="13935900"/>
                <a:ext cx="122375" cy="72225"/>
              </a:xfrm>
              <a:custGeom>
                <a:avLst/>
                <a:gdLst/>
                <a:ahLst/>
                <a:cxnLst/>
                <a:rect l="l" t="t" r="r" b="b"/>
                <a:pathLst>
                  <a:path w="4895" h="2889" extrusionOk="0">
                    <a:moveTo>
                      <a:pt x="183" y="1"/>
                    </a:moveTo>
                    <a:lnTo>
                      <a:pt x="0" y="122"/>
                    </a:lnTo>
                    <a:lnTo>
                      <a:pt x="122" y="153"/>
                    </a:lnTo>
                    <a:lnTo>
                      <a:pt x="274" y="274"/>
                    </a:lnTo>
                    <a:lnTo>
                      <a:pt x="4681" y="2767"/>
                    </a:lnTo>
                    <a:lnTo>
                      <a:pt x="4833" y="2888"/>
                    </a:lnTo>
                    <a:lnTo>
                      <a:pt x="4894" y="2858"/>
                    </a:lnTo>
                    <a:lnTo>
                      <a:pt x="4894" y="2827"/>
                    </a:lnTo>
                    <a:lnTo>
                      <a:pt x="4894" y="2736"/>
                    </a:lnTo>
                    <a:lnTo>
                      <a:pt x="4742" y="2615"/>
                    </a:lnTo>
                    <a:lnTo>
                      <a:pt x="335" y="92"/>
                    </a:lnTo>
                    <a:lnTo>
                      <a:pt x="1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5"/>
              <p:cNvSpPr/>
              <p:nvPr/>
            </p:nvSpPr>
            <p:spPr>
              <a:xfrm>
                <a:off x="-2198100" y="13862950"/>
                <a:ext cx="123125" cy="72975"/>
              </a:xfrm>
              <a:custGeom>
                <a:avLst/>
                <a:gdLst/>
                <a:ahLst/>
                <a:cxnLst/>
                <a:rect l="l" t="t" r="r" b="b"/>
                <a:pathLst>
                  <a:path w="4925" h="2919" extrusionOk="0">
                    <a:moveTo>
                      <a:pt x="61" y="1"/>
                    </a:moveTo>
                    <a:lnTo>
                      <a:pt x="0" y="183"/>
                    </a:lnTo>
                    <a:lnTo>
                      <a:pt x="31" y="183"/>
                    </a:lnTo>
                    <a:lnTo>
                      <a:pt x="213" y="305"/>
                    </a:lnTo>
                    <a:lnTo>
                      <a:pt x="4590" y="2858"/>
                    </a:lnTo>
                    <a:lnTo>
                      <a:pt x="4742" y="2919"/>
                    </a:lnTo>
                    <a:lnTo>
                      <a:pt x="4924" y="2797"/>
                    </a:lnTo>
                    <a:lnTo>
                      <a:pt x="4864" y="2767"/>
                    </a:lnTo>
                    <a:lnTo>
                      <a:pt x="4712" y="2706"/>
                    </a:lnTo>
                    <a:lnTo>
                      <a:pt x="304" y="153"/>
                    </a:lnTo>
                    <a:lnTo>
                      <a:pt x="152" y="31"/>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5"/>
              <p:cNvSpPr/>
              <p:nvPr/>
            </p:nvSpPr>
            <p:spPr>
              <a:xfrm>
                <a:off x="-2198100" y="13863725"/>
                <a:ext cx="245475" cy="144400"/>
              </a:xfrm>
              <a:custGeom>
                <a:avLst/>
                <a:gdLst/>
                <a:ahLst/>
                <a:cxnLst/>
                <a:rect l="l" t="t" r="r" b="b"/>
                <a:pathLst>
                  <a:path w="9819" h="5776" extrusionOk="0">
                    <a:moveTo>
                      <a:pt x="9757" y="0"/>
                    </a:moveTo>
                    <a:lnTo>
                      <a:pt x="9605" y="122"/>
                    </a:lnTo>
                    <a:lnTo>
                      <a:pt x="5198" y="2675"/>
                    </a:lnTo>
                    <a:lnTo>
                      <a:pt x="5046" y="2736"/>
                    </a:lnTo>
                    <a:lnTo>
                      <a:pt x="4924" y="2766"/>
                    </a:lnTo>
                    <a:lnTo>
                      <a:pt x="4742" y="2888"/>
                    </a:lnTo>
                    <a:lnTo>
                      <a:pt x="4590" y="2979"/>
                    </a:lnTo>
                    <a:lnTo>
                      <a:pt x="213" y="5502"/>
                    </a:lnTo>
                    <a:lnTo>
                      <a:pt x="31" y="5623"/>
                    </a:lnTo>
                    <a:lnTo>
                      <a:pt x="0" y="5654"/>
                    </a:lnTo>
                    <a:lnTo>
                      <a:pt x="31" y="5714"/>
                    </a:lnTo>
                    <a:lnTo>
                      <a:pt x="152" y="5775"/>
                    </a:lnTo>
                    <a:lnTo>
                      <a:pt x="304" y="5654"/>
                    </a:lnTo>
                    <a:lnTo>
                      <a:pt x="4712" y="3161"/>
                    </a:lnTo>
                    <a:lnTo>
                      <a:pt x="4864" y="3040"/>
                    </a:lnTo>
                    <a:lnTo>
                      <a:pt x="4924" y="3009"/>
                    </a:lnTo>
                    <a:lnTo>
                      <a:pt x="5107" y="2888"/>
                    </a:lnTo>
                    <a:lnTo>
                      <a:pt x="5259" y="2827"/>
                    </a:lnTo>
                    <a:lnTo>
                      <a:pt x="9666" y="274"/>
                    </a:lnTo>
                    <a:lnTo>
                      <a:pt x="9818" y="152"/>
                    </a:lnTo>
                    <a:lnTo>
                      <a:pt x="9818" y="91"/>
                    </a:lnTo>
                    <a:lnTo>
                      <a:pt x="97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5"/>
              <p:cNvSpPr/>
              <p:nvPr/>
            </p:nvSpPr>
            <p:spPr>
              <a:xfrm>
                <a:off x="-2089450" y="13617500"/>
                <a:ext cx="12950" cy="22075"/>
              </a:xfrm>
              <a:custGeom>
                <a:avLst/>
                <a:gdLst/>
                <a:ahLst/>
                <a:cxnLst/>
                <a:rect l="l" t="t" r="r" b="b"/>
                <a:pathLst>
                  <a:path w="518" h="883" extrusionOk="0">
                    <a:moveTo>
                      <a:pt x="518" y="882"/>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5"/>
              <p:cNvSpPr/>
              <p:nvPr/>
            </p:nvSpPr>
            <p:spPr>
              <a:xfrm>
                <a:off x="-2071950" y="13606100"/>
                <a:ext cx="19000" cy="33475"/>
              </a:xfrm>
              <a:custGeom>
                <a:avLst/>
                <a:gdLst/>
                <a:ahLst/>
                <a:cxnLst/>
                <a:rect l="l" t="t" r="r" b="b"/>
                <a:pathLst>
                  <a:path w="760" h="1339" extrusionOk="0">
                    <a:moveTo>
                      <a:pt x="760" y="1"/>
                    </a:moveTo>
                    <a:cubicBezTo>
                      <a:pt x="760" y="62"/>
                      <a:pt x="760" y="62"/>
                      <a:pt x="760" y="1"/>
                    </a:cubicBezTo>
                    <a:lnTo>
                      <a:pt x="0" y="1338"/>
                    </a:lnTo>
                    <a:lnTo>
                      <a:pt x="0" y="133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5"/>
              <p:cNvSpPr/>
              <p:nvPr/>
            </p:nvSpPr>
            <p:spPr>
              <a:xfrm>
                <a:off x="-2117550" y="13657025"/>
                <a:ext cx="41050" cy="130725"/>
              </a:xfrm>
              <a:custGeom>
                <a:avLst/>
                <a:gdLst/>
                <a:ahLst/>
                <a:cxnLst/>
                <a:rect l="l" t="t" r="r" b="b"/>
                <a:pathLst>
                  <a:path w="1642" h="5229" extrusionOk="0">
                    <a:moveTo>
                      <a:pt x="1642" y="0"/>
                    </a:moveTo>
                    <a:lnTo>
                      <a:pt x="122" y="2614"/>
                    </a:lnTo>
                    <a:lnTo>
                      <a:pt x="0" y="2614"/>
                    </a:lnTo>
                    <a:lnTo>
                      <a:pt x="1490" y="5168"/>
                    </a:lnTo>
                    <a:lnTo>
                      <a:pt x="1642" y="5228"/>
                    </a:lnTo>
                    <a:lnTo>
                      <a:pt x="1642" y="5076"/>
                    </a:lnTo>
                    <a:lnTo>
                      <a:pt x="183" y="2523"/>
                    </a:lnTo>
                    <a:lnTo>
                      <a:pt x="16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5"/>
              <p:cNvSpPr/>
              <p:nvPr/>
            </p:nvSpPr>
            <p:spPr>
              <a:xfrm>
                <a:off x="-2071950" y="13657025"/>
                <a:ext cx="39525" cy="130725"/>
              </a:xfrm>
              <a:custGeom>
                <a:avLst/>
                <a:gdLst/>
                <a:ahLst/>
                <a:cxnLst/>
                <a:rect l="l" t="t" r="r" b="b"/>
                <a:pathLst>
                  <a:path w="1581" h="5229" extrusionOk="0">
                    <a:moveTo>
                      <a:pt x="0" y="0"/>
                    </a:moveTo>
                    <a:lnTo>
                      <a:pt x="1429" y="2523"/>
                    </a:lnTo>
                    <a:lnTo>
                      <a:pt x="0" y="5076"/>
                    </a:lnTo>
                    <a:lnTo>
                      <a:pt x="0" y="5228"/>
                    </a:lnTo>
                    <a:lnTo>
                      <a:pt x="152" y="5168"/>
                    </a:lnTo>
                    <a:lnTo>
                      <a:pt x="1581" y="2614"/>
                    </a:lnTo>
                    <a:lnTo>
                      <a:pt x="1520" y="261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5"/>
              <p:cNvSpPr/>
              <p:nvPr/>
            </p:nvSpPr>
            <p:spPr>
              <a:xfrm>
                <a:off x="-2075750" y="13794575"/>
                <a:ext cx="1525" cy="1525"/>
              </a:xfrm>
              <a:custGeom>
                <a:avLst/>
                <a:gdLst/>
                <a:ahLst/>
                <a:cxnLst/>
                <a:rect l="l" t="t" r="r" b="b"/>
                <a:pathLst>
                  <a:path w="61" h="61" extrusionOk="0">
                    <a:moveTo>
                      <a:pt x="0" y="0"/>
                    </a:moveTo>
                    <a:lnTo>
                      <a:pt x="30" y="61"/>
                    </a:lnTo>
                    <a:lnTo>
                      <a:pt x="61" y="30"/>
                    </a:lnTo>
                    <a:lnTo>
                      <a:pt x="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5"/>
              <p:cNvSpPr/>
              <p:nvPr/>
            </p:nvSpPr>
            <p:spPr>
              <a:xfrm>
                <a:off x="-2150225" y="13646375"/>
                <a:ext cx="66900" cy="25"/>
              </a:xfrm>
              <a:custGeom>
                <a:avLst/>
                <a:gdLst/>
                <a:ahLst/>
                <a:cxnLst/>
                <a:rect l="l" t="t" r="r" b="b"/>
                <a:pathLst>
                  <a:path w="2676" h="1" extrusionOk="0">
                    <a:moveTo>
                      <a:pt x="2675" y="1"/>
                    </a:moveTo>
                    <a:lnTo>
                      <a:pt x="61" y="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5"/>
              <p:cNvSpPr/>
              <p:nvPr/>
            </p:nvSpPr>
            <p:spPr>
              <a:xfrm>
                <a:off x="-2093250" y="13617500"/>
                <a:ext cx="16750" cy="26625"/>
              </a:xfrm>
              <a:custGeom>
                <a:avLst/>
                <a:gdLst/>
                <a:ahLst/>
                <a:cxnLst/>
                <a:rect l="l" t="t" r="r" b="b"/>
                <a:pathLst>
                  <a:path w="670" h="1065" extrusionOk="0">
                    <a:moveTo>
                      <a:pt x="153" y="1"/>
                    </a:moveTo>
                    <a:cubicBezTo>
                      <a:pt x="92" y="62"/>
                      <a:pt x="62" y="62"/>
                      <a:pt x="1" y="92"/>
                    </a:cubicBezTo>
                    <a:lnTo>
                      <a:pt x="518" y="974"/>
                    </a:lnTo>
                    <a:lnTo>
                      <a:pt x="670" y="1065"/>
                    </a:lnTo>
                    <a:lnTo>
                      <a:pt x="670" y="882"/>
                    </a:lnTo>
                    <a:lnTo>
                      <a:pt x="1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5"/>
              <p:cNvSpPr/>
              <p:nvPr/>
            </p:nvSpPr>
            <p:spPr>
              <a:xfrm>
                <a:off x="-2066650" y="13647900"/>
                <a:ext cx="114025" cy="68425"/>
              </a:xfrm>
              <a:custGeom>
                <a:avLst/>
                <a:gdLst/>
                <a:ahLst/>
                <a:cxnLst/>
                <a:rect l="l" t="t" r="r" b="b"/>
                <a:pathLst>
                  <a:path w="4561" h="2737" extrusionOk="0">
                    <a:moveTo>
                      <a:pt x="3101" y="1"/>
                    </a:moveTo>
                    <a:lnTo>
                      <a:pt x="3040" y="92"/>
                    </a:lnTo>
                    <a:lnTo>
                      <a:pt x="1" y="92"/>
                    </a:lnTo>
                    <a:lnTo>
                      <a:pt x="1" y="122"/>
                    </a:lnTo>
                    <a:lnTo>
                      <a:pt x="2949" y="122"/>
                    </a:lnTo>
                    <a:lnTo>
                      <a:pt x="4408" y="2645"/>
                    </a:lnTo>
                    <a:lnTo>
                      <a:pt x="4560" y="2736"/>
                    </a:lnTo>
                    <a:lnTo>
                      <a:pt x="4560" y="2554"/>
                    </a:lnTo>
                    <a:lnTo>
                      <a:pt x="31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5"/>
              <p:cNvSpPr/>
              <p:nvPr/>
            </p:nvSpPr>
            <p:spPr>
              <a:xfrm>
                <a:off x="-2071950" y="13651700"/>
                <a:ext cx="117800" cy="70700"/>
              </a:xfrm>
              <a:custGeom>
                <a:avLst/>
                <a:gdLst/>
                <a:ahLst/>
                <a:cxnLst/>
                <a:rect l="l" t="t" r="r" b="b"/>
                <a:pathLst>
                  <a:path w="4712" h="2828" extrusionOk="0">
                    <a:moveTo>
                      <a:pt x="0" y="1"/>
                    </a:moveTo>
                    <a:lnTo>
                      <a:pt x="0" y="213"/>
                    </a:lnTo>
                    <a:lnTo>
                      <a:pt x="1520" y="2827"/>
                    </a:lnTo>
                    <a:lnTo>
                      <a:pt x="4559" y="2827"/>
                    </a:lnTo>
                    <a:lnTo>
                      <a:pt x="4711" y="2736"/>
                    </a:lnTo>
                    <a:lnTo>
                      <a:pt x="4559" y="2645"/>
                    </a:lnTo>
                    <a:lnTo>
                      <a:pt x="1581" y="264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5"/>
              <p:cNvSpPr/>
              <p:nvPr/>
            </p:nvSpPr>
            <p:spPr>
              <a:xfrm>
                <a:off x="-2197350" y="13647150"/>
                <a:ext cx="117825" cy="69175"/>
              </a:xfrm>
              <a:custGeom>
                <a:avLst/>
                <a:gdLst/>
                <a:ahLst/>
                <a:cxnLst/>
                <a:rect l="l" t="t" r="r" b="b"/>
                <a:pathLst>
                  <a:path w="4713" h="2767" extrusionOk="0">
                    <a:moveTo>
                      <a:pt x="1916" y="0"/>
                    </a:moveTo>
                    <a:cubicBezTo>
                      <a:pt x="1703" y="122"/>
                      <a:pt x="1521" y="213"/>
                      <a:pt x="1338" y="304"/>
                    </a:cubicBezTo>
                    <a:lnTo>
                      <a:pt x="1" y="2614"/>
                    </a:lnTo>
                    <a:lnTo>
                      <a:pt x="1" y="2766"/>
                    </a:lnTo>
                    <a:lnTo>
                      <a:pt x="153" y="2706"/>
                    </a:lnTo>
                    <a:lnTo>
                      <a:pt x="1642" y="152"/>
                    </a:lnTo>
                    <a:lnTo>
                      <a:pt x="4560" y="152"/>
                    </a:lnTo>
                    <a:lnTo>
                      <a:pt x="4712" y="91"/>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5"/>
              <p:cNvSpPr/>
              <p:nvPr/>
            </p:nvSpPr>
            <p:spPr>
              <a:xfrm>
                <a:off x="-2194300" y="13651700"/>
                <a:ext cx="117800" cy="70700"/>
              </a:xfrm>
              <a:custGeom>
                <a:avLst/>
                <a:gdLst/>
                <a:ahLst/>
                <a:cxnLst/>
                <a:rect l="l" t="t" r="r" b="b"/>
                <a:pathLst>
                  <a:path w="4712" h="2828" extrusionOk="0">
                    <a:moveTo>
                      <a:pt x="4712" y="1"/>
                    </a:moveTo>
                    <a:lnTo>
                      <a:pt x="4560" y="122"/>
                    </a:lnTo>
                    <a:lnTo>
                      <a:pt x="3070" y="2645"/>
                    </a:lnTo>
                    <a:lnTo>
                      <a:pt x="152" y="2645"/>
                    </a:lnTo>
                    <a:lnTo>
                      <a:pt x="0" y="2736"/>
                    </a:lnTo>
                    <a:lnTo>
                      <a:pt x="152" y="2827"/>
                    </a:lnTo>
                    <a:lnTo>
                      <a:pt x="3192" y="2827"/>
                    </a:lnTo>
                    <a:lnTo>
                      <a:pt x="4712" y="21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5"/>
              <p:cNvSpPr/>
              <p:nvPr/>
            </p:nvSpPr>
            <p:spPr>
              <a:xfrm>
                <a:off x="-2203425" y="13720100"/>
                <a:ext cx="2300" cy="2300"/>
              </a:xfrm>
              <a:custGeom>
                <a:avLst/>
                <a:gdLst/>
                <a:ahLst/>
                <a:cxnLst/>
                <a:rect l="l" t="t" r="r" b="b"/>
                <a:pathLst>
                  <a:path w="92" h="92" extrusionOk="0">
                    <a:moveTo>
                      <a:pt x="61" y="0"/>
                    </a:moveTo>
                    <a:lnTo>
                      <a:pt x="1" y="91"/>
                    </a:lnTo>
                    <a:lnTo>
                      <a:pt x="92" y="91"/>
                    </a:lnTo>
                    <a:lnTo>
                      <a:pt x="92" y="61"/>
                    </a:ln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5"/>
              <p:cNvSpPr/>
              <p:nvPr/>
            </p:nvSpPr>
            <p:spPr>
              <a:xfrm>
                <a:off x="-2071950" y="13605350"/>
                <a:ext cx="25850" cy="38775"/>
              </a:xfrm>
              <a:custGeom>
                <a:avLst/>
                <a:gdLst/>
                <a:ahLst/>
                <a:cxnLst/>
                <a:rect l="l" t="t" r="r" b="b"/>
                <a:pathLst>
                  <a:path w="1034" h="1551" extrusionOk="0">
                    <a:moveTo>
                      <a:pt x="1034" y="1"/>
                    </a:moveTo>
                    <a:cubicBezTo>
                      <a:pt x="942" y="31"/>
                      <a:pt x="882" y="31"/>
                      <a:pt x="760" y="92"/>
                    </a:cubicBezTo>
                    <a:lnTo>
                      <a:pt x="0" y="1399"/>
                    </a:lnTo>
                    <a:lnTo>
                      <a:pt x="0" y="1551"/>
                    </a:lnTo>
                    <a:lnTo>
                      <a:pt x="152" y="1490"/>
                    </a:lnTo>
                    <a:lnTo>
                      <a:pt x="10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5"/>
              <p:cNvSpPr/>
              <p:nvPr/>
            </p:nvSpPr>
            <p:spPr>
              <a:xfrm>
                <a:off x="-2070450" y="13590925"/>
                <a:ext cx="114025" cy="59275"/>
              </a:xfrm>
              <a:custGeom>
                <a:avLst/>
                <a:gdLst/>
                <a:ahLst/>
                <a:cxnLst/>
                <a:rect l="l" t="t" r="r" b="b"/>
                <a:pathLst>
                  <a:path w="4561" h="2371" extrusionOk="0">
                    <a:moveTo>
                      <a:pt x="4347" y="0"/>
                    </a:moveTo>
                    <a:lnTo>
                      <a:pt x="3101" y="2189"/>
                    </a:lnTo>
                    <a:lnTo>
                      <a:pt x="153" y="2189"/>
                    </a:lnTo>
                    <a:lnTo>
                      <a:pt x="1" y="2280"/>
                    </a:lnTo>
                    <a:lnTo>
                      <a:pt x="153" y="2371"/>
                    </a:lnTo>
                    <a:lnTo>
                      <a:pt x="3192" y="2371"/>
                    </a:lnTo>
                    <a:lnTo>
                      <a:pt x="3253" y="2280"/>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5"/>
              <p:cNvSpPr/>
              <p:nvPr/>
            </p:nvSpPr>
            <p:spPr>
              <a:xfrm>
                <a:off x="-1999775" y="13726175"/>
                <a:ext cx="43350" cy="25850"/>
              </a:xfrm>
              <a:custGeom>
                <a:avLst/>
                <a:gdLst/>
                <a:ahLst/>
                <a:cxnLst/>
                <a:rect l="l" t="t" r="r" b="b"/>
                <a:pathLst>
                  <a:path w="1734" h="1034" extrusionOk="0">
                    <a:moveTo>
                      <a:pt x="1733" y="0"/>
                    </a:moveTo>
                    <a:lnTo>
                      <a:pt x="1" y="103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5"/>
              <p:cNvSpPr/>
              <p:nvPr/>
            </p:nvSpPr>
            <p:spPr>
              <a:xfrm>
                <a:off x="-2201150" y="13676775"/>
                <a:ext cx="4600" cy="41075"/>
              </a:xfrm>
              <a:custGeom>
                <a:avLst/>
                <a:gdLst/>
                <a:ahLst/>
                <a:cxnLst/>
                <a:rect l="l" t="t" r="r" b="b"/>
                <a:pathLst>
                  <a:path w="184" h="1643" extrusionOk="0">
                    <a:moveTo>
                      <a:pt x="183" y="1"/>
                    </a:moveTo>
                    <a:cubicBezTo>
                      <a:pt x="122" y="31"/>
                      <a:pt x="62" y="62"/>
                      <a:pt x="1" y="153"/>
                    </a:cubicBezTo>
                    <a:lnTo>
                      <a:pt x="1" y="1429"/>
                    </a:lnTo>
                    <a:lnTo>
                      <a:pt x="122" y="1642"/>
                    </a:lnTo>
                    <a:lnTo>
                      <a:pt x="183" y="1581"/>
                    </a:lnTo>
                    <a:lnTo>
                      <a:pt x="183" y="1399"/>
                    </a:lnTo>
                    <a:lnTo>
                      <a:pt x="1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5"/>
              <p:cNvSpPr/>
              <p:nvPr/>
            </p:nvSpPr>
            <p:spPr>
              <a:xfrm>
                <a:off x="-2076525" y="13650950"/>
                <a:ext cx="4600" cy="139075"/>
              </a:xfrm>
              <a:custGeom>
                <a:avLst/>
                <a:gdLst/>
                <a:ahLst/>
                <a:cxnLst/>
                <a:rect l="l" t="t" r="r" b="b"/>
                <a:pathLst>
                  <a:path w="184" h="5563" extrusionOk="0">
                    <a:moveTo>
                      <a:pt x="61" y="0"/>
                    </a:moveTo>
                    <a:lnTo>
                      <a:pt x="1" y="31"/>
                    </a:lnTo>
                    <a:lnTo>
                      <a:pt x="1" y="243"/>
                    </a:lnTo>
                    <a:lnTo>
                      <a:pt x="1" y="5319"/>
                    </a:lnTo>
                    <a:lnTo>
                      <a:pt x="1" y="5471"/>
                    </a:lnTo>
                    <a:lnTo>
                      <a:pt x="61" y="5563"/>
                    </a:lnTo>
                    <a:lnTo>
                      <a:pt x="183" y="5471"/>
                    </a:lnTo>
                    <a:lnTo>
                      <a:pt x="183" y="5319"/>
                    </a:lnTo>
                    <a:lnTo>
                      <a:pt x="183" y="243"/>
                    </a:lnTo>
                    <a:lnTo>
                      <a:pt x="183"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5"/>
              <p:cNvSpPr/>
              <p:nvPr/>
            </p:nvSpPr>
            <p:spPr>
              <a:xfrm>
                <a:off x="-2078050" y="13612200"/>
                <a:ext cx="5350" cy="33450"/>
              </a:xfrm>
              <a:custGeom>
                <a:avLst/>
                <a:gdLst/>
                <a:ahLst/>
                <a:cxnLst/>
                <a:rect l="l" t="t" r="r" b="b"/>
                <a:pathLst>
                  <a:path w="214" h="1338" extrusionOk="0">
                    <a:moveTo>
                      <a:pt x="214" y="0"/>
                    </a:moveTo>
                    <a:cubicBezTo>
                      <a:pt x="122" y="30"/>
                      <a:pt x="92" y="30"/>
                      <a:pt x="1" y="61"/>
                    </a:cubicBezTo>
                    <a:lnTo>
                      <a:pt x="1" y="1094"/>
                    </a:lnTo>
                    <a:lnTo>
                      <a:pt x="1" y="1277"/>
                    </a:lnTo>
                    <a:lnTo>
                      <a:pt x="62" y="1277"/>
                    </a:lnTo>
                    <a:lnTo>
                      <a:pt x="122" y="1338"/>
                    </a:lnTo>
                    <a:lnTo>
                      <a:pt x="214" y="1277"/>
                    </a:lnTo>
                    <a:lnTo>
                      <a:pt x="214" y="1094"/>
                    </a:lnTo>
                    <a:lnTo>
                      <a:pt x="2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5"/>
              <p:cNvSpPr/>
              <p:nvPr/>
            </p:nvSpPr>
            <p:spPr>
              <a:xfrm>
                <a:off x="-2113000" y="13626625"/>
                <a:ext cx="38025" cy="21300"/>
              </a:xfrm>
              <a:custGeom>
                <a:avLst/>
                <a:gdLst/>
                <a:ahLst/>
                <a:cxnLst/>
                <a:rect l="l" t="t" r="r" b="b"/>
                <a:pathLst>
                  <a:path w="1521" h="852" extrusionOk="0">
                    <a:moveTo>
                      <a:pt x="183" y="1"/>
                    </a:moveTo>
                    <a:cubicBezTo>
                      <a:pt x="122" y="31"/>
                      <a:pt x="31" y="61"/>
                      <a:pt x="1" y="61"/>
                    </a:cubicBezTo>
                    <a:lnTo>
                      <a:pt x="1217" y="791"/>
                    </a:lnTo>
                    <a:lnTo>
                      <a:pt x="1338" y="852"/>
                    </a:lnTo>
                    <a:lnTo>
                      <a:pt x="1520" y="761"/>
                    </a:lnTo>
                    <a:lnTo>
                      <a:pt x="1460" y="700"/>
                    </a:lnTo>
                    <a:lnTo>
                      <a:pt x="1308" y="639"/>
                    </a:lnTo>
                    <a:lnTo>
                      <a:pt x="1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5"/>
              <p:cNvSpPr/>
              <p:nvPr/>
            </p:nvSpPr>
            <p:spPr>
              <a:xfrm>
                <a:off x="-2075000" y="13647900"/>
                <a:ext cx="121600" cy="72225"/>
              </a:xfrm>
              <a:custGeom>
                <a:avLst/>
                <a:gdLst/>
                <a:ahLst/>
                <a:cxnLst/>
                <a:rect l="l" t="t" r="r" b="b"/>
                <a:pathLst>
                  <a:path w="4864" h="2889" extrusionOk="0">
                    <a:moveTo>
                      <a:pt x="183" y="1"/>
                    </a:moveTo>
                    <a:lnTo>
                      <a:pt x="0" y="122"/>
                    </a:lnTo>
                    <a:lnTo>
                      <a:pt x="122" y="153"/>
                    </a:lnTo>
                    <a:lnTo>
                      <a:pt x="274" y="274"/>
                    </a:lnTo>
                    <a:lnTo>
                      <a:pt x="4681" y="2797"/>
                    </a:lnTo>
                    <a:lnTo>
                      <a:pt x="4833" y="2888"/>
                    </a:lnTo>
                    <a:lnTo>
                      <a:pt x="4864" y="2858"/>
                    </a:lnTo>
                    <a:lnTo>
                      <a:pt x="4742" y="2645"/>
                    </a:lnTo>
                    <a:lnTo>
                      <a:pt x="335" y="122"/>
                    </a:lnTo>
                    <a:lnTo>
                      <a:pt x="335" y="92"/>
                    </a:lnTo>
                    <a:lnTo>
                      <a:pt x="1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5"/>
              <p:cNvSpPr/>
              <p:nvPr/>
            </p:nvSpPr>
            <p:spPr>
              <a:xfrm>
                <a:off x="-2198100" y="13593200"/>
                <a:ext cx="224950" cy="126150"/>
              </a:xfrm>
              <a:custGeom>
                <a:avLst/>
                <a:gdLst/>
                <a:ahLst/>
                <a:cxnLst/>
                <a:rect l="l" t="t" r="r" b="b"/>
                <a:pathLst>
                  <a:path w="8998" h="5046" extrusionOk="0">
                    <a:moveTo>
                      <a:pt x="8998" y="0"/>
                    </a:moveTo>
                    <a:cubicBezTo>
                      <a:pt x="8846" y="0"/>
                      <a:pt x="8694" y="31"/>
                      <a:pt x="8572" y="31"/>
                    </a:cubicBezTo>
                    <a:lnTo>
                      <a:pt x="5198" y="1976"/>
                    </a:lnTo>
                    <a:lnTo>
                      <a:pt x="5046" y="2037"/>
                    </a:lnTo>
                    <a:lnTo>
                      <a:pt x="4985" y="2098"/>
                    </a:lnTo>
                    <a:lnTo>
                      <a:pt x="4773" y="2189"/>
                    </a:lnTo>
                    <a:lnTo>
                      <a:pt x="4621" y="2280"/>
                    </a:lnTo>
                    <a:lnTo>
                      <a:pt x="213" y="4833"/>
                    </a:lnTo>
                    <a:lnTo>
                      <a:pt x="61" y="4894"/>
                    </a:lnTo>
                    <a:lnTo>
                      <a:pt x="0" y="4924"/>
                    </a:lnTo>
                    <a:lnTo>
                      <a:pt x="31" y="4985"/>
                    </a:lnTo>
                    <a:lnTo>
                      <a:pt x="152" y="5046"/>
                    </a:lnTo>
                    <a:lnTo>
                      <a:pt x="304" y="4985"/>
                    </a:lnTo>
                    <a:lnTo>
                      <a:pt x="4712" y="2432"/>
                    </a:lnTo>
                    <a:lnTo>
                      <a:pt x="4864" y="2341"/>
                    </a:lnTo>
                    <a:lnTo>
                      <a:pt x="4924" y="2310"/>
                    </a:lnTo>
                    <a:lnTo>
                      <a:pt x="5137" y="2189"/>
                    </a:lnTo>
                    <a:lnTo>
                      <a:pt x="5289" y="2128"/>
                    </a:lnTo>
                    <a:lnTo>
                      <a:pt x="89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5"/>
              <p:cNvSpPr/>
              <p:nvPr/>
            </p:nvSpPr>
            <p:spPr>
              <a:xfrm>
                <a:off x="-2192775" y="13726175"/>
                <a:ext cx="36500" cy="63850"/>
              </a:xfrm>
              <a:custGeom>
                <a:avLst/>
                <a:gdLst/>
                <a:ahLst/>
                <a:cxnLst/>
                <a:rect l="l" t="t" r="r" b="b"/>
                <a:pathLst>
                  <a:path w="1460" h="2554" extrusionOk="0">
                    <a:moveTo>
                      <a:pt x="0" y="0"/>
                    </a:moveTo>
                    <a:lnTo>
                      <a:pt x="1459" y="255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5"/>
              <p:cNvSpPr/>
              <p:nvPr/>
            </p:nvSpPr>
            <p:spPr>
              <a:xfrm>
                <a:off x="-2156300" y="13790000"/>
                <a:ext cx="72975" cy="25"/>
              </a:xfrm>
              <a:custGeom>
                <a:avLst/>
                <a:gdLst/>
                <a:ahLst/>
                <a:cxnLst/>
                <a:rect l="l" t="t" r="r" b="b"/>
                <a:pathLst>
                  <a:path w="2919" h="1" extrusionOk="0">
                    <a:moveTo>
                      <a:pt x="0" y="1"/>
                    </a:moveTo>
                    <a:lnTo>
                      <a:pt x="2918" y="1"/>
                    </a:lnTo>
                    <a:lnTo>
                      <a:pt x="2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5"/>
              <p:cNvSpPr/>
              <p:nvPr/>
            </p:nvSpPr>
            <p:spPr>
              <a:xfrm>
                <a:off x="-2201150" y="13720100"/>
                <a:ext cx="44875" cy="152000"/>
              </a:xfrm>
              <a:custGeom>
                <a:avLst/>
                <a:gdLst/>
                <a:ahLst/>
                <a:cxnLst/>
                <a:rect l="l" t="t" r="r" b="b"/>
                <a:pathLst>
                  <a:path w="1795" h="6080" extrusionOk="0">
                    <a:moveTo>
                      <a:pt x="1" y="0"/>
                    </a:moveTo>
                    <a:lnTo>
                      <a:pt x="1" y="61"/>
                    </a:lnTo>
                    <a:lnTo>
                      <a:pt x="1" y="91"/>
                    </a:lnTo>
                    <a:lnTo>
                      <a:pt x="1" y="365"/>
                    </a:lnTo>
                    <a:lnTo>
                      <a:pt x="1" y="5441"/>
                    </a:lnTo>
                    <a:lnTo>
                      <a:pt x="1" y="5684"/>
                    </a:lnTo>
                    <a:lnTo>
                      <a:pt x="1" y="5715"/>
                    </a:lnTo>
                    <a:lnTo>
                      <a:pt x="1" y="5775"/>
                    </a:lnTo>
                    <a:lnTo>
                      <a:pt x="1" y="5836"/>
                    </a:lnTo>
                    <a:lnTo>
                      <a:pt x="1" y="5897"/>
                    </a:lnTo>
                    <a:lnTo>
                      <a:pt x="1" y="6079"/>
                    </a:lnTo>
                    <a:lnTo>
                      <a:pt x="122" y="5897"/>
                    </a:lnTo>
                    <a:lnTo>
                      <a:pt x="183" y="5715"/>
                    </a:lnTo>
                    <a:lnTo>
                      <a:pt x="335" y="5532"/>
                    </a:lnTo>
                    <a:lnTo>
                      <a:pt x="1794" y="2979"/>
                    </a:lnTo>
                    <a:lnTo>
                      <a:pt x="1703" y="2979"/>
                    </a:lnTo>
                    <a:lnTo>
                      <a:pt x="1642" y="2888"/>
                    </a:lnTo>
                    <a:lnTo>
                      <a:pt x="153" y="5441"/>
                    </a:lnTo>
                    <a:lnTo>
                      <a:pt x="153" y="365"/>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5"/>
              <p:cNvSpPr/>
              <p:nvPr/>
            </p:nvSpPr>
            <p:spPr>
              <a:xfrm>
                <a:off x="-2201150" y="13711725"/>
                <a:ext cx="3825" cy="6875"/>
              </a:xfrm>
              <a:custGeom>
                <a:avLst/>
                <a:gdLst/>
                <a:ahLst/>
                <a:cxnLst/>
                <a:rect l="l" t="t" r="r" b="b"/>
                <a:pathLst>
                  <a:path w="153" h="275" extrusionOk="0">
                    <a:moveTo>
                      <a:pt x="1" y="1"/>
                    </a:moveTo>
                    <a:lnTo>
                      <a:pt x="1" y="183"/>
                    </a:lnTo>
                    <a:lnTo>
                      <a:pt x="153" y="274"/>
                    </a:lnTo>
                    <a:lnTo>
                      <a:pt x="122" y="244"/>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5"/>
              <p:cNvSpPr/>
              <p:nvPr/>
            </p:nvSpPr>
            <p:spPr>
              <a:xfrm>
                <a:off x="-2066650" y="13794575"/>
                <a:ext cx="73750" cy="0"/>
              </a:xfrm>
              <a:custGeom>
                <a:avLst/>
                <a:gdLst/>
                <a:ahLst/>
                <a:cxnLst/>
                <a:rect l="l" t="t" r="r" b="b"/>
                <a:pathLst>
                  <a:path w="2950" extrusionOk="0">
                    <a:moveTo>
                      <a:pt x="2949" y="0"/>
                    </a:moveTo>
                    <a:lnTo>
                      <a:pt x="1" y="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5"/>
              <p:cNvSpPr/>
              <p:nvPr/>
            </p:nvSpPr>
            <p:spPr>
              <a:xfrm>
                <a:off x="-1992925" y="13794575"/>
                <a:ext cx="36500" cy="63850"/>
              </a:xfrm>
              <a:custGeom>
                <a:avLst/>
                <a:gdLst/>
                <a:ahLst/>
                <a:cxnLst/>
                <a:rect l="l" t="t" r="r" b="b"/>
                <a:pathLst>
                  <a:path w="1460" h="2554" extrusionOk="0">
                    <a:moveTo>
                      <a:pt x="1459" y="2553"/>
                    </a:move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5"/>
              <p:cNvSpPr/>
              <p:nvPr/>
            </p:nvSpPr>
            <p:spPr>
              <a:xfrm>
                <a:off x="-2066650" y="13790000"/>
                <a:ext cx="73750" cy="25"/>
              </a:xfrm>
              <a:custGeom>
                <a:avLst/>
                <a:gdLst/>
                <a:ahLst/>
                <a:cxnLst/>
                <a:rect l="l" t="t" r="r" b="b"/>
                <a:pathLst>
                  <a:path w="2950" h="1" extrusionOk="0">
                    <a:moveTo>
                      <a:pt x="1" y="1"/>
                    </a:moveTo>
                    <a:lnTo>
                      <a:pt x="29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5"/>
              <p:cNvSpPr/>
              <p:nvPr/>
            </p:nvSpPr>
            <p:spPr>
              <a:xfrm>
                <a:off x="-1969375" y="13729225"/>
                <a:ext cx="16750" cy="28125"/>
              </a:xfrm>
              <a:custGeom>
                <a:avLst/>
                <a:gdLst/>
                <a:ahLst/>
                <a:cxnLst/>
                <a:rect l="l" t="t" r="r" b="b"/>
                <a:pathLst>
                  <a:path w="670" h="1125" extrusionOk="0">
                    <a:moveTo>
                      <a:pt x="669" y="0"/>
                    </a:moveTo>
                    <a:lnTo>
                      <a:pt x="669" y="0"/>
                    </a:lnTo>
                    <a:lnTo>
                      <a:pt x="0" y="112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5"/>
              <p:cNvSpPr/>
              <p:nvPr/>
            </p:nvSpPr>
            <p:spPr>
              <a:xfrm>
                <a:off x="-1989125" y="13792275"/>
                <a:ext cx="22825" cy="39550"/>
              </a:xfrm>
              <a:custGeom>
                <a:avLst/>
                <a:gdLst/>
                <a:ahLst/>
                <a:cxnLst/>
                <a:rect l="l" t="t" r="r" b="b"/>
                <a:pathLst>
                  <a:path w="913" h="1582" extrusionOk="0">
                    <a:moveTo>
                      <a:pt x="0" y="1"/>
                    </a:moveTo>
                    <a:lnTo>
                      <a:pt x="912" y="158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5"/>
              <p:cNvSpPr/>
              <p:nvPr/>
            </p:nvSpPr>
            <p:spPr>
              <a:xfrm>
                <a:off x="-1992925" y="13726175"/>
                <a:ext cx="36500" cy="63850"/>
              </a:xfrm>
              <a:custGeom>
                <a:avLst/>
                <a:gdLst/>
                <a:ahLst/>
                <a:cxnLst/>
                <a:rect l="l" t="t" r="r" b="b"/>
                <a:pathLst>
                  <a:path w="1460" h="2554" extrusionOk="0">
                    <a:moveTo>
                      <a:pt x="1459" y="0"/>
                    </a:moveTo>
                    <a:lnTo>
                      <a:pt x="1459" y="0"/>
                    </a:lnTo>
                    <a:lnTo>
                      <a:pt x="0" y="255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5"/>
              <p:cNvSpPr/>
              <p:nvPr/>
            </p:nvSpPr>
            <p:spPr>
              <a:xfrm>
                <a:off x="-2204950" y="13714025"/>
                <a:ext cx="129975" cy="80550"/>
              </a:xfrm>
              <a:custGeom>
                <a:avLst/>
                <a:gdLst/>
                <a:ahLst/>
                <a:cxnLst/>
                <a:rect l="l" t="t" r="r" b="b"/>
                <a:pathLst>
                  <a:path w="5199" h="3222" extrusionOk="0">
                    <a:moveTo>
                      <a:pt x="1" y="0"/>
                    </a:moveTo>
                    <a:lnTo>
                      <a:pt x="122" y="213"/>
                    </a:lnTo>
                    <a:lnTo>
                      <a:pt x="122" y="243"/>
                    </a:lnTo>
                    <a:lnTo>
                      <a:pt x="153" y="243"/>
                    </a:lnTo>
                    <a:lnTo>
                      <a:pt x="305" y="608"/>
                    </a:lnTo>
                    <a:lnTo>
                      <a:pt x="1794" y="3131"/>
                    </a:lnTo>
                    <a:lnTo>
                      <a:pt x="1855" y="3222"/>
                    </a:lnTo>
                    <a:lnTo>
                      <a:pt x="4864" y="3222"/>
                    </a:lnTo>
                    <a:lnTo>
                      <a:pt x="5016" y="3131"/>
                    </a:lnTo>
                    <a:lnTo>
                      <a:pt x="4864" y="3040"/>
                    </a:lnTo>
                    <a:lnTo>
                      <a:pt x="1946" y="3040"/>
                    </a:lnTo>
                    <a:lnTo>
                      <a:pt x="487" y="486"/>
                    </a:lnTo>
                    <a:lnTo>
                      <a:pt x="4864" y="3040"/>
                    </a:lnTo>
                    <a:lnTo>
                      <a:pt x="5198" y="3040"/>
                    </a:lnTo>
                    <a:lnTo>
                      <a:pt x="5138" y="2948"/>
                    </a:lnTo>
                    <a:lnTo>
                      <a:pt x="4986" y="2888"/>
                    </a:lnTo>
                    <a:lnTo>
                      <a:pt x="578" y="334"/>
                    </a:lnTo>
                    <a:lnTo>
                      <a:pt x="426" y="243"/>
                    </a:lnTo>
                    <a:lnTo>
                      <a:pt x="305" y="182"/>
                    </a:lnTo>
                    <a:lnTo>
                      <a:pt x="153" y="9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5"/>
              <p:cNvSpPr/>
              <p:nvPr/>
            </p:nvSpPr>
            <p:spPr>
              <a:xfrm>
                <a:off x="-2075000" y="13792275"/>
                <a:ext cx="122375" cy="72225"/>
              </a:xfrm>
              <a:custGeom>
                <a:avLst/>
                <a:gdLst/>
                <a:ahLst/>
                <a:cxnLst/>
                <a:rect l="l" t="t" r="r" b="b"/>
                <a:pathLst>
                  <a:path w="4895" h="2889" extrusionOk="0">
                    <a:moveTo>
                      <a:pt x="3435" y="1"/>
                    </a:moveTo>
                    <a:lnTo>
                      <a:pt x="3374" y="92"/>
                    </a:lnTo>
                    <a:lnTo>
                      <a:pt x="3283" y="92"/>
                    </a:lnTo>
                    <a:lnTo>
                      <a:pt x="4742" y="2645"/>
                    </a:lnTo>
                    <a:lnTo>
                      <a:pt x="335" y="92"/>
                    </a:lnTo>
                    <a:lnTo>
                      <a:pt x="0" y="92"/>
                    </a:lnTo>
                    <a:lnTo>
                      <a:pt x="92" y="122"/>
                    </a:lnTo>
                    <a:lnTo>
                      <a:pt x="152" y="153"/>
                    </a:lnTo>
                    <a:lnTo>
                      <a:pt x="304" y="244"/>
                    </a:lnTo>
                    <a:lnTo>
                      <a:pt x="4347" y="2554"/>
                    </a:lnTo>
                    <a:lnTo>
                      <a:pt x="4864" y="2858"/>
                    </a:lnTo>
                    <a:lnTo>
                      <a:pt x="4894" y="2888"/>
                    </a:lnTo>
                    <a:lnTo>
                      <a:pt x="4894" y="2888"/>
                    </a:lnTo>
                    <a:lnTo>
                      <a:pt x="4833" y="2797"/>
                    </a:lnTo>
                    <a:lnTo>
                      <a:pt x="4894" y="2797"/>
                    </a:lnTo>
                    <a:lnTo>
                      <a:pt x="4894" y="2554"/>
                    </a:lnTo>
                    <a:lnTo>
                      <a:pt x="4347" y="1581"/>
                    </a:lnTo>
                    <a:lnTo>
                      <a:pt x="34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5"/>
              <p:cNvSpPr/>
              <p:nvPr/>
            </p:nvSpPr>
            <p:spPr>
              <a:xfrm>
                <a:off x="-2083350" y="13790000"/>
                <a:ext cx="8375" cy="2300"/>
              </a:xfrm>
              <a:custGeom>
                <a:avLst/>
                <a:gdLst/>
                <a:ahLst/>
                <a:cxnLst/>
                <a:rect l="l" t="t" r="r" b="b"/>
                <a:pathLst>
                  <a:path w="335" h="92" extrusionOk="0">
                    <a:moveTo>
                      <a:pt x="0" y="1"/>
                    </a:moveTo>
                    <a:lnTo>
                      <a:pt x="152" y="92"/>
                    </a:lnTo>
                    <a:lnTo>
                      <a:pt x="3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5"/>
              <p:cNvSpPr/>
              <p:nvPr/>
            </p:nvSpPr>
            <p:spPr>
              <a:xfrm>
                <a:off x="-2084125" y="13720100"/>
                <a:ext cx="131500" cy="74475"/>
              </a:xfrm>
              <a:custGeom>
                <a:avLst/>
                <a:gdLst/>
                <a:ahLst/>
                <a:cxnLst/>
                <a:rect l="l" t="t" r="r" b="b"/>
                <a:pathLst>
                  <a:path w="5260" h="2979" extrusionOk="0">
                    <a:moveTo>
                      <a:pt x="5107" y="243"/>
                    </a:moveTo>
                    <a:lnTo>
                      <a:pt x="3648" y="2797"/>
                    </a:lnTo>
                    <a:lnTo>
                      <a:pt x="700" y="2797"/>
                    </a:lnTo>
                    <a:lnTo>
                      <a:pt x="3375" y="1277"/>
                    </a:lnTo>
                    <a:lnTo>
                      <a:pt x="5107" y="243"/>
                    </a:lnTo>
                    <a:close/>
                    <a:moveTo>
                      <a:pt x="5198" y="0"/>
                    </a:moveTo>
                    <a:lnTo>
                      <a:pt x="5138" y="61"/>
                    </a:lnTo>
                    <a:lnTo>
                      <a:pt x="4986" y="122"/>
                    </a:lnTo>
                    <a:lnTo>
                      <a:pt x="578" y="2675"/>
                    </a:lnTo>
                    <a:lnTo>
                      <a:pt x="426" y="2736"/>
                    </a:lnTo>
                    <a:lnTo>
                      <a:pt x="335" y="2797"/>
                    </a:lnTo>
                    <a:lnTo>
                      <a:pt x="305" y="2797"/>
                    </a:lnTo>
                    <a:lnTo>
                      <a:pt x="153" y="2857"/>
                    </a:lnTo>
                    <a:lnTo>
                      <a:pt x="1" y="2949"/>
                    </a:lnTo>
                    <a:lnTo>
                      <a:pt x="305" y="2949"/>
                    </a:lnTo>
                    <a:lnTo>
                      <a:pt x="3709" y="2979"/>
                    </a:lnTo>
                    <a:lnTo>
                      <a:pt x="3739" y="2979"/>
                    </a:lnTo>
                    <a:lnTo>
                      <a:pt x="3800" y="2888"/>
                    </a:lnTo>
                    <a:lnTo>
                      <a:pt x="4590" y="1490"/>
                    </a:lnTo>
                    <a:lnTo>
                      <a:pt x="5259" y="365"/>
                    </a:lnTo>
                    <a:lnTo>
                      <a:pt x="5259" y="122"/>
                    </a:lnTo>
                    <a:lnTo>
                      <a:pt x="5198" y="122"/>
                    </a:lnTo>
                    <a:lnTo>
                      <a:pt x="5229" y="61"/>
                    </a:lnTo>
                    <a:lnTo>
                      <a:pt x="51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5"/>
              <p:cNvSpPr/>
              <p:nvPr/>
            </p:nvSpPr>
            <p:spPr>
              <a:xfrm>
                <a:off x="-1823475" y="13796075"/>
                <a:ext cx="41050" cy="131500"/>
              </a:xfrm>
              <a:custGeom>
                <a:avLst/>
                <a:gdLst/>
                <a:ahLst/>
                <a:cxnLst/>
                <a:rect l="l" t="t" r="r" b="b"/>
                <a:pathLst>
                  <a:path w="1642" h="5260" extrusionOk="0">
                    <a:moveTo>
                      <a:pt x="0" y="1"/>
                    </a:moveTo>
                    <a:lnTo>
                      <a:pt x="0" y="153"/>
                    </a:lnTo>
                    <a:lnTo>
                      <a:pt x="1459" y="2706"/>
                    </a:lnTo>
                    <a:lnTo>
                      <a:pt x="0" y="5259"/>
                    </a:lnTo>
                    <a:lnTo>
                      <a:pt x="1520" y="2645"/>
                    </a:lnTo>
                    <a:lnTo>
                      <a:pt x="1642" y="264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5"/>
              <p:cNvSpPr/>
              <p:nvPr/>
            </p:nvSpPr>
            <p:spPr>
              <a:xfrm>
                <a:off x="-1867550" y="13796075"/>
                <a:ext cx="39550" cy="131500"/>
              </a:xfrm>
              <a:custGeom>
                <a:avLst/>
                <a:gdLst/>
                <a:ahLst/>
                <a:cxnLst/>
                <a:rect l="l" t="t" r="r" b="b"/>
                <a:pathLst>
                  <a:path w="1582" h="5260" extrusionOk="0">
                    <a:moveTo>
                      <a:pt x="1581" y="1"/>
                    </a:moveTo>
                    <a:lnTo>
                      <a:pt x="1429" y="92"/>
                    </a:lnTo>
                    <a:lnTo>
                      <a:pt x="1" y="2645"/>
                    </a:lnTo>
                    <a:lnTo>
                      <a:pt x="61" y="2645"/>
                    </a:lnTo>
                    <a:lnTo>
                      <a:pt x="1581" y="5259"/>
                    </a:lnTo>
                    <a:lnTo>
                      <a:pt x="152" y="2706"/>
                    </a:lnTo>
                    <a:lnTo>
                      <a:pt x="1581" y="153"/>
                    </a:lnTo>
                    <a:lnTo>
                      <a:pt x="15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5"/>
              <p:cNvSpPr/>
              <p:nvPr/>
            </p:nvSpPr>
            <p:spPr>
              <a:xfrm>
                <a:off x="-1823475" y="13944250"/>
                <a:ext cx="41050" cy="131500"/>
              </a:xfrm>
              <a:custGeom>
                <a:avLst/>
                <a:gdLst/>
                <a:ahLst/>
                <a:cxnLst/>
                <a:rect l="l" t="t" r="r" b="b"/>
                <a:pathLst>
                  <a:path w="1642" h="5260" extrusionOk="0">
                    <a:moveTo>
                      <a:pt x="0" y="1"/>
                    </a:moveTo>
                    <a:lnTo>
                      <a:pt x="1459" y="2554"/>
                    </a:lnTo>
                    <a:lnTo>
                      <a:pt x="0" y="5107"/>
                    </a:lnTo>
                    <a:lnTo>
                      <a:pt x="0" y="5259"/>
                    </a:lnTo>
                    <a:lnTo>
                      <a:pt x="152" y="5168"/>
                    </a:lnTo>
                    <a:lnTo>
                      <a:pt x="1642" y="2645"/>
                    </a:lnTo>
                    <a:lnTo>
                      <a:pt x="1520" y="264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5"/>
              <p:cNvSpPr/>
              <p:nvPr/>
            </p:nvSpPr>
            <p:spPr>
              <a:xfrm>
                <a:off x="-1867550" y="13944250"/>
                <a:ext cx="39550" cy="131500"/>
              </a:xfrm>
              <a:custGeom>
                <a:avLst/>
                <a:gdLst/>
                <a:ahLst/>
                <a:cxnLst/>
                <a:rect l="l" t="t" r="r" b="b"/>
                <a:pathLst>
                  <a:path w="1582" h="5260" extrusionOk="0">
                    <a:moveTo>
                      <a:pt x="1581" y="1"/>
                    </a:moveTo>
                    <a:lnTo>
                      <a:pt x="61" y="2645"/>
                    </a:lnTo>
                    <a:lnTo>
                      <a:pt x="1" y="2645"/>
                    </a:lnTo>
                    <a:lnTo>
                      <a:pt x="1429" y="5168"/>
                    </a:lnTo>
                    <a:lnTo>
                      <a:pt x="1581" y="5259"/>
                    </a:lnTo>
                    <a:lnTo>
                      <a:pt x="1581" y="5107"/>
                    </a:lnTo>
                    <a:lnTo>
                      <a:pt x="152" y="2554"/>
                    </a:lnTo>
                    <a:lnTo>
                      <a:pt x="15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5"/>
              <p:cNvSpPr/>
              <p:nvPr/>
            </p:nvSpPr>
            <p:spPr>
              <a:xfrm>
                <a:off x="-1947350" y="13867525"/>
                <a:ext cx="114025" cy="68400"/>
              </a:xfrm>
              <a:custGeom>
                <a:avLst/>
                <a:gdLst/>
                <a:ahLst/>
                <a:cxnLst/>
                <a:rect l="l" t="t" r="r" b="b"/>
                <a:pathLst>
                  <a:path w="4561" h="2736" extrusionOk="0">
                    <a:moveTo>
                      <a:pt x="1" y="0"/>
                    </a:moveTo>
                    <a:lnTo>
                      <a:pt x="1" y="182"/>
                    </a:lnTo>
                    <a:lnTo>
                      <a:pt x="1460" y="2736"/>
                    </a:lnTo>
                    <a:lnTo>
                      <a:pt x="1521" y="2675"/>
                    </a:lnTo>
                    <a:lnTo>
                      <a:pt x="4560" y="2675"/>
                    </a:lnTo>
                    <a:lnTo>
                      <a:pt x="1612" y="2614"/>
                    </a:lnTo>
                    <a:lnTo>
                      <a:pt x="153" y="1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5"/>
              <p:cNvSpPr/>
              <p:nvPr/>
            </p:nvSpPr>
            <p:spPr>
              <a:xfrm>
                <a:off x="-1954175" y="13862200"/>
                <a:ext cx="1550" cy="2300"/>
              </a:xfrm>
              <a:custGeom>
                <a:avLst/>
                <a:gdLst/>
                <a:ahLst/>
                <a:cxnLst/>
                <a:rect l="l" t="t" r="r" b="b"/>
                <a:pathLst>
                  <a:path w="62" h="92" extrusionOk="0">
                    <a:moveTo>
                      <a:pt x="0" y="0"/>
                    </a:moveTo>
                    <a:lnTo>
                      <a:pt x="61" y="91"/>
                    </a:lnTo>
                    <a:lnTo>
                      <a:pt x="61"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5"/>
              <p:cNvSpPr/>
              <p:nvPr/>
            </p:nvSpPr>
            <p:spPr>
              <a:xfrm>
                <a:off x="-1945825" y="13862200"/>
                <a:ext cx="117825" cy="69925"/>
              </a:xfrm>
              <a:custGeom>
                <a:avLst/>
                <a:gdLst/>
                <a:ahLst/>
                <a:cxnLst/>
                <a:rect l="l" t="t" r="r" b="b"/>
                <a:pathLst>
                  <a:path w="4713" h="2797" extrusionOk="0">
                    <a:moveTo>
                      <a:pt x="153" y="0"/>
                    </a:moveTo>
                    <a:lnTo>
                      <a:pt x="1" y="61"/>
                    </a:lnTo>
                    <a:lnTo>
                      <a:pt x="153" y="183"/>
                    </a:lnTo>
                    <a:lnTo>
                      <a:pt x="3071" y="183"/>
                    </a:lnTo>
                    <a:lnTo>
                      <a:pt x="4560" y="2736"/>
                    </a:lnTo>
                    <a:lnTo>
                      <a:pt x="4712" y="2797"/>
                    </a:lnTo>
                    <a:lnTo>
                      <a:pt x="4712" y="2614"/>
                    </a:lnTo>
                    <a:lnTo>
                      <a:pt x="31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5"/>
              <p:cNvSpPr/>
              <p:nvPr/>
            </p:nvSpPr>
            <p:spPr>
              <a:xfrm>
                <a:off x="-1816625" y="13935900"/>
                <a:ext cx="113225" cy="68425"/>
              </a:xfrm>
              <a:custGeom>
                <a:avLst/>
                <a:gdLst/>
                <a:ahLst/>
                <a:cxnLst/>
                <a:rect l="l" t="t" r="r" b="b"/>
                <a:pathLst>
                  <a:path w="4529" h="2737" extrusionOk="0">
                    <a:moveTo>
                      <a:pt x="3070" y="1"/>
                    </a:moveTo>
                    <a:lnTo>
                      <a:pt x="3009" y="92"/>
                    </a:lnTo>
                    <a:lnTo>
                      <a:pt x="0" y="92"/>
                    </a:lnTo>
                    <a:lnTo>
                      <a:pt x="2918" y="122"/>
                    </a:lnTo>
                    <a:lnTo>
                      <a:pt x="4377" y="2615"/>
                    </a:lnTo>
                    <a:lnTo>
                      <a:pt x="4529" y="2736"/>
                    </a:lnTo>
                    <a:lnTo>
                      <a:pt x="4529" y="2554"/>
                    </a:lnTo>
                    <a:lnTo>
                      <a:pt x="30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5"/>
              <p:cNvSpPr/>
              <p:nvPr/>
            </p:nvSpPr>
            <p:spPr>
              <a:xfrm>
                <a:off x="-1823475" y="13939700"/>
                <a:ext cx="117800" cy="70700"/>
              </a:xfrm>
              <a:custGeom>
                <a:avLst/>
                <a:gdLst/>
                <a:ahLst/>
                <a:cxnLst/>
                <a:rect l="l" t="t" r="r" b="b"/>
                <a:pathLst>
                  <a:path w="4712" h="2828" extrusionOk="0">
                    <a:moveTo>
                      <a:pt x="0" y="1"/>
                    </a:moveTo>
                    <a:lnTo>
                      <a:pt x="0" y="183"/>
                    </a:lnTo>
                    <a:lnTo>
                      <a:pt x="1520" y="2827"/>
                    </a:lnTo>
                    <a:lnTo>
                      <a:pt x="4560" y="2827"/>
                    </a:lnTo>
                    <a:lnTo>
                      <a:pt x="4712" y="2736"/>
                    </a:lnTo>
                    <a:lnTo>
                      <a:pt x="4560" y="2615"/>
                    </a:lnTo>
                    <a:lnTo>
                      <a:pt x="1642" y="261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5"/>
              <p:cNvSpPr/>
              <p:nvPr/>
            </p:nvSpPr>
            <p:spPr>
              <a:xfrm>
                <a:off x="-1945825" y="13939700"/>
                <a:ext cx="117825" cy="70700"/>
              </a:xfrm>
              <a:custGeom>
                <a:avLst/>
                <a:gdLst/>
                <a:ahLst/>
                <a:cxnLst/>
                <a:rect l="l" t="t" r="r" b="b"/>
                <a:pathLst>
                  <a:path w="4713" h="2828" extrusionOk="0">
                    <a:moveTo>
                      <a:pt x="4712" y="1"/>
                    </a:moveTo>
                    <a:lnTo>
                      <a:pt x="4560" y="122"/>
                    </a:lnTo>
                    <a:lnTo>
                      <a:pt x="3071" y="2615"/>
                    </a:lnTo>
                    <a:lnTo>
                      <a:pt x="153" y="2615"/>
                    </a:lnTo>
                    <a:lnTo>
                      <a:pt x="1" y="2736"/>
                    </a:lnTo>
                    <a:lnTo>
                      <a:pt x="153" y="2827"/>
                    </a:lnTo>
                    <a:lnTo>
                      <a:pt x="3192" y="2827"/>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5"/>
              <p:cNvSpPr/>
              <p:nvPr/>
            </p:nvSpPr>
            <p:spPr>
              <a:xfrm>
                <a:off x="-1947350" y="13934375"/>
                <a:ext cx="117825" cy="69950"/>
              </a:xfrm>
              <a:custGeom>
                <a:avLst/>
                <a:gdLst/>
                <a:ahLst/>
                <a:cxnLst/>
                <a:rect l="l" t="t" r="r" b="b"/>
                <a:pathLst>
                  <a:path w="4713" h="2798" extrusionOk="0">
                    <a:moveTo>
                      <a:pt x="1521" y="1"/>
                    </a:moveTo>
                    <a:lnTo>
                      <a:pt x="1460" y="62"/>
                    </a:lnTo>
                    <a:lnTo>
                      <a:pt x="1" y="2615"/>
                    </a:lnTo>
                    <a:lnTo>
                      <a:pt x="1" y="2797"/>
                    </a:lnTo>
                    <a:lnTo>
                      <a:pt x="153" y="2676"/>
                    </a:lnTo>
                    <a:lnTo>
                      <a:pt x="1612" y="183"/>
                    </a:lnTo>
                    <a:lnTo>
                      <a:pt x="4560" y="153"/>
                    </a:lnTo>
                    <a:lnTo>
                      <a:pt x="4712" y="6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5"/>
              <p:cNvSpPr/>
              <p:nvPr/>
            </p:nvSpPr>
            <p:spPr>
              <a:xfrm>
                <a:off x="-1823475" y="13862200"/>
                <a:ext cx="117800" cy="69925"/>
              </a:xfrm>
              <a:custGeom>
                <a:avLst/>
                <a:gdLst/>
                <a:ahLst/>
                <a:cxnLst/>
                <a:rect l="l" t="t" r="r" b="b"/>
                <a:pathLst>
                  <a:path w="4712" h="2797" extrusionOk="0">
                    <a:moveTo>
                      <a:pt x="1520" y="0"/>
                    </a:moveTo>
                    <a:lnTo>
                      <a:pt x="0" y="2614"/>
                    </a:lnTo>
                    <a:lnTo>
                      <a:pt x="0" y="2797"/>
                    </a:lnTo>
                    <a:lnTo>
                      <a:pt x="152" y="2736"/>
                    </a:lnTo>
                    <a:lnTo>
                      <a:pt x="1642" y="183"/>
                    </a:lnTo>
                    <a:lnTo>
                      <a:pt x="4560" y="183"/>
                    </a:lnTo>
                    <a:lnTo>
                      <a:pt x="4712" y="61"/>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5"/>
              <p:cNvSpPr/>
              <p:nvPr/>
            </p:nvSpPr>
            <p:spPr>
              <a:xfrm>
                <a:off x="-1821200" y="13867525"/>
                <a:ext cx="117800" cy="70675"/>
              </a:xfrm>
              <a:custGeom>
                <a:avLst/>
                <a:gdLst/>
                <a:ahLst/>
                <a:cxnLst/>
                <a:rect l="l" t="t" r="r" b="b"/>
                <a:pathLst>
                  <a:path w="4712" h="2827" extrusionOk="0">
                    <a:moveTo>
                      <a:pt x="4712" y="0"/>
                    </a:moveTo>
                    <a:lnTo>
                      <a:pt x="4560" y="122"/>
                    </a:lnTo>
                    <a:lnTo>
                      <a:pt x="3101" y="2614"/>
                    </a:lnTo>
                    <a:lnTo>
                      <a:pt x="153" y="2675"/>
                    </a:lnTo>
                    <a:lnTo>
                      <a:pt x="1" y="2736"/>
                    </a:lnTo>
                    <a:lnTo>
                      <a:pt x="153" y="2827"/>
                    </a:lnTo>
                    <a:lnTo>
                      <a:pt x="3192" y="2827"/>
                    </a:lnTo>
                    <a:lnTo>
                      <a:pt x="3253" y="2736"/>
                    </a:lnTo>
                    <a:lnTo>
                      <a:pt x="4712" y="18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5"/>
              <p:cNvSpPr/>
              <p:nvPr/>
            </p:nvSpPr>
            <p:spPr>
              <a:xfrm>
                <a:off x="-1744450" y="13841675"/>
                <a:ext cx="38775" cy="22050"/>
              </a:xfrm>
              <a:custGeom>
                <a:avLst/>
                <a:gdLst/>
                <a:ahLst/>
                <a:cxnLst/>
                <a:rect l="l" t="t" r="r" b="b"/>
                <a:pathLst>
                  <a:path w="1551" h="882" extrusionOk="0">
                    <a:moveTo>
                      <a:pt x="1" y="1"/>
                    </a:moveTo>
                    <a:lnTo>
                      <a:pt x="1399" y="821"/>
                    </a:lnTo>
                    <a:lnTo>
                      <a:pt x="1551" y="882"/>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5"/>
              <p:cNvSpPr/>
              <p:nvPr/>
            </p:nvSpPr>
            <p:spPr>
              <a:xfrm>
                <a:off x="-1945825" y="14008100"/>
                <a:ext cx="117825" cy="68400"/>
              </a:xfrm>
              <a:custGeom>
                <a:avLst/>
                <a:gdLst/>
                <a:ahLst/>
                <a:cxnLst/>
                <a:rect l="l" t="t" r="r" b="b"/>
                <a:pathLst>
                  <a:path w="4713" h="2736" extrusionOk="0">
                    <a:moveTo>
                      <a:pt x="1" y="0"/>
                    </a:moveTo>
                    <a:lnTo>
                      <a:pt x="153" y="91"/>
                    </a:lnTo>
                    <a:lnTo>
                      <a:pt x="510" y="296"/>
                    </a:lnTo>
                    <a:lnTo>
                      <a:pt x="510" y="296"/>
                    </a:lnTo>
                    <a:lnTo>
                      <a:pt x="1" y="0"/>
                    </a:lnTo>
                    <a:close/>
                    <a:moveTo>
                      <a:pt x="510" y="296"/>
                    </a:moveTo>
                    <a:lnTo>
                      <a:pt x="4712" y="2736"/>
                    </a:lnTo>
                    <a:lnTo>
                      <a:pt x="4712" y="2705"/>
                    </a:lnTo>
                    <a:lnTo>
                      <a:pt x="4560" y="2614"/>
                    </a:lnTo>
                    <a:lnTo>
                      <a:pt x="510" y="2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5"/>
              <p:cNvSpPr/>
              <p:nvPr/>
            </p:nvSpPr>
            <p:spPr>
              <a:xfrm>
                <a:off x="-1946575" y="13794575"/>
                <a:ext cx="118575" cy="69150"/>
              </a:xfrm>
              <a:custGeom>
                <a:avLst/>
                <a:gdLst/>
                <a:ahLst/>
                <a:cxnLst/>
                <a:rect l="l" t="t" r="r" b="b"/>
                <a:pathLst>
                  <a:path w="4743" h="2766" extrusionOk="0">
                    <a:moveTo>
                      <a:pt x="4529" y="0"/>
                    </a:moveTo>
                    <a:lnTo>
                      <a:pt x="122" y="2553"/>
                    </a:lnTo>
                    <a:lnTo>
                      <a:pt x="0" y="2736"/>
                    </a:lnTo>
                    <a:lnTo>
                      <a:pt x="31" y="2766"/>
                    </a:lnTo>
                    <a:lnTo>
                      <a:pt x="183" y="2705"/>
                    </a:lnTo>
                    <a:lnTo>
                      <a:pt x="4590" y="152"/>
                    </a:lnTo>
                    <a:lnTo>
                      <a:pt x="4742" y="61"/>
                    </a:lnTo>
                    <a:lnTo>
                      <a:pt x="47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5"/>
              <p:cNvSpPr/>
              <p:nvPr/>
            </p:nvSpPr>
            <p:spPr>
              <a:xfrm>
                <a:off x="-1823475" y="14008100"/>
                <a:ext cx="117800" cy="68400"/>
              </a:xfrm>
              <a:custGeom>
                <a:avLst/>
                <a:gdLst/>
                <a:ahLst/>
                <a:cxnLst/>
                <a:rect l="l" t="t" r="r" b="b"/>
                <a:pathLst>
                  <a:path w="4712" h="2736" extrusionOk="0">
                    <a:moveTo>
                      <a:pt x="4712" y="0"/>
                    </a:moveTo>
                    <a:lnTo>
                      <a:pt x="4202" y="296"/>
                    </a:lnTo>
                    <a:lnTo>
                      <a:pt x="4202" y="296"/>
                    </a:lnTo>
                    <a:lnTo>
                      <a:pt x="4560" y="91"/>
                    </a:lnTo>
                    <a:lnTo>
                      <a:pt x="4712" y="0"/>
                    </a:lnTo>
                    <a:close/>
                    <a:moveTo>
                      <a:pt x="4202" y="296"/>
                    </a:moveTo>
                    <a:lnTo>
                      <a:pt x="152" y="2614"/>
                    </a:lnTo>
                    <a:lnTo>
                      <a:pt x="0" y="2705"/>
                    </a:lnTo>
                    <a:lnTo>
                      <a:pt x="0" y="2736"/>
                    </a:lnTo>
                    <a:lnTo>
                      <a:pt x="4202" y="2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5"/>
              <p:cNvSpPr/>
              <p:nvPr/>
            </p:nvSpPr>
            <p:spPr>
              <a:xfrm>
                <a:off x="-1952650" y="13867525"/>
                <a:ext cx="5325" cy="139825"/>
              </a:xfrm>
              <a:custGeom>
                <a:avLst/>
                <a:gdLst/>
                <a:ahLst/>
                <a:cxnLst/>
                <a:rect l="l" t="t" r="r" b="b"/>
                <a:pathLst>
                  <a:path w="213" h="5593" extrusionOk="0">
                    <a:moveTo>
                      <a:pt x="122" y="0"/>
                    </a:moveTo>
                    <a:lnTo>
                      <a:pt x="0" y="182"/>
                    </a:lnTo>
                    <a:lnTo>
                      <a:pt x="0" y="5289"/>
                    </a:lnTo>
                    <a:lnTo>
                      <a:pt x="0" y="5471"/>
                    </a:lnTo>
                    <a:lnTo>
                      <a:pt x="0" y="5562"/>
                    </a:lnTo>
                    <a:lnTo>
                      <a:pt x="0" y="5593"/>
                    </a:lnTo>
                    <a:lnTo>
                      <a:pt x="61" y="5562"/>
                    </a:lnTo>
                    <a:lnTo>
                      <a:pt x="91" y="5441"/>
                    </a:lnTo>
                    <a:lnTo>
                      <a:pt x="122" y="5502"/>
                    </a:lnTo>
                    <a:lnTo>
                      <a:pt x="213" y="5471"/>
                    </a:lnTo>
                    <a:lnTo>
                      <a:pt x="213" y="5289"/>
                    </a:lnTo>
                    <a:lnTo>
                      <a:pt x="213" y="182"/>
                    </a:lnTo>
                    <a:lnTo>
                      <a:pt x="2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5"/>
              <p:cNvSpPr/>
              <p:nvPr/>
            </p:nvSpPr>
            <p:spPr>
              <a:xfrm>
                <a:off x="-1828025" y="13794575"/>
                <a:ext cx="4575" cy="138300"/>
              </a:xfrm>
              <a:custGeom>
                <a:avLst/>
                <a:gdLst/>
                <a:ahLst/>
                <a:cxnLst/>
                <a:rect l="l" t="t" r="r" b="b"/>
                <a:pathLst>
                  <a:path w="183" h="5532" extrusionOk="0">
                    <a:moveTo>
                      <a:pt x="0" y="0"/>
                    </a:moveTo>
                    <a:lnTo>
                      <a:pt x="0" y="61"/>
                    </a:lnTo>
                    <a:lnTo>
                      <a:pt x="0" y="213"/>
                    </a:lnTo>
                    <a:lnTo>
                      <a:pt x="0" y="5319"/>
                    </a:lnTo>
                    <a:lnTo>
                      <a:pt x="0" y="5502"/>
                    </a:lnTo>
                    <a:lnTo>
                      <a:pt x="122" y="5532"/>
                    </a:lnTo>
                    <a:lnTo>
                      <a:pt x="182" y="5502"/>
                    </a:lnTo>
                    <a:lnTo>
                      <a:pt x="182" y="5319"/>
                    </a:lnTo>
                    <a:lnTo>
                      <a:pt x="182" y="213"/>
                    </a:lnTo>
                    <a:lnTo>
                      <a:pt x="182" y="61"/>
                    </a:lnTo>
                    <a:lnTo>
                      <a:pt x="122" y="30"/>
                    </a:lnTo>
                    <a:lnTo>
                      <a:pt x="122" y="61"/>
                    </a:lnTo>
                    <a:lnTo>
                      <a:pt x="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5"/>
              <p:cNvSpPr/>
              <p:nvPr/>
            </p:nvSpPr>
            <p:spPr>
              <a:xfrm>
                <a:off x="-1828025" y="13938950"/>
                <a:ext cx="4575" cy="138325"/>
              </a:xfrm>
              <a:custGeom>
                <a:avLst/>
                <a:gdLst/>
                <a:ahLst/>
                <a:cxnLst/>
                <a:rect l="l" t="t" r="r" b="b"/>
                <a:pathLst>
                  <a:path w="183" h="5533" extrusionOk="0">
                    <a:moveTo>
                      <a:pt x="122" y="0"/>
                    </a:moveTo>
                    <a:lnTo>
                      <a:pt x="0" y="31"/>
                    </a:lnTo>
                    <a:lnTo>
                      <a:pt x="0" y="213"/>
                    </a:lnTo>
                    <a:lnTo>
                      <a:pt x="0" y="5319"/>
                    </a:lnTo>
                    <a:lnTo>
                      <a:pt x="0" y="5471"/>
                    </a:lnTo>
                    <a:lnTo>
                      <a:pt x="0" y="5502"/>
                    </a:lnTo>
                    <a:lnTo>
                      <a:pt x="122" y="5532"/>
                    </a:lnTo>
                    <a:lnTo>
                      <a:pt x="182" y="5502"/>
                    </a:lnTo>
                    <a:lnTo>
                      <a:pt x="182" y="5471"/>
                    </a:lnTo>
                    <a:lnTo>
                      <a:pt x="182" y="5319"/>
                    </a:lnTo>
                    <a:lnTo>
                      <a:pt x="182" y="213"/>
                    </a:lnTo>
                    <a:lnTo>
                      <a:pt x="182"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5"/>
              <p:cNvSpPr/>
              <p:nvPr/>
            </p:nvSpPr>
            <p:spPr>
              <a:xfrm>
                <a:off x="-1825000" y="13935900"/>
                <a:ext cx="121600" cy="72225"/>
              </a:xfrm>
              <a:custGeom>
                <a:avLst/>
                <a:gdLst/>
                <a:ahLst/>
                <a:cxnLst/>
                <a:rect l="l" t="t" r="r" b="b"/>
                <a:pathLst>
                  <a:path w="4864" h="2889" extrusionOk="0">
                    <a:moveTo>
                      <a:pt x="153" y="1"/>
                    </a:moveTo>
                    <a:lnTo>
                      <a:pt x="1" y="122"/>
                    </a:lnTo>
                    <a:lnTo>
                      <a:pt x="61" y="153"/>
                    </a:lnTo>
                    <a:lnTo>
                      <a:pt x="213" y="274"/>
                    </a:lnTo>
                    <a:lnTo>
                      <a:pt x="4621" y="2767"/>
                    </a:lnTo>
                    <a:lnTo>
                      <a:pt x="4773" y="2888"/>
                    </a:lnTo>
                    <a:lnTo>
                      <a:pt x="4864" y="2858"/>
                    </a:lnTo>
                    <a:lnTo>
                      <a:pt x="4864" y="2827"/>
                    </a:lnTo>
                    <a:lnTo>
                      <a:pt x="4864" y="2736"/>
                    </a:lnTo>
                    <a:lnTo>
                      <a:pt x="4712" y="2615"/>
                    </a:lnTo>
                    <a:lnTo>
                      <a:pt x="335" y="92"/>
                    </a:lnTo>
                    <a:lnTo>
                      <a:pt x="305" y="92"/>
                    </a:lnTo>
                    <a:lnTo>
                      <a:pt x="1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5"/>
              <p:cNvSpPr/>
              <p:nvPr/>
            </p:nvSpPr>
            <p:spPr>
              <a:xfrm>
                <a:off x="-1949625" y="13862950"/>
                <a:ext cx="124650" cy="72975"/>
              </a:xfrm>
              <a:custGeom>
                <a:avLst/>
                <a:gdLst/>
                <a:ahLst/>
                <a:cxnLst/>
                <a:rect l="l" t="t" r="r" b="b"/>
                <a:pathLst>
                  <a:path w="4986" h="2919" extrusionOk="0">
                    <a:moveTo>
                      <a:pt x="122" y="1"/>
                    </a:moveTo>
                    <a:lnTo>
                      <a:pt x="1" y="183"/>
                    </a:lnTo>
                    <a:lnTo>
                      <a:pt x="92" y="183"/>
                    </a:lnTo>
                    <a:lnTo>
                      <a:pt x="244" y="305"/>
                    </a:lnTo>
                    <a:lnTo>
                      <a:pt x="4651" y="2858"/>
                    </a:lnTo>
                    <a:lnTo>
                      <a:pt x="4803" y="2919"/>
                    </a:lnTo>
                    <a:lnTo>
                      <a:pt x="4986" y="2797"/>
                    </a:lnTo>
                    <a:lnTo>
                      <a:pt x="4864" y="2767"/>
                    </a:lnTo>
                    <a:lnTo>
                      <a:pt x="4712" y="2706"/>
                    </a:lnTo>
                    <a:lnTo>
                      <a:pt x="305" y="153"/>
                    </a:lnTo>
                    <a:lnTo>
                      <a:pt x="153" y="31"/>
                    </a:lnTo>
                    <a:lnTo>
                      <a:pt x="1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5"/>
              <p:cNvSpPr/>
              <p:nvPr/>
            </p:nvSpPr>
            <p:spPr>
              <a:xfrm>
                <a:off x="-1949625" y="13863725"/>
                <a:ext cx="246225" cy="144400"/>
              </a:xfrm>
              <a:custGeom>
                <a:avLst/>
                <a:gdLst/>
                <a:ahLst/>
                <a:cxnLst/>
                <a:rect l="l" t="t" r="r" b="b"/>
                <a:pathLst>
                  <a:path w="9849" h="5776" extrusionOk="0">
                    <a:moveTo>
                      <a:pt x="9758" y="0"/>
                    </a:moveTo>
                    <a:lnTo>
                      <a:pt x="9606" y="122"/>
                    </a:lnTo>
                    <a:lnTo>
                      <a:pt x="5198" y="2675"/>
                    </a:lnTo>
                    <a:lnTo>
                      <a:pt x="5046" y="2736"/>
                    </a:lnTo>
                    <a:lnTo>
                      <a:pt x="4986" y="2766"/>
                    </a:lnTo>
                    <a:lnTo>
                      <a:pt x="4803" y="2888"/>
                    </a:lnTo>
                    <a:lnTo>
                      <a:pt x="4651" y="2979"/>
                    </a:lnTo>
                    <a:lnTo>
                      <a:pt x="244" y="5502"/>
                    </a:lnTo>
                    <a:lnTo>
                      <a:pt x="92" y="5623"/>
                    </a:lnTo>
                    <a:lnTo>
                      <a:pt x="1" y="5654"/>
                    </a:lnTo>
                    <a:lnTo>
                      <a:pt x="31" y="5714"/>
                    </a:lnTo>
                    <a:lnTo>
                      <a:pt x="153" y="5775"/>
                    </a:lnTo>
                    <a:lnTo>
                      <a:pt x="305" y="5654"/>
                    </a:lnTo>
                    <a:lnTo>
                      <a:pt x="4712" y="3161"/>
                    </a:lnTo>
                    <a:lnTo>
                      <a:pt x="4864" y="3040"/>
                    </a:lnTo>
                    <a:lnTo>
                      <a:pt x="4986" y="3009"/>
                    </a:lnTo>
                    <a:lnTo>
                      <a:pt x="5138" y="2888"/>
                    </a:lnTo>
                    <a:lnTo>
                      <a:pt x="5290" y="2827"/>
                    </a:lnTo>
                    <a:lnTo>
                      <a:pt x="9697" y="274"/>
                    </a:lnTo>
                    <a:lnTo>
                      <a:pt x="9849" y="152"/>
                    </a:lnTo>
                    <a:lnTo>
                      <a:pt x="9849" y="91"/>
                    </a:lnTo>
                    <a:lnTo>
                      <a:pt x="97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5"/>
              <p:cNvSpPr/>
              <p:nvPr/>
            </p:nvSpPr>
            <p:spPr>
              <a:xfrm>
                <a:off x="-1851600" y="13598500"/>
                <a:ext cx="23600" cy="41075"/>
              </a:xfrm>
              <a:custGeom>
                <a:avLst/>
                <a:gdLst/>
                <a:ahLst/>
                <a:cxnLst/>
                <a:rect l="l" t="t" r="r" b="b"/>
                <a:pathLst>
                  <a:path w="944" h="1643" extrusionOk="0">
                    <a:moveTo>
                      <a:pt x="943" y="1642"/>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5"/>
              <p:cNvSpPr/>
              <p:nvPr/>
            </p:nvSpPr>
            <p:spPr>
              <a:xfrm>
                <a:off x="-1823475" y="13609900"/>
                <a:ext cx="17500" cy="30425"/>
              </a:xfrm>
              <a:custGeom>
                <a:avLst/>
                <a:gdLst/>
                <a:ahLst/>
                <a:cxnLst/>
                <a:rect l="l" t="t" r="r" b="b"/>
                <a:pathLst>
                  <a:path w="700" h="1217" extrusionOk="0">
                    <a:moveTo>
                      <a:pt x="700" y="1"/>
                    </a:moveTo>
                    <a:lnTo>
                      <a:pt x="700" y="1"/>
                    </a:lnTo>
                    <a:lnTo>
                      <a:pt x="0" y="1217"/>
                    </a:lnTo>
                    <a:lnTo>
                      <a:pt x="0" y="121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5"/>
              <p:cNvSpPr/>
              <p:nvPr/>
            </p:nvSpPr>
            <p:spPr>
              <a:xfrm>
                <a:off x="-1867550" y="13657025"/>
                <a:ext cx="39550" cy="130725"/>
              </a:xfrm>
              <a:custGeom>
                <a:avLst/>
                <a:gdLst/>
                <a:ahLst/>
                <a:cxnLst/>
                <a:rect l="l" t="t" r="r" b="b"/>
                <a:pathLst>
                  <a:path w="1582" h="5229" extrusionOk="0">
                    <a:moveTo>
                      <a:pt x="1581" y="0"/>
                    </a:moveTo>
                    <a:lnTo>
                      <a:pt x="61" y="2614"/>
                    </a:lnTo>
                    <a:lnTo>
                      <a:pt x="1" y="2614"/>
                    </a:lnTo>
                    <a:lnTo>
                      <a:pt x="1429" y="5168"/>
                    </a:lnTo>
                    <a:lnTo>
                      <a:pt x="1581" y="5228"/>
                    </a:lnTo>
                    <a:lnTo>
                      <a:pt x="1581" y="5076"/>
                    </a:lnTo>
                    <a:lnTo>
                      <a:pt x="152" y="2523"/>
                    </a:lnTo>
                    <a:lnTo>
                      <a:pt x="15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5"/>
              <p:cNvSpPr/>
              <p:nvPr/>
            </p:nvSpPr>
            <p:spPr>
              <a:xfrm>
                <a:off x="-1823475" y="13657025"/>
                <a:ext cx="41050" cy="130725"/>
              </a:xfrm>
              <a:custGeom>
                <a:avLst/>
                <a:gdLst/>
                <a:ahLst/>
                <a:cxnLst/>
                <a:rect l="l" t="t" r="r" b="b"/>
                <a:pathLst>
                  <a:path w="1642" h="5229" extrusionOk="0">
                    <a:moveTo>
                      <a:pt x="0" y="0"/>
                    </a:moveTo>
                    <a:lnTo>
                      <a:pt x="1459" y="2523"/>
                    </a:lnTo>
                    <a:lnTo>
                      <a:pt x="0" y="5076"/>
                    </a:lnTo>
                    <a:lnTo>
                      <a:pt x="0" y="5228"/>
                    </a:lnTo>
                    <a:lnTo>
                      <a:pt x="152" y="5168"/>
                    </a:lnTo>
                    <a:lnTo>
                      <a:pt x="1642" y="2614"/>
                    </a:lnTo>
                    <a:lnTo>
                      <a:pt x="1520" y="261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5"/>
              <p:cNvSpPr/>
              <p:nvPr/>
            </p:nvSpPr>
            <p:spPr>
              <a:xfrm>
                <a:off x="-1827275" y="13794575"/>
                <a:ext cx="2300" cy="1525"/>
              </a:xfrm>
              <a:custGeom>
                <a:avLst/>
                <a:gdLst/>
                <a:ahLst/>
                <a:cxnLst/>
                <a:rect l="l" t="t" r="r" b="b"/>
                <a:pathLst>
                  <a:path w="92" h="61" extrusionOk="0">
                    <a:moveTo>
                      <a:pt x="0" y="0"/>
                    </a:moveTo>
                    <a:lnTo>
                      <a:pt x="92" y="61"/>
                    </a:lnTo>
                    <a:lnTo>
                      <a:pt x="92" y="30"/>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5"/>
              <p:cNvSpPr/>
              <p:nvPr/>
            </p:nvSpPr>
            <p:spPr>
              <a:xfrm>
                <a:off x="-1943550" y="13590925"/>
                <a:ext cx="36500" cy="57000"/>
              </a:xfrm>
              <a:custGeom>
                <a:avLst/>
                <a:gdLst/>
                <a:ahLst/>
                <a:cxnLst/>
                <a:rect l="l" t="t" r="r" b="b"/>
                <a:pathLst>
                  <a:path w="1460" h="2280" extrusionOk="0">
                    <a:moveTo>
                      <a:pt x="1" y="0"/>
                    </a:moveTo>
                    <a:lnTo>
                      <a:pt x="1308" y="2280"/>
                    </a:lnTo>
                    <a:lnTo>
                      <a:pt x="1369" y="2219"/>
                    </a:lnTo>
                    <a:lnTo>
                      <a:pt x="1460" y="2219"/>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5"/>
              <p:cNvSpPr/>
              <p:nvPr/>
            </p:nvSpPr>
            <p:spPr>
              <a:xfrm>
                <a:off x="-1857675" y="13597000"/>
                <a:ext cx="29675" cy="47125"/>
              </a:xfrm>
              <a:custGeom>
                <a:avLst/>
                <a:gdLst/>
                <a:ahLst/>
                <a:cxnLst/>
                <a:rect l="l" t="t" r="r" b="b"/>
                <a:pathLst>
                  <a:path w="1187" h="1885" extrusionOk="0">
                    <a:moveTo>
                      <a:pt x="1" y="0"/>
                    </a:moveTo>
                    <a:lnTo>
                      <a:pt x="1034" y="1794"/>
                    </a:lnTo>
                    <a:lnTo>
                      <a:pt x="1186" y="1885"/>
                    </a:lnTo>
                    <a:lnTo>
                      <a:pt x="1186" y="1702"/>
                    </a:lnTo>
                    <a:lnTo>
                      <a:pt x="244" y="31"/>
                    </a:lnTo>
                    <a:cubicBezTo>
                      <a:pt x="153" y="31"/>
                      <a:pt x="92"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5"/>
              <p:cNvSpPr/>
              <p:nvPr/>
            </p:nvSpPr>
            <p:spPr>
              <a:xfrm>
                <a:off x="-1817400" y="13647900"/>
                <a:ext cx="114000" cy="68425"/>
              </a:xfrm>
              <a:custGeom>
                <a:avLst/>
                <a:gdLst/>
                <a:ahLst/>
                <a:cxnLst/>
                <a:rect l="l" t="t" r="r" b="b"/>
                <a:pathLst>
                  <a:path w="4560" h="2737" extrusionOk="0">
                    <a:moveTo>
                      <a:pt x="3101" y="1"/>
                    </a:moveTo>
                    <a:lnTo>
                      <a:pt x="3040" y="92"/>
                    </a:lnTo>
                    <a:lnTo>
                      <a:pt x="1" y="92"/>
                    </a:lnTo>
                    <a:lnTo>
                      <a:pt x="31" y="122"/>
                    </a:lnTo>
                    <a:lnTo>
                      <a:pt x="2949" y="122"/>
                    </a:lnTo>
                    <a:lnTo>
                      <a:pt x="4408" y="2645"/>
                    </a:lnTo>
                    <a:lnTo>
                      <a:pt x="4560" y="2736"/>
                    </a:lnTo>
                    <a:lnTo>
                      <a:pt x="4560" y="2554"/>
                    </a:lnTo>
                    <a:lnTo>
                      <a:pt x="31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5"/>
              <p:cNvSpPr/>
              <p:nvPr/>
            </p:nvSpPr>
            <p:spPr>
              <a:xfrm>
                <a:off x="-1823475" y="13651700"/>
                <a:ext cx="117800" cy="70700"/>
              </a:xfrm>
              <a:custGeom>
                <a:avLst/>
                <a:gdLst/>
                <a:ahLst/>
                <a:cxnLst/>
                <a:rect l="l" t="t" r="r" b="b"/>
                <a:pathLst>
                  <a:path w="4712" h="2828" extrusionOk="0">
                    <a:moveTo>
                      <a:pt x="0" y="1"/>
                    </a:moveTo>
                    <a:lnTo>
                      <a:pt x="0" y="213"/>
                    </a:lnTo>
                    <a:lnTo>
                      <a:pt x="1520" y="2827"/>
                    </a:lnTo>
                    <a:lnTo>
                      <a:pt x="4560" y="2827"/>
                    </a:lnTo>
                    <a:lnTo>
                      <a:pt x="4712" y="2736"/>
                    </a:lnTo>
                    <a:lnTo>
                      <a:pt x="4560" y="2645"/>
                    </a:lnTo>
                    <a:lnTo>
                      <a:pt x="1642" y="264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5"/>
              <p:cNvSpPr/>
              <p:nvPr/>
            </p:nvSpPr>
            <p:spPr>
              <a:xfrm>
                <a:off x="-1945825" y="13651700"/>
                <a:ext cx="117825" cy="70700"/>
              </a:xfrm>
              <a:custGeom>
                <a:avLst/>
                <a:gdLst/>
                <a:ahLst/>
                <a:cxnLst/>
                <a:rect l="l" t="t" r="r" b="b"/>
                <a:pathLst>
                  <a:path w="4713" h="2828" extrusionOk="0">
                    <a:moveTo>
                      <a:pt x="4712" y="1"/>
                    </a:moveTo>
                    <a:lnTo>
                      <a:pt x="4560" y="122"/>
                    </a:lnTo>
                    <a:lnTo>
                      <a:pt x="3071" y="2645"/>
                    </a:lnTo>
                    <a:lnTo>
                      <a:pt x="153" y="2645"/>
                    </a:lnTo>
                    <a:lnTo>
                      <a:pt x="1" y="2736"/>
                    </a:lnTo>
                    <a:lnTo>
                      <a:pt x="153" y="2827"/>
                    </a:lnTo>
                    <a:lnTo>
                      <a:pt x="3192" y="2827"/>
                    </a:lnTo>
                    <a:lnTo>
                      <a:pt x="4712" y="21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5"/>
              <p:cNvSpPr/>
              <p:nvPr/>
            </p:nvSpPr>
            <p:spPr>
              <a:xfrm>
                <a:off x="-1947350" y="13646375"/>
                <a:ext cx="117825" cy="69950"/>
              </a:xfrm>
              <a:custGeom>
                <a:avLst/>
                <a:gdLst/>
                <a:ahLst/>
                <a:cxnLst/>
                <a:rect l="l" t="t" r="r" b="b"/>
                <a:pathLst>
                  <a:path w="4713" h="2798" extrusionOk="0">
                    <a:moveTo>
                      <a:pt x="1521" y="1"/>
                    </a:moveTo>
                    <a:lnTo>
                      <a:pt x="1460" y="62"/>
                    </a:lnTo>
                    <a:lnTo>
                      <a:pt x="1" y="2615"/>
                    </a:lnTo>
                    <a:lnTo>
                      <a:pt x="1" y="2797"/>
                    </a:lnTo>
                    <a:lnTo>
                      <a:pt x="153" y="2706"/>
                    </a:lnTo>
                    <a:lnTo>
                      <a:pt x="1612" y="183"/>
                    </a:lnTo>
                    <a:lnTo>
                      <a:pt x="4560" y="183"/>
                    </a:lnTo>
                    <a:lnTo>
                      <a:pt x="4712" y="6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5"/>
              <p:cNvSpPr/>
              <p:nvPr/>
            </p:nvSpPr>
            <p:spPr>
              <a:xfrm>
                <a:off x="-1954175" y="13720100"/>
                <a:ext cx="1550" cy="2300"/>
              </a:xfrm>
              <a:custGeom>
                <a:avLst/>
                <a:gdLst/>
                <a:ahLst/>
                <a:cxnLst/>
                <a:rect l="l" t="t" r="r" b="b"/>
                <a:pathLst>
                  <a:path w="62" h="92" extrusionOk="0">
                    <a:moveTo>
                      <a:pt x="61" y="0"/>
                    </a:moveTo>
                    <a:lnTo>
                      <a:pt x="0" y="91"/>
                    </a:lnTo>
                    <a:lnTo>
                      <a:pt x="61" y="91"/>
                    </a:lnTo>
                    <a:lnTo>
                      <a:pt x="61" y="6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5"/>
              <p:cNvSpPr/>
              <p:nvPr/>
            </p:nvSpPr>
            <p:spPr>
              <a:xfrm>
                <a:off x="-1823475" y="13609900"/>
                <a:ext cx="22050" cy="34225"/>
              </a:xfrm>
              <a:custGeom>
                <a:avLst/>
                <a:gdLst/>
                <a:ahLst/>
                <a:cxnLst/>
                <a:rect l="l" t="t" r="r" b="b"/>
                <a:pathLst>
                  <a:path w="882" h="1369" extrusionOk="0">
                    <a:moveTo>
                      <a:pt x="700" y="1"/>
                    </a:moveTo>
                    <a:lnTo>
                      <a:pt x="0" y="1217"/>
                    </a:lnTo>
                    <a:lnTo>
                      <a:pt x="0" y="1369"/>
                    </a:lnTo>
                    <a:lnTo>
                      <a:pt x="152" y="1308"/>
                    </a:lnTo>
                    <a:lnTo>
                      <a:pt x="882" y="62"/>
                    </a:lnTo>
                    <a:cubicBezTo>
                      <a:pt x="821" y="62"/>
                      <a:pt x="760" y="1"/>
                      <a:pt x="7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5"/>
              <p:cNvSpPr/>
              <p:nvPr/>
            </p:nvSpPr>
            <p:spPr>
              <a:xfrm>
                <a:off x="-1821200" y="13636500"/>
                <a:ext cx="86650" cy="13700"/>
              </a:xfrm>
              <a:custGeom>
                <a:avLst/>
                <a:gdLst/>
                <a:ahLst/>
                <a:cxnLst/>
                <a:rect l="l" t="t" r="r" b="b"/>
                <a:pathLst>
                  <a:path w="3466" h="548" extrusionOk="0">
                    <a:moveTo>
                      <a:pt x="3314" y="1"/>
                    </a:moveTo>
                    <a:lnTo>
                      <a:pt x="3071" y="396"/>
                    </a:lnTo>
                    <a:lnTo>
                      <a:pt x="153" y="396"/>
                    </a:lnTo>
                    <a:lnTo>
                      <a:pt x="1" y="457"/>
                    </a:lnTo>
                    <a:lnTo>
                      <a:pt x="153" y="548"/>
                    </a:lnTo>
                    <a:lnTo>
                      <a:pt x="3192" y="548"/>
                    </a:lnTo>
                    <a:lnTo>
                      <a:pt x="3223" y="457"/>
                    </a:lnTo>
                    <a:lnTo>
                      <a:pt x="3466" y="92"/>
                    </a:lnTo>
                    <a:cubicBezTo>
                      <a:pt x="3405" y="62"/>
                      <a:pt x="3344" y="62"/>
                      <a:pt x="3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5"/>
              <p:cNvSpPr/>
              <p:nvPr/>
            </p:nvSpPr>
            <p:spPr>
              <a:xfrm>
                <a:off x="-1823475" y="13779375"/>
                <a:ext cx="15225" cy="8375"/>
              </a:xfrm>
              <a:custGeom>
                <a:avLst/>
                <a:gdLst/>
                <a:ahLst/>
                <a:cxnLst/>
                <a:rect l="l" t="t" r="r" b="b"/>
                <a:pathLst>
                  <a:path w="609" h="335" extrusionOk="0">
                    <a:moveTo>
                      <a:pt x="608" y="0"/>
                    </a:moveTo>
                    <a:lnTo>
                      <a:pt x="0" y="334"/>
                    </a:lnTo>
                    <a:lnTo>
                      <a:pt x="0" y="334"/>
                    </a:lnTo>
                    <a:lnTo>
                      <a:pt x="152" y="274"/>
                    </a:lnTo>
                    <a:lnTo>
                      <a:pt x="6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5"/>
              <p:cNvSpPr/>
              <p:nvPr/>
            </p:nvSpPr>
            <p:spPr>
              <a:xfrm>
                <a:off x="-1726200" y="13726175"/>
                <a:ext cx="19000" cy="11425"/>
              </a:xfrm>
              <a:custGeom>
                <a:avLst/>
                <a:gdLst/>
                <a:ahLst/>
                <a:cxnLst/>
                <a:rect l="l" t="t" r="r" b="b"/>
                <a:pathLst>
                  <a:path w="760" h="457" extrusionOk="0">
                    <a:moveTo>
                      <a:pt x="760" y="0"/>
                    </a:moveTo>
                    <a:lnTo>
                      <a:pt x="0" y="45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5"/>
              <p:cNvSpPr/>
              <p:nvPr/>
            </p:nvSpPr>
            <p:spPr>
              <a:xfrm>
                <a:off x="-1952650" y="13590925"/>
                <a:ext cx="5325" cy="126925"/>
              </a:xfrm>
              <a:custGeom>
                <a:avLst/>
                <a:gdLst/>
                <a:ahLst/>
                <a:cxnLst/>
                <a:rect l="l" t="t" r="r" b="b"/>
                <a:pathLst>
                  <a:path w="213" h="5077" extrusionOk="0">
                    <a:moveTo>
                      <a:pt x="0" y="0"/>
                    </a:moveTo>
                    <a:lnTo>
                      <a:pt x="0" y="4833"/>
                    </a:lnTo>
                    <a:lnTo>
                      <a:pt x="122" y="5076"/>
                    </a:lnTo>
                    <a:lnTo>
                      <a:pt x="213" y="5015"/>
                    </a:lnTo>
                    <a:lnTo>
                      <a:pt x="213" y="4833"/>
                    </a:lnTo>
                    <a:lnTo>
                      <a:pt x="2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5"/>
              <p:cNvSpPr/>
              <p:nvPr/>
            </p:nvSpPr>
            <p:spPr>
              <a:xfrm>
                <a:off x="-1828025" y="13650950"/>
                <a:ext cx="4575" cy="139075"/>
              </a:xfrm>
              <a:custGeom>
                <a:avLst/>
                <a:gdLst/>
                <a:ahLst/>
                <a:cxnLst/>
                <a:rect l="l" t="t" r="r" b="b"/>
                <a:pathLst>
                  <a:path w="183" h="5563" extrusionOk="0">
                    <a:moveTo>
                      <a:pt x="122" y="0"/>
                    </a:moveTo>
                    <a:lnTo>
                      <a:pt x="0" y="31"/>
                    </a:lnTo>
                    <a:lnTo>
                      <a:pt x="0" y="243"/>
                    </a:lnTo>
                    <a:lnTo>
                      <a:pt x="0" y="5319"/>
                    </a:lnTo>
                    <a:lnTo>
                      <a:pt x="0" y="5471"/>
                    </a:lnTo>
                    <a:lnTo>
                      <a:pt x="122" y="5563"/>
                    </a:lnTo>
                    <a:lnTo>
                      <a:pt x="182" y="5471"/>
                    </a:lnTo>
                    <a:lnTo>
                      <a:pt x="182" y="5319"/>
                    </a:lnTo>
                    <a:lnTo>
                      <a:pt x="182" y="243"/>
                    </a:lnTo>
                    <a:lnTo>
                      <a:pt x="182"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5"/>
              <p:cNvSpPr/>
              <p:nvPr/>
            </p:nvSpPr>
            <p:spPr>
              <a:xfrm>
                <a:off x="-1828800" y="13603825"/>
                <a:ext cx="4600" cy="41825"/>
              </a:xfrm>
              <a:custGeom>
                <a:avLst/>
                <a:gdLst/>
                <a:ahLst/>
                <a:cxnLst/>
                <a:rect l="l" t="t" r="r" b="b"/>
                <a:pathLst>
                  <a:path w="184" h="1673" extrusionOk="0">
                    <a:moveTo>
                      <a:pt x="1" y="1"/>
                    </a:moveTo>
                    <a:lnTo>
                      <a:pt x="1" y="1429"/>
                    </a:lnTo>
                    <a:lnTo>
                      <a:pt x="1" y="1612"/>
                    </a:lnTo>
                    <a:lnTo>
                      <a:pt x="31" y="1612"/>
                    </a:lnTo>
                    <a:lnTo>
                      <a:pt x="122" y="1673"/>
                    </a:lnTo>
                    <a:lnTo>
                      <a:pt x="183" y="1612"/>
                    </a:lnTo>
                    <a:lnTo>
                      <a:pt x="183" y="1429"/>
                    </a:lnTo>
                    <a:lnTo>
                      <a:pt x="183" y="31"/>
                    </a:lnTo>
                    <a:cubicBezTo>
                      <a:pt x="122" y="31"/>
                      <a:pt x="6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5"/>
              <p:cNvSpPr/>
              <p:nvPr/>
            </p:nvSpPr>
            <p:spPr>
              <a:xfrm>
                <a:off x="-1928350" y="13590925"/>
                <a:ext cx="103375" cy="57000"/>
              </a:xfrm>
              <a:custGeom>
                <a:avLst/>
                <a:gdLst/>
                <a:ahLst/>
                <a:cxnLst/>
                <a:rect l="l" t="t" r="r" b="b"/>
                <a:pathLst>
                  <a:path w="4135" h="2280" extrusionOk="0">
                    <a:moveTo>
                      <a:pt x="1" y="0"/>
                    </a:moveTo>
                    <a:lnTo>
                      <a:pt x="3831" y="2219"/>
                    </a:lnTo>
                    <a:lnTo>
                      <a:pt x="3952" y="2280"/>
                    </a:lnTo>
                    <a:lnTo>
                      <a:pt x="4135" y="2189"/>
                    </a:lnTo>
                    <a:lnTo>
                      <a:pt x="4074" y="2128"/>
                    </a:lnTo>
                    <a:lnTo>
                      <a:pt x="3892" y="2067"/>
                    </a:lnTo>
                    <a:lnTo>
                      <a:pt x="3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5"/>
              <p:cNvSpPr/>
              <p:nvPr/>
            </p:nvSpPr>
            <p:spPr>
              <a:xfrm>
                <a:off x="-1825000" y="13647900"/>
                <a:ext cx="121600" cy="72225"/>
              </a:xfrm>
              <a:custGeom>
                <a:avLst/>
                <a:gdLst/>
                <a:ahLst/>
                <a:cxnLst/>
                <a:rect l="l" t="t" r="r" b="b"/>
                <a:pathLst>
                  <a:path w="4864" h="2889" extrusionOk="0">
                    <a:moveTo>
                      <a:pt x="153" y="1"/>
                    </a:moveTo>
                    <a:lnTo>
                      <a:pt x="1" y="122"/>
                    </a:lnTo>
                    <a:lnTo>
                      <a:pt x="61" y="153"/>
                    </a:lnTo>
                    <a:lnTo>
                      <a:pt x="213" y="274"/>
                    </a:lnTo>
                    <a:lnTo>
                      <a:pt x="4621" y="2797"/>
                    </a:lnTo>
                    <a:lnTo>
                      <a:pt x="4773" y="2888"/>
                    </a:lnTo>
                    <a:lnTo>
                      <a:pt x="4864" y="2858"/>
                    </a:lnTo>
                    <a:lnTo>
                      <a:pt x="4712" y="2645"/>
                    </a:lnTo>
                    <a:lnTo>
                      <a:pt x="335" y="122"/>
                    </a:lnTo>
                    <a:lnTo>
                      <a:pt x="305" y="92"/>
                    </a:lnTo>
                    <a:lnTo>
                      <a:pt x="1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5"/>
              <p:cNvSpPr/>
              <p:nvPr/>
            </p:nvSpPr>
            <p:spPr>
              <a:xfrm>
                <a:off x="-1949625" y="13619800"/>
                <a:ext cx="175575" cy="99550"/>
              </a:xfrm>
              <a:custGeom>
                <a:avLst/>
                <a:gdLst/>
                <a:ahLst/>
                <a:cxnLst/>
                <a:rect l="l" t="t" r="r" b="b"/>
                <a:pathLst>
                  <a:path w="7023" h="3982" extrusionOk="0">
                    <a:moveTo>
                      <a:pt x="6809" y="0"/>
                    </a:moveTo>
                    <a:lnTo>
                      <a:pt x="5229" y="912"/>
                    </a:lnTo>
                    <a:lnTo>
                      <a:pt x="5046" y="973"/>
                    </a:lnTo>
                    <a:lnTo>
                      <a:pt x="4986" y="1034"/>
                    </a:lnTo>
                    <a:lnTo>
                      <a:pt x="4803" y="1125"/>
                    </a:lnTo>
                    <a:lnTo>
                      <a:pt x="4651" y="1216"/>
                    </a:lnTo>
                    <a:lnTo>
                      <a:pt x="244" y="3769"/>
                    </a:lnTo>
                    <a:lnTo>
                      <a:pt x="92" y="3830"/>
                    </a:lnTo>
                    <a:lnTo>
                      <a:pt x="1" y="3860"/>
                    </a:lnTo>
                    <a:lnTo>
                      <a:pt x="31" y="3921"/>
                    </a:lnTo>
                    <a:lnTo>
                      <a:pt x="153" y="3982"/>
                    </a:lnTo>
                    <a:lnTo>
                      <a:pt x="305" y="3921"/>
                    </a:lnTo>
                    <a:lnTo>
                      <a:pt x="4712" y="1368"/>
                    </a:lnTo>
                    <a:lnTo>
                      <a:pt x="4864" y="1277"/>
                    </a:lnTo>
                    <a:lnTo>
                      <a:pt x="4955" y="1246"/>
                    </a:lnTo>
                    <a:lnTo>
                      <a:pt x="5138" y="1125"/>
                    </a:lnTo>
                    <a:lnTo>
                      <a:pt x="5290" y="1064"/>
                    </a:lnTo>
                    <a:lnTo>
                      <a:pt x="7022" y="61"/>
                    </a:lnTo>
                    <a:cubicBezTo>
                      <a:pt x="6961" y="30"/>
                      <a:pt x="6870" y="0"/>
                      <a:pt x="6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5"/>
              <p:cNvSpPr/>
              <p:nvPr/>
            </p:nvSpPr>
            <p:spPr>
              <a:xfrm>
                <a:off x="-1907075" y="13790000"/>
                <a:ext cx="73750" cy="25"/>
              </a:xfrm>
              <a:custGeom>
                <a:avLst/>
                <a:gdLst/>
                <a:ahLst/>
                <a:cxnLst/>
                <a:rect l="l" t="t" r="r" b="b"/>
                <a:pathLst>
                  <a:path w="2950" h="1" extrusionOk="0">
                    <a:moveTo>
                      <a:pt x="1" y="1"/>
                    </a:moveTo>
                    <a:lnTo>
                      <a:pt x="2949" y="1"/>
                    </a:lnTo>
                    <a:lnTo>
                      <a:pt x="29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5"/>
              <p:cNvSpPr/>
              <p:nvPr/>
            </p:nvSpPr>
            <p:spPr>
              <a:xfrm>
                <a:off x="-1943550" y="13726175"/>
                <a:ext cx="36500" cy="63850"/>
              </a:xfrm>
              <a:custGeom>
                <a:avLst/>
                <a:gdLst/>
                <a:ahLst/>
                <a:cxnLst/>
                <a:rect l="l" t="t" r="r" b="b"/>
                <a:pathLst>
                  <a:path w="1460" h="2554" extrusionOk="0">
                    <a:moveTo>
                      <a:pt x="1" y="0"/>
                    </a:moveTo>
                    <a:lnTo>
                      <a:pt x="1460" y="255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5"/>
              <p:cNvSpPr/>
              <p:nvPr/>
            </p:nvSpPr>
            <p:spPr>
              <a:xfrm>
                <a:off x="-1952650" y="13720100"/>
                <a:ext cx="45600" cy="152000"/>
              </a:xfrm>
              <a:custGeom>
                <a:avLst/>
                <a:gdLst/>
                <a:ahLst/>
                <a:cxnLst/>
                <a:rect l="l" t="t" r="r" b="b"/>
                <a:pathLst>
                  <a:path w="1824" h="6080" extrusionOk="0">
                    <a:moveTo>
                      <a:pt x="0" y="0"/>
                    </a:moveTo>
                    <a:lnTo>
                      <a:pt x="0" y="61"/>
                    </a:lnTo>
                    <a:lnTo>
                      <a:pt x="0" y="91"/>
                    </a:lnTo>
                    <a:lnTo>
                      <a:pt x="0" y="365"/>
                    </a:lnTo>
                    <a:lnTo>
                      <a:pt x="0" y="5441"/>
                    </a:lnTo>
                    <a:lnTo>
                      <a:pt x="0" y="5684"/>
                    </a:lnTo>
                    <a:lnTo>
                      <a:pt x="0" y="5715"/>
                    </a:lnTo>
                    <a:lnTo>
                      <a:pt x="0" y="5775"/>
                    </a:lnTo>
                    <a:lnTo>
                      <a:pt x="0" y="5836"/>
                    </a:lnTo>
                    <a:lnTo>
                      <a:pt x="0" y="5897"/>
                    </a:lnTo>
                    <a:lnTo>
                      <a:pt x="0" y="6079"/>
                    </a:lnTo>
                    <a:lnTo>
                      <a:pt x="122" y="5897"/>
                    </a:lnTo>
                    <a:lnTo>
                      <a:pt x="243" y="5715"/>
                    </a:lnTo>
                    <a:lnTo>
                      <a:pt x="365" y="5532"/>
                    </a:lnTo>
                    <a:lnTo>
                      <a:pt x="1824" y="2979"/>
                    </a:lnTo>
                    <a:lnTo>
                      <a:pt x="1733" y="2979"/>
                    </a:lnTo>
                    <a:lnTo>
                      <a:pt x="1672" y="2888"/>
                    </a:lnTo>
                    <a:lnTo>
                      <a:pt x="213" y="5441"/>
                    </a:lnTo>
                    <a:lnTo>
                      <a:pt x="213" y="365"/>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5"/>
              <p:cNvSpPr/>
              <p:nvPr/>
            </p:nvSpPr>
            <p:spPr>
              <a:xfrm>
                <a:off x="-1952650" y="13711725"/>
                <a:ext cx="3825" cy="6875"/>
              </a:xfrm>
              <a:custGeom>
                <a:avLst/>
                <a:gdLst/>
                <a:ahLst/>
                <a:cxnLst/>
                <a:rect l="l" t="t" r="r" b="b"/>
                <a:pathLst>
                  <a:path w="153" h="275" extrusionOk="0">
                    <a:moveTo>
                      <a:pt x="0" y="1"/>
                    </a:moveTo>
                    <a:lnTo>
                      <a:pt x="0" y="183"/>
                    </a:lnTo>
                    <a:lnTo>
                      <a:pt x="152" y="274"/>
                    </a:lnTo>
                    <a:lnTo>
                      <a:pt x="152" y="274"/>
                    </a:lnTo>
                    <a:lnTo>
                      <a:pt x="122" y="244"/>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5"/>
              <p:cNvSpPr/>
              <p:nvPr/>
            </p:nvSpPr>
            <p:spPr>
              <a:xfrm>
                <a:off x="-1816625" y="13790000"/>
                <a:ext cx="72975" cy="25"/>
              </a:xfrm>
              <a:custGeom>
                <a:avLst/>
                <a:gdLst/>
                <a:ahLst/>
                <a:cxnLst/>
                <a:rect l="l" t="t" r="r" b="b"/>
                <a:pathLst>
                  <a:path w="2919" h="1" extrusionOk="0">
                    <a:moveTo>
                      <a:pt x="0" y="1"/>
                    </a:moveTo>
                    <a:lnTo>
                      <a:pt x="2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5"/>
              <p:cNvSpPr/>
              <p:nvPr/>
            </p:nvSpPr>
            <p:spPr>
              <a:xfrm>
                <a:off x="-1816625" y="13794575"/>
                <a:ext cx="72975" cy="0"/>
              </a:xfrm>
              <a:custGeom>
                <a:avLst/>
                <a:gdLst/>
                <a:ahLst/>
                <a:cxnLst/>
                <a:rect l="l" t="t" r="r" b="b"/>
                <a:pathLst>
                  <a:path w="2919" extrusionOk="0">
                    <a:moveTo>
                      <a:pt x="2918" y="0"/>
                    </a:moveTo>
                    <a:lnTo>
                      <a:pt x="0" y="0"/>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5"/>
              <p:cNvSpPr/>
              <p:nvPr/>
            </p:nvSpPr>
            <p:spPr>
              <a:xfrm>
                <a:off x="-1739900" y="13792275"/>
                <a:ext cx="19025" cy="34225"/>
              </a:xfrm>
              <a:custGeom>
                <a:avLst/>
                <a:gdLst/>
                <a:ahLst/>
                <a:cxnLst/>
                <a:rect l="l" t="t" r="r" b="b"/>
                <a:pathLst>
                  <a:path w="761" h="1369" extrusionOk="0">
                    <a:moveTo>
                      <a:pt x="1" y="1"/>
                    </a:moveTo>
                    <a:lnTo>
                      <a:pt x="1" y="1"/>
                    </a:lnTo>
                    <a:lnTo>
                      <a:pt x="761" y="136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5"/>
              <p:cNvSpPr/>
              <p:nvPr/>
            </p:nvSpPr>
            <p:spPr>
              <a:xfrm>
                <a:off x="-1743675" y="13726175"/>
                <a:ext cx="36475" cy="63850"/>
              </a:xfrm>
              <a:custGeom>
                <a:avLst/>
                <a:gdLst/>
                <a:ahLst/>
                <a:cxnLst/>
                <a:rect l="l" t="t" r="r" b="b"/>
                <a:pathLst>
                  <a:path w="1459" h="2554" extrusionOk="0">
                    <a:moveTo>
                      <a:pt x="1459" y="0"/>
                    </a:moveTo>
                    <a:lnTo>
                      <a:pt x="1459" y="0"/>
                    </a:lnTo>
                    <a:lnTo>
                      <a:pt x="0" y="255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5"/>
              <p:cNvSpPr/>
              <p:nvPr/>
            </p:nvSpPr>
            <p:spPr>
              <a:xfrm>
                <a:off x="-1956450" y="13714025"/>
                <a:ext cx="131475" cy="80550"/>
              </a:xfrm>
              <a:custGeom>
                <a:avLst/>
                <a:gdLst/>
                <a:ahLst/>
                <a:cxnLst/>
                <a:rect l="l" t="t" r="r" b="b"/>
                <a:pathLst>
                  <a:path w="5259" h="3222" extrusionOk="0">
                    <a:moveTo>
                      <a:pt x="0" y="0"/>
                    </a:moveTo>
                    <a:lnTo>
                      <a:pt x="122" y="213"/>
                    </a:lnTo>
                    <a:lnTo>
                      <a:pt x="152" y="243"/>
                    </a:lnTo>
                    <a:lnTo>
                      <a:pt x="365" y="608"/>
                    </a:lnTo>
                    <a:lnTo>
                      <a:pt x="1824" y="3131"/>
                    </a:lnTo>
                    <a:lnTo>
                      <a:pt x="1885" y="3222"/>
                    </a:lnTo>
                    <a:lnTo>
                      <a:pt x="4924" y="3222"/>
                    </a:lnTo>
                    <a:lnTo>
                      <a:pt x="5076" y="3131"/>
                    </a:lnTo>
                    <a:lnTo>
                      <a:pt x="4924" y="3040"/>
                    </a:lnTo>
                    <a:lnTo>
                      <a:pt x="1976" y="3040"/>
                    </a:lnTo>
                    <a:lnTo>
                      <a:pt x="517" y="486"/>
                    </a:lnTo>
                    <a:lnTo>
                      <a:pt x="517" y="486"/>
                    </a:lnTo>
                    <a:lnTo>
                      <a:pt x="4924" y="3040"/>
                    </a:lnTo>
                    <a:lnTo>
                      <a:pt x="5259" y="3040"/>
                    </a:lnTo>
                    <a:lnTo>
                      <a:pt x="5137" y="2948"/>
                    </a:lnTo>
                    <a:lnTo>
                      <a:pt x="4985" y="2888"/>
                    </a:lnTo>
                    <a:lnTo>
                      <a:pt x="578" y="334"/>
                    </a:lnTo>
                    <a:lnTo>
                      <a:pt x="426" y="243"/>
                    </a:lnTo>
                    <a:lnTo>
                      <a:pt x="304" y="182"/>
                    </a:lnTo>
                    <a:lnTo>
                      <a:pt x="152" y="9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5"/>
              <p:cNvSpPr/>
              <p:nvPr/>
            </p:nvSpPr>
            <p:spPr>
              <a:xfrm>
                <a:off x="-1825750" y="13792275"/>
                <a:ext cx="122350" cy="72975"/>
              </a:xfrm>
              <a:custGeom>
                <a:avLst/>
                <a:gdLst/>
                <a:ahLst/>
                <a:cxnLst/>
                <a:rect l="l" t="t" r="r" b="b"/>
                <a:pathLst>
                  <a:path w="4894" h="2919" extrusionOk="0">
                    <a:moveTo>
                      <a:pt x="3405" y="1"/>
                    </a:moveTo>
                    <a:lnTo>
                      <a:pt x="3374" y="92"/>
                    </a:lnTo>
                    <a:lnTo>
                      <a:pt x="3283" y="92"/>
                    </a:lnTo>
                    <a:lnTo>
                      <a:pt x="4772" y="2645"/>
                    </a:lnTo>
                    <a:lnTo>
                      <a:pt x="365" y="92"/>
                    </a:lnTo>
                    <a:lnTo>
                      <a:pt x="0" y="92"/>
                    </a:lnTo>
                    <a:lnTo>
                      <a:pt x="31" y="122"/>
                    </a:lnTo>
                    <a:lnTo>
                      <a:pt x="91" y="153"/>
                    </a:lnTo>
                    <a:lnTo>
                      <a:pt x="243" y="244"/>
                    </a:lnTo>
                    <a:lnTo>
                      <a:pt x="3253" y="1977"/>
                    </a:lnTo>
                    <a:lnTo>
                      <a:pt x="4803" y="2888"/>
                    </a:lnTo>
                    <a:lnTo>
                      <a:pt x="4894" y="2919"/>
                    </a:lnTo>
                    <a:lnTo>
                      <a:pt x="4894" y="2888"/>
                    </a:lnTo>
                    <a:lnTo>
                      <a:pt x="4803" y="2797"/>
                    </a:lnTo>
                    <a:lnTo>
                      <a:pt x="4894" y="2797"/>
                    </a:lnTo>
                    <a:lnTo>
                      <a:pt x="4894" y="2554"/>
                    </a:lnTo>
                    <a:lnTo>
                      <a:pt x="4195" y="1369"/>
                    </a:lnTo>
                    <a:lnTo>
                      <a:pt x="34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5"/>
              <p:cNvSpPr/>
              <p:nvPr/>
            </p:nvSpPr>
            <p:spPr>
              <a:xfrm>
                <a:off x="-1833350" y="13790000"/>
                <a:ext cx="7625" cy="2300"/>
              </a:xfrm>
              <a:custGeom>
                <a:avLst/>
                <a:gdLst/>
                <a:ahLst/>
                <a:cxnLst/>
                <a:rect l="l" t="t" r="r" b="b"/>
                <a:pathLst>
                  <a:path w="305" h="92" extrusionOk="0">
                    <a:moveTo>
                      <a:pt x="0" y="1"/>
                    </a:moveTo>
                    <a:lnTo>
                      <a:pt x="152" y="92"/>
                    </a:lnTo>
                    <a:lnTo>
                      <a:pt x="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5"/>
              <p:cNvSpPr/>
              <p:nvPr/>
            </p:nvSpPr>
            <p:spPr>
              <a:xfrm>
                <a:off x="-1833350" y="13719325"/>
                <a:ext cx="129950" cy="74500"/>
              </a:xfrm>
              <a:custGeom>
                <a:avLst/>
                <a:gdLst/>
                <a:ahLst/>
                <a:cxnLst/>
                <a:rect l="l" t="t" r="r" b="b"/>
                <a:pathLst>
                  <a:path w="5198" h="2980" extrusionOk="0">
                    <a:moveTo>
                      <a:pt x="5076" y="274"/>
                    </a:moveTo>
                    <a:lnTo>
                      <a:pt x="3587" y="2828"/>
                    </a:lnTo>
                    <a:lnTo>
                      <a:pt x="669" y="2828"/>
                    </a:lnTo>
                    <a:lnTo>
                      <a:pt x="4317" y="730"/>
                    </a:lnTo>
                    <a:lnTo>
                      <a:pt x="5076" y="274"/>
                    </a:lnTo>
                    <a:close/>
                    <a:moveTo>
                      <a:pt x="5137" y="1"/>
                    </a:moveTo>
                    <a:lnTo>
                      <a:pt x="5046" y="31"/>
                    </a:lnTo>
                    <a:lnTo>
                      <a:pt x="4955" y="122"/>
                    </a:lnTo>
                    <a:lnTo>
                      <a:pt x="1003" y="2402"/>
                    </a:lnTo>
                    <a:lnTo>
                      <a:pt x="395" y="2767"/>
                    </a:lnTo>
                    <a:lnTo>
                      <a:pt x="335" y="2797"/>
                    </a:lnTo>
                    <a:lnTo>
                      <a:pt x="304" y="2797"/>
                    </a:lnTo>
                    <a:lnTo>
                      <a:pt x="152" y="2888"/>
                    </a:lnTo>
                    <a:lnTo>
                      <a:pt x="0" y="2980"/>
                    </a:lnTo>
                    <a:lnTo>
                      <a:pt x="3678" y="2980"/>
                    </a:lnTo>
                    <a:lnTo>
                      <a:pt x="3709" y="2888"/>
                    </a:lnTo>
                    <a:lnTo>
                      <a:pt x="5198" y="335"/>
                    </a:lnTo>
                    <a:lnTo>
                      <a:pt x="5198" y="122"/>
                    </a:lnTo>
                    <a:lnTo>
                      <a:pt x="5137" y="122"/>
                    </a:lnTo>
                    <a:lnTo>
                      <a:pt x="5168" y="31"/>
                    </a:lnTo>
                    <a:lnTo>
                      <a:pt x="51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5"/>
              <p:cNvSpPr/>
              <p:nvPr/>
            </p:nvSpPr>
            <p:spPr>
              <a:xfrm>
                <a:off x="-1619075" y="13796075"/>
                <a:ext cx="41075" cy="131500"/>
              </a:xfrm>
              <a:custGeom>
                <a:avLst/>
                <a:gdLst/>
                <a:ahLst/>
                <a:cxnLst/>
                <a:rect l="l" t="t" r="r" b="b"/>
                <a:pathLst>
                  <a:path w="1643" h="5260" extrusionOk="0">
                    <a:moveTo>
                      <a:pt x="1642" y="1"/>
                    </a:moveTo>
                    <a:lnTo>
                      <a:pt x="1490" y="92"/>
                    </a:lnTo>
                    <a:lnTo>
                      <a:pt x="1" y="2645"/>
                    </a:lnTo>
                    <a:lnTo>
                      <a:pt x="92" y="2645"/>
                    </a:lnTo>
                    <a:lnTo>
                      <a:pt x="1642" y="5259"/>
                    </a:lnTo>
                    <a:lnTo>
                      <a:pt x="153" y="2706"/>
                    </a:lnTo>
                    <a:lnTo>
                      <a:pt x="1642" y="153"/>
                    </a:lnTo>
                    <a:lnTo>
                      <a:pt x="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5"/>
              <p:cNvSpPr/>
              <p:nvPr/>
            </p:nvSpPr>
            <p:spPr>
              <a:xfrm>
                <a:off x="-1574225" y="13796075"/>
                <a:ext cx="41050" cy="131500"/>
              </a:xfrm>
              <a:custGeom>
                <a:avLst/>
                <a:gdLst/>
                <a:ahLst/>
                <a:cxnLst/>
                <a:rect l="l" t="t" r="r" b="b"/>
                <a:pathLst>
                  <a:path w="1642" h="5260" extrusionOk="0">
                    <a:moveTo>
                      <a:pt x="0" y="1"/>
                    </a:moveTo>
                    <a:lnTo>
                      <a:pt x="0" y="153"/>
                    </a:lnTo>
                    <a:lnTo>
                      <a:pt x="1487" y="2702"/>
                    </a:lnTo>
                    <a:lnTo>
                      <a:pt x="1487" y="2702"/>
                    </a:lnTo>
                    <a:lnTo>
                      <a:pt x="1520" y="2645"/>
                    </a:lnTo>
                    <a:lnTo>
                      <a:pt x="1642" y="2645"/>
                    </a:lnTo>
                    <a:lnTo>
                      <a:pt x="152" y="92"/>
                    </a:lnTo>
                    <a:lnTo>
                      <a:pt x="0" y="1"/>
                    </a:lnTo>
                    <a:close/>
                    <a:moveTo>
                      <a:pt x="1487" y="2702"/>
                    </a:moveTo>
                    <a:lnTo>
                      <a:pt x="0" y="5259"/>
                    </a:lnTo>
                    <a:lnTo>
                      <a:pt x="0" y="5259"/>
                    </a:lnTo>
                    <a:lnTo>
                      <a:pt x="1490" y="2706"/>
                    </a:lnTo>
                    <a:lnTo>
                      <a:pt x="1487" y="270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5"/>
              <p:cNvSpPr/>
              <p:nvPr/>
            </p:nvSpPr>
            <p:spPr>
              <a:xfrm>
                <a:off x="-1574225" y="13944250"/>
                <a:ext cx="41050" cy="131500"/>
              </a:xfrm>
              <a:custGeom>
                <a:avLst/>
                <a:gdLst/>
                <a:ahLst/>
                <a:cxnLst/>
                <a:rect l="l" t="t" r="r" b="b"/>
                <a:pathLst>
                  <a:path w="1642" h="5260" extrusionOk="0">
                    <a:moveTo>
                      <a:pt x="0" y="1"/>
                    </a:moveTo>
                    <a:lnTo>
                      <a:pt x="1479" y="2573"/>
                    </a:lnTo>
                    <a:lnTo>
                      <a:pt x="1479" y="2573"/>
                    </a:lnTo>
                    <a:lnTo>
                      <a:pt x="1490" y="2554"/>
                    </a:lnTo>
                    <a:lnTo>
                      <a:pt x="0" y="1"/>
                    </a:lnTo>
                    <a:close/>
                    <a:moveTo>
                      <a:pt x="1479" y="2573"/>
                    </a:moveTo>
                    <a:lnTo>
                      <a:pt x="0" y="5107"/>
                    </a:lnTo>
                    <a:lnTo>
                      <a:pt x="0" y="5259"/>
                    </a:lnTo>
                    <a:lnTo>
                      <a:pt x="152" y="5168"/>
                    </a:lnTo>
                    <a:lnTo>
                      <a:pt x="1642" y="2645"/>
                    </a:lnTo>
                    <a:lnTo>
                      <a:pt x="1520" y="2645"/>
                    </a:lnTo>
                    <a:lnTo>
                      <a:pt x="1479" y="257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5"/>
              <p:cNvSpPr/>
              <p:nvPr/>
            </p:nvSpPr>
            <p:spPr>
              <a:xfrm>
                <a:off x="-1619075" y="13944250"/>
                <a:ext cx="41075" cy="131500"/>
              </a:xfrm>
              <a:custGeom>
                <a:avLst/>
                <a:gdLst/>
                <a:ahLst/>
                <a:cxnLst/>
                <a:rect l="l" t="t" r="r" b="b"/>
                <a:pathLst>
                  <a:path w="1643" h="5260" extrusionOk="0">
                    <a:moveTo>
                      <a:pt x="1642" y="1"/>
                    </a:moveTo>
                    <a:lnTo>
                      <a:pt x="92" y="2645"/>
                    </a:lnTo>
                    <a:lnTo>
                      <a:pt x="1" y="2645"/>
                    </a:lnTo>
                    <a:lnTo>
                      <a:pt x="1490" y="5168"/>
                    </a:lnTo>
                    <a:lnTo>
                      <a:pt x="1642" y="5259"/>
                    </a:lnTo>
                    <a:lnTo>
                      <a:pt x="1642" y="5107"/>
                    </a:lnTo>
                    <a:lnTo>
                      <a:pt x="153" y="2554"/>
                    </a:lnTo>
                    <a:lnTo>
                      <a:pt x="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5"/>
              <p:cNvSpPr/>
              <p:nvPr/>
            </p:nvSpPr>
            <p:spPr>
              <a:xfrm>
                <a:off x="-1698850" y="13867525"/>
                <a:ext cx="114000" cy="68400"/>
              </a:xfrm>
              <a:custGeom>
                <a:avLst/>
                <a:gdLst/>
                <a:ahLst/>
                <a:cxnLst/>
                <a:rect l="l" t="t" r="r" b="b"/>
                <a:pathLst>
                  <a:path w="4560" h="2736" extrusionOk="0">
                    <a:moveTo>
                      <a:pt x="0" y="0"/>
                    </a:moveTo>
                    <a:lnTo>
                      <a:pt x="0" y="182"/>
                    </a:lnTo>
                    <a:lnTo>
                      <a:pt x="1490" y="2736"/>
                    </a:lnTo>
                    <a:lnTo>
                      <a:pt x="1520" y="2675"/>
                    </a:lnTo>
                    <a:lnTo>
                      <a:pt x="4560" y="2675"/>
                    </a:lnTo>
                    <a:lnTo>
                      <a:pt x="1642" y="2614"/>
                    </a:lnTo>
                    <a:lnTo>
                      <a:pt x="152" y="12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5"/>
              <p:cNvSpPr/>
              <p:nvPr/>
            </p:nvSpPr>
            <p:spPr>
              <a:xfrm>
                <a:off x="-1704175" y="13862200"/>
                <a:ext cx="775" cy="2300"/>
              </a:xfrm>
              <a:custGeom>
                <a:avLst/>
                <a:gdLst/>
                <a:ahLst/>
                <a:cxnLst/>
                <a:rect l="l" t="t" r="r" b="b"/>
                <a:pathLst>
                  <a:path w="31" h="92" extrusionOk="0">
                    <a:moveTo>
                      <a:pt x="1" y="0"/>
                    </a:moveTo>
                    <a:lnTo>
                      <a:pt x="31" y="91"/>
                    </a:lnTo>
                    <a:lnTo>
                      <a:pt x="31" y="3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5"/>
              <p:cNvSpPr/>
              <p:nvPr/>
            </p:nvSpPr>
            <p:spPr>
              <a:xfrm>
                <a:off x="-1695825" y="13862200"/>
                <a:ext cx="117825" cy="69925"/>
              </a:xfrm>
              <a:custGeom>
                <a:avLst/>
                <a:gdLst/>
                <a:ahLst/>
                <a:cxnLst/>
                <a:rect l="l" t="t" r="r" b="b"/>
                <a:pathLst>
                  <a:path w="4713" h="2797" extrusionOk="0">
                    <a:moveTo>
                      <a:pt x="153" y="0"/>
                    </a:moveTo>
                    <a:lnTo>
                      <a:pt x="1" y="61"/>
                    </a:lnTo>
                    <a:lnTo>
                      <a:pt x="153" y="183"/>
                    </a:lnTo>
                    <a:lnTo>
                      <a:pt x="3071" y="183"/>
                    </a:lnTo>
                    <a:lnTo>
                      <a:pt x="4530" y="2736"/>
                    </a:lnTo>
                    <a:lnTo>
                      <a:pt x="4712" y="2797"/>
                    </a:lnTo>
                    <a:lnTo>
                      <a:pt x="4712" y="2614"/>
                    </a:lnTo>
                    <a:lnTo>
                      <a:pt x="31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5"/>
              <p:cNvSpPr/>
              <p:nvPr/>
            </p:nvSpPr>
            <p:spPr>
              <a:xfrm>
                <a:off x="-1567400" y="13938175"/>
                <a:ext cx="65375" cy="25"/>
              </a:xfrm>
              <a:custGeom>
                <a:avLst/>
                <a:gdLst/>
                <a:ahLst/>
                <a:cxnLst/>
                <a:rect l="l" t="t" r="r" b="b"/>
                <a:pathLst>
                  <a:path w="2615" h="1" extrusionOk="0">
                    <a:moveTo>
                      <a:pt x="1" y="1"/>
                    </a:moveTo>
                    <a:lnTo>
                      <a:pt x="2615" y="1"/>
                    </a:lnTo>
                    <a:lnTo>
                      <a:pt x="26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5"/>
              <p:cNvSpPr/>
              <p:nvPr/>
            </p:nvSpPr>
            <p:spPr>
              <a:xfrm>
                <a:off x="-1574225" y="13939700"/>
                <a:ext cx="81325" cy="70700"/>
              </a:xfrm>
              <a:custGeom>
                <a:avLst/>
                <a:gdLst/>
                <a:ahLst/>
                <a:cxnLst/>
                <a:rect l="l" t="t" r="r" b="b"/>
                <a:pathLst>
                  <a:path w="3253" h="2828" extrusionOk="0">
                    <a:moveTo>
                      <a:pt x="0" y="1"/>
                    </a:moveTo>
                    <a:lnTo>
                      <a:pt x="0" y="183"/>
                    </a:lnTo>
                    <a:lnTo>
                      <a:pt x="1520" y="2827"/>
                    </a:lnTo>
                    <a:lnTo>
                      <a:pt x="3253" y="2827"/>
                    </a:lnTo>
                    <a:lnTo>
                      <a:pt x="3253" y="2615"/>
                    </a:lnTo>
                    <a:lnTo>
                      <a:pt x="1642" y="261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5"/>
              <p:cNvSpPr/>
              <p:nvPr/>
            </p:nvSpPr>
            <p:spPr>
              <a:xfrm>
                <a:off x="-1695825" y="13939700"/>
                <a:ext cx="117825" cy="70700"/>
              </a:xfrm>
              <a:custGeom>
                <a:avLst/>
                <a:gdLst/>
                <a:ahLst/>
                <a:cxnLst/>
                <a:rect l="l" t="t" r="r" b="b"/>
                <a:pathLst>
                  <a:path w="4713" h="2828" extrusionOk="0">
                    <a:moveTo>
                      <a:pt x="4712" y="1"/>
                    </a:moveTo>
                    <a:lnTo>
                      <a:pt x="4530" y="122"/>
                    </a:lnTo>
                    <a:lnTo>
                      <a:pt x="3071" y="2615"/>
                    </a:lnTo>
                    <a:lnTo>
                      <a:pt x="153" y="2615"/>
                    </a:lnTo>
                    <a:lnTo>
                      <a:pt x="1" y="2736"/>
                    </a:lnTo>
                    <a:lnTo>
                      <a:pt x="153" y="2827"/>
                    </a:lnTo>
                    <a:lnTo>
                      <a:pt x="3162" y="2827"/>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5"/>
              <p:cNvSpPr/>
              <p:nvPr/>
            </p:nvSpPr>
            <p:spPr>
              <a:xfrm>
                <a:off x="-1698850" y="13934375"/>
                <a:ext cx="117800" cy="69950"/>
              </a:xfrm>
              <a:custGeom>
                <a:avLst/>
                <a:gdLst/>
                <a:ahLst/>
                <a:cxnLst/>
                <a:rect l="l" t="t" r="r" b="b"/>
                <a:pathLst>
                  <a:path w="4712" h="2798" extrusionOk="0">
                    <a:moveTo>
                      <a:pt x="1520" y="1"/>
                    </a:moveTo>
                    <a:lnTo>
                      <a:pt x="1490" y="62"/>
                    </a:lnTo>
                    <a:lnTo>
                      <a:pt x="0" y="2615"/>
                    </a:lnTo>
                    <a:lnTo>
                      <a:pt x="0" y="2797"/>
                    </a:lnTo>
                    <a:lnTo>
                      <a:pt x="152" y="2676"/>
                    </a:lnTo>
                    <a:lnTo>
                      <a:pt x="1642" y="183"/>
                    </a:lnTo>
                    <a:lnTo>
                      <a:pt x="4560" y="153"/>
                    </a:lnTo>
                    <a:lnTo>
                      <a:pt x="4712" y="6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5"/>
              <p:cNvSpPr/>
              <p:nvPr/>
            </p:nvSpPr>
            <p:spPr>
              <a:xfrm>
                <a:off x="-1574225" y="13862200"/>
                <a:ext cx="49400" cy="69925"/>
              </a:xfrm>
              <a:custGeom>
                <a:avLst/>
                <a:gdLst/>
                <a:ahLst/>
                <a:cxnLst/>
                <a:rect l="l" t="t" r="r" b="b"/>
                <a:pathLst>
                  <a:path w="1976" h="2797" extrusionOk="0">
                    <a:moveTo>
                      <a:pt x="1520" y="0"/>
                    </a:moveTo>
                    <a:lnTo>
                      <a:pt x="0" y="2614"/>
                    </a:lnTo>
                    <a:lnTo>
                      <a:pt x="0" y="2797"/>
                    </a:lnTo>
                    <a:lnTo>
                      <a:pt x="152" y="2736"/>
                    </a:lnTo>
                    <a:lnTo>
                      <a:pt x="1642" y="183"/>
                    </a:lnTo>
                    <a:lnTo>
                      <a:pt x="1976" y="183"/>
                    </a:lnTo>
                    <a:cubicBezTo>
                      <a:pt x="1946" y="91"/>
                      <a:pt x="1946" y="61"/>
                      <a:pt x="18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5"/>
              <p:cNvSpPr/>
              <p:nvPr/>
            </p:nvSpPr>
            <p:spPr>
              <a:xfrm>
                <a:off x="-1571200" y="13932875"/>
                <a:ext cx="69175" cy="5325"/>
              </a:xfrm>
              <a:custGeom>
                <a:avLst/>
                <a:gdLst/>
                <a:ahLst/>
                <a:cxnLst/>
                <a:rect l="l" t="t" r="r" b="b"/>
                <a:pathLst>
                  <a:path w="2767" h="213" extrusionOk="0">
                    <a:moveTo>
                      <a:pt x="153" y="0"/>
                    </a:moveTo>
                    <a:lnTo>
                      <a:pt x="1" y="122"/>
                    </a:lnTo>
                    <a:lnTo>
                      <a:pt x="153" y="213"/>
                    </a:lnTo>
                    <a:lnTo>
                      <a:pt x="2767" y="213"/>
                    </a:lnTo>
                    <a:cubicBezTo>
                      <a:pt x="2767" y="122"/>
                      <a:pt x="2736" y="91"/>
                      <a:pt x="2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5"/>
              <p:cNvSpPr/>
              <p:nvPr/>
            </p:nvSpPr>
            <p:spPr>
              <a:xfrm>
                <a:off x="-1696575" y="14008100"/>
                <a:ext cx="118575" cy="68400"/>
              </a:xfrm>
              <a:custGeom>
                <a:avLst/>
                <a:gdLst/>
                <a:ahLst/>
                <a:cxnLst/>
                <a:rect l="l" t="t" r="r" b="b"/>
                <a:pathLst>
                  <a:path w="4743" h="2736" extrusionOk="0">
                    <a:moveTo>
                      <a:pt x="1" y="0"/>
                    </a:moveTo>
                    <a:lnTo>
                      <a:pt x="4742" y="2736"/>
                    </a:lnTo>
                    <a:lnTo>
                      <a:pt x="4742" y="2705"/>
                    </a:lnTo>
                    <a:lnTo>
                      <a:pt x="4590" y="2614"/>
                    </a:lnTo>
                    <a:lnTo>
                      <a:pt x="183" y="9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5"/>
              <p:cNvSpPr/>
              <p:nvPr/>
            </p:nvSpPr>
            <p:spPr>
              <a:xfrm>
                <a:off x="-1703425" y="13867525"/>
                <a:ext cx="4600" cy="139825"/>
              </a:xfrm>
              <a:custGeom>
                <a:avLst/>
                <a:gdLst/>
                <a:ahLst/>
                <a:cxnLst/>
                <a:rect l="l" t="t" r="r" b="b"/>
                <a:pathLst>
                  <a:path w="184" h="5593" extrusionOk="0">
                    <a:moveTo>
                      <a:pt x="153" y="0"/>
                    </a:moveTo>
                    <a:lnTo>
                      <a:pt x="1" y="182"/>
                    </a:lnTo>
                    <a:lnTo>
                      <a:pt x="1" y="5289"/>
                    </a:lnTo>
                    <a:lnTo>
                      <a:pt x="1" y="5471"/>
                    </a:lnTo>
                    <a:lnTo>
                      <a:pt x="1" y="5562"/>
                    </a:lnTo>
                    <a:lnTo>
                      <a:pt x="1" y="5593"/>
                    </a:lnTo>
                    <a:lnTo>
                      <a:pt x="31" y="5562"/>
                    </a:lnTo>
                    <a:lnTo>
                      <a:pt x="123" y="5441"/>
                    </a:lnTo>
                    <a:lnTo>
                      <a:pt x="153" y="5502"/>
                    </a:lnTo>
                    <a:lnTo>
                      <a:pt x="183" y="5471"/>
                    </a:lnTo>
                    <a:lnTo>
                      <a:pt x="183" y="5289"/>
                    </a:lnTo>
                    <a:lnTo>
                      <a:pt x="183" y="182"/>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5"/>
              <p:cNvSpPr/>
              <p:nvPr/>
            </p:nvSpPr>
            <p:spPr>
              <a:xfrm>
                <a:off x="-1574225" y="14029375"/>
                <a:ext cx="82850" cy="47125"/>
              </a:xfrm>
              <a:custGeom>
                <a:avLst/>
                <a:gdLst/>
                <a:ahLst/>
                <a:cxnLst/>
                <a:rect l="l" t="t" r="r" b="b"/>
                <a:pathLst>
                  <a:path w="3314" h="1885" extrusionOk="0">
                    <a:moveTo>
                      <a:pt x="3313" y="0"/>
                    </a:moveTo>
                    <a:lnTo>
                      <a:pt x="0" y="1885"/>
                    </a:lnTo>
                    <a:lnTo>
                      <a:pt x="152" y="1824"/>
                    </a:lnTo>
                    <a:lnTo>
                      <a:pt x="33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5"/>
              <p:cNvSpPr/>
              <p:nvPr/>
            </p:nvSpPr>
            <p:spPr>
              <a:xfrm>
                <a:off x="-1698100" y="13794575"/>
                <a:ext cx="120100" cy="69150"/>
              </a:xfrm>
              <a:custGeom>
                <a:avLst/>
                <a:gdLst/>
                <a:ahLst/>
                <a:cxnLst/>
                <a:rect l="l" t="t" r="r" b="b"/>
                <a:pathLst>
                  <a:path w="4804" h="2766" extrusionOk="0">
                    <a:moveTo>
                      <a:pt x="4530" y="0"/>
                    </a:moveTo>
                    <a:lnTo>
                      <a:pt x="122" y="2553"/>
                    </a:lnTo>
                    <a:lnTo>
                      <a:pt x="1" y="2736"/>
                    </a:lnTo>
                    <a:lnTo>
                      <a:pt x="92" y="2766"/>
                    </a:lnTo>
                    <a:lnTo>
                      <a:pt x="244" y="2705"/>
                    </a:lnTo>
                    <a:lnTo>
                      <a:pt x="4651" y="152"/>
                    </a:lnTo>
                    <a:lnTo>
                      <a:pt x="4803" y="61"/>
                    </a:lnTo>
                    <a:lnTo>
                      <a:pt x="48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5"/>
              <p:cNvSpPr/>
              <p:nvPr/>
            </p:nvSpPr>
            <p:spPr>
              <a:xfrm>
                <a:off x="-1578025" y="13794575"/>
                <a:ext cx="3825" cy="138300"/>
              </a:xfrm>
              <a:custGeom>
                <a:avLst/>
                <a:gdLst/>
                <a:ahLst/>
                <a:cxnLst/>
                <a:rect l="l" t="t" r="r" b="b"/>
                <a:pathLst>
                  <a:path w="153" h="5532" extrusionOk="0">
                    <a:moveTo>
                      <a:pt x="0" y="0"/>
                    </a:moveTo>
                    <a:lnTo>
                      <a:pt x="0" y="61"/>
                    </a:lnTo>
                    <a:lnTo>
                      <a:pt x="0" y="213"/>
                    </a:lnTo>
                    <a:lnTo>
                      <a:pt x="0" y="5319"/>
                    </a:lnTo>
                    <a:lnTo>
                      <a:pt x="0" y="5502"/>
                    </a:lnTo>
                    <a:lnTo>
                      <a:pt x="61" y="5532"/>
                    </a:lnTo>
                    <a:lnTo>
                      <a:pt x="152" y="5502"/>
                    </a:lnTo>
                    <a:lnTo>
                      <a:pt x="152" y="5319"/>
                    </a:lnTo>
                    <a:lnTo>
                      <a:pt x="152" y="213"/>
                    </a:lnTo>
                    <a:lnTo>
                      <a:pt x="152" y="61"/>
                    </a:lnTo>
                    <a:lnTo>
                      <a:pt x="122" y="30"/>
                    </a:lnTo>
                    <a:lnTo>
                      <a:pt x="61" y="6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5"/>
              <p:cNvSpPr/>
              <p:nvPr/>
            </p:nvSpPr>
            <p:spPr>
              <a:xfrm>
                <a:off x="-1578025" y="13938950"/>
                <a:ext cx="3825" cy="138325"/>
              </a:xfrm>
              <a:custGeom>
                <a:avLst/>
                <a:gdLst/>
                <a:ahLst/>
                <a:cxnLst/>
                <a:rect l="l" t="t" r="r" b="b"/>
                <a:pathLst>
                  <a:path w="153" h="5533" extrusionOk="0">
                    <a:moveTo>
                      <a:pt x="61" y="0"/>
                    </a:moveTo>
                    <a:lnTo>
                      <a:pt x="0" y="31"/>
                    </a:lnTo>
                    <a:lnTo>
                      <a:pt x="0" y="213"/>
                    </a:lnTo>
                    <a:lnTo>
                      <a:pt x="0" y="5319"/>
                    </a:lnTo>
                    <a:lnTo>
                      <a:pt x="0" y="5471"/>
                    </a:lnTo>
                    <a:lnTo>
                      <a:pt x="0" y="5502"/>
                    </a:lnTo>
                    <a:lnTo>
                      <a:pt x="61" y="5532"/>
                    </a:lnTo>
                    <a:lnTo>
                      <a:pt x="152" y="5502"/>
                    </a:lnTo>
                    <a:lnTo>
                      <a:pt x="152" y="5471"/>
                    </a:lnTo>
                    <a:lnTo>
                      <a:pt x="152" y="5319"/>
                    </a:lnTo>
                    <a:lnTo>
                      <a:pt x="152" y="213"/>
                    </a:lnTo>
                    <a:lnTo>
                      <a:pt x="152"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5"/>
              <p:cNvSpPr/>
              <p:nvPr/>
            </p:nvSpPr>
            <p:spPr>
              <a:xfrm>
                <a:off x="-1576500" y="13935900"/>
                <a:ext cx="82075" cy="49425"/>
              </a:xfrm>
              <a:custGeom>
                <a:avLst/>
                <a:gdLst/>
                <a:ahLst/>
                <a:cxnLst/>
                <a:rect l="l" t="t" r="r" b="b"/>
                <a:pathLst>
                  <a:path w="3283" h="1977" extrusionOk="0">
                    <a:moveTo>
                      <a:pt x="213" y="1"/>
                    </a:moveTo>
                    <a:lnTo>
                      <a:pt x="0" y="122"/>
                    </a:lnTo>
                    <a:lnTo>
                      <a:pt x="91" y="153"/>
                    </a:lnTo>
                    <a:lnTo>
                      <a:pt x="243" y="213"/>
                    </a:lnTo>
                    <a:lnTo>
                      <a:pt x="3283" y="1976"/>
                    </a:lnTo>
                    <a:cubicBezTo>
                      <a:pt x="3283" y="1885"/>
                      <a:pt x="3252" y="1824"/>
                      <a:pt x="3252" y="1733"/>
                    </a:cubicBezTo>
                    <a:lnTo>
                      <a:pt x="304" y="61"/>
                    </a:lnTo>
                    <a:lnTo>
                      <a:pt x="2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5"/>
              <p:cNvSpPr/>
              <p:nvPr/>
            </p:nvSpPr>
            <p:spPr>
              <a:xfrm>
                <a:off x="-1699625" y="13862950"/>
                <a:ext cx="123150" cy="72975"/>
              </a:xfrm>
              <a:custGeom>
                <a:avLst/>
                <a:gdLst/>
                <a:ahLst/>
                <a:cxnLst/>
                <a:rect l="l" t="t" r="r" b="b"/>
                <a:pathLst>
                  <a:path w="4926" h="2919" extrusionOk="0">
                    <a:moveTo>
                      <a:pt x="62" y="1"/>
                    </a:moveTo>
                    <a:lnTo>
                      <a:pt x="1" y="183"/>
                    </a:lnTo>
                    <a:lnTo>
                      <a:pt x="31" y="183"/>
                    </a:lnTo>
                    <a:lnTo>
                      <a:pt x="183" y="305"/>
                    </a:lnTo>
                    <a:lnTo>
                      <a:pt x="4591" y="2858"/>
                    </a:lnTo>
                    <a:lnTo>
                      <a:pt x="4743" y="2919"/>
                    </a:lnTo>
                    <a:lnTo>
                      <a:pt x="4925" y="2797"/>
                    </a:lnTo>
                    <a:lnTo>
                      <a:pt x="4864" y="2767"/>
                    </a:lnTo>
                    <a:lnTo>
                      <a:pt x="4682" y="2706"/>
                    </a:lnTo>
                    <a:lnTo>
                      <a:pt x="305" y="153"/>
                    </a:lnTo>
                    <a:lnTo>
                      <a:pt x="153" y="31"/>
                    </a:lnTo>
                    <a:lnTo>
                      <a:pt x="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5"/>
              <p:cNvSpPr/>
              <p:nvPr/>
            </p:nvSpPr>
            <p:spPr>
              <a:xfrm>
                <a:off x="-1700375" y="13897900"/>
                <a:ext cx="187725" cy="110225"/>
              </a:xfrm>
              <a:custGeom>
                <a:avLst/>
                <a:gdLst/>
                <a:ahLst/>
                <a:cxnLst/>
                <a:rect l="l" t="t" r="r" b="b"/>
                <a:pathLst>
                  <a:path w="7509" h="4409" extrusionOk="0">
                    <a:moveTo>
                      <a:pt x="7448" y="1"/>
                    </a:moveTo>
                    <a:lnTo>
                      <a:pt x="5168" y="1338"/>
                    </a:lnTo>
                    <a:lnTo>
                      <a:pt x="5046" y="1369"/>
                    </a:lnTo>
                    <a:lnTo>
                      <a:pt x="4955" y="1399"/>
                    </a:lnTo>
                    <a:lnTo>
                      <a:pt x="4773" y="1521"/>
                    </a:lnTo>
                    <a:lnTo>
                      <a:pt x="4621" y="1612"/>
                    </a:lnTo>
                    <a:lnTo>
                      <a:pt x="213" y="4135"/>
                    </a:lnTo>
                    <a:lnTo>
                      <a:pt x="61" y="4226"/>
                    </a:lnTo>
                    <a:lnTo>
                      <a:pt x="1" y="4256"/>
                    </a:lnTo>
                    <a:lnTo>
                      <a:pt x="31" y="4347"/>
                    </a:lnTo>
                    <a:lnTo>
                      <a:pt x="153" y="4408"/>
                    </a:lnTo>
                    <a:lnTo>
                      <a:pt x="305" y="4347"/>
                    </a:lnTo>
                    <a:lnTo>
                      <a:pt x="4712" y="1794"/>
                    </a:lnTo>
                    <a:lnTo>
                      <a:pt x="4864" y="1703"/>
                    </a:lnTo>
                    <a:lnTo>
                      <a:pt x="4925" y="1673"/>
                    </a:lnTo>
                    <a:lnTo>
                      <a:pt x="5107" y="1551"/>
                    </a:lnTo>
                    <a:lnTo>
                      <a:pt x="5259" y="1490"/>
                    </a:lnTo>
                    <a:lnTo>
                      <a:pt x="7508" y="183"/>
                    </a:lnTo>
                    <a:cubicBezTo>
                      <a:pt x="7508" y="122"/>
                      <a:pt x="7478" y="92"/>
                      <a:pt x="74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5"/>
              <p:cNvSpPr/>
              <p:nvPr/>
            </p:nvSpPr>
            <p:spPr>
              <a:xfrm>
                <a:off x="-1616775" y="13723900"/>
                <a:ext cx="38775" cy="63850"/>
              </a:xfrm>
              <a:custGeom>
                <a:avLst/>
                <a:gdLst/>
                <a:ahLst/>
                <a:cxnLst/>
                <a:rect l="l" t="t" r="r" b="b"/>
                <a:pathLst>
                  <a:path w="1551" h="2554" extrusionOk="0">
                    <a:moveTo>
                      <a:pt x="0" y="0"/>
                    </a:moveTo>
                    <a:lnTo>
                      <a:pt x="1398" y="2493"/>
                    </a:lnTo>
                    <a:lnTo>
                      <a:pt x="1550" y="2553"/>
                    </a:lnTo>
                    <a:lnTo>
                      <a:pt x="1550" y="2401"/>
                    </a:lnTo>
                    <a:lnTo>
                      <a:pt x="517" y="578"/>
                    </a:lnTo>
                    <a:cubicBezTo>
                      <a:pt x="334" y="395"/>
                      <a:pt x="182"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5"/>
              <p:cNvSpPr/>
              <p:nvPr/>
            </p:nvSpPr>
            <p:spPr>
              <a:xfrm>
                <a:off x="-1574225" y="13780125"/>
                <a:ext cx="4575" cy="8375"/>
              </a:xfrm>
              <a:custGeom>
                <a:avLst/>
                <a:gdLst/>
                <a:ahLst/>
                <a:cxnLst/>
                <a:rect l="l" t="t" r="r" b="b"/>
                <a:pathLst>
                  <a:path w="183" h="335" extrusionOk="0">
                    <a:moveTo>
                      <a:pt x="61" y="1"/>
                    </a:moveTo>
                    <a:lnTo>
                      <a:pt x="0" y="152"/>
                    </a:lnTo>
                    <a:lnTo>
                      <a:pt x="0" y="335"/>
                    </a:lnTo>
                    <a:lnTo>
                      <a:pt x="152" y="244"/>
                    </a:lnTo>
                    <a:lnTo>
                      <a:pt x="183" y="152"/>
                    </a:lnTo>
                    <a:cubicBezTo>
                      <a:pt x="152" y="122"/>
                      <a:pt x="122" y="3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5"/>
              <p:cNvSpPr/>
              <p:nvPr/>
            </p:nvSpPr>
            <p:spPr>
              <a:xfrm>
                <a:off x="-1577275" y="13794575"/>
                <a:ext cx="2300" cy="1525"/>
              </a:xfrm>
              <a:custGeom>
                <a:avLst/>
                <a:gdLst/>
                <a:ahLst/>
                <a:cxnLst/>
                <a:rect l="l" t="t" r="r" b="b"/>
                <a:pathLst>
                  <a:path w="92" h="61" extrusionOk="0">
                    <a:moveTo>
                      <a:pt x="1" y="0"/>
                    </a:moveTo>
                    <a:lnTo>
                      <a:pt x="31" y="61"/>
                    </a:lnTo>
                    <a:lnTo>
                      <a:pt x="92" y="3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5"/>
              <p:cNvSpPr/>
              <p:nvPr/>
            </p:nvSpPr>
            <p:spPr>
              <a:xfrm>
                <a:off x="-1695825" y="13717825"/>
                <a:ext cx="76775" cy="4575"/>
              </a:xfrm>
              <a:custGeom>
                <a:avLst/>
                <a:gdLst/>
                <a:ahLst/>
                <a:cxnLst/>
                <a:rect l="l" t="t" r="r" b="b"/>
                <a:pathLst>
                  <a:path w="3071" h="183" extrusionOk="0">
                    <a:moveTo>
                      <a:pt x="153" y="0"/>
                    </a:moveTo>
                    <a:lnTo>
                      <a:pt x="1" y="61"/>
                    </a:lnTo>
                    <a:lnTo>
                      <a:pt x="153" y="182"/>
                    </a:lnTo>
                    <a:lnTo>
                      <a:pt x="3071" y="182"/>
                    </a:lnTo>
                    <a:lnTo>
                      <a:pt x="28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5"/>
              <p:cNvSpPr/>
              <p:nvPr/>
            </p:nvSpPr>
            <p:spPr>
              <a:xfrm>
                <a:off x="-1698850" y="13673750"/>
                <a:ext cx="25850" cy="42575"/>
              </a:xfrm>
              <a:custGeom>
                <a:avLst/>
                <a:gdLst/>
                <a:ahLst/>
                <a:cxnLst/>
                <a:rect l="l" t="t" r="r" b="b"/>
                <a:pathLst>
                  <a:path w="1034" h="1703" extrusionOk="0">
                    <a:moveTo>
                      <a:pt x="882" y="0"/>
                    </a:moveTo>
                    <a:lnTo>
                      <a:pt x="0" y="1520"/>
                    </a:lnTo>
                    <a:lnTo>
                      <a:pt x="0" y="1702"/>
                    </a:lnTo>
                    <a:lnTo>
                      <a:pt x="152" y="1642"/>
                    </a:lnTo>
                    <a:lnTo>
                      <a:pt x="1034" y="122"/>
                    </a:lnTo>
                    <a:cubicBezTo>
                      <a:pt x="1003" y="91"/>
                      <a:pt x="912" y="31"/>
                      <a:pt x="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5"/>
              <p:cNvSpPr/>
              <p:nvPr/>
            </p:nvSpPr>
            <p:spPr>
              <a:xfrm>
                <a:off x="-1704175" y="13720100"/>
                <a:ext cx="775" cy="2300"/>
              </a:xfrm>
              <a:custGeom>
                <a:avLst/>
                <a:gdLst/>
                <a:ahLst/>
                <a:cxnLst/>
                <a:rect l="l" t="t" r="r" b="b"/>
                <a:pathLst>
                  <a:path w="31" h="92" extrusionOk="0">
                    <a:moveTo>
                      <a:pt x="31" y="0"/>
                    </a:moveTo>
                    <a:lnTo>
                      <a:pt x="1" y="91"/>
                    </a:lnTo>
                    <a:lnTo>
                      <a:pt x="31" y="91"/>
                    </a:lnTo>
                    <a:lnTo>
                      <a:pt x="31" y="6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5"/>
              <p:cNvSpPr/>
              <p:nvPr/>
            </p:nvSpPr>
            <p:spPr>
              <a:xfrm>
                <a:off x="-1702650" y="13655500"/>
                <a:ext cx="4575" cy="62350"/>
              </a:xfrm>
              <a:custGeom>
                <a:avLst/>
                <a:gdLst/>
                <a:ahLst/>
                <a:cxnLst/>
                <a:rect l="l" t="t" r="r" b="b"/>
                <a:pathLst>
                  <a:path w="183" h="2494" extrusionOk="0">
                    <a:moveTo>
                      <a:pt x="0" y="1"/>
                    </a:moveTo>
                    <a:lnTo>
                      <a:pt x="0" y="2250"/>
                    </a:lnTo>
                    <a:lnTo>
                      <a:pt x="122" y="2493"/>
                    </a:lnTo>
                    <a:lnTo>
                      <a:pt x="183" y="2432"/>
                    </a:lnTo>
                    <a:lnTo>
                      <a:pt x="183" y="2250"/>
                    </a:lnTo>
                    <a:lnTo>
                      <a:pt x="183" y="122"/>
                    </a:lnTo>
                    <a:cubicBezTo>
                      <a:pt x="122" y="92"/>
                      <a:pt x="92" y="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5"/>
              <p:cNvSpPr/>
              <p:nvPr/>
            </p:nvSpPr>
            <p:spPr>
              <a:xfrm>
                <a:off x="-1578800" y="13769475"/>
                <a:ext cx="4600" cy="20550"/>
              </a:xfrm>
              <a:custGeom>
                <a:avLst/>
                <a:gdLst/>
                <a:ahLst/>
                <a:cxnLst/>
                <a:rect l="l" t="t" r="r" b="b"/>
                <a:pathLst>
                  <a:path w="184" h="822" extrusionOk="0">
                    <a:moveTo>
                      <a:pt x="1" y="1"/>
                    </a:moveTo>
                    <a:lnTo>
                      <a:pt x="1" y="548"/>
                    </a:lnTo>
                    <a:lnTo>
                      <a:pt x="1" y="730"/>
                    </a:lnTo>
                    <a:lnTo>
                      <a:pt x="92" y="822"/>
                    </a:lnTo>
                    <a:lnTo>
                      <a:pt x="183" y="761"/>
                    </a:lnTo>
                    <a:lnTo>
                      <a:pt x="183" y="578"/>
                    </a:lnTo>
                    <a:lnTo>
                      <a:pt x="183" y="275"/>
                    </a:lnTo>
                    <a:cubicBezTo>
                      <a:pt x="92" y="214"/>
                      <a:pt x="62" y="12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5"/>
              <p:cNvSpPr/>
              <p:nvPr/>
            </p:nvSpPr>
            <p:spPr>
              <a:xfrm>
                <a:off x="-1700375" y="13691975"/>
                <a:ext cx="49425" cy="28150"/>
              </a:xfrm>
              <a:custGeom>
                <a:avLst/>
                <a:gdLst/>
                <a:ahLst/>
                <a:cxnLst/>
                <a:rect l="l" t="t" r="r" b="b"/>
                <a:pathLst>
                  <a:path w="1977" h="1126" extrusionOk="0">
                    <a:moveTo>
                      <a:pt x="1824" y="1"/>
                    </a:moveTo>
                    <a:lnTo>
                      <a:pt x="183" y="943"/>
                    </a:lnTo>
                    <a:lnTo>
                      <a:pt x="61" y="973"/>
                    </a:lnTo>
                    <a:lnTo>
                      <a:pt x="1" y="1034"/>
                    </a:lnTo>
                    <a:lnTo>
                      <a:pt x="31" y="1064"/>
                    </a:lnTo>
                    <a:lnTo>
                      <a:pt x="153" y="1125"/>
                    </a:lnTo>
                    <a:lnTo>
                      <a:pt x="305" y="1064"/>
                    </a:lnTo>
                    <a:lnTo>
                      <a:pt x="1976" y="92"/>
                    </a:lnTo>
                    <a:cubicBezTo>
                      <a:pt x="1946" y="61"/>
                      <a:pt x="1855" y="31"/>
                      <a:pt x="1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5"/>
              <p:cNvSpPr/>
              <p:nvPr/>
            </p:nvSpPr>
            <p:spPr>
              <a:xfrm>
                <a:off x="-1657825" y="13790000"/>
                <a:ext cx="72975" cy="25"/>
              </a:xfrm>
              <a:custGeom>
                <a:avLst/>
                <a:gdLst/>
                <a:ahLst/>
                <a:cxnLst/>
                <a:rect l="l" t="t" r="r" b="b"/>
                <a:pathLst>
                  <a:path w="2919" h="1" extrusionOk="0">
                    <a:moveTo>
                      <a:pt x="1" y="1"/>
                    </a:moveTo>
                    <a:lnTo>
                      <a:pt x="2919" y="1"/>
                    </a:lnTo>
                    <a:lnTo>
                      <a:pt x="2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5"/>
              <p:cNvSpPr/>
              <p:nvPr/>
            </p:nvSpPr>
            <p:spPr>
              <a:xfrm>
                <a:off x="-1703425" y="13711725"/>
                <a:ext cx="4600" cy="6875"/>
              </a:xfrm>
              <a:custGeom>
                <a:avLst/>
                <a:gdLst/>
                <a:ahLst/>
                <a:cxnLst/>
                <a:rect l="l" t="t" r="r" b="b"/>
                <a:pathLst>
                  <a:path w="184" h="275" extrusionOk="0">
                    <a:moveTo>
                      <a:pt x="1" y="1"/>
                    </a:moveTo>
                    <a:lnTo>
                      <a:pt x="1" y="183"/>
                    </a:lnTo>
                    <a:lnTo>
                      <a:pt x="183" y="274"/>
                    </a:lnTo>
                    <a:lnTo>
                      <a:pt x="153" y="244"/>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5"/>
              <p:cNvSpPr/>
              <p:nvPr/>
            </p:nvSpPr>
            <p:spPr>
              <a:xfrm>
                <a:off x="-1703425" y="13720100"/>
                <a:ext cx="45625" cy="152000"/>
              </a:xfrm>
              <a:custGeom>
                <a:avLst/>
                <a:gdLst/>
                <a:ahLst/>
                <a:cxnLst/>
                <a:rect l="l" t="t" r="r" b="b"/>
                <a:pathLst>
                  <a:path w="1825" h="6080" extrusionOk="0">
                    <a:moveTo>
                      <a:pt x="1" y="0"/>
                    </a:moveTo>
                    <a:lnTo>
                      <a:pt x="1" y="61"/>
                    </a:lnTo>
                    <a:lnTo>
                      <a:pt x="1" y="91"/>
                    </a:lnTo>
                    <a:lnTo>
                      <a:pt x="1" y="365"/>
                    </a:lnTo>
                    <a:lnTo>
                      <a:pt x="1" y="5441"/>
                    </a:lnTo>
                    <a:lnTo>
                      <a:pt x="1" y="5684"/>
                    </a:lnTo>
                    <a:lnTo>
                      <a:pt x="1" y="5715"/>
                    </a:lnTo>
                    <a:lnTo>
                      <a:pt x="1" y="5775"/>
                    </a:lnTo>
                    <a:lnTo>
                      <a:pt x="1" y="5836"/>
                    </a:lnTo>
                    <a:lnTo>
                      <a:pt x="1" y="5897"/>
                    </a:lnTo>
                    <a:lnTo>
                      <a:pt x="1" y="6079"/>
                    </a:lnTo>
                    <a:lnTo>
                      <a:pt x="153" y="5897"/>
                    </a:lnTo>
                    <a:lnTo>
                      <a:pt x="214" y="5715"/>
                    </a:lnTo>
                    <a:lnTo>
                      <a:pt x="335" y="5532"/>
                    </a:lnTo>
                    <a:lnTo>
                      <a:pt x="1825" y="2979"/>
                    </a:lnTo>
                    <a:lnTo>
                      <a:pt x="1703" y="2979"/>
                    </a:lnTo>
                    <a:lnTo>
                      <a:pt x="1673" y="2888"/>
                    </a:lnTo>
                    <a:lnTo>
                      <a:pt x="183" y="5441"/>
                    </a:lnTo>
                    <a:lnTo>
                      <a:pt x="183" y="365"/>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5"/>
              <p:cNvSpPr/>
              <p:nvPr/>
            </p:nvSpPr>
            <p:spPr>
              <a:xfrm>
                <a:off x="-1567400" y="13790000"/>
                <a:ext cx="2300" cy="25"/>
              </a:xfrm>
              <a:custGeom>
                <a:avLst/>
                <a:gdLst/>
                <a:ahLst/>
                <a:cxnLst/>
                <a:rect l="l" t="t" r="r" b="b"/>
                <a:pathLst>
                  <a:path w="92" h="1" extrusionOk="0">
                    <a:moveTo>
                      <a:pt x="92" y="1"/>
                    </a:moveTo>
                    <a:lnTo>
                      <a:pt x="92" y="1"/>
                    </a:ln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5"/>
              <p:cNvSpPr/>
              <p:nvPr/>
            </p:nvSpPr>
            <p:spPr>
              <a:xfrm>
                <a:off x="-1567400" y="13794575"/>
                <a:ext cx="5350" cy="0"/>
              </a:xfrm>
              <a:custGeom>
                <a:avLst/>
                <a:gdLst/>
                <a:ahLst/>
                <a:cxnLst/>
                <a:rect l="l" t="t" r="r" b="b"/>
                <a:pathLst>
                  <a:path w="214" extrusionOk="0">
                    <a:moveTo>
                      <a:pt x="1" y="0"/>
                    </a:moveTo>
                    <a:lnTo>
                      <a:pt x="214" y="0"/>
                    </a:lnTo>
                    <a:lnTo>
                      <a:pt x="2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5"/>
              <p:cNvSpPr/>
              <p:nvPr/>
            </p:nvSpPr>
            <p:spPr>
              <a:xfrm>
                <a:off x="-1707200" y="13714025"/>
                <a:ext cx="130725" cy="80550"/>
              </a:xfrm>
              <a:custGeom>
                <a:avLst/>
                <a:gdLst/>
                <a:ahLst/>
                <a:cxnLst/>
                <a:rect l="l" t="t" r="r" b="b"/>
                <a:pathLst>
                  <a:path w="5229" h="3222" extrusionOk="0">
                    <a:moveTo>
                      <a:pt x="0" y="0"/>
                    </a:moveTo>
                    <a:lnTo>
                      <a:pt x="152" y="213"/>
                    </a:lnTo>
                    <a:lnTo>
                      <a:pt x="152" y="243"/>
                    </a:lnTo>
                    <a:lnTo>
                      <a:pt x="334" y="608"/>
                    </a:lnTo>
                    <a:lnTo>
                      <a:pt x="1824" y="3131"/>
                    </a:lnTo>
                    <a:lnTo>
                      <a:pt x="1854" y="3222"/>
                    </a:lnTo>
                    <a:lnTo>
                      <a:pt x="4894" y="3222"/>
                    </a:lnTo>
                    <a:lnTo>
                      <a:pt x="5046" y="3131"/>
                    </a:lnTo>
                    <a:lnTo>
                      <a:pt x="4894" y="3040"/>
                    </a:lnTo>
                    <a:lnTo>
                      <a:pt x="1976" y="3040"/>
                    </a:lnTo>
                    <a:lnTo>
                      <a:pt x="486" y="486"/>
                    </a:lnTo>
                    <a:lnTo>
                      <a:pt x="486" y="486"/>
                    </a:lnTo>
                    <a:lnTo>
                      <a:pt x="4894" y="3040"/>
                    </a:lnTo>
                    <a:lnTo>
                      <a:pt x="5228" y="3040"/>
                    </a:lnTo>
                    <a:lnTo>
                      <a:pt x="5167" y="2948"/>
                    </a:lnTo>
                    <a:lnTo>
                      <a:pt x="5015" y="2888"/>
                    </a:lnTo>
                    <a:lnTo>
                      <a:pt x="608" y="334"/>
                    </a:lnTo>
                    <a:lnTo>
                      <a:pt x="456" y="243"/>
                    </a:lnTo>
                    <a:lnTo>
                      <a:pt x="334" y="182"/>
                    </a:lnTo>
                    <a:lnTo>
                      <a:pt x="152" y="9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5"/>
              <p:cNvSpPr/>
              <p:nvPr/>
            </p:nvSpPr>
            <p:spPr>
              <a:xfrm>
                <a:off x="-1584875" y="13790000"/>
                <a:ext cx="7625" cy="2300"/>
              </a:xfrm>
              <a:custGeom>
                <a:avLst/>
                <a:gdLst/>
                <a:ahLst/>
                <a:cxnLst/>
                <a:rect l="l" t="t" r="r" b="b"/>
                <a:pathLst>
                  <a:path w="305" h="92" extrusionOk="0">
                    <a:moveTo>
                      <a:pt x="1" y="1"/>
                    </a:moveTo>
                    <a:lnTo>
                      <a:pt x="153" y="92"/>
                    </a:lnTo>
                    <a:lnTo>
                      <a:pt x="3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5"/>
              <p:cNvSpPr/>
              <p:nvPr/>
            </p:nvSpPr>
            <p:spPr>
              <a:xfrm>
                <a:off x="-1577275" y="13794575"/>
                <a:ext cx="25100" cy="12925"/>
              </a:xfrm>
              <a:custGeom>
                <a:avLst/>
                <a:gdLst/>
                <a:ahLst/>
                <a:cxnLst/>
                <a:rect l="l" t="t" r="r" b="b"/>
                <a:pathLst>
                  <a:path w="1004" h="517" extrusionOk="0">
                    <a:moveTo>
                      <a:pt x="1" y="0"/>
                    </a:moveTo>
                    <a:lnTo>
                      <a:pt x="92" y="30"/>
                    </a:lnTo>
                    <a:lnTo>
                      <a:pt x="153" y="61"/>
                    </a:lnTo>
                    <a:lnTo>
                      <a:pt x="305" y="152"/>
                    </a:lnTo>
                    <a:lnTo>
                      <a:pt x="1004" y="517"/>
                    </a:lnTo>
                    <a:cubicBezTo>
                      <a:pt x="913" y="426"/>
                      <a:pt x="882" y="304"/>
                      <a:pt x="791" y="213"/>
                    </a:cubicBezTo>
                    <a:lnTo>
                      <a:pt x="4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5"/>
              <p:cNvSpPr/>
              <p:nvPr/>
            </p:nvSpPr>
            <p:spPr>
              <a:xfrm>
                <a:off x="-1584875" y="13784675"/>
                <a:ext cx="22825" cy="9900"/>
              </a:xfrm>
              <a:custGeom>
                <a:avLst/>
                <a:gdLst/>
                <a:ahLst/>
                <a:cxnLst/>
                <a:rect l="l" t="t" r="r" b="b"/>
                <a:pathLst>
                  <a:path w="913" h="396" extrusionOk="0">
                    <a:moveTo>
                      <a:pt x="639" y="1"/>
                    </a:moveTo>
                    <a:lnTo>
                      <a:pt x="578" y="62"/>
                    </a:lnTo>
                    <a:lnTo>
                      <a:pt x="426" y="122"/>
                    </a:lnTo>
                    <a:lnTo>
                      <a:pt x="335" y="214"/>
                    </a:lnTo>
                    <a:lnTo>
                      <a:pt x="153" y="305"/>
                    </a:lnTo>
                    <a:lnTo>
                      <a:pt x="1" y="396"/>
                    </a:lnTo>
                    <a:lnTo>
                      <a:pt x="913" y="396"/>
                    </a:lnTo>
                    <a:cubicBezTo>
                      <a:pt x="882" y="305"/>
                      <a:pt x="852" y="274"/>
                      <a:pt x="791" y="214"/>
                    </a:cubicBezTo>
                    <a:lnTo>
                      <a:pt x="700" y="214"/>
                    </a:lnTo>
                    <a:lnTo>
                      <a:pt x="761" y="153"/>
                    </a:lnTo>
                    <a:cubicBezTo>
                      <a:pt x="730" y="122"/>
                      <a:pt x="700" y="62"/>
                      <a:pt x="6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5"/>
              <p:cNvSpPr/>
              <p:nvPr/>
            </p:nvSpPr>
            <p:spPr>
              <a:xfrm>
                <a:off x="-2361475" y="14155500"/>
                <a:ext cx="34975" cy="64625"/>
              </a:xfrm>
              <a:custGeom>
                <a:avLst/>
                <a:gdLst/>
                <a:ahLst/>
                <a:cxnLst/>
                <a:rect l="l" t="t" r="r" b="b"/>
                <a:pathLst>
                  <a:path w="1399" h="2585" extrusionOk="0">
                    <a:moveTo>
                      <a:pt x="0" y="1"/>
                    </a:moveTo>
                    <a:cubicBezTo>
                      <a:pt x="61" y="274"/>
                      <a:pt x="152" y="518"/>
                      <a:pt x="213" y="761"/>
                    </a:cubicBezTo>
                    <a:lnTo>
                      <a:pt x="1247" y="2493"/>
                    </a:lnTo>
                    <a:lnTo>
                      <a:pt x="1399" y="2585"/>
                    </a:lnTo>
                    <a:lnTo>
                      <a:pt x="1399" y="240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5"/>
              <p:cNvSpPr/>
              <p:nvPr/>
            </p:nvSpPr>
            <p:spPr>
              <a:xfrm>
                <a:off x="-2336400" y="14221625"/>
                <a:ext cx="7625" cy="5350"/>
              </a:xfrm>
              <a:custGeom>
                <a:avLst/>
                <a:gdLst/>
                <a:ahLst/>
                <a:cxnLst/>
                <a:rect l="l" t="t" r="r" b="b"/>
                <a:pathLst>
                  <a:path w="305" h="214" extrusionOk="0">
                    <a:moveTo>
                      <a:pt x="0" y="0"/>
                    </a:moveTo>
                    <a:cubicBezTo>
                      <a:pt x="61" y="92"/>
                      <a:pt x="61" y="122"/>
                      <a:pt x="92" y="213"/>
                    </a:cubicBezTo>
                    <a:lnTo>
                      <a:pt x="152" y="213"/>
                    </a:lnTo>
                    <a:lnTo>
                      <a:pt x="304" y="122"/>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5"/>
              <p:cNvSpPr/>
              <p:nvPr/>
            </p:nvSpPr>
            <p:spPr>
              <a:xfrm>
                <a:off x="-2375925" y="14077250"/>
                <a:ext cx="47150" cy="5325"/>
              </a:xfrm>
              <a:custGeom>
                <a:avLst/>
                <a:gdLst/>
                <a:ahLst/>
                <a:cxnLst/>
                <a:rect l="l" t="t" r="r" b="b"/>
                <a:pathLst>
                  <a:path w="1886" h="213" extrusionOk="0">
                    <a:moveTo>
                      <a:pt x="1" y="0"/>
                    </a:moveTo>
                    <a:cubicBezTo>
                      <a:pt x="1" y="91"/>
                      <a:pt x="1" y="122"/>
                      <a:pt x="31" y="213"/>
                    </a:cubicBezTo>
                    <a:lnTo>
                      <a:pt x="1733" y="213"/>
                    </a:lnTo>
                    <a:lnTo>
                      <a:pt x="1885" y="122"/>
                    </a:lnTo>
                    <a:lnTo>
                      <a:pt x="17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5"/>
              <p:cNvSpPr/>
              <p:nvPr/>
            </p:nvSpPr>
            <p:spPr>
              <a:xfrm>
                <a:off x="-2364525" y="14082550"/>
                <a:ext cx="38025" cy="66900"/>
              </a:xfrm>
              <a:custGeom>
                <a:avLst/>
                <a:gdLst/>
                <a:ahLst/>
                <a:cxnLst/>
                <a:rect l="l" t="t" r="r" b="b"/>
                <a:pathLst>
                  <a:path w="1521" h="2676" extrusionOk="0">
                    <a:moveTo>
                      <a:pt x="1521" y="1"/>
                    </a:moveTo>
                    <a:lnTo>
                      <a:pt x="1369" y="153"/>
                    </a:lnTo>
                    <a:lnTo>
                      <a:pt x="1" y="2463"/>
                    </a:lnTo>
                    <a:cubicBezTo>
                      <a:pt x="31" y="2524"/>
                      <a:pt x="31" y="2615"/>
                      <a:pt x="62" y="2676"/>
                    </a:cubicBezTo>
                    <a:lnTo>
                      <a:pt x="1521" y="183"/>
                    </a:lnTo>
                    <a:lnTo>
                      <a:pt x="15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5"/>
              <p:cNvSpPr/>
              <p:nvPr/>
            </p:nvSpPr>
            <p:spPr>
              <a:xfrm>
                <a:off x="-2331075" y="14230750"/>
                <a:ext cx="775" cy="775"/>
              </a:xfrm>
              <a:custGeom>
                <a:avLst/>
                <a:gdLst/>
                <a:ahLst/>
                <a:cxnLst/>
                <a:rect l="l" t="t" r="r" b="b"/>
                <a:pathLst>
                  <a:path w="31" h="31" extrusionOk="0">
                    <a:moveTo>
                      <a:pt x="0" y="30"/>
                    </a:moveTo>
                    <a:lnTo>
                      <a:pt x="0" y="30"/>
                    </a:lnTo>
                    <a:lnTo>
                      <a:pt x="31" y="0"/>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5"/>
              <p:cNvSpPr/>
              <p:nvPr/>
            </p:nvSpPr>
            <p:spPr>
              <a:xfrm>
                <a:off x="-2376675" y="14046850"/>
                <a:ext cx="53225" cy="34225"/>
              </a:xfrm>
              <a:custGeom>
                <a:avLst/>
                <a:gdLst/>
                <a:ahLst/>
                <a:cxnLst/>
                <a:rect l="l" t="t" r="r" b="b"/>
                <a:pathLst>
                  <a:path w="2129" h="1369" extrusionOk="0">
                    <a:moveTo>
                      <a:pt x="0" y="0"/>
                    </a:moveTo>
                    <a:lnTo>
                      <a:pt x="0" y="244"/>
                    </a:lnTo>
                    <a:lnTo>
                      <a:pt x="1824" y="1307"/>
                    </a:lnTo>
                    <a:lnTo>
                      <a:pt x="1976" y="1368"/>
                    </a:lnTo>
                    <a:lnTo>
                      <a:pt x="2007" y="1307"/>
                    </a:lnTo>
                    <a:lnTo>
                      <a:pt x="1976" y="1216"/>
                    </a:lnTo>
                    <a:lnTo>
                      <a:pt x="2128" y="1216"/>
                    </a:lnTo>
                    <a:lnTo>
                      <a:pt x="2037" y="1186"/>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5"/>
              <p:cNvSpPr/>
              <p:nvPr/>
            </p:nvSpPr>
            <p:spPr>
              <a:xfrm>
                <a:off x="-2340200" y="14210225"/>
                <a:ext cx="13000" cy="11550"/>
              </a:xfrm>
              <a:custGeom>
                <a:avLst/>
                <a:gdLst/>
                <a:ahLst/>
                <a:cxnLst/>
                <a:rect l="l" t="t" r="r" b="b"/>
                <a:pathLst>
                  <a:path w="520" h="462" extrusionOk="0">
                    <a:moveTo>
                      <a:pt x="0" y="0"/>
                    </a:moveTo>
                    <a:cubicBezTo>
                      <a:pt x="61" y="92"/>
                      <a:pt x="92" y="213"/>
                      <a:pt x="122" y="274"/>
                    </a:cubicBezTo>
                    <a:lnTo>
                      <a:pt x="365" y="396"/>
                    </a:lnTo>
                    <a:lnTo>
                      <a:pt x="517" y="456"/>
                    </a:lnTo>
                    <a:lnTo>
                      <a:pt x="517" y="456"/>
                    </a:lnTo>
                    <a:lnTo>
                      <a:pt x="426" y="274"/>
                    </a:lnTo>
                    <a:lnTo>
                      <a:pt x="0" y="0"/>
                    </a:lnTo>
                    <a:close/>
                    <a:moveTo>
                      <a:pt x="517" y="456"/>
                    </a:moveTo>
                    <a:lnTo>
                      <a:pt x="520" y="462"/>
                    </a:lnTo>
                    <a:lnTo>
                      <a:pt x="520" y="462"/>
                    </a:lnTo>
                    <a:lnTo>
                      <a:pt x="517" y="45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5"/>
              <p:cNvSpPr/>
              <p:nvPr/>
            </p:nvSpPr>
            <p:spPr>
              <a:xfrm>
                <a:off x="-2372125" y="14079525"/>
                <a:ext cx="45625" cy="30425"/>
              </a:xfrm>
              <a:custGeom>
                <a:avLst/>
                <a:gdLst/>
                <a:ahLst/>
                <a:cxnLst/>
                <a:rect l="l" t="t" r="r" b="b"/>
                <a:pathLst>
                  <a:path w="1825" h="1217" extrusionOk="0">
                    <a:moveTo>
                      <a:pt x="1794" y="0"/>
                    </a:moveTo>
                    <a:lnTo>
                      <a:pt x="1733" y="31"/>
                    </a:lnTo>
                    <a:lnTo>
                      <a:pt x="1581" y="122"/>
                    </a:lnTo>
                    <a:lnTo>
                      <a:pt x="1" y="1034"/>
                    </a:lnTo>
                    <a:cubicBezTo>
                      <a:pt x="1" y="1095"/>
                      <a:pt x="31" y="1125"/>
                      <a:pt x="31" y="1216"/>
                    </a:cubicBezTo>
                    <a:lnTo>
                      <a:pt x="1673" y="274"/>
                    </a:lnTo>
                    <a:lnTo>
                      <a:pt x="1825" y="183"/>
                    </a:lnTo>
                    <a:lnTo>
                      <a:pt x="1825" y="61"/>
                    </a:lnTo>
                    <a:lnTo>
                      <a:pt x="17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5"/>
              <p:cNvSpPr/>
              <p:nvPr/>
            </p:nvSpPr>
            <p:spPr>
              <a:xfrm>
                <a:off x="-2331075" y="14230750"/>
                <a:ext cx="775" cy="1525"/>
              </a:xfrm>
              <a:custGeom>
                <a:avLst/>
                <a:gdLst/>
                <a:ahLst/>
                <a:cxnLst/>
                <a:rect l="l" t="t" r="r" b="b"/>
                <a:pathLst>
                  <a:path w="31" h="61" extrusionOk="0">
                    <a:moveTo>
                      <a:pt x="31" y="0"/>
                    </a:moveTo>
                    <a:lnTo>
                      <a:pt x="31" y="0"/>
                    </a:lnTo>
                    <a:lnTo>
                      <a:pt x="31" y="0"/>
                    </a:lnTo>
                    <a:lnTo>
                      <a:pt x="0" y="61"/>
                    </a:lnTo>
                    <a:lnTo>
                      <a:pt x="0" y="6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5"/>
              <p:cNvSpPr/>
              <p:nvPr/>
            </p:nvSpPr>
            <p:spPr>
              <a:xfrm>
                <a:off x="-2335650" y="14223900"/>
                <a:ext cx="8400" cy="12950"/>
              </a:xfrm>
              <a:custGeom>
                <a:avLst/>
                <a:gdLst/>
                <a:ahLst/>
                <a:cxnLst/>
                <a:rect l="l" t="t" r="r" b="b"/>
                <a:pathLst>
                  <a:path w="336" h="518" extrusionOk="0">
                    <a:moveTo>
                      <a:pt x="274" y="1"/>
                    </a:moveTo>
                    <a:lnTo>
                      <a:pt x="214" y="31"/>
                    </a:lnTo>
                    <a:lnTo>
                      <a:pt x="62" y="122"/>
                    </a:lnTo>
                    <a:lnTo>
                      <a:pt x="1" y="153"/>
                    </a:lnTo>
                    <a:cubicBezTo>
                      <a:pt x="31" y="183"/>
                      <a:pt x="31" y="274"/>
                      <a:pt x="62" y="304"/>
                    </a:cubicBezTo>
                    <a:lnTo>
                      <a:pt x="153" y="274"/>
                    </a:lnTo>
                    <a:lnTo>
                      <a:pt x="92" y="335"/>
                    </a:lnTo>
                    <a:cubicBezTo>
                      <a:pt x="153" y="426"/>
                      <a:pt x="183" y="456"/>
                      <a:pt x="214" y="517"/>
                    </a:cubicBezTo>
                    <a:lnTo>
                      <a:pt x="335" y="335"/>
                    </a:lnTo>
                    <a:lnTo>
                      <a:pt x="335" y="122"/>
                    </a:lnTo>
                    <a:lnTo>
                      <a:pt x="274" y="122"/>
                    </a:lnTo>
                    <a:lnTo>
                      <a:pt x="335" y="31"/>
                    </a:lnTo>
                    <a:lnTo>
                      <a:pt x="2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5"/>
              <p:cNvSpPr/>
              <p:nvPr/>
            </p:nvSpPr>
            <p:spPr>
              <a:xfrm>
                <a:off x="-2236850" y="14299900"/>
                <a:ext cx="35725" cy="60800"/>
              </a:xfrm>
              <a:custGeom>
                <a:avLst/>
                <a:gdLst/>
                <a:ahLst/>
                <a:cxnLst/>
                <a:rect l="l" t="t" r="r" b="b"/>
                <a:pathLst>
                  <a:path w="1429" h="2432" extrusionOk="0">
                    <a:moveTo>
                      <a:pt x="1429" y="0"/>
                    </a:moveTo>
                    <a:lnTo>
                      <a:pt x="1277" y="61"/>
                    </a:lnTo>
                    <a:lnTo>
                      <a:pt x="0" y="2310"/>
                    </a:lnTo>
                    <a:cubicBezTo>
                      <a:pt x="31" y="2341"/>
                      <a:pt x="61" y="2401"/>
                      <a:pt x="122" y="2432"/>
                    </a:cubicBezTo>
                    <a:lnTo>
                      <a:pt x="1429" y="182"/>
                    </a:lnTo>
                    <a:lnTo>
                      <a:pt x="14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5"/>
              <p:cNvSpPr/>
              <p:nvPr/>
            </p:nvSpPr>
            <p:spPr>
              <a:xfrm>
                <a:off x="-2197350" y="14300650"/>
                <a:ext cx="41075" cy="103375"/>
              </a:xfrm>
              <a:custGeom>
                <a:avLst/>
                <a:gdLst/>
                <a:ahLst/>
                <a:cxnLst/>
                <a:rect l="l" t="t" r="r" b="b"/>
                <a:pathLst>
                  <a:path w="1643" h="4135" extrusionOk="0">
                    <a:moveTo>
                      <a:pt x="1" y="0"/>
                    </a:moveTo>
                    <a:lnTo>
                      <a:pt x="1" y="183"/>
                    </a:lnTo>
                    <a:lnTo>
                      <a:pt x="1460" y="2736"/>
                    </a:lnTo>
                    <a:lnTo>
                      <a:pt x="639" y="4134"/>
                    </a:lnTo>
                    <a:lnTo>
                      <a:pt x="1521" y="2675"/>
                    </a:lnTo>
                    <a:lnTo>
                      <a:pt x="1581" y="2615"/>
                    </a:lnTo>
                    <a:lnTo>
                      <a:pt x="1642" y="2615"/>
                    </a:lnTo>
                    <a:lnTo>
                      <a:pt x="153" y="9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5"/>
              <p:cNvSpPr/>
              <p:nvPr/>
            </p:nvSpPr>
            <p:spPr>
              <a:xfrm>
                <a:off x="-2180625" y="14365250"/>
                <a:ext cx="101100" cy="40300"/>
              </a:xfrm>
              <a:custGeom>
                <a:avLst/>
                <a:gdLst/>
                <a:ahLst/>
                <a:cxnLst/>
                <a:rect l="l" t="t" r="r" b="b"/>
                <a:pathLst>
                  <a:path w="4044" h="1612" extrusionOk="0">
                    <a:moveTo>
                      <a:pt x="882" y="0"/>
                    </a:moveTo>
                    <a:lnTo>
                      <a:pt x="0" y="1489"/>
                    </a:lnTo>
                    <a:cubicBezTo>
                      <a:pt x="61" y="1520"/>
                      <a:pt x="122" y="1550"/>
                      <a:pt x="152" y="1611"/>
                    </a:cubicBezTo>
                    <a:lnTo>
                      <a:pt x="973" y="182"/>
                    </a:lnTo>
                    <a:lnTo>
                      <a:pt x="3891" y="182"/>
                    </a:lnTo>
                    <a:lnTo>
                      <a:pt x="4043" y="122"/>
                    </a:lnTo>
                    <a:lnTo>
                      <a:pt x="38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5"/>
              <p:cNvSpPr/>
              <p:nvPr/>
            </p:nvSpPr>
            <p:spPr>
              <a:xfrm>
                <a:off x="-2118325" y="14371325"/>
                <a:ext cx="41825" cy="68400"/>
              </a:xfrm>
              <a:custGeom>
                <a:avLst/>
                <a:gdLst/>
                <a:ahLst/>
                <a:cxnLst/>
                <a:rect l="l" t="t" r="r" b="b"/>
                <a:pathLst>
                  <a:path w="1673" h="2736" extrusionOk="0">
                    <a:moveTo>
                      <a:pt x="1673" y="0"/>
                    </a:moveTo>
                    <a:lnTo>
                      <a:pt x="1521" y="91"/>
                    </a:lnTo>
                    <a:lnTo>
                      <a:pt x="31" y="2645"/>
                    </a:lnTo>
                    <a:lnTo>
                      <a:pt x="1" y="2645"/>
                    </a:lnTo>
                    <a:cubicBezTo>
                      <a:pt x="62" y="2675"/>
                      <a:pt x="92" y="2675"/>
                      <a:pt x="183" y="2736"/>
                    </a:cubicBezTo>
                    <a:lnTo>
                      <a:pt x="1673" y="183"/>
                    </a:lnTo>
                    <a:lnTo>
                      <a:pt x="16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5"/>
              <p:cNvSpPr/>
              <p:nvPr/>
            </p:nvSpPr>
            <p:spPr>
              <a:xfrm>
                <a:off x="-2095525" y="14353075"/>
                <a:ext cx="15225" cy="8400"/>
              </a:xfrm>
              <a:custGeom>
                <a:avLst/>
                <a:gdLst/>
                <a:ahLst/>
                <a:cxnLst/>
                <a:rect l="l" t="t" r="r" b="b"/>
                <a:pathLst>
                  <a:path w="609" h="336" extrusionOk="0">
                    <a:moveTo>
                      <a:pt x="609" y="335"/>
                    </a:moveTo>
                    <a:lnTo>
                      <a:pt x="609" y="3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5"/>
              <p:cNvSpPr/>
              <p:nvPr/>
            </p:nvSpPr>
            <p:spPr>
              <a:xfrm>
                <a:off x="-2263450" y="14297600"/>
                <a:ext cx="61575" cy="36500"/>
              </a:xfrm>
              <a:custGeom>
                <a:avLst/>
                <a:gdLst/>
                <a:ahLst/>
                <a:cxnLst/>
                <a:rect l="l" t="t" r="r" b="b"/>
                <a:pathLst>
                  <a:path w="2463" h="1460" extrusionOk="0">
                    <a:moveTo>
                      <a:pt x="2219" y="1"/>
                    </a:moveTo>
                    <a:lnTo>
                      <a:pt x="0" y="1308"/>
                    </a:lnTo>
                    <a:cubicBezTo>
                      <a:pt x="31" y="1338"/>
                      <a:pt x="61" y="1369"/>
                      <a:pt x="92" y="1460"/>
                    </a:cubicBezTo>
                    <a:lnTo>
                      <a:pt x="2310" y="153"/>
                    </a:lnTo>
                    <a:lnTo>
                      <a:pt x="2462" y="92"/>
                    </a:lnTo>
                    <a:lnTo>
                      <a:pt x="2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5"/>
              <p:cNvSpPr/>
              <p:nvPr/>
            </p:nvSpPr>
            <p:spPr>
              <a:xfrm>
                <a:off x="-2201150" y="14299125"/>
                <a:ext cx="4600" cy="93500"/>
              </a:xfrm>
              <a:custGeom>
                <a:avLst/>
                <a:gdLst/>
                <a:ahLst/>
                <a:cxnLst/>
                <a:rect l="l" t="t" r="r" b="b"/>
                <a:pathLst>
                  <a:path w="184" h="3740" extrusionOk="0">
                    <a:moveTo>
                      <a:pt x="1" y="1"/>
                    </a:moveTo>
                    <a:lnTo>
                      <a:pt x="1" y="61"/>
                    </a:lnTo>
                    <a:lnTo>
                      <a:pt x="1" y="244"/>
                    </a:lnTo>
                    <a:lnTo>
                      <a:pt x="1" y="3587"/>
                    </a:lnTo>
                    <a:cubicBezTo>
                      <a:pt x="62" y="3648"/>
                      <a:pt x="122" y="3679"/>
                      <a:pt x="183" y="3739"/>
                    </a:cubicBezTo>
                    <a:lnTo>
                      <a:pt x="183" y="305"/>
                    </a:lnTo>
                    <a:lnTo>
                      <a:pt x="183" y="92"/>
                    </a:lnTo>
                    <a:lnTo>
                      <a:pt x="122" y="1"/>
                    </a:lnTo>
                    <a:lnTo>
                      <a:pt x="62" y="61"/>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5"/>
              <p:cNvSpPr/>
              <p:nvPr/>
            </p:nvSpPr>
            <p:spPr>
              <a:xfrm>
                <a:off x="-2160100" y="14368275"/>
                <a:ext cx="84375" cy="49425"/>
              </a:xfrm>
              <a:custGeom>
                <a:avLst/>
                <a:gdLst/>
                <a:ahLst/>
                <a:cxnLst/>
                <a:rect l="l" t="t" r="r" b="b"/>
                <a:pathLst>
                  <a:path w="3375" h="1977" extrusionOk="0">
                    <a:moveTo>
                      <a:pt x="3253" y="1"/>
                    </a:moveTo>
                    <a:lnTo>
                      <a:pt x="3101" y="61"/>
                    </a:lnTo>
                    <a:lnTo>
                      <a:pt x="0" y="1855"/>
                    </a:lnTo>
                    <a:cubicBezTo>
                      <a:pt x="61" y="1885"/>
                      <a:pt x="122" y="1946"/>
                      <a:pt x="183" y="1976"/>
                    </a:cubicBezTo>
                    <a:lnTo>
                      <a:pt x="3222" y="213"/>
                    </a:lnTo>
                    <a:lnTo>
                      <a:pt x="3374" y="153"/>
                    </a:lnTo>
                    <a:lnTo>
                      <a:pt x="3374" y="31"/>
                    </a:lnTo>
                    <a:lnTo>
                      <a:pt x="3344" y="31"/>
                    </a:lnTo>
                    <a:lnTo>
                      <a:pt x="32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5"/>
              <p:cNvSpPr/>
              <p:nvPr/>
            </p:nvSpPr>
            <p:spPr>
              <a:xfrm>
                <a:off x="-2197350" y="14011900"/>
                <a:ext cx="41075" cy="132225"/>
              </a:xfrm>
              <a:custGeom>
                <a:avLst/>
                <a:gdLst/>
                <a:ahLst/>
                <a:cxnLst/>
                <a:rect l="l" t="t" r="r" b="b"/>
                <a:pathLst>
                  <a:path w="1643" h="5289" extrusionOk="0">
                    <a:moveTo>
                      <a:pt x="1" y="0"/>
                    </a:moveTo>
                    <a:lnTo>
                      <a:pt x="1" y="183"/>
                    </a:lnTo>
                    <a:lnTo>
                      <a:pt x="1490" y="2736"/>
                    </a:lnTo>
                    <a:lnTo>
                      <a:pt x="1" y="5289"/>
                    </a:lnTo>
                    <a:lnTo>
                      <a:pt x="1551" y="2675"/>
                    </a:lnTo>
                    <a:lnTo>
                      <a:pt x="1642" y="2675"/>
                    </a:lnTo>
                    <a:lnTo>
                      <a:pt x="153" y="9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5"/>
              <p:cNvSpPr/>
              <p:nvPr/>
            </p:nvSpPr>
            <p:spPr>
              <a:xfrm>
                <a:off x="-2242175" y="14011900"/>
                <a:ext cx="41050" cy="132225"/>
              </a:xfrm>
              <a:custGeom>
                <a:avLst/>
                <a:gdLst/>
                <a:ahLst/>
                <a:cxnLst/>
                <a:rect l="l" t="t" r="r" b="b"/>
                <a:pathLst>
                  <a:path w="1642" h="5289" extrusionOk="0">
                    <a:moveTo>
                      <a:pt x="1642" y="0"/>
                    </a:moveTo>
                    <a:lnTo>
                      <a:pt x="1490" y="91"/>
                    </a:lnTo>
                    <a:lnTo>
                      <a:pt x="0" y="2675"/>
                    </a:lnTo>
                    <a:lnTo>
                      <a:pt x="122" y="2675"/>
                    </a:lnTo>
                    <a:lnTo>
                      <a:pt x="155" y="2732"/>
                    </a:lnTo>
                    <a:lnTo>
                      <a:pt x="155" y="2732"/>
                    </a:lnTo>
                    <a:lnTo>
                      <a:pt x="1642" y="183"/>
                    </a:lnTo>
                    <a:lnTo>
                      <a:pt x="1642" y="0"/>
                    </a:lnTo>
                    <a:close/>
                    <a:moveTo>
                      <a:pt x="155" y="2732"/>
                    </a:moveTo>
                    <a:lnTo>
                      <a:pt x="152" y="2736"/>
                    </a:lnTo>
                    <a:lnTo>
                      <a:pt x="1642" y="5289"/>
                    </a:lnTo>
                    <a:lnTo>
                      <a:pt x="1642" y="5289"/>
                    </a:lnTo>
                    <a:lnTo>
                      <a:pt x="155" y="273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5"/>
              <p:cNvSpPr/>
              <p:nvPr/>
            </p:nvSpPr>
            <p:spPr>
              <a:xfrm>
                <a:off x="-2201150" y="14003525"/>
                <a:ext cx="3825" cy="3075"/>
              </a:xfrm>
              <a:custGeom>
                <a:avLst/>
                <a:gdLst/>
                <a:ahLst/>
                <a:cxnLst/>
                <a:rect l="l" t="t" r="r" b="b"/>
                <a:pathLst>
                  <a:path w="153" h="123" extrusionOk="0">
                    <a:moveTo>
                      <a:pt x="62" y="1"/>
                    </a:moveTo>
                    <a:lnTo>
                      <a:pt x="1" y="122"/>
                    </a:lnTo>
                    <a:lnTo>
                      <a:pt x="62" y="62"/>
                    </a:lnTo>
                    <a:lnTo>
                      <a:pt x="153" y="122"/>
                    </a:lnTo>
                    <a:lnTo>
                      <a:pt x="153" y="122"/>
                    </a:lnTo>
                    <a:lnTo>
                      <a:pt x="122" y="62"/>
                    </a:lnTo>
                    <a:lnTo>
                      <a:pt x="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5"/>
              <p:cNvSpPr/>
              <p:nvPr/>
            </p:nvSpPr>
            <p:spPr>
              <a:xfrm>
                <a:off x="-2197350" y="14160075"/>
                <a:ext cx="41075" cy="132250"/>
              </a:xfrm>
              <a:custGeom>
                <a:avLst/>
                <a:gdLst/>
                <a:ahLst/>
                <a:cxnLst/>
                <a:rect l="l" t="t" r="r" b="b"/>
                <a:pathLst>
                  <a:path w="1643" h="5290" extrusionOk="0">
                    <a:moveTo>
                      <a:pt x="1" y="0"/>
                    </a:moveTo>
                    <a:lnTo>
                      <a:pt x="1490" y="2554"/>
                    </a:lnTo>
                    <a:lnTo>
                      <a:pt x="1" y="5107"/>
                    </a:lnTo>
                    <a:lnTo>
                      <a:pt x="1" y="5289"/>
                    </a:lnTo>
                    <a:lnTo>
                      <a:pt x="153" y="5198"/>
                    </a:lnTo>
                    <a:lnTo>
                      <a:pt x="1642" y="2614"/>
                    </a:lnTo>
                    <a:lnTo>
                      <a:pt x="1551" y="261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5"/>
              <p:cNvSpPr/>
              <p:nvPr/>
            </p:nvSpPr>
            <p:spPr>
              <a:xfrm>
                <a:off x="-2242175" y="14160075"/>
                <a:ext cx="41050" cy="132250"/>
              </a:xfrm>
              <a:custGeom>
                <a:avLst/>
                <a:gdLst/>
                <a:ahLst/>
                <a:cxnLst/>
                <a:rect l="l" t="t" r="r" b="b"/>
                <a:pathLst>
                  <a:path w="1642" h="5290" extrusionOk="0">
                    <a:moveTo>
                      <a:pt x="1642" y="0"/>
                    </a:moveTo>
                    <a:lnTo>
                      <a:pt x="152" y="2554"/>
                    </a:lnTo>
                    <a:lnTo>
                      <a:pt x="155" y="2558"/>
                    </a:lnTo>
                    <a:lnTo>
                      <a:pt x="155" y="2558"/>
                    </a:lnTo>
                    <a:lnTo>
                      <a:pt x="1642" y="0"/>
                    </a:lnTo>
                    <a:close/>
                    <a:moveTo>
                      <a:pt x="155" y="2558"/>
                    </a:moveTo>
                    <a:lnTo>
                      <a:pt x="122" y="2614"/>
                    </a:lnTo>
                    <a:lnTo>
                      <a:pt x="0" y="2614"/>
                    </a:lnTo>
                    <a:lnTo>
                      <a:pt x="1490" y="5198"/>
                    </a:lnTo>
                    <a:lnTo>
                      <a:pt x="1642" y="5289"/>
                    </a:lnTo>
                    <a:lnTo>
                      <a:pt x="1642" y="5107"/>
                    </a:lnTo>
                    <a:lnTo>
                      <a:pt x="155" y="255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5"/>
              <p:cNvSpPr/>
              <p:nvPr/>
            </p:nvSpPr>
            <p:spPr>
              <a:xfrm>
                <a:off x="-2200375" y="14297600"/>
                <a:ext cx="2300" cy="3075"/>
              </a:xfrm>
              <a:custGeom>
                <a:avLst/>
                <a:gdLst/>
                <a:ahLst/>
                <a:cxnLst/>
                <a:rect l="l" t="t" r="r" b="b"/>
                <a:pathLst>
                  <a:path w="92" h="123" extrusionOk="0">
                    <a:moveTo>
                      <a:pt x="0" y="1"/>
                    </a:moveTo>
                    <a:lnTo>
                      <a:pt x="31" y="122"/>
                    </a:lnTo>
                    <a:lnTo>
                      <a:pt x="91" y="6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5"/>
              <p:cNvSpPr/>
              <p:nvPr/>
            </p:nvSpPr>
            <p:spPr>
              <a:xfrm>
                <a:off x="-2318925" y="14077250"/>
                <a:ext cx="117800" cy="70675"/>
              </a:xfrm>
              <a:custGeom>
                <a:avLst/>
                <a:gdLst/>
                <a:ahLst/>
                <a:cxnLst/>
                <a:rect l="l" t="t" r="r" b="b"/>
                <a:pathLst>
                  <a:path w="4712" h="2827" extrusionOk="0">
                    <a:moveTo>
                      <a:pt x="152" y="0"/>
                    </a:moveTo>
                    <a:lnTo>
                      <a:pt x="0" y="122"/>
                    </a:lnTo>
                    <a:lnTo>
                      <a:pt x="152" y="213"/>
                    </a:lnTo>
                    <a:lnTo>
                      <a:pt x="3070" y="213"/>
                    </a:lnTo>
                    <a:lnTo>
                      <a:pt x="4560" y="2736"/>
                    </a:lnTo>
                    <a:lnTo>
                      <a:pt x="4712" y="2827"/>
                    </a:lnTo>
                    <a:lnTo>
                      <a:pt x="4712" y="2675"/>
                    </a:lnTo>
                    <a:lnTo>
                      <a:pt x="3192" y="61"/>
                    </a:lnTo>
                    <a:lnTo>
                      <a:pt x="3070" y="61"/>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5"/>
              <p:cNvSpPr/>
              <p:nvPr/>
            </p:nvSpPr>
            <p:spPr>
              <a:xfrm>
                <a:off x="-2321975" y="14084075"/>
                <a:ext cx="41075" cy="68425"/>
              </a:xfrm>
              <a:custGeom>
                <a:avLst/>
                <a:gdLst/>
                <a:ahLst/>
                <a:cxnLst/>
                <a:rect l="l" t="t" r="r" b="b"/>
                <a:pathLst>
                  <a:path w="1643" h="2737" extrusionOk="0">
                    <a:moveTo>
                      <a:pt x="1" y="1"/>
                    </a:moveTo>
                    <a:lnTo>
                      <a:pt x="1" y="183"/>
                    </a:lnTo>
                    <a:lnTo>
                      <a:pt x="1490" y="2736"/>
                    </a:lnTo>
                    <a:lnTo>
                      <a:pt x="1521" y="2615"/>
                    </a:lnTo>
                    <a:lnTo>
                      <a:pt x="1642" y="2615"/>
                    </a:lnTo>
                    <a:lnTo>
                      <a:pt x="153" y="92"/>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5"/>
              <p:cNvSpPr/>
              <p:nvPr/>
            </p:nvSpPr>
            <p:spPr>
              <a:xfrm>
                <a:off x="-2327275" y="14077250"/>
                <a:ext cx="2300" cy="2300"/>
              </a:xfrm>
              <a:custGeom>
                <a:avLst/>
                <a:gdLst/>
                <a:ahLst/>
                <a:cxnLst/>
                <a:rect l="l" t="t" r="r" b="b"/>
                <a:pathLst>
                  <a:path w="92" h="92" extrusionOk="0">
                    <a:moveTo>
                      <a:pt x="0" y="0"/>
                    </a:moveTo>
                    <a:lnTo>
                      <a:pt x="31" y="91"/>
                    </a:lnTo>
                    <a:lnTo>
                      <a:pt x="31" y="61"/>
                    </a:lnTo>
                    <a:lnTo>
                      <a:pt x="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5"/>
              <p:cNvSpPr/>
              <p:nvPr/>
            </p:nvSpPr>
            <p:spPr>
              <a:xfrm>
                <a:off x="-2197350" y="14156275"/>
                <a:ext cx="118575" cy="70700"/>
              </a:xfrm>
              <a:custGeom>
                <a:avLst/>
                <a:gdLst/>
                <a:ahLst/>
                <a:cxnLst/>
                <a:rect l="l" t="t" r="r" b="b"/>
                <a:pathLst>
                  <a:path w="4743" h="2828" extrusionOk="0">
                    <a:moveTo>
                      <a:pt x="1" y="0"/>
                    </a:moveTo>
                    <a:lnTo>
                      <a:pt x="1" y="152"/>
                    </a:lnTo>
                    <a:lnTo>
                      <a:pt x="1551" y="2766"/>
                    </a:lnTo>
                    <a:lnTo>
                      <a:pt x="1642" y="2766"/>
                    </a:lnTo>
                    <a:lnTo>
                      <a:pt x="4560" y="2827"/>
                    </a:lnTo>
                    <a:lnTo>
                      <a:pt x="4743" y="2706"/>
                    </a:lnTo>
                    <a:lnTo>
                      <a:pt x="4560" y="2614"/>
                    </a:lnTo>
                    <a:lnTo>
                      <a:pt x="1642" y="2614"/>
                    </a:lnTo>
                    <a:lnTo>
                      <a:pt x="183" y="9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5"/>
              <p:cNvSpPr/>
              <p:nvPr/>
            </p:nvSpPr>
            <p:spPr>
              <a:xfrm>
                <a:off x="-2117550" y="14152475"/>
                <a:ext cx="41050" cy="67650"/>
              </a:xfrm>
              <a:custGeom>
                <a:avLst/>
                <a:gdLst/>
                <a:ahLst/>
                <a:cxnLst/>
                <a:rect l="l" t="t" r="r" b="b"/>
                <a:pathLst>
                  <a:path w="1642" h="2706" extrusionOk="0">
                    <a:moveTo>
                      <a:pt x="152" y="0"/>
                    </a:moveTo>
                    <a:lnTo>
                      <a:pt x="122" y="92"/>
                    </a:lnTo>
                    <a:lnTo>
                      <a:pt x="0" y="92"/>
                    </a:lnTo>
                    <a:lnTo>
                      <a:pt x="1490" y="2614"/>
                    </a:lnTo>
                    <a:lnTo>
                      <a:pt x="1642" y="2706"/>
                    </a:lnTo>
                    <a:lnTo>
                      <a:pt x="1642" y="2523"/>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5"/>
              <p:cNvSpPr/>
              <p:nvPr/>
            </p:nvSpPr>
            <p:spPr>
              <a:xfrm>
                <a:off x="-2321975" y="14149425"/>
                <a:ext cx="117825" cy="70700"/>
              </a:xfrm>
              <a:custGeom>
                <a:avLst/>
                <a:gdLst/>
                <a:ahLst/>
                <a:cxnLst/>
                <a:rect l="l" t="t" r="r" b="b"/>
                <a:pathLst>
                  <a:path w="4713" h="2828" extrusionOk="0">
                    <a:moveTo>
                      <a:pt x="1521" y="1"/>
                    </a:moveTo>
                    <a:lnTo>
                      <a:pt x="1490" y="122"/>
                    </a:lnTo>
                    <a:lnTo>
                      <a:pt x="1" y="2645"/>
                    </a:lnTo>
                    <a:lnTo>
                      <a:pt x="1" y="2828"/>
                    </a:lnTo>
                    <a:lnTo>
                      <a:pt x="153" y="2736"/>
                    </a:lnTo>
                    <a:lnTo>
                      <a:pt x="1642" y="214"/>
                    </a:lnTo>
                    <a:lnTo>
                      <a:pt x="4560" y="214"/>
                    </a:lnTo>
                    <a:lnTo>
                      <a:pt x="4712" y="12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5"/>
              <p:cNvSpPr/>
              <p:nvPr/>
            </p:nvSpPr>
            <p:spPr>
              <a:xfrm>
                <a:off x="-2327275" y="14223900"/>
                <a:ext cx="775" cy="3075"/>
              </a:xfrm>
              <a:custGeom>
                <a:avLst/>
                <a:gdLst/>
                <a:ahLst/>
                <a:cxnLst/>
                <a:rect l="l" t="t" r="r" b="b"/>
                <a:pathLst>
                  <a:path w="31" h="123" extrusionOk="0">
                    <a:moveTo>
                      <a:pt x="31" y="1"/>
                    </a:moveTo>
                    <a:lnTo>
                      <a:pt x="0" y="122"/>
                    </a:lnTo>
                    <a:lnTo>
                      <a:pt x="31" y="122"/>
                    </a:lnTo>
                    <a:lnTo>
                      <a:pt x="31" y="61"/>
                    </a:lnTo>
                    <a:lnTo>
                      <a:pt x="31" y="31"/>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5"/>
              <p:cNvSpPr/>
              <p:nvPr/>
            </p:nvSpPr>
            <p:spPr>
              <a:xfrm>
                <a:off x="-2318925" y="14156275"/>
                <a:ext cx="117800" cy="70700"/>
              </a:xfrm>
              <a:custGeom>
                <a:avLst/>
                <a:gdLst/>
                <a:ahLst/>
                <a:cxnLst/>
                <a:rect l="l" t="t" r="r" b="b"/>
                <a:pathLst>
                  <a:path w="4712" h="2828" extrusionOk="0">
                    <a:moveTo>
                      <a:pt x="4712" y="0"/>
                    </a:moveTo>
                    <a:lnTo>
                      <a:pt x="4560" y="92"/>
                    </a:lnTo>
                    <a:lnTo>
                      <a:pt x="3070" y="2614"/>
                    </a:lnTo>
                    <a:lnTo>
                      <a:pt x="152" y="2614"/>
                    </a:lnTo>
                    <a:lnTo>
                      <a:pt x="0" y="2706"/>
                    </a:lnTo>
                    <a:lnTo>
                      <a:pt x="152" y="2827"/>
                    </a:lnTo>
                    <a:lnTo>
                      <a:pt x="3070" y="2766"/>
                    </a:lnTo>
                    <a:lnTo>
                      <a:pt x="3192" y="2766"/>
                    </a:lnTo>
                    <a:lnTo>
                      <a:pt x="4712" y="15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5"/>
              <p:cNvSpPr/>
              <p:nvPr/>
            </p:nvSpPr>
            <p:spPr>
              <a:xfrm>
                <a:off x="-2197350" y="14077250"/>
                <a:ext cx="118575" cy="70675"/>
              </a:xfrm>
              <a:custGeom>
                <a:avLst/>
                <a:gdLst/>
                <a:ahLst/>
                <a:cxnLst/>
                <a:rect l="l" t="t" r="r" b="b"/>
                <a:pathLst>
                  <a:path w="4743" h="2827" extrusionOk="0">
                    <a:moveTo>
                      <a:pt x="4560" y="0"/>
                    </a:moveTo>
                    <a:lnTo>
                      <a:pt x="1642" y="61"/>
                    </a:lnTo>
                    <a:lnTo>
                      <a:pt x="1551" y="61"/>
                    </a:lnTo>
                    <a:lnTo>
                      <a:pt x="1" y="2675"/>
                    </a:lnTo>
                    <a:lnTo>
                      <a:pt x="1" y="2827"/>
                    </a:lnTo>
                    <a:lnTo>
                      <a:pt x="183" y="2736"/>
                    </a:lnTo>
                    <a:lnTo>
                      <a:pt x="1642" y="213"/>
                    </a:lnTo>
                    <a:lnTo>
                      <a:pt x="4560" y="213"/>
                    </a:lnTo>
                    <a:lnTo>
                      <a:pt x="4743" y="122"/>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5"/>
              <p:cNvSpPr/>
              <p:nvPr/>
            </p:nvSpPr>
            <p:spPr>
              <a:xfrm>
                <a:off x="-2194300" y="14084075"/>
                <a:ext cx="117800" cy="70700"/>
              </a:xfrm>
              <a:custGeom>
                <a:avLst/>
                <a:gdLst/>
                <a:ahLst/>
                <a:cxnLst/>
                <a:rect l="l" t="t" r="r" b="b"/>
                <a:pathLst>
                  <a:path w="4712" h="2828" extrusionOk="0">
                    <a:moveTo>
                      <a:pt x="4712" y="1"/>
                    </a:moveTo>
                    <a:lnTo>
                      <a:pt x="4560" y="92"/>
                    </a:lnTo>
                    <a:lnTo>
                      <a:pt x="3070" y="2615"/>
                    </a:lnTo>
                    <a:lnTo>
                      <a:pt x="152" y="2615"/>
                    </a:lnTo>
                    <a:lnTo>
                      <a:pt x="0" y="2736"/>
                    </a:lnTo>
                    <a:lnTo>
                      <a:pt x="152" y="2828"/>
                    </a:lnTo>
                    <a:lnTo>
                      <a:pt x="3192" y="2828"/>
                    </a:lnTo>
                    <a:lnTo>
                      <a:pt x="3222" y="2736"/>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5"/>
              <p:cNvSpPr/>
              <p:nvPr/>
            </p:nvSpPr>
            <p:spPr>
              <a:xfrm>
                <a:off x="-2091725" y="14230750"/>
                <a:ext cx="11425" cy="5325"/>
              </a:xfrm>
              <a:custGeom>
                <a:avLst/>
                <a:gdLst/>
                <a:ahLst/>
                <a:cxnLst/>
                <a:rect l="l" t="t" r="r" b="b"/>
                <a:pathLst>
                  <a:path w="457" h="213" extrusionOk="0">
                    <a:moveTo>
                      <a:pt x="457" y="0"/>
                    </a:moveTo>
                    <a:lnTo>
                      <a:pt x="457" y="0"/>
                    </a:lnTo>
                    <a:lnTo>
                      <a:pt x="1" y="21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5"/>
              <p:cNvSpPr/>
              <p:nvPr/>
            </p:nvSpPr>
            <p:spPr>
              <a:xfrm>
                <a:off x="-2326525" y="14005050"/>
                <a:ext cx="251550" cy="215825"/>
              </a:xfrm>
              <a:custGeom>
                <a:avLst/>
                <a:gdLst/>
                <a:ahLst/>
                <a:cxnLst/>
                <a:rect l="l" t="t" r="r" b="b"/>
                <a:pathLst>
                  <a:path w="10062" h="8633" extrusionOk="0">
                    <a:moveTo>
                      <a:pt x="5077" y="1"/>
                    </a:moveTo>
                    <a:lnTo>
                      <a:pt x="5016" y="61"/>
                    </a:lnTo>
                    <a:lnTo>
                      <a:pt x="5016" y="92"/>
                    </a:lnTo>
                    <a:lnTo>
                      <a:pt x="4925" y="122"/>
                    </a:lnTo>
                    <a:lnTo>
                      <a:pt x="183" y="2858"/>
                    </a:lnTo>
                    <a:lnTo>
                      <a:pt x="122" y="2888"/>
                    </a:lnTo>
                    <a:lnTo>
                      <a:pt x="61" y="2888"/>
                    </a:lnTo>
                    <a:lnTo>
                      <a:pt x="1" y="2949"/>
                    </a:lnTo>
                    <a:lnTo>
                      <a:pt x="1" y="3010"/>
                    </a:lnTo>
                    <a:lnTo>
                      <a:pt x="1" y="3040"/>
                    </a:lnTo>
                    <a:lnTo>
                      <a:pt x="1" y="3162"/>
                    </a:lnTo>
                    <a:lnTo>
                      <a:pt x="1" y="3344"/>
                    </a:lnTo>
                    <a:lnTo>
                      <a:pt x="1" y="8420"/>
                    </a:lnTo>
                    <a:lnTo>
                      <a:pt x="152" y="8633"/>
                    </a:lnTo>
                    <a:lnTo>
                      <a:pt x="183" y="8603"/>
                    </a:lnTo>
                    <a:lnTo>
                      <a:pt x="183" y="8420"/>
                    </a:lnTo>
                    <a:lnTo>
                      <a:pt x="183" y="3344"/>
                    </a:lnTo>
                    <a:lnTo>
                      <a:pt x="183" y="3162"/>
                    </a:lnTo>
                    <a:lnTo>
                      <a:pt x="61" y="3101"/>
                    </a:lnTo>
                    <a:lnTo>
                      <a:pt x="152" y="2949"/>
                    </a:lnTo>
                    <a:lnTo>
                      <a:pt x="304" y="3010"/>
                    </a:lnTo>
                    <a:lnTo>
                      <a:pt x="456" y="2888"/>
                    </a:lnTo>
                    <a:lnTo>
                      <a:pt x="4864" y="365"/>
                    </a:lnTo>
                    <a:lnTo>
                      <a:pt x="5016" y="274"/>
                    </a:lnTo>
                    <a:lnTo>
                      <a:pt x="5016" y="153"/>
                    </a:lnTo>
                    <a:lnTo>
                      <a:pt x="5016" y="122"/>
                    </a:lnTo>
                    <a:lnTo>
                      <a:pt x="5168" y="122"/>
                    </a:lnTo>
                    <a:lnTo>
                      <a:pt x="5168" y="153"/>
                    </a:lnTo>
                    <a:lnTo>
                      <a:pt x="5168" y="274"/>
                    </a:lnTo>
                    <a:lnTo>
                      <a:pt x="5320" y="365"/>
                    </a:lnTo>
                    <a:lnTo>
                      <a:pt x="9727" y="2888"/>
                    </a:lnTo>
                    <a:lnTo>
                      <a:pt x="9910" y="3010"/>
                    </a:lnTo>
                    <a:lnTo>
                      <a:pt x="9940" y="2979"/>
                    </a:lnTo>
                    <a:lnTo>
                      <a:pt x="9910" y="2888"/>
                    </a:lnTo>
                    <a:lnTo>
                      <a:pt x="10061" y="2888"/>
                    </a:lnTo>
                    <a:lnTo>
                      <a:pt x="10001" y="2858"/>
                    </a:lnTo>
                    <a:lnTo>
                      <a:pt x="5289" y="122"/>
                    </a:lnTo>
                    <a:lnTo>
                      <a:pt x="5168" y="61"/>
                    </a:lnTo>
                    <a:lnTo>
                      <a:pt x="50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5"/>
              <p:cNvSpPr/>
              <p:nvPr/>
            </p:nvSpPr>
            <p:spPr>
              <a:xfrm>
                <a:off x="-2201150" y="14008100"/>
                <a:ext cx="3825" cy="141350"/>
              </a:xfrm>
              <a:custGeom>
                <a:avLst/>
                <a:gdLst/>
                <a:ahLst/>
                <a:cxnLst/>
                <a:rect l="l" t="t" r="r" b="b"/>
                <a:pathLst>
                  <a:path w="153" h="5654" extrusionOk="0">
                    <a:moveTo>
                      <a:pt x="1" y="0"/>
                    </a:moveTo>
                    <a:lnTo>
                      <a:pt x="1" y="31"/>
                    </a:lnTo>
                    <a:lnTo>
                      <a:pt x="1" y="152"/>
                    </a:lnTo>
                    <a:lnTo>
                      <a:pt x="1" y="335"/>
                    </a:lnTo>
                    <a:lnTo>
                      <a:pt x="1" y="5441"/>
                    </a:lnTo>
                    <a:lnTo>
                      <a:pt x="1" y="5593"/>
                    </a:lnTo>
                    <a:lnTo>
                      <a:pt x="62" y="5654"/>
                    </a:lnTo>
                    <a:lnTo>
                      <a:pt x="153" y="5593"/>
                    </a:lnTo>
                    <a:lnTo>
                      <a:pt x="153" y="5441"/>
                    </a:lnTo>
                    <a:lnTo>
                      <a:pt x="153" y="335"/>
                    </a:lnTo>
                    <a:lnTo>
                      <a:pt x="153" y="152"/>
                    </a:lnTo>
                    <a:lnTo>
                      <a:pt x="153" y="31"/>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5"/>
              <p:cNvSpPr/>
              <p:nvPr/>
            </p:nvSpPr>
            <p:spPr>
              <a:xfrm>
                <a:off x="-2201150" y="14154750"/>
                <a:ext cx="3825" cy="138325"/>
              </a:xfrm>
              <a:custGeom>
                <a:avLst/>
                <a:gdLst/>
                <a:ahLst/>
                <a:cxnLst/>
                <a:rect l="l" t="t" r="r" b="b"/>
                <a:pathLst>
                  <a:path w="153" h="5533" extrusionOk="0">
                    <a:moveTo>
                      <a:pt x="62" y="1"/>
                    </a:moveTo>
                    <a:lnTo>
                      <a:pt x="1" y="61"/>
                    </a:lnTo>
                    <a:lnTo>
                      <a:pt x="1" y="213"/>
                    </a:lnTo>
                    <a:lnTo>
                      <a:pt x="1" y="5320"/>
                    </a:lnTo>
                    <a:lnTo>
                      <a:pt x="1" y="5502"/>
                    </a:lnTo>
                    <a:lnTo>
                      <a:pt x="62" y="5533"/>
                    </a:lnTo>
                    <a:lnTo>
                      <a:pt x="153" y="5502"/>
                    </a:lnTo>
                    <a:lnTo>
                      <a:pt x="153" y="5320"/>
                    </a:lnTo>
                    <a:lnTo>
                      <a:pt x="153" y="213"/>
                    </a:lnTo>
                    <a:lnTo>
                      <a:pt x="153" y="61"/>
                    </a:lnTo>
                    <a:lnTo>
                      <a:pt x="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5"/>
              <p:cNvSpPr/>
              <p:nvPr/>
            </p:nvSpPr>
            <p:spPr>
              <a:xfrm>
                <a:off x="-2199625" y="14152475"/>
                <a:ext cx="121600" cy="71450"/>
              </a:xfrm>
              <a:custGeom>
                <a:avLst/>
                <a:gdLst/>
                <a:ahLst/>
                <a:cxnLst/>
                <a:rect l="l" t="t" r="r" b="b"/>
                <a:pathLst>
                  <a:path w="4864" h="2858" extrusionOk="0">
                    <a:moveTo>
                      <a:pt x="213" y="0"/>
                    </a:moveTo>
                    <a:lnTo>
                      <a:pt x="1" y="92"/>
                    </a:lnTo>
                    <a:lnTo>
                      <a:pt x="92" y="152"/>
                    </a:lnTo>
                    <a:lnTo>
                      <a:pt x="274" y="244"/>
                    </a:lnTo>
                    <a:lnTo>
                      <a:pt x="4651" y="2766"/>
                    </a:lnTo>
                    <a:lnTo>
                      <a:pt x="4834" y="2858"/>
                    </a:lnTo>
                    <a:lnTo>
                      <a:pt x="4864" y="2827"/>
                    </a:lnTo>
                    <a:lnTo>
                      <a:pt x="4773" y="2614"/>
                    </a:lnTo>
                    <a:lnTo>
                      <a:pt x="365" y="92"/>
                    </a:lnTo>
                    <a:lnTo>
                      <a:pt x="2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5"/>
              <p:cNvSpPr/>
              <p:nvPr/>
            </p:nvSpPr>
            <p:spPr>
              <a:xfrm>
                <a:off x="-2325000" y="14078750"/>
                <a:ext cx="125400" cy="73750"/>
              </a:xfrm>
              <a:custGeom>
                <a:avLst/>
                <a:gdLst/>
                <a:ahLst/>
                <a:cxnLst/>
                <a:rect l="l" t="t" r="r" b="b"/>
                <a:pathLst>
                  <a:path w="5016" h="2950" extrusionOk="0">
                    <a:moveTo>
                      <a:pt x="91" y="1"/>
                    </a:moveTo>
                    <a:lnTo>
                      <a:pt x="0" y="153"/>
                    </a:lnTo>
                    <a:lnTo>
                      <a:pt x="122" y="214"/>
                    </a:lnTo>
                    <a:lnTo>
                      <a:pt x="274" y="305"/>
                    </a:lnTo>
                    <a:lnTo>
                      <a:pt x="4681" y="2828"/>
                    </a:lnTo>
                    <a:lnTo>
                      <a:pt x="4833" y="2949"/>
                    </a:lnTo>
                    <a:lnTo>
                      <a:pt x="5016" y="2828"/>
                    </a:lnTo>
                    <a:lnTo>
                      <a:pt x="4955" y="2767"/>
                    </a:lnTo>
                    <a:lnTo>
                      <a:pt x="4803" y="2676"/>
                    </a:lnTo>
                    <a:lnTo>
                      <a:pt x="395" y="153"/>
                    </a:lnTo>
                    <a:lnTo>
                      <a:pt x="243" y="62"/>
                    </a:lnTo>
                    <a:lnTo>
                      <a:pt x="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5"/>
              <p:cNvSpPr/>
              <p:nvPr/>
            </p:nvSpPr>
            <p:spPr>
              <a:xfrm>
                <a:off x="-2322725" y="14079525"/>
                <a:ext cx="246225" cy="144400"/>
              </a:xfrm>
              <a:custGeom>
                <a:avLst/>
                <a:gdLst/>
                <a:ahLst/>
                <a:cxnLst/>
                <a:rect l="l" t="t" r="r" b="b"/>
                <a:pathLst>
                  <a:path w="9849" h="5776" extrusionOk="0">
                    <a:moveTo>
                      <a:pt x="9788" y="0"/>
                    </a:moveTo>
                    <a:lnTo>
                      <a:pt x="9758" y="31"/>
                    </a:lnTo>
                    <a:lnTo>
                      <a:pt x="9575" y="122"/>
                    </a:lnTo>
                    <a:lnTo>
                      <a:pt x="5198" y="2645"/>
                    </a:lnTo>
                    <a:lnTo>
                      <a:pt x="5016" y="2736"/>
                    </a:lnTo>
                    <a:lnTo>
                      <a:pt x="4925" y="2797"/>
                    </a:lnTo>
                    <a:lnTo>
                      <a:pt x="4742" y="2918"/>
                    </a:lnTo>
                    <a:lnTo>
                      <a:pt x="4590" y="3010"/>
                    </a:lnTo>
                    <a:lnTo>
                      <a:pt x="183" y="5532"/>
                    </a:lnTo>
                    <a:lnTo>
                      <a:pt x="31" y="5624"/>
                    </a:lnTo>
                    <a:lnTo>
                      <a:pt x="0" y="5654"/>
                    </a:lnTo>
                    <a:lnTo>
                      <a:pt x="31" y="5745"/>
                    </a:lnTo>
                    <a:lnTo>
                      <a:pt x="152" y="5776"/>
                    </a:lnTo>
                    <a:lnTo>
                      <a:pt x="304" y="5684"/>
                    </a:lnTo>
                    <a:lnTo>
                      <a:pt x="4712" y="3162"/>
                    </a:lnTo>
                    <a:lnTo>
                      <a:pt x="4864" y="3070"/>
                    </a:lnTo>
                    <a:lnTo>
                      <a:pt x="4925" y="3010"/>
                    </a:lnTo>
                    <a:lnTo>
                      <a:pt x="5137" y="2918"/>
                    </a:lnTo>
                    <a:lnTo>
                      <a:pt x="5289" y="2797"/>
                    </a:lnTo>
                    <a:lnTo>
                      <a:pt x="9697" y="274"/>
                    </a:lnTo>
                    <a:lnTo>
                      <a:pt x="9849" y="183"/>
                    </a:lnTo>
                    <a:lnTo>
                      <a:pt x="9849" y="61"/>
                    </a:lnTo>
                    <a:lnTo>
                      <a:pt x="9849" y="31"/>
                    </a:lnTo>
                    <a:lnTo>
                      <a:pt x="97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5"/>
              <p:cNvSpPr/>
              <p:nvPr/>
            </p:nvSpPr>
            <p:spPr>
              <a:xfrm>
                <a:off x="-2318175" y="14230750"/>
                <a:ext cx="37275" cy="62325"/>
              </a:xfrm>
              <a:custGeom>
                <a:avLst/>
                <a:gdLst/>
                <a:ahLst/>
                <a:cxnLst/>
                <a:rect l="l" t="t" r="r" b="b"/>
                <a:pathLst>
                  <a:path w="1491" h="2493" extrusionOk="0">
                    <a:moveTo>
                      <a:pt x="1" y="0"/>
                    </a:moveTo>
                    <a:lnTo>
                      <a:pt x="1490" y="249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5"/>
              <p:cNvSpPr/>
              <p:nvPr/>
            </p:nvSpPr>
            <p:spPr>
              <a:xfrm>
                <a:off x="-2280925" y="14293050"/>
                <a:ext cx="72975" cy="775"/>
              </a:xfrm>
              <a:custGeom>
                <a:avLst/>
                <a:gdLst/>
                <a:ahLst/>
                <a:cxnLst/>
                <a:rect l="l" t="t" r="r" b="b"/>
                <a:pathLst>
                  <a:path w="2919" h="31" extrusionOk="0">
                    <a:moveTo>
                      <a:pt x="0" y="1"/>
                    </a:moveTo>
                    <a:lnTo>
                      <a:pt x="2918" y="31"/>
                    </a:lnTo>
                    <a:lnTo>
                      <a:pt x="2918" y="3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5"/>
              <p:cNvSpPr/>
              <p:nvPr/>
            </p:nvSpPr>
            <p:spPr>
              <a:xfrm>
                <a:off x="-2326525" y="14224650"/>
                <a:ext cx="4575" cy="25875"/>
              </a:xfrm>
              <a:custGeom>
                <a:avLst/>
                <a:gdLst/>
                <a:ahLst/>
                <a:cxnLst/>
                <a:rect l="l" t="t" r="r" b="b"/>
                <a:pathLst>
                  <a:path w="183" h="1035" extrusionOk="0">
                    <a:moveTo>
                      <a:pt x="1" y="1"/>
                    </a:moveTo>
                    <a:lnTo>
                      <a:pt x="1" y="92"/>
                    </a:lnTo>
                    <a:lnTo>
                      <a:pt x="1" y="305"/>
                    </a:lnTo>
                    <a:lnTo>
                      <a:pt x="1" y="700"/>
                    </a:lnTo>
                    <a:cubicBezTo>
                      <a:pt x="61" y="791"/>
                      <a:pt x="122" y="913"/>
                      <a:pt x="183" y="1034"/>
                    </a:cubicBezTo>
                    <a:lnTo>
                      <a:pt x="183"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5"/>
              <p:cNvSpPr/>
              <p:nvPr/>
            </p:nvSpPr>
            <p:spPr>
              <a:xfrm>
                <a:off x="-2287000" y="14296100"/>
                <a:ext cx="85875" cy="9125"/>
              </a:xfrm>
              <a:custGeom>
                <a:avLst/>
                <a:gdLst/>
                <a:ahLst/>
                <a:cxnLst/>
                <a:rect l="l" t="t" r="r" b="b"/>
                <a:pathLst>
                  <a:path w="3435" h="365" extrusionOk="0">
                    <a:moveTo>
                      <a:pt x="122" y="0"/>
                    </a:moveTo>
                    <a:lnTo>
                      <a:pt x="0" y="213"/>
                    </a:lnTo>
                    <a:cubicBezTo>
                      <a:pt x="61" y="243"/>
                      <a:pt x="91" y="334"/>
                      <a:pt x="122" y="365"/>
                    </a:cubicBezTo>
                    <a:lnTo>
                      <a:pt x="274" y="122"/>
                    </a:lnTo>
                    <a:lnTo>
                      <a:pt x="3192" y="122"/>
                    </a:lnTo>
                    <a:lnTo>
                      <a:pt x="3435" y="61"/>
                    </a:lnTo>
                    <a:lnTo>
                      <a:pt x="182" y="6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5"/>
              <p:cNvSpPr/>
              <p:nvPr/>
            </p:nvSpPr>
            <p:spPr>
              <a:xfrm>
                <a:off x="-2326525" y="14215550"/>
                <a:ext cx="4575" cy="7625"/>
              </a:xfrm>
              <a:custGeom>
                <a:avLst/>
                <a:gdLst/>
                <a:ahLst/>
                <a:cxnLst/>
                <a:rect l="l" t="t" r="r" b="b"/>
                <a:pathLst>
                  <a:path w="183" h="305" extrusionOk="0">
                    <a:moveTo>
                      <a:pt x="1" y="0"/>
                    </a:moveTo>
                    <a:lnTo>
                      <a:pt x="1" y="183"/>
                    </a:lnTo>
                    <a:lnTo>
                      <a:pt x="183" y="304"/>
                    </a:lnTo>
                    <a:lnTo>
                      <a:pt x="183" y="304"/>
                    </a:lnTo>
                    <a:lnTo>
                      <a:pt x="152" y="2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5"/>
              <p:cNvSpPr/>
              <p:nvPr/>
            </p:nvSpPr>
            <p:spPr>
              <a:xfrm>
                <a:off x="-2190500" y="14297600"/>
                <a:ext cx="72975" cy="1550"/>
              </a:xfrm>
              <a:custGeom>
                <a:avLst/>
                <a:gdLst/>
                <a:ahLst/>
                <a:cxnLst/>
                <a:rect l="l" t="t" r="r" b="b"/>
                <a:pathLst>
                  <a:path w="2919" h="62" extrusionOk="0">
                    <a:moveTo>
                      <a:pt x="2918" y="62"/>
                    </a:moveTo>
                    <a:lnTo>
                      <a:pt x="0" y="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5"/>
              <p:cNvSpPr/>
              <p:nvPr/>
            </p:nvSpPr>
            <p:spPr>
              <a:xfrm>
                <a:off x="-2190500" y="14293050"/>
                <a:ext cx="72975" cy="775"/>
              </a:xfrm>
              <a:custGeom>
                <a:avLst/>
                <a:gdLst/>
                <a:ahLst/>
                <a:cxnLst/>
                <a:rect l="l" t="t" r="r" b="b"/>
                <a:pathLst>
                  <a:path w="2919" h="31" extrusionOk="0">
                    <a:moveTo>
                      <a:pt x="0" y="31"/>
                    </a:moveTo>
                    <a:lnTo>
                      <a:pt x="2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5"/>
              <p:cNvSpPr/>
              <p:nvPr/>
            </p:nvSpPr>
            <p:spPr>
              <a:xfrm>
                <a:off x="-2113750" y="14232250"/>
                <a:ext cx="37250" cy="127700"/>
              </a:xfrm>
              <a:custGeom>
                <a:avLst/>
                <a:gdLst/>
                <a:ahLst/>
                <a:cxnLst/>
                <a:rect l="l" t="t" r="r" b="b"/>
                <a:pathLst>
                  <a:path w="1490" h="5108" extrusionOk="0">
                    <a:moveTo>
                      <a:pt x="1490" y="5107"/>
                    </a:moveTo>
                    <a:lnTo>
                      <a:pt x="0" y="2554"/>
                    </a:lnTo>
                    <a:lnTo>
                      <a:pt x="0" y="2554"/>
                    </a:lnTo>
                    <a:lnTo>
                      <a:pt x="1490" y="5107"/>
                    </a:lnTo>
                    <a:lnTo>
                      <a:pt x="1490" y="1"/>
                    </a:lnTo>
                    <a:lnTo>
                      <a:pt x="14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5"/>
              <p:cNvSpPr/>
              <p:nvPr/>
            </p:nvSpPr>
            <p:spPr>
              <a:xfrm>
                <a:off x="-2329575" y="14220100"/>
                <a:ext cx="130725" cy="80575"/>
              </a:xfrm>
              <a:custGeom>
                <a:avLst/>
                <a:gdLst/>
                <a:ahLst/>
                <a:cxnLst/>
                <a:rect l="l" t="t" r="r" b="b"/>
                <a:pathLst>
                  <a:path w="5229" h="3223" extrusionOk="0">
                    <a:moveTo>
                      <a:pt x="457" y="365"/>
                    </a:moveTo>
                    <a:lnTo>
                      <a:pt x="4864" y="2919"/>
                    </a:lnTo>
                    <a:lnTo>
                      <a:pt x="1946" y="2919"/>
                    </a:lnTo>
                    <a:lnTo>
                      <a:pt x="457" y="365"/>
                    </a:lnTo>
                    <a:close/>
                    <a:moveTo>
                      <a:pt x="1" y="1"/>
                    </a:moveTo>
                    <a:lnTo>
                      <a:pt x="123" y="213"/>
                    </a:lnTo>
                    <a:lnTo>
                      <a:pt x="153" y="244"/>
                    </a:lnTo>
                    <a:lnTo>
                      <a:pt x="153" y="305"/>
                    </a:lnTo>
                    <a:lnTo>
                      <a:pt x="366" y="608"/>
                    </a:lnTo>
                    <a:lnTo>
                      <a:pt x="1825" y="3131"/>
                    </a:lnTo>
                    <a:lnTo>
                      <a:pt x="1885" y="3222"/>
                    </a:lnTo>
                    <a:lnTo>
                      <a:pt x="4864" y="3101"/>
                    </a:lnTo>
                    <a:lnTo>
                      <a:pt x="5016" y="3040"/>
                    </a:lnTo>
                    <a:lnTo>
                      <a:pt x="4864" y="2949"/>
                    </a:lnTo>
                    <a:lnTo>
                      <a:pt x="5229" y="2949"/>
                    </a:lnTo>
                    <a:lnTo>
                      <a:pt x="5138" y="2919"/>
                    </a:lnTo>
                    <a:lnTo>
                      <a:pt x="4986" y="2858"/>
                    </a:lnTo>
                    <a:lnTo>
                      <a:pt x="578" y="305"/>
                    </a:lnTo>
                    <a:lnTo>
                      <a:pt x="426" y="213"/>
                    </a:lnTo>
                    <a:lnTo>
                      <a:pt x="305" y="153"/>
                    </a:lnTo>
                    <a:lnTo>
                      <a:pt x="153" y="6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5"/>
              <p:cNvSpPr/>
              <p:nvPr/>
            </p:nvSpPr>
            <p:spPr>
              <a:xfrm>
                <a:off x="-2198875" y="14295325"/>
                <a:ext cx="123150" cy="72975"/>
              </a:xfrm>
              <a:custGeom>
                <a:avLst/>
                <a:gdLst/>
                <a:ahLst/>
                <a:cxnLst/>
                <a:rect l="l" t="t" r="r" b="b"/>
                <a:pathLst>
                  <a:path w="4926" h="2919" extrusionOk="0">
                    <a:moveTo>
                      <a:pt x="3253" y="153"/>
                    </a:moveTo>
                    <a:lnTo>
                      <a:pt x="4743" y="2676"/>
                    </a:lnTo>
                    <a:lnTo>
                      <a:pt x="4743" y="2676"/>
                    </a:lnTo>
                    <a:lnTo>
                      <a:pt x="4135" y="2341"/>
                    </a:lnTo>
                    <a:lnTo>
                      <a:pt x="335" y="153"/>
                    </a:lnTo>
                    <a:close/>
                    <a:moveTo>
                      <a:pt x="3436" y="1"/>
                    </a:moveTo>
                    <a:lnTo>
                      <a:pt x="3375" y="92"/>
                    </a:lnTo>
                    <a:lnTo>
                      <a:pt x="1" y="92"/>
                    </a:lnTo>
                    <a:lnTo>
                      <a:pt x="62" y="153"/>
                    </a:lnTo>
                    <a:lnTo>
                      <a:pt x="123" y="183"/>
                    </a:lnTo>
                    <a:lnTo>
                      <a:pt x="275" y="244"/>
                    </a:lnTo>
                    <a:lnTo>
                      <a:pt x="4682" y="2797"/>
                    </a:lnTo>
                    <a:lnTo>
                      <a:pt x="4834" y="2888"/>
                    </a:lnTo>
                    <a:lnTo>
                      <a:pt x="4925" y="2919"/>
                    </a:lnTo>
                    <a:lnTo>
                      <a:pt x="4925" y="2888"/>
                    </a:lnTo>
                    <a:lnTo>
                      <a:pt x="4834" y="2767"/>
                    </a:lnTo>
                    <a:lnTo>
                      <a:pt x="4925" y="2767"/>
                    </a:lnTo>
                    <a:lnTo>
                      <a:pt x="4925" y="2524"/>
                    </a:lnTo>
                    <a:lnTo>
                      <a:pt x="34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5"/>
              <p:cNvSpPr/>
              <p:nvPr/>
            </p:nvSpPr>
            <p:spPr>
              <a:xfrm>
                <a:off x="-2207975" y="14293800"/>
                <a:ext cx="7625" cy="2325"/>
              </a:xfrm>
              <a:custGeom>
                <a:avLst/>
                <a:gdLst/>
                <a:ahLst/>
                <a:cxnLst/>
                <a:rect l="l" t="t" r="r" b="b"/>
                <a:pathLst>
                  <a:path w="305" h="93" extrusionOk="0">
                    <a:moveTo>
                      <a:pt x="0" y="1"/>
                    </a:moveTo>
                    <a:lnTo>
                      <a:pt x="152" y="92"/>
                    </a:lnTo>
                    <a:lnTo>
                      <a:pt x="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5"/>
              <p:cNvSpPr/>
              <p:nvPr/>
            </p:nvSpPr>
            <p:spPr>
              <a:xfrm>
                <a:off x="-2207975" y="14223900"/>
                <a:ext cx="130725" cy="72975"/>
              </a:xfrm>
              <a:custGeom>
                <a:avLst/>
                <a:gdLst/>
                <a:ahLst/>
                <a:cxnLst/>
                <a:rect l="l" t="t" r="r" b="b"/>
                <a:pathLst>
                  <a:path w="5229" h="2919" extrusionOk="0">
                    <a:moveTo>
                      <a:pt x="5107" y="274"/>
                    </a:moveTo>
                    <a:lnTo>
                      <a:pt x="3617" y="2797"/>
                    </a:lnTo>
                    <a:lnTo>
                      <a:pt x="699" y="2797"/>
                    </a:lnTo>
                    <a:lnTo>
                      <a:pt x="4651" y="517"/>
                    </a:lnTo>
                    <a:lnTo>
                      <a:pt x="5107" y="274"/>
                    </a:lnTo>
                    <a:close/>
                    <a:moveTo>
                      <a:pt x="5168" y="1"/>
                    </a:moveTo>
                    <a:lnTo>
                      <a:pt x="5137" y="31"/>
                    </a:lnTo>
                    <a:lnTo>
                      <a:pt x="4985" y="122"/>
                    </a:lnTo>
                    <a:lnTo>
                      <a:pt x="578" y="2645"/>
                    </a:lnTo>
                    <a:lnTo>
                      <a:pt x="426" y="2736"/>
                    </a:lnTo>
                    <a:lnTo>
                      <a:pt x="365" y="2767"/>
                    </a:lnTo>
                    <a:lnTo>
                      <a:pt x="304" y="2767"/>
                    </a:lnTo>
                    <a:lnTo>
                      <a:pt x="152" y="2858"/>
                    </a:lnTo>
                    <a:lnTo>
                      <a:pt x="0" y="2919"/>
                    </a:lnTo>
                    <a:lnTo>
                      <a:pt x="3709" y="2919"/>
                    </a:lnTo>
                    <a:lnTo>
                      <a:pt x="3739" y="2858"/>
                    </a:lnTo>
                    <a:lnTo>
                      <a:pt x="5228" y="304"/>
                    </a:lnTo>
                    <a:lnTo>
                      <a:pt x="5228" y="61"/>
                    </a:lnTo>
                    <a:lnTo>
                      <a:pt x="5168" y="122"/>
                    </a:lnTo>
                    <a:lnTo>
                      <a:pt x="5198" y="31"/>
                    </a:lnTo>
                    <a:lnTo>
                      <a:pt x="51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5"/>
              <p:cNvSpPr/>
              <p:nvPr/>
            </p:nvSpPr>
            <p:spPr>
              <a:xfrm>
                <a:off x="-1992925" y="14299900"/>
                <a:ext cx="40300" cy="132225"/>
              </a:xfrm>
              <a:custGeom>
                <a:avLst/>
                <a:gdLst/>
                <a:ahLst/>
                <a:cxnLst/>
                <a:rect l="l" t="t" r="r" b="b"/>
                <a:pathLst>
                  <a:path w="1612" h="5289" extrusionOk="0">
                    <a:moveTo>
                      <a:pt x="1611" y="0"/>
                    </a:moveTo>
                    <a:lnTo>
                      <a:pt x="1459" y="61"/>
                    </a:lnTo>
                    <a:lnTo>
                      <a:pt x="0" y="2645"/>
                    </a:lnTo>
                    <a:lnTo>
                      <a:pt x="91" y="2645"/>
                    </a:lnTo>
                    <a:lnTo>
                      <a:pt x="1611" y="5289"/>
                    </a:lnTo>
                    <a:lnTo>
                      <a:pt x="1611" y="5289"/>
                    </a:lnTo>
                    <a:lnTo>
                      <a:pt x="183" y="2736"/>
                    </a:lnTo>
                    <a:lnTo>
                      <a:pt x="1611" y="182"/>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5"/>
              <p:cNvSpPr/>
              <p:nvPr/>
            </p:nvSpPr>
            <p:spPr>
              <a:xfrm>
                <a:off x="-1947350" y="14299900"/>
                <a:ext cx="39550" cy="132225"/>
              </a:xfrm>
              <a:custGeom>
                <a:avLst/>
                <a:gdLst/>
                <a:ahLst/>
                <a:cxnLst/>
                <a:rect l="l" t="t" r="r" b="b"/>
                <a:pathLst>
                  <a:path w="1582" h="5289" extrusionOk="0">
                    <a:moveTo>
                      <a:pt x="1" y="0"/>
                    </a:moveTo>
                    <a:lnTo>
                      <a:pt x="1" y="182"/>
                    </a:lnTo>
                    <a:lnTo>
                      <a:pt x="1430" y="2736"/>
                    </a:lnTo>
                    <a:lnTo>
                      <a:pt x="1" y="5289"/>
                    </a:lnTo>
                    <a:lnTo>
                      <a:pt x="1" y="5289"/>
                    </a:lnTo>
                    <a:lnTo>
                      <a:pt x="1521" y="2645"/>
                    </a:lnTo>
                    <a:lnTo>
                      <a:pt x="1582" y="2645"/>
                    </a:lnTo>
                    <a:lnTo>
                      <a:pt x="153" y="6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5"/>
              <p:cNvSpPr/>
              <p:nvPr/>
            </p:nvSpPr>
            <p:spPr>
              <a:xfrm>
                <a:off x="-1947350" y="14448075"/>
                <a:ext cx="16000" cy="28125"/>
              </a:xfrm>
              <a:custGeom>
                <a:avLst/>
                <a:gdLst/>
                <a:ahLst/>
                <a:cxnLst/>
                <a:rect l="l" t="t" r="r" b="b"/>
                <a:pathLst>
                  <a:path w="640" h="1125" extrusionOk="0">
                    <a:moveTo>
                      <a:pt x="1" y="0"/>
                    </a:moveTo>
                    <a:lnTo>
                      <a:pt x="639" y="1125"/>
                    </a:lnTo>
                    <a:lnTo>
                      <a:pt x="639" y="112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5"/>
              <p:cNvSpPr/>
              <p:nvPr/>
            </p:nvSpPr>
            <p:spPr>
              <a:xfrm>
                <a:off x="-1968625" y="14448075"/>
                <a:ext cx="16000" cy="27375"/>
              </a:xfrm>
              <a:custGeom>
                <a:avLst/>
                <a:gdLst/>
                <a:ahLst/>
                <a:cxnLst/>
                <a:rect l="l" t="t" r="r" b="b"/>
                <a:pathLst>
                  <a:path w="640" h="1095" extrusionOk="0">
                    <a:moveTo>
                      <a:pt x="1" y="1094"/>
                    </a:moveTo>
                    <a:lnTo>
                      <a:pt x="1" y="1094"/>
                    </a:lnTo>
                    <a:lnTo>
                      <a:pt x="639" y="0"/>
                    </a:lnTo>
                    <a:lnTo>
                      <a:pt x="6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5"/>
              <p:cNvSpPr/>
              <p:nvPr/>
            </p:nvSpPr>
            <p:spPr>
              <a:xfrm>
                <a:off x="-2071950" y="14372075"/>
                <a:ext cx="39525" cy="67650"/>
              </a:xfrm>
              <a:custGeom>
                <a:avLst/>
                <a:gdLst/>
                <a:ahLst/>
                <a:cxnLst/>
                <a:rect l="l" t="t" r="r" b="b"/>
                <a:pathLst>
                  <a:path w="1581" h="2706" extrusionOk="0">
                    <a:moveTo>
                      <a:pt x="0" y="1"/>
                    </a:moveTo>
                    <a:lnTo>
                      <a:pt x="0" y="183"/>
                    </a:lnTo>
                    <a:lnTo>
                      <a:pt x="1429" y="2706"/>
                    </a:lnTo>
                    <a:lnTo>
                      <a:pt x="1520" y="2615"/>
                    </a:lnTo>
                    <a:lnTo>
                      <a:pt x="1581" y="2615"/>
                    </a:lnTo>
                    <a:lnTo>
                      <a:pt x="152" y="6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5"/>
              <p:cNvSpPr/>
              <p:nvPr/>
            </p:nvSpPr>
            <p:spPr>
              <a:xfrm>
                <a:off x="-2078800" y="14365250"/>
                <a:ext cx="2300" cy="3050"/>
              </a:xfrm>
              <a:custGeom>
                <a:avLst/>
                <a:gdLst/>
                <a:ahLst/>
                <a:cxnLst/>
                <a:rect l="l" t="t" r="r" b="b"/>
                <a:pathLst>
                  <a:path w="92" h="122" extrusionOk="0">
                    <a:moveTo>
                      <a:pt x="1" y="0"/>
                    </a:moveTo>
                    <a:lnTo>
                      <a:pt x="92" y="122"/>
                    </a:lnTo>
                    <a:lnTo>
                      <a:pt x="92" y="31"/>
                    </a:ln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5"/>
              <p:cNvSpPr/>
              <p:nvPr/>
            </p:nvSpPr>
            <p:spPr>
              <a:xfrm>
                <a:off x="-2070450" y="14365250"/>
                <a:ext cx="117825" cy="70675"/>
              </a:xfrm>
              <a:custGeom>
                <a:avLst/>
                <a:gdLst/>
                <a:ahLst/>
                <a:cxnLst/>
                <a:rect l="l" t="t" r="r" b="b"/>
                <a:pathLst>
                  <a:path w="4713" h="2827" extrusionOk="0">
                    <a:moveTo>
                      <a:pt x="153" y="0"/>
                    </a:moveTo>
                    <a:lnTo>
                      <a:pt x="1" y="122"/>
                    </a:lnTo>
                    <a:lnTo>
                      <a:pt x="153" y="182"/>
                    </a:lnTo>
                    <a:lnTo>
                      <a:pt x="3101" y="182"/>
                    </a:lnTo>
                    <a:lnTo>
                      <a:pt x="4560" y="2736"/>
                    </a:lnTo>
                    <a:lnTo>
                      <a:pt x="4712" y="2827"/>
                    </a:lnTo>
                    <a:lnTo>
                      <a:pt x="4712" y="2675"/>
                    </a:lnTo>
                    <a:lnTo>
                      <a:pt x="3192" y="31"/>
                    </a:lnTo>
                    <a:lnTo>
                      <a:pt x="3101" y="31"/>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5"/>
              <p:cNvSpPr/>
              <p:nvPr/>
            </p:nvSpPr>
            <p:spPr>
              <a:xfrm>
                <a:off x="-1869075" y="14440475"/>
                <a:ext cx="21300" cy="29650"/>
              </a:xfrm>
              <a:custGeom>
                <a:avLst/>
                <a:gdLst/>
                <a:ahLst/>
                <a:cxnLst/>
                <a:rect l="l" t="t" r="r" b="b"/>
                <a:pathLst>
                  <a:path w="852" h="1186" extrusionOk="0">
                    <a:moveTo>
                      <a:pt x="153" y="0"/>
                    </a:moveTo>
                    <a:lnTo>
                      <a:pt x="122" y="61"/>
                    </a:lnTo>
                    <a:lnTo>
                      <a:pt x="1" y="61"/>
                    </a:lnTo>
                    <a:lnTo>
                      <a:pt x="669" y="1186"/>
                    </a:lnTo>
                    <a:cubicBezTo>
                      <a:pt x="730" y="1186"/>
                      <a:pt x="761" y="1125"/>
                      <a:pt x="852" y="1125"/>
                    </a:cubicBez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5"/>
              <p:cNvSpPr/>
              <p:nvPr/>
            </p:nvSpPr>
            <p:spPr>
              <a:xfrm>
                <a:off x="-1947350" y="14444275"/>
                <a:ext cx="21325" cy="33450"/>
              </a:xfrm>
              <a:custGeom>
                <a:avLst/>
                <a:gdLst/>
                <a:ahLst/>
                <a:cxnLst/>
                <a:rect l="l" t="t" r="r" b="b"/>
                <a:pathLst>
                  <a:path w="853" h="1338" extrusionOk="0">
                    <a:moveTo>
                      <a:pt x="1" y="0"/>
                    </a:moveTo>
                    <a:lnTo>
                      <a:pt x="1" y="183"/>
                    </a:lnTo>
                    <a:lnTo>
                      <a:pt x="670" y="1338"/>
                    </a:lnTo>
                    <a:lnTo>
                      <a:pt x="852" y="1338"/>
                    </a:lnTo>
                    <a:lnTo>
                      <a:pt x="153" y="6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5"/>
              <p:cNvSpPr/>
              <p:nvPr/>
            </p:nvSpPr>
            <p:spPr>
              <a:xfrm>
                <a:off x="-1973175" y="14444275"/>
                <a:ext cx="20550" cy="31175"/>
              </a:xfrm>
              <a:custGeom>
                <a:avLst/>
                <a:gdLst/>
                <a:ahLst/>
                <a:cxnLst/>
                <a:rect l="l" t="t" r="r" b="b"/>
                <a:pathLst>
                  <a:path w="822" h="1247" extrusionOk="0">
                    <a:moveTo>
                      <a:pt x="821" y="0"/>
                    </a:moveTo>
                    <a:lnTo>
                      <a:pt x="669" y="61"/>
                    </a:lnTo>
                    <a:lnTo>
                      <a:pt x="1" y="1246"/>
                    </a:lnTo>
                    <a:lnTo>
                      <a:pt x="183" y="1246"/>
                    </a:lnTo>
                    <a:lnTo>
                      <a:pt x="821" y="152"/>
                    </a:lnTo>
                    <a:lnTo>
                      <a:pt x="82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5"/>
              <p:cNvSpPr/>
              <p:nvPr/>
            </p:nvSpPr>
            <p:spPr>
              <a:xfrm>
                <a:off x="-2048400" y="14437425"/>
                <a:ext cx="94250" cy="25875"/>
              </a:xfrm>
              <a:custGeom>
                <a:avLst/>
                <a:gdLst/>
                <a:ahLst/>
                <a:cxnLst/>
                <a:rect l="l" t="t" r="r" b="b"/>
                <a:pathLst>
                  <a:path w="3770" h="1035" extrusionOk="0">
                    <a:moveTo>
                      <a:pt x="578" y="1"/>
                    </a:moveTo>
                    <a:lnTo>
                      <a:pt x="547" y="92"/>
                    </a:lnTo>
                    <a:lnTo>
                      <a:pt x="0" y="1004"/>
                    </a:lnTo>
                    <a:cubicBezTo>
                      <a:pt x="92" y="1004"/>
                      <a:pt x="122" y="1034"/>
                      <a:pt x="183" y="1034"/>
                    </a:cubicBezTo>
                    <a:lnTo>
                      <a:pt x="699" y="183"/>
                    </a:lnTo>
                    <a:lnTo>
                      <a:pt x="3617" y="183"/>
                    </a:lnTo>
                    <a:lnTo>
                      <a:pt x="3769" y="92"/>
                    </a:lnTo>
                    <a:lnTo>
                      <a:pt x="36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5"/>
              <p:cNvSpPr/>
              <p:nvPr/>
            </p:nvSpPr>
            <p:spPr>
              <a:xfrm>
                <a:off x="-1947350" y="14365250"/>
                <a:ext cx="117825" cy="70675"/>
              </a:xfrm>
              <a:custGeom>
                <a:avLst/>
                <a:gdLst/>
                <a:ahLst/>
                <a:cxnLst/>
                <a:rect l="l" t="t" r="r" b="b"/>
                <a:pathLst>
                  <a:path w="4713" h="2827" extrusionOk="0">
                    <a:moveTo>
                      <a:pt x="4560" y="0"/>
                    </a:moveTo>
                    <a:lnTo>
                      <a:pt x="1582" y="31"/>
                    </a:lnTo>
                    <a:lnTo>
                      <a:pt x="1521" y="31"/>
                    </a:lnTo>
                    <a:lnTo>
                      <a:pt x="1" y="2675"/>
                    </a:lnTo>
                    <a:lnTo>
                      <a:pt x="1" y="2827"/>
                    </a:lnTo>
                    <a:lnTo>
                      <a:pt x="153" y="2736"/>
                    </a:lnTo>
                    <a:lnTo>
                      <a:pt x="1612" y="182"/>
                    </a:lnTo>
                    <a:lnTo>
                      <a:pt x="4560" y="182"/>
                    </a:lnTo>
                    <a:lnTo>
                      <a:pt x="4712" y="122"/>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5"/>
              <p:cNvSpPr/>
              <p:nvPr/>
            </p:nvSpPr>
            <p:spPr>
              <a:xfrm>
                <a:off x="-1945825" y="14372075"/>
                <a:ext cx="117825" cy="69950"/>
              </a:xfrm>
              <a:custGeom>
                <a:avLst/>
                <a:gdLst/>
                <a:ahLst/>
                <a:cxnLst/>
                <a:rect l="l" t="t" r="r" b="b"/>
                <a:pathLst>
                  <a:path w="4713" h="2798" extrusionOk="0">
                    <a:moveTo>
                      <a:pt x="4712" y="1"/>
                    </a:moveTo>
                    <a:lnTo>
                      <a:pt x="4560" y="61"/>
                    </a:lnTo>
                    <a:lnTo>
                      <a:pt x="3071" y="2615"/>
                    </a:lnTo>
                    <a:lnTo>
                      <a:pt x="153" y="2615"/>
                    </a:lnTo>
                    <a:lnTo>
                      <a:pt x="1" y="2706"/>
                    </a:lnTo>
                    <a:lnTo>
                      <a:pt x="153" y="2797"/>
                    </a:lnTo>
                    <a:lnTo>
                      <a:pt x="3192" y="2797"/>
                    </a:lnTo>
                    <a:lnTo>
                      <a:pt x="3223" y="2706"/>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5"/>
              <p:cNvSpPr/>
              <p:nvPr/>
            </p:nvSpPr>
            <p:spPr>
              <a:xfrm>
                <a:off x="-2071950" y="14297600"/>
                <a:ext cx="119325" cy="70700"/>
              </a:xfrm>
              <a:custGeom>
                <a:avLst/>
                <a:gdLst/>
                <a:ahLst/>
                <a:cxnLst/>
                <a:rect l="l" t="t" r="r" b="b"/>
                <a:pathLst>
                  <a:path w="4773" h="2828" extrusionOk="0">
                    <a:moveTo>
                      <a:pt x="4559" y="1"/>
                    </a:moveTo>
                    <a:lnTo>
                      <a:pt x="152" y="2554"/>
                    </a:lnTo>
                    <a:lnTo>
                      <a:pt x="0" y="2797"/>
                    </a:lnTo>
                    <a:lnTo>
                      <a:pt x="61" y="2828"/>
                    </a:lnTo>
                    <a:lnTo>
                      <a:pt x="213" y="2706"/>
                    </a:lnTo>
                    <a:lnTo>
                      <a:pt x="4620" y="153"/>
                    </a:lnTo>
                    <a:lnTo>
                      <a:pt x="4772" y="92"/>
                    </a:lnTo>
                    <a:lnTo>
                      <a:pt x="47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5"/>
              <p:cNvSpPr/>
              <p:nvPr/>
            </p:nvSpPr>
            <p:spPr>
              <a:xfrm>
                <a:off x="-2076525" y="14371325"/>
                <a:ext cx="4600" cy="85125"/>
              </a:xfrm>
              <a:custGeom>
                <a:avLst/>
                <a:gdLst/>
                <a:ahLst/>
                <a:cxnLst/>
                <a:rect l="l" t="t" r="r" b="b"/>
                <a:pathLst>
                  <a:path w="184" h="3405" extrusionOk="0">
                    <a:moveTo>
                      <a:pt x="122" y="0"/>
                    </a:moveTo>
                    <a:lnTo>
                      <a:pt x="1" y="213"/>
                    </a:lnTo>
                    <a:lnTo>
                      <a:pt x="1" y="3344"/>
                    </a:lnTo>
                    <a:cubicBezTo>
                      <a:pt x="61" y="3374"/>
                      <a:pt x="122" y="3374"/>
                      <a:pt x="183" y="3405"/>
                    </a:cubicBezTo>
                    <a:lnTo>
                      <a:pt x="183" y="243"/>
                    </a:lnTo>
                    <a:lnTo>
                      <a:pt x="183"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5"/>
              <p:cNvSpPr/>
              <p:nvPr/>
            </p:nvSpPr>
            <p:spPr>
              <a:xfrm>
                <a:off x="-1952650" y="14297600"/>
                <a:ext cx="5325" cy="139850"/>
              </a:xfrm>
              <a:custGeom>
                <a:avLst/>
                <a:gdLst/>
                <a:ahLst/>
                <a:cxnLst/>
                <a:rect l="l" t="t" r="r" b="b"/>
                <a:pathLst>
                  <a:path w="213" h="5594" extrusionOk="0">
                    <a:moveTo>
                      <a:pt x="0" y="1"/>
                    </a:moveTo>
                    <a:lnTo>
                      <a:pt x="0" y="92"/>
                    </a:lnTo>
                    <a:lnTo>
                      <a:pt x="0" y="274"/>
                    </a:lnTo>
                    <a:lnTo>
                      <a:pt x="0" y="5381"/>
                    </a:lnTo>
                    <a:lnTo>
                      <a:pt x="0" y="5533"/>
                    </a:lnTo>
                    <a:lnTo>
                      <a:pt x="91" y="5594"/>
                    </a:lnTo>
                    <a:lnTo>
                      <a:pt x="213" y="5533"/>
                    </a:lnTo>
                    <a:lnTo>
                      <a:pt x="213" y="5381"/>
                    </a:lnTo>
                    <a:lnTo>
                      <a:pt x="213" y="274"/>
                    </a:lnTo>
                    <a:lnTo>
                      <a:pt x="213" y="92"/>
                    </a:lnTo>
                    <a:lnTo>
                      <a:pt x="122" y="62"/>
                    </a:lnTo>
                    <a:lnTo>
                      <a:pt x="91" y="122"/>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5"/>
              <p:cNvSpPr/>
              <p:nvPr/>
            </p:nvSpPr>
            <p:spPr>
              <a:xfrm>
                <a:off x="-1951150" y="14443500"/>
                <a:ext cx="4600" cy="34225"/>
              </a:xfrm>
              <a:custGeom>
                <a:avLst/>
                <a:gdLst/>
                <a:ahLst/>
                <a:cxnLst/>
                <a:rect l="l" t="t" r="r" b="b"/>
                <a:pathLst>
                  <a:path w="184" h="1369" extrusionOk="0">
                    <a:moveTo>
                      <a:pt x="62" y="1"/>
                    </a:moveTo>
                    <a:lnTo>
                      <a:pt x="1" y="31"/>
                    </a:lnTo>
                    <a:lnTo>
                      <a:pt x="1" y="214"/>
                    </a:lnTo>
                    <a:lnTo>
                      <a:pt x="1" y="1369"/>
                    </a:lnTo>
                    <a:lnTo>
                      <a:pt x="183" y="1369"/>
                    </a:lnTo>
                    <a:lnTo>
                      <a:pt x="183" y="214"/>
                    </a:lnTo>
                    <a:lnTo>
                      <a:pt x="183" y="31"/>
                    </a:lnTo>
                    <a:lnTo>
                      <a:pt x="153" y="31"/>
                    </a:lnTo>
                    <a:lnTo>
                      <a:pt x="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5"/>
              <p:cNvSpPr/>
              <p:nvPr/>
            </p:nvSpPr>
            <p:spPr>
              <a:xfrm>
                <a:off x="-1950375" y="14440475"/>
                <a:ext cx="64625" cy="34975"/>
              </a:xfrm>
              <a:custGeom>
                <a:avLst/>
                <a:gdLst/>
                <a:ahLst/>
                <a:cxnLst/>
                <a:rect l="l" t="t" r="r" b="b"/>
                <a:pathLst>
                  <a:path w="2585" h="1399" extrusionOk="0">
                    <a:moveTo>
                      <a:pt x="183" y="0"/>
                    </a:moveTo>
                    <a:lnTo>
                      <a:pt x="0" y="91"/>
                    </a:lnTo>
                    <a:lnTo>
                      <a:pt x="61" y="152"/>
                    </a:lnTo>
                    <a:lnTo>
                      <a:pt x="213" y="213"/>
                    </a:lnTo>
                    <a:lnTo>
                      <a:pt x="2250" y="1398"/>
                    </a:lnTo>
                    <a:cubicBezTo>
                      <a:pt x="2402" y="1368"/>
                      <a:pt x="2493" y="1368"/>
                      <a:pt x="2584" y="1368"/>
                    </a:cubicBezTo>
                    <a:lnTo>
                      <a:pt x="335" y="61"/>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5"/>
              <p:cNvSpPr/>
              <p:nvPr/>
            </p:nvSpPr>
            <p:spPr>
              <a:xfrm>
                <a:off x="-2074250" y="14367525"/>
                <a:ext cx="123900" cy="72200"/>
              </a:xfrm>
              <a:custGeom>
                <a:avLst/>
                <a:gdLst/>
                <a:ahLst/>
                <a:cxnLst/>
                <a:rect l="l" t="t" r="r" b="b"/>
                <a:pathLst>
                  <a:path w="4956" h="2888" extrusionOk="0">
                    <a:moveTo>
                      <a:pt x="92" y="0"/>
                    </a:moveTo>
                    <a:lnTo>
                      <a:pt x="1" y="152"/>
                    </a:lnTo>
                    <a:lnTo>
                      <a:pt x="92" y="183"/>
                    </a:lnTo>
                    <a:lnTo>
                      <a:pt x="244" y="243"/>
                    </a:lnTo>
                    <a:lnTo>
                      <a:pt x="4651" y="2797"/>
                    </a:lnTo>
                    <a:lnTo>
                      <a:pt x="4803" y="2888"/>
                    </a:lnTo>
                    <a:lnTo>
                      <a:pt x="4955" y="2797"/>
                    </a:lnTo>
                    <a:lnTo>
                      <a:pt x="4864" y="2736"/>
                    </a:lnTo>
                    <a:lnTo>
                      <a:pt x="4712" y="2645"/>
                    </a:lnTo>
                    <a:lnTo>
                      <a:pt x="305" y="91"/>
                    </a:lnTo>
                    <a:lnTo>
                      <a:pt x="153" y="31"/>
                    </a:ln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5"/>
              <p:cNvSpPr/>
              <p:nvPr/>
            </p:nvSpPr>
            <p:spPr>
              <a:xfrm>
                <a:off x="-2008125" y="14369050"/>
                <a:ext cx="180125" cy="102600"/>
              </a:xfrm>
              <a:custGeom>
                <a:avLst/>
                <a:gdLst/>
                <a:ahLst/>
                <a:cxnLst/>
                <a:rect l="l" t="t" r="r" b="b"/>
                <a:pathLst>
                  <a:path w="7205" h="4104" extrusionOk="0">
                    <a:moveTo>
                      <a:pt x="7143" y="0"/>
                    </a:moveTo>
                    <a:lnTo>
                      <a:pt x="6991" y="91"/>
                    </a:lnTo>
                    <a:lnTo>
                      <a:pt x="2584" y="2614"/>
                    </a:lnTo>
                    <a:lnTo>
                      <a:pt x="2432" y="2705"/>
                    </a:lnTo>
                    <a:lnTo>
                      <a:pt x="2341" y="2736"/>
                    </a:lnTo>
                    <a:lnTo>
                      <a:pt x="2158" y="2857"/>
                    </a:lnTo>
                    <a:lnTo>
                      <a:pt x="2006" y="2918"/>
                    </a:lnTo>
                    <a:lnTo>
                      <a:pt x="0" y="4073"/>
                    </a:lnTo>
                    <a:cubicBezTo>
                      <a:pt x="61" y="4073"/>
                      <a:pt x="183" y="4103"/>
                      <a:pt x="243" y="4103"/>
                    </a:cubicBezTo>
                    <a:lnTo>
                      <a:pt x="2067" y="3040"/>
                    </a:lnTo>
                    <a:lnTo>
                      <a:pt x="2219" y="3009"/>
                    </a:lnTo>
                    <a:lnTo>
                      <a:pt x="2310" y="2979"/>
                    </a:lnTo>
                    <a:lnTo>
                      <a:pt x="2493" y="2857"/>
                    </a:lnTo>
                    <a:lnTo>
                      <a:pt x="2645" y="2766"/>
                    </a:lnTo>
                    <a:lnTo>
                      <a:pt x="7052" y="243"/>
                    </a:lnTo>
                    <a:lnTo>
                      <a:pt x="7204" y="152"/>
                    </a:lnTo>
                    <a:lnTo>
                      <a:pt x="7204" y="30"/>
                    </a:lnTo>
                    <a:lnTo>
                      <a:pt x="71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5"/>
              <p:cNvSpPr/>
              <p:nvPr/>
            </p:nvSpPr>
            <p:spPr>
              <a:xfrm>
                <a:off x="-1947350" y="14011900"/>
                <a:ext cx="39550" cy="132225"/>
              </a:xfrm>
              <a:custGeom>
                <a:avLst/>
                <a:gdLst/>
                <a:ahLst/>
                <a:cxnLst/>
                <a:rect l="l" t="t" r="r" b="b"/>
                <a:pathLst>
                  <a:path w="1582" h="5289" extrusionOk="0">
                    <a:moveTo>
                      <a:pt x="1" y="0"/>
                    </a:moveTo>
                    <a:lnTo>
                      <a:pt x="1" y="183"/>
                    </a:lnTo>
                    <a:lnTo>
                      <a:pt x="1430" y="2736"/>
                    </a:lnTo>
                    <a:lnTo>
                      <a:pt x="1" y="5289"/>
                    </a:lnTo>
                    <a:lnTo>
                      <a:pt x="1521" y="2675"/>
                    </a:lnTo>
                    <a:lnTo>
                      <a:pt x="1582" y="2675"/>
                    </a:lnTo>
                    <a:lnTo>
                      <a:pt x="153" y="9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5"/>
              <p:cNvSpPr/>
              <p:nvPr/>
            </p:nvSpPr>
            <p:spPr>
              <a:xfrm>
                <a:off x="-1992925" y="14011900"/>
                <a:ext cx="40300" cy="132225"/>
              </a:xfrm>
              <a:custGeom>
                <a:avLst/>
                <a:gdLst/>
                <a:ahLst/>
                <a:cxnLst/>
                <a:rect l="l" t="t" r="r" b="b"/>
                <a:pathLst>
                  <a:path w="1612" h="5289" extrusionOk="0">
                    <a:moveTo>
                      <a:pt x="1611" y="0"/>
                    </a:moveTo>
                    <a:lnTo>
                      <a:pt x="1459" y="91"/>
                    </a:lnTo>
                    <a:lnTo>
                      <a:pt x="0" y="2675"/>
                    </a:lnTo>
                    <a:lnTo>
                      <a:pt x="91" y="2675"/>
                    </a:lnTo>
                    <a:lnTo>
                      <a:pt x="1611" y="5289"/>
                    </a:lnTo>
                    <a:lnTo>
                      <a:pt x="183" y="2736"/>
                    </a:lnTo>
                    <a:lnTo>
                      <a:pt x="1611" y="183"/>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5"/>
              <p:cNvSpPr/>
              <p:nvPr/>
            </p:nvSpPr>
            <p:spPr>
              <a:xfrm>
                <a:off x="-1951150" y="14003525"/>
                <a:ext cx="2325" cy="3075"/>
              </a:xfrm>
              <a:custGeom>
                <a:avLst/>
                <a:gdLst/>
                <a:ahLst/>
                <a:cxnLst/>
                <a:rect l="l" t="t" r="r" b="b"/>
                <a:pathLst>
                  <a:path w="93" h="123" extrusionOk="0">
                    <a:moveTo>
                      <a:pt x="31" y="1"/>
                    </a:moveTo>
                    <a:lnTo>
                      <a:pt x="1" y="122"/>
                    </a:lnTo>
                    <a:lnTo>
                      <a:pt x="31" y="62"/>
                    </a:lnTo>
                    <a:lnTo>
                      <a:pt x="92" y="122"/>
                    </a:lnTo>
                    <a:lnTo>
                      <a:pt x="62" y="62"/>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5"/>
              <p:cNvSpPr/>
              <p:nvPr/>
            </p:nvSpPr>
            <p:spPr>
              <a:xfrm>
                <a:off x="-1947350" y="14160075"/>
                <a:ext cx="39550" cy="132250"/>
              </a:xfrm>
              <a:custGeom>
                <a:avLst/>
                <a:gdLst/>
                <a:ahLst/>
                <a:cxnLst/>
                <a:rect l="l" t="t" r="r" b="b"/>
                <a:pathLst>
                  <a:path w="1582" h="5290" extrusionOk="0">
                    <a:moveTo>
                      <a:pt x="1" y="0"/>
                    </a:moveTo>
                    <a:lnTo>
                      <a:pt x="1430" y="2554"/>
                    </a:lnTo>
                    <a:lnTo>
                      <a:pt x="1" y="5107"/>
                    </a:lnTo>
                    <a:lnTo>
                      <a:pt x="1" y="5289"/>
                    </a:lnTo>
                    <a:lnTo>
                      <a:pt x="153" y="5198"/>
                    </a:lnTo>
                    <a:lnTo>
                      <a:pt x="1582" y="2614"/>
                    </a:lnTo>
                    <a:lnTo>
                      <a:pt x="1521" y="261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5"/>
              <p:cNvSpPr/>
              <p:nvPr/>
            </p:nvSpPr>
            <p:spPr>
              <a:xfrm>
                <a:off x="-1992925" y="14160075"/>
                <a:ext cx="40300" cy="132250"/>
              </a:xfrm>
              <a:custGeom>
                <a:avLst/>
                <a:gdLst/>
                <a:ahLst/>
                <a:cxnLst/>
                <a:rect l="l" t="t" r="r" b="b"/>
                <a:pathLst>
                  <a:path w="1612" h="5290" extrusionOk="0">
                    <a:moveTo>
                      <a:pt x="1611" y="0"/>
                    </a:moveTo>
                    <a:lnTo>
                      <a:pt x="91" y="2614"/>
                    </a:lnTo>
                    <a:lnTo>
                      <a:pt x="0" y="2614"/>
                    </a:lnTo>
                    <a:lnTo>
                      <a:pt x="1459" y="5198"/>
                    </a:lnTo>
                    <a:lnTo>
                      <a:pt x="1611" y="5289"/>
                    </a:lnTo>
                    <a:lnTo>
                      <a:pt x="1611" y="5107"/>
                    </a:lnTo>
                    <a:lnTo>
                      <a:pt x="183" y="2554"/>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5"/>
              <p:cNvSpPr/>
              <p:nvPr/>
            </p:nvSpPr>
            <p:spPr>
              <a:xfrm>
                <a:off x="-1951150" y="14297600"/>
                <a:ext cx="1550" cy="3075"/>
              </a:xfrm>
              <a:custGeom>
                <a:avLst/>
                <a:gdLst/>
                <a:ahLst/>
                <a:cxnLst/>
                <a:rect l="l" t="t" r="r" b="b"/>
                <a:pathLst>
                  <a:path w="62" h="123" extrusionOk="0">
                    <a:moveTo>
                      <a:pt x="1" y="1"/>
                    </a:moveTo>
                    <a:lnTo>
                      <a:pt x="31" y="122"/>
                    </a:lnTo>
                    <a:lnTo>
                      <a:pt x="62" y="62"/>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5"/>
              <p:cNvSpPr/>
              <p:nvPr/>
            </p:nvSpPr>
            <p:spPr>
              <a:xfrm>
                <a:off x="-2070450" y="14077250"/>
                <a:ext cx="117825" cy="70675"/>
              </a:xfrm>
              <a:custGeom>
                <a:avLst/>
                <a:gdLst/>
                <a:ahLst/>
                <a:cxnLst/>
                <a:rect l="l" t="t" r="r" b="b"/>
                <a:pathLst>
                  <a:path w="4713" h="2827" extrusionOk="0">
                    <a:moveTo>
                      <a:pt x="153" y="0"/>
                    </a:moveTo>
                    <a:lnTo>
                      <a:pt x="1" y="122"/>
                    </a:lnTo>
                    <a:lnTo>
                      <a:pt x="153" y="213"/>
                    </a:lnTo>
                    <a:lnTo>
                      <a:pt x="3101" y="213"/>
                    </a:lnTo>
                    <a:lnTo>
                      <a:pt x="4560" y="2736"/>
                    </a:lnTo>
                    <a:lnTo>
                      <a:pt x="4712" y="2827"/>
                    </a:lnTo>
                    <a:lnTo>
                      <a:pt x="4712" y="2675"/>
                    </a:lnTo>
                    <a:lnTo>
                      <a:pt x="3192" y="61"/>
                    </a:lnTo>
                    <a:lnTo>
                      <a:pt x="3101" y="61"/>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5"/>
              <p:cNvSpPr/>
              <p:nvPr/>
            </p:nvSpPr>
            <p:spPr>
              <a:xfrm>
                <a:off x="-2071950" y="14084075"/>
                <a:ext cx="39525" cy="68425"/>
              </a:xfrm>
              <a:custGeom>
                <a:avLst/>
                <a:gdLst/>
                <a:ahLst/>
                <a:cxnLst/>
                <a:rect l="l" t="t" r="r" b="b"/>
                <a:pathLst>
                  <a:path w="1581" h="2737" extrusionOk="0">
                    <a:moveTo>
                      <a:pt x="0" y="1"/>
                    </a:moveTo>
                    <a:lnTo>
                      <a:pt x="0" y="183"/>
                    </a:lnTo>
                    <a:lnTo>
                      <a:pt x="1429" y="2736"/>
                    </a:lnTo>
                    <a:lnTo>
                      <a:pt x="1520" y="2615"/>
                    </a:lnTo>
                    <a:lnTo>
                      <a:pt x="1581" y="261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5"/>
              <p:cNvSpPr/>
              <p:nvPr/>
            </p:nvSpPr>
            <p:spPr>
              <a:xfrm>
                <a:off x="-2078800" y="14077250"/>
                <a:ext cx="3825" cy="3050"/>
              </a:xfrm>
              <a:custGeom>
                <a:avLst/>
                <a:gdLst/>
                <a:ahLst/>
                <a:cxnLst/>
                <a:rect l="l" t="t" r="r" b="b"/>
                <a:pathLst>
                  <a:path w="153" h="122" extrusionOk="0">
                    <a:moveTo>
                      <a:pt x="1" y="0"/>
                    </a:moveTo>
                    <a:lnTo>
                      <a:pt x="31" y="91"/>
                    </a:lnTo>
                    <a:lnTo>
                      <a:pt x="92" y="122"/>
                    </a:lnTo>
                    <a:lnTo>
                      <a:pt x="92" y="61"/>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5"/>
              <p:cNvSpPr/>
              <p:nvPr/>
            </p:nvSpPr>
            <p:spPr>
              <a:xfrm>
                <a:off x="-1869075" y="14152475"/>
                <a:ext cx="41075" cy="67650"/>
              </a:xfrm>
              <a:custGeom>
                <a:avLst/>
                <a:gdLst/>
                <a:ahLst/>
                <a:cxnLst/>
                <a:rect l="l" t="t" r="r" b="b"/>
                <a:pathLst>
                  <a:path w="1643" h="2706" extrusionOk="0">
                    <a:moveTo>
                      <a:pt x="153" y="0"/>
                    </a:moveTo>
                    <a:lnTo>
                      <a:pt x="122" y="92"/>
                    </a:lnTo>
                    <a:lnTo>
                      <a:pt x="1" y="92"/>
                    </a:lnTo>
                    <a:lnTo>
                      <a:pt x="1490" y="2614"/>
                    </a:lnTo>
                    <a:lnTo>
                      <a:pt x="1642" y="2706"/>
                    </a:lnTo>
                    <a:lnTo>
                      <a:pt x="1642" y="2523"/>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5"/>
              <p:cNvSpPr/>
              <p:nvPr/>
            </p:nvSpPr>
            <p:spPr>
              <a:xfrm>
                <a:off x="-1947350" y="14156275"/>
                <a:ext cx="117825" cy="70700"/>
              </a:xfrm>
              <a:custGeom>
                <a:avLst/>
                <a:gdLst/>
                <a:ahLst/>
                <a:cxnLst/>
                <a:rect l="l" t="t" r="r" b="b"/>
                <a:pathLst>
                  <a:path w="4713" h="2828" extrusionOk="0">
                    <a:moveTo>
                      <a:pt x="1" y="0"/>
                    </a:moveTo>
                    <a:lnTo>
                      <a:pt x="1" y="152"/>
                    </a:lnTo>
                    <a:lnTo>
                      <a:pt x="1521" y="2766"/>
                    </a:lnTo>
                    <a:lnTo>
                      <a:pt x="1582" y="2766"/>
                    </a:lnTo>
                    <a:lnTo>
                      <a:pt x="4560" y="2827"/>
                    </a:lnTo>
                    <a:lnTo>
                      <a:pt x="4712" y="2706"/>
                    </a:lnTo>
                    <a:lnTo>
                      <a:pt x="4560" y="2614"/>
                    </a:lnTo>
                    <a:lnTo>
                      <a:pt x="1612" y="2614"/>
                    </a:lnTo>
                    <a:lnTo>
                      <a:pt x="153" y="9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5"/>
              <p:cNvSpPr/>
              <p:nvPr/>
            </p:nvSpPr>
            <p:spPr>
              <a:xfrm>
                <a:off x="-2071950" y="14149425"/>
                <a:ext cx="117800" cy="70700"/>
              </a:xfrm>
              <a:custGeom>
                <a:avLst/>
                <a:gdLst/>
                <a:ahLst/>
                <a:cxnLst/>
                <a:rect l="l" t="t" r="r" b="b"/>
                <a:pathLst>
                  <a:path w="4712" h="2828" extrusionOk="0">
                    <a:moveTo>
                      <a:pt x="1520" y="1"/>
                    </a:moveTo>
                    <a:lnTo>
                      <a:pt x="1429" y="122"/>
                    </a:lnTo>
                    <a:lnTo>
                      <a:pt x="0" y="2645"/>
                    </a:lnTo>
                    <a:lnTo>
                      <a:pt x="0" y="2797"/>
                    </a:lnTo>
                    <a:lnTo>
                      <a:pt x="0" y="2828"/>
                    </a:lnTo>
                    <a:lnTo>
                      <a:pt x="152" y="2736"/>
                    </a:lnTo>
                    <a:lnTo>
                      <a:pt x="1581" y="214"/>
                    </a:lnTo>
                    <a:lnTo>
                      <a:pt x="4559" y="214"/>
                    </a:lnTo>
                    <a:lnTo>
                      <a:pt x="4711" y="122"/>
                    </a:lnTo>
                    <a:lnTo>
                      <a:pt x="45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5"/>
              <p:cNvSpPr/>
              <p:nvPr/>
            </p:nvSpPr>
            <p:spPr>
              <a:xfrm>
                <a:off x="-2078800" y="14223900"/>
                <a:ext cx="2300" cy="3075"/>
              </a:xfrm>
              <a:custGeom>
                <a:avLst/>
                <a:gdLst/>
                <a:ahLst/>
                <a:cxnLst/>
                <a:rect l="l" t="t" r="r" b="b"/>
                <a:pathLst>
                  <a:path w="92" h="123" extrusionOk="0">
                    <a:moveTo>
                      <a:pt x="92" y="1"/>
                    </a:moveTo>
                    <a:lnTo>
                      <a:pt x="1" y="122"/>
                    </a:lnTo>
                    <a:lnTo>
                      <a:pt x="92" y="122"/>
                    </a:lnTo>
                    <a:lnTo>
                      <a:pt x="92" y="61"/>
                    </a:lnTo>
                    <a:lnTo>
                      <a:pt x="92" y="31"/>
                    </a:lnTo>
                    <a:lnTo>
                      <a:pt x="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5"/>
              <p:cNvSpPr/>
              <p:nvPr/>
            </p:nvSpPr>
            <p:spPr>
              <a:xfrm>
                <a:off x="-2070450" y="14156275"/>
                <a:ext cx="117825" cy="70700"/>
              </a:xfrm>
              <a:custGeom>
                <a:avLst/>
                <a:gdLst/>
                <a:ahLst/>
                <a:cxnLst/>
                <a:rect l="l" t="t" r="r" b="b"/>
                <a:pathLst>
                  <a:path w="4713" h="2828" extrusionOk="0">
                    <a:moveTo>
                      <a:pt x="4712" y="0"/>
                    </a:moveTo>
                    <a:lnTo>
                      <a:pt x="4560" y="92"/>
                    </a:lnTo>
                    <a:lnTo>
                      <a:pt x="3101" y="2614"/>
                    </a:lnTo>
                    <a:lnTo>
                      <a:pt x="153" y="2614"/>
                    </a:lnTo>
                    <a:lnTo>
                      <a:pt x="1" y="2706"/>
                    </a:lnTo>
                    <a:lnTo>
                      <a:pt x="153" y="2827"/>
                    </a:lnTo>
                    <a:lnTo>
                      <a:pt x="3101" y="2766"/>
                    </a:lnTo>
                    <a:lnTo>
                      <a:pt x="3192" y="2766"/>
                    </a:lnTo>
                    <a:lnTo>
                      <a:pt x="4712" y="15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5"/>
              <p:cNvSpPr/>
              <p:nvPr/>
            </p:nvSpPr>
            <p:spPr>
              <a:xfrm>
                <a:off x="-1945825" y="14084075"/>
                <a:ext cx="117825" cy="70700"/>
              </a:xfrm>
              <a:custGeom>
                <a:avLst/>
                <a:gdLst/>
                <a:ahLst/>
                <a:cxnLst/>
                <a:rect l="l" t="t" r="r" b="b"/>
                <a:pathLst>
                  <a:path w="4713" h="2828" extrusionOk="0">
                    <a:moveTo>
                      <a:pt x="4712" y="1"/>
                    </a:moveTo>
                    <a:lnTo>
                      <a:pt x="4560" y="92"/>
                    </a:lnTo>
                    <a:lnTo>
                      <a:pt x="3071" y="2615"/>
                    </a:lnTo>
                    <a:lnTo>
                      <a:pt x="153" y="2615"/>
                    </a:lnTo>
                    <a:lnTo>
                      <a:pt x="1" y="2736"/>
                    </a:lnTo>
                    <a:lnTo>
                      <a:pt x="153" y="2828"/>
                    </a:lnTo>
                    <a:lnTo>
                      <a:pt x="3192" y="2828"/>
                    </a:lnTo>
                    <a:lnTo>
                      <a:pt x="3223" y="2736"/>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5"/>
              <p:cNvSpPr/>
              <p:nvPr/>
            </p:nvSpPr>
            <p:spPr>
              <a:xfrm>
                <a:off x="-1947350" y="14077250"/>
                <a:ext cx="117825" cy="70675"/>
              </a:xfrm>
              <a:custGeom>
                <a:avLst/>
                <a:gdLst/>
                <a:ahLst/>
                <a:cxnLst/>
                <a:rect l="l" t="t" r="r" b="b"/>
                <a:pathLst>
                  <a:path w="4713" h="2827" extrusionOk="0">
                    <a:moveTo>
                      <a:pt x="4560" y="0"/>
                    </a:moveTo>
                    <a:lnTo>
                      <a:pt x="1582" y="61"/>
                    </a:lnTo>
                    <a:lnTo>
                      <a:pt x="1521" y="61"/>
                    </a:lnTo>
                    <a:lnTo>
                      <a:pt x="1" y="2675"/>
                    </a:lnTo>
                    <a:lnTo>
                      <a:pt x="1" y="2827"/>
                    </a:lnTo>
                    <a:lnTo>
                      <a:pt x="153" y="2736"/>
                    </a:lnTo>
                    <a:lnTo>
                      <a:pt x="1612" y="213"/>
                    </a:lnTo>
                    <a:lnTo>
                      <a:pt x="4560" y="213"/>
                    </a:lnTo>
                    <a:lnTo>
                      <a:pt x="4712" y="122"/>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5"/>
              <p:cNvSpPr/>
              <p:nvPr/>
            </p:nvSpPr>
            <p:spPr>
              <a:xfrm>
                <a:off x="-2076525" y="14005050"/>
                <a:ext cx="251550" cy="215825"/>
              </a:xfrm>
              <a:custGeom>
                <a:avLst/>
                <a:gdLst/>
                <a:ahLst/>
                <a:cxnLst/>
                <a:rect l="l" t="t" r="r" b="b"/>
                <a:pathLst>
                  <a:path w="10062" h="8633" extrusionOk="0">
                    <a:moveTo>
                      <a:pt x="5046" y="1"/>
                    </a:moveTo>
                    <a:lnTo>
                      <a:pt x="5016" y="61"/>
                    </a:lnTo>
                    <a:lnTo>
                      <a:pt x="4955" y="92"/>
                    </a:lnTo>
                    <a:lnTo>
                      <a:pt x="4894" y="122"/>
                    </a:lnTo>
                    <a:lnTo>
                      <a:pt x="183" y="2858"/>
                    </a:lnTo>
                    <a:lnTo>
                      <a:pt x="61" y="2888"/>
                    </a:lnTo>
                    <a:lnTo>
                      <a:pt x="1" y="2949"/>
                    </a:lnTo>
                    <a:lnTo>
                      <a:pt x="1" y="3010"/>
                    </a:lnTo>
                    <a:lnTo>
                      <a:pt x="1" y="3040"/>
                    </a:lnTo>
                    <a:lnTo>
                      <a:pt x="1" y="3162"/>
                    </a:lnTo>
                    <a:lnTo>
                      <a:pt x="1" y="3344"/>
                    </a:lnTo>
                    <a:lnTo>
                      <a:pt x="1" y="8420"/>
                    </a:lnTo>
                    <a:lnTo>
                      <a:pt x="92" y="8633"/>
                    </a:lnTo>
                    <a:lnTo>
                      <a:pt x="183" y="8603"/>
                    </a:lnTo>
                    <a:lnTo>
                      <a:pt x="183" y="8572"/>
                    </a:lnTo>
                    <a:lnTo>
                      <a:pt x="183" y="8420"/>
                    </a:lnTo>
                    <a:lnTo>
                      <a:pt x="183" y="3344"/>
                    </a:lnTo>
                    <a:lnTo>
                      <a:pt x="183" y="3162"/>
                    </a:lnTo>
                    <a:lnTo>
                      <a:pt x="31" y="3101"/>
                    </a:lnTo>
                    <a:lnTo>
                      <a:pt x="92" y="2949"/>
                    </a:lnTo>
                    <a:lnTo>
                      <a:pt x="244" y="3010"/>
                    </a:lnTo>
                    <a:lnTo>
                      <a:pt x="396" y="2888"/>
                    </a:lnTo>
                    <a:lnTo>
                      <a:pt x="4803" y="365"/>
                    </a:lnTo>
                    <a:lnTo>
                      <a:pt x="4955" y="274"/>
                    </a:lnTo>
                    <a:lnTo>
                      <a:pt x="4955" y="153"/>
                    </a:lnTo>
                    <a:lnTo>
                      <a:pt x="4955" y="122"/>
                    </a:lnTo>
                    <a:lnTo>
                      <a:pt x="5168" y="122"/>
                    </a:lnTo>
                    <a:lnTo>
                      <a:pt x="5168" y="153"/>
                    </a:lnTo>
                    <a:lnTo>
                      <a:pt x="5168" y="274"/>
                    </a:lnTo>
                    <a:lnTo>
                      <a:pt x="5320" y="365"/>
                    </a:lnTo>
                    <a:lnTo>
                      <a:pt x="9727" y="2888"/>
                    </a:lnTo>
                    <a:lnTo>
                      <a:pt x="9879" y="3010"/>
                    </a:lnTo>
                    <a:lnTo>
                      <a:pt x="9910" y="2979"/>
                    </a:lnTo>
                    <a:lnTo>
                      <a:pt x="9879" y="2888"/>
                    </a:lnTo>
                    <a:lnTo>
                      <a:pt x="10062" y="2888"/>
                    </a:lnTo>
                    <a:lnTo>
                      <a:pt x="9940" y="2858"/>
                    </a:lnTo>
                    <a:lnTo>
                      <a:pt x="5229" y="122"/>
                    </a:lnTo>
                    <a:lnTo>
                      <a:pt x="5107" y="61"/>
                    </a:lnTo>
                    <a:lnTo>
                      <a:pt x="50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5"/>
              <p:cNvSpPr/>
              <p:nvPr/>
            </p:nvSpPr>
            <p:spPr>
              <a:xfrm>
                <a:off x="-1952650" y="14154750"/>
                <a:ext cx="5325" cy="138325"/>
              </a:xfrm>
              <a:custGeom>
                <a:avLst/>
                <a:gdLst/>
                <a:ahLst/>
                <a:cxnLst/>
                <a:rect l="l" t="t" r="r" b="b"/>
                <a:pathLst>
                  <a:path w="213" h="5533" extrusionOk="0">
                    <a:moveTo>
                      <a:pt x="91" y="1"/>
                    </a:moveTo>
                    <a:lnTo>
                      <a:pt x="0" y="61"/>
                    </a:lnTo>
                    <a:lnTo>
                      <a:pt x="0" y="213"/>
                    </a:lnTo>
                    <a:lnTo>
                      <a:pt x="0" y="5320"/>
                    </a:lnTo>
                    <a:lnTo>
                      <a:pt x="0" y="5502"/>
                    </a:lnTo>
                    <a:lnTo>
                      <a:pt x="91" y="5533"/>
                    </a:lnTo>
                    <a:lnTo>
                      <a:pt x="213" y="5502"/>
                    </a:lnTo>
                    <a:lnTo>
                      <a:pt x="213" y="5320"/>
                    </a:lnTo>
                    <a:lnTo>
                      <a:pt x="213" y="213"/>
                    </a:lnTo>
                    <a:lnTo>
                      <a:pt x="213" y="61"/>
                    </a:lnTo>
                    <a:lnTo>
                      <a:pt x="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5"/>
              <p:cNvSpPr/>
              <p:nvPr/>
            </p:nvSpPr>
            <p:spPr>
              <a:xfrm>
                <a:off x="-1952650" y="14008100"/>
                <a:ext cx="5325" cy="141350"/>
              </a:xfrm>
              <a:custGeom>
                <a:avLst/>
                <a:gdLst/>
                <a:ahLst/>
                <a:cxnLst/>
                <a:rect l="l" t="t" r="r" b="b"/>
                <a:pathLst>
                  <a:path w="213" h="5654" extrusionOk="0">
                    <a:moveTo>
                      <a:pt x="0" y="0"/>
                    </a:moveTo>
                    <a:lnTo>
                      <a:pt x="0" y="31"/>
                    </a:lnTo>
                    <a:lnTo>
                      <a:pt x="0" y="152"/>
                    </a:lnTo>
                    <a:lnTo>
                      <a:pt x="0" y="335"/>
                    </a:lnTo>
                    <a:lnTo>
                      <a:pt x="0" y="5441"/>
                    </a:lnTo>
                    <a:lnTo>
                      <a:pt x="0" y="5593"/>
                    </a:lnTo>
                    <a:lnTo>
                      <a:pt x="91" y="5654"/>
                    </a:lnTo>
                    <a:lnTo>
                      <a:pt x="213" y="5593"/>
                    </a:lnTo>
                    <a:lnTo>
                      <a:pt x="213" y="5441"/>
                    </a:lnTo>
                    <a:lnTo>
                      <a:pt x="213" y="335"/>
                    </a:lnTo>
                    <a:lnTo>
                      <a:pt x="213" y="152"/>
                    </a:lnTo>
                    <a:lnTo>
                      <a:pt x="213" y="31"/>
                    </a:lnTo>
                    <a:lnTo>
                      <a:pt x="2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5"/>
              <p:cNvSpPr/>
              <p:nvPr/>
            </p:nvSpPr>
            <p:spPr>
              <a:xfrm>
                <a:off x="-2075750" y="14078750"/>
                <a:ext cx="125400" cy="73750"/>
              </a:xfrm>
              <a:custGeom>
                <a:avLst/>
                <a:gdLst/>
                <a:ahLst/>
                <a:cxnLst/>
                <a:rect l="l" t="t" r="r" b="b"/>
                <a:pathLst>
                  <a:path w="5016" h="2950" extrusionOk="0">
                    <a:moveTo>
                      <a:pt x="61" y="1"/>
                    </a:moveTo>
                    <a:lnTo>
                      <a:pt x="0" y="153"/>
                    </a:lnTo>
                    <a:lnTo>
                      <a:pt x="152" y="214"/>
                    </a:lnTo>
                    <a:lnTo>
                      <a:pt x="304" y="305"/>
                    </a:lnTo>
                    <a:lnTo>
                      <a:pt x="4711" y="2828"/>
                    </a:lnTo>
                    <a:lnTo>
                      <a:pt x="4863" y="2949"/>
                    </a:lnTo>
                    <a:lnTo>
                      <a:pt x="5015" y="2828"/>
                    </a:lnTo>
                    <a:lnTo>
                      <a:pt x="4924" y="2767"/>
                    </a:lnTo>
                    <a:lnTo>
                      <a:pt x="4772" y="2676"/>
                    </a:lnTo>
                    <a:lnTo>
                      <a:pt x="365" y="153"/>
                    </a:lnTo>
                    <a:lnTo>
                      <a:pt x="213" y="62"/>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5"/>
              <p:cNvSpPr/>
              <p:nvPr/>
            </p:nvSpPr>
            <p:spPr>
              <a:xfrm>
                <a:off x="-1950375" y="14152475"/>
                <a:ext cx="121600" cy="71450"/>
              </a:xfrm>
              <a:custGeom>
                <a:avLst/>
                <a:gdLst/>
                <a:ahLst/>
                <a:cxnLst/>
                <a:rect l="l" t="t" r="r" b="b"/>
                <a:pathLst>
                  <a:path w="4864" h="2858" extrusionOk="0">
                    <a:moveTo>
                      <a:pt x="183" y="0"/>
                    </a:moveTo>
                    <a:lnTo>
                      <a:pt x="0" y="92"/>
                    </a:lnTo>
                    <a:lnTo>
                      <a:pt x="122" y="152"/>
                    </a:lnTo>
                    <a:lnTo>
                      <a:pt x="274" y="244"/>
                    </a:lnTo>
                    <a:lnTo>
                      <a:pt x="4681" y="2766"/>
                    </a:lnTo>
                    <a:lnTo>
                      <a:pt x="4833" y="2858"/>
                    </a:lnTo>
                    <a:lnTo>
                      <a:pt x="4864" y="2827"/>
                    </a:lnTo>
                    <a:lnTo>
                      <a:pt x="4742" y="2614"/>
                    </a:lnTo>
                    <a:lnTo>
                      <a:pt x="335" y="92"/>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5"/>
              <p:cNvSpPr/>
              <p:nvPr/>
            </p:nvSpPr>
            <p:spPr>
              <a:xfrm>
                <a:off x="-2074250" y="14079525"/>
                <a:ext cx="246250" cy="144400"/>
              </a:xfrm>
              <a:custGeom>
                <a:avLst/>
                <a:gdLst/>
                <a:ahLst/>
                <a:cxnLst/>
                <a:rect l="l" t="t" r="r" b="b"/>
                <a:pathLst>
                  <a:path w="9850" h="5776" extrusionOk="0">
                    <a:moveTo>
                      <a:pt x="9819" y="0"/>
                    </a:moveTo>
                    <a:lnTo>
                      <a:pt x="9788" y="31"/>
                    </a:lnTo>
                    <a:lnTo>
                      <a:pt x="9636" y="122"/>
                    </a:lnTo>
                    <a:lnTo>
                      <a:pt x="5229" y="2645"/>
                    </a:lnTo>
                    <a:lnTo>
                      <a:pt x="5077" y="2736"/>
                    </a:lnTo>
                    <a:lnTo>
                      <a:pt x="4955" y="2797"/>
                    </a:lnTo>
                    <a:lnTo>
                      <a:pt x="4803" y="2918"/>
                    </a:lnTo>
                    <a:lnTo>
                      <a:pt x="4651" y="3010"/>
                    </a:lnTo>
                    <a:lnTo>
                      <a:pt x="244" y="5532"/>
                    </a:lnTo>
                    <a:lnTo>
                      <a:pt x="92" y="5624"/>
                    </a:lnTo>
                    <a:lnTo>
                      <a:pt x="1" y="5654"/>
                    </a:lnTo>
                    <a:lnTo>
                      <a:pt x="62" y="5745"/>
                    </a:lnTo>
                    <a:lnTo>
                      <a:pt x="153" y="5776"/>
                    </a:lnTo>
                    <a:lnTo>
                      <a:pt x="305" y="5684"/>
                    </a:lnTo>
                    <a:lnTo>
                      <a:pt x="4712" y="3162"/>
                    </a:lnTo>
                    <a:lnTo>
                      <a:pt x="4864" y="3070"/>
                    </a:lnTo>
                    <a:lnTo>
                      <a:pt x="4955" y="3010"/>
                    </a:lnTo>
                    <a:lnTo>
                      <a:pt x="5138" y="2918"/>
                    </a:lnTo>
                    <a:lnTo>
                      <a:pt x="5290" y="2797"/>
                    </a:lnTo>
                    <a:lnTo>
                      <a:pt x="9697" y="274"/>
                    </a:lnTo>
                    <a:lnTo>
                      <a:pt x="9849" y="183"/>
                    </a:lnTo>
                    <a:lnTo>
                      <a:pt x="9849" y="61"/>
                    </a:lnTo>
                    <a:lnTo>
                      <a:pt x="9849" y="31"/>
                    </a:lnTo>
                    <a:lnTo>
                      <a:pt x="9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5"/>
              <p:cNvSpPr/>
              <p:nvPr/>
            </p:nvSpPr>
            <p:spPr>
              <a:xfrm>
                <a:off x="-2032450" y="14293050"/>
                <a:ext cx="74500" cy="775"/>
              </a:xfrm>
              <a:custGeom>
                <a:avLst/>
                <a:gdLst/>
                <a:ahLst/>
                <a:cxnLst/>
                <a:rect l="l" t="t" r="r" b="b"/>
                <a:pathLst>
                  <a:path w="2980" h="31" extrusionOk="0">
                    <a:moveTo>
                      <a:pt x="2979" y="31"/>
                    </a:move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5"/>
              <p:cNvSpPr/>
              <p:nvPr/>
            </p:nvSpPr>
            <p:spPr>
              <a:xfrm>
                <a:off x="-2076525" y="14224650"/>
                <a:ext cx="118575" cy="152000"/>
              </a:xfrm>
              <a:custGeom>
                <a:avLst/>
                <a:gdLst/>
                <a:ahLst/>
                <a:cxnLst/>
                <a:rect l="l" t="t" r="r" b="b"/>
                <a:pathLst>
                  <a:path w="4743" h="6080" extrusionOk="0">
                    <a:moveTo>
                      <a:pt x="1" y="1"/>
                    </a:moveTo>
                    <a:lnTo>
                      <a:pt x="1" y="31"/>
                    </a:lnTo>
                    <a:lnTo>
                      <a:pt x="1" y="92"/>
                    </a:lnTo>
                    <a:lnTo>
                      <a:pt x="1" y="305"/>
                    </a:lnTo>
                    <a:lnTo>
                      <a:pt x="1" y="5411"/>
                    </a:lnTo>
                    <a:lnTo>
                      <a:pt x="1" y="5624"/>
                    </a:lnTo>
                    <a:lnTo>
                      <a:pt x="1" y="5655"/>
                    </a:lnTo>
                    <a:lnTo>
                      <a:pt x="1" y="5746"/>
                    </a:lnTo>
                    <a:lnTo>
                      <a:pt x="1" y="5776"/>
                    </a:lnTo>
                    <a:lnTo>
                      <a:pt x="1" y="5898"/>
                    </a:lnTo>
                    <a:lnTo>
                      <a:pt x="1" y="6080"/>
                    </a:lnTo>
                    <a:lnTo>
                      <a:pt x="92" y="5867"/>
                    </a:lnTo>
                    <a:lnTo>
                      <a:pt x="183" y="5715"/>
                    </a:lnTo>
                    <a:lnTo>
                      <a:pt x="335" y="5472"/>
                    </a:lnTo>
                    <a:lnTo>
                      <a:pt x="1764" y="2980"/>
                    </a:lnTo>
                    <a:lnTo>
                      <a:pt x="4742" y="2919"/>
                    </a:lnTo>
                    <a:lnTo>
                      <a:pt x="1703" y="2919"/>
                    </a:lnTo>
                    <a:lnTo>
                      <a:pt x="1612" y="2858"/>
                    </a:lnTo>
                    <a:lnTo>
                      <a:pt x="183" y="5411"/>
                    </a:lnTo>
                    <a:lnTo>
                      <a:pt x="183"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5"/>
              <p:cNvSpPr/>
              <p:nvPr/>
            </p:nvSpPr>
            <p:spPr>
              <a:xfrm>
                <a:off x="-2076525" y="14215550"/>
                <a:ext cx="3825" cy="7625"/>
              </a:xfrm>
              <a:custGeom>
                <a:avLst/>
                <a:gdLst/>
                <a:ahLst/>
                <a:cxnLst/>
                <a:rect l="l" t="t" r="r" b="b"/>
                <a:pathLst>
                  <a:path w="153" h="305" extrusionOk="0">
                    <a:moveTo>
                      <a:pt x="1" y="0"/>
                    </a:moveTo>
                    <a:lnTo>
                      <a:pt x="1" y="183"/>
                    </a:lnTo>
                    <a:lnTo>
                      <a:pt x="153" y="304"/>
                    </a:lnTo>
                    <a:lnTo>
                      <a:pt x="92" y="2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5"/>
              <p:cNvSpPr/>
              <p:nvPr/>
            </p:nvSpPr>
            <p:spPr>
              <a:xfrm>
                <a:off x="-1942025" y="14293050"/>
                <a:ext cx="72975" cy="775"/>
              </a:xfrm>
              <a:custGeom>
                <a:avLst/>
                <a:gdLst/>
                <a:ahLst/>
                <a:cxnLst/>
                <a:rect l="l" t="t" r="r" b="b"/>
                <a:pathLst>
                  <a:path w="2919" h="31" extrusionOk="0">
                    <a:moveTo>
                      <a:pt x="1" y="31"/>
                    </a:moveTo>
                    <a:lnTo>
                      <a:pt x="2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5"/>
              <p:cNvSpPr/>
              <p:nvPr/>
            </p:nvSpPr>
            <p:spPr>
              <a:xfrm>
                <a:off x="-1865275" y="14296100"/>
                <a:ext cx="25875" cy="42575"/>
              </a:xfrm>
              <a:custGeom>
                <a:avLst/>
                <a:gdLst/>
                <a:ahLst/>
                <a:cxnLst/>
                <a:rect l="l" t="t" r="r" b="b"/>
                <a:pathLst>
                  <a:path w="1035" h="1703" extrusionOk="0">
                    <a:moveTo>
                      <a:pt x="1" y="0"/>
                    </a:moveTo>
                    <a:lnTo>
                      <a:pt x="1034" y="170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5"/>
              <p:cNvSpPr/>
              <p:nvPr/>
            </p:nvSpPr>
            <p:spPr>
              <a:xfrm>
                <a:off x="-1942025" y="14297600"/>
                <a:ext cx="72975" cy="1550"/>
              </a:xfrm>
              <a:custGeom>
                <a:avLst/>
                <a:gdLst/>
                <a:ahLst/>
                <a:cxnLst/>
                <a:rect l="l" t="t" r="r" b="b"/>
                <a:pathLst>
                  <a:path w="2919" h="62" extrusionOk="0">
                    <a:moveTo>
                      <a:pt x="2919" y="62"/>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5"/>
              <p:cNvSpPr/>
              <p:nvPr/>
            </p:nvSpPr>
            <p:spPr>
              <a:xfrm>
                <a:off x="-2079550" y="14220100"/>
                <a:ext cx="129950" cy="80575"/>
              </a:xfrm>
              <a:custGeom>
                <a:avLst/>
                <a:gdLst/>
                <a:ahLst/>
                <a:cxnLst/>
                <a:rect l="l" t="t" r="r" b="b"/>
                <a:pathLst>
                  <a:path w="5198" h="3223" extrusionOk="0">
                    <a:moveTo>
                      <a:pt x="0" y="1"/>
                    </a:moveTo>
                    <a:lnTo>
                      <a:pt x="122" y="213"/>
                    </a:lnTo>
                    <a:lnTo>
                      <a:pt x="152" y="244"/>
                    </a:lnTo>
                    <a:lnTo>
                      <a:pt x="152" y="305"/>
                    </a:lnTo>
                    <a:lnTo>
                      <a:pt x="334" y="608"/>
                    </a:lnTo>
                    <a:lnTo>
                      <a:pt x="1824" y="3131"/>
                    </a:lnTo>
                    <a:lnTo>
                      <a:pt x="1854" y="3222"/>
                    </a:lnTo>
                    <a:lnTo>
                      <a:pt x="4894" y="3222"/>
                    </a:lnTo>
                    <a:lnTo>
                      <a:pt x="5046" y="3131"/>
                    </a:lnTo>
                    <a:lnTo>
                      <a:pt x="4863" y="2949"/>
                    </a:lnTo>
                    <a:lnTo>
                      <a:pt x="1945" y="2949"/>
                    </a:lnTo>
                    <a:lnTo>
                      <a:pt x="456" y="426"/>
                    </a:lnTo>
                    <a:lnTo>
                      <a:pt x="4863" y="2949"/>
                    </a:lnTo>
                    <a:lnTo>
                      <a:pt x="5198" y="2949"/>
                    </a:lnTo>
                    <a:lnTo>
                      <a:pt x="5137" y="2919"/>
                    </a:lnTo>
                    <a:lnTo>
                      <a:pt x="4985" y="2858"/>
                    </a:lnTo>
                    <a:lnTo>
                      <a:pt x="578" y="305"/>
                    </a:lnTo>
                    <a:lnTo>
                      <a:pt x="426" y="213"/>
                    </a:lnTo>
                    <a:lnTo>
                      <a:pt x="304" y="153"/>
                    </a:lnTo>
                    <a:lnTo>
                      <a:pt x="152" y="6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5"/>
              <p:cNvSpPr/>
              <p:nvPr/>
            </p:nvSpPr>
            <p:spPr>
              <a:xfrm>
                <a:off x="-1950375" y="14296100"/>
                <a:ext cx="122375" cy="72200"/>
              </a:xfrm>
              <a:custGeom>
                <a:avLst/>
                <a:gdLst/>
                <a:ahLst/>
                <a:cxnLst/>
                <a:rect l="l" t="t" r="r" b="b"/>
                <a:pathLst>
                  <a:path w="4895" h="2888" extrusionOk="0">
                    <a:moveTo>
                      <a:pt x="3253" y="122"/>
                    </a:moveTo>
                    <a:lnTo>
                      <a:pt x="4742" y="2645"/>
                    </a:lnTo>
                    <a:lnTo>
                      <a:pt x="4742" y="2645"/>
                    </a:lnTo>
                    <a:lnTo>
                      <a:pt x="335" y="122"/>
                    </a:lnTo>
                    <a:close/>
                    <a:moveTo>
                      <a:pt x="3405" y="0"/>
                    </a:moveTo>
                    <a:lnTo>
                      <a:pt x="3374" y="61"/>
                    </a:lnTo>
                    <a:lnTo>
                      <a:pt x="0" y="61"/>
                    </a:lnTo>
                    <a:lnTo>
                      <a:pt x="61" y="122"/>
                    </a:lnTo>
                    <a:lnTo>
                      <a:pt x="152" y="152"/>
                    </a:lnTo>
                    <a:lnTo>
                      <a:pt x="304" y="213"/>
                    </a:lnTo>
                    <a:lnTo>
                      <a:pt x="4712" y="2766"/>
                    </a:lnTo>
                    <a:lnTo>
                      <a:pt x="4864" y="2857"/>
                    </a:lnTo>
                    <a:lnTo>
                      <a:pt x="4894" y="2888"/>
                    </a:lnTo>
                    <a:lnTo>
                      <a:pt x="4894" y="2888"/>
                    </a:lnTo>
                    <a:lnTo>
                      <a:pt x="4833" y="2766"/>
                    </a:lnTo>
                    <a:lnTo>
                      <a:pt x="4894" y="2766"/>
                    </a:lnTo>
                    <a:lnTo>
                      <a:pt x="4894" y="2553"/>
                    </a:lnTo>
                    <a:lnTo>
                      <a:pt x="4408" y="1702"/>
                    </a:lnTo>
                    <a:lnTo>
                      <a:pt x="34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5"/>
              <p:cNvSpPr/>
              <p:nvPr/>
            </p:nvSpPr>
            <p:spPr>
              <a:xfrm>
                <a:off x="-1957975" y="14293800"/>
                <a:ext cx="7625" cy="2325"/>
              </a:xfrm>
              <a:custGeom>
                <a:avLst/>
                <a:gdLst/>
                <a:ahLst/>
                <a:cxnLst/>
                <a:rect l="l" t="t" r="r" b="b"/>
                <a:pathLst>
                  <a:path w="305" h="93" extrusionOk="0">
                    <a:moveTo>
                      <a:pt x="0" y="1"/>
                    </a:moveTo>
                    <a:lnTo>
                      <a:pt x="152" y="92"/>
                    </a:lnTo>
                    <a:lnTo>
                      <a:pt x="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5"/>
              <p:cNvSpPr/>
              <p:nvPr/>
            </p:nvSpPr>
            <p:spPr>
              <a:xfrm>
                <a:off x="-1958725" y="14223900"/>
                <a:ext cx="130725" cy="73725"/>
              </a:xfrm>
              <a:custGeom>
                <a:avLst/>
                <a:gdLst/>
                <a:ahLst/>
                <a:cxnLst/>
                <a:rect l="l" t="t" r="r" b="b"/>
                <a:pathLst>
                  <a:path w="5229" h="2949" extrusionOk="0">
                    <a:moveTo>
                      <a:pt x="5076" y="213"/>
                    </a:moveTo>
                    <a:lnTo>
                      <a:pt x="3587" y="2767"/>
                    </a:lnTo>
                    <a:lnTo>
                      <a:pt x="669" y="2767"/>
                    </a:lnTo>
                    <a:lnTo>
                      <a:pt x="5076" y="213"/>
                    </a:lnTo>
                    <a:close/>
                    <a:moveTo>
                      <a:pt x="5167" y="1"/>
                    </a:moveTo>
                    <a:lnTo>
                      <a:pt x="5107" y="31"/>
                    </a:lnTo>
                    <a:lnTo>
                      <a:pt x="4955" y="122"/>
                    </a:lnTo>
                    <a:lnTo>
                      <a:pt x="547" y="2645"/>
                    </a:lnTo>
                    <a:lnTo>
                      <a:pt x="395" y="2736"/>
                    </a:lnTo>
                    <a:lnTo>
                      <a:pt x="334" y="2767"/>
                    </a:lnTo>
                    <a:lnTo>
                      <a:pt x="304" y="2767"/>
                    </a:lnTo>
                    <a:lnTo>
                      <a:pt x="152" y="2858"/>
                    </a:lnTo>
                    <a:lnTo>
                      <a:pt x="0" y="2919"/>
                    </a:lnTo>
                    <a:lnTo>
                      <a:pt x="304" y="2919"/>
                    </a:lnTo>
                    <a:lnTo>
                      <a:pt x="3678" y="2949"/>
                    </a:lnTo>
                    <a:lnTo>
                      <a:pt x="3708" y="2949"/>
                    </a:lnTo>
                    <a:lnTo>
                      <a:pt x="3739" y="2888"/>
                    </a:lnTo>
                    <a:lnTo>
                      <a:pt x="5228" y="335"/>
                    </a:lnTo>
                    <a:lnTo>
                      <a:pt x="5228" y="122"/>
                    </a:lnTo>
                    <a:lnTo>
                      <a:pt x="5167" y="122"/>
                    </a:lnTo>
                    <a:lnTo>
                      <a:pt x="5198" y="31"/>
                    </a:lnTo>
                    <a:lnTo>
                      <a:pt x="51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5"/>
              <p:cNvSpPr/>
              <p:nvPr/>
            </p:nvSpPr>
            <p:spPr>
              <a:xfrm>
                <a:off x="-1744450" y="14299900"/>
                <a:ext cx="38775" cy="117025"/>
              </a:xfrm>
              <a:custGeom>
                <a:avLst/>
                <a:gdLst/>
                <a:ahLst/>
                <a:cxnLst/>
                <a:rect l="l" t="t" r="r" b="b"/>
                <a:pathLst>
                  <a:path w="1551" h="4681" extrusionOk="0">
                    <a:moveTo>
                      <a:pt x="1551" y="0"/>
                    </a:moveTo>
                    <a:lnTo>
                      <a:pt x="1490" y="61"/>
                    </a:lnTo>
                    <a:lnTo>
                      <a:pt x="1" y="2614"/>
                    </a:lnTo>
                    <a:lnTo>
                      <a:pt x="92" y="2614"/>
                    </a:lnTo>
                    <a:lnTo>
                      <a:pt x="141" y="2702"/>
                    </a:lnTo>
                    <a:lnTo>
                      <a:pt x="141" y="2702"/>
                    </a:lnTo>
                    <a:lnTo>
                      <a:pt x="1551" y="182"/>
                    </a:lnTo>
                    <a:lnTo>
                      <a:pt x="1551" y="0"/>
                    </a:lnTo>
                    <a:close/>
                    <a:moveTo>
                      <a:pt x="141" y="2702"/>
                    </a:moveTo>
                    <a:lnTo>
                      <a:pt x="122" y="2736"/>
                    </a:lnTo>
                    <a:lnTo>
                      <a:pt x="1247" y="4681"/>
                    </a:lnTo>
                    <a:lnTo>
                      <a:pt x="141" y="270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5"/>
              <p:cNvSpPr/>
              <p:nvPr/>
            </p:nvSpPr>
            <p:spPr>
              <a:xfrm>
                <a:off x="-1698850" y="14300650"/>
                <a:ext cx="41050" cy="94250"/>
              </a:xfrm>
              <a:custGeom>
                <a:avLst/>
                <a:gdLst/>
                <a:ahLst/>
                <a:cxnLst/>
                <a:rect l="l" t="t" r="r" b="b"/>
                <a:pathLst>
                  <a:path w="1642" h="3770" extrusionOk="0">
                    <a:moveTo>
                      <a:pt x="0" y="0"/>
                    </a:moveTo>
                    <a:lnTo>
                      <a:pt x="0" y="152"/>
                    </a:lnTo>
                    <a:lnTo>
                      <a:pt x="1459" y="2706"/>
                    </a:lnTo>
                    <a:lnTo>
                      <a:pt x="851" y="3770"/>
                    </a:lnTo>
                    <a:lnTo>
                      <a:pt x="882" y="3770"/>
                    </a:lnTo>
                    <a:lnTo>
                      <a:pt x="1551" y="2615"/>
                    </a:lnTo>
                    <a:lnTo>
                      <a:pt x="1642" y="2615"/>
                    </a:lnTo>
                    <a:lnTo>
                      <a:pt x="152" y="9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5"/>
              <p:cNvSpPr/>
              <p:nvPr/>
            </p:nvSpPr>
            <p:spPr>
              <a:xfrm>
                <a:off x="-1823475" y="14372075"/>
                <a:ext cx="41050" cy="68425"/>
              </a:xfrm>
              <a:custGeom>
                <a:avLst/>
                <a:gdLst/>
                <a:ahLst/>
                <a:cxnLst/>
                <a:rect l="l" t="t" r="r" b="b"/>
                <a:pathLst>
                  <a:path w="1642" h="2737" extrusionOk="0">
                    <a:moveTo>
                      <a:pt x="0" y="1"/>
                    </a:moveTo>
                    <a:lnTo>
                      <a:pt x="0" y="183"/>
                    </a:lnTo>
                    <a:lnTo>
                      <a:pt x="1490" y="2736"/>
                    </a:lnTo>
                    <a:lnTo>
                      <a:pt x="1520" y="2645"/>
                    </a:lnTo>
                    <a:lnTo>
                      <a:pt x="1642" y="264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5"/>
              <p:cNvSpPr/>
              <p:nvPr/>
            </p:nvSpPr>
            <p:spPr>
              <a:xfrm>
                <a:off x="-1829550" y="14365250"/>
                <a:ext cx="1550" cy="3050"/>
              </a:xfrm>
              <a:custGeom>
                <a:avLst/>
                <a:gdLst/>
                <a:ahLst/>
                <a:cxnLst/>
                <a:rect l="l" t="t" r="r" b="b"/>
                <a:pathLst>
                  <a:path w="62" h="122" extrusionOk="0">
                    <a:moveTo>
                      <a:pt x="0" y="0"/>
                    </a:moveTo>
                    <a:lnTo>
                      <a:pt x="61" y="122"/>
                    </a:lnTo>
                    <a:lnTo>
                      <a:pt x="61"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5"/>
              <p:cNvSpPr/>
              <p:nvPr/>
            </p:nvSpPr>
            <p:spPr>
              <a:xfrm>
                <a:off x="-1820425" y="14365250"/>
                <a:ext cx="109450" cy="53200"/>
              </a:xfrm>
              <a:custGeom>
                <a:avLst/>
                <a:gdLst/>
                <a:ahLst/>
                <a:cxnLst/>
                <a:rect l="l" t="t" r="r" b="b"/>
                <a:pathLst>
                  <a:path w="4378" h="2128" extrusionOk="0">
                    <a:moveTo>
                      <a:pt x="3192" y="0"/>
                    </a:moveTo>
                    <a:lnTo>
                      <a:pt x="3070" y="31"/>
                    </a:lnTo>
                    <a:lnTo>
                      <a:pt x="152" y="31"/>
                    </a:lnTo>
                    <a:lnTo>
                      <a:pt x="0" y="122"/>
                    </a:lnTo>
                    <a:lnTo>
                      <a:pt x="152" y="182"/>
                    </a:lnTo>
                    <a:lnTo>
                      <a:pt x="3070" y="182"/>
                    </a:lnTo>
                    <a:lnTo>
                      <a:pt x="4225" y="2128"/>
                    </a:lnTo>
                    <a:cubicBezTo>
                      <a:pt x="4255" y="2097"/>
                      <a:pt x="4347" y="2067"/>
                      <a:pt x="4377" y="2067"/>
                    </a:cubicBezTo>
                    <a:lnTo>
                      <a:pt x="31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5"/>
              <p:cNvSpPr/>
              <p:nvPr/>
            </p:nvSpPr>
            <p:spPr>
              <a:xfrm>
                <a:off x="-1794600" y="14436675"/>
                <a:ext cx="43350" cy="16725"/>
              </a:xfrm>
              <a:custGeom>
                <a:avLst/>
                <a:gdLst/>
                <a:ahLst/>
                <a:cxnLst/>
                <a:rect l="l" t="t" r="r" b="b"/>
                <a:pathLst>
                  <a:path w="1734" h="669" extrusionOk="0">
                    <a:moveTo>
                      <a:pt x="456" y="0"/>
                    </a:moveTo>
                    <a:lnTo>
                      <a:pt x="365" y="31"/>
                    </a:lnTo>
                    <a:lnTo>
                      <a:pt x="335" y="122"/>
                    </a:lnTo>
                    <a:lnTo>
                      <a:pt x="0" y="669"/>
                    </a:lnTo>
                    <a:cubicBezTo>
                      <a:pt x="61" y="639"/>
                      <a:pt x="183" y="608"/>
                      <a:pt x="274" y="608"/>
                    </a:cubicBezTo>
                    <a:lnTo>
                      <a:pt x="487" y="183"/>
                    </a:lnTo>
                    <a:lnTo>
                      <a:pt x="1338" y="183"/>
                    </a:lnTo>
                    <a:cubicBezTo>
                      <a:pt x="1490" y="122"/>
                      <a:pt x="1581" y="61"/>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5"/>
              <p:cNvSpPr/>
              <p:nvPr/>
            </p:nvSpPr>
            <p:spPr>
              <a:xfrm>
                <a:off x="-1677575" y="14365250"/>
                <a:ext cx="34975" cy="29650"/>
              </a:xfrm>
              <a:custGeom>
                <a:avLst/>
                <a:gdLst/>
                <a:ahLst/>
                <a:cxnLst/>
                <a:rect l="l" t="t" r="r" b="b"/>
                <a:pathLst>
                  <a:path w="1399" h="1186" extrusionOk="0">
                    <a:moveTo>
                      <a:pt x="669" y="0"/>
                    </a:moveTo>
                    <a:lnTo>
                      <a:pt x="669" y="31"/>
                    </a:lnTo>
                    <a:lnTo>
                      <a:pt x="0" y="1186"/>
                    </a:lnTo>
                    <a:cubicBezTo>
                      <a:pt x="92" y="1094"/>
                      <a:pt x="213" y="1034"/>
                      <a:pt x="335" y="912"/>
                    </a:cubicBezTo>
                    <a:lnTo>
                      <a:pt x="760" y="182"/>
                    </a:lnTo>
                    <a:lnTo>
                      <a:pt x="1216" y="182"/>
                    </a:lnTo>
                    <a:cubicBezTo>
                      <a:pt x="1277" y="122"/>
                      <a:pt x="1368" y="91"/>
                      <a:pt x="13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5"/>
              <p:cNvSpPr/>
              <p:nvPr/>
            </p:nvSpPr>
            <p:spPr>
              <a:xfrm>
                <a:off x="-1821950" y="14297600"/>
                <a:ext cx="118550" cy="70700"/>
              </a:xfrm>
              <a:custGeom>
                <a:avLst/>
                <a:gdLst/>
                <a:ahLst/>
                <a:cxnLst/>
                <a:rect l="l" t="t" r="r" b="b"/>
                <a:pathLst>
                  <a:path w="4742" h="2828" extrusionOk="0">
                    <a:moveTo>
                      <a:pt x="4499" y="1"/>
                    </a:moveTo>
                    <a:lnTo>
                      <a:pt x="91" y="2554"/>
                    </a:lnTo>
                    <a:lnTo>
                      <a:pt x="0" y="2797"/>
                    </a:lnTo>
                    <a:lnTo>
                      <a:pt x="31" y="2828"/>
                    </a:lnTo>
                    <a:lnTo>
                      <a:pt x="183" y="2706"/>
                    </a:lnTo>
                    <a:lnTo>
                      <a:pt x="4590" y="153"/>
                    </a:lnTo>
                    <a:lnTo>
                      <a:pt x="4742" y="92"/>
                    </a:lnTo>
                    <a:lnTo>
                      <a:pt x="47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5"/>
              <p:cNvSpPr/>
              <p:nvPr/>
            </p:nvSpPr>
            <p:spPr>
              <a:xfrm>
                <a:off x="-1828025" y="14371325"/>
                <a:ext cx="4575" cy="92725"/>
              </a:xfrm>
              <a:custGeom>
                <a:avLst/>
                <a:gdLst/>
                <a:ahLst/>
                <a:cxnLst/>
                <a:rect l="l" t="t" r="r" b="b"/>
                <a:pathLst>
                  <a:path w="183" h="3709" extrusionOk="0">
                    <a:moveTo>
                      <a:pt x="122" y="0"/>
                    </a:moveTo>
                    <a:lnTo>
                      <a:pt x="0" y="213"/>
                    </a:lnTo>
                    <a:lnTo>
                      <a:pt x="0" y="3709"/>
                    </a:lnTo>
                    <a:cubicBezTo>
                      <a:pt x="91" y="3709"/>
                      <a:pt x="122" y="3678"/>
                      <a:pt x="182" y="3678"/>
                    </a:cubicBezTo>
                    <a:lnTo>
                      <a:pt x="182" y="213"/>
                    </a:lnTo>
                    <a:lnTo>
                      <a:pt x="182"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5"/>
              <p:cNvSpPr/>
              <p:nvPr/>
            </p:nvSpPr>
            <p:spPr>
              <a:xfrm>
                <a:off x="-1702650" y="14299125"/>
                <a:ext cx="4575" cy="114000"/>
              </a:xfrm>
              <a:custGeom>
                <a:avLst/>
                <a:gdLst/>
                <a:ahLst/>
                <a:cxnLst/>
                <a:rect l="l" t="t" r="r" b="b"/>
                <a:pathLst>
                  <a:path w="183" h="4560" extrusionOk="0">
                    <a:moveTo>
                      <a:pt x="0" y="1"/>
                    </a:moveTo>
                    <a:lnTo>
                      <a:pt x="0" y="61"/>
                    </a:lnTo>
                    <a:lnTo>
                      <a:pt x="0" y="244"/>
                    </a:lnTo>
                    <a:lnTo>
                      <a:pt x="0" y="4560"/>
                    </a:lnTo>
                    <a:cubicBezTo>
                      <a:pt x="92" y="4499"/>
                      <a:pt x="122" y="4469"/>
                      <a:pt x="183" y="4438"/>
                    </a:cubicBezTo>
                    <a:lnTo>
                      <a:pt x="183" y="244"/>
                    </a:lnTo>
                    <a:lnTo>
                      <a:pt x="183" y="61"/>
                    </a:lnTo>
                    <a:lnTo>
                      <a:pt x="122" y="1"/>
                    </a:lnTo>
                    <a:lnTo>
                      <a:pt x="92" y="61"/>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5"/>
              <p:cNvSpPr/>
              <p:nvPr/>
            </p:nvSpPr>
            <p:spPr>
              <a:xfrm>
                <a:off x="-1824225" y="14367525"/>
                <a:ext cx="101075" cy="58525"/>
              </a:xfrm>
              <a:custGeom>
                <a:avLst/>
                <a:gdLst/>
                <a:ahLst/>
                <a:cxnLst/>
                <a:rect l="l" t="t" r="r" b="b"/>
                <a:pathLst>
                  <a:path w="4043" h="2341" extrusionOk="0">
                    <a:moveTo>
                      <a:pt x="91" y="0"/>
                    </a:moveTo>
                    <a:lnTo>
                      <a:pt x="0" y="152"/>
                    </a:lnTo>
                    <a:lnTo>
                      <a:pt x="91" y="183"/>
                    </a:lnTo>
                    <a:lnTo>
                      <a:pt x="243" y="243"/>
                    </a:lnTo>
                    <a:lnTo>
                      <a:pt x="3830" y="2341"/>
                    </a:lnTo>
                    <a:cubicBezTo>
                      <a:pt x="3921" y="2310"/>
                      <a:pt x="3952" y="2280"/>
                      <a:pt x="4043" y="2219"/>
                    </a:cubicBezTo>
                    <a:lnTo>
                      <a:pt x="304" y="61"/>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5"/>
              <p:cNvSpPr/>
              <p:nvPr/>
            </p:nvSpPr>
            <p:spPr>
              <a:xfrm>
                <a:off x="-1743675" y="14011900"/>
                <a:ext cx="40275" cy="132225"/>
              </a:xfrm>
              <a:custGeom>
                <a:avLst/>
                <a:gdLst/>
                <a:ahLst/>
                <a:cxnLst/>
                <a:rect l="l" t="t" r="r" b="b"/>
                <a:pathLst>
                  <a:path w="1611" h="5289" extrusionOk="0">
                    <a:moveTo>
                      <a:pt x="1611" y="0"/>
                    </a:moveTo>
                    <a:lnTo>
                      <a:pt x="1459" y="91"/>
                    </a:lnTo>
                    <a:lnTo>
                      <a:pt x="0" y="2675"/>
                    </a:lnTo>
                    <a:lnTo>
                      <a:pt x="91" y="2675"/>
                    </a:lnTo>
                    <a:lnTo>
                      <a:pt x="1611" y="5289"/>
                    </a:lnTo>
                    <a:lnTo>
                      <a:pt x="1611" y="5289"/>
                    </a:lnTo>
                    <a:lnTo>
                      <a:pt x="152" y="2736"/>
                    </a:lnTo>
                    <a:lnTo>
                      <a:pt x="1611" y="183"/>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5"/>
              <p:cNvSpPr/>
              <p:nvPr/>
            </p:nvSpPr>
            <p:spPr>
              <a:xfrm>
                <a:off x="-1698850" y="14011900"/>
                <a:ext cx="41050" cy="132225"/>
              </a:xfrm>
              <a:custGeom>
                <a:avLst/>
                <a:gdLst/>
                <a:ahLst/>
                <a:cxnLst/>
                <a:rect l="l" t="t" r="r" b="b"/>
                <a:pathLst>
                  <a:path w="1642" h="5289" extrusionOk="0">
                    <a:moveTo>
                      <a:pt x="0" y="0"/>
                    </a:moveTo>
                    <a:lnTo>
                      <a:pt x="0" y="183"/>
                    </a:lnTo>
                    <a:lnTo>
                      <a:pt x="1487" y="2732"/>
                    </a:lnTo>
                    <a:lnTo>
                      <a:pt x="1487" y="2732"/>
                    </a:lnTo>
                    <a:lnTo>
                      <a:pt x="1520" y="2675"/>
                    </a:lnTo>
                    <a:lnTo>
                      <a:pt x="1642" y="2675"/>
                    </a:lnTo>
                    <a:lnTo>
                      <a:pt x="152" y="91"/>
                    </a:lnTo>
                    <a:lnTo>
                      <a:pt x="0" y="0"/>
                    </a:lnTo>
                    <a:close/>
                    <a:moveTo>
                      <a:pt x="1487" y="2732"/>
                    </a:moveTo>
                    <a:lnTo>
                      <a:pt x="0" y="5289"/>
                    </a:lnTo>
                    <a:lnTo>
                      <a:pt x="1490" y="2736"/>
                    </a:lnTo>
                    <a:lnTo>
                      <a:pt x="1487" y="273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5"/>
              <p:cNvSpPr/>
              <p:nvPr/>
            </p:nvSpPr>
            <p:spPr>
              <a:xfrm>
                <a:off x="-1702650" y="14003525"/>
                <a:ext cx="3825" cy="3075"/>
              </a:xfrm>
              <a:custGeom>
                <a:avLst/>
                <a:gdLst/>
                <a:ahLst/>
                <a:cxnLst/>
                <a:rect l="l" t="t" r="r" b="b"/>
                <a:pathLst>
                  <a:path w="153" h="123" extrusionOk="0">
                    <a:moveTo>
                      <a:pt x="92" y="1"/>
                    </a:moveTo>
                    <a:lnTo>
                      <a:pt x="0" y="122"/>
                    </a:lnTo>
                    <a:lnTo>
                      <a:pt x="92" y="62"/>
                    </a:lnTo>
                    <a:lnTo>
                      <a:pt x="152" y="122"/>
                    </a:lnTo>
                    <a:lnTo>
                      <a:pt x="122" y="62"/>
                    </a:lnTo>
                    <a:lnTo>
                      <a:pt x="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5"/>
              <p:cNvSpPr/>
              <p:nvPr/>
            </p:nvSpPr>
            <p:spPr>
              <a:xfrm>
                <a:off x="-1743675" y="14160075"/>
                <a:ext cx="40275" cy="132250"/>
              </a:xfrm>
              <a:custGeom>
                <a:avLst/>
                <a:gdLst/>
                <a:ahLst/>
                <a:cxnLst/>
                <a:rect l="l" t="t" r="r" b="b"/>
                <a:pathLst>
                  <a:path w="1611" h="5290" extrusionOk="0">
                    <a:moveTo>
                      <a:pt x="1611" y="0"/>
                    </a:moveTo>
                    <a:lnTo>
                      <a:pt x="91" y="2614"/>
                    </a:lnTo>
                    <a:lnTo>
                      <a:pt x="0" y="2614"/>
                    </a:lnTo>
                    <a:lnTo>
                      <a:pt x="1459" y="5198"/>
                    </a:lnTo>
                    <a:lnTo>
                      <a:pt x="1611" y="5289"/>
                    </a:lnTo>
                    <a:lnTo>
                      <a:pt x="1611" y="5107"/>
                    </a:lnTo>
                    <a:lnTo>
                      <a:pt x="152" y="2554"/>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5"/>
              <p:cNvSpPr/>
              <p:nvPr/>
            </p:nvSpPr>
            <p:spPr>
              <a:xfrm>
                <a:off x="-1698850" y="14160075"/>
                <a:ext cx="41050" cy="132250"/>
              </a:xfrm>
              <a:custGeom>
                <a:avLst/>
                <a:gdLst/>
                <a:ahLst/>
                <a:cxnLst/>
                <a:rect l="l" t="t" r="r" b="b"/>
                <a:pathLst>
                  <a:path w="1642" h="5290" extrusionOk="0">
                    <a:moveTo>
                      <a:pt x="0" y="0"/>
                    </a:moveTo>
                    <a:lnTo>
                      <a:pt x="1487" y="2558"/>
                    </a:lnTo>
                    <a:lnTo>
                      <a:pt x="1487" y="2558"/>
                    </a:lnTo>
                    <a:lnTo>
                      <a:pt x="1490" y="2554"/>
                    </a:lnTo>
                    <a:lnTo>
                      <a:pt x="0" y="0"/>
                    </a:lnTo>
                    <a:close/>
                    <a:moveTo>
                      <a:pt x="1487" y="2558"/>
                    </a:moveTo>
                    <a:lnTo>
                      <a:pt x="0" y="5107"/>
                    </a:lnTo>
                    <a:lnTo>
                      <a:pt x="0" y="5289"/>
                    </a:lnTo>
                    <a:lnTo>
                      <a:pt x="152" y="5198"/>
                    </a:lnTo>
                    <a:lnTo>
                      <a:pt x="1642" y="2614"/>
                    </a:lnTo>
                    <a:lnTo>
                      <a:pt x="1520" y="2614"/>
                    </a:lnTo>
                    <a:lnTo>
                      <a:pt x="1487" y="255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5"/>
              <p:cNvSpPr/>
              <p:nvPr/>
            </p:nvSpPr>
            <p:spPr>
              <a:xfrm>
                <a:off x="-1702650" y="14297600"/>
                <a:ext cx="3050" cy="3075"/>
              </a:xfrm>
              <a:custGeom>
                <a:avLst/>
                <a:gdLst/>
                <a:ahLst/>
                <a:cxnLst/>
                <a:rect l="l" t="t" r="r" b="b"/>
                <a:pathLst>
                  <a:path w="122" h="123" extrusionOk="0">
                    <a:moveTo>
                      <a:pt x="0" y="1"/>
                    </a:moveTo>
                    <a:lnTo>
                      <a:pt x="92" y="122"/>
                    </a:lnTo>
                    <a:lnTo>
                      <a:pt x="122" y="62"/>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5"/>
              <p:cNvSpPr/>
              <p:nvPr/>
            </p:nvSpPr>
            <p:spPr>
              <a:xfrm>
                <a:off x="-1823475" y="14084075"/>
                <a:ext cx="41050" cy="68425"/>
              </a:xfrm>
              <a:custGeom>
                <a:avLst/>
                <a:gdLst/>
                <a:ahLst/>
                <a:cxnLst/>
                <a:rect l="l" t="t" r="r" b="b"/>
                <a:pathLst>
                  <a:path w="1642" h="2737" extrusionOk="0">
                    <a:moveTo>
                      <a:pt x="0" y="1"/>
                    </a:moveTo>
                    <a:lnTo>
                      <a:pt x="0" y="183"/>
                    </a:lnTo>
                    <a:lnTo>
                      <a:pt x="1490" y="2736"/>
                    </a:lnTo>
                    <a:lnTo>
                      <a:pt x="1520" y="2615"/>
                    </a:lnTo>
                    <a:lnTo>
                      <a:pt x="1642" y="261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5"/>
              <p:cNvSpPr/>
              <p:nvPr/>
            </p:nvSpPr>
            <p:spPr>
              <a:xfrm>
                <a:off x="-1821200" y="14077250"/>
                <a:ext cx="117800" cy="70675"/>
              </a:xfrm>
              <a:custGeom>
                <a:avLst/>
                <a:gdLst/>
                <a:ahLst/>
                <a:cxnLst/>
                <a:rect l="l" t="t" r="r" b="b"/>
                <a:pathLst>
                  <a:path w="4712" h="2827" extrusionOk="0">
                    <a:moveTo>
                      <a:pt x="153" y="0"/>
                    </a:moveTo>
                    <a:lnTo>
                      <a:pt x="1" y="122"/>
                    </a:lnTo>
                    <a:lnTo>
                      <a:pt x="153" y="213"/>
                    </a:lnTo>
                    <a:lnTo>
                      <a:pt x="3101" y="213"/>
                    </a:lnTo>
                    <a:lnTo>
                      <a:pt x="4560" y="2736"/>
                    </a:lnTo>
                    <a:lnTo>
                      <a:pt x="4712" y="2827"/>
                    </a:lnTo>
                    <a:lnTo>
                      <a:pt x="4712" y="2675"/>
                    </a:lnTo>
                    <a:lnTo>
                      <a:pt x="3192" y="61"/>
                    </a:lnTo>
                    <a:lnTo>
                      <a:pt x="3101" y="61"/>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5"/>
              <p:cNvSpPr/>
              <p:nvPr/>
            </p:nvSpPr>
            <p:spPr>
              <a:xfrm>
                <a:off x="-1829550" y="14077250"/>
                <a:ext cx="3825" cy="3050"/>
              </a:xfrm>
              <a:custGeom>
                <a:avLst/>
                <a:gdLst/>
                <a:ahLst/>
                <a:cxnLst/>
                <a:rect l="l" t="t" r="r" b="b"/>
                <a:pathLst>
                  <a:path w="153" h="122" extrusionOk="0">
                    <a:moveTo>
                      <a:pt x="0" y="0"/>
                    </a:moveTo>
                    <a:lnTo>
                      <a:pt x="31" y="91"/>
                    </a:lnTo>
                    <a:lnTo>
                      <a:pt x="61" y="122"/>
                    </a:lnTo>
                    <a:lnTo>
                      <a:pt x="61" y="61"/>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5"/>
              <p:cNvSpPr/>
              <p:nvPr/>
            </p:nvSpPr>
            <p:spPr>
              <a:xfrm>
                <a:off x="-1619075" y="14152475"/>
                <a:ext cx="41075" cy="67650"/>
              </a:xfrm>
              <a:custGeom>
                <a:avLst/>
                <a:gdLst/>
                <a:ahLst/>
                <a:cxnLst/>
                <a:rect l="l" t="t" r="r" b="b"/>
                <a:pathLst>
                  <a:path w="1643" h="2706" extrusionOk="0">
                    <a:moveTo>
                      <a:pt x="153" y="0"/>
                    </a:moveTo>
                    <a:lnTo>
                      <a:pt x="92" y="92"/>
                    </a:lnTo>
                    <a:lnTo>
                      <a:pt x="1" y="92"/>
                    </a:lnTo>
                    <a:lnTo>
                      <a:pt x="1460" y="2614"/>
                    </a:lnTo>
                    <a:lnTo>
                      <a:pt x="1642" y="2706"/>
                    </a:lnTo>
                    <a:lnTo>
                      <a:pt x="1642" y="2523"/>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5"/>
              <p:cNvSpPr/>
              <p:nvPr/>
            </p:nvSpPr>
            <p:spPr>
              <a:xfrm>
                <a:off x="-1698850" y="14156275"/>
                <a:ext cx="117800" cy="70700"/>
              </a:xfrm>
              <a:custGeom>
                <a:avLst/>
                <a:gdLst/>
                <a:ahLst/>
                <a:cxnLst/>
                <a:rect l="l" t="t" r="r" b="b"/>
                <a:pathLst>
                  <a:path w="4712" h="2828" extrusionOk="0">
                    <a:moveTo>
                      <a:pt x="0" y="0"/>
                    </a:moveTo>
                    <a:lnTo>
                      <a:pt x="0" y="152"/>
                    </a:lnTo>
                    <a:lnTo>
                      <a:pt x="1520" y="2766"/>
                    </a:lnTo>
                    <a:lnTo>
                      <a:pt x="1642" y="2766"/>
                    </a:lnTo>
                    <a:lnTo>
                      <a:pt x="4560" y="2827"/>
                    </a:lnTo>
                    <a:lnTo>
                      <a:pt x="4712" y="2706"/>
                    </a:lnTo>
                    <a:lnTo>
                      <a:pt x="4560" y="2614"/>
                    </a:lnTo>
                    <a:lnTo>
                      <a:pt x="1642" y="2614"/>
                    </a:lnTo>
                    <a:lnTo>
                      <a:pt x="152" y="9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5"/>
              <p:cNvSpPr/>
              <p:nvPr/>
            </p:nvSpPr>
            <p:spPr>
              <a:xfrm>
                <a:off x="-1821200" y="14156275"/>
                <a:ext cx="117800" cy="70700"/>
              </a:xfrm>
              <a:custGeom>
                <a:avLst/>
                <a:gdLst/>
                <a:ahLst/>
                <a:cxnLst/>
                <a:rect l="l" t="t" r="r" b="b"/>
                <a:pathLst>
                  <a:path w="4712" h="2828" extrusionOk="0">
                    <a:moveTo>
                      <a:pt x="4712" y="0"/>
                    </a:moveTo>
                    <a:lnTo>
                      <a:pt x="4560" y="92"/>
                    </a:lnTo>
                    <a:lnTo>
                      <a:pt x="3101" y="2614"/>
                    </a:lnTo>
                    <a:lnTo>
                      <a:pt x="153" y="2614"/>
                    </a:lnTo>
                    <a:lnTo>
                      <a:pt x="1" y="2706"/>
                    </a:lnTo>
                    <a:lnTo>
                      <a:pt x="153" y="2827"/>
                    </a:lnTo>
                    <a:lnTo>
                      <a:pt x="3101" y="2766"/>
                    </a:lnTo>
                    <a:lnTo>
                      <a:pt x="3192" y="2766"/>
                    </a:lnTo>
                    <a:lnTo>
                      <a:pt x="4712" y="15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5"/>
              <p:cNvSpPr/>
              <p:nvPr/>
            </p:nvSpPr>
            <p:spPr>
              <a:xfrm>
                <a:off x="-1823475" y="14149425"/>
                <a:ext cx="117800" cy="70700"/>
              </a:xfrm>
              <a:custGeom>
                <a:avLst/>
                <a:gdLst/>
                <a:ahLst/>
                <a:cxnLst/>
                <a:rect l="l" t="t" r="r" b="b"/>
                <a:pathLst>
                  <a:path w="4712" h="2828" extrusionOk="0">
                    <a:moveTo>
                      <a:pt x="1520" y="1"/>
                    </a:moveTo>
                    <a:lnTo>
                      <a:pt x="1490" y="122"/>
                    </a:lnTo>
                    <a:lnTo>
                      <a:pt x="0" y="2645"/>
                    </a:lnTo>
                    <a:lnTo>
                      <a:pt x="0" y="2828"/>
                    </a:lnTo>
                    <a:lnTo>
                      <a:pt x="152" y="2736"/>
                    </a:lnTo>
                    <a:lnTo>
                      <a:pt x="1642" y="214"/>
                    </a:lnTo>
                    <a:lnTo>
                      <a:pt x="4560" y="214"/>
                    </a:lnTo>
                    <a:lnTo>
                      <a:pt x="4712" y="12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5"/>
              <p:cNvSpPr/>
              <p:nvPr/>
            </p:nvSpPr>
            <p:spPr>
              <a:xfrm>
                <a:off x="-1829550" y="14223900"/>
                <a:ext cx="1550" cy="3075"/>
              </a:xfrm>
              <a:custGeom>
                <a:avLst/>
                <a:gdLst/>
                <a:ahLst/>
                <a:cxnLst/>
                <a:rect l="l" t="t" r="r" b="b"/>
                <a:pathLst>
                  <a:path w="62" h="123" extrusionOk="0">
                    <a:moveTo>
                      <a:pt x="61" y="1"/>
                    </a:moveTo>
                    <a:lnTo>
                      <a:pt x="0" y="122"/>
                    </a:lnTo>
                    <a:lnTo>
                      <a:pt x="61" y="122"/>
                    </a:lnTo>
                    <a:lnTo>
                      <a:pt x="61" y="61"/>
                    </a:lnTo>
                    <a:lnTo>
                      <a:pt x="61" y="31"/>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5"/>
              <p:cNvSpPr/>
              <p:nvPr/>
            </p:nvSpPr>
            <p:spPr>
              <a:xfrm>
                <a:off x="-1695825" y="14084075"/>
                <a:ext cx="117825" cy="70700"/>
              </a:xfrm>
              <a:custGeom>
                <a:avLst/>
                <a:gdLst/>
                <a:ahLst/>
                <a:cxnLst/>
                <a:rect l="l" t="t" r="r" b="b"/>
                <a:pathLst>
                  <a:path w="4713" h="2828" extrusionOk="0">
                    <a:moveTo>
                      <a:pt x="4712" y="1"/>
                    </a:moveTo>
                    <a:lnTo>
                      <a:pt x="4530" y="92"/>
                    </a:lnTo>
                    <a:lnTo>
                      <a:pt x="3071" y="2615"/>
                    </a:lnTo>
                    <a:lnTo>
                      <a:pt x="153" y="2615"/>
                    </a:lnTo>
                    <a:lnTo>
                      <a:pt x="1" y="2736"/>
                    </a:lnTo>
                    <a:lnTo>
                      <a:pt x="153" y="2828"/>
                    </a:lnTo>
                    <a:lnTo>
                      <a:pt x="3162" y="2828"/>
                    </a:lnTo>
                    <a:lnTo>
                      <a:pt x="3223" y="2736"/>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5"/>
              <p:cNvSpPr/>
              <p:nvPr/>
            </p:nvSpPr>
            <p:spPr>
              <a:xfrm>
                <a:off x="-1698850" y="14077250"/>
                <a:ext cx="117800" cy="70675"/>
              </a:xfrm>
              <a:custGeom>
                <a:avLst/>
                <a:gdLst/>
                <a:ahLst/>
                <a:cxnLst/>
                <a:rect l="l" t="t" r="r" b="b"/>
                <a:pathLst>
                  <a:path w="4712" h="2827" extrusionOk="0">
                    <a:moveTo>
                      <a:pt x="4560" y="0"/>
                    </a:moveTo>
                    <a:lnTo>
                      <a:pt x="1642" y="61"/>
                    </a:lnTo>
                    <a:lnTo>
                      <a:pt x="1520" y="61"/>
                    </a:lnTo>
                    <a:lnTo>
                      <a:pt x="0" y="2675"/>
                    </a:lnTo>
                    <a:lnTo>
                      <a:pt x="0" y="2827"/>
                    </a:lnTo>
                    <a:lnTo>
                      <a:pt x="152" y="2736"/>
                    </a:lnTo>
                    <a:lnTo>
                      <a:pt x="1642" y="213"/>
                    </a:lnTo>
                    <a:lnTo>
                      <a:pt x="4560" y="213"/>
                    </a:lnTo>
                    <a:lnTo>
                      <a:pt x="4712" y="122"/>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5"/>
              <p:cNvSpPr/>
              <p:nvPr/>
            </p:nvSpPr>
            <p:spPr>
              <a:xfrm>
                <a:off x="-1623625" y="14230750"/>
                <a:ext cx="41050" cy="23575"/>
              </a:xfrm>
              <a:custGeom>
                <a:avLst/>
                <a:gdLst/>
                <a:ahLst/>
                <a:cxnLst/>
                <a:rect l="l" t="t" r="r" b="b"/>
                <a:pathLst>
                  <a:path w="1642" h="943" extrusionOk="0">
                    <a:moveTo>
                      <a:pt x="1642" y="0"/>
                    </a:moveTo>
                    <a:lnTo>
                      <a:pt x="1" y="94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5"/>
              <p:cNvSpPr/>
              <p:nvPr/>
            </p:nvSpPr>
            <p:spPr>
              <a:xfrm>
                <a:off x="-1828025" y="14005050"/>
                <a:ext cx="251550" cy="215825"/>
              </a:xfrm>
              <a:custGeom>
                <a:avLst/>
                <a:gdLst/>
                <a:ahLst/>
                <a:cxnLst/>
                <a:rect l="l" t="t" r="r" b="b"/>
                <a:pathLst>
                  <a:path w="10062" h="8633" extrusionOk="0">
                    <a:moveTo>
                      <a:pt x="5107" y="1"/>
                    </a:moveTo>
                    <a:lnTo>
                      <a:pt x="5015" y="61"/>
                    </a:lnTo>
                    <a:lnTo>
                      <a:pt x="4985" y="92"/>
                    </a:lnTo>
                    <a:lnTo>
                      <a:pt x="4894" y="122"/>
                    </a:lnTo>
                    <a:lnTo>
                      <a:pt x="182" y="2858"/>
                    </a:lnTo>
                    <a:lnTo>
                      <a:pt x="122" y="2888"/>
                    </a:lnTo>
                    <a:lnTo>
                      <a:pt x="91" y="2888"/>
                    </a:lnTo>
                    <a:lnTo>
                      <a:pt x="0" y="2949"/>
                    </a:lnTo>
                    <a:lnTo>
                      <a:pt x="0" y="3010"/>
                    </a:lnTo>
                    <a:lnTo>
                      <a:pt x="0" y="3040"/>
                    </a:lnTo>
                    <a:lnTo>
                      <a:pt x="0" y="3162"/>
                    </a:lnTo>
                    <a:lnTo>
                      <a:pt x="0" y="3344"/>
                    </a:lnTo>
                    <a:lnTo>
                      <a:pt x="0" y="8420"/>
                    </a:lnTo>
                    <a:lnTo>
                      <a:pt x="122" y="8633"/>
                    </a:lnTo>
                    <a:lnTo>
                      <a:pt x="182" y="8603"/>
                    </a:lnTo>
                    <a:lnTo>
                      <a:pt x="182" y="8420"/>
                    </a:lnTo>
                    <a:lnTo>
                      <a:pt x="182" y="3344"/>
                    </a:lnTo>
                    <a:lnTo>
                      <a:pt x="182" y="3162"/>
                    </a:lnTo>
                    <a:lnTo>
                      <a:pt x="30" y="3101"/>
                    </a:lnTo>
                    <a:lnTo>
                      <a:pt x="152" y="2949"/>
                    </a:lnTo>
                    <a:lnTo>
                      <a:pt x="274" y="3010"/>
                    </a:lnTo>
                    <a:lnTo>
                      <a:pt x="426" y="2888"/>
                    </a:lnTo>
                    <a:lnTo>
                      <a:pt x="4833" y="365"/>
                    </a:lnTo>
                    <a:lnTo>
                      <a:pt x="4985" y="274"/>
                    </a:lnTo>
                    <a:lnTo>
                      <a:pt x="4985" y="153"/>
                    </a:lnTo>
                    <a:lnTo>
                      <a:pt x="4985" y="122"/>
                    </a:lnTo>
                    <a:lnTo>
                      <a:pt x="5167" y="122"/>
                    </a:lnTo>
                    <a:lnTo>
                      <a:pt x="5167" y="153"/>
                    </a:lnTo>
                    <a:lnTo>
                      <a:pt x="5167" y="274"/>
                    </a:lnTo>
                    <a:lnTo>
                      <a:pt x="5319" y="365"/>
                    </a:lnTo>
                    <a:lnTo>
                      <a:pt x="9727" y="2888"/>
                    </a:lnTo>
                    <a:lnTo>
                      <a:pt x="9879" y="3010"/>
                    </a:lnTo>
                    <a:lnTo>
                      <a:pt x="9970" y="2979"/>
                    </a:lnTo>
                    <a:lnTo>
                      <a:pt x="9909" y="2888"/>
                    </a:lnTo>
                    <a:lnTo>
                      <a:pt x="10061" y="2888"/>
                    </a:lnTo>
                    <a:lnTo>
                      <a:pt x="10000" y="2858"/>
                    </a:lnTo>
                    <a:lnTo>
                      <a:pt x="5259" y="122"/>
                    </a:lnTo>
                    <a:lnTo>
                      <a:pt x="5167" y="61"/>
                    </a:lnTo>
                    <a:lnTo>
                      <a:pt x="5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5"/>
              <p:cNvSpPr/>
              <p:nvPr/>
            </p:nvSpPr>
            <p:spPr>
              <a:xfrm>
                <a:off x="-1703425" y="14008100"/>
                <a:ext cx="4600" cy="141350"/>
              </a:xfrm>
              <a:custGeom>
                <a:avLst/>
                <a:gdLst/>
                <a:ahLst/>
                <a:cxnLst/>
                <a:rect l="l" t="t" r="r" b="b"/>
                <a:pathLst>
                  <a:path w="184" h="5654" extrusionOk="0">
                    <a:moveTo>
                      <a:pt x="1" y="0"/>
                    </a:moveTo>
                    <a:lnTo>
                      <a:pt x="1" y="31"/>
                    </a:lnTo>
                    <a:lnTo>
                      <a:pt x="1" y="152"/>
                    </a:lnTo>
                    <a:lnTo>
                      <a:pt x="1" y="335"/>
                    </a:lnTo>
                    <a:lnTo>
                      <a:pt x="1" y="5441"/>
                    </a:lnTo>
                    <a:lnTo>
                      <a:pt x="1" y="5593"/>
                    </a:lnTo>
                    <a:lnTo>
                      <a:pt x="123" y="5654"/>
                    </a:lnTo>
                    <a:lnTo>
                      <a:pt x="183" y="5593"/>
                    </a:lnTo>
                    <a:lnTo>
                      <a:pt x="183" y="5441"/>
                    </a:lnTo>
                    <a:lnTo>
                      <a:pt x="183" y="335"/>
                    </a:lnTo>
                    <a:lnTo>
                      <a:pt x="183" y="152"/>
                    </a:lnTo>
                    <a:lnTo>
                      <a:pt x="183" y="31"/>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5"/>
              <p:cNvSpPr/>
              <p:nvPr/>
            </p:nvSpPr>
            <p:spPr>
              <a:xfrm>
                <a:off x="-1703425" y="14154750"/>
                <a:ext cx="4600" cy="138325"/>
              </a:xfrm>
              <a:custGeom>
                <a:avLst/>
                <a:gdLst/>
                <a:ahLst/>
                <a:cxnLst/>
                <a:rect l="l" t="t" r="r" b="b"/>
                <a:pathLst>
                  <a:path w="184" h="5533" extrusionOk="0">
                    <a:moveTo>
                      <a:pt x="123" y="1"/>
                    </a:moveTo>
                    <a:lnTo>
                      <a:pt x="1" y="61"/>
                    </a:lnTo>
                    <a:lnTo>
                      <a:pt x="1" y="213"/>
                    </a:lnTo>
                    <a:lnTo>
                      <a:pt x="1" y="5320"/>
                    </a:lnTo>
                    <a:lnTo>
                      <a:pt x="1" y="5502"/>
                    </a:lnTo>
                    <a:lnTo>
                      <a:pt x="123" y="5533"/>
                    </a:lnTo>
                    <a:lnTo>
                      <a:pt x="183" y="5502"/>
                    </a:lnTo>
                    <a:lnTo>
                      <a:pt x="183" y="5320"/>
                    </a:lnTo>
                    <a:lnTo>
                      <a:pt x="183" y="213"/>
                    </a:lnTo>
                    <a:lnTo>
                      <a:pt x="183" y="61"/>
                    </a:lnTo>
                    <a:lnTo>
                      <a:pt x="1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5"/>
              <p:cNvSpPr/>
              <p:nvPr/>
            </p:nvSpPr>
            <p:spPr>
              <a:xfrm>
                <a:off x="-1827275" y="14078750"/>
                <a:ext cx="126925" cy="73750"/>
              </a:xfrm>
              <a:custGeom>
                <a:avLst/>
                <a:gdLst/>
                <a:ahLst/>
                <a:cxnLst/>
                <a:rect l="l" t="t" r="r" b="b"/>
                <a:pathLst>
                  <a:path w="5077" h="2950" extrusionOk="0">
                    <a:moveTo>
                      <a:pt x="122" y="1"/>
                    </a:moveTo>
                    <a:lnTo>
                      <a:pt x="0" y="153"/>
                    </a:lnTo>
                    <a:lnTo>
                      <a:pt x="152" y="214"/>
                    </a:lnTo>
                    <a:lnTo>
                      <a:pt x="304" y="305"/>
                    </a:lnTo>
                    <a:lnTo>
                      <a:pt x="4712" y="2828"/>
                    </a:lnTo>
                    <a:lnTo>
                      <a:pt x="4864" y="2949"/>
                    </a:lnTo>
                    <a:lnTo>
                      <a:pt x="5077" y="2828"/>
                    </a:lnTo>
                    <a:lnTo>
                      <a:pt x="4955" y="2767"/>
                    </a:lnTo>
                    <a:lnTo>
                      <a:pt x="4803" y="2676"/>
                    </a:lnTo>
                    <a:lnTo>
                      <a:pt x="396" y="153"/>
                    </a:lnTo>
                    <a:lnTo>
                      <a:pt x="244" y="62"/>
                    </a:lnTo>
                    <a:lnTo>
                      <a:pt x="1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5"/>
              <p:cNvSpPr/>
              <p:nvPr/>
            </p:nvSpPr>
            <p:spPr>
              <a:xfrm>
                <a:off x="-1700375" y="14152475"/>
                <a:ext cx="121600" cy="71450"/>
              </a:xfrm>
              <a:custGeom>
                <a:avLst/>
                <a:gdLst/>
                <a:ahLst/>
                <a:cxnLst/>
                <a:rect l="l" t="t" r="r" b="b"/>
                <a:pathLst>
                  <a:path w="4864" h="2858" extrusionOk="0">
                    <a:moveTo>
                      <a:pt x="183" y="0"/>
                    </a:moveTo>
                    <a:lnTo>
                      <a:pt x="1" y="92"/>
                    </a:lnTo>
                    <a:lnTo>
                      <a:pt x="61" y="152"/>
                    </a:lnTo>
                    <a:lnTo>
                      <a:pt x="213" y="244"/>
                    </a:lnTo>
                    <a:lnTo>
                      <a:pt x="4621" y="2766"/>
                    </a:lnTo>
                    <a:lnTo>
                      <a:pt x="4773" y="2858"/>
                    </a:lnTo>
                    <a:lnTo>
                      <a:pt x="4864" y="2827"/>
                    </a:lnTo>
                    <a:lnTo>
                      <a:pt x="4712" y="2614"/>
                    </a:lnTo>
                    <a:lnTo>
                      <a:pt x="335" y="92"/>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5"/>
              <p:cNvSpPr/>
              <p:nvPr/>
            </p:nvSpPr>
            <p:spPr>
              <a:xfrm>
                <a:off x="-1825000" y="14079525"/>
                <a:ext cx="247000" cy="144400"/>
              </a:xfrm>
              <a:custGeom>
                <a:avLst/>
                <a:gdLst/>
                <a:ahLst/>
                <a:cxnLst/>
                <a:rect l="l" t="t" r="r" b="b"/>
                <a:pathLst>
                  <a:path w="9880" h="5776" extrusionOk="0">
                    <a:moveTo>
                      <a:pt x="9849" y="0"/>
                    </a:moveTo>
                    <a:lnTo>
                      <a:pt x="9758" y="31"/>
                    </a:lnTo>
                    <a:lnTo>
                      <a:pt x="9606" y="122"/>
                    </a:lnTo>
                    <a:lnTo>
                      <a:pt x="5198" y="2645"/>
                    </a:lnTo>
                    <a:lnTo>
                      <a:pt x="5046" y="2736"/>
                    </a:lnTo>
                    <a:lnTo>
                      <a:pt x="4986" y="2797"/>
                    </a:lnTo>
                    <a:lnTo>
                      <a:pt x="4773" y="2918"/>
                    </a:lnTo>
                    <a:lnTo>
                      <a:pt x="4621" y="3010"/>
                    </a:lnTo>
                    <a:lnTo>
                      <a:pt x="213" y="5532"/>
                    </a:lnTo>
                    <a:lnTo>
                      <a:pt x="61" y="5624"/>
                    </a:lnTo>
                    <a:lnTo>
                      <a:pt x="1" y="5654"/>
                    </a:lnTo>
                    <a:lnTo>
                      <a:pt x="31" y="5745"/>
                    </a:lnTo>
                    <a:lnTo>
                      <a:pt x="153" y="5776"/>
                    </a:lnTo>
                    <a:lnTo>
                      <a:pt x="305" y="5684"/>
                    </a:lnTo>
                    <a:lnTo>
                      <a:pt x="4712" y="3162"/>
                    </a:lnTo>
                    <a:lnTo>
                      <a:pt x="4864" y="3070"/>
                    </a:lnTo>
                    <a:lnTo>
                      <a:pt x="4986" y="3010"/>
                    </a:lnTo>
                    <a:lnTo>
                      <a:pt x="5168" y="2918"/>
                    </a:lnTo>
                    <a:lnTo>
                      <a:pt x="5320" y="2797"/>
                    </a:lnTo>
                    <a:lnTo>
                      <a:pt x="9697" y="274"/>
                    </a:lnTo>
                    <a:lnTo>
                      <a:pt x="9879" y="183"/>
                    </a:lnTo>
                    <a:lnTo>
                      <a:pt x="9879" y="61"/>
                    </a:lnTo>
                    <a:lnTo>
                      <a:pt x="9879" y="31"/>
                    </a:lnTo>
                    <a:lnTo>
                      <a:pt x="98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5"/>
              <p:cNvSpPr/>
              <p:nvPr/>
            </p:nvSpPr>
            <p:spPr>
              <a:xfrm>
                <a:off x="-1782450" y="14293050"/>
                <a:ext cx="72975" cy="775"/>
              </a:xfrm>
              <a:custGeom>
                <a:avLst/>
                <a:gdLst/>
                <a:ahLst/>
                <a:cxnLst/>
                <a:rect l="l" t="t" r="r" b="b"/>
                <a:pathLst>
                  <a:path w="2919" h="31" extrusionOk="0">
                    <a:moveTo>
                      <a:pt x="1" y="1"/>
                    </a:moveTo>
                    <a:lnTo>
                      <a:pt x="2919" y="31"/>
                    </a:lnTo>
                    <a:lnTo>
                      <a:pt x="2919" y="3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5"/>
              <p:cNvSpPr/>
              <p:nvPr/>
            </p:nvSpPr>
            <p:spPr>
              <a:xfrm>
                <a:off x="-1828025" y="14224650"/>
                <a:ext cx="118550" cy="152000"/>
              </a:xfrm>
              <a:custGeom>
                <a:avLst/>
                <a:gdLst/>
                <a:ahLst/>
                <a:cxnLst/>
                <a:rect l="l" t="t" r="r" b="b"/>
                <a:pathLst>
                  <a:path w="4742" h="6080" extrusionOk="0">
                    <a:moveTo>
                      <a:pt x="0" y="1"/>
                    </a:moveTo>
                    <a:lnTo>
                      <a:pt x="0" y="31"/>
                    </a:lnTo>
                    <a:lnTo>
                      <a:pt x="0" y="92"/>
                    </a:lnTo>
                    <a:lnTo>
                      <a:pt x="0" y="305"/>
                    </a:lnTo>
                    <a:lnTo>
                      <a:pt x="0" y="5411"/>
                    </a:lnTo>
                    <a:lnTo>
                      <a:pt x="0" y="5624"/>
                    </a:lnTo>
                    <a:lnTo>
                      <a:pt x="0" y="5655"/>
                    </a:lnTo>
                    <a:lnTo>
                      <a:pt x="0" y="5746"/>
                    </a:lnTo>
                    <a:lnTo>
                      <a:pt x="0" y="5776"/>
                    </a:lnTo>
                    <a:lnTo>
                      <a:pt x="0" y="5898"/>
                    </a:lnTo>
                    <a:lnTo>
                      <a:pt x="0" y="6080"/>
                    </a:lnTo>
                    <a:lnTo>
                      <a:pt x="122" y="5867"/>
                    </a:lnTo>
                    <a:lnTo>
                      <a:pt x="243" y="5715"/>
                    </a:lnTo>
                    <a:lnTo>
                      <a:pt x="334" y="5472"/>
                    </a:lnTo>
                    <a:lnTo>
                      <a:pt x="1824" y="2980"/>
                    </a:lnTo>
                    <a:lnTo>
                      <a:pt x="4742" y="2919"/>
                    </a:lnTo>
                    <a:lnTo>
                      <a:pt x="1702" y="2919"/>
                    </a:lnTo>
                    <a:lnTo>
                      <a:pt x="1672" y="2858"/>
                    </a:lnTo>
                    <a:lnTo>
                      <a:pt x="182" y="5411"/>
                    </a:lnTo>
                    <a:lnTo>
                      <a:pt x="182" y="30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5"/>
              <p:cNvSpPr/>
              <p:nvPr/>
            </p:nvSpPr>
            <p:spPr>
              <a:xfrm>
                <a:off x="-1828025" y="14215550"/>
                <a:ext cx="3825" cy="7625"/>
              </a:xfrm>
              <a:custGeom>
                <a:avLst/>
                <a:gdLst/>
                <a:ahLst/>
                <a:cxnLst/>
                <a:rect l="l" t="t" r="r" b="b"/>
                <a:pathLst>
                  <a:path w="153" h="305" extrusionOk="0">
                    <a:moveTo>
                      <a:pt x="0" y="0"/>
                    </a:moveTo>
                    <a:lnTo>
                      <a:pt x="0" y="183"/>
                    </a:lnTo>
                    <a:lnTo>
                      <a:pt x="152" y="304"/>
                    </a:lnTo>
                    <a:lnTo>
                      <a:pt x="152" y="304"/>
                    </a:lnTo>
                    <a:lnTo>
                      <a:pt x="122" y="213"/>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5"/>
              <p:cNvSpPr/>
              <p:nvPr/>
            </p:nvSpPr>
            <p:spPr>
              <a:xfrm>
                <a:off x="-1578025" y="14232250"/>
                <a:ext cx="25" cy="65375"/>
              </a:xfrm>
              <a:custGeom>
                <a:avLst/>
                <a:gdLst/>
                <a:ahLst/>
                <a:cxnLst/>
                <a:rect l="l" t="t" r="r" b="b"/>
                <a:pathLst>
                  <a:path w="1" h="2615" extrusionOk="0">
                    <a:moveTo>
                      <a:pt x="0" y="1"/>
                    </a:moveTo>
                    <a:lnTo>
                      <a:pt x="0" y="2615"/>
                    </a:lnTo>
                    <a:lnTo>
                      <a:pt x="0" y="26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5"/>
              <p:cNvSpPr/>
              <p:nvPr/>
            </p:nvSpPr>
            <p:spPr>
              <a:xfrm>
                <a:off x="-1692025" y="14297600"/>
                <a:ext cx="72975" cy="1550"/>
              </a:xfrm>
              <a:custGeom>
                <a:avLst/>
                <a:gdLst/>
                <a:ahLst/>
                <a:cxnLst/>
                <a:rect l="l" t="t" r="r" b="b"/>
                <a:pathLst>
                  <a:path w="2919" h="62" extrusionOk="0">
                    <a:moveTo>
                      <a:pt x="1" y="1"/>
                    </a:moveTo>
                    <a:lnTo>
                      <a:pt x="2919" y="6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5"/>
              <p:cNvSpPr/>
              <p:nvPr/>
            </p:nvSpPr>
            <p:spPr>
              <a:xfrm>
                <a:off x="-1615275" y="14296100"/>
                <a:ext cx="16000" cy="27375"/>
              </a:xfrm>
              <a:custGeom>
                <a:avLst/>
                <a:gdLst/>
                <a:ahLst/>
                <a:cxnLst/>
                <a:rect l="l" t="t" r="r" b="b"/>
                <a:pathLst>
                  <a:path w="640" h="1095" extrusionOk="0">
                    <a:moveTo>
                      <a:pt x="639" y="1094"/>
                    </a:moveTo>
                    <a:lnTo>
                      <a:pt x="639" y="1094"/>
                    </a:lnTo>
                    <a:lnTo>
                      <a:pt x="1" y="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5"/>
              <p:cNvSpPr/>
              <p:nvPr/>
            </p:nvSpPr>
            <p:spPr>
              <a:xfrm>
                <a:off x="-1692025" y="14293050"/>
                <a:ext cx="72975" cy="775"/>
              </a:xfrm>
              <a:custGeom>
                <a:avLst/>
                <a:gdLst/>
                <a:ahLst/>
                <a:cxnLst/>
                <a:rect l="l" t="t" r="r" b="b"/>
                <a:pathLst>
                  <a:path w="2919" h="31" extrusionOk="0">
                    <a:moveTo>
                      <a:pt x="1" y="31"/>
                    </a:moveTo>
                    <a:lnTo>
                      <a:pt x="2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5"/>
              <p:cNvSpPr/>
              <p:nvPr/>
            </p:nvSpPr>
            <p:spPr>
              <a:xfrm>
                <a:off x="-1831825" y="14217825"/>
                <a:ext cx="131475" cy="79800"/>
              </a:xfrm>
              <a:custGeom>
                <a:avLst/>
                <a:gdLst/>
                <a:ahLst/>
                <a:cxnLst/>
                <a:rect l="l" t="t" r="r" b="b"/>
                <a:pathLst>
                  <a:path w="5259" h="3192" extrusionOk="0">
                    <a:moveTo>
                      <a:pt x="0" y="0"/>
                    </a:moveTo>
                    <a:lnTo>
                      <a:pt x="122" y="213"/>
                    </a:lnTo>
                    <a:lnTo>
                      <a:pt x="152" y="244"/>
                    </a:lnTo>
                    <a:lnTo>
                      <a:pt x="152" y="274"/>
                    </a:lnTo>
                    <a:lnTo>
                      <a:pt x="334" y="578"/>
                    </a:lnTo>
                    <a:lnTo>
                      <a:pt x="1824" y="3131"/>
                    </a:lnTo>
                    <a:lnTo>
                      <a:pt x="1854" y="3192"/>
                    </a:lnTo>
                    <a:lnTo>
                      <a:pt x="4894" y="3192"/>
                    </a:lnTo>
                    <a:lnTo>
                      <a:pt x="5046" y="3131"/>
                    </a:lnTo>
                    <a:lnTo>
                      <a:pt x="4894" y="3040"/>
                    </a:lnTo>
                    <a:lnTo>
                      <a:pt x="1976" y="3010"/>
                    </a:lnTo>
                    <a:lnTo>
                      <a:pt x="486" y="517"/>
                    </a:lnTo>
                    <a:lnTo>
                      <a:pt x="4894" y="3040"/>
                    </a:lnTo>
                    <a:lnTo>
                      <a:pt x="5198" y="3040"/>
                    </a:lnTo>
                    <a:lnTo>
                      <a:pt x="5259" y="3010"/>
                    </a:lnTo>
                    <a:lnTo>
                      <a:pt x="5137" y="2979"/>
                    </a:lnTo>
                    <a:lnTo>
                      <a:pt x="4985" y="2888"/>
                    </a:lnTo>
                    <a:lnTo>
                      <a:pt x="578" y="365"/>
                    </a:lnTo>
                    <a:lnTo>
                      <a:pt x="426" y="244"/>
                    </a:lnTo>
                    <a:lnTo>
                      <a:pt x="304" y="213"/>
                    </a:lnTo>
                    <a:lnTo>
                      <a:pt x="152" y="9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5"/>
              <p:cNvSpPr/>
              <p:nvPr/>
            </p:nvSpPr>
            <p:spPr>
              <a:xfrm>
                <a:off x="-1701900" y="14294575"/>
                <a:ext cx="102625" cy="50925"/>
              </a:xfrm>
              <a:custGeom>
                <a:avLst/>
                <a:gdLst/>
                <a:ahLst/>
                <a:cxnLst/>
                <a:rect l="l" t="t" r="r" b="b"/>
                <a:pathLst>
                  <a:path w="4105" h="2037" extrusionOk="0">
                    <a:moveTo>
                      <a:pt x="3466" y="0"/>
                    </a:moveTo>
                    <a:lnTo>
                      <a:pt x="3405" y="122"/>
                    </a:lnTo>
                    <a:lnTo>
                      <a:pt x="3314" y="122"/>
                    </a:lnTo>
                    <a:lnTo>
                      <a:pt x="4013" y="1277"/>
                    </a:lnTo>
                    <a:cubicBezTo>
                      <a:pt x="4043" y="1247"/>
                      <a:pt x="4074" y="1155"/>
                      <a:pt x="4104" y="1125"/>
                    </a:cubicBezTo>
                    <a:lnTo>
                      <a:pt x="3466" y="0"/>
                    </a:lnTo>
                    <a:close/>
                    <a:moveTo>
                      <a:pt x="1" y="122"/>
                    </a:moveTo>
                    <a:lnTo>
                      <a:pt x="92" y="183"/>
                    </a:lnTo>
                    <a:lnTo>
                      <a:pt x="153" y="213"/>
                    </a:lnTo>
                    <a:lnTo>
                      <a:pt x="305" y="274"/>
                    </a:lnTo>
                    <a:lnTo>
                      <a:pt x="3314" y="2037"/>
                    </a:lnTo>
                    <a:cubicBezTo>
                      <a:pt x="3344" y="2006"/>
                      <a:pt x="3405" y="1946"/>
                      <a:pt x="3435" y="1885"/>
                    </a:cubicBezTo>
                    <a:lnTo>
                      <a:pt x="396" y="12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5"/>
              <p:cNvSpPr/>
              <p:nvPr/>
            </p:nvSpPr>
            <p:spPr>
              <a:xfrm>
                <a:off x="-1709500" y="14293800"/>
                <a:ext cx="7625" cy="2325"/>
              </a:xfrm>
              <a:custGeom>
                <a:avLst/>
                <a:gdLst/>
                <a:ahLst/>
                <a:cxnLst/>
                <a:rect l="l" t="t" r="r" b="b"/>
                <a:pathLst>
                  <a:path w="305" h="93" extrusionOk="0">
                    <a:moveTo>
                      <a:pt x="1" y="1"/>
                    </a:moveTo>
                    <a:lnTo>
                      <a:pt x="153" y="92"/>
                    </a:lnTo>
                    <a:lnTo>
                      <a:pt x="3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5"/>
              <p:cNvSpPr/>
              <p:nvPr/>
            </p:nvSpPr>
            <p:spPr>
              <a:xfrm>
                <a:off x="-1708725" y="14223900"/>
                <a:ext cx="129950" cy="72975"/>
              </a:xfrm>
              <a:custGeom>
                <a:avLst/>
                <a:gdLst/>
                <a:ahLst/>
                <a:cxnLst/>
                <a:rect l="l" t="t" r="r" b="b"/>
                <a:pathLst>
                  <a:path w="5198" h="2919" extrusionOk="0">
                    <a:moveTo>
                      <a:pt x="5046" y="274"/>
                    </a:moveTo>
                    <a:lnTo>
                      <a:pt x="3557" y="2797"/>
                    </a:lnTo>
                    <a:lnTo>
                      <a:pt x="669" y="2797"/>
                    </a:lnTo>
                    <a:lnTo>
                      <a:pt x="3405" y="1216"/>
                    </a:lnTo>
                    <a:lnTo>
                      <a:pt x="5046" y="274"/>
                    </a:lnTo>
                    <a:close/>
                    <a:moveTo>
                      <a:pt x="5167" y="1"/>
                    </a:moveTo>
                    <a:lnTo>
                      <a:pt x="5107" y="31"/>
                    </a:lnTo>
                    <a:lnTo>
                      <a:pt x="4955" y="122"/>
                    </a:lnTo>
                    <a:lnTo>
                      <a:pt x="547" y="2645"/>
                    </a:lnTo>
                    <a:lnTo>
                      <a:pt x="395" y="2736"/>
                    </a:lnTo>
                    <a:lnTo>
                      <a:pt x="335" y="2767"/>
                    </a:lnTo>
                    <a:lnTo>
                      <a:pt x="304" y="2767"/>
                    </a:lnTo>
                    <a:lnTo>
                      <a:pt x="152" y="2858"/>
                    </a:lnTo>
                    <a:lnTo>
                      <a:pt x="0" y="2919"/>
                    </a:lnTo>
                    <a:lnTo>
                      <a:pt x="3678" y="2919"/>
                    </a:lnTo>
                    <a:lnTo>
                      <a:pt x="3708" y="2858"/>
                    </a:lnTo>
                    <a:lnTo>
                      <a:pt x="5198" y="304"/>
                    </a:lnTo>
                    <a:lnTo>
                      <a:pt x="5198" y="122"/>
                    </a:lnTo>
                    <a:lnTo>
                      <a:pt x="5167" y="122"/>
                    </a:lnTo>
                    <a:lnTo>
                      <a:pt x="5198" y="31"/>
                    </a:lnTo>
                    <a:lnTo>
                      <a:pt x="51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5"/>
              <p:cNvSpPr/>
              <p:nvPr/>
            </p:nvSpPr>
            <p:spPr>
              <a:xfrm>
                <a:off x="-1494450" y="14076475"/>
                <a:ext cx="800" cy="800"/>
              </a:xfrm>
              <a:custGeom>
                <a:avLst/>
                <a:gdLst/>
                <a:ahLst/>
                <a:cxnLst/>
                <a:rect l="l" t="t" r="r" b="b"/>
                <a:pathLst>
                  <a:path w="32" h="32" extrusionOk="0">
                    <a:moveTo>
                      <a:pt x="31" y="1"/>
                    </a:moveTo>
                    <a:lnTo>
                      <a:pt x="1" y="31"/>
                    </a:lnTo>
                    <a:lnTo>
                      <a:pt x="31" y="31"/>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5"/>
              <p:cNvSpPr/>
              <p:nvPr/>
            </p:nvSpPr>
            <p:spPr>
              <a:xfrm>
                <a:off x="-1571200" y="14078750"/>
                <a:ext cx="77550" cy="4600"/>
              </a:xfrm>
              <a:custGeom>
                <a:avLst/>
                <a:gdLst/>
                <a:ahLst/>
                <a:cxnLst/>
                <a:rect l="l" t="t" r="r" b="b"/>
                <a:pathLst>
                  <a:path w="3102" h="184" extrusionOk="0">
                    <a:moveTo>
                      <a:pt x="153" y="1"/>
                    </a:moveTo>
                    <a:lnTo>
                      <a:pt x="1" y="62"/>
                    </a:lnTo>
                    <a:lnTo>
                      <a:pt x="153" y="153"/>
                    </a:lnTo>
                    <a:lnTo>
                      <a:pt x="3071" y="153"/>
                    </a:lnTo>
                    <a:lnTo>
                      <a:pt x="3071" y="183"/>
                    </a:lnTo>
                    <a:cubicBezTo>
                      <a:pt x="3071" y="92"/>
                      <a:pt x="3071" y="3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5"/>
              <p:cNvSpPr/>
              <p:nvPr/>
            </p:nvSpPr>
            <p:spPr>
              <a:xfrm>
                <a:off x="-1575000" y="14084850"/>
                <a:ext cx="40300" cy="67650"/>
              </a:xfrm>
              <a:custGeom>
                <a:avLst/>
                <a:gdLst/>
                <a:ahLst/>
                <a:cxnLst/>
                <a:rect l="l" t="t" r="r" b="b"/>
                <a:pathLst>
                  <a:path w="1612" h="2706" extrusionOk="0">
                    <a:moveTo>
                      <a:pt x="1" y="0"/>
                    </a:moveTo>
                    <a:lnTo>
                      <a:pt x="1" y="152"/>
                    </a:lnTo>
                    <a:lnTo>
                      <a:pt x="31" y="152"/>
                    </a:lnTo>
                    <a:lnTo>
                      <a:pt x="1521" y="2705"/>
                    </a:lnTo>
                    <a:lnTo>
                      <a:pt x="1551" y="2645"/>
                    </a:lnTo>
                    <a:lnTo>
                      <a:pt x="1612" y="2645"/>
                    </a:lnTo>
                    <a:lnTo>
                      <a:pt x="153" y="9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5"/>
              <p:cNvSpPr/>
              <p:nvPr/>
            </p:nvSpPr>
            <p:spPr>
              <a:xfrm>
                <a:off x="-1580300" y="14077250"/>
                <a:ext cx="3050" cy="3050"/>
              </a:xfrm>
              <a:custGeom>
                <a:avLst/>
                <a:gdLst/>
                <a:ahLst/>
                <a:cxnLst/>
                <a:rect l="l" t="t" r="r" b="b"/>
                <a:pathLst>
                  <a:path w="122" h="122" extrusionOk="0">
                    <a:moveTo>
                      <a:pt x="0" y="0"/>
                    </a:moveTo>
                    <a:lnTo>
                      <a:pt x="61" y="91"/>
                    </a:lnTo>
                    <a:lnTo>
                      <a:pt x="91" y="122"/>
                    </a:lnTo>
                    <a:lnTo>
                      <a:pt x="91" y="6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5"/>
              <p:cNvSpPr/>
              <p:nvPr/>
            </p:nvSpPr>
            <p:spPr>
              <a:xfrm>
                <a:off x="-1571200" y="14221625"/>
                <a:ext cx="38025" cy="5350"/>
              </a:xfrm>
              <a:custGeom>
                <a:avLst/>
                <a:gdLst/>
                <a:ahLst/>
                <a:cxnLst/>
                <a:rect l="l" t="t" r="r" b="b"/>
                <a:pathLst>
                  <a:path w="1521" h="214" extrusionOk="0">
                    <a:moveTo>
                      <a:pt x="153" y="0"/>
                    </a:moveTo>
                    <a:lnTo>
                      <a:pt x="1" y="92"/>
                    </a:lnTo>
                    <a:lnTo>
                      <a:pt x="153" y="213"/>
                    </a:lnTo>
                    <a:lnTo>
                      <a:pt x="1429" y="213"/>
                    </a:lnTo>
                    <a:cubicBezTo>
                      <a:pt x="1460" y="122"/>
                      <a:pt x="1460" y="92"/>
                      <a:pt x="1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5"/>
              <p:cNvSpPr/>
              <p:nvPr/>
            </p:nvSpPr>
            <p:spPr>
              <a:xfrm>
                <a:off x="-1580300" y="14223900"/>
                <a:ext cx="2300" cy="3075"/>
              </a:xfrm>
              <a:custGeom>
                <a:avLst/>
                <a:gdLst/>
                <a:ahLst/>
                <a:cxnLst/>
                <a:rect l="l" t="t" r="r" b="b"/>
                <a:pathLst>
                  <a:path w="92" h="123" extrusionOk="0">
                    <a:moveTo>
                      <a:pt x="61" y="1"/>
                    </a:moveTo>
                    <a:lnTo>
                      <a:pt x="0" y="122"/>
                    </a:lnTo>
                    <a:lnTo>
                      <a:pt x="91" y="122"/>
                    </a:lnTo>
                    <a:lnTo>
                      <a:pt x="91" y="61"/>
                    </a:lnTo>
                    <a:lnTo>
                      <a:pt x="91" y="31"/>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5"/>
              <p:cNvSpPr/>
              <p:nvPr/>
            </p:nvSpPr>
            <p:spPr>
              <a:xfrm>
                <a:off x="-1574225" y="14149425"/>
                <a:ext cx="66125" cy="70700"/>
              </a:xfrm>
              <a:custGeom>
                <a:avLst/>
                <a:gdLst/>
                <a:ahLst/>
                <a:cxnLst/>
                <a:rect l="l" t="t" r="r" b="b"/>
                <a:pathLst>
                  <a:path w="2645" h="2828" extrusionOk="0">
                    <a:moveTo>
                      <a:pt x="1520" y="1"/>
                    </a:moveTo>
                    <a:lnTo>
                      <a:pt x="1490" y="92"/>
                    </a:lnTo>
                    <a:lnTo>
                      <a:pt x="0" y="2645"/>
                    </a:lnTo>
                    <a:lnTo>
                      <a:pt x="0" y="2736"/>
                    </a:lnTo>
                    <a:lnTo>
                      <a:pt x="0" y="2828"/>
                    </a:lnTo>
                    <a:lnTo>
                      <a:pt x="152" y="2736"/>
                    </a:lnTo>
                    <a:lnTo>
                      <a:pt x="1642" y="214"/>
                    </a:lnTo>
                    <a:lnTo>
                      <a:pt x="2614" y="214"/>
                    </a:lnTo>
                    <a:cubicBezTo>
                      <a:pt x="2614" y="122"/>
                      <a:pt x="2645" y="92"/>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5"/>
              <p:cNvSpPr/>
              <p:nvPr/>
            </p:nvSpPr>
            <p:spPr>
              <a:xfrm>
                <a:off x="-1578800" y="14030125"/>
                <a:ext cx="85900" cy="191525"/>
              </a:xfrm>
              <a:custGeom>
                <a:avLst/>
                <a:gdLst/>
                <a:ahLst/>
                <a:cxnLst/>
                <a:rect l="l" t="t" r="r" b="b"/>
                <a:pathLst>
                  <a:path w="3436" h="7661" extrusionOk="0">
                    <a:moveTo>
                      <a:pt x="3436" y="1"/>
                    </a:moveTo>
                    <a:lnTo>
                      <a:pt x="183" y="1855"/>
                    </a:lnTo>
                    <a:lnTo>
                      <a:pt x="92" y="1885"/>
                    </a:lnTo>
                    <a:lnTo>
                      <a:pt x="62" y="1885"/>
                    </a:lnTo>
                    <a:lnTo>
                      <a:pt x="1" y="1946"/>
                    </a:lnTo>
                    <a:lnTo>
                      <a:pt x="1" y="1976"/>
                    </a:lnTo>
                    <a:lnTo>
                      <a:pt x="1" y="2007"/>
                    </a:lnTo>
                    <a:lnTo>
                      <a:pt x="1" y="2037"/>
                    </a:lnTo>
                    <a:lnTo>
                      <a:pt x="1" y="2159"/>
                    </a:lnTo>
                    <a:lnTo>
                      <a:pt x="1" y="2341"/>
                    </a:lnTo>
                    <a:lnTo>
                      <a:pt x="1" y="7448"/>
                    </a:lnTo>
                    <a:lnTo>
                      <a:pt x="122" y="7660"/>
                    </a:lnTo>
                    <a:lnTo>
                      <a:pt x="183" y="7630"/>
                    </a:lnTo>
                    <a:lnTo>
                      <a:pt x="183" y="7539"/>
                    </a:lnTo>
                    <a:lnTo>
                      <a:pt x="183" y="7448"/>
                    </a:lnTo>
                    <a:lnTo>
                      <a:pt x="183" y="2341"/>
                    </a:lnTo>
                    <a:lnTo>
                      <a:pt x="183" y="2159"/>
                    </a:lnTo>
                    <a:lnTo>
                      <a:pt x="31" y="2068"/>
                    </a:lnTo>
                    <a:lnTo>
                      <a:pt x="92" y="1916"/>
                    </a:lnTo>
                    <a:lnTo>
                      <a:pt x="244" y="2007"/>
                    </a:lnTo>
                    <a:lnTo>
                      <a:pt x="396" y="1916"/>
                    </a:lnTo>
                    <a:lnTo>
                      <a:pt x="3436" y="183"/>
                    </a:lnTo>
                    <a:lnTo>
                      <a:pt x="34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5"/>
              <p:cNvSpPr/>
              <p:nvPr/>
            </p:nvSpPr>
            <p:spPr>
              <a:xfrm>
                <a:off x="-1577275" y="14078750"/>
                <a:ext cx="78300" cy="47150"/>
              </a:xfrm>
              <a:custGeom>
                <a:avLst/>
                <a:gdLst/>
                <a:ahLst/>
                <a:cxnLst/>
                <a:rect l="l" t="t" r="r" b="b"/>
                <a:pathLst>
                  <a:path w="3132" h="1886" extrusionOk="0">
                    <a:moveTo>
                      <a:pt x="92" y="1"/>
                    </a:moveTo>
                    <a:lnTo>
                      <a:pt x="1" y="153"/>
                    </a:lnTo>
                    <a:lnTo>
                      <a:pt x="153" y="214"/>
                    </a:lnTo>
                    <a:lnTo>
                      <a:pt x="305" y="305"/>
                    </a:lnTo>
                    <a:lnTo>
                      <a:pt x="3101" y="1886"/>
                    </a:lnTo>
                    <a:cubicBezTo>
                      <a:pt x="3101" y="1825"/>
                      <a:pt x="3131" y="1764"/>
                      <a:pt x="3131" y="1703"/>
                    </a:cubicBezTo>
                    <a:lnTo>
                      <a:pt x="426" y="153"/>
                    </a:lnTo>
                    <a:lnTo>
                      <a:pt x="274" y="62"/>
                    </a:lnTo>
                    <a:lnTo>
                      <a:pt x="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5"/>
              <p:cNvSpPr/>
              <p:nvPr/>
            </p:nvSpPr>
            <p:spPr>
              <a:xfrm>
                <a:off x="-1576500" y="14188175"/>
                <a:ext cx="56250" cy="35750"/>
              </a:xfrm>
              <a:custGeom>
                <a:avLst/>
                <a:gdLst/>
                <a:ahLst/>
                <a:cxnLst/>
                <a:rect l="l" t="t" r="r" b="b"/>
                <a:pathLst>
                  <a:path w="2250" h="1430" extrusionOk="0">
                    <a:moveTo>
                      <a:pt x="2249" y="1"/>
                    </a:moveTo>
                    <a:lnTo>
                      <a:pt x="213" y="1186"/>
                    </a:lnTo>
                    <a:lnTo>
                      <a:pt x="91" y="1278"/>
                    </a:lnTo>
                    <a:lnTo>
                      <a:pt x="0" y="1308"/>
                    </a:lnTo>
                    <a:lnTo>
                      <a:pt x="61" y="1338"/>
                    </a:lnTo>
                    <a:lnTo>
                      <a:pt x="152" y="1430"/>
                    </a:lnTo>
                    <a:lnTo>
                      <a:pt x="304" y="1338"/>
                    </a:lnTo>
                    <a:lnTo>
                      <a:pt x="2158" y="275"/>
                    </a:lnTo>
                    <a:cubicBezTo>
                      <a:pt x="2189" y="214"/>
                      <a:pt x="2219" y="92"/>
                      <a:pt x="2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5"/>
              <p:cNvSpPr/>
              <p:nvPr/>
            </p:nvSpPr>
            <p:spPr>
              <a:xfrm>
                <a:off x="-1578025" y="14224650"/>
                <a:ext cx="4575" cy="72975"/>
              </a:xfrm>
              <a:custGeom>
                <a:avLst/>
                <a:gdLst/>
                <a:ahLst/>
                <a:cxnLst/>
                <a:rect l="l" t="t" r="r" b="b"/>
                <a:pathLst>
                  <a:path w="183" h="2919" extrusionOk="0">
                    <a:moveTo>
                      <a:pt x="0" y="1"/>
                    </a:moveTo>
                    <a:lnTo>
                      <a:pt x="0" y="92"/>
                    </a:lnTo>
                    <a:lnTo>
                      <a:pt x="0" y="305"/>
                    </a:lnTo>
                    <a:lnTo>
                      <a:pt x="0" y="2919"/>
                    </a:lnTo>
                    <a:cubicBezTo>
                      <a:pt x="61" y="2858"/>
                      <a:pt x="122" y="2767"/>
                      <a:pt x="183" y="2676"/>
                    </a:cubicBezTo>
                    <a:lnTo>
                      <a:pt x="183" y="30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5"/>
              <p:cNvSpPr/>
              <p:nvPr/>
            </p:nvSpPr>
            <p:spPr>
              <a:xfrm>
                <a:off x="-1578025" y="14215550"/>
                <a:ext cx="3825" cy="7625"/>
              </a:xfrm>
              <a:custGeom>
                <a:avLst/>
                <a:gdLst/>
                <a:ahLst/>
                <a:cxnLst/>
                <a:rect l="l" t="t" r="r" b="b"/>
                <a:pathLst>
                  <a:path w="153" h="305" extrusionOk="0">
                    <a:moveTo>
                      <a:pt x="0" y="0"/>
                    </a:moveTo>
                    <a:lnTo>
                      <a:pt x="0" y="183"/>
                    </a:lnTo>
                    <a:lnTo>
                      <a:pt x="152" y="304"/>
                    </a:lnTo>
                    <a:lnTo>
                      <a:pt x="152" y="304"/>
                    </a:lnTo>
                    <a:lnTo>
                      <a:pt x="122" y="213"/>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5"/>
              <p:cNvSpPr/>
              <p:nvPr/>
            </p:nvSpPr>
            <p:spPr>
              <a:xfrm>
                <a:off x="-1581825" y="14219350"/>
                <a:ext cx="39525" cy="46375"/>
              </a:xfrm>
              <a:custGeom>
                <a:avLst/>
                <a:gdLst/>
                <a:ahLst/>
                <a:cxnLst/>
                <a:rect l="l" t="t" r="r" b="b"/>
                <a:pathLst>
                  <a:path w="1581" h="1855" extrusionOk="0">
                    <a:moveTo>
                      <a:pt x="0" y="0"/>
                    </a:moveTo>
                    <a:lnTo>
                      <a:pt x="122" y="213"/>
                    </a:lnTo>
                    <a:lnTo>
                      <a:pt x="152" y="243"/>
                    </a:lnTo>
                    <a:lnTo>
                      <a:pt x="152" y="274"/>
                    </a:lnTo>
                    <a:lnTo>
                      <a:pt x="335" y="578"/>
                    </a:lnTo>
                    <a:lnTo>
                      <a:pt x="1064" y="1854"/>
                    </a:lnTo>
                    <a:cubicBezTo>
                      <a:pt x="1095" y="1763"/>
                      <a:pt x="1125" y="1733"/>
                      <a:pt x="1186" y="1642"/>
                    </a:cubicBezTo>
                    <a:lnTo>
                      <a:pt x="487" y="486"/>
                    </a:lnTo>
                    <a:lnTo>
                      <a:pt x="1520" y="1034"/>
                    </a:lnTo>
                    <a:cubicBezTo>
                      <a:pt x="1550" y="1003"/>
                      <a:pt x="1550" y="942"/>
                      <a:pt x="1581" y="882"/>
                    </a:cubicBezTo>
                    <a:lnTo>
                      <a:pt x="608" y="335"/>
                    </a:lnTo>
                    <a:lnTo>
                      <a:pt x="456" y="243"/>
                    </a:lnTo>
                    <a:lnTo>
                      <a:pt x="304" y="152"/>
                    </a:lnTo>
                    <a:lnTo>
                      <a:pt x="152" y="6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6" name="Google Shape;4986;p5"/>
            <p:cNvGrpSpPr/>
            <p:nvPr/>
          </p:nvGrpSpPr>
          <p:grpSpPr>
            <a:xfrm>
              <a:off x="-166440" y="3195368"/>
              <a:ext cx="1357644" cy="1357644"/>
              <a:chOff x="6919026" y="1147583"/>
              <a:chExt cx="1166661" cy="1166661"/>
            </a:xfrm>
          </p:grpSpPr>
          <p:sp>
            <p:nvSpPr>
              <p:cNvPr id="4987" name="Google Shape;4987;p5"/>
              <p:cNvSpPr/>
              <p:nvPr/>
            </p:nvSpPr>
            <p:spPr>
              <a:xfrm>
                <a:off x="6919026" y="1147583"/>
                <a:ext cx="1166661" cy="1166661"/>
              </a:xfrm>
              <a:custGeom>
                <a:avLst/>
                <a:gdLst/>
                <a:ahLst/>
                <a:cxnLst/>
                <a:rect l="l" t="t" r="r" b="b"/>
                <a:pathLst>
                  <a:path w="25655" h="25655" extrusionOk="0">
                    <a:moveTo>
                      <a:pt x="18086" y="18755"/>
                    </a:moveTo>
                    <a:cubicBezTo>
                      <a:pt x="17630" y="17934"/>
                      <a:pt x="17053" y="17174"/>
                      <a:pt x="16445" y="16475"/>
                    </a:cubicBezTo>
                    <a:cubicBezTo>
                      <a:pt x="17174" y="17052"/>
                      <a:pt x="17934" y="17630"/>
                      <a:pt x="18725" y="18086"/>
                    </a:cubicBezTo>
                    <a:cubicBezTo>
                      <a:pt x="21795" y="19879"/>
                      <a:pt x="23466" y="20001"/>
                      <a:pt x="23922" y="19241"/>
                    </a:cubicBezTo>
                    <a:cubicBezTo>
                      <a:pt x="24378" y="18481"/>
                      <a:pt x="23405" y="17052"/>
                      <a:pt x="20366" y="15320"/>
                    </a:cubicBezTo>
                    <a:cubicBezTo>
                      <a:pt x="19576" y="14864"/>
                      <a:pt x="18694" y="14499"/>
                      <a:pt x="17813" y="14134"/>
                    </a:cubicBezTo>
                    <a:cubicBezTo>
                      <a:pt x="18725" y="14286"/>
                      <a:pt x="19667" y="14408"/>
                      <a:pt x="20579" y="14408"/>
                    </a:cubicBezTo>
                    <a:cubicBezTo>
                      <a:pt x="24135" y="14408"/>
                      <a:pt x="25655" y="13678"/>
                      <a:pt x="25655" y="12827"/>
                    </a:cubicBezTo>
                    <a:cubicBezTo>
                      <a:pt x="25655" y="11946"/>
                      <a:pt x="24135" y="11216"/>
                      <a:pt x="20579" y="11216"/>
                    </a:cubicBezTo>
                    <a:cubicBezTo>
                      <a:pt x="19728" y="11216"/>
                      <a:pt x="18846" y="11308"/>
                      <a:pt x="17965" y="11460"/>
                    </a:cubicBezTo>
                    <a:cubicBezTo>
                      <a:pt x="18816" y="11156"/>
                      <a:pt x="19606" y="10760"/>
                      <a:pt x="20366" y="10335"/>
                    </a:cubicBezTo>
                    <a:cubicBezTo>
                      <a:pt x="23436" y="8542"/>
                      <a:pt x="24409" y="7174"/>
                      <a:pt x="23922" y="6414"/>
                    </a:cubicBezTo>
                    <a:cubicBezTo>
                      <a:pt x="23466" y="5654"/>
                      <a:pt x="21795" y="5776"/>
                      <a:pt x="18725" y="7569"/>
                    </a:cubicBezTo>
                    <a:cubicBezTo>
                      <a:pt x="17934" y="8025"/>
                      <a:pt x="17174" y="8602"/>
                      <a:pt x="16445" y="9210"/>
                    </a:cubicBezTo>
                    <a:cubicBezTo>
                      <a:pt x="17053" y="8481"/>
                      <a:pt x="17630" y="7721"/>
                      <a:pt x="18086" y="6931"/>
                    </a:cubicBezTo>
                    <a:cubicBezTo>
                      <a:pt x="19880" y="3861"/>
                      <a:pt x="19971" y="2159"/>
                      <a:pt x="19211" y="1703"/>
                    </a:cubicBezTo>
                    <a:cubicBezTo>
                      <a:pt x="18451" y="1247"/>
                      <a:pt x="17053" y="2250"/>
                      <a:pt x="15320" y="5289"/>
                    </a:cubicBezTo>
                    <a:cubicBezTo>
                      <a:pt x="14864" y="6080"/>
                      <a:pt x="14469" y="6961"/>
                      <a:pt x="14135" y="7843"/>
                    </a:cubicBezTo>
                    <a:cubicBezTo>
                      <a:pt x="14287" y="6931"/>
                      <a:pt x="14408" y="5958"/>
                      <a:pt x="14408" y="5077"/>
                    </a:cubicBezTo>
                    <a:cubicBezTo>
                      <a:pt x="14408" y="1520"/>
                      <a:pt x="13679" y="0"/>
                      <a:pt x="12797" y="0"/>
                    </a:cubicBezTo>
                    <a:cubicBezTo>
                      <a:pt x="11916" y="0"/>
                      <a:pt x="11217" y="1520"/>
                      <a:pt x="11217" y="5077"/>
                    </a:cubicBezTo>
                    <a:cubicBezTo>
                      <a:pt x="11217" y="5928"/>
                      <a:pt x="11278" y="6809"/>
                      <a:pt x="11430" y="7691"/>
                    </a:cubicBezTo>
                    <a:cubicBezTo>
                      <a:pt x="11126" y="6839"/>
                      <a:pt x="10761" y="6049"/>
                      <a:pt x="10335" y="5289"/>
                    </a:cubicBezTo>
                    <a:cubicBezTo>
                      <a:pt x="8542" y="2219"/>
                      <a:pt x="7174" y="1277"/>
                      <a:pt x="6414" y="1733"/>
                    </a:cubicBezTo>
                    <a:cubicBezTo>
                      <a:pt x="5654" y="2189"/>
                      <a:pt x="5776" y="3861"/>
                      <a:pt x="7569" y="6931"/>
                    </a:cubicBezTo>
                    <a:cubicBezTo>
                      <a:pt x="8025" y="7721"/>
                      <a:pt x="8572" y="8481"/>
                      <a:pt x="9211" y="9210"/>
                    </a:cubicBezTo>
                    <a:cubicBezTo>
                      <a:pt x="8481" y="8602"/>
                      <a:pt x="7721" y="8025"/>
                      <a:pt x="6931" y="7569"/>
                    </a:cubicBezTo>
                    <a:cubicBezTo>
                      <a:pt x="3831" y="5776"/>
                      <a:pt x="2159" y="5684"/>
                      <a:pt x="1703" y="6444"/>
                    </a:cubicBezTo>
                    <a:cubicBezTo>
                      <a:pt x="1247" y="7204"/>
                      <a:pt x="2250" y="8602"/>
                      <a:pt x="5290" y="10335"/>
                    </a:cubicBezTo>
                    <a:cubicBezTo>
                      <a:pt x="6080" y="10791"/>
                      <a:pt x="6961" y="11186"/>
                      <a:pt x="7812" y="11520"/>
                    </a:cubicBezTo>
                    <a:cubicBezTo>
                      <a:pt x="6931" y="11368"/>
                      <a:pt x="5958" y="11247"/>
                      <a:pt x="5046" y="11247"/>
                    </a:cubicBezTo>
                    <a:cubicBezTo>
                      <a:pt x="1521" y="11247"/>
                      <a:pt x="1" y="11976"/>
                      <a:pt x="1" y="12858"/>
                    </a:cubicBezTo>
                    <a:cubicBezTo>
                      <a:pt x="1" y="13739"/>
                      <a:pt x="1521" y="14438"/>
                      <a:pt x="5046" y="14438"/>
                    </a:cubicBezTo>
                    <a:cubicBezTo>
                      <a:pt x="5928" y="14438"/>
                      <a:pt x="6809" y="14378"/>
                      <a:pt x="7691" y="14226"/>
                    </a:cubicBezTo>
                    <a:cubicBezTo>
                      <a:pt x="6840" y="14530"/>
                      <a:pt x="6050" y="14894"/>
                      <a:pt x="5290" y="15320"/>
                    </a:cubicBezTo>
                    <a:cubicBezTo>
                      <a:pt x="2189" y="17113"/>
                      <a:pt x="1247" y="18481"/>
                      <a:pt x="1703" y="19241"/>
                    </a:cubicBezTo>
                    <a:cubicBezTo>
                      <a:pt x="2159" y="20001"/>
                      <a:pt x="3831" y="19879"/>
                      <a:pt x="6931" y="18086"/>
                    </a:cubicBezTo>
                    <a:cubicBezTo>
                      <a:pt x="7721" y="17630"/>
                      <a:pt x="8481" y="17083"/>
                      <a:pt x="9211" y="16475"/>
                    </a:cubicBezTo>
                    <a:cubicBezTo>
                      <a:pt x="8572" y="17174"/>
                      <a:pt x="8025" y="17934"/>
                      <a:pt x="7569" y="18755"/>
                    </a:cubicBezTo>
                    <a:cubicBezTo>
                      <a:pt x="5776" y="21824"/>
                      <a:pt x="5654" y="23496"/>
                      <a:pt x="6414" y="23952"/>
                    </a:cubicBezTo>
                    <a:cubicBezTo>
                      <a:pt x="7174" y="24408"/>
                      <a:pt x="8572" y="23405"/>
                      <a:pt x="10335" y="20365"/>
                    </a:cubicBezTo>
                    <a:cubicBezTo>
                      <a:pt x="10791" y="19575"/>
                      <a:pt x="11186" y="18694"/>
                      <a:pt x="11521" y="17843"/>
                    </a:cubicBezTo>
                    <a:cubicBezTo>
                      <a:pt x="11369" y="18755"/>
                      <a:pt x="11247" y="19697"/>
                      <a:pt x="11247" y="20609"/>
                    </a:cubicBezTo>
                    <a:cubicBezTo>
                      <a:pt x="11247" y="24135"/>
                      <a:pt x="11977" y="25654"/>
                      <a:pt x="12858" y="25654"/>
                    </a:cubicBezTo>
                    <a:cubicBezTo>
                      <a:pt x="13709" y="25654"/>
                      <a:pt x="14439" y="24135"/>
                      <a:pt x="14439" y="20609"/>
                    </a:cubicBezTo>
                    <a:cubicBezTo>
                      <a:pt x="14439" y="19727"/>
                      <a:pt x="14378" y="18846"/>
                      <a:pt x="14226" y="17995"/>
                    </a:cubicBezTo>
                    <a:cubicBezTo>
                      <a:pt x="14530" y="18815"/>
                      <a:pt x="14895" y="19606"/>
                      <a:pt x="15320" y="20365"/>
                    </a:cubicBezTo>
                    <a:cubicBezTo>
                      <a:pt x="17083" y="23435"/>
                      <a:pt x="18451" y="24408"/>
                      <a:pt x="19211" y="23952"/>
                    </a:cubicBezTo>
                    <a:cubicBezTo>
                      <a:pt x="19971" y="23496"/>
                      <a:pt x="19880" y="21794"/>
                      <a:pt x="18086" y="18755"/>
                    </a:cubicBezTo>
                    <a:close/>
                  </a:path>
                </a:pathLst>
              </a:custGeom>
              <a:solidFill>
                <a:schemeClr val="accent4"/>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88" name="Google Shape;4988;p5"/>
              <p:cNvGrpSpPr/>
              <p:nvPr/>
            </p:nvGrpSpPr>
            <p:grpSpPr>
              <a:xfrm>
                <a:off x="6920435" y="1147583"/>
                <a:ext cx="1163887" cy="1163887"/>
                <a:chOff x="-6176950" y="14598400"/>
                <a:chExt cx="639850" cy="639850"/>
              </a:xfrm>
            </p:grpSpPr>
            <p:sp>
              <p:nvSpPr>
                <p:cNvPr id="4989" name="Google Shape;4989;p5"/>
                <p:cNvSpPr/>
                <p:nvPr/>
              </p:nvSpPr>
              <p:spPr>
                <a:xfrm>
                  <a:off x="-5815250" y="14935800"/>
                  <a:ext cx="247000" cy="162625"/>
                </a:xfrm>
                <a:custGeom>
                  <a:avLst/>
                  <a:gdLst/>
                  <a:ahLst/>
                  <a:cxnLst/>
                  <a:rect l="l" t="t" r="r" b="b"/>
                  <a:pathLst>
                    <a:path w="9880" h="6505" fill="none" extrusionOk="0">
                      <a:moveTo>
                        <a:pt x="304" y="456"/>
                      </a:moveTo>
                      <a:cubicBezTo>
                        <a:pt x="244" y="608"/>
                        <a:pt x="122" y="730"/>
                        <a:pt x="1" y="882"/>
                      </a:cubicBezTo>
                      <a:cubicBezTo>
                        <a:pt x="608" y="1459"/>
                        <a:pt x="1308" y="2158"/>
                        <a:pt x="1946" y="2979"/>
                      </a:cubicBezTo>
                      <a:cubicBezTo>
                        <a:pt x="2675" y="3556"/>
                        <a:pt x="3435" y="4134"/>
                        <a:pt x="4226" y="4590"/>
                      </a:cubicBezTo>
                      <a:cubicBezTo>
                        <a:pt x="7326" y="6383"/>
                        <a:pt x="8967" y="6505"/>
                        <a:pt x="9423" y="5745"/>
                      </a:cubicBezTo>
                      <a:cubicBezTo>
                        <a:pt x="9879" y="4985"/>
                        <a:pt x="8906" y="3556"/>
                        <a:pt x="5867" y="1824"/>
                      </a:cubicBezTo>
                      <a:cubicBezTo>
                        <a:pt x="5077" y="1368"/>
                        <a:pt x="4195" y="1003"/>
                        <a:pt x="3314" y="638"/>
                      </a:cubicBezTo>
                      <a:cubicBezTo>
                        <a:pt x="2311" y="456"/>
                        <a:pt x="1338" y="243"/>
                        <a:pt x="548" y="0"/>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90" name="Google Shape;4990;p5"/>
                <p:cNvGrpSpPr/>
                <p:nvPr/>
              </p:nvGrpSpPr>
              <p:grpSpPr>
                <a:xfrm>
                  <a:off x="-6176950" y="14598400"/>
                  <a:ext cx="639850" cy="639850"/>
                  <a:chOff x="-6176950" y="14598400"/>
                  <a:chExt cx="639850" cy="639850"/>
                </a:xfrm>
              </p:grpSpPr>
              <p:sp>
                <p:nvSpPr>
                  <p:cNvPr id="4991" name="Google Shape;4991;p5"/>
                  <p:cNvSpPr/>
                  <p:nvPr/>
                </p:nvSpPr>
                <p:spPr>
                  <a:xfrm>
                    <a:off x="-5897325" y="14598400"/>
                    <a:ext cx="79825" cy="264475"/>
                  </a:xfrm>
                  <a:custGeom>
                    <a:avLst/>
                    <a:gdLst/>
                    <a:ahLst/>
                    <a:cxnLst/>
                    <a:rect l="l" t="t" r="r" b="b"/>
                    <a:pathLst>
                      <a:path w="3193" h="10579" fill="none" extrusionOk="0">
                        <a:moveTo>
                          <a:pt x="2068" y="10548"/>
                        </a:moveTo>
                        <a:cubicBezTo>
                          <a:pt x="2280" y="9727"/>
                          <a:pt x="2584" y="8785"/>
                          <a:pt x="2919" y="7843"/>
                        </a:cubicBezTo>
                        <a:cubicBezTo>
                          <a:pt x="3071" y="6931"/>
                          <a:pt x="3192" y="5988"/>
                          <a:pt x="3192" y="5077"/>
                        </a:cubicBezTo>
                        <a:cubicBezTo>
                          <a:pt x="3192" y="1520"/>
                          <a:pt x="2463" y="0"/>
                          <a:pt x="1581" y="0"/>
                        </a:cubicBezTo>
                        <a:cubicBezTo>
                          <a:pt x="700" y="0"/>
                          <a:pt x="1" y="1520"/>
                          <a:pt x="1" y="5077"/>
                        </a:cubicBezTo>
                        <a:cubicBezTo>
                          <a:pt x="1" y="5928"/>
                          <a:pt x="62" y="6809"/>
                          <a:pt x="214" y="7691"/>
                        </a:cubicBezTo>
                        <a:cubicBezTo>
                          <a:pt x="609" y="8724"/>
                          <a:pt x="913" y="9697"/>
                          <a:pt x="1125" y="10578"/>
                        </a:cubicBezTo>
                        <a:cubicBezTo>
                          <a:pt x="1429" y="10457"/>
                          <a:pt x="1764" y="10457"/>
                          <a:pt x="2068" y="10548"/>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5"/>
                  <p:cNvSpPr/>
                  <p:nvPr/>
                </p:nvSpPr>
                <p:spPr>
                  <a:xfrm>
                    <a:off x="-5896550" y="14973775"/>
                    <a:ext cx="79800" cy="264475"/>
                  </a:xfrm>
                  <a:custGeom>
                    <a:avLst/>
                    <a:gdLst/>
                    <a:ahLst/>
                    <a:cxnLst/>
                    <a:rect l="l" t="t" r="r" b="b"/>
                    <a:pathLst>
                      <a:path w="3192" h="10579" fill="none" extrusionOk="0">
                        <a:moveTo>
                          <a:pt x="1094" y="31"/>
                        </a:moveTo>
                        <a:cubicBezTo>
                          <a:pt x="912" y="852"/>
                          <a:pt x="608" y="1794"/>
                          <a:pt x="274" y="2736"/>
                        </a:cubicBezTo>
                        <a:cubicBezTo>
                          <a:pt x="122" y="3648"/>
                          <a:pt x="0" y="4591"/>
                          <a:pt x="0" y="5502"/>
                        </a:cubicBezTo>
                        <a:cubicBezTo>
                          <a:pt x="0" y="9059"/>
                          <a:pt x="730" y="10579"/>
                          <a:pt x="1581" y="10579"/>
                        </a:cubicBezTo>
                        <a:cubicBezTo>
                          <a:pt x="2462" y="10579"/>
                          <a:pt x="3192" y="9059"/>
                          <a:pt x="3192" y="5502"/>
                        </a:cubicBezTo>
                        <a:cubicBezTo>
                          <a:pt x="3192" y="4651"/>
                          <a:pt x="3101" y="3770"/>
                          <a:pt x="2949" y="2888"/>
                        </a:cubicBezTo>
                        <a:cubicBezTo>
                          <a:pt x="2584" y="1855"/>
                          <a:pt x="2280" y="882"/>
                          <a:pt x="2037" y="1"/>
                        </a:cubicBezTo>
                        <a:cubicBezTo>
                          <a:pt x="1733" y="122"/>
                          <a:pt x="1398" y="122"/>
                          <a:pt x="1094" y="31"/>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5"/>
                  <p:cNvSpPr/>
                  <p:nvPr/>
                </p:nvSpPr>
                <p:spPr>
                  <a:xfrm>
                    <a:off x="-5839575" y="14628800"/>
                    <a:ext cx="162650" cy="246975"/>
                  </a:xfrm>
                  <a:custGeom>
                    <a:avLst/>
                    <a:gdLst/>
                    <a:ahLst/>
                    <a:cxnLst/>
                    <a:rect l="l" t="t" r="r" b="b"/>
                    <a:pathLst>
                      <a:path w="6506" h="9879" fill="none" extrusionOk="0">
                        <a:moveTo>
                          <a:pt x="457" y="9575"/>
                        </a:moveTo>
                        <a:cubicBezTo>
                          <a:pt x="609" y="9666"/>
                          <a:pt x="730" y="9788"/>
                          <a:pt x="882" y="9879"/>
                        </a:cubicBezTo>
                        <a:cubicBezTo>
                          <a:pt x="1460" y="9271"/>
                          <a:pt x="2159" y="8602"/>
                          <a:pt x="2980" y="7964"/>
                        </a:cubicBezTo>
                        <a:cubicBezTo>
                          <a:pt x="3588" y="7234"/>
                          <a:pt x="4135" y="6475"/>
                          <a:pt x="4591" y="5684"/>
                        </a:cubicBezTo>
                        <a:cubicBezTo>
                          <a:pt x="6384" y="2584"/>
                          <a:pt x="6506" y="912"/>
                          <a:pt x="5746" y="456"/>
                        </a:cubicBezTo>
                        <a:cubicBezTo>
                          <a:pt x="4986" y="0"/>
                          <a:pt x="3588" y="1003"/>
                          <a:pt x="1825" y="4043"/>
                        </a:cubicBezTo>
                        <a:cubicBezTo>
                          <a:pt x="1369" y="4833"/>
                          <a:pt x="1004" y="5715"/>
                          <a:pt x="639" y="6596"/>
                        </a:cubicBezTo>
                        <a:cubicBezTo>
                          <a:pt x="457" y="7569"/>
                          <a:pt x="214" y="8572"/>
                          <a:pt x="1" y="9362"/>
                        </a:cubicBezTo>
                        <a:cubicBezTo>
                          <a:pt x="153" y="9423"/>
                          <a:pt x="305" y="9484"/>
                          <a:pt x="457" y="9575"/>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5"/>
                  <p:cNvSpPr/>
                  <p:nvPr/>
                </p:nvSpPr>
                <p:spPr>
                  <a:xfrm>
                    <a:off x="-5813725" y="14740500"/>
                    <a:ext cx="246225" cy="160350"/>
                  </a:xfrm>
                  <a:custGeom>
                    <a:avLst/>
                    <a:gdLst/>
                    <a:ahLst/>
                    <a:cxnLst/>
                    <a:rect l="l" t="t" r="r" b="b"/>
                    <a:pathLst>
                      <a:path w="9849" h="6414" fill="none" extrusionOk="0">
                        <a:moveTo>
                          <a:pt x="0" y="5563"/>
                        </a:moveTo>
                        <a:cubicBezTo>
                          <a:pt x="213" y="5806"/>
                          <a:pt x="365" y="6110"/>
                          <a:pt x="487" y="6414"/>
                        </a:cubicBezTo>
                        <a:cubicBezTo>
                          <a:pt x="1307" y="6171"/>
                          <a:pt x="2341" y="5928"/>
                          <a:pt x="3405" y="5776"/>
                        </a:cubicBezTo>
                        <a:cubicBezTo>
                          <a:pt x="4256" y="5472"/>
                          <a:pt x="5046" y="5076"/>
                          <a:pt x="5806" y="4651"/>
                        </a:cubicBezTo>
                        <a:cubicBezTo>
                          <a:pt x="8876" y="2888"/>
                          <a:pt x="9849" y="1520"/>
                          <a:pt x="9362" y="760"/>
                        </a:cubicBezTo>
                        <a:cubicBezTo>
                          <a:pt x="8906" y="0"/>
                          <a:pt x="7235" y="92"/>
                          <a:pt x="4165" y="1885"/>
                        </a:cubicBezTo>
                        <a:cubicBezTo>
                          <a:pt x="3374" y="2341"/>
                          <a:pt x="2614" y="2918"/>
                          <a:pt x="1885" y="3526"/>
                        </a:cubicBezTo>
                        <a:cubicBezTo>
                          <a:pt x="1247" y="4256"/>
                          <a:pt x="547" y="4955"/>
                          <a:pt x="0" y="5563"/>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5"/>
                  <p:cNvSpPr/>
                  <p:nvPr/>
                </p:nvSpPr>
                <p:spPr>
                  <a:xfrm>
                    <a:off x="-6037150" y="14960875"/>
                    <a:ext cx="162650" cy="246975"/>
                  </a:xfrm>
                  <a:custGeom>
                    <a:avLst/>
                    <a:gdLst/>
                    <a:ahLst/>
                    <a:cxnLst/>
                    <a:rect l="l" t="t" r="r" b="b"/>
                    <a:pathLst>
                      <a:path w="6506" h="9879" fill="none" extrusionOk="0">
                        <a:moveTo>
                          <a:pt x="6050" y="304"/>
                        </a:moveTo>
                        <a:cubicBezTo>
                          <a:pt x="5898" y="213"/>
                          <a:pt x="5776" y="91"/>
                          <a:pt x="5624" y="0"/>
                        </a:cubicBezTo>
                        <a:cubicBezTo>
                          <a:pt x="5047" y="608"/>
                          <a:pt x="4317" y="1277"/>
                          <a:pt x="3527" y="1915"/>
                        </a:cubicBezTo>
                        <a:cubicBezTo>
                          <a:pt x="2919" y="2645"/>
                          <a:pt x="2341" y="3404"/>
                          <a:pt x="1886" y="4195"/>
                        </a:cubicBezTo>
                        <a:cubicBezTo>
                          <a:pt x="123" y="7295"/>
                          <a:pt x="1" y="8967"/>
                          <a:pt x="761" y="9423"/>
                        </a:cubicBezTo>
                        <a:cubicBezTo>
                          <a:pt x="1521" y="9879"/>
                          <a:pt x="2919" y="8876"/>
                          <a:pt x="4682" y="5836"/>
                        </a:cubicBezTo>
                        <a:cubicBezTo>
                          <a:pt x="5138" y="5046"/>
                          <a:pt x="5503" y="4164"/>
                          <a:pt x="5837" y="3283"/>
                        </a:cubicBezTo>
                        <a:cubicBezTo>
                          <a:pt x="6050" y="2310"/>
                          <a:pt x="6263" y="1307"/>
                          <a:pt x="6506" y="517"/>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5"/>
                  <p:cNvSpPr/>
                  <p:nvPr/>
                </p:nvSpPr>
                <p:spPr>
                  <a:xfrm>
                    <a:off x="-6146550" y="14935800"/>
                    <a:ext cx="246225" cy="160350"/>
                  </a:xfrm>
                  <a:custGeom>
                    <a:avLst/>
                    <a:gdLst/>
                    <a:ahLst/>
                    <a:cxnLst/>
                    <a:rect l="l" t="t" r="r" b="b"/>
                    <a:pathLst>
                      <a:path w="9849" h="6414" fill="none" extrusionOk="0">
                        <a:moveTo>
                          <a:pt x="9848" y="851"/>
                        </a:moveTo>
                        <a:cubicBezTo>
                          <a:pt x="9605" y="608"/>
                          <a:pt x="9453" y="304"/>
                          <a:pt x="9362" y="0"/>
                        </a:cubicBezTo>
                        <a:cubicBezTo>
                          <a:pt x="8511" y="243"/>
                          <a:pt x="7477" y="486"/>
                          <a:pt x="6414" y="638"/>
                        </a:cubicBezTo>
                        <a:cubicBezTo>
                          <a:pt x="5593" y="942"/>
                          <a:pt x="4803" y="1337"/>
                          <a:pt x="4043" y="1763"/>
                        </a:cubicBezTo>
                        <a:cubicBezTo>
                          <a:pt x="942" y="3526"/>
                          <a:pt x="0" y="4894"/>
                          <a:pt x="456" y="5654"/>
                        </a:cubicBezTo>
                        <a:cubicBezTo>
                          <a:pt x="912" y="6414"/>
                          <a:pt x="2584" y="6322"/>
                          <a:pt x="5654" y="4529"/>
                        </a:cubicBezTo>
                        <a:cubicBezTo>
                          <a:pt x="6474" y="4073"/>
                          <a:pt x="7234" y="3496"/>
                          <a:pt x="7933" y="2888"/>
                        </a:cubicBezTo>
                        <a:cubicBezTo>
                          <a:pt x="8602" y="2158"/>
                          <a:pt x="9271" y="1459"/>
                          <a:pt x="9848" y="851"/>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5"/>
                  <p:cNvSpPr/>
                  <p:nvPr/>
                </p:nvSpPr>
                <p:spPr>
                  <a:xfrm>
                    <a:off x="-5801575" y="14878050"/>
                    <a:ext cx="264475" cy="79800"/>
                  </a:xfrm>
                  <a:custGeom>
                    <a:avLst/>
                    <a:gdLst/>
                    <a:ahLst/>
                    <a:cxnLst/>
                    <a:rect l="l" t="t" r="r" b="b"/>
                    <a:pathLst>
                      <a:path w="10579" h="3192" fill="none" extrusionOk="0">
                        <a:moveTo>
                          <a:pt x="31" y="2097"/>
                        </a:moveTo>
                        <a:cubicBezTo>
                          <a:pt x="821" y="2280"/>
                          <a:pt x="1794" y="2584"/>
                          <a:pt x="2736" y="2918"/>
                        </a:cubicBezTo>
                        <a:cubicBezTo>
                          <a:pt x="3648" y="3070"/>
                          <a:pt x="4590" y="3192"/>
                          <a:pt x="5502" y="3192"/>
                        </a:cubicBezTo>
                        <a:cubicBezTo>
                          <a:pt x="9059" y="3192"/>
                          <a:pt x="10578" y="2462"/>
                          <a:pt x="10578" y="1581"/>
                        </a:cubicBezTo>
                        <a:cubicBezTo>
                          <a:pt x="10578" y="730"/>
                          <a:pt x="9059" y="0"/>
                          <a:pt x="5502" y="0"/>
                        </a:cubicBezTo>
                        <a:cubicBezTo>
                          <a:pt x="4621" y="0"/>
                          <a:pt x="3770" y="61"/>
                          <a:pt x="2888" y="213"/>
                        </a:cubicBezTo>
                        <a:cubicBezTo>
                          <a:pt x="1855" y="608"/>
                          <a:pt x="882" y="912"/>
                          <a:pt x="1" y="1125"/>
                        </a:cubicBezTo>
                        <a:cubicBezTo>
                          <a:pt x="122" y="1429"/>
                          <a:pt x="122" y="1793"/>
                          <a:pt x="31" y="2097"/>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5"/>
                  <p:cNvSpPr/>
                  <p:nvPr/>
                </p:nvSpPr>
                <p:spPr>
                  <a:xfrm>
                    <a:off x="-5839575" y="14961625"/>
                    <a:ext cx="161125" cy="246225"/>
                  </a:xfrm>
                  <a:custGeom>
                    <a:avLst/>
                    <a:gdLst/>
                    <a:ahLst/>
                    <a:cxnLst/>
                    <a:rect l="l" t="t" r="r" b="b"/>
                    <a:pathLst>
                      <a:path w="6445" h="9849" fill="none" extrusionOk="0">
                        <a:moveTo>
                          <a:pt x="4560" y="4226"/>
                        </a:moveTo>
                        <a:cubicBezTo>
                          <a:pt x="4104" y="3405"/>
                          <a:pt x="3527" y="2645"/>
                          <a:pt x="2919" y="1946"/>
                        </a:cubicBezTo>
                        <a:cubicBezTo>
                          <a:pt x="2129" y="1277"/>
                          <a:pt x="1429" y="608"/>
                          <a:pt x="822" y="1"/>
                        </a:cubicBezTo>
                        <a:cubicBezTo>
                          <a:pt x="609" y="213"/>
                          <a:pt x="305" y="365"/>
                          <a:pt x="1" y="487"/>
                        </a:cubicBezTo>
                        <a:cubicBezTo>
                          <a:pt x="214" y="1338"/>
                          <a:pt x="487" y="2341"/>
                          <a:pt x="639" y="3405"/>
                        </a:cubicBezTo>
                        <a:cubicBezTo>
                          <a:pt x="943" y="4256"/>
                          <a:pt x="1338" y="5046"/>
                          <a:pt x="1733" y="5806"/>
                        </a:cubicBezTo>
                        <a:cubicBezTo>
                          <a:pt x="3527" y="8876"/>
                          <a:pt x="4895" y="9849"/>
                          <a:pt x="5654" y="9393"/>
                        </a:cubicBezTo>
                        <a:cubicBezTo>
                          <a:pt x="6445" y="8967"/>
                          <a:pt x="6354" y="7265"/>
                          <a:pt x="4560" y="4226"/>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5"/>
                  <p:cNvSpPr/>
                  <p:nvPr/>
                </p:nvSpPr>
                <p:spPr>
                  <a:xfrm>
                    <a:off x="-6146550" y="14738225"/>
                    <a:ext cx="246975" cy="162625"/>
                  </a:xfrm>
                  <a:custGeom>
                    <a:avLst/>
                    <a:gdLst/>
                    <a:ahLst/>
                    <a:cxnLst/>
                    <a:rect l="l" t="t" r="r" b="b"/>
                    <a:pathLst>
                      <a:path w="9879" h="6505" fill="none" extrusionOk="0">
                        <a:moveTo>
                          <a:pt x="9575" y="6049"/>
                        </a:moveTo>
                        <a:cubicBezTo>
                          <a:pt x="9666" y="5897"/>
                          <a:pt x="9757" y="5775"/>
                          <a:pt x="9879" y="5623"/>
                        </a:cubicBezTo>
                        <a:cubicBezTo>
                          <a:pt x="9271" y="5046"/>
                          <a:pt x="8602" y="4347"/>
                          <a:pt x="7933" y="3526"/>
                        </a:cubicBezTo>
                        <a:cubicBezTo>
                          <a:pt x="7234" y="2918"/>
                          <a:pt x="6474" y="2371"/>
                          <a:pt x="5654" y="1915"/>
                        </a:cubicBezTo>
                        <a:cubicBezTo>
                          <a:pt x="2584" y="122"/>
                          <a:pt x="912" y="0"/>
                          <a:pt x="456" y="760"/>
                        </a:cubicBezTo>
                        <a:cubicBezTo>
                          <a:pt x="0" y="1520"/>
                          <a:pt x="1003" y="2918"/>
                          <a:pt x="4043" y="4681"/>
                        </a:cubicBezTo>
                        <a:cubicBezTo>
                          <a:pt x="4833" y="5137"/>
                          <a:pt x="5714" y="5502"/>
                          <a:pt x="6565" y="5867"/>
                        </a:cubicBezTo>
                        <a:cubicBezTo>
                          <a:pt x="7569" y="6049"/>
                          <a:pt x="8541" y="6262"/>
                          <a:pt x="9362" y="6505"/>
                        </a:cubicBezTo>
                        <a:cubicBezTo>
                          <a:pt x="9423" y="6353"/>
                          <a:pt x="9453" y="6201"/>
                          <a:pt x="9575" y="6049"/>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5"/>
                  <p:cNvSpPr/>
                  <p:nvPr/>
                </p:nvSpPr>
                <p:spPr>
                  <a:xfrm>
                    <a:off x="-6176950" y="14878800"/>
                    <a:ext cx="264450" cy="79800"/>
                  </a:xfrm>
                  <a:custGeom>
                    <a:avLst/>
                    <a:gdLst/>
                    <a:ahLst/>
                    <a:cxnLst/>
                    <a:rect l="l" t="t" r="r" b="b"/>
                    <a:pathLst>
                      <a:path w="10578" h="3192" fill="none" extrusionOk="0">
                        <a:moveTo>
                          <a:pt x="10517" y="1095"/>
                        </a:moveTo>
                        <a:cubicBezTo>
                          <a:pt x="9727" y="912"/>
                          <a:pt x="8785" y="608"/>
                          <a:pt x="7842" y="274"/>
                        </a:cubicBezTo>
                        <a:cubicBezTo>
                          <a:pt x="6930" y="122"/>
                          <a:pt x="5958" y="0"/>
                          <a:pt x="5046" y="0"/>
                        </a:cubicBezTo>
                        <a:cubicBezTo>
                          <a:pt x="1520" y="0"/>
                          <a:pt x="0" y="730"/>
                          <a:pt x="0" y="1611"/>
                        </a:cubicBezTo>
                        <a:cubicBezTo>
                          <a:pt x="0" y="2462"/>
                          <a:pt x="1520" y="3192"/>
                          <a:pt x="5046" y="3192"/>
                        </a:cubicBezTo>
                        <a:cubicBezTo>
                          <a:pt x="5927" y="3192"/>
                          <a:pt x="6809" y="3131"/>
                          <a:pt x="7690" y="2979"/>
                        </a:cubicBezTo>
                        <a:cubicBezTo>
                          <a:pt x="8693" y="2584"/>
                          <a:pt x="9696" y="2280"/>
                          <a:pt x="10578" y="2067"/>
                        </a:cubicBezTo>
                        <a:cubicBezTo>
                          <a:pt x="10456" y="1763"/>
                          <a:pt x="10456" y="1399"/>
                          <a:pt x="10517" y="1095"/>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5"/>
                  <p:cNvSpPr/>
                  <p:nvPr/>
                </p:nvSpPr>
                <p:spPr>
                  <a:xfrm>
                    <a:off x="-6035625" y="14628800"/>
                    <a:ext cx="161125" cy="246225"/>
                  </a:xfrm>
                  <a:custGeom>
                    <a:avLst/>
                    <a:gdLst/>
                    <a:ahLst/>
                    <a:cxnLst/>
                    <a:rect l="l" t="t" r="r" b="b"/>
                    <a:pathLst>
                      <a:path w="6445" h="9849" fill="none" extrusionOk="0">
                        <a:moveTo>
                          <a:pt x="5594" y="9848"/>
                        </a:moveTo>
                        <a:cubicBezTo>
                          <a:pt x="5837" y="9636"/>
                          <a:pt x="6141" y="9484"/>
                          <a:pt x="6445" y="9362"/>
                        </a:cubicBezTo>
                        <a:cubicBezTo>
                          <a:pt x="6202" y="8511"/>
                          <a:pt x="5928" y="7508"/>
                          <a:pt x="5776" y="6444"/>
                        </a:cubicBezTo>
                        <a:cubicBezTo>
                          <a:pt x="5472" y="5593"/>
                          <a:pt x="5107" y="4803"/>
                          <a:pt x="4682" y="4043"/>
                        </a:cubicBezTo>
                        <a:cubicBezTo>
                          <a:pt x="2888" y="973"/>
                          <a:pt x="1521" y="0"/>
                          <a:pt x="761" y="456"/>
                        </a:cubicBezTo>
                        <a:cubicBezTo>
                          <a:pt x="1" y="912"/>
                          <a:pt x="122" y="2584"/>
                          <a:pt x="1916" y="5684"/>
                        </a:cubicBezTo>
                        <a:cubicBezTo>
                          <a:pt x="2372" y="6475"/>
                          <a:pt x="2949" y="7234"/>
                          <a:pt x="3557" y="7964"/>
                        </a:cubicBezTo>
                        <a:cubicBezTo>
                          <a:pt x="4256" y="8602"/>
                          <a:pt x="4986" y="9271"/>
                          <a:pt x="5594" y="9848"/>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5"/>
                  <p:cNvSpPr/>
                  <p:nvPr/>
                </p:nvSpPr>
                <p:spPr>
                  <a:xfrm>
                    <a:off x="-5918600" y="14856750"/>
                    <a:ext cx="122375" cy="123125"/>
                  </a:xfrm>
                  <a:custGeom>
                    <a:avLst/>
                    <a:gdLst/>
                    <a:ahLst/>
                    <a:cxnLst/>
                    <a:rect l="l" t="t" r="r" b="b"/>
                    <a:pathLst>
                      <a:path w="4895" h="4925" fill="none" extrusionOk="0">
                        <a:moveTo>
                          <a:pt x="4043" y="4044"/>
                        </a:moveTo>
                        <a:cubicBezTo>
                          <a:pt x="3162" y="4925"/>
                          <a:pt x="1764" y="4925"/>
                          <a:pt x="882" y="4044"/>
                        </a:cubicBezTo>
                        <a:cubicBezTo>
                          <a:pt x="1" y="3162"/>
                          <a:pt x="1" y="1764"/>
                          <a:pt x="882" y="882"/>
                        </a:cubicBezTo>
                        <a:cubicBezTo>
                          <a:pt x="1764" y="1"/>
                          <a:pt x="3162" y="1"/>
                          <a:pt x="4043" y="882"/>
                        </a:cubicBezTo>
                        <a:cubicBezTo>
                          <a:pt x="4894" y="1764"/>
                          <a:pt x="4894" y="3162"/>
                          <a:pt x="4043" y="4044"/>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5003" name="Google Shape;5003;p5"/>
            <p:cNvSpPr/>
            <p:nvPr/>
          </p:nvSpPr>
          <p:spPr>
            <a:xfrm>
              <a:off x="4583677" y="4317947"/>
              <a:ext cx="665376" cy="665376"/>
            </a:xfrm>
            <a:custGeom>
              <a:avLst/>
              <a:gdLst/>
              <a:ahLst/>
              <a:cxnLst/>
              <a:rect l="l" t="t" r="r" b="b"/>
              <a:pathLst>
                <a:path w="41795" h="41795" extrusionOk="0">
                  <a:moveTo>
                    <a:pt x="20882" y="1"/>
                  </a:moveTo>
                  <a:cubicBezTo>
                    <a:pt x="9363" y="1"/>
                    <a:pt x="1" y="9362"/>
                    <a:pt x="1" y="20882"/>
                  </a:cubicBezTo>
                  <a:cubicBezTo>
                    <a:pt x="1" y="32433"/>
                    <a:pt x="9363" y="41795"/>
                    <a:pt x="20882" y="41795"/>
                  </a:cubicBezTo>
                  <a:cubicBezTo>
                    <a:pt x="32433" y="41795"/>
                    <a:pt x="41795" y="32433"/>
                    <a:pt x="41795" y="20882"/>
                  </a:cubicBezTo>
                  <a:cubicBezTo>
                    <a:pt x="41795" y="9362"/>
                    <a:pt x="32433" y="1"/>
                    <a:pt x="20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5"/>
            <p:cNvSpPr/>
            <p:nvPr/>
          </p:nvSpPr>
          <p:spPr>
            <a:xfrm>
              <a:off x="6157701" y="4953474"/>
              <a:ext cx="456506" cy="456506"/>
            </a:xfrm>
            <a:custGeom>
              <a:avLst/>
              <a:gdLst/>
              <a:ahLst/>
              <a:cxnLst/>
              <a:rect l="l" t="t" r="r" b="b"/>
              <a:pathLst>
                <a:path w="41795" h="41795" extrusionOk="0">
                  <a:moveTo>
                    <a:pt x="20882" y="1"/>
                  </a:moveTo>
                  <a:cubicBezTo>
                    <a:pt x="9363" y="1"/>
                    <a:pt x="1" y="9362"/>
                    <a:pt x="1" y="20882"/>
                  </a:cubicBezTo>
                  <a:cubicBezTo>
                    <a:pt x="1" y="32433"/>
                    <a:pt x="9363" y="41795"/>
                    <a:pt x="20882" y="41795"/>
                  </a:cubicBezTo>
                  <a:cubicBezTo>
                    <a:pt x="32433" y="41795"/>
                    <a:pt x="41795" y="32433"/>
                    <a:pt x="41795" y="20882"/>
                  </a:cubicBezTo>
                  <a:cubicBezTo>
                    <a:pt x="41795" y="9362"/>
                    <a:pt x="32433" y="1"/>
                    <a:pt x="20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05" name="Google Shape;5005;p5"/>
          <p:cNvSpPr txBox="1">
            <a:spLocks noGrp="1"/>
          </p:cNvSpPr>
          <p:nvPr>
            <p:ph type="title"/>
          </p:nvPr>
        </p:nvSpPr>
        <p:spPr>
          <a:xfrm>
            <a:off x="1632000" y="1999055"/>
            <a:ext cx="25962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accent3"/>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5006" name="Google Shape;5006;p5"/>
          <p:cNvSpPr txBox="1">
            <a:spLocks noGrp="1"/>
          </p:cNvSpPr>
          <p:nvPr>
            <p:ph type="title" idx="2"/>
          </p:nvPr>
        </p:nvSpPr>
        <p:spPr>
          <a:xfrm>
            <a:off x="4915674" y="1999055"/>
            <a:ext cx="25962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accent3"/>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5007" name="Google Shape;5007;p5"/>
          <p:cNvSpPr/>
          <p:nvPr/>
        </p:nvSpPr>
        <p:spPr>
          <a:xfrm rot="-5400000">
            <a:off x="4273900" y="-2846150"/>
            <a:ext cx="596100" cy="7713300"/>
          </a:xfrm>
          <a:prstGeom prst="snip2SameRect">
            <a:avLst>
              <a:gd name="adj1" fmla="val 29295"/>
              <a:gd name="adj2" fmla="val 0"/>
            </a:avLst>
          </a:prstGeom>
          <a:solidFill>
            <a:schemeClr val="accent4"/>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5"/>
          <p:cNvSpPr txBox="1">
            <a:spLocks noGrp="1"/>
          </p:cNvSpPr>
          <p:nvPr>
            <p:ph type="title" idx="3"/>
          </p:nvPr>
        </p:nvSpPr>
        <p:spPr>
          <a:xfrm>
            <a:off x="1632000" y="2713505"/>
            <a:ext cx="25962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a:solidFill>
                  <a:schemeClr val="accent2"/>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5009" name="Google Shape;5009;p5"/>
          <p:cNvSpPr txBox="1">
            <a:spLocks noGrp="1"/>
          </p:cNvSpPr>
          <p:nvPr>
            <p:ph type="title" idx="4"/>
          </p:nvPr>
        </p:nvSpPr>
        <p:spPr>
          <a:xfrm>
            <a:off x="4915674" y="2713505"/>
            <a:ext cx="25962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a:solidFill>
                  <a:schemeClr val="accent2"/>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5010" name="Google Shape;5010;p5"/>
          <p:cNvSpPr txBox="1">
            <a:spLocks noGrp="1"/>
          </p:cNvSpPr>
          <p:nvPr>
            <p:ph type="subTitle" idx="1"/>
          </p:nvPr>
        </p:nvSpPr>
        <p:spPr>
          <a:xfrm>
            <a:off x="1720200" y="3195375"/>
            <a:ext cx="2419800" cy="103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11" name="Google Shape;5011;p5"/>
          <p:cNvSpPr txBox="1">
            <a:spLocks noGrp="1"/>
          </p:cNvSpPr>
          <p:nvPr>
            <p:ph type="subTitle" idx="5"/>
          </p:nvPr>
        </p:nvSpPr>
        <p:spPr>
          <a:xfrm>
            <a:off x="5003800" y="3195375"/>
            <a:ext cx="2419800" cy="103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12" name="Google Shape;5012;p5"/>
          <p:cNvSpPr txBox="1">
            <a:spLocks noGrp="1"/>
          </p:cNvSpPr>
          <p:nvPr>
            <p:ph type="title" idx="6"/>
          </p:nvPr>
        </p:nvSpPr>
        <p:spPr>
          <a:xfrm>
            <a:off x="712500" y="712500"/>
            <a:ext cx="7719000" cy="599400"/>
          </a:xfrm>
          <a:prstGeom prst="rect">
            <a:avLst/>
          </a:prstGeom>
          <a:noFill/>
          <a:ln>
            <a:noFill/>
          </a:ln>
        </p:spPr>
        <p:txBody>
          <a:bodyPr spcFirstLastPara="1" wrap="square" lIns="182875" tIns="91425" rIns="182875" bIns="91425" anchor="ctr" anchorCtr="0">
            <a:noAutofit/>
          </a:bodyPr>
          <a:lstStyle>
            <a:lvl1pPr lvl="0" algn="ctr" rtl="0">
              <a:spcBef>
                <a:spcPts val="0"/>
              </a:spcBef>
              <a:spcAft>
                <a:spcPts val="0"/>
              </a:spcAft>
              <a:buSzPts val="35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93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_2_1">
    <p:spTree>
      <p:nvGrpSpPr>
        <p:cNvPr id="1" name="Shape 9933"/>
        <p:cNvGrpSpPr/>
        <p:nvPr/>
      </p:nvGrpSpPr>
      <p:grpSpPr>
        <a:xfrm>
          <a:off x="0" y="0"/>
          <a:ext cx="0" cy="0"/>
          <a:chOff x="0" y="0"/>
          <a:chExt cx="0" cy="0"/>
        </a:xfrm>
      </p:grpSpPr>
      <p:grpSp>
        <p:nvGrpSpPr>
          <p:cNvPr id="9934" name="Google Shape;9934;p13"/>
          <p:cNvGrpSpPr/>
          <p:nvPr/>
        </p:nvGrpSpPr>
        <p:grpSpPr>
          <a:xfrm>
            <a:off x="-413497" y="-536323"/>
            <a:ext cx="9915509" cy="7394625"/>
            <a:chOff x="-413497" y="-536323"/>
            <a:chExt cx="9915509" cy="7394625"/>
          </a:xfrm>
        </p:grpSpPr>
        <p:grpSp>
          <p:nvGrpSpPr>
            <p:cNvPr id="9935" name="Google Shape;9935;p13"/>
            <p:cNvGrpSpPr/>
            <p:nvPr/>
          </p:nvGrpSpPr>
          <p:grpSpPr>
            <a:xfrm>
              <a:off x="-220645" y="-536313"/>
              <a:ext cx="1513593" cy="1514832"/>
              <a:chOff x="-2377450" y="13590925"/>
              <a:chExt cx="886075" cy="886800"/>
            </a:xfrm>
          </p:grpSpPr>
          <p:sp>
            <p:nvSpPr>
              <p:cNvPr id="9936" name="Google Shape;9936;p13"/>
              <p:cNvSpPr/>
              <p:nvPr/>
            </p:nvSpPr>
            <p:spPr>
              <a:xfrm>
                <a:off x="-2322725" y="13805200"/>
                <a:ext cx="41050" cy="123125"/>
              </a:xfrm>
              <a:custGeom>
                <a:avLst/>
                <a:gdLst/>
                <a:ahLst/>
                <a:cxnLst/>
                <a:rect l="l" t="t" r="r" b="b"/>
                <a:pathLst>
                  <a:path w="1642" h="4925" extrusionOk="0">
                    <a:moveTo>
                      <a:pt x="304" y="1"/>
                    </a:moveTo>
                    <a:cubicBezTo>
                      <a:pt x="274" y="61"/>
                      <a:pt x="244" y="92"/>
                      <a:pt x="183" y="183"/>
                    </a:cubicBezTo>
                    <a:lnTo>
                      <a:pt x="1459" y="2371"/>
                    </a:lnTo>
                    <a:lnTo>
                      <a:pt x="0" y="4925"/>
                    </a:lnTo>
                    <a:lnTo>
                      <a:pt x="1551" y="2280"/>
                    </a:lnTo>
                    <a:lnTo>
                      <a:pt x="1642" y="2280"/>
                    </a:lnTo>
                    <a:lnTo>
                      <a:pt x="3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13"/>
              <p:cNvSpPr/>
              <p:nvPr/>
            </p:nvSpPr>
            <p:spPr>
              <a:xfrm>
                <a:off x="-2352350" y="13882700"/>
                <a:ext cx="25850" cy="44875"/>
              </a:xfrm>
              <a:custGeom>
                <a:avLst/>
                <a:gdLst/>
                <a:ahLst/>
                <a:cxnLst/>
                <a:rect l="l" t="t" r="r" b="b"/>
                <a:pathLst>
                  <a:path w="1034" h="1795" extrusionOk="0">
                    <a:moveTo>
                      <a:pt x="1034" y="1794"/>
                    </a:moveTo>
                    <a:lnTo>
                      <a:pt x="0"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13"/>
              <p:cNvSpPr/>
              <p:nvPr/>
            </p:nvSpPr>
            <p:spPr>
              <a:xfrm>
                <a:off x="-2366800" y="13944250"/>
                <a:ext cx="40300" cy="131500"/>
              </a:xfrm>
              <a:custGeom>
                <a:avLst/>
                <a:gdLst/>
                <a:ahLst/>
                <a:cxnLst/>
                <a:rect l="l" t="t" r="r" b="b"/>
                <a:pathLst>
                  <a:path w="1612" h="5260" extrusionOk="0">
                    <a:moveTo>
                      <a:pt x="1612" y="1"/>
                    </a:moveTo>
                    <a:lnTo>
                      <a:pt x="92" y="2645"/>
                    </a:lnTo>
                    <a:lnTo>
                      <a:pt x="1" y="2645"/>
                    </a:lnTo>
                    <a:lnTo>
                      <a:pt x="1460" y="5168"/>
                    </a:lnTo>
                    <a:lnTo>
                      <a:pt x="1612" y="5259"/>
                    </a:lnTo>
                    <a:lnTo>
                      <a:pt x="1612" y="5107"/>
                    </a:lnTo>
                    <a:lnTo>
                      <a:pt x="153" y="2554"/>
                    </a:lnTo>
                    <a:lnTo>
                      <a:pt x="16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13"/>
              <p:cNvSpPr/>
              <p:nvPr/>
            </p:nvSpPr>
            <p:spPr>
              <a:xfrm>
                <a:off x="-2321975" y="13944250"/>
                <a:ext cx="41075" cy="131500"/>
              </a:xfrm>
              <a:custGeom>
                <a:avLst/>
                <a:gdLst/>
                <a:ahLst/>
                <a:cxnLst/>
                <a:rect l="l" t="t" r="r" b="b"/>
                <a:pathLst>
                  <a:path w="1643" h="5260" extrusionOk="0">
                    <a:moveTo>
                      <a:pt x="1" y="1"/>
                    </a:moveTo>
                    <a:lnTo>
                      <a:pt x="1479" y="2573"/>
                    </a:lnTo>
                    <a:lnTo>
                      <a:pt x="1479" y="2573"/>
                    </a:lnTo>
                    <a:lnTo>
                      <a:pt x="1490" y="2554"/>
                    </a:lnTo>
                    <a:lnTo>
                      <a:pt x="1" y="1"/>
                    </a:lnTo>
                    <a:close/>
                    <a:moveTo>
                      <a:pt x="1479" y="2573"/>
                    </a:moveTo>
                    <a:lnTo>
                      <a:pt x="1" y="5107"/>
                    </a:lnTo>
                    <a:lnTo>
                      <a:pt x="1" y="5259"/>
                    </a:lnTo>
                    <a:lnTo>
                      <a:pt x="153" y="5168"/>
                    </a:lnTo>
                    <a:lnTo>
                      <a:pt x="1642" y="2645"/>
                    </a:lnTo>
                    <a:lnTo>
                      <a:pt x="1521" y="2645"/>
                    </a:lnTo>
                    <a:lnTo>
                      <a:pt x="1479" y="257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13"/>
              <p:cNvSpPr/>
              <p:nvPr/>
            </p:nvSpPr>
            <p:spPr>
              <a:xfrm>
                <a:off x="-2366800" y="13934375"/>
                <a:ext cx="34225" cy="25"/>
              </a:xfrm>
              <a:custGeom>
                <a:avLst/>
                <a:gdLst/>
                <a:ahLst/>
                <a:cxnLst/>
                <a:rect l="l" t="t" r="r" b="b"/>
                <a:pathLst>
                  <a:path w="1369" h="1" extrusionOk="0">
                    <a:moveTo>
                      <a:pt x="1368" y="1"/>
                    </a:move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1" name="Google Shape;9941;p13"/>
              <p:cNvSpPr/>
              <p:nvPr/>
            </p:nvSpPr>
            <p:spPr>
              <a:xfrm>
                <a:off x="-2353875" y="13883475"/>
                <a:ext cx="27375" cy="48650"/>
              </a:xfrm>
              <a:custGeom>
                <a:avLst/>
                <a:gdLst/>
                <a:ahLst/>
                <a:cxnLst/>
                <a:rect l="l" t="t" r="r" b="b"/>
                <a:pathLst>
                  <a:path w="1095" h="1946" extrusionOk="0">
                    <a:moveTo>
                      <a:pt x="61" y="0"/>
                    </a:moveTo>
                    <a:cubicBezTo>
                      <a:pt x="31" y="92"/>
                      <a:pt x="31" y="152"/>
                      <a:pt x="0" y="243"/>
                    </a:cubicBezTo>
                    <a:lnTo>
                      <a:pt x="943" y="1885"/>
                    </a:lnTo>
                    <a:lnTo>
                      <a:pt x="1095" y="1946"/>
                    </a:lnTo>
                    <a:lnTo>
                      <a:pt x="1095" y="1763"/>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2" name="Google Shape;9942;p13"/>
              <p:cNvSpPr/>
              <p:nvPr/>
            </p:nvSpPr>
            <p:spPr>
              <a:xfrm>
                <a:off x="-2315125" y="13935900"/>
                <a:ext cx="114000" cy="68425"/>
              </a:xfrm>
              <a:custGeom>
                <a:avLst/>
                <a:gdLst/>
                <a:ahLst/>
                <a:cxnLst/>
                <a:rect l="l" t="t" r="r" b="b"/>
                <a:pathLst>
                  <a:path w="4560" h="2737" extrusionOk="0">
                    <a:moveTo>
                      <a:pt x="3070" y="1"/>
                    </a:moveTo>
                    <a:lnTo>
                      <a:pt x="3040" y="92"/>
                    </a:lnTo>
                    <a:lnTo>
                      <a:pt x="0" y="92"/>
                    </a:lnTo>
                    <a:lnTo>
                      <a:pt x="2918" y="122"/>
                    </a:lnTo>
                    <a:lnTo>
                      <a:pt x="4408" y="2615"/>
                    </a:lnTo>
                    <a:lnTo>
                      <a:pt x="4560" y="2736"/>
                    </a:lnTo>
                    <a:lnTo>
                      <a:pt x="4560" y="2554"/>
                    </a:lnTo>
                    <a:lnTo>
                      <a:pt x="30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3" name="Google Shape;9943;p13"/>
              <p:cNvSpPr/>
              <p:nvPr/>
            </p:nvSpPr>
            <p:spPr>
              <a:xfrm>
                <a:off x="-2321975" y="13939700"/>
                <a:ext cx="117825" cy="70700"/>
              </a:xfrm>
              <a:custGeom>
                <a:avLst/>
                <a:gdLst/>
                <a:ahLst/>
                <a:cxnLst/>
                <a:rect l="l" t="t" r="r" b="b"/>
                <a:pathLst>
                  <a:path w="4713" h="2828" extrusionOk="0">
                    <a:moveTo>
                      <a:pt x="1" y="1"/>
                    </a:moveTo>
                    <a:lnTo>
                      <a:pt x="1" y="183"/>
                    </a:lnTo>
                    <a:lnTo>
                      <a:pt x="1521" y="2827"/>
                    </a:lnTo>
                    <a:lnTo>
                      <a:pt x="4560" y="2827"/>
                    </a:lnTo>
                    <a:lnTo>
                      <a:pt x="4712" y="2736"/>
                    </a:lnTo>
                    <a:lnTo>
                      <a:pt x="4560" y="2615"/>
                    </a:lnTo>
                    <a:lnTo>
                      <a:pt x="1642" y="2615"/>
                    </a:lnTo>
                    <a:lnTo>
                      <a:pt x="153" y="12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4" name="Google Shape;9944;p13"/>
              <p:cNvSpPr/>
              <p:nvPr/>
            </p:nvSpPr>
            <p:spPr>
              <a:xfrm>
                <a:off x="-2377450" y="13939700"/>
                <a:ext cx="50950" cy="70700"/>
              </a:xfrm>
              <a:custGeom>
                <a:avLst/>
                <a:gdLst/>
                <a:ahLst/>
                <a:cxnLst/>
                <a:rect l="l" t="t" r="r" b="b"/>
                <a:pathLst>
                  <a:path w="2038" h="2828" extrusionOk="0">
                    <a:moveTo>
                      <a:pt x="2038" y="1"/>
                    </a:moveTo>
                    <a:lnTo>
                      <a:pt x="1886" y="92"/>
                    </a:lnTo>
                    <a:lnTo>
                      <a:pt x="396" y="2615"/>
                    </a:lnTo>
                    <a:lnTo>
                      <a:pt x="1" y="2615"/>
                    </a:lnTo>
                    <a:lnTo>
                      <a:pt x="1" y="2827"/>
                    </a:lnTo>
                    <a:lnTo>
                      <a:pt x="518" y="2827"/>
                    </a:lnTo>
                    <a:lnTo>
                      <a:pt x="2038" y="183"/>
                    </a:lnTo>
                    <a:lnTo>
                      <a:pt x="20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5" name="Google Shape;9945;p13"/>
              <p:cNvSpPr/>
              <p:nvPr/>
            </p:nvSpPr>
            <p:spPr>
              <a:xfrm>
                <a:off x="-2367550" y="13934375"/>
                <a:ext cx="38775" cy="4600"/>
              </a:xfrm>
              <a:custGeom>
                <a:avLst/>
                <a:gdLst/>
                <a:ahLst/>
                <a:cxnLst/>
                <a:rect l="l" t="t" r="r" b="b"/>
                <a:pathLst>
                  <a:path w="1551" h="184" extrusionOk="0">
                    <a:moveTo>
                      <a:pt x="31" y="1"/>
                    </a:moveTo>
                    <a:cubicBezTo>
                      <a:pt x="31" y="62"/>
                      <a:pt x="0" y="92"/>
                      <a:pt x="0" y="183"/>
                    </a:cubicBezTo>
                    <a:lnTo>
                      <a:pt x="1398" y="183"/>
                    </a:lnTo>
                    <a:lnTo>
                      <a:pt x="1550" y="62"/>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13"/>
              <p:cNvSpPr/>
              <p:nvPr/>
            </p:nvSpPr>
            <p:spPr>
              <a:xfrm>
                <a:off x="-2321975" y="13862200"/>
                <a:ext cx="117825" cy="69925"/>
              </a:xfrm>
              <a:custGeom>
                <a:avLst/>
                <a:gdLst/>
                <a:ahLst/>
                <a:cxnLst/>
                <a:rect l="l" t="t" r="r" b="b"/>
                <a:pathLst>
                  <a:path w="4713" h="2797" extrusionOk="0">
                    <a:moveTo>
                      <a:pt x="1521" y="0"/>
                    </a:moveTo>
                    <a:lnTo>
                      <a:pt x="1" y="2614"/>
                    </a:lnTo>
                    <a:lnTo>
                      <a:pt x="1" y="2797"/>
                    </a:lnTo>
                    <a:lnTo>
                      <a:pt x="153" y="2736"/>
                    </a:lnTo>
                    <a:lnTo>
                      <a:pt x="1642" y="183"/>
                    </a:lnTo>
                    <a:lnTo>
                      <a:pt x="4560" y="183"/>
                    </a:lnTo>
                    <a:lnTo>
                      <a:pt x="4712" y="61"/>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7" name="Google Shape;9947;p13"/>
              <p:cNvSpPr/>
              <p:nvPr/>
            </p:nvSpPr>
            <p:spPr>
              <a:xfrm>
                <a:off x="-2318925" y="13867525"/>
                <a:ext cx="117800" cy="70675"/>
              </a:xfrm>
              <a:custGeom>
                <a:avLst/>
                <a:gdLst/>
                <a:ahLst/>
                <a:cxnLst/>
                <a:rect l="l" t="t" r="r" b="b"/>
                <a:pathLst>
                  <a:path w="4712" h="2827" extrusionOk="0">
                    <a:moveTo>
                      <a:pt x="4712" y="0"/>
                    </a:moveTo>
                    <a:lnTo>
                      <a:pt x="4560" y="122"/>
                    </a:lnTo>
                    <a:lnTo>
                      <a:pt x="3070" y="2614"/>
                    </a:lnTo>
                    <a:lnTo>
                      <a:pt x="152" y="2675"/>
                    </a:lnTo>
                    <a:lnTo>
                      <a:pt x="0" y="2736"/>
                    </a:lnTo>
                    <a:lnTo>
                      <a:pt x="152" y="2827"/>
                    </a:lnTo>
                    <a:lnTo>
                      <a:pt x="3192" y="2827"/>
                    </a:lnTo>
                    <a:lnTo>
                      <a:pt x="3222" y="2736"/>
                    </a:lnTo>
                    <a:lnTo>
                      <a:pt x="4712" y="182"/>
                    </a:lnTo>
                    <a:lnTo>
                      <a:pt x="47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8" name="Google Shape;9948;p13"/>
              <p:cNvSpPr/>
              <p:nvPr/>
            </p:nvSpPr>
            <p:spPr>
              <a:xfrm>
                <a:off x="-2377450" y="14046075"/>
                <a:ext cx="50950" cy="30425"/>
              </a:xfrm>
              <a:custGeom>
                <a:avLst/>
                <a:gdLst/>
                <a:ahLst/>
                <a:cxnLst/>
                <a:rect l="l" t="t" r="r" b="b"/>
                <a:pathLst>
                  <a:path w="2038" h="1217" extrusionOk="0">
                    <a:moveTo>
                      <a:pt x="1" y="1"/>
                    </a:moveTo>
                    <a:lnTo>
                      <a:pt x="2038" y="1217"/>
                    </a:lnTo>
                    <a:lnTo>
                      <a:pt x="2038" y="1217"/>
                    </a:lnTo>
                    <a:lnTo>
                      <a:pt x="1886" y="109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9" name="Google Shape;9949;p13"/>
              <p:cNvSpPr/>
              <p:nvPr/>
            </p:nvSpPr>
            <p:spPr>
              <a:xfrm>
                <a:off x="-2321975" y="14008100"/>
                <a:ext cx="118575" cy="68400"/>
              </a:xfrm>
              <a:custGeom>
                <a:avLst/>
                <a:gdLst/>
                <a:ahLst/>
                <a:cxnLst/>
                <a:rect l="l" t="t" r="r" b="b"/>
                <a:pathLst>
                  <a:path w="4743" h="2736" extrusionOk="0">
                    <a:moveTo>
                      <a:pt x="4712" y="0"/>
                    </a:moveTo>
                    <a:lnTo>
                      <a:pt x="4560" y="91"/>
                    </a:lnTo>
                    <a:lnTo>
                      <a:pt x="153" y="2614"/>
                    </a:lnTo>
                    <a:lnTo>
                      <a:pt x="1" y="2705"/>
                    </a:lnTo>
                    <a:lnTo>
                      <a:pt x="1" y="2736"/>
                    </a:lnTo>
                    <a:lnTo>
                      <a:pt x="47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0" name="Google Shape;9950;p13"/>
              <p:cNvSpPr/>
              <p:nvPr/>
            </p:nvSpPr>
            <p:spPr>
              <a:xfrm>
                <a:off x="-2262700" y="13830275"/>
                <a:ext cx="58550" cy="33450"/>
              </a:xfrm>
              <a:custGeom>
                <a:avLst/>
                <a:gdLst/>
                <a:ahLst/>
                <a:cxnLst/>
                <a:rect l="l" t="t" r="r" b="b"/>
                <a:pathLst>
                  <a:path w="2342" h="1338" extrusionOk="0">
                    <a:moveTo>
                      <a:pt x="1" y="1"/>
                    </a:moveTo>
                    <a:lnTo>
                      <a:pt x="2189" y="1277"/>
                    </a:lnTo>
                    <a:lnTo>
                      <a:pt x="2341" y="133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1" name="Google Shape;9951;p13"/>
              <p:cNvSpPr/>
              <p:nvPr/>
            </p:nvSpPr>
            <p:spPr>
              <a:xfrm>
                <a:off x="-2326525" y="13938950"/>
                <a:ext cx="4575" cy="138325"/>
              </a:xfrm>
              <a:custGeom>
                <a:avLst/>
                <a:gdLst/>
                <a:ahLst/>
                <a:cxnLst/>
                <a:rect l="l" t="t" r="r" b="b"/>
                <a:pathLst>
                  <a:path w="183" h="5533" extrusionOk="0">
                    <a:moveTo>
                      <a:pt x="122" y="0"/>
                    </a:moveTo>
                    <a:lnTo>
                      <a:pt x="1" y="31"/>
                    </a:lnTo>
                    <a:lnTo>
                      <a:pt x="1" y="213"/>
                    </a:lnTo>
                    <a:lnTo>
                      <a:pt x="1" y="5319"/>
                    </a:lnTo>
                    <a:lnTo>
                      <a:pt x="1" y="5471"/>
                    </a:lnTo>
                    <a:lnTo>
                      <a:pt x="1" y="5502"/>
                    </a:lnTo>
                    <a:lnTo>
                      <a:pt x="122" y="5532"/>
                    </a:lnTo>
                    <a:lnTo>
                      <a:pt x="183" y="5502"/>
                    </a:lnTo>
                    <a:lnTo>
                      <a:pt x="183" y="5471"/>
                    </a:lnTo>
                    <a:lnTo>
                      <a:pt x="183" y="5319"/>
                    </a:lnTo>
                    <a:lnTo>
                      <a:pt x="183" y="213"/>
                    </a:lnTo>
                    <a:lnTo>
                      <a:pt x="183" y="3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2" name="Google Shape;9952;p13"/>
              <p:cNvSpPr/>
              <p:nvPr/>
            </p:nvSpPr>
            <p:spPr>
              <a:xfrm>
                <a:off x="-2327275" y="13817350"/>
                <a:ext cx="4575" cy="115525"/>
              </a:xfrm>
              <a:custGeom>
                <a:avLst/>
                <a:gdLst/>
                <a:ahLst/>
                <a:cxnLst/>
                <a:rect l="l" t="t" r="r" b="b"/>
                <a:pathLst>
                  <a:path w="183" h="4621" extrusionOk="0">
                    <a:moveTo>
                      <a:pt x="182" y="1"/>
                    </a:moveTo>
                    <a:cubicBezTo>
                      <a:pt x="91" y="122"/>
                      <a:pt x="61" y="214"/>
                      <a:pt x="0" y="335"/>
                    </a:cubicBezTo>
                    <a:lnTo>
                      <a:pt x="0" y="4408"/>
                    </a:lnTo>
                    <a:lnTo>
                      <a:pt x="0" y="4591"/>
                    </a:lnTo>
                    <a:lnTo>
                      <a:pt x="31" y="4591"/>
                    </a:lnTo>
                    <a:lnTo>
                      <a:pt x="91" y="4621"/>
                    </a:lnTo>
                    <a:lnTo>
                      <a:pt x="182" y="4591"/>
                    </a:lnTo>
                    <a:lnTo>
                      <a:pt x="182" y="4408"/>
                    </a:lnTo>
                    <a:lnTo>
                      <a:pt x="1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3" name="Google Shape;9953;p13"/>
              <p:cNvSpPr/>
              <p:nvPr/>
            </p:nvSpPr>
            <p:spPr>
              <a:xfrm>
                <a:off x="-2323475" y="13935900"/>
                <a:ext cx="122350" cy="72225"/>
              </a:xfrm>
              <a:custGeom>
                <a:avLst/>
                <a:gdLst/>
                <a:ahLst/>
                <a:cxnLst/>
                <a:rect l="l" t="t" r="r" b="b"/>
                <a:pathLst>
                  <a:path w="4894" h="2889" extrusionOk="0">
                    <a:moveTo>
                      <a:pt x="182" y="1"/>
                    </a:moveTo>
                    <a:lnTo>
                      <a:pt x="0" y="122"/>
                    </a:lnTo>
                    <a:lnTo>
                      <a:pt x="61" y="153"/>
                    </a:lnTo>
                    <a:lnTo>
                      <a:pt x="213" y="274"/>
                    </a:lnTo>
                    <a:lnTo>
                      <a:pt x="4620" y="2767"/>
                    </a:lnTo>
                    <a:lnTo>
                      <a:pt x="4772" y="2888"/>
                    </a:lnTo>
                    <a:lnTo>
                      <a:pt x="4803" y="2888"/>
                    </a:lnTo>
                    <a:lnTo>
                      <a:pt x="4894" y="2858"/>
                    </a:lnTo>
                    <a:lnTo>
                      <a:pt x="4894" y="2827"/>
                    </a:lnTo>
                    <a:lnTo>
                      <a:pt x="4894" y="2736"/>
                    </a:lnTo>
                    <a:lnTo>
                      <a:pt x="4742" y="2615"/>
                    </a:lnTo>
                    <a:lnTo>
                      <a:pt x="334" y="92"/>
                    </a:lnTo>
                    <a:lnTo>
                      <a:pt x="1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4" name="Google Shape;9954;p13"/>
              <p:cNvSpPr/>
              <p:nvPr/>
            </p:nvSpPr>
            <p:spPr>
              <a:xfrm>
                <a:off x="-2360725" y="13912350"/>
                <a:ext cx="37275" cy="23575"/>
              </a:xfrm>
              <a:custGeom>
                <a:avLst/>
                <a:gdLst/>
                <a:ahLst/>
                <a:cxnLst/>
                <a:rect l="l" t="t" r="r" b="b"/>
                <a:pathLst>
                  <a:path w="1491" h="943" extrusionOk="0">
                    <a:moveTo>
                      <a:pt x="31" y="0"/>
                    </a:moveTo>
                    <a:cubicBezTo>
                      <a:pt x="31" y="61"/>
                      <a:pt x="1" y="122"/>
                      <a:pt x="1" y="183"/>
                    </a:cubicBezTo>
                    <a:lnTo>
                      <a:pt x="1186" y="882"/>
                    </a:lnTo>
                    <a:lnTo>
                      <a:pt x="1277" y="943"/>
                    </a:lnTo>
                    <a:lnTo>
                      <a:pt x="1490" y="821"/>
                    </a:lnTo>
                    <a:lnTo>
                      <a:pt x="1399" y="791"/>
                    </a:lnTo>
                    <a:lnTo>
                      <a:pt x="1247" y="730"/>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5" name="Google Shape;9955;p13"/>
              <p:cNvSpPr/>
              <p:nvPr/>
            </p:nvSpPr>
            <p:spPr>
              <a:xfrm>
                <a:off x="-2372875" y="13864475"/>
                <a:ext cx="171000" cy="101850"/>
              </a:xfrm>
              <a:custGeom>
                <a:avLst/>
                <a:gdLst/>
                <a:ahLst/>
                <a:cxnLst/>
                <a:rect l="l" t="t" r="r" b="b"/>
                <a:pathLst>
                  <a:path w="6840" h="4074" extrusionOk="0">
                    <a:moveTo>
                      <a:pt x="6748" y="0"/>
                    </a:moveTo>
                    <a:lnTo>
                      <a:pt x="6596" y="92"/>
                    </a:lnTo>
                    <a:lnTo>
                      <a:pt x="2189" y="2645"/>
                    </a:lnTo>
                    <a:lnTo>
                      <a:pt x="2037" y="2706"/>
                    </a:lnTo>
                    <a:lnTo>
                      <a:pt x="1976" y="2736"/>
                    </a:lnTo>
                    <a:lnTo>
                      <a:pt x="1763" y="2858"/>
                    </a:lnTo>
                    <a:lnTo>
                      <a:pt x="1642" y="2949"/>
                    </a:lnTo>
                    <a:lnTo>
                      <a:pt x="31" y="3861"/>
                    </a:lnTo>
                    <a:cubicBezTo>
                      <a:pt x="31" y="3921"/>
                      <a:pt x="0" y="4013"/>
                      <a:pt x="0" y="4073"/>
                    </a:cubicBezTo>
                    <a:lnTo>
                      <a:pt x="1703" y="3101"/>
                    </a:lnTo>
                    <a:lnTo>
                      <a:pt x="1855" y="3010"/>
                    </a:lnTo>
                    <a:lnTo>
                      <a:pt x="1915" y="2979"/>
                    </a:lnTo>
                    <a:lnTo>
                      <a:pt x="2128" y="2858"/>
                    </a:lnTo>
                    <a:lnTo>
                      <a:pt x="2280" y="2797"/>
                    </a:lnTo>
                    <a:lnTo>
                      <a:pt x="6687" y="244"/>
                    </a:lnTo>
                    <a:lnTo>
                      <a:pt x="6839" y="152"/>
                    </a:lnTo>
                    <a:lnTo>
                      <a:pt x="6839" y="61"/>
                    </a:lnTo>
                    <a:lnTo>
                      <a:pt x="67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6" name="Google Shape;9956;p13"/>
              <p:cNvSpPr/>
              <p:nvPr/>
            </p:nvSpPr>
            <p:spPr>
              <a:xfrm>
                <a:off x="-2217100" y="13688950"/>
                <a:ext cx="15975" cy="26600"/>
              </a:xfrm>
              <a:custGeom>
                <a:avLst/>
                <a:gdLst/>
                <a:ahLst/>
                <a:cxnLst/>
                <a:rect l="l" t="t" r="r" b="b"/>
                <a:pathLst>
                  <a:path w="639" h="1064" extrusionOk="0">
                    <a:moveTo>
                      <a:pt x="152" y="0"/>
                    </a:moveTo>
                    <a:cubicBezTo>
                      <a:pt x="92" y="30"/>
                      <a:pt x="61" y="91"/>
                      <a:pt x="0" y="122"/>
                    </a:cubicBezTo>
                    <a:lnTo>
                      <a:pt x="487" y="1003"/>
                    </a:lnTo>
                    <a:lnTo>
                      <a:pt x="639" y="1064"/>
                    </a:lnTo>
                    <a:lnTo>
                      <a:pt x="639" y="882"/>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7" name="Google Shape;9957;p13"/>
              <p:cNvSpPr/>
              <p:nvPr/>
            </p:nvSpPr>
            <p:spPr>
              <a:xfrm>
                <a:off x="-2250525" y="13717825"/>
                <a:ext cx="45600" cy="4575"/>
              </a:xfrm>
              <a:custGeom>
                <a:avLst/>
                <a:gdLst/>
                <a:ahLst/>
                <a:cxnLst/>
                <a:rect l="l" t="t" r="r" b="b"/>
                <a:pathLst>
                  <a:path w="1824" h="183" extrusionOk="0">
                    <a:moveTo>
                      <a:pt x="182" y="0"/>
                    </a:moveTo>
                    <a:lnTo>
                      <a:pt x="0" y="182"/>
                    </a:lnTo>
                    <a:lnTo>
                      <a:pt x="1672" y="182"/>
                    </a:lnTo>
                    <a:lnTo>
                      <a:pt x="1824" y="91"/>
                    </a:lnTo>
                    <a:lnTo>
                      <a:pt x="17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8" name="Google Shape;9958;p13"/>
              <p:cNvSpPr/>
              <p:nvPr/>
            </p:nvSpPr>
            <p:spPr>
              <a:xfrm>
                <a:off x="-2230775" y="13701100"/>
                <a:ext cx="28900" cy="18250"/>
              </a:xfrm>
              <a:custGeom>
                <a:avLst/>
                <a:gdLst/>
                <a:ahLst/>
                <a:cxnLst/>
                <a:rect l="l" t="t" r="r" b="b"/>
                <a:pathLst>
                  <a:path w="1156" h="730" extrusionOk="0">
                    <a:moveTo>
                      <a:pt x="152" y="0"/>
                    </a:moveTo>
                    <a:cubicBezTo>
                      <a:pt x="122" y="61"/>
                      <a:pt x="31" y="92"/>
                      <a:pt x="0" y="122"/>
                    </a:cubicBezTo>
                    <a:lnTo>
                      <a:pt x="973" y="669"/>
                    </a:lnTo>
                    <a:lnTo>
                      <a:pt x="1095" y="730"/>
                    </a:lnTo>
                    <a:lnTo>
                      <a:pt x="1155" y="730"/>
                    </a:lnTo>
                    <a:lnTo>
                      <a:pt x="1034" y="517"/>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9" name="Google Shape;9959;p13"/>
              <p:cNvSpPr/>
              <p:nvPr/>
            </p:nvSpPr>
            <p:spPr>
              <a:xfrm>
                <a:off x="-2304500" y="13790000"/>
                <a:ext cx="62350" cy="25"/>
              </a:xfrm>
              <a:custGeom>
                <a:avLst/>
                <a:gdLst/>
                <a:ahLst/>
                <a:cxnLst/>
                <a:rect l="l" t="t" r="r" b="b"/>
                <a:pathLst>
                  <a:path w="2494" h="1" extrusionOk="0">
                    <a:moveTo>
                      <a:pt x="1" y="1"/>
                    </a:moveTo>
                    <a:lnTo>
                      <a:pt x="1" y="1"/>
                    </a:lnTo>
                    <a:lnTo>
                      <a:pt x="24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0" name="Google Shape;9960;p13"/>
              <p:cNvSpPr/>
              <p:nvPr/>
            </p:nvSpPr>
            <p:spPr>
              <a:xfrm>
                <a:off x="-2307525" y="13794575"/>
                <a:ext cx="65375" cy="0"/>
              </a:xfrm>
              <a:custGeom>
                <a:avLst/>
                <a:gdLst/>
                <a:ahLst/>
                <a:cxnLst/>
                <a:rect l="l" t="t" r="r" b="b"/>
                <a:pathLst>
                  <a:path w="2615" extrusionOk="0">
                    <a:moveTo>
                      <a:pt x="0" y="0"/>
                    </a:moveTo>
                    <a:lnTo>
                      <a:pt x="26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1" name="Google Shape;9961;p13"/>
              <p:cNvSpPr/>
              <p:nvPr/>
            </p:nvSpPr>
            <p:spPr>
              <a:xfrm>
                <a:off x="-2242175" y="13794575"/>
                <a:ext cx="37250" cy="63850"/>
              </a:xfrm>
              <a:custGeom>
                <a:avLst/>
                <a:gdLst/>
                <a:ahLst/>
                <a:cxnLst/>
                <a:rect l="l" t="t" r="r" b="b"/>
                <a:pathLst>
                  <a:path w="1490" h="2554" extrusionOk="0">
                    <a:moveTo>
                      <a:pt x="0" y="0"/>
                    </a:moveTo>
                    <a:lnTo>
                      <a:pt x="1490" y="2553"/>
                    </a:lnTo>
                    <a:lnTo>
                      <a:pt x="1490" y="255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2" name="Google Shape;9962;p13"/>
              <p:cNvSpPr/>
              <p:nvPr/>
            </p:nvSpPr>
            <p:spPr>
              <a:xfrm>
                <a:off x="-2312075" y="13791525"/>
                <a:ext cx="110200" cy="72975"/>
              </a:xfrm>
              <a:custGeom>
                <a:avLst/>
                <a:gdLst/>
                <a:ahLst/>
                <a:cxnLst/>
                <a:rect l="l" t="t" r="r" b="b"/>
                <a:pathLst>
                  <a:path w="4408" h="2919" extrusionOk="0">
                    <a:moveTo>
                      <a:pt x="2918" y="0"/>
                    </a:moveTo>
                    <a:lnTo>
                      <a:pt x="2888" y="92"/>
                    </a:lnTo>
                    <a:lnTo>
                      <a:pt x="2796" y="92"/>
                    </a:lnTo>
                    <a:lnTo>
                      <a:pt x="4286" y="2614"/>
                    </a:lnTo>
                    <a:lnTo>
                      <a:pt x="91" y="244"/>
                    </a:lnTo>
                    <a:cubicBezTo>
                      <a:pt x="61" y="274"/>
                      <a:pt x="30" y="335"/>
                      <a:pt x="0" y="396"/>
                    </a:cubicBezTo>
                    <a:lnTo>
                      <a:pt x="1976" y="1520"/>
                    </a:lnTo>
                    <a:lnTo>
                      <a:pt x="4316" y="2888"/>
                    </a:lnTo>
                    <a:lnTo>
                      <a:pt x="4407" y="2918"/>
                    </a:lnTo>
                    <a:lnTo>
                      <a:pt x="4407" y="2888"/>
                    </a:lnTo>
                    <a:lnTo>
                      <a:pt x="4316" y="2766"/>
                    </a:lnTo>
                    <a:lnTo>
                      <a:pt x="4407" y="2766"/>
                    </a:lnTo>
                    <a:lnTo>
                      <a:pt x="4407" y="2554"/>
                    </a:lnTo>
                    <a:lnTo>
                      <a:pt x="29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3" name="Google Shape;9963;p13"/>
              <p:cNvSpPr/>
              <p:nvPr/>
            </p:nvSpPr>
            <p:spPr>
              <a:xfrm>
                <a:off x="-2308275" y="13720100"/>
                <a:ext cx="107150" cy="75250"/>
              </a:xfrm>
              <a:custGeom>
                <a:avLst/>
                <a:gdLst/>
                <a:ahLst/>
                <a:cxnLst/>
                <a:rect l="l" t="t" r="r" b="b"/>
                <a:pathLst>
                  <a:path w="4286" h="3010" extrusionOk="0">
                    <a:moveTo>
                      <a:pt x="4195" y="0"/>
                    </a:moveTo>
                    <a:lnTo>
                      <a:pt x="4164" y="61"/>
                    </a:lnTo>
                    <a:lnTo>
                      <a:pt x="4012" y="122"/>
                    </a:lnTo>
                    <a:lnTo>
                      <a:pt x="669" y="2067"/>
                    </a:lnTo>
                    <a:cubicBezTo>
                      <a:pt x="608" y="2189"/>
                      <a:pt x="517" y="2280"/>
                      <a:pt x="395" y="2402"/>
                    </a:cubicBezTo>
                    <a:lnTo>
                      <a:pt x="4103" y="274"/>
                    </a:lnTo>
                    <a:lnTo>
                      <a:pt x="4103" y="274"/>
                    </a:lnTo>
                    <a:lnTo>
                      <a:pt x="2614" y="2827"/>
                    </a:lnTo>
                    <a:lnTo>
                      <a:pt x="91" y="2827"/>
                    </a:lnTo>
                    <a:cubicBezTo>
                      <a:pt x="61" y="2888"/>
                      <a:pt x="30" y="2949"/>
                      <a:pt x="0" y="3009"/>
                    </a:cubicBezTo>
                    <a:lnTo>
                      <a:pt x="2644" y="3009"/>
                    </a:lnTo>
                    <a:lnTo>
                      <a:pt x="2766" y="2979"/>
                    </a:lnTo>
                    <a:lnTo>
                      <a:pt x="2796" y="2888"/>
                    </a:lnTo>
                    <a:lnTo>
                      <a:pt x="4286" y="365"/>
                    </a:lnTo>
                    <a:lnTo>
                      <a:pt x="4286" y="122"/>
                    </a:lnTo>
                    <a:lnTo>
                      <a:pt x="4195" y="122"/>
                    </a:lnTo>
                    <a:lnTo>
                      <a:pt x="4255" y="61"/>
                    </a:lnTo>
                    <a:lnTo>
                      <a:pt x="41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4" name="Google Shape;9964;p13"/>
              <p:cNvSpPr/>
              <p:nvPr/>
            </p:nvSpPr>
            <p:spPr>
              <a:xfrm>
                <a:off x="-2117550" y="13796075"/>
                <a:ext cx="41050" cy="131500"/>
              </a:xfrm>
              <a:custGeom>
                <a:avLst/>
                <a:gdLst/>
                <a:ahLst/>
                <a:cxnLst/>
                <a:rect l="l" t="t" r="r" b="b"/>
                <a:pathLst>
                  <a:path w="1642" h="5260" extrusionOk="0">
                    <a:moveTo>
                      <a:pt x="1642" y="1"/>
                    </a:moveTo>
                    <a:lnTo>
                      <a:pt x="1490" y="92"/>
                    </a:lnTo>
                    <a:lnTo>
                      <a:pt x="0" y="2645"/>
                    </a:lnTo>
                    <a:lnTo>
                      <a:pt x="122" y="2645"/>
                    </a:lnTo>
                    <a:lnTo>
                      <a:pt x="1642" y="5259"/>
                    </a:lnTo>
                    <a:lnTo>
                      <a:pt x="183" y="2706"/>
                    </a:lnTo>
                    <a:lnTo>
                      <a:pt x="1642" y="153"/>
                    </a:lnTo>
                    <a:lnTo>
                      <a:pt x="16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5" name="Google Shape;9965;p13"/>
              <p:cNvSpPr/>
              <p:nvPr/>
            </p:nvSpPr>
            <p:spPr>
              <a:xfrm>
                <a:off x="-2071950" y="13796075"/>
                <a:ext cx="39525" cy="131500"/>
              </a:xfrm>
              <a:custGeom>
                <a:avLst/>
                <a:gdLst/>
                <a:ahLst/>
                <a:cxnLst/>
                <a:rect l="l" t="t" r="r" b="b"/>
                <a:pathLst>
                  <a:path w="1581" h="5260" extrusionOk="0">
                    <a:moveTo>
                      <a:pt x="0" y="1"/>
                    </a:moveTo>
                    <a:lnTo>
                      <a:pt x="0" y="153"/>
                    </a:lnTo>
                    <a:lnTo>
                      <a:pt x="1429" y="2706"/>
                    </a:lnTo>
                    <a:lnTo>
                      <a:pt x="0" y="5259"/>
                    </a:lnTo>
                    <a:lnTo>
                      <a:pt x="1520" y="2645"/>
                    </a:lnTo>
                    <a:lnTo>
                      <a:pt x="1581" y="2645"/>
                    </a:lnTo>
                    <a:lnTo>
                      <a:pt x="152" y="9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6" name="Google Shape;9966;p13"/>
              <p:cNvSpPr/>
              <p:nvPr/>
            </p:nvSpPr>
            <p:spPr>
              <a:xfrm>
                <a:off x="-2071950" y="13944250"/>
                <a:ext cx="39525" cy="131500"/>
              </a:xfrm>
              <a:custGeom>
                <a:avLst/>
                <a:gdLst/>
                <a:ahLst/>
                <a:cxnLst/>
                <a:rect l="l" t="t" r="r" b="b"/>
                <a:pathLst>
                  <a:path w="1581" h="5260" extrusionOk="0">
                    <a:moveTo>
                      <a:pt x="0" y="1"/>
                    </a:moveTo>
                    <a:lnTo>
                      <a:pt x="1429" y="2554"/>
                    </a:lnTo>
                    <a:lnTo>
                      <a:pt x="0" y="5107"/>
                    </a:lnTo>
                    <a:lnTo>
                      <a:pt x="0" y="5259"/>
                    </a:lnTo>
                    <a:lnTo>
                      <a:pt x="152" y="5168"/>
                    </a:lnTo>
                    <a:lnTo>
                      <a:pt x="1581" y="2645"/>
                    </a:lnTo>
                    <a:lnTo>
                      <a:pt x="1520" y="2645"/>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7" name="Google Shape;9967;p13"/>
              <p:cNvSpPr/>
              <p:nvPr/>
            </p:nvSpPr>
            <p:spPr>
              <a:xfrm>
                <a:off x="-2117550" y="13944250"/>
                <a:ext cx="41050" cy="131500"/>
              </a:xfrm>
              <a:custGeom>
                <a:avLst/>
                <a:gdLst/>
                <a:ahLst/>
                <a:cxnLst/>
                <a:rect l="l" t="t" r="r" b="b"/>
                <a:pathLst>
                  <a:path w="1642" h="5260" extrusionOk="0">
                    <a:moveTo>
                      <a:pt x="1642" y="1"/>
                    </a:moveTo>
                    <a:lnTo>
                      <a:pt x="122" y="2645"/>
                    </a:lnTo>
                    <a:lnTo>
                      <a:pt x="0" y="2645"/>
                    </a:lnTo>
                    <a:lnTo>
                      <a:pt x="1490" y="5168"/>
                    </a:lnTo>
                    <a:lnTo>
                      <a:pt x="1642" y="5259"/>
                    </a:lnTo>
                    <a:lnTo>
                      <a:pt x="1642" y="5107"/>
                    </a:lnTo>
                    <a:lnTo>
                      <a:pt x="183" y="2554"/>
                    </a:lnTo>
                    <a:lnTo>
                      <a:pt x="16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8" name="Google Shape;9968;p13"/>
              <p:cNvSpPr/>
              <p:nvPr/>
            </p:nvSpPr>
            <p:spPr>
              <a:xfrm>
                <a:off x="-2197350" y="13867525"/>
                <a:ext cx="114025" cy="68400"/>
              </a:xfrm>
              <a:custGeom>
                <a:avLst/>
                <a:gdLst/>
                <a:ahLst/>
                <a:cxnLst/>
                <a:rect l="l" t="t" r="r" b="b"/>
                <a:pathLst>
                  <a:path w="4561" h="2736" extrusionOk="0">
                    <a:moveTo>
                      <a:pt x="1" y="0"/>
                    </a:moveTo>
                    <a:lnTo>
                      <a:pt x="1" y="182"/>
                    </a:lnTo>
                    <a:lnTo>
                      <a:pt x="1490" y="2736"/>
                    </a:lnTo>
                    <a:lnTo>
                      <a:pt x="1551" y="2675"/>
                    </a:lnTo>
                    <a:lnTo>
                      <a:pt x="4560" y="2675"/>
                    </a:lnTo>
                    <a:lnTo>
                      <a:pt x="1642" y="2614"/>
                    </a:lnTo>
                    <a:lnTo>
                      <a:pt x="183" y="12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9" name="Google Shape;9969;p13"/>
              <p:cNvSpPr/>
              <p:nvPr/>
            </p:nvSpPr>
            <p:spPr>
              <a:xfrm>
                <a:off x="-2203425" y="13862200"/>
                <a:ext cx="2300" cy="2300"/>
              </a:xfrm>
              <a:custGeom>
                <a:avLst/>
                <a:gdLst/>
                <a:ahLst/>
                <a:cxnLst/>
                <a:rect l="l" t="t" r="r" b="b"/>
                <a:pathLst>
                  <a:path w="92" h="92" extrusionOk="0">
                    <a:moveTo>
                      <a:pt x="1" y="0"/>
                    </a:moveTo>
                    <a:lnTo>
                      <a:pt x="92" y="91"/>
                    </a:lnTo>
                    <a:lnTo>
                      <a:pt x="92" y="31"/>
                    </a:lnTo>
                    <a:lnTo>
                      <a:pt x="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0" name="Google Shape;9970;p13"/>
              <p:cNvSpPr/>
              <p:nvPr/>
            </p:nvSpPr>
            <p:spPr>
              <a:xfrm>
                <a:off x="-2194300" y="13862200"/>
                <a:ext cx="117800" cy="69925"/>
              </a:xfrm>
              <a:custGeom>
                <a:avLst/>
                <a:gdLst/>
                <a:ahLst/>
                <a:cxnLst/>
                <a:rect l="l" t="t" r="r" b="b"/>
                <a:pathLst>
                  <a:path w="4712" h="2797" extrusionOk="0">
                    <a:moveTo>
                      <a:pt x="152" y="0"/>
                    </a:moveTo>
                    <a:lnTo>
                      <a:pt x="0" y="61"/>
                    </a:lnTo>
                    <a:lnTo>
                      <a:pt x="152" y="183"/>
                    </a:lnTo>
                    <a:lnTo>
                      <a:pt x="3070" y="183"/>
                    </a:lnTo>
                    <a:lnTo>
                      <a:pt x="4560" y="2736"/>
                    </a:lnTo>
                    <a:lnTo>
                      <a:pt x="4712" y="2797"/>
                    </a:lnTo>
                    <a:lnTo>
                      <a:pt x="4712" y="2614"/>
                    </a:lnTo>
                    <a:lnTo>
                      <a:pt x="31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1" name="Google Shape;9971;p13"/>
              <p:cNvSpPr/>
              <p:nvPr/>
            </p:nvSpPr>
            <p:spPr>
              <a:xfrm>
                <a:off x="-2066650" y="13935900"/>
                <a:ext cx="114025" cy="68425"/>
              </a:xfrm>
              <a:custGeom>
                <a:avLst/>
                <a:gdLst/>
                <a:ahLst/>
                <a:cxnLst/>
                <a:rect l="l" t="t" r="r" b="b"/>
                <a:pathLst>
                  <a:path w="4561" h="2737" extrusionOk="0">
                    <a:moveTo>
                      <a:pt x="3101" y="1"/>
                    </a:moveTo>
                    <a:lnTo>
                      <a:pt x="3040" y="92"/>
                    </a:lnTo>
                    <a:lnTo>
                      <a:pt x="1" y="92"/>
                    </a:lnTo>
                    <a:lnTo>
                      <a:pt x="2949" y="122"/>
                    </a:lnTo>
                    <a:lnTo>
                      <a:pt x="4408" y="2615"/>
                    </a:lnTo>
                    <a:lnTo>
                      <a:pt x="4560" y="2736"/>
                    </a:lnTo>
                    <a:lnTo>
                      <a:pt x="4560" y="2554"/>
                    </a:lnTo>
                    <a:lnTo>
                      <a:pt x="31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2" name="Google Shape;9972;p13"/>
              <p:cNvSpPr/>
              <p:nvPr/>
            </p:nvSpPr>
            <p:spPr>
              <a:xfrm>
                <a:off x="-2071950" y="13939700"/>
                <a:ext cx="117800" cy="70700"/>
              </a:xfrm>
              <a:custGeom>
                <a:avLst/>
                <a:gdLst/>
                <a:ahLst/>
                <a:cxnLst/>
                <a:rect l="l" t="t" r="r" b="b"/>
                <a:pathLst>
                  <a:path w="4712" h="2828" extrusionOk="0">
                    <a:moveTo>
                      <a:pt x="0" y="1"/>
                    </a:moveTo>
                    <a:lnTo>
                      <a:pt x="0" y="183"/>
                    </a:lnTo>
                    <a:lnTo>
                      <a:pt x="1520" y="2827"/>
                    </a:lnTo>
                    <a:lnTo>
                      <a:pt x="4559" y="2827"/>
                    </a:lnTo>
                    <a:lnTo>
                      <a:pt x="4711" y="2736"/>
                    </a:lnTo>
                    <a:lnTo>
                      <a:pt x="4559" y="2615"/>
                    </a:lnTo>
                    <a:lnTo>
                      <a:pt x="1581" y="2615"/>
                    </a:lnTo>
                    <a:lnTo>
                      <a:pt x="152" y="12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3" name="Google Shape;9973;p13"/>
              <p:cNvSpPr/>
              <p:nvPr/>
            </p:nvSpPr>
            <p:spPr>
              <a:xfrm>
                <a:off x="-2194300" y="13939700"/>
                <a:ext cx="117800" cy="70700"/>
              </a:xfrm>
              <a:custGeom>
                <a:avLst/>
                <a:gdLst/>
                <a:ahLst/>
                <a:cxnLst/>
                <a:rect l="l" t="t" r="r" b="b"/>
                <a:pathLst>
                  <a:path w="4712" h="2828" extrusionOk="0">
                    <a:moveTo>
                      <a:pt x="4712" y="1"/>
                    </a:moveTo>
                    <a:lnTo>
                      <a:pt x="4560" y="122"/>
                    </a:lnTo>
                    <a:lnTo>
                      <a:pt x="3070" y="2615"/>
                    </a:lnTo>
                    <a:lnTo>
                      <a:pt x="152" y="2615"/>
                    </a:lnTo>
                    <a:lnTo>
                      <a:pt x="0" y="2736"/>
                    </a:lnTo>
                    <a:lnTo>
                      <a:pt x="152" y="2827"/>
                    </a:lnTo>
                    <a:lnTo>
                      <a:pt x="3192" y="2827"/>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4" name="Google Shape;9974;p13"/>
              <p:cNvSpPr/>
              <p:nvPr/>
            </p:nvSpPr>
            <p:spPr>
              <a:xfrm>
                <a:off x="-2197350" y="13934375"/>
                <a:ext cx="117825" cy="69950"/>
              </a:xfrm>
              <a:custGeom>
                <a:avLst/>
                <a:gdLst/>
                <a:ahLst/>
                <a:cxnLst/>
                <a:rect l="l" t="t" r="r" b="b"/>
                <a:pathLst>
                  <a:path w="4713" h="2798" extrusionOk="0">
                    <a:moveTo>
                      <a:pt x="1551" y="1"/>
                    </a:moveTo>
                    <a:lnTo>
                      <a:pt x="1490" y="62"/>
                    </a:lnTo>
                    <a:lnTo>
                      <a:pt x="1" y="2615"/>
                    </a:lnTo>
                    <a:lnTo>
                      <a:pt x="1" y="2797"/>
                    </a:lnTo>
                    <a:lnTo>
                      <a:pt x="183" y="2676"/>
                    </a:lnTo>
                    <a:lnTo>
                      <a:pt x="1642" y="183"/>
                    </a:lnTo>
                    <a:lnTo>
                      <a:pt x="4560" y="153"/>
                    </a:lnTo>
                    <a:lnTo>
                      <a:pt x="4712" y="62"/>
                    </a:lnTo>
                    <a:lnTo>
                      <a:pt x="45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13"/>
              <p:cNvSpPr/>
              <p:nvPr/>
            </p:nvSpPr>
            <p:spPr>
              <a:xfrm>
                <a:off x="-2071950" y="13862200"/>
                <a:ext cx="117800" cy="69925"/>
              </a:xfrm>
              <a:custGeom>
                <a:avLst/>
                <a:gdLst/>
                <a:ahLst/>
                <a:cxnLst/>
                <a:rect l="l" t="t" r="r" b="b"/>
                <a:pathLst>
                  <a:path w="4712" h="2797" extrusionOk="0">
                    <a:moveTo>
                      <a:pt x="1520" y="0"/>
                    </a:moveTo>
                    <a:lnTo>
                      <a:pt x="0" y="2614"/>
                    </a:lnTo>
                    <a:lnTo>
                      <a:pt x="0" y="2797"/>
                    </a:lnTo>
                    <a:lnTo>
                      <a:pt x="152" y="2736"/>
                    </a:lnTo>
                    <a:lnTo>
                      <a:pt x="1581" y="183"/>
                    </a:lnTo>
                    <a:lnTo>
                      <a:pt x="4559" y="183"/>
                    </a:lnTo>
                    <a:lnTo>
                      <a:pt x="4711" y="61"/>
                    </a:lnTo>
                    <a:lnTo>
                      <a:pt x="45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13"/>
              <p:cNvSpPr/>
              <p:nvPr/>
            </p:nvSpPr>
            <p:spPr>
              <a:xfrm>
                <a:off x="-2070450" y="13867525"/>
                <a:ext cx="117825" cy="70675"/>
              </a:xfrm>
              <a:custGeom>
                <a:avLst/>
                <a:gdLst/>
                <a:ahLst/>
                <a:cxnLst/>
                <a:rect l="l" t="t" r="r" b="b"/>
                <a:pathLst>
                  <a:path w="4713" h="2827" extrusionOk="0">
                    <a:moveTo>
                      <a:pt x="4712" y="0"/>
                    </a:moveTo>
                    <a:lnTo>
                      <a:pt x="4560" y="122"/>
                    </a:lnTo>
                    <a:lnTo>
                      <a:pt x="3101" y="2614"/>
                    </a:lnTo>
                    <a:lnTo>
                      <a:pt x="153" y="2675"/>
                    </a:lnTo>
                    <a:lnTo>
                      <a:pt x="1" y="2736"/>
                    </a:lnTo>
                    <a:lnTo>
                      <a:pt x="153" y="2827"/>
                    </a:lnTo>
                    <a:lnTo>
                      <a:pt x="3192" y="2827"/>
                    </a:lnTo>
                    <a:lnTo>
                      <a:pt x="3253" y="2736"/>
                    </a:lnTo>
                    <a:lnTo>
                      <a:pt x="4712" y="182"/>
                    </a:lnTo>
                    <a:lnTo>
                      <a:pt x="47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7" name="Google Shape;9977;p13"/>
              <p:cNvSpPr/>
              <p:nvPr/>
            </p:nvSpPr>
            <p:spPr>
              <a:xfrm>
                <a:off x="-1967850" y="13856125"/>
                <a:ext cx="13700" cy="7600"/>
              </a:xfrm>
              <a:custGeom>
                <a:avLst/>
                <a:gdLst/>
                <a:ahLst/>
                <a:cxnLst/>
                <a:rect l="l" t="t" r="r" b="b"/>
                <a:pathLst>
                  <a:path w="548" h="304" extrusionOk="0">
                    <a:moveTo>
                      <a:pt x="0" y="0"/>
                    </a:moveTo>
                    <a:lnTo>
                      <a:pt x="395" y="243"/>
                    </a:lnTo>
                    <a:lnTo>
                      <a:pt x="547" y="304"/>
                    </a:lnTo>
                    <a:lnTo>
                      <a:pt x="547" y="30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13"/>
              <p:cNvSpPr/>
              <p:nvPr/>
            </p:nvSpPr>
            <p:spPr>
              <a:xfrm>
                <a:off x="-2194300" y="14008100"/>
                <a:ext cx="117800" cy="68400"/>
              </a:xfrm>
              <a:custGeom>
                <a:avLst/>
                <a:gdLst/>
                <a:ahLst/>
                <a:cxnLst/>
                <a:rect l="l" t="t" r="r" b="b"/>
                <a:pathLst>
                  <a:path w="4712" h="2736" extrusionOk="0">
                    <a:moveTo>
                      <a:pt x="0" y="0"/>
                    </a:moveTo>
                    <a:lnTo>
                      <a:pt x="152" y="91"/>
                    </a:lnTo>
                    <a:lnTo>
                      <a:pt x="510" y="296"/>
                    </a:lnTo>
                    <a:lnTo>
                      <a:pt x="510" y="296"/>
                    </a:lnTo>
                    <a:lnTo>
                      <a:pt x="0" y="0"/>
                    </a:lnTo>
                    <a:close/>
                    <a:moveTo>
                      <a:pt x="510" y="296"/>
                    </a:moveTo>
                    <a:lnTo>
                      <a:pt x="4712" y="2736"/>
                    </a:lnTo>
                    <a:lnTo>
                      <a:pt x="4712" y="2705"/>
                    </a:lnTo>
                    <a:lnTo>
                      <a:pt x="4560" y="2614"/>
                    </a:lnTo>
                    <a:lnTo>
                      <a:pt x="510" y="29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9" name="Google Shape;9979;p13"/>
              <p:cNvSpPr/>
              <p:nvPr/>
            </p:nvSpPr>
            <p:spPr>
              <a:xfrm>
                <a:off x="-2196575" y="13794575"/>
                <a:ext cx="120075" cy="69150"/>
              </a:xfrm>
              <a:custGeom>
                <a:avLst/>
                <a:gdLst/>
                <a:ahLst/>
                <a:cxnLst/>
                <a:rect l="l" t="t" r="r" b="b"/>
                <a:pathLst>
                  <a:path w="4803" h="2766" extrusionOk="0">
                    <a:moveTo>
                      <a:pt x="4529" y="0"/>
                    </a:moveTo>
                    <a:lnTo>
                      <a:pt x="152" y="2553"/>
                    </a:lnTo>
                    <a:lnTo>
                      <a:pt x="0" y="2736"/>
                    </a:lnTo>
                    <a:lnTo>
                      <a:pt x="91" y="2766"/>
                    </a:lnTo>
                    <a:lnTo>
                      <a:pt x="243" y="2705"/>
                    </a:lnTo>
                    <a:lnTo>
                      <a:pt x="4651" y="152"/>
                    </a:lnTo>
                    <a:lnTo>
                      <a:pt x="4803" y="61"/>
                    </a:lnTo>
                    <a:lnTo>
                      <a:pt x="48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0" name="Google Shape;9980;p13"/>
              <p:cNvSpPr/>
              <p:nvPr/>
            </p:nvSpPr>
            <p:spPr>
              <a:xfrm>
                <a:off x="-2071950" y="14008100"/>
                <a:ext cx="117800" cy="68400"/>
              </a:xfrm>
              <a:custGeom>
                <a:avLst/>
                <a:gdLst/>
                <a:ahLst/>
                <a:cxnLst/>
                <a:rect l="l" t="t" r="r" b="b"/>
                <a:pathLst>
                  <a:path w="4712" h="2736" extrusionOk="0">
                    <a:moveTo>
                      <a:pt x="4711" y="0"/>
                    </a:moveTo>
                    <a:lnTo>
                      <a:pt x="4202" y="296"/>
                    </a:lnTo>
                    <a:lnTo>
                      <a:pt x="4202" y="296"/>
                    </a:lnTo>
                    <a:lnTo>
                      <a:pt x="4559" y="91"/>
                    </a:lnTo>
                    <a:lnTo>
                      <a:pt x="4711" y="0"/>
                    </a:lnTo>
                    <a:close/>
                    <a:moveTo>
                      <a:pt x="4202" y="296"/>
                    </a:moveTo>
                    <a:lnTo>
                      <a:pt x="152" y="2614"/>
                    </a:lnTo>
                    <a:lnTo>
                      <a:pt x="0" y="2705"/>
                    </a:lnTo>
                    <a:lnTo>
                      <a:pt x="0" y="2736"/>
                    </a:lnTo>
                    <a:lnTo>
                      <a:pt x="4202" y="29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13"/>
              <p:cNvSpPr/>
              <p:nvPr/>
            </p:nvSpPr>
            <p:spPr>
              <a:xfrm>
                <a:off x="-2201150" y="13867525"/>
                <a:ext cx="3825" cy="139075"/>
              </a:xfrm>
              <a:custGeom>
                <a:avLst/>
                <a:gdLst/>
                <a:ahLst/>
                <a:cxnLst/>
                <a:rect l="l" t="t" r="r" b="b"/>
                <a:pathLst>
                  <a:path w="153" h="5563" extrusionOk="0">
                    <a:moveTo>
                      <a:pt x="122" y="0"/>
                    </a:moveTo>
                    <a:lnTo>
                      <a:pt x="1" y="182"/>
                    </a:lnTo>
                    <a:lnTo>
                      <a:pt x="1" y="5289"/>
                    </a:lnTo>
                    <a:lnTo>
                      <a:pt x="1" y="5471"/>
                    </a:lnTo>
                    <a:lnTo>
                      <a:pt x="1" y="5562"/>
                    </a:lnTo>
                    <a:lnTo>
                      <a:pt x="62" y="5441"/>
                    </a:lnTo>
                    <a:lnTo>
                      <a:pt x="122" y="5502"/>
                    </a:lnTo>
                    <a:lnTo>
                      <a:pt x="153" y="5471"/>
                    </a:lnTo>
                    <a:lnTo>
                      <a:pt x="153" y="5289"/>
                    </a:lnTo>
                    <a:lnTo>
                      <a:pt x="153" y="182"/>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13"/>
              <p:cNvSpPr/>
              <p:nvPr/>
            </p:nvSpPr>
            <p:spPr>
              <a:xfrm>
                <a:off x="-2076525" y="13794575"/>
                <a:ext cx="4600" cy="138300"/>
              </a:xfrm>
              <a:custGeom>
                <a:avLst/>
                <a:gdLst/>
                <a:ahLst/>
                <a:cxnLst/>
                <a:rect l="l" t="t" r="r" b="b"/>
                <a:pathLst>
                  <a:path w="184" h="5532" extrusionOk="0">
                    <a:moveTo>
                      <a:pt x="1" y="0"/>
                    </a:moveTo>
                    <a:lnTo>
                      <a:pt x="1" y="61"/>
                    </a:lnTo>
                    <a:lnTo>
                      <a:pt x="1" y="213"/>
                    </a:lnTo>
                    <a:lnTo>
                      <a:pt x="1" y="5319"/>
                    </a:lnTo>
                    <a:lnTo>
                      <a:pt x="1" y="5502"/>
                    </a:lnTo>
                    <a:lnTo>
                      <a:pt x="61" y="5532"/>
                    </a:lnTo>
                    <a:lnTo>
                      <a:pt x="183" y="5502"/>
                    </a:lnTo>
                    <a:lnTo>
                      <a:pt x="183" y="5319"/>
                    </a:lnTo>
                    <a:lnTo>
                      <a:pt x="183" y="213"/>
                    </a:lnTo>
                    <a:lnTo>
                      <a:pt x="183" y="61"/>
                    </a:lnTo>
                    <a:lnTo>
                      <a:pt x="92" y="30"/>
                    </a:lnTo>
                    <a:lnTo>
                      <a:pt x="61" y="61"/>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3" name="Google Shape;9983;p13"/>
              <p:cNvSpPr/>
              <p:nvPr/>
            </p:nvSpPr>
            <p:spPr>
              <a:xfrm>
                <a:off x="-2076525" y="13938950"/>
                <a:ext cx="4600" cy="138325"/>
              </a:xfrm>
              <a:custGeom>
                <a:avLst/>
                <a:gdLst/>
                <a:ahLst/>
                <a:cxnLst/>
                <a:rect l="l" t="t" r="r" b="b"/>
                <a:pathLst>
                  <a:path w="184" h="5533" extrusionOk="0">
                    <a:moveTo>
                      <a:pt x="61" y="0"/>
                    </a:moveTo>
                    <a:lnTo>
                      <a:pt x="1" y="31"/>
                    </a:lnTo>
                    <a:lnTo>
                      <a:pt x="1" y="213"/>
                    </a:lnTo>
                    <a:lnTo>
                      <a:pt x="1" y="5319"/>
                    </a:lnTo>
                    <a:lnTo>
                      <a:pt x="1" y="5471"/>
                    </a:lnTo>
                    <a:lnTo>
                      <a:pt x="1" y="5502"/>
                    </a:lnTo>
                    <a:lnTo>
                      <a:pt x="61" y="5532"/>
                    </a:lnTo>
                    <a:lnTo>
                      <a:pt x="183" y="5502"/>
                    </a:lnTo>
                    <a:lnTo>
                      <a:pt x="183" y="5471"/>
                    </a:lnTo>
                    <a:lnTo>
                      <a:pt x="183" y="5319"/>
                    </a:lnTo>
                    <a:lnTo>
                      <a:pt x="183" y="213"/>
                    </a:lnTo>
                    <a:lnTo>
                      <a:pt x="183" y="31"/>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13"/>
              <p:cNvSpPr/>
              <p:nvPr/>
            </p:nvSpPr>
            <p:spPr>
              <a:xfrm>
                <a:off x="-2075000" y="13935900"/>
                <a:ext cx="122375" cy="72225"/>
              </a:xfrm>
              <a:custGeom>
                <a:avLst/>
                <a:gdLst/>
                <a:ahLst/>
                <a:cxnLst/>
                <a:rect l="l" t="t" r="r" b="b"/>
                <a:pathLst>
                  <a:path w="4895" h="2889" extrusionOk="0">
                    <a:moveTo>
                      <a:pt x="183" y="1"/>
                    </a:moveTo>
                    <a:lnTo>
                      <a:pt x="0" y="122"/>
                    </a:lnTo>
                    <a:lnTo>
                      <a:pt x="122" y="153"/>
                    </a:lnTo>
                    <a:lnTo>
                      <a:pt x="274" y="274"/>
                    </a:lnTo>
                    <a:lnTo>
                      <a:pt x="4681" y="2767"/>
                    </a:lnTo>
                    <a:lnTo>
                      <a:pt x="4833" y="2888"/>
                    </a:lnTo>
                    <a:lnTo>
                      <a:pt x="4894" y="2858"/>
                    </a:lnTo>
                    <a:lnTo>
                      <a:pt x="4894" y="2827"/>
                    </a:lnTo>
                    <a:lnTo>
                      <a:pt x="4894" y="2736"/>
                    </a:lnTo>
                    <a:lnTo>
                      <a:pt x="4742" y="2615"/>
                    </a:lnTo>
                    <a:lnTo>
                      <a:pt x="335" y="92"/>
                    </a:lnTo>
                    <a:lnTo>
                      <a:pt x="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5" name="Google Shape;9985;p13"/>
              <p:cNvSpPr/>
              <p:nvPr/>
            </p:nvSpPr>
            <p:spPr>
              <a:xfrm>
                <a:off x="-2198100" y="13862950"/>
                <a:ext cx="123125" cy="72975"/>
              </a:xfrm>
              <a:custGeom>
                <a:avLst/>
                <a:gdLst/>
                <a:ahLst/>
                <a:cxnLst/>
                <a:rect l="l" t="t" r="r" b="b"/>
                <a:pathLst>
                  <a:path w="4925" h="2919" extrusionOk="0">
                    <a:moveTo>
                      <a:pt x="61" y="1"/>
                    </a:moveTo>
                    <a:lnTo>
                      <a:pt x="0" y="183"/>
                    </a:lnTo>
                    <a:lnTo>
                      <a:pt x="31" y="183"/>
                    </a:lnTo>
                    <a:lnTo>
                      <a:pt x="213" y="305"/>
                    </a:lnTo>
                    <a:lnTo>
                      <a:pt x="4590" y="2858"/>
                    </a:lnTo>
                    <a:lnTo>
                      <a:pt x="4742" y="2919"/>
                    </a:lnTo>
                    <a:lnTo>
                      <a:pt x="4924" y="2797"/>
                    </a:lnTo>
                    <a:lnTo>
                      <a:pt x="4864" y="2767"/>
                    </a:lnTo>
                    <a:lnTo>
                      <a:pt x="4712" y="2706"/>
                    </a:lnTo>
                    <a:lnTo>
                      <a:pt x="304" y="153"/>
                    </a:lnTo>
                    <a:lnTo>
                      <a:pt x="152" y="31"/>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6" name="Google Shape;9986;p13"/>
              <p:cNvSpPr/>
              <p:nvPr/>
            </p:nvSpPr>
            <p:spPr>
              <a:xfrm>
                <a:off x="-2198100" y="13863725"/>
                <a:ext cx="245475" cy="144400"/>
              </a:xfrm>
              <a:custGeom>
                <a:avLst/>
                <a:gdLst/>
                <a:ahLst/>
                <a:cxnLst/>
                <a:rect l="l" t="t" r="r" b="b"/>
                <a:pathLst>
                  <a:path w="9819" h="5776" extrusionOk="0">
                    <a:moveTo>
                      <a:pt x="9757" y="0"/>
                    </a:moveTo>
                    <a:lnTo>
                      <a:pt x="9605" y="122"/>
                    </a:lnTo>
                    <a:lnTo>
                      <a:pt x="5198" y="2675"/>
                    </a:lnTo>
                    <a:lnTo>
                      <a:pt x="5046" y="2736"/>
                    </a:lnTo>
                    <a:lnTo>
                      <a:pt x="4924" y="2766"/>
                    </a:lnTo>
                    <a:lnTo>
                      <a:pt x="4742" y="2888"/>
                    </a:lnTo>
                    <a:lnTo>
                      <a:pt x="4590" y="2979"/>
                    </a:lnTo>
                    <a:lnTo>
                      <a:pt x="213" y="5502"/>
                    </a:lnTo>
                    <a:lnTo>
                      <a:pt x="31" y="5623"/>
                    </a:lnTo>
                    <a:lnTo>
                      <a:pt x="0" y="5654"/>
                    </a:lnTo>
                    <a:lnTo>
                      <a:pt x="31" y="5714"/>
                    </a:lnTo>
                    <a:lnTo>
                      <a:pt x="152" y="5775"/>
                    </a:lnTo>
                    <a:lnTo>
                      <a:pt x="304" y="5654"/>
                    </a:lnTo>
                    <a:lnTo>
                      <a:pt x="4712" y="3161"/>
                    </a:lnTo>
                    <a:lnTo>
                      <a:pt x="4864" y="3040"/>
                    </a:lnTo>
                    <a:lnTo>
                      <a:pt x="4924" y="3009"/>
                    </a:lnTo>
                    <a:lnTo>
                      <a:pt x="5107" y="2888"/>
                    </a:lnTo>
                    <a:lnTo>
                      <a:pt x="5259" y="2827"/>
                    </a:lnTo>
                    <a:lnTo>
                      <a:pt x="9666" y="274"/>
                    </a:lnTo>
                    <a:lnTo>
                      <a:pt x="9818" y="152"/>
                    </a:lnTo>
                    <a:lnTo>
                      <a:pt x="9818" y="91"/>
                    </a:lnTo>
                    <a:lnTo>
                      <a:pt x="97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7" name="Google Shape;9987;p13"/>
              <p:cNvSpPr/>
              <p:nvPr/>
            </p:nvSpPr>
            <p:spPr>
              <a:xfrm>
                <a:off x="-2089450" y="13617500"/>
                <a:ext cx="12950" cy="22075"/>
              </a:xfrm>
              <a:custGeom>
                <a:avLst/>
                <a:gdLst/>
                <a:ahLst/>
                <a:cxnLst/>
                <a:rect l="l" t="t" r="r" b="b"/>
                <a:pathLst>
                  <a:path w="518" h="883" extrusionOk="0">
                    <a:moveTo>
                      <a:pt x="518" y="882"/>
                    </a:move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8" name="Google Shape;9988;p13"/>
              <p:cNvSpPr/>
              <p:nvPr/>
            </p:nvSpPr>
            <p:spPr>
              <a:xfrm>
                <a:off x="-2071950" y="13606100"/>
                <a:ext cx="19000" cy="33475"/>
              </a:xfrm>
              <a:custGeom>
                <a:avLst/>
                <a:gdLst/>
                <a:ahLst/>
                <a:cxnLst/>
                <a:rect l="l" t="t" r="r" b="b"/>
                <a:pathLst>
                  <a:path w="760" h="1339" extrusionOk="0">
                    <a:moveTo>
                      <a:pt x="760" y="1"/>
                    </a:moveTo>
                    <a:cubicBezTo>
                      <a:pt x="760" y="62"/>
                      <a:pt x="760" y="62"/>
                      <a:pt x="760" y="1"/>
                    </a:cubicBezTo>
                    <a:lnTo>
                      <a:pt x="0" y="1338"/>
                    </a:lnTo>
                    <a:lnTo>
                      <a:pt x="0" y="133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9" name="Google Shape;9989;p13"/>
              <p:cNvSpPr/>
              <p:nvPr/>
            </p:nvSpPr>
            <p:spPr>
              <a:xfrm>
                <a:off x="-2117550" y="13657025"/>
                <a:ext cx="41050" cy="130725"/>
              </a:xfrm>
              <a:custGeom>
                <a:avLst/>
                <a:gdLst/>
                <a:ahLst/>
                <a:cxnLst/>
                <a:rect l="l" t="t" r="r" b="b"/>
                <a:pathLst>
                  <a:path w="1642" h="5229" extrusionOk="0">
                    <a:moveTo>
                      <a:pt x="1642" y="0"/>
                    </a:moveTo>
                    <a:lnTo>
                      <a:pt x="122" y="2614"/>
                    </a:lnTo>
                    <a:lnTo>
                      <a:pt x="0" y="2614"/>
                    </a:lnTo>
                    <a:lnTo>
                      <a:pt x="1490" y="5168"/>
                    </a:lnTo>
                    <a:lnTo>
                      <a:pt x="1642" y="5228"/>
                    </a:lnTo>
                    <a:lnTo>
                      <a:pt x="1642" y="5076"/>
                    </a:lnTo>
                    <a:lnTo>
                      <a:pt x="183" y="2523"/>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0" name="Google Shape;9990;p13"/>
              <p:cNvSpPr/>
              <p:nvPr/>
            </p:nvSpPr>
            <p:spPr>
              <a:xfrm>
                <a:off x="-2071950" y="13657025"/>
                <a:ext cx="39525" cy="130725"/>
              </a:xfrm>
              <a:custGeom>
                <a:avLst/>
                <a:gdLst/>
                <a:ahLst/>
                <a:cxnLst/>
                <a:rect l="l" t="t" r="r" b="b"/>
                <a:pathLst>
                  <a:path w="1581" h="5229" extrusionOk="0">
                    <a:moveTo>
                      <a:pt x="0" y="0"/>
                    </a:moveTo>
                    <a:lnTo>
                      <a:pt x="1429" y="2523"/>
                    </a:lnTo>
                    <a:lnTo>
                      <a:pt x="0" y="5076"/>
                    </a:lnTo>
                    <a:lnTo>
                      <a:pt x="0" y="5228"/>
                    </a:lnTo>
                    <a:lnTo>
                      <a:pt x="152" y="5168"/>
                    </a:lnTo>
                    <a:lnTo>
                      <a:pt x="1581" y="2614"/>
                    </a:lnTo>
                    <a:lnTo>
                      <a:pt x="1520" y="261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1" name="Google Shape;9991;p13"/>
              <p:cNvSpPr/>
              <p:nvPr/>
            </p:nvSpPr>
            <p:spPr>
              <a:xfrm>
                <a:off x="-2075750" y="13794575"/>
                <a:ext cx="1525" cy="1525"/>
              </a:xfrm>
              <a:custGeom>
                <a:avLst/>
                <a:gdLst/>
                <a:ahLst/>
                <a:cxnLst/>
                <a:rect l="l" t="t" r="r" b="b"/>
                <a:pathLst>
                  <a:path w="61" h="61" extrusionOk="0">
                    <a:moveTo>
                      <a:pt x="0" y="0"/>
                    </a:moveTo>
                    <a:lnTo>
                      <a:pt x="30" y="61"/>
                    </a:lnTo>
                    <a:lnTo>
                      <a:pt x="61" y="30"/>
                    </a:lnTo>
                    <a:lnTo>
                      <a:pt x="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2" name="Google Shape;9992;p13"/>
              <p:cNvSpPr/>
              <p:nvPr/>
            </p:nvSpPr>
            <p:spPr>
              <a:xfrm>
                <a:off x="-2150225" y="13646375"/>
                <a:ext cx="66900" cy="25"/>
              </a:xfrm>
              <a:custGeom>
                <a:avLst/>
                <a:gdLst/>
                <a:ahLst/>
                <a:cxnLst/>
                <a:rect l="l" t="t" r="r" b="b"/>
                <a:pathLst>
                  <a:path w="2676" h="1" extrusionOk="0">
                    <a:moveTo>
                      <a:pt x="2675" y="1"/>
                    </a:moveTo>
                    <a:lnTo>
                      <a:pt x="6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13"/>
              <p:cNvSpPr/>
              <p:nvPr/>
            </p:nvSpPr>
            <p:spPr>
              <a:xfrm>
                <a:off x="-2093250" y="13617500"/>
                <a:ext cx="16750" cy="26625"/>
              </a:xfrm>
              <a:custGeom>
                <a:avLst/>
                <a:gdLst/>
                <a:ahLst/>
                <a:cxnLst/>
                <a:rect l="l" t="t" r="r" b="b"/>
                <a:pathLst>
                  <a:path w="670" h="1065" extrusionOk="0">
                    <a:moveTo>
                      <a:pt x="153" y="1"/>
                    </a:moveTo>
                    <a:cubicBezTo>
                      <a:pt x="92" y="62"/>
                      <a:pt x="62" y="62"/>
                      <a:pt x="1" y="92"/>
                    </a:cubicBezTo>
                    <a:lnTo>
                      <a:pt x="518" y="974"/>
                    </a:lnTo>
                    <a:lnTo>
                      <a:pt x="670" y="1065"/>
                    </a:lnTo>
                    <a:lnTo>
                      <a:pt x="670" y="882"/>
                    </a:lnTo>
                    <a:lnTo>
                      <a:pt x="1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4" name="Google Shape;9994;p13"/>
              <p:cNvSpPr/>
              <p:nvPr/>
            </p:nvSpPr>
            <p:spPr>
              <a:xfrm>
                <a:off x="-2066650" y="13647900"/>
                <a:ext cx="114025" cy="68425"/>
              </a:xfrm>
              <a:custGeom>
                <a:avLst/>
                <a:gdLst/>
                <a:ahLst/>
                <a:cxnLst/>
                <a:rect l="l" t="t" r="r" b="b"/>
                <a:pathLst>
                  <a:path w="4561" h="2737" extrusionOk="0">
                    <a:moveTo>
                      <a:pt x="3101" y="1"/>
                    </a:moveTo>
                    <a:lnTo>
                      <a:pt x="3040" y="92"/>
                    </a:lnTo>
                    <a:lnTo>
                      <a:pt x="1" y="92"/>
                    </a:lnTo>
                    <a:lnTo>
                      <a:pt x="1" y="122"/>
                    </a:lnTo>
                    <a:lnTo>
                      <a:pt x="2949" y="122"/>
                    </a:lnTo>
                    <a:lnTo>
                      <a:pt x="4408" y="2645"/>
                    </a:lnTo>
                    <a:lnTo>
                      <a:pt x="4560" y="2736"/>
                    </a:lnTo>
                    <a:lnTo>
                      <a:pt x="4560" y="2554"/>
                    </a:lnTo>
                    <a:lnTo>
                      <a:pt x="31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5" name="Google Shape;9995;p13"/>
              <p:cNvSpPr/>
              <p:nvPr/>
            </p:nvSpPr>
            <p:spPr>
              <a:xfrm>
                <a:off x="-2071950" y="13651700"/>
                <a:ext cx="117800" cy="70700"/>
              </a:xfrm>
              <a:custGeom>
                <a:avLst/>
                <a:gdLst/>
                <a:ahLst/>
                <a:cxnLst/>
                <a:rect l="l" t="t" r="r" b="b"/>
                <a:pathLst>
                  <a:path w="4712" h="2828" extrusionOk="0">
                    <a:moveTo>
                      <a:pt x="0" y="1"/>
                    </a:moveTo>
                    <a:lnTo>
                      <a:pt x="0" y="213"/>
                    </a:lnTo>
                    <a:lnTo>
                      <a:pt x="1520" y="2827"/>
                    </a:lnTo>
                    <a:lnTo>
                      <a:pt x="4559" y="2827"/>
                    </a:lnTo>
                    <a:lnTo>
                      <a:pt x="4711" y="2736"/>
                    </a:lnTo>
                    <a:lnTo>
                      <a:pt x="4559" y="2645"/>
                    </a:lnTo>
                    <a:lnTo>
                      <a:pt x="1581" y="2645"/>
                    </a:lnTo>
                    <a:lnTo>
                      <a:pt x="152" y="12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6" name="Google Shape;9996;p13"/>
              <p:cNvSpPr/>
              <p:nvPr/>
            </p:nvSpPr>
            <p:spPr>
              <a:xfrm>
                <a:off x="-2197350" y="13647150"/>
                <a:ext cx="117825" cy="69175"/>
              </a:xfrm>
              <a:custGeom>
                <a:avLst/>
                <a:gdLst/>
                <a:ahLst/>
                <a:cxnLst/>
                <a:rect l="l" t="t" r="r" b="b"/>
                <a:pathLst>
                  <a:path w="4713" h="2767" extrusionOk="0">
                    <a:moveTo>
                      <a:pt x="1916" y="0"/>
                    </a:moveTo>
                    <a:cubicBezTo>
                      <a:pt x="1703" y="122"/>
                      <a:pt x="1521" y="213"/>
                      <a:pt x="1338" y="304"/>
                    </a:cubicBezTo>
                    <a:lnTo>
                      <a:pt x="1" y="2614"/>
                    </a:lnTo>
                    <a:lnTo>
                      <a:pt x="1" y="2766"/>
                    </a:lnTo>
                    <a:lnTo>
                      <a:pt x="153" y="2706"/>
                    </a:lnTo>
                    <a:lnTo>
                      <a:pt x="1642" y="152"/>
                    </a:lnTo>
                    <a:lnTo>
                      <a:pt x="4560" y="152"/>
                    </a:lnTo>
                    <a:lnTo>
                      <a:pt x="4712" y="91"/>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7" name="Google Shape;9997;p13"/>
              <p:cNvSpPr/>
              <p:nvPr/>
            </p:nvSpPr>
            <p:spPr>
              <a:xfrm>
                <a:off x="-2194300" y="13651700"/>
                <a:ext cx="117800" cy="70700"/>
              </a:xfrm>
              <a:custGeom>
                <a:avLst/>
                <a:gdLst/>
                <a:ahLst/>
                <a:cxnLst/>
                <a:rect l="l" t="t" r="r" b="b"/>
                <a:pathLst>
                  <a:path w="4712" h="2828" extrusionOk="0">
                    <a:moveTo>
                      <a:pt x="4712" y="1"/>
                    </a:moveTo>
                    <a:lnTo>
                      <a:pt x="4560" y="122"/>
                    </a:lnTo>
                    <a:lnTo>
                      <a:pt x="3070" y="2645"/>
                    </a:lnTo>
                    <a:lnTo>
                      <a:pt x="152" y="2645"/>
                    </a:lnTo>
                    <a:lnTo>
                      <a:pt x="0" y="2736"/>
                    </a:lnTo>
                    <a:lnTo>
                      <a:pt x="152" y="2827"/>
                    </a:lnTo>
                    <a:lnTo>
                      <a:pt x="3192" y="2827"/>
                    </a:lnTo>
                    <a:lnTo>
                      <a:pt x="4712" y="21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8" name="Google Shape;9998;p13"/>
              <p:cNvSpPr/>
              <p:nvPr/>
            </p:nvSpPr>
            <p:spPr>
              <a:xfrm>
                <a:off x="-2203425" y="13720100"/>
                <a:ext cx="2300" cy="2300"/>
              </a:xfrm>
              <a:custGeom>
                <a:avLst/>
                <a:gdLst/>
                <a:ahLst/>
                <a:cxnLst/>
                <a:rect l="l" t="t" r="r" b="b"/>
                <a:pathLst>
                  <a:path w="92" h="92" extrusionOk="0">
                    <a:moveTo>
                      <a:pt x="61" y="0"/>
                    </a:moveTo>
                    <a:lnTo>
                      <a:pt x="1" y="91"/>
                    </a:lnTo>
                    <a:lnTo>
                      <a:pt x="92" y="91"/>
                    </a:lnTo>
                    <a:lnTo>
                      <a:pt x="92" y="61"/>
                    </a:lnTo>
                    <a:lnTo>
                      <a:pt x="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9" name="Google Shape;9999;p13"/>
              <p:cNvSpPr/>
              <p:nvPr/>
            </p:nvSpPr>
            <p:spPr>
              <a:xfrm>
                <a:off x="-2071950" y="13605350"/>
                <a:ext cx="25850" cy="38775"/>
              </a:xfrm>
              <a:custGeom>
                <a:avLst/>
                <a:gdLst/>
                <a:ahLst/>
                <a:cxnLst/>
                <a:rect l="l" t="t" r="r" b="b"/>
                <a:pathLst>
                  <a:path w="1034" h="1551" extrusionOk="0">
                    <a:moveTo>
                      <a:pt x="1034" y="1"/>
                    </a:moveTo>
                    <a:cubicBezTo>
                      <a:pt x="942" y="31"/>
                      <a:pt x="882" y="31"/>
                      <a:pt x="760" y="92"/>
                    </a:cubicBezTo>
                    <a:lnTo>
                      <a:pt x="0" y="1399"/>
                    </a:lnTo>
                    <a:lnTo>
                      <a:pt x="0" y="1551"/>
                    </a:lnTo>
                    <a:lnTo>
                      <a:pt x="152" y="1490"/>
                    </a:lnTo>
                    <a:lnTo>
                      <a:pt x="10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0" name="Google Shape;10000;p13"/>
              <p:cNvSpPr/>
              <p:nvPr/>
            </p:nvSpPr>
            <p:spPr>
              <a:xfrm>
                <a:off x="-2070450" y="13590925"/>
                <a:ext cx="114025" cy="59275"/>
              </a:xfrm>
              <a:custGeom>
                <a:avLst/>
                <a:gdLst/>
                <a:ahLst/>
                <a:cxnLst/>
                <a:rect l="l" t="t" r="r" b="b"/>
                <a:pathLst>
                  <a:path w="4561" h="2371" extrusionOk="0">
                    <a:moveTo>
                      <a:pt x="4347" y="0"/>
                    </a:moveTo>
                    <a:lnTo>
                      <a:pt x="3101" y="2189"/>
                    </a:lnTo>
                    <a:lnTo>
                      <a:pt x="153" y="2189"/>
                    </a:lnTo>
                    <a:lnTo>
                      <a:pt x="1" y="2280"/>
                    </a:lnTo>
                    <a:lnTo>
                      <a:pt x="153" y="2371"/>
                    </a:lnTo>
                    <a:lnTo>
                      <a:pt x="3192" y="2371"/>
                    </a:lnTo>
                    <a:lnTo>
                      <a:pt x="3253" y="2280"/>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1" name="Google Shape;10001;p13"/>
              <p:cNvSpPr/>
              <p:nvPr/>
            </p:nvSpPr>
            <p:spPr>
              <a:xfrm>
                <a:off x="-1999775" y="13726175"/>
                <a:ext cx="43350" cy="25850"/>
              </a:xfrm>
              <a:custGeom>
                <a:avLst/>
                <a:gdLst/>
                <a:ahLst/>
                <a:cxnLst/>
                <a:rect l="l" t="t" r="r" b="b"/>
                <a:pathLst>
                  <a:path w="1734" h="1034" extrusionOk="0">
                    <a:moveTo>
                      <a:pt x="1733" y="0"/>
                    </a:moveTo>
                    <a:lnTo>
                      <a:pt x="1" y="103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2" name="Google Shape;10002;p13"/>
              <p:cNvSpPr/>
              <p:nvPr/>
            </p:nvSpPr>
            <p:spPr>
              <a:xfrm>
                <a:off x="-2201150" y="13676775"/>
                <a:ext cx="4600" cy="41075"/>
              </a:xfrm>
              <a:custGeom>
                <a:avLst/>
                <a:gdLst/>
                <a:ahLst/>
                <a:cxnLst/>
                <a:rect l="l" t="t" r="r" b="b"/>
                <a:pathLst>
                  <a:path w="184" h="1643" extrusionOk="0">
                    <a:moveTo>
                      <a:pt x="183" y="1"/>
                    </a:moveTo>
                    <a:cubicBezTo>
                      <a:pt x="122" y="31"/>
                      <a:pt x="62" y="62"/>
                      <a:pt x="1" y="153"/>
                    </a:cubicBezTo>
                    <a:lnTo>
                      <a:pt x="1" y="1429"/>
                    </a:lnTo>
                    <a:lnTo>
                      <a:pt x="122" y="1642"/>
                    </a:lnTo>
                    <a:lnTo>
                      <a:pt x="183" y="1581"/>
                    </a:lnTo>
                    <a:lnTo>
                      <a:pt x="183" y="1399"/>
                    </a:lnTo>
                    <a:lnTo>
                      <a:pt x="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3" name="Google Shape;10003;p13"/>
              <p:cNvSpPr/>
              <p:nvPr/>
            </p:nvSpPr>
            <p:spPr>
              <a:xfrm>
                <a:off x="-2076525" y="13650950"/>
                <a:ext cx="4600" cy="139075"/>
              </a:xfrm>
              <a:custGeom>
                <a:avLst/>
                <a:gdLst/>
                <a:ahLst/>
                <a:cxnLst/>
                <a:rect l="l" t="t" r="r" b="b"/>
                <a:pathLst>
                  <a:path w="184" h="5563" extrusionOk="0">
                    <a:moveTo>
                      <a:pt x="61" y="0"/>
                    </a:moveTo>
                    <a:lnTo>
                      <a:pt x="1" y="31"/>
                    </a:lnTo>
                    <a:lnTo>
                      <a:pt x="1" y="243"/>
                    </a:lnTo>
                    <a:lnTo>
                      <a:pt x="1" y="5319"/>
                    </a:lnTo>
                    <a:lnTo>
                      <a:pt x="1" y="5471"/>
                    </a:lnTo>
                    <a:lnTo>
                      <a:pt x="61" y="5563"/>
                    </a:lnTo>
                    <a:lnTo>
                      <a:pt x="183" y="5471"/>
                    </a:lnTo>
                    <a:lnTo>
                      <a:pt x="183" y="5319"/>
                    </a:lnTo>
                    <a:lnTo>
                      <a:pt x="183" y="243"/>
                    </a:lnTo>
                    <a:lnTo>
                      <a:pt x="183" y="31"/>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4" name="Google Shape;10004;p13"/>
              <p:cNvSpPr/>
              <p:nvPr/>
            </p:nvSpPr>
            <p:spPr>
              <a:xfrm>
                <a:off x="-2078050" y="13612200"/>
                <a:ext cx="5350" cy="33450"/>
              </a:xfrm>
              <a:custGeom>
                <a:avLst/>
                <a:gdLst/>
                <a:ahLst/>
                <a:cxnLst/>
                <a:rect l="l" t="t" r="r" b="b"/>
                <a:pathLst>
                  <a:path w="214" h="1338" extrusionOk="0">
                    <a:moveTo>
                      <a:pt x="214" y="0"/>
                    </a:moveTo>
                    <a:cubicBezTo>
                      <a:pt x="122" y="30"/>
                      <a:pt x="92" y="30"/>
                      <a:pt x="1" y="61"/>
                    </a:cubicBezTo>
                    <a:lnTo>
                      <a:pt x="1" y="1094"/>
                    </a:lnTo>
                    <a:lnTo>
                      <a:pt x="1" y="1277"/>
                    </a:lnTo>
                    <a:lnTo>
                      <a:pt x="62" y="1277"/>
                    </a:lnTo>
                    <a:lnTo>
                      <a:pt x="122" y="1338"/>
                    </a:lnTo>
                    <a:lnTo>
                      <a:pt x="214" y="1277"/>
                    </a:lnTo>
                    <a:lnTo>
                      <a:pt x="214" y="1094"/>
                    </a:lnTo>
                    <a:lnTo>
                      <a:pt x="2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5" name="Google Shape;10005;p13"/>
              <p:cNvSpPr/>
              <p:nvPr/>
            </p:nvSpPr>
            <p:spPr>
              <a:xfrm>
                <a:off x="-2113000" y="13626625"/>
                <a:ext cx="38025" cy="21300"/>
              </a:xfrm>
              <a:custGeom>
                <a:avLst/>
                <a:gdLst/>
                <a:ahLst/>
                <a:cxnLst/>
                <a:rect l="l" t="t" r="r" b="b"/>
                <a:pathLst>
                  <a:path w="1521" h="852" extrusionOk="0">
                    <a:moveTo>
                      <a:pt x="183" y="1"/>
                    </a:moveTo>
                    <a:cubicBezTo>
                      <a:pt x="122" y="31"/>
                      <a:pt x="31" y="61"/>
                      <a:pt x="1" y="61"/>
                    </a:cubicBezTo>
                    <a:lnTo>
                      <a:pt x="1217" y="791"/>
                    </a:lnTo>
                    <a:lnTo>
                      <a:pt x="1338" y="852"/>
                    </a:lnTo>
                    <a:lnTo>
                      <a:pt x="1520" y="761"/>
                    </a:lnTo>
                    <a:lnTo>
                      <a:pt x="1460" y="700"/>
                    </a:lnTo>
                    <a:lnTo>
                      <a:pt x="1308" y="639"/>
                    </a:lnTo>
                    <a:lnTo>
                      <a:pt x="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6" name="Google Shape;10006;p13"/>
              <p:cNvSpPr/>
              <p:nvPr/>
            </p:nvSpPr>
            <p:spPr>
              <a:xfrm>
                <a:off x="-2075000" y="13647900"/>
                <a:ext cx="121600" cy="72225"/>
              </a:xfrm>
              <a:custGeom>
                <a:avLst/>
                <a:gdLst/>
                <a:ahLst/>
                <a:cxnLst/>
                <a:rect l="l" t="t" r="r" b="b"/>
                <a:pathLst>
                  <a:path w="4864" h="2889" extrusionOk="0">
                    <a:moveTo>
                      <a:pt x="183" y="1"/>
                    </a:moveTo>
                    <a:lnTo>
                      <a:pt x="0" y="122"/>
                    </a:lnTo>
                    <a:lnTo>
                      <a:pt x="122" y="153"/>
                    </a:lnTo>
                    <a:lnTo>
                      <a:pt x="274" y="274"/>
                    </a:lnTo>
                    <a:lnTo>
                      <a:pt x="4681" y="2797"/>
                    </a:lnTo>
                    <a:lnTo>
                      <a:pt x="4833" y="2888"/>
                    </a:lnTo>
                    <a:lnTo>
                      <a:pt x="4864" y="2858"/>
                    </a:lnTo>
                    <a:lnTo>
                      <a:pt x="4742" y="2645"/>
                    </a:lnTo>
                    <a:lnTo>
                      <a:pt x="335" y="122"/>
                    </a:lnTo>
                    <a:lnTo>
                      <a:pt x="335" y="92"/>
                    </a:lnTo>
                    <a:lnTo>
                      <a:pt x="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7" name="Google Shape;10007;p13"/>
              <p:cNvSpPr/>
              <p:nvPr/>
            </p:nvSpPr>
            <p:spPr>
              <a:xfrm>
                <a:off x="-2198100" y="13593200"/>
                <a:ext cx="224950" cy="126150"/>
              </a:xfrm>
              <a:custGeom>
                <a:avLst/>
                <a:gdLst/>
                <a:ahLst/>
                <a:cxnLst/>
                <a:rect l="l" t="t" r="r" b="b"/>
                <a:pathLst>
                  <a:path w="8998" h="5046" extrusionOk="0">
                    <a:moveTo>
                      <a:pt x="8998" y="0"/>
                    </a:moveTo>
                    <a:cubicBezTo>
                      <a:pt x="8846" y="0"/>
                      <a:pt x="8694" y="31"/>
                      <a:pt x="8572" y="31"/>
                    </a:cubicBezTo>
                    <a:lnTo>
                      <a:pt x="5198" y="1976"/>
                    </a:lnTo>
                    <a:lnTo>
                      <a:pt x="5046" y="2037"/>
                    </a:lnTo>
                    <a:lnTo>
                      <a:pt x="4985" y="2098"/>
                    </a:lnTo>
                    <a:lnTo>
                      <a:pt x="4773" y="2189"/>
                    </a:lnTo>
                    <a:lnTo>
                      <a:pt x="4621" y="2280"/>
                    </a:lnTo>
                    <a:lnTo>
                      <a:pt x="213" y="4833"/>
                    </a:lnTo>
                    <a:lnTo>
                      <a:pt x="61" y="4894"/>
                    </a:lnTo>
                    <a:lnTo>
                      <a:pt x="0" y="4924"/>
                    </a:lnTo>
                    <a:lnTo>
                      <a:pt x="31" y="4985"/>
                    </a:lnTo>
                    <a:lnTo>
                      <a:pt x="152" y="5046"/>
                    </a:lnTo>
                    <a:lnTo>
                      <a:pt x="304" y="4985"/>
                    </a:lnTo>
                    <a:lnTo>
                      <a:pt x="4712" y="2432"/>
                    </a:lnTo>
                    <a:lnTo>
                      <a:pt x="4864" y="2341"/>
                    </a:lnTo>
                    <a:lnTo>
                      <a:pt x="4924" y="2310"/>
                    </a:lnTo>
                    <a:lnTo>
                      <a:pt x="5137" y="2189"/>
                    </a:lnTo>
                    <a:lnTo>
                      <a:pt x="5289" y="2128"/>
                    </a:lnTo>
                    <a:lnTo>
                      <a:pt x="89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8" name="Google Shape;10008;p13"/>
              <p:cNvSpPr/>
              <p:nvPr/>
            </p:nvSpPr>
            <p:spPr>
              <a:xfrm>
                <a:off x="-2192775" y="13726175"/>
                <a:ext cx="36500" cy="63850"/>
              </a:xfrm>
              <a:custGeom>
                <a:avLst/>
                <a:gdLst/>
                <a:ahLst/>
                <a:cxnLst/>
                <a:rect l="l" t="t" r="r" b="b"/>
                <a:pathLst>
                  <a:path w="1460" h="2554" extrusionOk="0">
                    <a:moveTo>
                      <a:pt x="0" y="0"/>
                    </a:moveTo>
                    <a:lnTo>
                      <a:pt x="1459" y="255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9" name="Google Shape;10009;p13"/>
              <p:cNvSpPr/>
              <p:nvPr/>
            </p:nvSpPr>
            <p:spPr>
              <a:xfrm>
                <a:off x="-2156300" y="13790000"/>
                <a:ext cx="72975" cy="25"/>
              </a:xfrm>
              <a:custGeom>
                <a:avLst/>
                <a:gdLst/>
                <a:ahLst/>
                <a:cxnLst/>
                <a:rect l="l" t="t" r="r" b="b"/>
                <a:pathLst>
                  <a:path w="2919" h="1" extrusionOk="0">
                    <a:moveTo>
                      <a:pt x="0" y="1"/>
                    </a:moveTo>
                    <a:lnTo>
                      <a:pt x="2918" y="1"/>
                    </a:lnTo>
                    <a:lnTo>
                      <a:pt x="29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0" name="Google Shape;10010;p13"/>
              <p:cNvSpPr/>
              <p:nvPr/>
            </p:nvSpPr>
            <p:spPr>
              <a:xfrm>
                <a:off x="-2201150" y="13720100"/>
                <a:ext cx="44875" cy="152000"/>
              </a:xfrm>
              <a:custGeom>
                <a:avLst/>
                <a:gdLst/>
                <a:ahLst/>
                <a:cxnLst/>
                <a:rect l="l" t="t" r="r" b="b"/>
                <a:pathLst>
                  <a:path w="1795" h="6080" extrusionOk="0">
                    <a:moveTo>
                      <a:pt x="1" y="0"/>
                    </a:moveTo>
                    <a:lnTo>
                      <a:pt x="1" y="61"/>
                    </a:lnTo>
                    <a:lnTo>
                      <a:pt x="1" y="91"/>
                    </a:lnTo>
                    <a:lnTo>
                      <a:pt x="1" y="365"/>
                    </a:lnTo>
                    <a:lnTo>
                      <a:pt x="1" y="5441"/>
                    </a:lnTo>
                    <a:lnTo>
                      <a:pt x="1" y="5684"/>
                    </a:lnTo>
                    <a:lnTo>
                      <a:pt x="1" y="5715"/>
                    </a:lnTo>
                    <a:lnTo>
                      <a:pt x="1" y="5775"/>
                    </a:lnTo>
                    <a:lnTo>
                      <a:pt x="1" y="5836"/>
                    </a:lnTo>
                    <a:lnTo>
                      <a:pt x="1" y="5897"/>
                    </a:lnTo>
                    <a:lnTo>
                      <a:pt x="1" y="6079"/>
                    </a:lnTo>
                    <a:lnTo>
                      <a:pt x="122" y="5897"/>
                    </a:lnTo>
                    <a:lnTo>
                      <a:pt x="183" y="5715"/>
                    </a:lnTo>
                    <a:lnTo>
                      <a:pt x="335" y="5532"/>
                    </a:lnTo>
                    <a:lnTo>
                      <a:pt x="1794" y="2979"/>
                    </a:lnTo>
                    <a:lnTo>
                      <a:pt x="1703" y="2979"/>
                    </a:lnTo>
                    <a:lnTo>
                      <a:pt x="1642" y="2888"/>
                    </a:lnTo>
                    <a:lnTo>
                      <a:pt x="153" y="5441"/>
                    </a:lnTo>
                    <a:lnTo>
                      <a:pt x="153" y="36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1" name="Google Shape;10011;p13"/>
              <p:cNvSpPr/>
              <p:nvPr/>
            </p:nvSpPr>
            <p:spPr>
              <a:xfrm>
                <a:off x="-2201150" y="13711725"/>
                <a:ext cx="3825" cy="6875"/>
              </a:xfrm>
              <a:custGeom>
                <a:avLst/>
                <a:gdLst/>
                <a:ahLst/>
                <a:cxnLst/>
                <a:rect l="l" t="t" r="r" b="b"/>
                <a:pathLst>
                  <a:path w="153" h="275" extrusionOk="0">
                    <a:moveTo>
                      <a:pt x="1" y="1"/>
                    </a:moveTo>
                    <a:lnTo>
                      <a:pt x="1" y="183"/>
                    </a:lnTo>
                    <a:lnTo>
                      <a:pt x="153" y="274"/>
                    </a:lnTo>
                    <a:lnTo>
                      <a:pt x="122" y="24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2" name="Google Shape;10012;p13"/>
              <p:cNvSpPr/>
              <p:nvPr/>
            </p:nvSpPr>
            <p:spPr>
              <a:xfrm>
                <a:off x="-2066650" y="13794575"/>
                <a:ext cx="73750" cy="0"/>
              </a:xfrm>
              <a:custGeom>
                <a:avLst/>
                <a:gdLst/>
                <a:ahLst/>
                <a:cxnLst/>
                <a:rect l="l" t="t" r="r" b="b"/>
                <a:pathLst>
                  <a:path w="2950" extrusionOk="0">
                    <a:moveTo>
                      <a:pt x="2949" y="0"/>
                    </a:moveTo>
                    <a:lnTo>
                      <a:pt x="1" y="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3" name="Google Shape;10013;p13"/>
              <p:cNvSpPr/>
              <p:nvPr/>
            </p:nvSpPr>
            <p:spPr>
              <a:xfrm>
                <a:off x="-1992925" y="13794575"/>
                <a:ext cx="36500" cy="63850"/>
              </a:xfrm>
              <a:custGeom>
                <a:avLst/>
                <a:gdLst/>
                <a:ahLst/>
                <a:cxnLst/>
                <a:rect l="l" t="t" r="r" b="b"/>
                <a:pathLst>
                  <a:path w="1460" h="2554" extrusionOk="0">
                    <a:moveTo>
                      <a:pt x="1459" y="2553"/>
                    </a:move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4" name="Google Shape;10014;p13"/>
              <p:cNvSpPr/>
              <p:nvPr/>
            </p:nvSpPr>
            <p:spPr>
              <a:xfrm>
                <a:off x="-2066650" y="13790000"/>
                <a:ext cx="73750" cy="25"/>
              </a:xfrm>
              <a:custGeom>
                <a:avLst/>
                <a:gdLst/>
                <a:ahLst/>
                <a:cxnLst/>
                <a:rect l="l" t="t" r="r" b="b"/>
                <a:pathLst>
                  <a:path w="2950" h="1" extrusionOk="0">
                    <a:moveTo>
                      <a:pt x="1" y="1"/>
                    </a:moveTo>
                    <a:lnTo>
                      <a:pt x="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5" name="Google Shape;10015;p13"/>
              <p:cNvSpPr/>
              <p:nvPr/>
            </p:nvSpPr>
            <p:spPr>
              <a:xfrm>
                <a:off x="-1969375" y="13729225"/>
                <a:ext cx="16750" cy="28125"/>
              </a:xfrm>
              <a:custGeom>
                <a:avLst/>
                <a:gdLst/>
                <a:ahLst/>
                <a:cxnLst/>
                <a:rect l="l" t="t" r="r" b="b"/>
                <a:pathLst>
                  <a:path w="670" h="1125" extrusionOk="0">
                    <a:moveTo>
                      <a:pt x="669" y="0"/>
                    </a:moveTo>
                    <a:lnTo>
                      <a:pt x="669" y="0"/>
                    </a:lnTo>
                    <a:lnTo>
                      <a:pt x="0" y="112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6" name="Google Shape;10016;p13"/>
              <p:cNvSpPr/>
              <p:nvPr/>
            </p:nvSpPr>
            <p:spPr>
              <a:xfrm>
                <a:off x="-1989125" y="13792275"/>
                <a:ext cx="22825" cy="39550"/>
              </a:xfrm>
              <a:custGeom>
                <a:avLst/>
                <a:gdLst/>
                <a:ahLst/>
                <a:cxnLst/>
                <a:rect l="l" t="t" r="r" b="b"/>
                <a:pathLst>
                  <a:path w="913" h="1582" extrusionOk="0">
                    <a:moveTo>
                      <a:pt x="0" y="1"/>
                    </a:moveTo>
                    <a:lnTo>
                      <a:pt x="912" y="158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7" name="Google Shape;10017;p13"/>
              <p:cNvSpPr/>
              <p:nvPr/>
            </p:nvSpPr>
            <p:spPr>
              <a:xfrm>
                <a:off x="-1992925" y="13726175"/>
                <a:ext cx="36500" cy="63850"/>
              </a:xfrm>
              <a:custGeom>
                <a:avLst/>
                <a:gdLst/>
                <a:ahLst/>
                <a:cxnLst/>
                <a:rect l="l" t="t" r="r" b="b"/>
                <a:pathLst>
                  <a:path w="1460" h="2554" extrusionOk="0">
                    <a:moveTo>
                      <a:pt x="1459" y="0"/>
                    </a:moveTo>
                    <a:lnTo>
                      <a:pt x="1459" y="0"/>
                    </a:lnTo>
                    <a:lnTo>
                      <a:pt x="0" y="255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8" name="Google Shape;10018;p13"/>
              <p:cNvSpPr/>
              <p:nvPr/>
            </p:nvSpPr>
            <p:spPr>
              <a:xfrm>
                <a:off x="-2204950" y="13714025"/>
                <a:ext cx="129975" cy="80550"/>
              </a:xfrm>
              <a:custGeom>
                <a:avLst/>
                <a:gdLst/>
                <a:ahLst/>
                <a:cxnLst/>
                <a:rect l="l" t="t" r="r" b="b"/>
                <a:pathLst>
                  <a:path w="5199" h="3222" extrusionOk="0">
                    <a:moveTo>
                      <a:pt x="1" y="0"/>
                    </a:moveTo>
                    <a:lnTo>
                      <a:pt x="122" y="213"/>
                    </a:lnTo>
                    <a:lnTo>
                      <a:pt x="122" y="243"/>
                    </a:lnTo>
                    <a:lnTo>
                      <a:pt x="153" y="243"/>
                    </a:lnTo>
                    <a:lnTo>
                      <a:pt x="305" y="608"/>
                    </a:lnTo>
                    <a:lnTo>
                      <a:pt x="1794" y="3131"/>
                    </a:lnTo>
                    <a:lnTo>
                      <a:pt x="1855" y="3222"/>
                    </a:lnTo>
                    <a:lnTo>
                      <a:pt x="4864" y="3222"/>
                    </a:lnTo>
                    <a:lnTo>
                      <a:pt x="5016" y="3131"/>
                    </a:lnTo>
                    <a:lnTo>
                      <a:pt x="4864" y="3040"/>
                    </a:lnTo>
                    <a:lnTo>
                      <a:pt x="1946" y="3040"/>
                    </a:lnTo>
                    <a:lnTo>
                      <a:pt x="487" y="486"/>
                    </a:lnTo>
                    <a:lnTo>
                      <a:pt x="4864" y="3040"/>
                    </a:lnTo>
                    <a:lnTo>
                      <a:pt x="5198" y="3040"/>
                    </a:lnTo>
                    <a:lnTo>
                      <a:pt x="5138" y="2948"/>
                    </a:lnTo>
                    <a:lnTo>
                      <a:pt x="4986" y="2888"/>
                    </a:lnTo>
                    <a:lnTo>
                      <a:pt x="578" y="334"/>
                    </a:lnTo>
                    <a:lnTo>
                      <a:pt x="426" y="243"/>
                    </a:lnTo>
                    <a:lnTo>
                      <a:pt x="305" y="182"/>
                    </a:lnTo>
                    <a:lnTo>
                      <a:pt x="153" y="9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9" name="Google Shape;10019;p13"/>
              <p:cNvSpPr/>
              <p:nvPr/>
            </p:nvSpPr>
            <p:spPr>
              <a:xfrm>
                <a:off x="-2075000" y="13792275"/>
                <a:ext cx="122375" cy="72225"/>
              </a:xfrm>
              <a:custGeom>
                <a:avLst/>
                <a:gdLst/>
                <a:ahLst/>
                <a:cxnLst/>
                <a:rect l="l" t="t" r="r" b="b"/>
                <a:pathLst>
                  <a:path w="4895" h="2889" extrusionOk="0">
                    <a:moveTo>
                      <a:pt x="3435" y="1"/>
                    </a:moveTo>
                    <a:lnTo>
                      <a:pt x="3374" y="92"/>
                    </a:lnTo>
                    <a:lnTo>
                      <a:pt x="3283" y="92"/>
                    </a:lnTo>
                    <a:lnTo>
                      <a:pt x="4742" y="2645"/>
                    </a:lnTo>
                    <a:lnTo>
                      <a:pt x="335" y="92"/>
                    </a:lnTo>
                    <a:lnTo>
                      <a:pt x="0" y="92"/>
                    </a:lnTo>
                    <a:lnTo>
                      <a:pt x="92" y="122"/>
                    </a:lnTo>
                    <a:lnTo>
                      <a:pt x="152" y="153"/>
                    </a:lnTo>
                    <a:lnTo>
                      <a:pt x="304" y="244"/>
                    </a:lnTo>
                    <a:lnTo>
                      <a:pt x="4347" y="2554"/>
                    </a:lnTo>
                    <a:lnTo>
                      <a:pt x="4864" y="2858"/>
                    </a:lnTo>
                    <a:lnTo>
                      <a:pt x="4894" y="2888"/>
                    </a:lnTo>
                    <a:lnTo>
                      <a:pt x="4894" y="2888"/>
                    </a:lnTo>
                    <a:lnTo>
                      <a:pt x="4833" y="2797"/>
                    </a:lnTo>
                    <a:lnTo>
                      <a:pt x="4894" y="2797"/>
                    </a:lnTo>
                    <a:lnTo>
                      <a:pt x="4894" y="2554"/>
                    </a:lnTo>
                    <a:lnTo>
                      <a:pt x="4347" y="1581"/>
                    </a:lnTo>
                    <a:lnTo>
                      <a:pt x="3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0" name="Google Shape;10020;p13"/>
              <p:cNvSpPr/>
              <p:nvPr/>
            </p:nvSpPr>
            <p:spPr>
              <a:xfrm>
                <a:off x="-2083350" y="13790000"/>
                <a:ext cx="8375" cy="2300"/>
              </a:xfrm>
              <a:custGeom>
                <a:avLst/>
                <a:gdLst/>
                <a:ahLst/>
                <a:cxnLst/>
                <a:rect l="l" t="t" r="r" b="b"/>
                <a:pathLst>
                  <a:path w="335" h="92" extrusionOk="0">
                    <a:moveTo>
                      <a:pt x="0" y="1"/>
                    </a:moveTo>
                    <a:lnTo>
                      <a:pt x="152" y="92"/>
                    </a:lnTo>
                    <a:lnTo>
                      <a:pt x="3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1" name="Google Shape;10021;p13"/>
              <p:cNvSpPr/>
              <p:nvPr/>
            </p:nvSpPr>
            <p:spPr>
              <a:xfrm>
                <a:off x="-2084125" y="13720100"/>
                <a:ext cx="131500" cy="74475"/>
              </a:xfrm>
              <a:custGeom>
                <a:avLst/>
                <a:gdLst/>
                <a:ahLst/>
                <a:cxnLst/>
                <a:rect l="l" t="t" r="r" b="b"/>
                <a:pathLst>
                  <a:path w="5260" h="2979" extrusionOk="0">
                    <a:moveTo>
                      <a:pt x="5107" y="243"/>
                    </a:moveTo>
                    <a:lnTo>
                      <a:pt x="3648" y="2797"/>
                    </a:lnTo>
                    <a:lnTo>
                      <a:pt x="700" y="2797"/>
                    </a:lnTo>
                    <a:lnTo>
                      <a:pt x="3375" y="1277"/>
                    </a:lnTo>
                    <a:lnTo>
                      <a:pt x="5107" y="243"/>
                    </a:lnTo>
                    <a:close/>
                    <a:moveTo>
                      <a:pt x="5198" y="0"/>
                    </a:moveTo>
                    <a:lnTo>
                      <a:pt x="5138" y="61"/>
                    </a:lnTo>
                    <a:lnTo>
                      <a:pt x="4986" y="122"/>
                    </a:lnTo>
                    <a:lnTo>
                      <a:pt x="578" y="2675"/>
                    </a:lnTo>
                    <a:lnTo>
                      <a:pt x="426" y="2736"/>
                    </a:lnTo>
                    <a:lnTo>
                      <a:pt x="335" y="2797"/>
                    </a:lnTo>
                    <a:lnTo>
                      <a:pt x="305" y="2797"/>
                    </a:lnTo>
                    <a:lnTo>
                      <a:pt x="153" y="2857"/>
                    </a:lnTo>
                    <a:lnTo>
                      <a:pt x="1" y="2949"/>
                    </a:lnTo>
                    <a:lnTo>
                      <a:pt x="305" y="2949"/>
                    </a:lnTo>
                    <a:lnTo>
                      <a:pt x="3709" y="2979"/>
                    </a:lnTo>
                    <a:lnTo>
                      <a:pt x="3739" y="2979"/>
                    </a:lnTo>
                    <a:lnTo>
                      <a:pt x="3800" y="2888"/>
                    </a:lnTo>
                    <a:lnTo>
                      <a:pt x="4590" y="1490"/>
                    </a:lnTo>
                    <a:lnTo>
                      <a:pt x="5259" y="365"/>
                    </a:lnTo>
                    <a:lnTo>
                      <a:pt x="5259" y="122"/>
                    </a:lnTo>
                    <a:lnTo>
                      <a:pt x="5198" y="122"/>
                    </a:lnTo>
                    <a:lnTo>
                      <a:pt x="5229" y="61"/>
                    </a:lnTo>
                    <a:lnTo>
                      <a:pt x="51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2" name="Google Shape;10022;p13"/>
              <p:cNvSpPr/>
              <p:nvPr/>
            </p:nvSpPr>
            <p:spPr>
              <a:xfrm>
                <a:off x="-1823475" y="13796075"/>
                <a:ext cx="41050" cy="131500"/>
              </a:xfrm>
              <a:custGeom>
                <a:avLst/>
                <a:gdLst/>
                <a:ahLst/>
                <a:cxnLst/>
                <a:rect l="l" t="t" r="r" b="b"/>
                <a:pathLst>
                  <a:path w="1642" h="5260" extrusionOk="0">
                    <a:moveTo>
                      <a:pt x="0" y="1"/>
                    </a:moveTo>
                    <a:lnTo>
                      <a:pt x="0" y="153"/>
                    </a:lnTo>
                    <a:lnTo>
                      <a:pt x="1459" y="2706"/>
                    </a:lnTo>
                    <a:lnTo>
                      <a:pt x="0" y="5259"/>
                    </a:lnTo>
                    <a:lnTo>
                      <a:pt x="1520" y="2645"/>
                    </a:lnTo>
                    <a:lnTo>
                      <a:pt x="1642" y="2645"/>
                    </a:lnTo>
                    <a:lnTo>
                      <a:pt x="152" y="9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p13"/>
              <p:cNvSpPr/>
              <p:nvPr/>
            </p:nvSpPr>
            <p:spPr>
              <a:xfrm>
                <a:off x="-1867550" y="13796075"/>
                <a:ext cx="39550" cy="131500"/>
              </a:xfrm>
              <a:custGeom>
                <a:avLst/>
                <a:gdLst/>
                <a:ahLst/>
                <a:cxnLst/>
                <a:rect l="l" t="t" r="r" b="b"/>
                <a:pathLst>
                  <a:path w="1582" h="5260" extrusionOk="0">
                    <a:moveTo>
                      <a:pt x="1581" y="1"/>
                    </a:moveTo>
                    <a:lnTo>
                      <a:pt x="1429" y="92"/>
                    </a:lnTo>
                    <a:lnTo>
                      <a:pt x="1" y="2645"/>
                    </a:lnTo>
                    <a:lnTo>
                      <a:pt x="61" y="2645"/>
                    </a:lnTo>
                    <a:lnTo>
                      <a:pt x="1581" y="5259"/>
                    </a:lnTo>
                    <a:lnTo>
                      <a:pt x="152" y="2706"/>
                    </a:lnTo>
                    <a:lnTo>
                      <a:pt x="1581" y="153"/>
                    </a:lnTo>
                    <a:lnTo>
                      <a:pt x="15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4" name="Google Shape;10024;p13"/>
              <p:cNvSpPr/>
              <p:nvPr/>
            </p:nvSpPr>
            <p:spPr>
              <a:xfrm>
                <a:off x="-1823475" y="13944250"/>
                <a:ext cx="41050" cy="131500"/>
              </a:xfrm>
              <a:custGeom>
                <a:avLst/>
                <a:gdLst/>
                <a:ahLst/>
                <a:cxnLst/>
                <a:rect l="l" t="t" r="r" b="b"/>
                <a:pathLst>
                  <a:path w="1642" h="5260" extrusionOk="0">
                    <a:moveTo>
                      <a:pt x="0" y="1"/>
                    </a:moveTo>
                    <a:lnTo>
                      <a:pt x="1459" y="2554"/>
                    </a:lnTo>
                    <a:lnTo>
                      <a:pt x="0" y="5107"/>
                    </a:lnTo>
                    <a:lnTo>
                      <a:pt x="0" y="5259"/>
                    </a:lnTo>
                    <a:lnTo>
                      <a:pt x="152" y="5168"/>
                    </a:lnTo>
                    <a:lnTo>
                      <a:pt x="1642" y="2645"/>
                    </a:lnTo>
                    <a:lnTo>
                      <a:pt x="1520" y="2645"/>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p13"/>
              <p:cNvSpPr/>
              <p:nvPr/>
            </p:nvSpPr>
            <p:spPr>
              <a:xfrm>
                <a:off x="-1867550" y="13944250"/>
                <a:ext cx="39550" cy="131500"/>
              </a:xfrm>
              <a:custGeom>
                <a:avLst/>
                <a:gdLst/>
                <a:ahLst/>
                <a:cxnLst/>
                <a:rect l="l" t="t" r="r" b="b"/>
                <a:pathLst>
                  <a:path w="1582" h="5260" extrusionOk="0">
                    <a:moveTo>
                      <a:pt x="1581" y="1"/>
                    </a:moveTo>
                    <a:lnTo>
                      <a:pt x="61" y="2645"/>
                    </a:lnTo>
                    <a:lnTo>
                      <a:pt x="1" y="2645"/>
                    </a:lnTo>
                    <a:lnTo>
                      <a:pt x="1429" y="5168"/>
                    </a:lnTo>
                    <a:lnTo>
                      <a:pt x="1581" y="5259"/>
                    </a:lnTo>
                    <a:lnTo>
                      <a:pt x="1581" y="5107"/>
                    </a:lnTo>
                    <a:lnTo>
                      <a:pt x="152" y="2554"/>
                    </a:lnTo>
                    <a:lnTo>
                      <a:pt x="15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13"/>
              <p:cNvSpPr/>
              <p:nvPr/>
            </p:nvSpPr>
            <p:spPr>
              <a:xfrm>
                <a:off x="-1947350" y="13867525"/>
                <a:ext cx="114025" cy="68400"/>
              </a:xfrm>
              <a:custGeom>
                <a:avLst/>
                <a:gdLst/>
                <a:ahLst/>
                <a:cxnLst/>
                <a:rect l="l" t="t" r="r" b="b"/>
                <a:pathLst>
                  <a:path w="4561" h="2736" extrusionOk="0">
                    <a:moveTo>
                      <a:pt x="1" y="0"/>
                    </a:moveTo>
                    <a:lnTo>
                      <a:pt x="1" y="182"/>
                    </a:lnTo>
                    <a:lnTo>
                      <a:pt x="1460" y="2736"/>
                    </a:lnTo>
                    <a:lnTo>
                      <a:pt x="1521" y="2675"/>
                    </a:lnTo>
                    <a:lnTo>
                      <a:pt x="4560" y="2675"/>
                    </a:lnTo>
                    <a:lnTo>
                      <a:pt x="1612" y="2614"/>
                    </a:lnTo>
                    <a:lnTo>
                      <a:pt x="153" y="12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7" name="Google Shape;10027;p13"/>
              <p:cNvSpPr/>
              <p:nvPr/>
            </p:nvSpPr>
            <p:spPr>
              <a:xfrm>
                <a:off x="-1954175" y="13862200"/>
                <a:ext cx="1550" cy="2300"/>
              </a:xfrm>
              <a:custGeom>
                <a:avLst/>
                <a:gdLst/>
                <a:ahLst/>
                <a:cxnLst/>
                <a:rect l="l" t="t" r="r" b="b"/>
                <a:pathLst>
                  <a:path w="62" h="92" extrusionOk="0">
                    <a:moveTo>
                      <a:pt x="0" y="0"/>
                    </a:moveTo>
                    <a:lnTo>
                      <a:pt x="61" y="91"/>
                    </a:lnTo>
                    <a:lnTo>
                      <a:pt x="61" y="31"/>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8" name="Google Shape;10028;p13"/>
              <p:cNvSpPr/>
              <p:nvPr/>
            </p:nvSpPr>
            <p:spPr>
              <a:xfrm>
                <a:off x="-1945825" y="13862200"/>
                <a:ext cx="117825" cy="69925"/>
              </a:xfrm>
              <a:custGeom>
                <a:avLst/>
                <a:gdLst/>
                <a:ahLst/>
                <a:cxnLst/>
                <a:rect l="l" t="t" r="r" b="b"/>
                <a:pathLst>
                  <a:path w="4713" h="2797" extrusionOk="0">
                    <a:moveTo>
                      <a:pt x="153" y="0"/>
                    </a:moveTo>
                    <a:lnTo>
                      <a:pt x="1" y="61"/>
                    </a:lnTo>
                    <a:lnTo>
                      <a:pt x="153" y="183"/>
                    </a:lnTo>
                    <a:lnTo>
                      <a:pt x="3071" y="183"/>
                    </a:lnTo>
                    <a:lnTo>
                      <a:pt x="4560" y="2736"/>
                    </a:lnTo>
                    <a:lnTo>
                      <a:pt x="4712" y="2797"/>
                    </a:lnTo>
                    <a:lnTo>
                      <a:pt x="4712" y="2614"/>
                    </a:lnTo>
                    <a:lnTo>
                      <a:pt x="31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9" name="Google Shape;10029;p13"/>
              <p:cNvSpPr/>
              <p:nvPr/>
            </p:nvSpPr>
            <p:spPr>
              <a:xfrm>
                <a:off x="-1816625" y="13935900"/>
                <a:ext cx="113225" cy="68425"/>
              </a:xfrm>
              <a:custGeom>
                <a:avLst/>
                <a:gdLst/>
                <a:ahLst/>
                <a:cxnLst/>
                <a:rect l="l" t="t" r="r" b="b"/>
                <a:pathLst>
                  <a:path w="4529" h="2737" extrusionOk="0">
                    <a:moveTo>
                      <a:pt x="3070" y="1"/>
                    </a:moveTo>
                    <a:lnTo>
                      <a:pt x="3009" y="92"/>
                    </a:lnTo>
                    <a:lnTo>
                      <a:pt x="0" y="92"/>
                    </a:lnTo>
                    <a:lnTo>
                      <a:pt x="2918" y="122"/>
                    </a:lnTo>
                    <a:lnTo>
                      <a:pt x="4377" y="2615"/>
                    </a:lnTo>
                    <a:lnTo>
                      <a:pt x="4529" y="2736"/>
                    </a:lnTo>
                    <a:lnTo>
                      <a:pt x="4529" y="2554"/>
                    </a:lnTo>
                    <a:lnTo>
                      <a:pt x="30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0" name="Google Shape;10030;p13"/>
              <p:cNvSpPr/>
              <p:nvPr/>
            </p:nvSpPr>
            <p:spPr>
              <a:xfrm>
                <a:off x="-1823475" y="13939700"/>
                <a:ext cx="117800" cy="70700"/>
              </a:xfrm>
              <a:custGeom>
                <a:avLst/>
                <a:gdLst/>
                <a:ahLst/>
                <a:cxnLst/>
                <a:rect l="l" t="t" r="r" b="b"/>
                <a:pathLst>
                  <a:path w="4712" h="2828" extrusionOk="0">
                    <a:moveTo>
                      <a:pt x="0" y="1"/>
                    </a:moveTo>
                    <a:lnTo>
                      <a:pt x="0" y="183"/>
                    </a:lnTo>
                    <a:lnTo>
                      <a:pt x="1520" y="2827"/>
                    </a:lnTo>
                    <a:lnTo>
                      <a:pt x="4560" y="2827"/>
                    </a:lnTo>
                    <a:lnTo>
                      <a:pt x="4712" y="2736"/>
                    </a:lnTo>
                    <a:lnTo>
                      <a:pt x="4560" y="2615"/>
                    </a:lnTo>
                    <a:lnTo>
                      <a:pt x="1642" y="2615"/>
                    </a:lnTo>
                    <a:lnTo>
                      <a:pt x="152" y="12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1" name="Google Shape;10031;p13"/>
              <p:cNvSpPr/>
              <p:nvPr/>
            </p:nvSpPr>
            <p:spPr>
              <a:xfrm>
                <a:off x="-1945825" y="13939700"/>
                <a:ext cx="117825" cy="70700"/>
              </a:xfrm>
              <a:custGeom>
                <a:avLst/>
                <a:gdLst/>
                <a:ahLst/>
                <a:cxnLst/>
                <a:rect l="l" t="t" r="r" b="b"/>
                <a:pathLst>
                  <a:path w="4713" h="2828" extrusionOk="0">
                    <a:moveTo>
                      <a:pt x="4712" y="1"/>
                    </a:moveTo>
                    <a:lnTo>
                      <a:pt x="4560" y="122"/>
                    </a:lnTo>
                    <a:lnTo>
                      <a:pt x="3071" y="2615"/>
                    </a:lnTo>
                    <a:lnTo>
                      <a:pt x="153" y="2615"/>
                    </a:lnTo>
                    <a:lnTo>
                      <a:pt x="1" y="2736"/>
                    </a:lnTo>
                    <a:lnTo>
                      <a:pt x="153" y="2827"/>
                    </a:lnTo>
                    <a:lnTo>
                      <a:pt x="3192" y="2827"/>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2" name="Google Shape;10032;p13"/>
              <p:cNvSpPr/>
              <p:nvPr/>
            </p:nvSpPr>
            <p:spPr>
              <a:xfrm>
                <a:off x="-1947350" y="13934375"/>
                <a:ext cx="117825" cy="69950"/>
              </a:xfrm>
              <a:custGeom>
                <a:avLst/>
                <a:gdLst/>
                <a:ahLst/>
                <a:cxnLst/>
                <a:rect l="l" t="t" r="r" b="b"/>
                <a:pathLst>
                  <a:path w="4713" h="2798" extrusionOk="0">
                    <a:moveTo>
                      <a:pt x="1521" y="1"/>
                    </a:moveTo>
                    <a:lnTo>
                      <a:pt x="1460" y="62"/>
                    </a:lnTo>
                    <a:lnTo>
                      <a:pt x="1" y="2615"/>
                    </a:lnTo>
                    <a:lnTo>
                      <a:pt x="1" y="2797"/>
                    </a:lnTo>
                    <a:lnTo>
                      <a:pt x="153" y="2676"/>
                    </a:lnTo>
                    <a:lnTo>
                      <a:pt x="1612" y="183"/>
                    </a:lnTo>
                    <a:lnTo>
                      <a:pt x="4560" y="153"/>
                    </a:lnTo>
                    <a:lnTo>
                      <a:pt x="4712" y="62"/>
                    </a:lnTo>
                    <a:lnTo>
                      <a:pt x="45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3" name="Google Shape;10033;p13"/>
              <p:cNvSpPr/>
              <p:nvPr/>
            </p:nvSpPr>
            <p:spPr>
              <a:xfrm>
                <a:off x="-1823475" y="13862200"/>
                <a:ext cx="117800" cy="69925"/>
              </a:xfrm>
              <a:custGeom>
                <a:avLst/>
                <a:gdLst/>
                <a:ahLst/>
                <a:cxnLst/>
                <a:rect l="l" t="t" r="r" b="b"/>
                <a:pathLst>
                  <a:path w="4712" h="2797" extrusionOk="0">
                    <a:moveTo>
                      <a:pt x="1520" y="0"/>
                    </a:moveTo>
                    <a:lnTo>
                      <a:pt x="0" y="2614"/>
                    </a:lnTo>
                    <a:lnTo>
                      <a:pt x="0" y="2797"/>
                    </a:lnTo>
                    <a:lnTo>
                      <a:pt x="152" y="2736"/>
                    </a:lnTo>
                    <a:lnTo>
                      <a:pt x="1642" y="183"/>
                    </a:lnTo>
                    <a:lnTo>
                      <a:pt x="4560" y="183"/>
                    </a:lnTo>
                    <a:lnTo>
                      <a:pt x="4712" y="61"/>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4" name="Google Shape;10034;p13"/>
              <p:cNvSpPr/>
              <p:nvPr/>
            </p:nvSpPr>
            <p:spPr>
              <a:xfrm>
                <a:off x="-1821200" y="13867525"/>
                <a:ext cx="117800" cy="70675"/>
              </a:xfrm>
              <a:custGeom>
                <a:avLst/>
                <a:gdLst/>
                <a:ahLst/>
                <a:cxnLst/>
                <a:rect l="l" t="t" r="r" b="b"/>
                <a:pathLst>
                  <a:path w="4712" h="2827" extrusionOk="0">
                    <a:moveTo>
                      <a:pt x="4712" y="0"/>
                    </a:moveTo>
                    <a:lnTo>
                      <a:pt x="4560" y="122"/>
                    </a:lnTo>
                    <a:lnTo>
                      <a:pt x="3101" y="2614"/>
                    </a:lnTo>
                    <a:lnTo>
                      <a:pt x="153" y="2675"/>
                    </a:lnTo>
                    <a:lnTo>
                      <a:pt x="1" y="2736"/>
                    </a:lnTo>
                    <a:lnTo>
                      <a:pt x="153" y="2827"/>
                    </a:lnTo>
                    <a:lnTo>
                      <a:pt x="3192" y="2827"/>
                    </a:lnTo>
                    <a:lnTo>
                      <a:pt x="3253" y="2736"/>
                    </a:lnTo>
                    <a:lnTo>
                      <a:pt x="4712" y="182"/>
                    </a:lnTo>
                    <a:lnTo>
                      <a:pt x="47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5" name="Google Shape;10035;p13"/>
              <p:cNvSpPr/>
              <p:nvPr/>
            </p:nvSpPr>
            <p:spPr>
              <a:xfrm>
                <a:off x="-1744450" y="13841675"/>
                <a:ext cx="38775" cy="22050"/>
              </a:xfrm>
              <a:custGeom>
                <a:avLst/>
                <a:gdLst/>
                <a:ahLst/>
                <a:cxnLst/>
                <a:rect l="l" t="t" r="r" b="b"/>
                <a:pathLst>
                  <a:path w="1551" h="882" extrusionOk="0">
                    <a:moveTo>
                      <a:pt x="1" y="1"/>
                    </a:moveTo>
                    <a:lnTo>
                      <a:pt x="1399" y="821"/>
                    </a:lnTo>
                    <a:lnTo>
                      <a:pt x="1551" y="88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6" name="Google Shape;10036;p13"/>
              <p:cNvSpPr/>
              <p:nvPr/>
            </p:nvSpPr>
            <p:spPr>
              <a:xfrm>
                <a:off x="-1945825" y="14008100"/>
                <a:ext cx="117825" cy="68400"/>
              </a:xfrm>
              <a:custGeom>
                <a:avLst/>
                <a:gdLst/>
                <a:ahLst/>
                <a:cxnLst/>
                <a:rect l="l" t="t" r="r" b="b"/>
                <a:pathLst>
                  <a:path w="4713" h="2736" extrusionOk="0">
                    <a:moveTo>
                      <a:pt x="1" y="0"/>
                    </a:moveTo>
                    <a:lnTo>
                      <a:pt x="153" y="91"/>
                    </a:lnTo>
                    <a:lnTo>
                      <a:pt x="510" y="296"/>
                    </a:lnTo>
                    <a:lnTo>
                      <a:pt x="510" y="296"/>
                    </a:lnTo>
                    <a:lnTo>
                      <a:pt x="1" y="0"/>
                    </a:lnTo>
                    <a:close/>
                    <a:moveTo>
                      <a:pt x="510" y="296"/>
                    </a:moveTo>
                    <a:lnTo>
                      <a:pt x="4712" y="2736"/>
                    </a:lnTo>
                    <a:lnTo>
                      <a:pt x="4712" y="2705"/>
                    </a:lnTo>
                    <a:lnTo>
                      <a:pt x="4560" y="2614"/>
                    </a:lnTo>
                    <a:lnTo>
                      <a:pt x="510" y="29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7" name="Google Shape;10037;p13"/>
              <p:cNvSpPr/>
              <p:nvPr/>
            </p:nvSpPr>
            <p:spPr>
              <a:xfrm>
                <a:off x="-1946575" y="13794575"/>
                <a:ext cx="118575" cy="69150"/>
              </a:xfrm>
              <a:custGeom>
                <a:avLst/>
                <a:gdLst/>
                <a:ahLst/>
                <a:cxnLst/>
                <a:rect l="l" t="t" r="r" b="b"/>
                <a:pathLst>
                  <a:path w="4743" h="2766" extrusionOk="0">
                    <a:moveTo>
                      <a:pt x="4529" y="0"/>
                    </a:moveTo>
                    <a:lnTo>
                      <a:pt x="122" y="2553"/>
                    </a:lnTo>
                    <a:lnTo>
                      <a:pt x="0" y="2736"/>
                    </a:lnTo>
                    <a:lnTo>
                      <a:pt x="31" y="2766"/>
                    </a:lnTo>
                    <a:lnTo>
                      <a:pt x="183" y="2705"/>
                    </a:lnTo>
                    <a:lnTo>
                      <a:pt x="4590" y="152"/>
                    </a:lnTo>
                    <a:lnTo>
                      <a:pt x="4742" y="61"/>
                    </a:lnTo>
                    <a:lnTo>
                      <a:pt x="47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8" name="Google Shape;10038;p13"/>
              <p:cNvSpPr/>
              <p:nvPr/>
            </p:nvSpPr>
            <p:spPr>
              <a:xfrm>
                <a:off x="-1823475" y="14008100"/>
                <a:ext cx="117800" cy="68400"/>
              </a:xfrm>
              <a:custGeom>
                <a:avLst/>
                <a:gdLst/>
                <a:ahLst/>
                <a:cxnLst/>
                <a:rect l="l" t="t" r="r" b="b"/>
                <a:pathLst>
                  <a:path w="4712" h="2736" extrusionOk="0">
                    <a:moveTo>
                      <a:pt x="4712" y="0"/>
                    </a:moveTo>
                    <a:lnTo>
                      <a:pt x="4202" y="296"/>
                    </a:lnTo>
                    <a:lnTo>
                      <a:pt x="4202" y="296"/>
                    </a:lnTo>
                    <a:lnTo>
                      <a:pt x="4560" y="91"/>
                    </a:lnTo>
                    <a:lnTo>
                      <a:pt x="4712" y="0"/>
                    </a:lnTo>
                    <a:close/>
                    <a:moveTo>
                      <a:pt x="4202" y="296"/>
                    </a:moveTo>
                    <a:lnTo>
                      <a:pt x="152" y="2614"/>
                    </a:lnTo>
                    <a:lnTo>
                      <a:pt x="0" y="2705"/>
                    </a:lnTo>
                    <a:lnTo>
                      <a:pt x="0" y="2736"/>
                    </a:lnTo>
                    <a:lnTo>
                      <a:pt x="4202" y="29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9" name="Google Shape;10039;p13"/>
              <p:cNvSpPr/>
              <p:nvPr/>
            </p:nvSpPr>
            <p:spPr>
              <a:xfrm>
                <a:off x="-1952650" y="13867525"/>
                <a:ext cx="5325" cy="139825"/>
              </a:xfrm>
              <a:custGeom>
                <a:avLst/>
                <a:gdLst/>
                <a:ahLst/>
                <a:cxnLst/>
                <a:rect l="l" t="t" r="r" b="b"/>
                <a:pathLst>
                  <a:path w="213" h="5593" extrusionOk="0">
                    <a:moveTo>
                      <a:pt x="122" y="0"/>
                    </a:moveTo>
                    <a:lnTo>
                      <a:pt x="0" y="182"/>
                    </a:lnTo>
                    <a:lnTo>
                      <a:pt x="0" y="5289"/>
                    </a:lnTo>
                    <a:lnTo>
                      <a:pt x="0" y="5471"/>
                    </a:lnTo>
                    <a:lnTo>
                      <a:pt x="0" y="5562"/>
                    </a:lnTo>
                    <a:lnTo>
                      <a:pt x="0" y="5593"/>
                    </a:lnTo>
                    <a:lnTo>
                      <a:pt x="61" y="5562"/>
                    </a:lnTo>
                    <a:lnTo>
                      <a:pt x="91" y="5441"/>
                    </a:lnTo>
                    <a:lnTo>
                      <a:pt x="122" y="5502"/>
                    </a:lnTo>
                    <a:lnTo>
                      <a:pt x="213" y="5471"/>
                    </a:lnTo>
                    <a:lnTo>
                      <a:pt x="213" y="5289"/>
                    </a:lnTo>
                    <a:lnTo>
                      <a:pt x="213" y="182"/>
                    </a:lnTo>
                    <a:lnTo>
                      <a:pt x="2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0" name="Google Shape;10040;p13"/>
              <p:cNvSpPr/>
              <p:nvPr/>
            </p:nvSpPr>
            <p:spPr>
              <a:xfrm>
                <a:off x="-1828025" y="13794575"/>
                <a:ext cx="4575" cy="138300"/>
              </a:xfrm>
              <a:custGeom>
                <a:avLst/>
                <a:gdLst/>
                <a:ahLst/>
                <a:cxnLst/>
                <a:rect l="l" t="t" r="r" b="b"/>
                <a:pathLst>
                  <a:path w="183" h="5532" extrusionOk="0">
                    <a:moveTo>
                      <a:pt x="0" y="0"/>
                    </a:moveTo>
                    <a:lnTo>
                      <a:pt x="0" y="61"/>
                    </a:lnTo>
                    <a:lnTo>
                      <a:pt x="0" y="213"/>
                    </a:lnTo>
                    <a:lnTo>
                      <a:pt x="0" y="5319"/>
                    </a:lnTo>
                    <a:lnTo>
                      <a:pt x="0" y="5502"/>
                    </a:lnTo>
                    <a:lnTo>
                      <a:pt x="122" y="5532"/>
                    </a:lnTo>
                    <a:lnTo>
                      <a:pt x="182" y="5502"/>
                    </a:lnTo>
                    <a:lnTo>
                      <a:pt x="182" y="5319"/>
                    </a:lnTo>
                    <a:lnTo>
                      <a:pt x="182" y="213"/>
                    </a:lnTo>
                    <a:lnTo>
                      <a:pt x="182" y="61"/>
                    </a:lnTo>
                    <a:lnTo>
                      <a:pt x="122" y="30"/>
                    </a:lnTo>
                    <a:lnTo>
                      <a:pt x="122" y="61"/>
                    </a:lnTo>
                    <a:lnTo>
                      <a:pt x="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1" name="Google Shape;10041;p13"/>
              <p:cNvSpPr/>
              <p:nvPr/>
            </p:nvSpPr>
            <p:spPr>
              <a:xfrm>
                <a:off x="-1828025" y="13938950"/>
                <a:ext cx="4575" cy="138325"/>
              </a:xfrm>
              <a:custGeom>
                <a:avLst/>
                <a:gdLst/>
                <a:ahLst/>
                <a:cxnLst/>
                <a:rect l="l" t="t" r="r" b="b"/>
                <a:pathLst>
                  <a:path w="183" h="5533" extrusionOk="0">
                    <a:moveTo>
                      <a:pt x="122" y="0"/>
                    </a:moveTo>
                    <a:lnTo>
                      <a:pt x="0" y="31"/>
                    </a:lnTo>
                    <a:lnTo>
                      <a:pt x="0" y="213"/>
                    </a:lnTo>
                    <a:lnTo>
                      <a:pt x="0" y="5319"/>
                    </a:lnTo>
                    <a:lnTo>
                      <a:pt x="0" y="5471"/>
                    </a:lnTo>
                    <a:lnTo>
                      <a:pt x="0" y="5502"/>
                    </a:lnTo>
                    <a:lnTo>
                      <a:pt x="122" y="5532"/>
                    </a:lnTo>
                    <a:lnTo>
                      <a:pt x="182" y="5502"/>
                    </a:lnTo>
                    <a:lnTo>
                      <a:pt x="182" y="5471"/>
                    </a:lnTo>
                    <a:lnTo>
                      <a:pt x="182" y="5319"/>
                    </a:lnTo>
                    <a:lnTo>
                      <a:pt x="182" y="213"/>
                    </a:lnTo>
                    <a:lnTo>
                      <a:pt x="182" y="3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2" name="Google Shape;10042;p13"/>
              <p:cNvSpPr/>
              <p:nvPr/>
            </p:nvSpPr>
            <p:spPr>
              <a:xfrm>
                <a:off x="-1825000" y="13935900"/>
                <a:ext cx="121600" cy="72225"/>
              </a:xfrm>
              <a:custGeom>
                <a:avLst/>
                <a:gdLst/>
                <a:ahLst/>
                <a:cxnLst/>
                <a:rect l="l" t="t" r="r" b="b"/>
                <a:pathLst>
                  <a:path w="4864" h="2889" extrusionOk="0">
                    <a:moveTo>
                      <a:pt x="153" y="1"/>
                    </a:moveTo>
                    <a:lnTo>
                      <a:pt x="1" y="122"/>
                    </a:lnTo>
                    <a:lnTo>
                      <a:pt x="61" y="153"/>
                    </a:lnTo>
                    <a:lnTo>
                      <a:pt x="213" y="274"/>
                    </a:lnTo>
                    <a:lnTo>
                      <a:pt x="4621" y="2767"/>
                    </a:lnTo>
                    <a:lnTo>
                      <a:pt x="4773" y="2888"/>
                    </a:lnTo>
                    <a:lnTo>
                      <a:pt x="4864" y="2858"/>
                    </a:lnTo>
                    <a:lnTo>
                      <a:pt x="4864" y="2827"/>
                    </a:lnTo>
                    <a:lnTo>
                      <a:pt x="4864" y="2736"/>
                    </a:lnTo>
                    <a:lnTo>
                      <a:pt x="4712" y="2615"/>
                    </a:lnTo>
                    <a:lnTo>
                      <a:pt x="335" y="92"/>
                    </a:lnTo>
                    <a:lnTo>
                      <a:pt x="305" y="92"/>
                    </a:lnTo>
                    <a:lnTo>
                      <a:pt x="1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3" name="Google Shape;10043;p13"/>
              <p:cNvSpPr/>
              <p:nvPr/>
            </p:nvSpPr>
            <p:spPr>
              <a:xfrm>
                <a:off x="-1949625" y="13862950"/>
                <a:ext cx="124650" cy="72975"/>
              </a:xfrm>
              <a:custGeom>
                <a:avLst/>
                <a:gdLst/>
                <a:ahLst/>
                <a:cxnLst/>
                <a:rect l="l" t="t" r="r" b="b"/>
                <a:pathLst>
                  <a:path w="4986" h="2919" extrusionOk="0">
                    <a:moveTo>
                      <a:pt x="122" y="1"/>
                    </a:moveTo>
                    <a:lnTo>
                      <a:pt x="1" y="183"/>
                    </a:lnTo>
                    <a:lnTo>
                      <a:pt x="92" y="183"/>
                    </a:lnTo>
                    <a:lnTo>
                      <a:pt x="244" y="305"/>
                    </a:lnTo>
                    <a:lnTo>
                      <a:pt x="4651" y="2858"/>
                    </a:lnTo>
                    <a:lnTo>
                      <a:pt x="4803" y="2919"/>
                    </a:lnTo>
                    <a:lnTo>
                      <a:pt x="4986" y="2797"/>
                    </a:lnTo>
                    <a:lnTo>
                      <a:pt x="4864" y="2767"/>
                    </a:lnTo>
                    <a:lnTo>
                      <a:pt x="4712" y="2706"/>
                    </a:lnTo>
                    <a:lnTo>
                      <a:pt x="305" y="153"/>
                    </a:lnTo>
                    <a:lnTo>
                      <a:pt x="153" y="31"/>
                    </a:lnTo>
                    <a:lnTo>
                      <a:pt x="1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13"/>
              <p:cNvSpPr/>
              <p:nvPr/>
            </p:nvSpPr>
            <p:spPr>
              <a:xfrm>
                <a:off x="-1949625" y="13863725"/>
                <a:ext cx="246225" cy="144400"/>
              </a:xfrm>
              <a:custGeom>
                <a:avLst/>
                <a:gdLst/>
                <a:ahLst/>
                <a:cxnLst/>
                <a:rect l="l" t="t" r="r" b="b"/>
                <a:pathLst>
                  <a:path w="9849" h="5776" extrusionOk="0">
                    <a:moveTo>
                      <a:pt x="9758" y="0"/>
                    </a:moveTo>
                    <a:lnTo>
                      <a:pt x="9606" y="122"/>
                    </a:lnTo>
                    <a:lnTo>
                      <a:pt x="5198" y="2675"/>
                    </a:lnTo>
                    <a:lnTo>
                      <a:pt x="5046" y="2736"/>
                    </a:lnTo>
                    <a:lnTo>
                      <a:pt x="4986" y="2766"/>
                    </a:lnTo>
                    <a:lnTo>
                      <a:pt x="4803" y="2888"/>
                    </a:lnTo>
                    <a:lnTo>
                      <a:pt x="4651" y="2979"/>
                    </a:lnTo>
                    <a:lnTo>
                      <a:pt x="244" y="5502"/>
                    </a:lnTo>
                    <a:lnTo>
                      <a:pt x="92" y="5623"/>
                    </a:lnTo>
                    <a:lnTo>
                      <a:pt x="1" y="5654"/>
                    </a:lnTo>
                    <a:lnTo>
                      <a:pt x="31" y="5714"/>
                    </a:lnTo>
                    <a:lnTo>
                      <a:pt x="153" y="5775"/>
                    </a:lnTo>
                    <a:lnTo>
                      <a:pt x="305" y="5654"/>
                    </a:lnTo>
                    <a:lnTo>
                      <a:pt x="4712" y="3161"/>
                    </a:lnTo>
                    <a:lnTo>
                      <a:pt x="4864" y="3040"/>
                    </a:lnTo>
                    <a:lnTo>
                      <a:pt x="4986" y="3009"/>
                    </a:lnTo>
                    <a:lnTo>
                      <a:pt x="5138" y="2888"/>
                    </a:lnTo>
                    <a:lnTo>
                      <a:pt x="5290" y="2827"/>
                    </a:lnTo>
                    <a:lnTo>
                      <a:pt x="9697" y="274"/>
                    </a:lnTo>
                    <a:lnTo>
                      <a:pt x="9849" y="152"/>
                    </a:lnTo>
                    <a:lnTo>
                      <a:pt x="9849" y="91"/>
                    </a:lnTo>
                    <a:lnTo>
                      <a:pt x="97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13"/>
              <p:cNvSpPr/>
              <p:nvPr/>
            </p:nvSpPr>
            <p:spPr>
              <a:xfrm>
                <a:off x="-1851600" y="13598500"/>
                <a:ext cx="23600" cy="41075"/>
              </a:xfrm>
              <a:custGeom>
                <a:avLst/>
                <a:gdLst/>
                <a:ahLst/>
                <a:cxnLst/>
                <a:rect l="l" t="t" r="r" b="b"/>
                <a:pathLst>
                  <a:path w="944" h="1643" extrusionOk="0">
                    <a:moveTo>
                      <a:pt x="943" y="1642"/>
                    </a:move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6" name="Google Shape;10046;p13"/>
              <p:cNvSpPr/>
              <p:nvPr/>
            </p:nvSpPr>
            <p:spPr>
              <a:xfrm>
                <a:off x="-1823475" y="13609900"/>
                <a:ext cx="17500" cy="30425"/>
              </a:xfrm>
              <a:custGeom>
                <a:avLst/>
                <a:gdLst/>
                <a:ahLst/>
                <a:cxnLst/>
                <a:rect l="l" t="t" r="r" b="b"/>
                <a:pathLst>
                  <a:path w="700" h="1217" extrusionOk="0">
                    <a:moveTo>
                      <a:pt x="700" y="1"/>
                    </a:moveTo>
                    <a:lnTo>
                      <a:pt x="700" y="1"/>
                    </a:lnTo>
                    <a:lnTo>
                      <a:pt x="0" y="1217"/>
                    </a:lnTo>
                    <a:lnTo>
                      <a:pt x="0" y="1217"/>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7" name="Google Shape;10047;p13"/>
              <p:cNvSpPr/>
              <p:nvPr/>
            </p:nvSpPr>
            <p:spPr>
              <a:xfrm>
                <a:off x="-1867550" y="13657025"/>
                <a:ext cx="39550" cy="130725"/>
              </a:xfrm>
              <a:custGeom>
                <a:avLst/>
                <a:gdLst/>
                <a:ahLst/>
                <a:cxnLst/>
                <a:rect l="l" t="t" r="r" b="b"/>
                <a:pathLst>
                  <a:path w="1582" h="5229" extrusionOk="0">
                    <a:moveTo>
                      <a:pt x="1581" y="0"/>
                    </a:moveTo>
                    <a:lnTo>
                      <a:pt x="61" y="2614"/>
                    </a:lnTo>
                    <a:lnTo>
                      <a:pt x="1" y="2614"/>
                    </a:lnTo>
                    <a:lnTo>
                      <a:pt x="1429" y="5168"/>
                    </a:lnTo>
                    <a:lnTo>
                      <a:pt x="1581" y="5228"/>
                    </a:lnTo>
                    <a:lnTo>
                      <a:pt x="1581" y="5076"/>
                    </a:lnTo>
                    <a:lnTo>
                      <a:pt x="152" y="2523"/>
                    </a:lnTo>
                    <a:lnTo>
                      <a:pt x="15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8" name="Google Shape;10048;p13"/>
              <p:cNvSpPr/>
              <p:nvPr/>
            </p:nvSpPr>
            <p:spPr>
              <a:xfrm>
                <a:off x="-1823475" y="13657025"/>
                <a:ext cx="41050" cy="130725"/>
              </a:xfrm>
              <a:custGeom>
                <a:avLst/>
                <a:gdLst/>
                <a:ahLst/>
                <a:cxnLst/>
                <a:rect l="l" t="t" r="r" b="b"/>
                <a:pathLst>
                  <a:path w="1642" h="5229" extrusionOk="0">
                    <a:moveTo>
                      <a:pt x="0" y="0"/>
                    </a:moveTo>
                    <a:lnTo>
                      <a:pt x="1459" y="2523"/>
                    </a:lnTo>
                    <a:lnTo>
                      <a:pt x="0" y="5076"/>
                    </a:lnTo>
                    <a:lnTo>
                      <a:pt x="0" y="5228"/>
                    </a:lnTo>
                    <a:lnTo>
                      <a:pt x="152" y="5168"/>
                    </a:lnTo>
                    <a:lnTo>
                      <a:pt x="1642" y="2614"/>
                    </a:lnTo>
                    <a:lnTo>
                      <a:pt x="1520" y="261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9" name="Google Shape;10049;p13"/>
              <p:cNvSpPr/>
              <p:nvPr/>
            </p:nvSpPr>
            <p:spPr>
              <a:xfrm>
                <a:off x="-1827275" y="13794575"/>
                <a:ext cx="2300" cy="1525"/>
              </a:xfrm>
              <a:custGeom>
                <a:avLst/>
                <a:gdLst/>
                <a:ahLst/>
                <a:cxnLst/>
                <a:rect l="l" t="t" r="r" b="b"/>
                <a:pathLst>
                  <a:path w="92" h="61" extrusionOk="0">
                    <a:moveTo>
                      <a:pt x="0" y="0"/>
                    </a:moveTo>
                    <a:lnTo>
                      <a:pt x="92" y="61"/>
                    </a:lnTo>
                    <a:lnTo>
                      <a:pt x="92" y="30"/>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0" name="Google Shape;10050;p13"/>
              <p:cNvSpPr/>
              <p:nvPr/>
            </p:nvSpPr>
            <p:spPr>
              <a:xfrm>
                <a:off x="-1943550" y="13590925"/>
                <a:ext cx="36500" cy="57000"/>
              </a:xfrm>
              <a:custGeom>
                <a:avLst/>
                <a:gdLst/>
                <a:ahLst/>
                <a:cxnLst/>
                <a:rect l="l" t="t" r="r" b="b"/>
                <a:pathLst>
                  <a:path w="1460" h="2280" extrusionOk="0">
                    <a:moveTo>
                      <a:pt x="1" y="0"/>
                    </a:moveTo>
                    <a:lnTo>
                      <a:pt x="1308" y="2280"/>
                    </a:lnTo>
                    <a:lnTo>
                      <a:pt x="1369" y="2219"/>
                    </a:lnTo>
                    <a:lnTo>
                      <a:pt x="1460" y="2219"/>
                    </a:ln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1" name="Google Shape;10051;p13"/>
              <p:cNvSpPr/>
              <p:nvPr/>
            </p:nvSpPr>
            <p:spPr>
              <a:xfrm>
                <a:off x="-1857675" y="13597000"/>
                <a:ext cx="29675" cy="47125"/>
              </a:xfrm>
              <a:custGeom>
                <a:avLst/>
                <a:gdLst/>
                <a:ahLst/>
                <a:cxnLst/>
                <a:rect l="l" t="t" r="r" b="b"/>
                <a:pathLst>
                  <a:path w="1187" h="1885" extrusionOk="0">
                    <a:moveTo>
                      <a:pt x="1" y="0"/>
                    </a:moveTo>
                    <a:lnTo>
                      <a:pt x="1034" y="1794"/>
                    </a:lnTo>
                    <a:lnTo>
                      <a:pt x="1186" y="1885"/>
                    </a:lnTo>
                    <a:lnTo>
                      <a:pt x="1186" y="1702"/>
                    </a:lnTo>
                    <a:lnTo>
                      <a:pt x="244" y="31"/>
                    </a:lnTo>
                    <a:cubicBezTo>
                      <a:pt x="153" y="31"/>
                      <a:pt x="92"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2" name="Google Shape;10052;p13"/>
              <p:cNvSpPr/>
              <p:nvPr/>
            </p:nvSpPr>
            <p:spPr>
              <a:xfrm>
                <a:off x="-1817400" y="13647900"/>
                <a:ext cx="114000" cy="68425"/>
              </a:xfrm>
              <a:custGeom>
                <a:avLst/>
                <a:gdLst/>
                <a:ahLst/>
                <a:cxnLst/>
                <a:rect l="l" t="t" r="r" b="b"/>
                <a:pathLst>
                  <a:path w="4560" h="2737" extrusionOk="0">
                    <a:moveTo>
                      <a:pt x="3101" y="1"/>
                    </a:moveTo>
                    <a:lnTo>
                      <a:pt x="3040" y="92"/>
                    </a:lnTo>
                    <a:lnTo>
                      <a:pt x="1" y="92"/>
                    </a:lnTo>
                    <a:lnTo>
                      <a:pt x="31" y="122"/>
                    </a:lnTo>
                    <a:lnTo>
                      <a:pt x="2949" y="122"/>
                    </a:lnTo>
                    <a:lnTo>
                      <a:pt x="4408" y="2645"/>
                    </a:lnTo>
                    <a:lnTo>
                      <a:pt x="4560" y="2736"/>
                    </a:lnTo>
                    <a:lnTo>
                      <a:pt x="4560" y="2554"/>
                    </a:lnTo>
                    <a:lnTo>
                      <a:pt x="31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3" name="Google Shape;10053;p13"/>
              <p:cNvSpPr/>
              <p:nvPr/>
            </p:nvSpPr>
            <p:spPr>
              <a:xfrm>
                <a:off x="-1823475" y="13651700"/>
                <a:ext cx="117800" cy="70700"/>
              </a:xfrm>
              <a:custGeom>
                <a:avLst/>
                <a:gdLst/>
                <a:ahLst/>
                <a:cxnLst/>
                <a:rect l="l" t="t" r="r" b="b"/>
                <a:pathLst>
                  <a:path w="4712" h="2828" extrusionOk="0">
                    <a:moveTo>
                      <a:pt x="0" y="1"/>
                    </a:moveTo>
                    <a:lnTo>
                      <a:pt x="0" y="213"/>
                    </a:lnTo>
                    <a:lnTo>
                      <a:pt x="1520" y="2827"/>
                    </a:lnTo>
                    <a:lnTo>
                      <a:pt x="4560" y="2827"/>
                    </a:lnTo>
                    <a:lnTo>
                      <a:pt x="4712" y="2736"/>
                    </a:lnTo>
                    <a:lnTo>
                      <a:pt x="4560" y="2645"/>
                    </a:lnTo>
                    <a:lnTo>
                      <a:pt x="1642" y="2645"/>
                    </a:lnTo>
                    <a:lnTo>
                      <a:pt x="152" y="12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4" name="Google Shape;10054;p13"/>
              <p:cNvSpPr/>
              <p:nvPr/>
            </p:nvSpPr>
            <p:spPr>
              <a:xfrm>
                <a:off x="-1945825" y="13651700"/>
                <a:ext cx="117825" cy="70700"/>
              </a:xfrm>
              <a:custGeom>
                <a:avLst/>
                <a:gdLst/>
                <a:ahLst/>
                <a:cxnLst/>
                <a:rect l="l" t="t" r="r" b="b"/>
                <a:pathLst>
                  <a:path w="4713" h="2828" extrusionOk="0">
                    <a:moveTo>
                      <a:pt x="4712" y="1"/>
                    </a:moveTo>
                    <a:lnTo>
                      <a:pt x="4560" y="122"/>
                    </a:lnTo>
                    <a:lnTo>
                      <a:pt x="3071" y="2645"/>
                    </a:lnTo>
                    <a:lnTo>
                      <a:pt x="153" y="2645"/>
                    </a:lnTo>
                    <a:lnTo>
                      <a:pt x="1" y="2736"/>
                    </a:lnTo>
                    <a:lnTo>
                      <a:pt x="153" y="2827"/>
                    </a:lnTo>
                    <a:lnTo>
                      <a:pt x="3192" y="2827"/>
                    </a:lnTo>
                    <a:lnTo>
                      <a:pt x="4712" y="21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5" name="Google Shape;10055;p13"/>
              <p:cNvSpPr/>
              <p:nvPr/>
            </p:nvSpPr>
            <p:spPr>
              <a:xfrm>
                <a:off x="-1947350" y="13646375"/>
                <a:ext cx="117825" cy="69950"/>
              </a:xfrm>
              <a:custGeom>
                <a:avLst/>
                <a:gdLst/>
                <a:ahLst/>
                <a:cxnLst/>
                <a:rect l="l" t="t" r="r" b="b"/>
                <a:pathLst>
                  <a:path w="4713" h="2798" extrusionOk="0">
                    <a:moveTo>
                      <a:pt x="1521" y="1"/>
                    </a:moveTo>
                    <a:lnTo>
                      <a:pt x="1460" y="62"/>
                    </a:lnTo>
                    <a:lnTo>
                      <a:pt x="1" y="2615"/>
                    </a:lnTo>
                    <a:lnTo>
                      <a:pt x="1" y="2797"/>
                    </a:lnTo>
                    <a:lnTo>
                      <a:pt x="153" y="2706"/>
                    </a:lnTo>
                    <a:lnTo>
                      <a:pt x="1612" y="183"/>
                    </a:lnTo>
                    <a:lnTo>
                      <a:pt x="4560" y="183"/>
                    </a:lnTo>
                    <a:lnTo>
                      <a:pt x="4712" y="62"/>
                    </a:lnTo>
                    <a:lnTo>
                      <a:pt x="45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6" name="Google Shape;10056;p13"/>
              <p:cNvSpPr/>
              <p:nvPr/>
            </p:nvSpPr>
            <p:spPr>
              <a:xfrm>
                <a:off x="-1954175" y="13720100"/>
                <a:ext cx="1550" cy="2300"/>
              </a:xfrm>
              <a:custGeom>
                <a:avLst/>
                <a:gdLst/>
                <a:ahLst/>
                <a:cxnLst/>
                <a:rect l="l" t="t" r="r" b="b"/>
                <a:pathLst>
                  <a:path w="62" h="92" extrusionOk="0">
                    <a:moveTo>
                      <a:pt x="61" y="0"/>
                    </a:moveTo>
                    <a:lnTo>
                      <a:pt x="0" y="91"/>
                    </a:lnTo>
                    <a:lnTo>
                      <a:pt x="61" y="91"/>
                    </a:lnTo>
                    <a:lnTo>
                      <a:pt x="61" y="61"/>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7" name="Google Shape;10057;p13"/>
              <p:cNvSpPr/>
              <p:nvPr/>
            </p:nvSpPr>
            <p:spPr>
              <a:xfrm>
                <a:off x="-1823475" y="13609900"/>
                <a:ext cx="22050" cy="34225"/>
              </a:xfrm>
              <a:custGeom>
                <a:avLst/>
                <a:gdLst/>
                <a:ahLst/>
                <a:cxnLst/>
                <a:rect l="l" t="t" r="r" b="b"/>
                <a:pathLst>
                  <a:path w="882" h="1369" extrusionOk="0">
                    <a:moveTo>
                      <a:pt x="700" y="1"/>
                    </a:moveTo>
                    <a:lnTo>
                      <a:pt x="0" y="1217"/>
                    </a:lnTo>
                    <a:lnTo>
                      <a:pt x="0" y="1369"/>
                    </a:lnTo>
                    <a:lnTo>
                      <a:pt x="152" y="1308"/>
                    </a:lnTo>
                    <a:lnTo>
                      <a:pt x="882" y="62"/>
                    </a:lnTo>
                    <a:cubicBezTo>
                      <a:pt x="821" y="62"/>
                      <a:pt x="760" y="1"/>
                      <a:pt x="7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8" name="Google Shape;10058;p13"/>
              <p:cNvSpPr/>
              <p:nvPr/>
            </p:nvSpPr>
            <p:spPr>
              <a:xfrm>
                <a:off x="-1821200" y="13636500"/>
                <a:ext cx="86650" cy="13700"/>
              </a:xfrm>
              <a:custGeom>
                <a:avLst/>
                <a:gdLst/>
                <a:ahLst/>
                <a:cxnLst/>
                <a:rect l="l" t="t" r="r" b="b"/>
                <a:pathLst>
                  <a:path w="3466" h="548" extrusionOk="0">
                    <a:moveTo>
                      <a:pt x="3314" y="1"/>
                    </a:moveTo>
                    <a:lnTo>
                      <a:pt x="3071" y="396"/>
                    </a:lnTo>
                    <a:lnTo>
                      <a:pt x="153" y="396"/>
                    </a:lnTo>
                    <a:lnTo>
                      <a:pt x="1" y="457"/>
                    </a:lnTo>
                    <a:lnTo>
                      <a:pt x="153" y="548"/>
                    </a:lnTo>
                    <a:lnTo>
                      <a:pt x="3192" y="548"/>
                    </a:lnTo>
                    <a:lnTo>
                      <a:pt x="3223" y="457"/>
                    </a:lnTo>
                    <a:lnTo>
                      <a:pt x="3466" y="92"/>
                    </a:lnTo>
                    <a:cubicBezTo>
                      <a:pt x="3405" y="62"/>
                      <a:pt x="3344" y="62"/>
                      <a:pt x="3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9" name="Google Shape;10059;p13"/>
              <p:cNvSpPr/>
              <p:nvPr/>
            </p:nvSpPr>
            <p:spPr>
              <a:xfrm>
                <a:off x="-1823475" y="13779375"/>
                <a:ext cx="15225" cy="8375"/>
              </a:xfrm>
              <a:custGeom>
                <a:avLst/>
                <a:gdLst/>
                <a:ahLst/>
                <a:cxnLst/>
                <a:rect l="l" t="t" r="r" b="b"/>
                <a:pathLst>
                  <a:path w="609" h="335" extrusionOk="0">
                    <a:moveTo>
                      <a:pt x="608" y="0"/>
                    </a:moveTo>
                    <a:lnTo>
                      <a:pt x="0" y="334"/>
                    </a:lnTo>
                    <a:lnTo>
                      <a:pt x="0" y="334"/>
                    </a:lnTo>
                    <a:lnTo>
                      <a:pt x="152" y="274"/>
                    </a:lnTo>
                    <a:lnTo>
                      <a:pt x="6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0" name="Google Shape;10060;p13"/>
              <p:cNvSpPr/>
              <p:nvPr/>
            </p:nvSpPr>
            <p:spPr>
              <a:xfrm>
                <a:off x="-1726200" y="13726175"/>
                <a:ext cx="19000" cy="11425"/>
              </a:xfrm>
              <a:custGeom>
                <a:avLst/>
                <a:gdLst/>
                <a:ahLst/>
                <a:cxnLst/>
                <a:rect l="l" t="t" r="r" b="b"/>
                <a:pathLst>
                  <a:path w="760" h="457" extrusionOk="0">
                    <a:moveTo>
                      <a:pt x="760" y="0"/>
                    </a:moveTo>
                    <a:lnTo>
                      <a:pt x="0" y="4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1" name="Google Shape;10061;p13"/>
              <p:cNvSpPr/>
              <p:nvPr/>
            </p:nvSpPr>
            <p:spPr>
              <a:xfrm>
                <a:off x="-1952650" y="13590925"/>
                <a:ext cx="5325" cy="126925"/>
              </a:xfrm>
              <a:custGeom>
                <a:avLst/>
                <a:gdLst/>
                <a:ahLst/>
                <a:cxnLst/>
                <a:rect l="l" t="t" r="r" b="b"/>
                <a:pathLst>
                  <a:path w="213" h="5077" extrusionOk="0">
                    <a:moveTo>
                      <a:pt x="0" y="0"/>
                    </a:moveTo>
                    <a:lnTo>
                      <a:pt x="0" y="4833"/>
                    </a:lnTo>
                    <a:lnTo>
                      <a:pt x="122" y="5076"/>
                    </a:lnTo>
                    <a:lnTo>
                      <a:pt x="213" y="5015"/>
                    </a:lnTo>
                    <a:lnTo>
                      <a:pt x="213" y="4833"/>
                    </a:lnTo>
                    <a:lnTo>
                      <a:pt x="2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2" name="Google Shape;10062;p13"/>
              <p:cNvSpPr/>
              <p:nvPr/>
            </p:nvSpPr>
            <p:spPr>
              <a:xfrm>
                <a:off x="-1828025" y="13650950"/>
                <a:ext cx="4575" cy="139075"/>
              </a:xfrm>
              <a:custGeom>
                <a:avLst/>
                <a:gdLst/>
                <a:ahLst/>
                <a:cxnLst/>
                <a:rect l="l" t="t" r="r" b="b"/>
                <a:pathLst>
                  <a:path w="183" h="5563" extrusionOk="0">
                    <a:moveTo>
                      <a:pt x="122" y="0"/>
                    </a:moveTo>
                    <a:lnTo>
                      <a:pt x="0" y="31"/>
                    </a:lnTo>
                    <a:lnTo>
                      <a:pt x="0" y="243"/>
                    </a:lnTo>
                    <a:lnTo>
                      <a:pt x="0" y="5319"/>
                    </a:lnTo>
                    <a:lnTo>
                      <a:pt x="0" y="5471"/>
                    </a:lnTo>
                    <a:lnTo>
                      <a:pt x="122" y="5563"/>
                    </a:lnTo>
                    <a:lnTo>
                      <a:pt x="182" y="5471"/>
                    </a:lnTo>
                    <a:lnTo>
                      <a:pt x="182" y="5319"/>
                    </a:lnTo>
                    <a:lnTo>
                      <a:pt x="182" y="243"/>
                    </a:lnTo>
                    <a:lnTo>
                      <a:pt x="182" y="3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3" name="Google Shape;10063;p13"/>
              <p:cNvSpPr/>
              <p:nvPr/>
            </p:nvSpPr>
            <p:spPr>
              <a:xfrm>
                <a:off x="-1828800" y="13603825"/>
                <a:ext cx="4600" cy="41825"/>
              </a:xfrm>
              <a:custGeom>
                <a:avLst/>
                <a:gdLst/>
                <a:ahLst/>
                <a:cxnLst/>
                <a:rect l="l" t="t" r="r" b="b"/>
                <a:pathLst>
                  <a:path w="184" h="1673" extrusionOk="0">
                    <a:moveTo>
                      <a:pt x="1" y="1"/>
                    </a:moveTo>
                    <a:lnTo>
                      <a:pt x="1" y="1429"/>
                    </a:lnTo>
                    <a:lnTo>
                      <a:pt x="1" y="1612"/>
                    </a:lnTo>
                    <a:lnTo>
                      <a:pt x="31" y="1612"/>
                    </a:lnTo>
                    <a:lnTo>
                      <a:pt x="122" y="1673"/>
                    </a:lnTo>
                    <a:lnTo>
                      <a:pt x="183" y="1612"/>
                    </a:lnTo>
                    <a:lnTo>
                      <a:pt x="183" y="1429"/>
                    </a:lnTo>
                    <a:lnTo>
                      <a:pt x="183" y="31"/>
                    </a:lnTo>
                    <a:cubicBezTo>
                      <a:pt x="122" y="31"/>
                      <a:pt x="6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4" name="Google Shape;10064;p13"/>
              <p:cNvSpPr/>
              <p:nvPr/>
            </p:nvSpPr>
            <p:spPr>
              <a:xfrm>
                <a:off x="-1928350" y="13590925"/>
                <a:ext cx="103375" cy="57000"/>
              </a:xfrm>
              <a:custGeom>
                <a:avLst/>
                <a:gdLst/>
                <a:ahLst/>
                <a:cxnLst/>
                <a:rect l="l" t="t" r="r" b="b"/>
                <a:pathLst>
                  <a:path w="4135" h="2280" extrusionOk="0">
                    <a:moveTo>
                      <a:pt x="1" y="0"/>
                    </a:moveTo>
                    <a:lnTo>
                      <a:pt x="3831" y="2219"/>
                    </a:lnTo>
                    <a:lnTo>
                      <a:pt x="3952" y="2280"/>
                    </a:lnTo>
                    <a:lnTo>
                      <a:pt x="4135" y="2189"/>
                    </a:lnTo>
                    <a:lnTo>
                      <a:pt x="4074" y="2128"/>
                    </a:lnTo>
                    <a:lnTo>
                      <a:pt x="3892" y="2067"/>
                    </a:lnTo>
                    <a:lnTo>
                      <a:pt x="3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5" name="Google Shape;10065;p13"/>
              <p:cNvSpPr/>
              <p:nvPr/>
            </p:nvSpPr>
            <p:spPr>
              <a:xfrm>
                <a:off x="-1825000" y="13647900"/>
                <a:ext cx="121600" cy="72225"/>
              </a:xfrm>
              <a:custGeom>
                <a:avLst/>
                <a:gdLst/>
                <a:ahLst/>
                <a:cxnLst/>
                <a:rect l="l" t="t" r="r" b="b"/>
                <a:pathLst>
                  <a:path w="4864" h="2889" extrusionOk="0">
                    <a:moveTo>
                      <a:pt x="153" y="1"/>
                    </a:moveTo>
                    <a:lnTo>
                      <a:pt x="1" y="122"/>
                    </a:lnTo>
                    <a:lnTo>
                      <a:pt x="61" y="153"/>
                    </a:lnTo>
                    <a:lnTo>
                      <a:pt x="213" y="274"/>
                    </a:lnTo>
                    <a:lnTo>
                      <a:pt x="4621" y="2797"/>
                    </a:lnTo>
                    <a:lnTo>
                      <a:pt x="4773" y="2888"/>
                    </a:lnTo>
                    <a:lnTo>
                      <a:pt x="4864" y="2858"/>
                    </a:lnTo>
                    <a:lnTo>
                      <a:pt x="4712" y="2645"/>
                    </a:lnTo>
                    <a:lnTo>
                      <a:pt x="335" y="122"/>
                    </a:lnTo>
                    <a:lnTo>
                      <a:pt x="305" y="92"/>
                    </a:lnTo>
                    <a:lnTo>
                      <a:pt x="1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6" name="Google Shape;10066;p13"/>
              <p:cNvSpPr/>
              <p:nvPr/>
            </p:nvSpPr>
            <p:spPr>
              <a:xfrm>
                <a:off x="-1949625" y="13619800"/>
                <a:ext cx="175575" cy="99550"/>
              </a:xfrm>
              <a:custGeom>
                <a:avLst/>
                <a:gdLst/>
                <a:ahLst/>
                <a:cxnLst/>
                <a:rect l="l" t="t" r="r" b="b"/>
                <a:pathLst>
                  <a:path w="7023" h="3982" extrusionOk="0">
                    <a:moveTo>
                      <a:pt x="6809" y="0"/>
                    </a:moveTo>
                    <a:lnTo>
                      <a:pt x="5229" y="912"/>
                    </a:lnTo>
                    <a:lnTo>
                      <a:pt x="5046" y="973"/>
                    </a:lnTo>
                    <a:lnTo>
                      <a:pt x="4986" y="1034"/>
                    </a:lnTo>
                    <a:lnTo>
                      <a:pt x="4803" y="1125"/>
                    </a:lnTo>
                    <a:lnTo>
                      <a:pt x="4651" y="1216"/>
                    </a:lnTo>
                    <a:lnTo>
                      <a:pt x="244" y="3769"/>
                    </a:lnTo>
                    <a:lnTo>
                      <a:pt x="92" y="3830"/>
                    </a:lnTo>
                    <a:lnTo>
                      <a:pt x="1" y="3860"/>
                    </a:lnTo>
                    <a:lnTo>
                      <a:pt x="31" y="3921"/>
                    </a:lnTo>
                    <a:lnTo>
                      <a:pt x="153" y="3982"/>
                    </a:lnTo>
                    <a:lnTo>
                      <a:pt x="305" y="3921"/>
                    </a:lnTo>
                    <a:lnTo>
                      <a:pt x="4712" y="1368"/>
                    </a:lnTo>
                    <a:lnTo>
                      <a:pt x="4864" y="1277"/>
                    </a:lnTo>
                    <a:lnTo>
                      <a:pt x="4955" y="1246"/>
                    </a:lnTo>
                    <a:lnTo>
                      <a:pt x="5138" y="1125"/>
                    </a:lnTo>
                    <a:lnTo>
                      <a:pt x="5290" y="1064"/>
                    </a:lnTo>
                    <a:lnTo>
                      <a:pt x="7022" y="61"/>
                    </a:lnTo>
                    <a:cubicBezTo>
                      <a:pt x="6961" y="30"/>
                      <a:pt x="6870" y="0"/>
                      <a:pt x="6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7" name="Google Shape;10067;p13"/>
              <p:cNvSpPr/>
              <p:nvPr/>
            </p:nvSpPr>
            <p:spPr>
              <a:xfrm>
                <a:off x="-1907075" y="13790000"/>
                <a:ext cx="73750" cy="25"/>
              </a:xfrm>
              <a:custGeom>
                <a:avLst/>
                <a:gdLst/>
                <a:ahLst/>
                <a:cxnLst/>
                <a:rect l="l" t="t" r="r" b="b"/>
                <a:pathLst>
                  <a:path w="2950" h="1" extrusionOk="0">
                    <a:moveTo>
                      <a:pt x="1" y="1"/>
                    </a:moveTo>
                    <a:lnTo>
                      <a:pt x="2949" y="1"/>
                    </a:lnTo>
                    <a:lnTo>
                      <a:pt x="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8" name="Google Shape;10068;p13"/>
              <p:cNvSpPr/>
              <p:nvPr/>
            </p:nvSpPr>
            <p:spPr>
              <a:xfrm>
                <a:off x="-1943550" y="13726175"/>
                <a:ext cx="36500" cy="63850"/>
              </a:xfrm>
              <a:custGeom>
                <a:avLst/>
                <a:gdLst/>
                <a:ahLst/>
                <a:cxnLst/>
                <a:rect l="l" t="t" r="r" b="b"/>
                <a:pathLst>
                  <a:path w="1460" h="2554" extrusionOk="0">
                    <a:moveTo>
                      <a:pt x="1" y="0"/>
                    </a:moveTo>
                    <a:lnTo>
                      <a:pt x="1460" y="255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9" name="Google Shape;10069;p13"/>
              <p:cNvSpPr/>
              <p:nvPr/>
            </p:nvSpPr>
            <p:spPr>
              <a:xfrm>
                <a:off x="-1952650" y="13720100"/>
                <a:ext cx="45600" cy="152000"/>
              </a:xfrm>
              <a:custGeom>
                <a:avLst/>
                <a:gdLst/>
                <a:ahLst/>
                <a:cxnLst/>
                <a:rect l="l" t="t" r="r" b="b"/>
                <a:pathLst>
                  <a:path w="1824" h="6080" extrusionOk="0">
                    <a:moveTo>
                      <a:pt x="0" y="0"/>
                    </a:moveTo>
                    <a:lnTo>
                      <a:pt x="0" y="61"/>
                    </a:lnTo>
                    <a:lnTo>
                      <a:pt x="0" y="91"/>
                    </a:lnTo>
                    <a:lnTo>
                      <a:pt x="0" y="365"/>
                    </a:lnTo>
                    <a:lnTo>
                      <a:pt x="0" y="5441"/>
                    </a:lnTo>
                    <a:lnTo>
                      <a:pt x="0" y="5684"/>
                    </a:lnTo>
                    <a:lnTo>
                      <a:pt x="0" y="5715"/>
                    </a:lnTo>
                    <a:lnTo>
                      <a:pt x="0" y="5775"/>
                    </a:lnTo>
                    <a:lnTo>
                      <a:pt x="0" y="5836"/>
                    </a:lnTo>
                    <a:lnTo>
                      <a:pt x="0" y="5897"/>
                    </a:lnTo>
                    <a:lnTo>
                      <a:pt x="0" y="6079"/>
                    </a:lnTo>
                    <a:lnTo>
                      <a:pt x="122" y="5897"/>
                    </a:lnTo>
                    <a:lnTo>
                      <a:pt x="243" y="5715"/>
                    </a:lnTo>
                    <a:lnTo>
                      <a:pt x="365" y="5532"/>
                    </a:lnTo>
                    <a:lnTo>
                      <a:pt x="1824" y="2979"/>
                    </a:lnTo>
                    <a:lnTo>
                      <a:pt x="1733" y="2979"/>
                    </a:lnTo>
                    <a:lnTo>
                      <a:pt x="1672" y="2888"/>
                    </a:lnTo>
                    <a:lnTo>
                      <a:pt x="213" y="5441"/>
                    </a:lnTo>
                    <a:lnTo>
                      <a:pt x="213" y="365"/>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0" name="Google Shape;10070;p13"/>
              <p:cNvSpPr/>
              <p:nvPr/>
            </p:nvSpPr>
            <p:spPr>
              <a:xfrm>
                <a:off x="-1952650" y="13711725"/>
                <a:ext cx="3825" cy="6875"/>
              </a:xfrm>
              <a:custGeom>
                <a:avLst/>
                <a:gdLst/>
                <a:ahLst/>
                <a:cxnLst/>
                <a:rect l="l" t="t" r="r" b="b"/>
                <a:pathLst>
                  <a:path w="153" h="275" extrusionOk="0">
                    <a:moveTo>
                      <a:pt x="0" y="1"/>
                    </a:moveTo>
                    <a:lnTo>
                      <a:pt x="0" y="183"/>
                    </a:lnTo>
                    <a:lnTo>
                      <a:pt x="152" y="274"/>
                    </a:lnTo>
                    <a:lnTo>
                      <a:pt x="152" y="274"/>
                    </a:lnTo>
                    <a:lnTo>
                      <a:pt x="122" y="24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1" name="Google Shape;10071;p13"/>
              <p:cNvSpPr/>
              <p:nvPr/>
            </p:nvSpPr>
            <p:spPr>
              <a:xfrm>
                <a:off x="-1816625" y="13790000"/>
                <a:ext cx="72975" cy="25"/>
              </a:xfrm>
              <a:custGeom>
                <a:avLst/>
                <a:gdLst/>
                <a:ahLst/>
                <a:cxnLst/>
                <a:rect l="l" t="t" r="r" b="b"/>
                <a:pathLst>
                  <a:path w="2919" h="1" extrusionOk="0">
                    <a:moveTo>
                      <a:pt x="0" y="1"/>
                    </a:moveTo>
                    <a:lnTo>
                      <a:pt x="29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2" name="Google Shape;10072;p13"/>
              <p:cNvSpPr/>
              <p:nvPr/>
            </p:nvSpPr>
            <p:spPr>
              <a:xfrm>
                <a:off x="-1816625" y="13794575"/>
                <a:ext cx="72975" cy="0"/>
              </a:xfrm>
              <a:custGeom>
                <a:avLst/>
                <a:gdLst/>
                <a:ahLst/>
                <a:cxnLst/>
                <a:rect l="l" t="t" r="r" b="b"/>
                <a:pathLst>
                  <a:path w="2919" extrusionOk="0">
                    <a:moveTo>
                      <a:pt x="2918" y="0"/>
                    </a:moveTo>
                    <a:lnTo>
                      <a:pt x="0" y="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3" name="Google Shape;10073;p13"/>
              <p:cNvSpPr/>
              <p:nvPr/>
            </p:nvSpPr>
            <p:spPr>
              <a:xfrm>
                <a:off x="-1739900" y="13792275"/>
                <a:ext cx="19025" cy="34225"/>
              </a:xfrm>
              <a:custGeom>
                <a:avLst/>
                <a:gdLst/>
                <a:ahLst/>
                <a:cxnLst/>
                <a:rect l="l" t="t" r="r" b="b"/>
                <a:pathLst>
                  <a:path w="761" h="1369" extrusionOk="0">
                    <a:moveTo>
                      <a:pt x="1" y="1"/>
                    </a:moveTo>
                    <a:lnTo>
                      <a:pt x="1" y="1"/>
                    </a:lnTo>
                    <a:lnTo>
                      <a:pt x="761" y="136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4" name="Google Shape;10074;p13"/>
              <p:cNvSpPr/>
              <p:nvPr/>
            </p:nvSpPr>
            <p:spPr>
              <a:xfrm>
                <a:off x="-1743675" y="13726175"/>
                <a:ext cx="36475" cy="63850"/>
              </a:xfrm>
              <a:custGeom>
                <a:avLst/>
                <a:gdLst/>
                <a:ahLst/>
                <a:cxnLst/>
                <a:rect l="l" t="t" r="r" b="b"/>
                <a:pathLst>
                  <a:path w="1459" h="2554" extrusionOk="0">
                    <a:moveTo>
                      <a:pt x="1459" y="0"/>
                    </a:moveTo>
                    <a:lnTo>
                      <a:pt x="1459" y="0"/>
                    </a:lnTo>
                    <a:lnTo>
                      <a:pt x="0" y="255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5" name="Google Shape;10075;p13"/>
              <p:cNvSpPr/>
              <p:nvPr/>
            </p:nvSpPr>
            <p:spPr>
              <a:xfrm>
                <a:off x="-1956450" y="13714025"/>
                <a:ext cx="131475" cy="80550"/>
              </a:xfrm>
              <a:custGeom>
                <a:avLst/>
                <a:gdLst/>
                <a:ahLst/>
                <a:cxnLst/>
                <a:rect l="l" t="t" r="r" b="b"/>
                <a:pathLst>
                  <a:path w="5259" h="3222" extrusionOk="0">
                    <a:moveTo>
                      <a:pt x="0" y="0"/>
                    </a:moveTo>
                    <a:lnTo>
                      <a:pt x="122" y="213"/>
                    </a:lnTo>
                    <a:lnTo>
                      <a:pt x="152" y="243"/>
                    </a:lnTo>
                    <a:lnTo>
                      <a:pt x="365" y="608"/>
                    </a:lnTo>
                    <a:lnTo>
                      <a:pt x="1824" y="3131"/>
                    </a:lnTo>
                    <a:lnTo>
                      <a:pt x="1885" y="3222"/>
                    </a:lnTo>
                    <a:lnTo>
                      <a:pt x="4924" y="3222"/>
                    </a:lnTo>
                    <a:lnTo>
                      <a:pt x="5076" y="3131"/>
                    </a:lnTo>
                    <a:lnTo>
                      <a:pt x="4924" y="3040"/>
                    </a:lnTo>
                    <a:lnTo>
                      <a:pt x="1976" y="3040"/>
                    </a:lnTo>
                    <a:lnTo>
                      <a:pt x="517" y="486"/>
                    </a:lnTo>
                    <a:lnTo>
                      <a:pt x="517" y="486"/>
                    </a:lnTo>
                    <a:lnTo>
                      <a:pt x="4924" y="3040"/>
                    </a:lnTo>
                    <a:lnTo>
                      <a:pt x="5259" y="3040"/>
                    </a:lnTo>
                    <a:lnTo>
                      <a:pt x="5137" y="2948"/>
                    </a:lnTo>
                    <a:lnTo>
                      <a:pt x="4985" y="2888"/>
                    </a:lnTo>
                    <a:lnTo>
                      <a:pt x="578" y="334"/>
                    </a:lnTo>
                    <a:lnTo>
                      <a:pt x="426" y="243"/>
                    </a:lnTo>
                    <a:lnTo>
                      <a:pt x="304" y="182"/>
                    </a:lnTo>
                    <a:lnTo>
                      <a:pt x="152" y="91"/>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6" name="Google Shape;10076;p13"/>
              <p:cNvSpPr/>
              <p:nvPr/>
            </p:nvSpPr>
            <p:spPr>
              <a:xfrm>
                <a:off x="-1825750" y="13792275"/>
                <a:ext cx="122350" cy="72975"/>
              </a:xfrm>
              <a:custGeom>
                <a:avLst/>
                <a:gdLst/>
                <a:ahLst/>
                <a:cxnLst/>
                <a:rect l="l" t="t" r="r" b="b"/>
                <a:pathLst>
                  <a:path w="4894" h="2919" extrusionOk="0">
                    <a:moveTo>
                      <a:pt x="3405" y="1"/>
                    </a:moveTo>
                    <a:lnTo>
                      <a:pt x="3374" y="92"/>
                    </a:lnTo>
                    <a:lnTo>
                      <a:pt x="3283" y="92"/>
                    </a:lnTo>
                    <a:lnTo>
                      <a:pt x="4772" y="2645"/>
                    </a:lnTo>
                    <a:lnTo>
                      <a:pt x="365" y="92"/>
                    </a:lnTo>
                    <a:lnTo>
                      <a:pt x="0" y="92"/>
                    </a:lnTo>
                    <a:lnTo>
                      <a:pt x="31" y="122"/>
                    </a:lnTo>
                    <a:lnTo>
                      <a:pt x="91" y="153"/>
                    </a:lnTo>
                    <a:lnTo>
                      <a:pt x="243" y="244"/>
                    </a:lnTo>
                    <a:lnTo>
                      <a:pt x="3253" y="1977"/>
                    </a:lnTo>
                    <a:lnTo>
                      <a:pt x="4803" y="2888"/>
                    </a:lnTo>
                    <a:lnTo>
                      <a:pt x="4894" y="2919"/>
                    </a:lnTo>
                    <a:lnTo>
                      <a:pt x="4894" y="2888"/>
                    </a:lnTo>
                    <a:lnTo>
                      <a:pt x="4803" y="2797"/>
                    </a:lnTo>
                    <a:lnTo>
                      <a:pt x="4894" y="2797"/>
                    </a:lnTo>
                    <a:lnTo>
                      <a:pt x="4894" y="2554"/>
                    </a:lnTo>
                    <a:lnTo>
                      <a:pt x="4195" y="1369"/>
                    </a:lnTo>
                    <a:lnTo>
                      <a:pt x="34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7" name="Google Shape;10077;p13"/>
              <p:cNvSpPr/>
              <p:nvPr/>
            </p:nvSpPr>
            <p:spPr>
              <a:xfrm>
                <a:off x="-1833350" y="13790000"/>
                <a:ext cx="7625" cy="2300"/>
              </a:xfrm>
              <a:custGeom>
                <a:avLst/>
                <a:gdLst/>
                <a:ahLst/>
                <a:cxnLst/>
                <a:rect l="l" t="t" r="r" b="b"/>
                <a:pathLst>
                  <a:path w="305" h="92" extrusionOk="0">
                    <a:moveTo>
                      <a:pt x="0" y="1"/>
                    </a:moveTo>
                    <a:lnTo>
                      <a:pt x="152" y="92"/>
                    </a:lnTo>
                    <a:lnTo>
                      <a:pt x="3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8" name="Google Shape;10078;p13"/>
              <p:cNvSpPr/>
              <p:nvPr/>
            </p:nvSpPr>
            <p:spPr>
              <a:xfrm>
                <a:off x="-1833350" y="13719325"/>
                <a:ext cx="129950" cy="74500"/>
              </a:xfrm>
              <a:custGeom>
                <a:avLst/>
                <a:gdLst/>
                <a:ahLst/>
                <a:cxnLst/>
                <a:rect l="l" t="t" r="r" b="b"/>
                <a:pathLst>
                  <a:path w="5198" h="2980" extrusionOk="0">
                    <a:moveTo>
                      <a:pt x="5076" y="274"/>
                    </a:moveTo>
                    <a:lnTo>
                      <a:pt x="3587" y="2828"/>
                    </a:lnTo>
                    <a:lnTo>
                      <a:pt x="669" y="2828"/>
                    </a:lnTo>
                    <a:lnTo>
                      <a:pt x="4317" y="730"/>
                    </a:lnTo>
                    <a:lnTo>
                      <a:pt x="5076" y="274"/>
                    </a:lnTo>
                    <a:close/>
                    <a:moveTo>
                      <a:pt x="5137" y="1"/>
                    </a:moveTo>
                    <a:lnTo>
                      <a:pt x="5046" y="31"/>
                    </a:lnTo>
                    <a:lnTo>
                      <a:pt x="4955" y="122"/>
                    </a:lnTo>
                    <a:lnTo>
                      <a:pt x="1003" y="2402"/>
                    </a:lnTo>
                    <a:lnTo>
                      <a:pt x="395" y="2767"/>
                    </a:lnTo>
                    <a:lnTo>
                      <a:pt x="335" y="2797"/>
                    </a:lnTo>
                    <a:lnTo>
                      <a:pt x="304" y="2797"/>
                    </a:lnTo>
                    <a:lnTo>
                      <a:pt x="152" y="2888"/>
                    </a:lnTo>
                    <a:lnTo>
                      <a:pt x="0" y="2980"/>
                    </a:lnTo>
                    <a:lnTo>
                      <a:pt x="3678" y="2980"/>
                    </a:lnTo>
                    <a:lnTo>
                      <a:pt x="3709" y="2888"/>
                    </a:lnTo>
                    <a:lnTo>
                      <a:pt x="5198" y="335"/>
                    </a:lnTo>
                    <a:lnTo>
                      <a:pt x="5198" y="122"/>
                    </a:lnTo>
                    <a:lnTo>
                      <a:pt x="5137" y="122"/>
                    </a:lnTo>
                    <a:lnTo>
                      <a:pt x="5168" y="31"/>
                    </a:lnTo>
                    <a:lnTo>
                      <a:pt x="51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9" name="Google Shape;10079;p13"/>
              <p:cNvSpPr/>
              <p:nvPr/>
            </p:nvSpPr>
            <p:spPr>
              <a:xfrm>
                <a:off x="-1619075" y="13796075"/>
                <a:ext cx="41075" cy="131500"/>
              </a:xfrm>
              <a:custGeom>
                <a:avLst/>
                <a:gdLst/>
                <a:ahLst/>
                <a:cxnLst/>
                <a:rect l="l" t="t" r="r" b="b"/>
                <a:pathLst>
                  <a:path w="1643" h="5260" extrusionOk="0">
                    <a:moveTo>
                      <a:pt x="1642" y="1"/>
                    </a:moveTo>
                    <a:lnTo>
                      <a:pt x="1490" y="92"/>
                    </a:lnTo>
                    <a:lnTo>
                      <a:pt x="1" y="2645"/>
                    </a:lnTo>
                    <a:lnTo>
                      <a:pt x="92" y="2645"/>
                    </a:lnTo>
                    <a:lnTo>
                      <a:pt x="1642" y="5259"/>
                    </a:lnTo>
                    <a:lnTo>
                      <a:pt x="153" y="2706"/>
                    </a:lnTo>
                    <a:lnTo>
                      <a:pt x="1642" y="153"/>
                    </a:lnTo>
                    <a:lnTo>
                      <a:pt x="16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0" name="Google Shape;10080;p13"/>
              <p:cNvSpPr/>
              <p:nvPr/>
            </p:nvSpPr>
            <p:spPr>
              <a:xfrm>
                <a:off x="-1574225" y="13796075"/>
                <a:ext cx="41050" cy="131500"/>
              </a:xfrm>
              <a:custGeom>
                <a:avLst/>
                <a:gdLst/>
                <a:ahLst/>
                <a:cxnLst/>
                <a:rect l="l" t="t" r="r" b="b"/>
                <a:pathLst>
                  <a:path w="1642" h="5260" extrusionOk="0">
                    <a:moveTo>
                      <a:pt x="0" y="1"/>
                    </a:moveTo>
                    <a:lnTo>
                      <a:pt x="0" y="153"/>
                    </a:lnTo>
                    <a:lnTo>
                      <a:pt x="1487" y="2702"/>
                    </a:lnTo>
                    <a:lnTo>
                      <a:pt x="1487" y="2702"/>
                    </a:lnTo>
                    <a:lnTo>
                      <a:pt x="1520" y="2645"/>
                    </a:lnTo>
                    <a:lnTo>
                      <a:pt x="1642" y="2645"/>
                    </a:lnTo>
                    <a:lnTo>
                      <a:pt x="152" y="92"/>
                    </a:lnTo>
                    <a:lnTo>
                      <a:pt x="0" y="1"/>
                    </a:lnTo>
                    <a:close/>
                    <a:moveTo>
                      <a:pt x="1487" y="2702"/>
                    </a:moveTo>
                    <a:lnTo>
                      <a:pt x="0" y="5259"/>
                    </a:lnTo>
                    <a:lnTo>
                      <a:pt x="0" y="5259"/>
                    </a:lnTo>
                    <a:lnTo>
                      <a:pt x="1490" y="2706"/>
                    </a:lnTo>
                    <a:lnTo>
                      <a:pt x="1487" y="270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1" name="Google Shape;10081;p13"/>
              <p:cNvSpPr/>
              <p:nvPr/>
            </p:nvSpPr>
            <p:spPr>
              <a:xfrm>
                <a:off x="-1574225" y="13944250"/>
                <a:ext cx="41050" cy="131500"/>
              </a:xfrm>
              <a:custGeom>
                <a:avLst/>
                <a:gdLst/>
                <a:ahLst/>
                <a:cxnLst/>
                <a:rect l="l" t="t" r="r" b="b"/>
                <a:pathLst>
                  <a:path w="1642" h="5260" extrusionOk="0">
                    <a:moveTo>
                      <a:pt x="0" y="1"/>
                    </a:moveTo>
                    <a:lnTo>
                      <a:pt x="1479" y="2573"/>
                    </a:lnTo>
                    <a:lnTo>
                      <a:pt x="1479" y="2573"/>
                    </a:lnTo>
                    <a:lnTo>
                      <a:pt x="1490" y="2554"/>
                    </a:lnTo>
                    <a:lnTo>
                      <a:pt x="0" y="1"/>
                    </a:lnTo>
                    <a:close/>
                    <a:moveTo>
                      <a:pt x="1479" y="2573"/>
                    </a:moveTo>
                    <a:lnTo>
                      <a:pt x="0" y="5107"/>
                    </a:lnTo>
                    <a:lnTo>
                      <a:pt x="0" y="5259"/>
                    </a:lnTo>
                    <a:lnTo>
                      <a:pt x="152" y="5168"/>
                    </a:lnTo>
                    <a:lnTo>
                      <a:pt x="1642" y="2645"/>
                    </a:lnTo>
                    <a:lnTo>
                      <a:pt x="1520" y="2645"/>
                    </a:lnTo>
                    <a:lnTo>
                      <a:pt x="1479" y="257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2" name="Google Shape;10082;p13"/>
              <p:cNvSpPr/>
              <p:nvPr/>
            </p:nvSpPr>
            <p:spPr>
              <a:xfrm>
                <a:off x="-1619075" y="13944250"/>
                <a:ext cx="41075" cy="131500"/>
              </a:xfrm>
              <a:custGeom>
                <a:avLst/>
                <a:gdLst/>
                <a:ahLst/>
                <a:cxnLst/>
                <a:rect l="l" t="t" r="r" b="b"/>
                <a:pathLst>
                  <a:path w="1643" h="5260" extrusionOk="0">
                    <a:moveTo>
                      <a:pt x="1642" y="1"/>
                    </a:moveTo>
                    <a:lnTo>
                      <a:pt x="92" y="2645"/>
                    </a:lnTo>
                    <a:lnTo>
                      <a:pt x="1" y="2645"/>
                    </a:lnTo>
                    <a:lnTo>
                      <a:pt x="1490" y="5168"/>
                    </a:lnTo>
                    <a:lnTo>
                      <a:pt x="1642" y="5259"/>
                    </a:lnTo>
                    <a:lnTo>
                      <a:pt x="1642" y="5107"/>
                    </a:lnTo>
                    <a:lnTo>
                      <a:pt x="153" y="2554"/>
                    </a:lnTo>
                    <a:lnTo>
                      <a:pt x="16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3" name="Google Shape;10083;p13"/>
              <p:cNvSpPr/>
              <p:nvPr/>
            </p:nvSpPr>
            <p:spPr>
              <a:xfrm>
                <a:off x="-1698850" y="13867525"/>
                <a:ext cx="114000" cy="68400"/>
              </a:xfrm>
              <a:custGeom>
                <a:avLst/>
                <a:gdLst/>
                <a:ahLst/>
                <a:cxnLst/>
                <a:rect l="l" t="t" r="r" b="b"/>
                <a:pathLst>
                  <a:path w="4560" h="2736" extrusionOk="0">
                    <a:moveTo>
                      <a:pt x="0" y="0"/>
                    </a:moveTo>
                    <a:lnTo>
                      <a:pt x="0" y="182"/>
                    </a:lnTo>
                    <a:lnTo>
                      <a:pt x="1490" y="2736"/>
                    </a:lnTo>
                    <a:lnTo>
                      <a:pt x="1520" y="2675"/>
                    </a:lnTo>
                    <a:lnTo>
                      <a:pt x="4560" y="2675"/>
                    </a:lnTo>
                    <a:lnTo>
                      <a:pt x="1642" y="2614"/>
                    </a:lnTo>
                    <a:lnTo>
                      <a:pt x="152" y="12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4" name="Google Shape;10084;p13"/>
              <p:cNvSpPr/>
              <p:nvPr/>
            </p:nvSpPr>
            <p:spPr>
              <a:xfrm>
                <a:off x="-1704175" y="13862200"/>
                <a:ext cx="775" cy="2300"/>
              </a:xfrm>
              <a:custGeom>
                <a:avLst/>
                <a:gdLst/>
                <a:ahLst/>
                <a:cxnLst/>
                <a:rect l="l" t="t" r="r" b="b"/>
                <a:pathLst>
                  <a:path w="31" h="92" extrusionOk="0">
                    <a:moveTo>
                      <a:pt x="1" y="0"/>
                    </a:moveTo>
                    <a:lnTo>
                      <a:pt x="31" y="91"/>
                    </a:lnTo>
                    <a:lnTo>
                      <a:pt x="31" y="31"/>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5" name="Google Shape;10085;p13"/>
              <p:cNvSpPr/>
              <p:nvPr/>
            </p:nvSpPr>
            <p:spPr>
              <a:xfrm>
                <a:off x="-1695825" y="13862200"/>
                <a:ext cx="117825" cy="69925"/>
              </a:xfrm>
              <a:custGeom>
                <a:avLst/>
                <a:gdLst/>
                <a:ahLst/>
                <a:cxnLst/>
                <a:rect l="l" t="t" r="r" b="b"/>
                <a:pathLst>
                  <a:path w="4713" h="2797" extrusionOk="0">
                    <a:moveTo>
                      <a:pt x="153" y="0"/>
                    </a:moveTo>
                    <a:lnTo>
                      <a:pt x="1" y="61"/>
                    </a:lnTo>
                    <a:lnTo>
                      <a:pt x="153" y="183"/>
                    </a:lnTo>
                    <a:lnTo>
                      <a:pt x="3071" y="183"/>
                    </a:lnTo>
                    <a:lnTo>
                      <a:pt x="4530" y="2736"/>
                    </a:lnTo>
                    <a:lnTo>
                      <a:pt x="4712" y="2797"/>
                    </a:lnTo>
                    <a:lnTo>
                      <a:pt x="4712" y="2614"/>
                    </a:lnTo>
                    <a:lnTo>
                      <a:pt x="3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6" name="Google Shape;10086;p13"/>
              <p:cNvSpPr/>
              <p:nvPr/>
            </p:nvSpPr>
            <p:spPr>
              <a:xfrm>
                <a:off x="-1567400" y="13938175"/>
                <a:ext cx="65375" cy="25"/>
              </a:xfrm>
              <a:custGeom>
                <a:avLst/>
                <a:gdLst/>
                <a:ahLst/>
                <a:cxnLst/>
                <a:rect l="l" t="t" r="r" b="b"/>
                <a:pathLst>
                  <a:path w="2615" h="1" extrusionOk="0">
                    <a:moveTo>
                      <a:pt x="1" y="1"/>
                    </a:moveTo>
                    <a:lnTo>
                      <a:pt x="2615" y="1"/>
                    </a:lnTo>
                    <a:lnTo>
                      <a:pt x="26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7" name="Google Shape;10087;p13"/>
              <p:cNvSpPr/>
              <p:nvPr/>
            </p:nvSpPr>
            <p:spPr>
              <a:xfrm>
                <a:off x="-1574225" y="13939700"/>
                <a:ext cx="81325" cy="70700"/>
              </a:xfrm>
              <a:custGeom>
                <a:avLst/>
                <a:gdLst/>
                <a:ahLst/>
                <a:cxnLst/>
                <a:rect l="l" t="t" r="r" b="b"/>
                <a:pathLst>
                  <a:path w="3253" h="2828" extrusionOk="0">
                    <a:moveTo>
                      <a:pt x="0" y="1"/>
                    </a:moveTo>
                    <a:lnTo>
                      <a:pt x="0" y="183"/>
                    </a:lnTo>
                    <a:lnTo>
                      <a:pt x="1520" y="2827"/>
                    </a:lnTo>
                    <a:lnTo>
                      <a:pt x="3253" y="2827"/>
                    </a:lnTo>
                    <a:lnTo>
                      <a:pt x="3253" y="2615"/>
                    </a:lnTo>
                    <a:lnTo>
                      <a:pt x="1642" y="2615"/>
                    </a:lnTo>
                    <a:lnTo>
                      <a:pt x="152" y="9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8" name="Google Shape;10088;p13"/>
              <p:cNvSpPr/>
              <p:nvPr/>
            </p:nvSpPr>
            <p:spPr>
              <a:xfrm>
                <a:off x="-1695825" y="13939700"/>
                <a:ext cx="117825" cy="70700"/>
              </a:xfrm>
              <a:custGeom>
                <a:avLst/>
                <a:gdLst/>
                <a:ahLst/>
                <a:cxnLst/>
                <a:rect l="l" t="t" r="r" b="b"/>
                <a:pathLst>
                  <a:path w="4713" h="2828" extrusionOk="0">
                    <a:moveTo>
                      <a:pt x="4712" y="1"/>
                    </a:moveTo>
                    <a:lnTo>
                      <a:pt x="4530" y="122"/>
                    </a:lnTo>
                    <a:lnTo>
                      <a:pt x="3071" y="2615"/>
                    </a:lnTo>
                    <a:lnTo>
                      <a:pt x="153" y="2615"/>
                    </a:lnTo>
                    <a:lnTo>
                      <a:pt x="1" y="2736"/>
                    </a:lnTo>
                    <a:lnTo>
                      <a:pt x="153" y="2827"/>
                    </a:lnTo>
                    <a:lnTo>
                      <a:pt x="3162" y="2827"/>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9" name="Google Shape;10089;p13"/>
              <p:cNvSpPr/>
              <p:nvPr/>
            </p:nvSpPr>
            <p:spPr>
              <a:xfrm>
                <a:off x="-1698850" y="13934375"/>
                <a:ext cx="117800" cy="69950"/>
              </a:xfrm>
              <a:custGeom>
                <a:avLst/>
                <a:gdLst/>
                <a:ahLst/>
                <a:cxnLst/>
                <a:rect l="l" t="t" r="r" b="b"/>
                <a:pathLst>
                  <a:path w="4712" h="2798" extrusionOk="0">
                    <a:moveTo>
                      <a:pt x="1520" y="1"/>
                    </a:moveTo>
                    <a:lnTo>
                      <a:pt x="1490" y="62"/>
                    </a:lnTo>
                    <a:lnTo>
                      <a:pt x="0" y="2615"/>
                    </a:lnTo>
                    <a:lnTo>
                      <a:pt x="0" y="2797"/>
                    </a:lnTo>
                    <a:lnTo>
                      <a:pt x="152" y="2676"/>
                    </a:lnTo>
                    <a:lnTo>
                      <a:pt x="1642" y="183"/>
                    </a:lnTo>
                    <a:lnTo>
                      <a:pt x="4560" y="153"/>
                    </a:lnTo>
                    <a:lnTo>
                      <a:pt x="4712" y="62"/>
                    </a:lnTo>
                    <a:lnTo>
                      <a:pt x="45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0" name="Google Shape;10090;p13"/>
              <p:cNvSpPr/>
              <p:nvPr/>
            </p:nvSpPr>
            <p:spPr>
              <a:xfrm>
                <a:off x="-1574225" y="13862200"/>
                <a:ext cx="49400" cy="69925"/>
              </a:xfrm>
              <a:custGeom>
                <a:avLst/>
                <a:gdLst/>
                <a:ahLst/>
                <a:cxnLst/>
                <a:rect l="l" t="t" r="r" b="b"/>
                <a:pathLst>
                  <a:path w="1976" h="2797" extrusionOk="0">
                    <a:moveTo>
                      <a:pt x="1520" y="0"/>
                    </a:moveTo>
                    <a:lnTo>
                      <a:pt x="0" y="2614"/>
                    </a:lnTo>
                    <a:lnTo>
                      <a:pt x="0" y="2797"/>
                    </a:lnTo>
                    <a:lnTo>
                      <a:pt x="152" y="2736"/>
                    </a:lnTo>
                    <a:lnTo>
                      <a:pt x="1642" y="183"/>
                    </a:lnTo>
                    <a:lnTo>
                      <a:pt x="1976" y="183"/>
                    </a:lnTo>
                    <a:cubicBezTo>
                      <a:pt x="1946" y="91"/>
                      <a:pt x="1946" y="61"/>
                      <a:pt x="18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1" name="Google Shape;10091;p13"/>
              <p:cNvSpPr/>
              <p:nvPr/>
            </p:nvSpPr>
            <p:spPr>
              <a:xfrm>
                <a:off x="-1571200" y="13932875"/>
                <a:ext cx="69175" cy="5325"/>
              </a:xfrm>
              <a:custGeom>
                <a:avLst/>
                <a:gdLst/>
                <a:ahLst/>
                <a:cxnLst/>
                <a:rect l="l" t="t" r="r" b="b"/>
                <a:pathLst>
                  <a:path w="2767" h="213" extrusionOk="0">
                    <a:moveTo>
                      <a:pt x="153" y="0"/>
                    </a:moveTo>
                    <a:lnTo>
                      <a:pt x="1" y="122"/>
                    </a:lnTo>
                    <a:lnTo>
                      <a:pt x="153" y="213"/>
                    </a:lnTo>
                    <a:lnTo>
                      <a:pt x="2767" y="213"/>
                    </a:lnTo>
                    <a:cubicBezTo>
                      <a:pt x="2767" y="122"/>
                      <a:pt x="2736" y="91"/>
                      <a:pt x="2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2" name="Google Shape;10092;p13"/>
              <p:cNvSpPr/>
              <p:nvPr/>
            </p:nvSpPr>
            <p:spPr>
              <a:xfrm>
                <a:off x="-1696575" y="14008100"/>
                <a:ext cx="118575" cy="68400"/>
              </a:xfrm>
              <a:custGeom>
                <a:avLst/>
                <a:gdLst/>
                <a:ahLst/>
                <a:cxnLst/>
                <a:rect l="l" t="t" r="r" b="b"/>
                <a:pathLst>
                  <a:path w="4743" h="2736" extrusionOk="0">
                    <a:moveTo>
                      <a:pt x="1" y="0"/>
                    </a:moveTo>
                    <a:lnTo>
                      <a:pt x="4742" y="2736"/>
                    </a:lnTo>
                    <a:lnTo>
                      <a:pt x="4742" y="2705"/>
                    </a:lnTo>
                    <a:lnTo>
                      <a:pt x="4590" y="2614"/>
                    </a:lnTo>
                    <a:lnTo>
                      <a:pt x="183" y="91"/>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3" name="Google Shape;10093;p13"/>
              <p:cNvSpPr/>
              <p:nvPr/>
            </p:nvSpPr>
            <p:spPr>
              <a:xfrm>
                <a:off x="-1703425" y="13867525"/>
                <a:ext cx="4600" cy="139825"/>
              </a:xfrm>
              <a:custGeom>
                <a:avLst/>
                <a:gdLst/>
                <a:ahLst/>
                <a:cxnLst/>
                <a:rect l="l" t="t" r="r" b="b"/>
                <a:pathLst>
                  <a:path w="184" h="5593" extrusionOk="0">
                    <a:moveTo>
                      <a:pt x="153" y="0"/>
                    </a:moveTo>
                    <a:lnTo>
                      <a:pt x="1" y="182"/>
                    </a:lnTo>
                    <a:lnTo>
                      <a:pt x="1" y="5289"/>
                    </a:lnTo>
                    <a:lnTo>
                      <a:pt x="1" y="5471"/>
                    </a:lnTo>
                    <a:lnTo>
                      <a:pt x="1" y="5562"/>
                    </a:lnTo>
                    <a:lnTo>
                      <a:pt x="1" y="5593"/>
                    </a:lnTo>
                    <a:lnTo>
                      <a:pt x="31" y="5562"/>
                    </a:lnTo>
                    <a:lnTo>
                      <a:pt x="123" y="5441"/>
                    </a:lnTo>
                    <a:lnTo>
                      <a:pt x="153" y="5502"/>
                    </a:lnTo>
                    <a:lnTo>
                      <a:pt x="183" y="5471"/>
                    </a:lnTo>
                    <a:lnTo>
                      <a:pt x="183" y="5289"/>
                    </a:lnTo>
                    <a:lnTo>
                      <a:pt x="183" y="182"/>
                    </a:ln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4" name="Google Shape;10094;p13"/>
              <p:cNvSpPr/>
              <p:nvPr/>
            </p:nvSpPr>
            <p:spPr>
              <a:xfrm>
                <a:off x="-1574225" y="14029375"/>
                <a:ext cx="82850" cy="47125"/>
              </a:xfrm>
              <a:custGeom>
                <a:avLst/>
                <a:gdLst/>
                <a:ahLst/>
                <a:cxnLst/>
                <a:rect l="l" t="t" r="r" b="b"/>
                <a:pathLst>
                  <a:path w="3314" h="1885" extrusionOk="0">
                    <a:moveTo>
                      <a:pt x="3313" y="0"/>
                    </a:moveTo>
                    <a:lnTo>
                      <a:pt x="0" y="1885"/>
                    </a:lnTo>
                    <a:lnTo>
                      <a:pt x="152" y="1824"/>
                    </a:lnTo>
                    <a:lnTo>
                      <a:pt x="33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5" name="Google Shape;10095;p13"/>
              <p:cNvSpPr/>
              <p:nvPr/>
            </p:nvSpPr>
            <p:spPr>
              <a:xfrm>
                <a:off x="-1698100" y="13794575"/>
                <a:ext cx="120100" cy="69150"/>
              </a:xfrm>
              <a:custGeom>
                <a:avLst/>
                <a:gdLst/>
                <a:ahLst/>
                <a:cxnLst/>
                <a:rect l="l" t="t" r="r" b="b"/>
                <a:pathLst>
                  <a:path w="4804" h="2766" extrusionOk="0">
                    <a:moveTo>
                      <a:pt x="4530" y="0"/>
                    </a:moveTo>
                    <a:lnTo>
                      <a:pt x="122" y="2553"/>
                    </a:lnTo>
                    <a:lnTo>
                      <a:pt x="1" y="2736"/>
                    </a:lnTo>
                    <a:lnTo>
                      <a:pt x="92" y="2766"/>
                    </a:lnTo>
                    <a:lnTo>
                      <a:pt x="244" y="2705"/>
                    </a:lnTo>
                    <a:lnTo>
                      <a:pt x="4651" y="152"/>
                    </a:lnTo>
                    <a:lnTo>
                      <a:pt x="4803" y="61"/>
                    </a:lnTo>
                    <a:lnTo>
                      <a:pt x="48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6" name="Google Shape;10096;p13"/>
              <p:cNvSpPr/>
              <p:nvPr/>
            </p:nvSpPr>
            <p:spPr>
              <a:xfrm>
                <a:off x="-1578025" y="13794575"/>
                <a:ext cx="3825" cy="138300"/>
              </a:xfrm>
              <a:custGeom>
                <a:avLst/>
                <a:gdLst/>
                <a:ahLst/>
                <a:cxnLst/>
                <a:rect l="l" t="t" r="r" b="b"/>
                <a:pathLst>
                  <a:path w="153" h="5532" extrusionOk="0">
                    <a:moveTo>
                      <a:pt x="0" y="0"/>
                    </a:moveTo>
                    <a:lnTo>
                      <a:pt x="0" y="61"/>
                    </a:lnTo>
                    <a:lnTo>
                      <a:pt x="0" y="213"/>
                    </a:lnTo>
                    <a:lnTo>
                      <a:pt x="0" y="5319"/>
                    </a:lnTo>
                    <a:lnTo>
                      <a:pt x="0" y="5502"/>
                    </a:lnTo>
                    <a:lnTo>
                      <a:pt x="61" y="5532"/>
                    </a:lnTo>
                    <a:lnTo>
                      <a:pt x="152" y="5502"/>
                    </a:lnTo>
                    <a:lnTo>
                      <a:pt x="152" y="5319"/>
                    </a:lnTo>
                    <a:lnTo>
                      <a:pt x="152" y="213"/>
                    </a:lnTo>
                    <a:lnTo>
                      <a:pt x="152" y="61"/>
                    </a:lnTo>
                    <a:lnTo>
                      <a:pt x="122" y="30"/>
                    </a:lnTo>
                    <a:lnTo>
                      <a:pt x="61" y="61"/>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7" name="Google Shape;10097;p13"/>
              <p:cNvSpPr/>
              <p:nvPr/>
            </p:nvSpPr>
            <p:spPr>
              <a:xfrm>
                <a:off x="-1578025" y="13938950"/>
                <a:ext cx="3825" cy="138325"/>
              </a:xfrm>
              <a:custGeom>
                <a:avLst/>
                <a:gdLst/>
                <a:ahLst/>
                <a:cxnLst/>
                <a:rect l="l" t="t" r="r" b="b"/>
                <a:pathLst>
                  <a:path w="153" h="5533" extrusionOk="0">
                    <a:moveTo>
                      <a:pt x="61" y="0"/>
                    </a:moveTo>
                    <a:lnTo>
                      <a:pt x="0" y="31"/>
                    </a:lnTo>
                    <a:lnTo>
                      <a:pt x="0" y="213"/>
                    </a:lnTo>
                    <a:lnTo>
                      <a:pt x="0" y="5319"/>
                    </a:lnTo>
                    <a:lnTo>
                      <a:pt x="0" y="5471"/>
                    </a:lnTo>
                    <a:lnTo>
                      <a:pt x="0" y="5502"/>
                    </a:lnTo>
                    <a:lnTo>
                      <a:pt x="61" y="5532"/>
                    </a:lnTo>
                    <a:lnTo>
                      <a:pt x="152" y="5502"/>
                    </a:lnTo>
                    <a:lnTo>
                      <a:pt x="152" y="5471"/>
                    </a:lnTo>
                    <a:lnTo>
                      <a:pt x="152" y="5319"/>
                    </a:lnTo>
                    <a:lnTo>
                      <a:pt x="152" y="213"/>
                    </a:lnTo>
                    <a:lnTo>
                      <a:pt x="152" y="31"/>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8" name="Google Shape;10098;p13"/>
              <p:cNvSpPr/>
              <p:nvPr/>
            </p:nvSpPr>
            <p:spPr>
              <a:xfrm>
                <a:off x="-1576500" y="13935900"/>
                <a:ext cx="82075" cy="49425"/>
              </a:xfrm>
              <a:custGeom>
                <a:avLst/>
                <a:gdLst/>
                <a:ahLst/>
                <a:cxnLst/>
                <a:rect l="l" t="t" r="r" b="b"/>
                <a:pathLst>
                  <a:path w="3283" h="1977" extrusionOk="0">
                    <a:moveTo>
                      <a:pt x="213" y="1"/>
                    </a:moveTo>
                    <a:lnTo>
                      <a:pt x="0" y="122"/>
                    </a:lnTo>
                    <a:lnTo>
                      <a:pt x="91" y="153"/>
                    </a:lnTo>
                    <a:lnTo>
                      <a:pt x="243" y="213"/>
                    </a:lnTo>
                    <a:lnTo>
                      <a:pt x="3283" y="1976"/>
                    </a:lnTo>
                    <a:cubicBezTo>
                      <a:pt x="3283" y="1885"/>
                      <a:pt x="3252" y="1824"/>
                      <a:pt x="3252" y="1733"/>
                    </a:cubicBezTo>
                    <a:lnTo>
                      <a:pt x="304" y="61"/>
                    </a:lnTo>
                    <a:lnTo>
                      <a:pt x="2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9" name="Google Shape;10099;p13"/>
              <p:cNvSpPr/>
              <p:nvPr/>
            </p:nvSpPr>
            <p:spPr>
              <a:xfrm>
                <a:off x="-1699625" y="13862950"/>
                <a:ext cx="123150" cy="72975"/>
              </a:xfrm>
              <a:custGeom>
                <a:avLst/>
                <a:gdLst/>
                <a:ahLst/>
                <a:cxnLst/>
                <a:rect l="l" t="t" r="r" b="b"/>
                <a:pathLst>
                  <a:path w="4926" h="2919" extrusionOk="0">
                    <a:moveTo>
                      <a:pt x="62" y="1"/>
                    </a:moveTo>
                    <a:lnTo>
                      <a:pt x="1" y="183"/>
                    </a:lnTo>
                    <a:lnTo>
                      <a:pt x="31" y="183"/>
                    </a:lnTo>
                    <a:lnTo>
                      <a:pt x="183" y="305"/>
                    </a:lnTo>
                    <a:lnTo>
                      <a:pt x="4591" y="2858"/>
                    </a:lnTo>
                    <a:lnTo>
                      <a:pt x="4743" y="2919"/>
                    </a:lnTo>
                    <a:lnTo>
                      <a:pt x="4925" y="2797"/>
                    </a:lnTo>
                    <a:lnTo>
                      <a:pt x="4864" y="2767"/>
                    </a:lnTo>
                    <a:lnTo>
                      <a:pt x="4682" y="2706"/>
                    </a:lnTo>
                    <a:lnTo>
                      <a:pt x="305" y="153"/>
                    </a:lnTo>
                    <a:lnTo>
                      <a:pt x="153" y="31"/>
                    </a:lnTo>
                    <a:lnTo>
                      <a:pt x="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0" name="Google Shape;10100;p13"/>
              <p:cNvSpPr/>
              <p:nvPr/>
            </p:nvSpPr>
            <p:spPr>
              <a:xfrm>
                <a:off x="-1700375" y="13897900"/>
                <a:ext cx="187725" cy="110225"/>
              </a:xfrm>
              <a:custGeom>
                <a:avLst/>
                <a:gdLst/>
                <a:ahLst/>
                <a:cxnLst/>
                <a:rect l="l" t="t" r="r" b="b"/>
                <a:pathLst>
                  <a:path w="7509" h="4409" extrusionOk="0">
                    <a:moveTo>
                      <a:pt x="7448" y="1"/>
                    </a:moveTo>
                    <a:lnTo>
                      <a:pt x="5168" y="1338"/>
                    </a:lnTo>
                    <a:lnTo>
                      <a:pt x="5046" y="1369"/>
                    </a:lnTo>
                    <a:lnTo>
                      <a:pt x="4955" y="1399"/>
                    </a:lnTo>
                    <a:lnTo>
                      <a:pt x="4773" y="1521"/>
                    </a:lnTo>
                    <a:lnTo>
                      <a:pt x="4621" y="1612"/>
                    </a:lnTo>
                    <a:lnTo>
                      <a:pt x="213" y="4135"/>
                    </a:lnTo>
                    <a:lnTo>
                      <a:pt x="61" y="4226"/>
                    </a:lnTo>
                    <a:lnTo>
                      <a:pt x="1" y="4256"/>
                    </a:lnTo>
                    <a:lnTo>
                      <a:pt x="31" y="4347"/>
                    </a:lnTo>
                    <a:lnTo>
                      <a:pt x="153" y="4408"/>
                    </a:lnTo>
                    <a:lnTo>
                      <a:pt x="305" y="4347"/>
                    </a:lnTo>
                    <a:lnTo>
                      <a:pt x="4712" y="1794"/>
                    </a:lnTo>
                    <a:lnTo>
                      <a:pt x="4864" y="1703"/>
                    </a:lnTo>
                    <a:lnTo>
                      <a:pt x="4925" y="1673"/>
                    </a:lnTo>
                    <a:lnTo>
                      <a:pt x="5107" y="1551"/>
                    </a:lnTo>
                    <a:lnTo>
                      <a:pt x="5259" y="1490"/>
                    </a:lnTo>
                    <a:lnTo>
                      <a:pt x="7508" y="183"/>
                    </a:lnTo>
                    <a:cubicBezTo>
                      <a:pt x="7508" y="122"/>
                      <a:pt x="7478" y="92"/>
                      <a:pt x="74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1" name="Google Shape;10101;p13"/>
              <p:cNvSpPr/>
              <p:nvPr/>
            </p:nvSpPr>
            <p:spPr>
              <a:xfrm>
                <a:off x="-1616775" y="13723900"/>
                <a:ext cx="38775" cy="63850"/>
              </a:xfrm>
              <a:custGeom>
                <a:avLst/>
                <a:gdLst/>
                <a:ahLst/>
                <a:cxnLst/>
                <a:rect l="l" t="t" r="r" b="b"/>
                <a:pathLst>
                  <a:path w="1551" h="2554" extrusionOk="0">
                    <a:moveTo>
                      <a:pt x="0" y="0"/>
                    </a:moveTo>
                    <a:lnTo>
                      <a:pt x="1398" y="2493"/>
                    </a:lnTo>
                    <a:lnTo>
                      <a:pt x="1550" y="2553"/>
                    </a:lnTo>
                    <a:lnTo>
                      <a:pt x="1550" y="2401"/>
                    </a:lnTo>
                    <a:lnTo>
                      <a:pt x="517" y="578"/>
                    </a:lnTo>
                    <a:cubicBezTo>
                      <a:pt x="334" y="395"/>
                      <a:pt x="182" y="21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2" name="Google Shape;10102;p13"/>
              <p:cNvSpPr/>
              <p:nvPr/>
            </p:nvSpPr>
            <p:spPr>
              <a:xfrm>
                <a:off x="-1574225" y="13780125"/>
                <a:ext cx="4575" cy="8375"/>
              </a:xfrm>
              <a:custGeom>
                <a:avLst/>
                <a:gdLst/>
                <a:ahLst/>
                <a:cxnLst/>
                <a:rect l="l" t="t" r="r" b="b"/>
                <a:pathLst>
                  <a:path w="183" h="335" extrusionOk="0">
                    <a:moveTo>
                      <a:pt x="61" y="1"/>
                    </a:moveTo>
                    <a:lnTo>
                      <a:pt x="0" y="152"/>
                    </a:lnTo>
                    <a:lnTo>
                      <a:pt x="0" y="335"/>
                    </a:lnTo>
                    <a:lnTo>
                      <a:pt x="152" y="244"/>
                    </a:lnTo>
                    <a:lnTo>
                      <a:pt x="183" y="152"/>
                    </a:lnTo>
                    <a:cubicBezTo>
                      <a:pt x="152" y="122"/>
                      <a:pt x="122" y="31"/>
                      <a:pt x="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3" name="Google Shape;10103;p13"/>
              <p:cNvSpPr/>
              <p:nvPr/>
            </p:nvSpPr>
            <p:spPr>
              <a:xfrm>
                <a:off x="-1577275" y="13794575"/>
                <a:ext cx="2300" cy="1525"/>
              </a:xfrm>
              <a:custGeom>
                <a:avLst/>
                <a:gdLst/>
                <a:ahLst/>
                <a:cxnLst/>
                <a:rect l="l" t="t" r="r" b="b"/>
                <a:pathLst>
                  <a:path w="92" h="61" extrusionOk="0">
                    <a:moveTo>
                      <a:pt x="1" y="0"/>
                    </a:moveTo>
                    <a:lnTo>
                      <a:pt x="31" y="61"/>
                    </a:lnTo>
                    <a:lnTo>
                      <a:pt x="92" y="3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4" name="Google Shape;10104;p13"/>
              <p:cNvSpPr/>
              <p:nvPr/>
            </p:nvSpPr>
            <p:spPr>
              <a:xfrm>
                <a:off x="-1695825" y="13717825"/>
                <a:ext cx="76775" cy="4575"/>
              </a:xfrm>
              <a:custGeom>
                <a:avLst/>
                <a:gdLst/>
                <a:ahLst/>
                <a:cxnLst/>
                <a:rect l="l" t="t" r="r" b="b"/>
                <a:pathLst>
                  <a:path w="3071" h="183" extrusionOk="0">
                    <a:moveTo>
                      <a:pt x="153" y="0"/>
                    </a:moveTo>
                    <a:lnTo>
                      <a:pt x="1" y="61"/>
                    </a:lnTo>
                    <a:lnTo>
                      <a:pt x="153" y="182"/>
                    </a:lnTo>
                    <a:lnTo>
                      <a:pt x="3071" y="182"/>
                    </a:lnTo>
                    <a:lnTo>
                      <a:pt x="28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5" name="Google Shape;10105;p13"/>
              <p:cNvSpPr/>
              <p:nvPr/>
            </p:nvSpPr>
            <p:spPr>
              <a:xfrm>
                <a:off x="-1698850" y="13673750"/>
                <a:ext cx="25850" cy="42575"/>
              </a:xfrm>
              <a:custGeom>
                <a:avLst/>
                <a:gdLst/>
                <a:ahLst/>
                <a:cxnLst/>
                <a:rect l="l" t="t" r="r" b="b"/>
                <a:pathLst>
                  <a:path w="1034" h="1703" extrusionOk="0">
                    <a:moveTo>
                      <a:pt x="882" y="0"/>
                    </a:moveTo>
                    <a:lnTo>
                      <a:pt x="0" y="1520"/>
                    </a:lnTo>
                    <a:lnTo>
                      <a:pt x="0" y="1702"/>
                    </a:lnTo>
                    <a:lnTo>
                      <a:pt x="152" y="1642"/>
                    </a:lnTo>
                    <a:lnTo>
                      <a:pt x="1034" y="122"/>
                    </a:lnTo>
                    <a:cubicBezTo>
                      <a:pt x="1003" y="91"/>
                      <a:pt x="912" y="31"/>
                      <a:pt x="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6" name="Google Shape;10106;p13"/>
              <p:cNvSpPr/>
              <p:nvPr/>
            </p:nvSpPr>
            <p:spPr>
              <a:xfrm>
                <a:off x="-1704175" y="13720100"/>
                <a:ext cx="775" cy="2300"/>
              </a:xfrm>
              <a:custGeom>
                <a:avLst/>
                <a:gdLst/>
                <a:ahLst/>
                <a:cxnLst/>
                <a:rect l="l" t="t" r="r" b="b"/>
                <a:pathLst>
                  <a:path w="31" h="92" extrusionOk="0">
                    <a:moveTo>
                      <a:pt x="31" y="0"/>
                    </a:moveTo>
                    <a:lnTo>
                      <a:pt x="1" y="91"/>
                    </a:lnTo>
                    <a:lnTo>
                      <a:pt x="31" y="91"/>
                    </a:lnTo>
                    <a:lnTo>
                      <a:pt x="31" y="61"/>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7" name="Google Shape;10107;p13"/>
              <p:cNvSpPr/>
              <p:nvPr/>
            </p:nvSpPr>
            <p:spPr>
              <a:xfrm>
                <a:off x="-1702650" y="13655500"/>
                <a:ext cx="4575" cy="62350"/>
              </a:xfrm>
              <a:custGeom>
                <a:avLst/>
                <a:gdLst/>
                <a:ahLst/>
                <a:cxnLst/>
                <a:rect l="l" t="t" r="r" b="b"/>
                <a:pathLst>
                  <a:path w="183" h="2494" extrusionOk="0">
                    <a:moveTo>
                      <a:pt x="0" y="1"/>
                    </a:moveTo>
                    <a:lnTo>
                      <a:pt x="0" y="2250"/>
                    </a:lnTo>
                    <a:lnTo>
                      <a:pt x="122" y="2493"/>
                    </a:lnTo>
                    <a:lnTo>
                      <a:pt x="183" y="2432"/>
                    </a:lnTo>
                    <a:lnTo>
                      <a:pt x="183" y="2250"/>
                    </a:lnTo>
                    <a:lnTo>
                      <a:pt x="183" y="122"/>
                    </a:lnTo>
                    <a:cubicBezTo>
                      <a:pt x="122" y="92"/>
                      <a:pt x="92" y="6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8" name="Google Shape;10108;p13"/>
              <p:cNvSpPr/>
              <p:nvPr/>
            </p:nvSpPr>
            <p:spPr>
              <a:xfrm>
                <a:off x="-1578800" y="13769475"/>
                <a:ext cx="4600" cy="20550"/>
              </a:xfrm>
              <a:custGeom>
                <a:avLst/>
                <a:gdLst/>
                <a:ahLst/>
                <a:cxnLst/>
                <a:rect l="l" t="t" r="r" b="b"/>
                <a:pathLst>
                  <a:path w="184" h="822" extrusionOk="0">
                    <a:moveTo>
                      <a:pt x="1" y="1"/>
                    </a:moveTo>
                    <a:lnTo>
                      <a:pt x="1" y="548"/>
                    </a:lnTo>
                    <a:lnTo>
                      <a:pt x="1" y="730"/>
                    </a:lnTo>
                    <a:lnTo>
                      <a:pt x="92" y="822"/>
                    </a:lnTo>
                    <a:lnTo>
                      <a:pt x="183" y="761"/>
                    </a:lnTo>
                    <a:lnTo>
                      <a:pt x="183" y="578"/>
                    </a:lnTo>
                    <a:lnTo>
                      <a:pt x="183" y="275"/>
                    </a:lnTo>
                    <a:cubicBezTo>
                      <a:pt x="92" y="214"/>
                      <a:pt x="62" y="123"/>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9" name="Google Shape;10109;p13"/>
              <p:cNvSpPr/>
              <p:nvPr/>
            </p:nvSpPr>
            <p:spPr>
              <a:xfrm>
                <a:off x="-1700375" y="13691975"/>
                <a:ext cx="49425" cy="28150"/>
              </a:xfrm>
              <a:custGeom>
                <a:avLst/>
                <a:gdLst/>
                <a:ahLst/>
                <a:cxnLst/>
                <a:rect l="l" t="t" r="r" b="b"/>
                <a:pathLst>
                  <a:path w="1977" h="1126" extrusionOk="0">
                    <a:moveTo>
                      <a:pt x="1824" y="1"/>
                    </a:moveTo>
                    <a:lnTo>
                      <a:pt x="183" y="943"/>
                    </a:lnTo>
                    <a:lnTo>
                      <a:pt x="61" y="973"/>
                    </a:lnTo>
                    <a:lnTo>
                      <a:pt x="1" y="1034"/>
                    </a:lnTo>
                    <a:lnTo>
                      <a:pt x="31" y="1064"/>
                    </a:lnTo>
                    <a:lnTo>
                      <a:pt x="153" y="1125"/>
                    </a:lnTo>
                    <a:lnTo>
                      <a:pt x="305" y="1064"/>
                    </a:lnTo>
                    <a:lnTo>
                      <a:pt x="1976" y="92"/>
                    </a:lnTo>
                    <a:cubicBezTo>
                      <a:pt x="1946" y="61"/>
                      <a:pt x="1855" y="31"/>
                      <a:pt x="1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0" name="Google Shape;10110;p13"/>
              <p:cNvSpPr/>
              <p:nvPr/>
            </p:nvSpPr>
            <p:spPr>
              <a:xfrm>
                <a:off x="-1657825" y="13790000"/>
                <a:ext cx="72975" cy="25"/>
              </a:xfrm>
              <a:custGeom>
                <a:avLst/>
                <a:gdLst/>
                <a:ahLst/>
                <a:cxnLst/>
                <a:rect l="l" t="t" r="r" b="b"/>
                <a:pathLst>
                  <a:path w="2919" h="1" extrusionOk="0">
                    <a:moveTo>
                      <a:pt x="1" y="1"/>
                    </a:moveTo>
                    <a:lnTo>
                      <a:pt x="2919" y="1"/>
                    </a:lnTo>
                    <a:lnTo>
                      <a:pt x="2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1" name="Google Shape;10111;p13"/>
              <p:cNvSpPr/>
              <p:nvPr/>
            </p:nvSpPr>
            <p:spPr>
              <a:xfrm>
                <a:off x="-1703425" y="13711725"/>
                <a:ext cx="4600" cy="6875"/>
              </a:xfrm>
              <a:custGeom>
                <a:avLst/>
                <a:gdLst/>
                <a:ahLst/>
                <a:cxnLst/>
                <a:rect l="l" t="t" r="r" b="b"/>
                <a:pathLst>
                  <a:path w="184" h="275" extrusionOk="0">
                    <a:moveTo>
                      <a:pt x="1" y="1"/>
                    </a:moveTo>
                    <a:lnTo>
                      <a:pt x="1" y="183"/>
                    </a:lnTo>
                    <a:lnTo>
                      <a:pt x="183" y="274"/>
                    </a:lnTo>
                    <a:lnTo>
                      <a:pt x="153" y="24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2" name="Google Shape;10112;p13"/>
              <p:cNvSpPr/>
              <p:nvPr/>
            </p:nvSpPr>
            <p:spPr>
              <a:xfrm>
                <a:off x="-1703425" y="13720100"/>
                <a:ext cx="45625" cy="152000"/>
              </a:xfrm>
              <a:custGeom>
                <a:avLst/>
                <a:gdLst/>
                <a:ahLst/>
                <a:cxnLst/>
                <a:rect l="l" t="t" r="r" b="b"/>
                <a:pathLst>
                  <a:path w="1825" h="6080" extrusionOk="0">
                    <a:moveTo>
                      <a:pt x="1" y="0"/>
                    </a:moveTo>
                    <a:lnTo>
                      <a:pt x="1" y="61"/>
                    </a:lnTo>
                    <a:lnTo>
                      <a:pt x="1" y="91"/>
                    </a:lnTo>
                    <a:lnTo>
                      <a:pt x="1" y="365"/>
                    </a:lnTo>
                    <a:lnTo>
                      <a:pt x="1" y="5441"/>
                    </a:lnTo>
                    <a:lnTo>
                      <a:pt x="1" y="5684"/>
                    </a:lnTo>
                    <a:lnTo>
                      <a:pt x="1" y="5715"/>
                    </a:lnTo>
                    <a:lnTo>
                      <a:pt x="1" y="5775"/>
                    </a:lnTo>
                    <a:lnTo>
                      <a:pt x="1" y="5836"/>
                    </a:lnTo>
                    <a:lnTo>
                      <a:pt x="1" y="5897"/>
                    </a:lnTo>
                    <a:lnTo>
                      <a:pt x="1" y="6079"/>
                    </a:lnTo>
                    <a:lnTo>
                      <a:pt x="153" y="5897"/>
                    </a:lnTo>
                    <a:lnTo>
                      <a:pt x="214" y="5715"/>
                    </a:lnTo>
                    <a:lnTo>
                      <a:pt x="335" y="5532"/>
                    </a:lnTo>
                    <a:lnTo>
                      <a:pt x="1825" y="2979"/>
                    </a:lnTo>
                    <a:lnTo>
                      <a:pt x="1703" y="2979"/>
                    </a:lnTo>
                    <a:lnTo>
                      <a:pt x="1673" y="2888"/>
                    </a:lnTo>
                    <a:lnTo>
                      <a:pt x="183" y="5441"/>
                    </a:lnTo>
                    <a:lnTo>
                      <a:pt x="183" y="36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3" name="Google Shape;10113;p13"/>
              <p:cNvSpPr/>
              <p:nvPr/>
            </p:nvSpPr>
            <p:spPr>
              <a:xfrm>
                <a:off x="-1567400" y="13790000"/>
                <a:ext cx="2300" cy="25"/>
              </a:xfrm>
              <a:custGeom>
                <a:avLst/>
                <a:gdLst/>
                <a:ahLst/>
                <a:cxnLst/>
                <a:rect l="l" t="t" r="r" b="b"/>
                <a:pathLst>
                  <a:path w="92" h="1" extrusionOk="0">
                    <a:moveTo>
                      <a:pt x="92" y="1"/>
                    </a:moveTo>
                    <a:lnTo>
                      <a:pt x="92" y="1"/>
                    </a:ln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4" name="Google Shape;10114;p13"/>
              <p:cNvSpPr/>
              <p:nvPr/>
            </p:nvSpPr>
            <p:spPr>
              <a:xfrm>
                <a:off x="-1567400" y="13794575"/>
                <a:ext cx="5350" cy="0"/>
              </a:xfrm>
              <a:custGeom>
                <a:avLst/>
                <a:gdLst/>
                <a:ahLst/>
                <a:cxnLst/>
                <a:rect l="l" t="t" r="r" b="b"/>
                <a:pathLst>
                  <a:path w="214" extrusionOk="0">
                    <a:moveTo>
                      <a:pt x="1" y="0"/>
                    </a:moveTo>
                    <a:lnTo>
                      <a:pt x="214" y="0"/>
                    </a:lnTo>
                    <a:lnTo>
                      <a:pt x="2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5" name="Google Shape;10115;p13"/>
              <p:cNvSpPr/>
              <p:nvPr/>
            </p:nvSpPr>
            <p:spPr>
              <a:xfrm>
                <a:off x="-1707200" y="13714025"/>
                <a:ext cx="130725" cy="80550"/>
              </a:xfrm>
              <a:custGeom>
                <a:avLst/>
                <a:gdLst/>
                <a:ahLst/>
                <a:cxnLst/>
                <a:rect l="l" t="t" r="r" b="b"/>
                <a:pathLst>
                  <a:path w="5229" h="3222" extrusionOk="0">
                    <a:moveTo>
                      <a:pt x="0" y="0"/>
                    </a:moveTo>
                    <a:lnTo>
                      <a:pt x="152" y="213"/>
                    </a:lnTo>
                    <a:lnTo>
                      <a:pt x="152" y="243"/>
                    </a:lnTo>
                    <a:lnTo>
                      <a:pt x="334" y="608"/>
                    </a:lnTo>
                    <a:lnTo>
                      <a:pt x="1824" y="3131"/>
                    </a:lnTo>
                    <a:lnTo>
                      <a:pt x="1854" y="3222"/>
                    </a:lnTo>
                    <a:lnTo>
                      <a:pt x="4894" y="3222"/>
                    </a:lnTo>
                    <a:lnTo>
                      <a:pt x="5046" y="3131"/>
                    </a:lnTo>
                    <a:lnTo>
                      <a:pt x="4894" y="3040"/>
                    </a:lnTo>
                    <a:lnTo>
                      <a:pt x="1976" y="3040"/>
                    </a:lnTo>
                    <a:lnTo>
                      <a:pt x="486" y="486"/>
                    </a:lnTo>
                    <a:lnTo>
                      <a:pt x="486" y="486"/>
                    </a:lnTo>
                    <a:lnTo>
                      <a:pt x="4894" y="3040"/>
                    </a:lnTo>
                    <a:lnTo>
                      <a:pt x="5228" y="3040"/>
                    </a:lnTo>
                    <a:lnTo>
                      <a:pt x="5167" y="2948"/>
                    </a:lnTo>
                    <a:lnTo>
                      <a:pt x="5015" y="2888"/>
                    </a:lnTo>
                    <a:lnTo>
                      <a:pt x="608" y="334"/>
                    </a:lnTo>
                    <a:lnTo>
                      <a:pt x="456" y="243"/>
                    </a:lnTo>
                    <a:lnTo>
                      <a:pt x="334" y="182"/>
                    </a:lnTo>
                    <a:lnTo>
                      <a:pt x="152" y="91"/>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6" name="Google Shape;10116;p13"/>
              <p:cNvSpPr/>
              <p:nvPr/>
            </p:nvSpPr>
            <p:spPr>
              <a:xfrm>
                <a:off x="-1584875" y="13790000"/>
                <a:ext cx="7625" cy="2300"/>
              </a:xfrm>
              <a:custGeom>
                <a:avLst/>
                <a:gdLst/>
                <a:ahLst/>
                <a:cxnLst/>
                <a:rect l="l" t="t" r="r" b="b"/>
                <a:pathLst>
                  <a:path w="305" h="92" extrusionOk="0">
                    <a:moveTo>
                      <a:pt x="1" y="1"/>
                    </a:moveTo>
                    <a:lnTo>
                      <a:pt x="153" y="92"/>
                    </a:lnTo>
                    <a:lnTo>
                      <a:pt x="3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7" name="Google Shape;10117;p13"/>
              <p:cNvSpPr/>
              <p:nvPr/>
            </p:nvSpPr>
            <p:spPr>
              <a:xfrm>
                <a:off x="-1577275" y="13794575"/>
                <a:ext cx="25100" cy="12925"/>
              </a:xfrm>
              <a:custGeom>
                <a:avLst/>
                <a:gdLst/>
                <a:ahLst/>
                <a:cxnLst/>
                <a:rect l="l" t="t" r="r" b="b"/>
                <a:pathLst>
                  <a:path w="1004" h="517" extrusionOk="0">
                    <a:moveTo>
                      <a:pt x="1" y="0"/>
                    </a:moveTo>
                    <a:lnTo>
                      <a:pt x="92" y="30"/>
                    </a:lnTo>
                    <a:lnTo>
                      <a:pt x="153" y="61"/>
                    </a:lnTo>
                    <a:lnTo>
                      <a:pt x="305" y="152"/>
                    </a:lnTo>
                    <a:lnTo>
                      <a:pt x="1004" y="517"/>
                    </a:lnTo>
                    <a:cubicBezTo>
                      <a:pt x="913" y="426"/>
                      <a:pt x="882" y="304"/>
                      <a:pt x="791" y="213"/>
                    </a:cubicBezTo>
                    <a:lnTo>
                      <a:pt x="4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8" name="Google Shape;10118;p13"/>
              <p:cNvSpPr/>
              <p:nvPr/>
            </p:nvSpPr>
            <p:spPr>
              <a:xfrm>
                <a:off x="-1584875" y="13784675"/>
                <a:ext cx="22825" cy="9900"/>
              </a:xfrm>
              <a:custGeom>
                <a:avLst/>
                <a:gdLst/>
                <a:ahLst/>
                <a:cxnLst/>
                <a:rect l="l" t="t" r="r" b="b"/>
                <a:pathLst>
                  <a:path w="913" h="396" extrusionOk="0">
                    <a:moveTo>
                      <a:pt x="639" y="1"/>
                    </a:moveTo>
                    <a:lnTo>
                      <a:pt x="578" y="62"/>
                    </a:lnTo>
                    <a:lnTo>
                      <a:pt x="426" y="122"/>
                    </a:lnTo>
                    <a:lnTo>
                      <a:pt x="335" y="214"/>
                    </a:lnTo>
                    <a:lnTo>
                      <a:pt x="153" y="305"/>
                    </a:lnTo>
                    <a:lnTo>
                      <a:pt x="1" y="396"/>
                    </a:lnTo>
                    <a:lnTo>
                      <a:pt x="913" y="396"/>
                    </a:lnTo>
                    <a:cubicBezTo>
                      <a:pt x="882" y="305"/>
                      <a:pt x="852" y="274"/>
                      <a:pt x="791" y="214"/>
                    </a:cubicBezTo>
                    <a:lnTo>
                      <a:pt x="700" y="214"/>
                    </a:lnTo>
                    <a:lnTo>
                      <a:pt x="761" y="153"/>
                    </a:lnTo>
                    <a:cubicBezTo>
                      <a:pt x="730" y="122"/>
                      <a:pt x="700" y="62"/>
                      <a:pt x="6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9" name="Google Shape;10119;p13"/>
              <p:cNvSpPr/>
              <p:nvPr/>
            </p:nvSpPr>
            <p:spPr>
              <a:xfrm>
                <a:off x="-2361475" y="14155500"/>
                <a:ext cx="34975" cy="64625"/>
              </a:xfrm>
              <a:custGeom>
                <a:avLst/>
                <a:gdLst/>
                <a:ahLst/>
                <a:cxnLst/>
                <a:rect l="l" t="t" r="r" b="b"/>
                <a:pathLst>
                  <a:path w="1399" h="2585" extrusionOk="0">
                    <a:moveTo>
                      <a:pt x="0" y="1"/>
                    </a:moveTo>
                    <a:cubicBezTo>
                      <a:pt x="61" y="274"/>
                      <a:pt x="152" y="518"/>
                      <a:pt x="213" y="761"/>
                    </a:cubicBezTo>
                    <a:lnTo>
                      <a:pt x="1247" y="2493"/>
                    </a:lnTo>
                    <a:lnTo>
                      <a:pt x="1399" y="2585"/>
                    </a:lnTo>
                    <a:lnTo>
                      <a:pt x="1399" y="240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0" name="Google Shape;10120;p13"/>
              <p:cNvSpPr/>
              <p:nvPr/>
            </p:nvSpPr>
            <p:spPr>
              <a:xfrm>
                <a:off x="-2336400" y="14221625"/>
                <a:ext cx="7625" cy="5350"/>
              </a:xfrm>
              <a:custGeom>
                <a:avLst/>
                <a:gdLst/>
                <a:ahLst/>
                <a:cxnLst/>
                <a:rect l="l" t="t" r="r" b="b"/>
                <a:pathLst>
                  <a:path w="305" h="214" extrusionOk="0">
                    <a:moveTo>
                      <a:pt x="0" y="0"/>
                    </a:moveTo>
                    <a:cubicBezTo>
                      <a:pt x="61" y="92"/>
                      <a:pt x="61" y="122"/>
                      <a:pt x="92" y="213"/>
                    </a:cubicBezTo>
                    <a:lnTo>
                      <a:pt x="152" y="213"/>
                    </a:lnTo>
                    <a:lnTo>
                      <a:pt x="304" y="122"/>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1" name="Google Shape;10121;p13"/>
              <p:cNvSpPr/>
              <p:nvPr/>
            </p:nvSpPr>
            <p:spPr>
              <a:xfrm>
                <a:off x="-2375925" y="14077250"/>
                <a:ext cx="47150" cy="5325"/>
              </a:xfrm>
              <a:custGeom>
                <a:avLst/>
                <a:gdLst/>
                <a:ahLst/>
                <a:cxnLst/>
                <a:rect l="l" t="t" r="r" b="b"/>
                <a:pathLst>
                  <a:path w="1886" h="213" extrusionOk="0">
                    <a:moveTo>
                      <a:pt x="1" y="0"/>
                    </a:moveTo>
                    <a:cubicBezTo>
                      <a:pt x="1" y="91"/>
                      <a:pt x="1" y="122"/>
                      <a:pt x="31" y="213"/>
                    </a:cubicBezTo>
                    <a:lnTo>
                      <a:pt x="1733" y="213"/>
                    </a:lnTo>
                    <a:lnTo>
                      <a:pt x="1885" y="122"/>
                    </a:lnTo>
                    <a:lnTo>
                      <a:pt x="17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2" name="Google Shape;10122;p13"/>
              <p:cNvSpPr/>
              <p:nvPr/>
            </p:nvSpPr>
            <p:spPr>
              <a:xfrm>
                <a:off x="-2364525" y="14082550"/>
                <a:ext cx="38025" cy="66900"/>
              </a:xfrm>
              <a:custGeom>
                <a:avLst/>
                <a:gdLst/>
                <a:ahLst/>
                <a:cxnLst/>
                <a:rect l="l" t="t" r="r" b="b"/>
                <a:pathLst>
                  <a:path w="1521" h="2676" extrusionOk="0">
                    <a:moveTo>
                      <a:pt x="1521" y="1"/>
                    </a:moveTo>
                    <a:lnTo>
                      <a:pt x="1369" y="153"/>
                    </a:lnTo>
                    <a:lnTo>
                      <a:pt x="1" y="2463"/>
                    </a:lnTo>
                    <a:cubicBezTo>
                      <a:pt x="31" y="2524"/>
                      <a:pt x="31" y="2615"/>
                      <a:pt x="62" y="2676"/>
                    </a:cubicBezTo>
                    <a:lnTo>
                      <a:pt x="1521" y="183"/>
                    </a:lnTo>
                    <a:lnTo>
                      <a:pt x="15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3" name="Google Shape;10123;p13"/>
              <p:cNvSpPr/>
              <p:nvPr/>
            </p:nvSpPr>
            <p:spPr>
              <a:xfrm>
                <a:off x="-2331075" y="14230750"/>
                <a:ext cx="775" cy="775"/>
              </a:xfrm>
              <a:custGeom>
                <a:avLst/>
                <a:gdLst/>
                <a:ahLst/>
                <a:cxnLst/>
                <a:rect l="l" t="t" r="r" b="b"/>
                <a:pathLst>
                  <a:path w="31" h="31" extrusionOk="0">
                    <a:moveTo>
                      <a:pt x="0" y="30"/>
                    </a:moveTo>
                    <a:lnTo>
                      <a:pt x="0" y="30"/>
                    </a:lnTo>
                    <a:lnTo>
                      <a:pt x="31" y="0"/>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4" name="Google Shape;10124;p13"/>
              <p:cNvSpPr/>
              <p:nvPr/>
            </p:nvSpPr>
            <p:spPr>
              <a:xfrm>
                <a:off x="-2376675" y="14046850"/>
                <a:ext cx="53225" cy="34225"/>
              </a:xfrm>
              <a:custGeom>
                <a:avLst/>
                <a:gdLst/>
                <a:ahLst/>
                <a:cxnLst/>
                <a:rect l="l" t="t" r="r" b="b"/>
                <a:pathLst>
                  <a:path w="2129" h="1369" extrusionOk="0">
                    <a:moveTo>
                      <a:pt x="0" y="0"/>
                    </a:moveTo>
                    <a:lnTo>
                      <a:pt x="0" y="244"/>
                    </a:lnTo>
                    <a:lnTo>
                      <a:pt x="1824" y="1307"/>
                    </a:lnTo>
                    <a:lnTo>
                      <a:pt x="1976" y="1368"/>
                    </a:lnTo>
                    <a:lnTo>
                      <a:pt x="2007" y="1307"/>
                    </a:lnTo>
                    <a:lnTo>
                      <a:pt x="1976" y="1216"/>
                    </a:lnTo>
                    <a:lnTo>
                      <a:pt x="2128" y="1216"/>
                    </a:lnTo>
                    <a:lnTo>
                      <a:pt x="2037" y="1186"/>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5" name="Google Shape;10125;p13"/>
              <p:cNvSpPr/>
              <p:nvPr/>
            </p:nvSpPr>
            <p:spPr>
              <a:xfrm>
                <a:off x="-2340200" y="14210225"/>
                <a:ext cx="13000" cy="11550"/>
              </a:xfrm>
              <a:custGeom>
                <a:avLst/>
                <a:gdLst/>
                <a:ahLst/>
                <a:cxnLst/>
                <a:rect l="l" t="t" r="r" b="b"/>
                <a:pathLst>
                  <a:path w="520" h="462" extrusionOk="0">
                    <a:moveTo>
                      <a:pt x="0" y="0"/>
                    </a:moveTo>
                    <a:cubicBezTo>
                      <a:pt x="61" y="92"/>
                      <a:pt x="92" y="213"/>
                      <a:pt x="122" y="274"/>
                    </a:cubicBezTo>
                    <a:lnTo>
                      <a:pt x="365" y="396"/>
                    </a:lnTo>
                    <a:lnTo>
                      <a:pt x="517" y="456"/>
                    </a:lnTo>
                    <a:lnTo>
                      <a:pt x="517" y="456"/>
                    </a:lnTo>
                    <a:lnTo>
                      <a:pt x="426" y="274"/>
                    </a:lnTo>
                    <a:lnTo>
                      <a:pt x="0" y="0"/>
                    </a:lnTo>
                    <a:close/>
                    <a:moveTo>
                      <a:pt x="517" y="456"/>
                    </a:moveTo>
                    <a:lnTo>
                      <a:pt x="520" y="462"/>
                    </a:lnTo>
                    <a:lnTo>
                      <a:pt x="520" y="462"/>
                    </a:lnTo>
                    <a:lnTo>
                      <a:pt x="517" y="4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6" name="Google Shape;10126;p13"/>
              <p:cNvSpPr/>
              <p:nvPr/>
            </p:nvSpPr>
            <p:spPr>
              <a:xfrm>
                <a:off x="-2372125" y="14079525"/>
                <a:ext cx="45625" cy="30425"/>
              </a:xfrm>
              <a:custGeom>
                <a:avLst/>
                <a:gdLst/>
                <a:ahLst/>
                <a:cxnLst/>
                <a:rect l="l" t="t" r="r" b="b"/>
                <a:pathLst>
                  <a:path w="1825" h="1217" extrusionOk="0">
                    <a:moveTo>
                      <a:pt x="1794" y="0"/>
                    </a:moveTo>
                    <a:lnTo>
                      <a:pt x="1733" y="31"/>
                    </a:lnTo>
                    <a:lnTo>
                      <a:pt x="1581" y="122"/>
                    </a:lnTo>
                    <a:lnTo>
                      <a:pt x="1" y="1034"/>
                    </a:lnTo>
                    <a:cubicBezTo>
                      <a:pt x="1" y="1095"/>
                      <a:pt x="31" y="1125"/>
                      <a:pt x="31" y="1216"/>
                    </a:cubicBezTo>
                    <a:lnTo>
                      <a:pt x="1673" y="274"/>
                    </a:lnTo>
                    <a:lnTo>
                      <a:pt x="1825" y="183"/>
                    </a:lnTo>
                    <a:lnTo>
                      <a:pt x="1825" y="61"/>
                    </a:lnTo>
                    <a:lnTo>
                      <a:pt x="17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7" name="Google Shape;10127;p13"/>
              <p:cNvSpPr/>
              <p:nvPr/>
            </p:nvSpPr>
            <p:spPr>
              <a:xfrm>
                <a:off x="-2331075" y="14230750"/>
                <a:ext cx="775" cy="1525"/>
              </a:xfrm>
              <a:custGeom>
                <a:avLst/>
                <a:gdLst/>
                <a:ahLst/>
                <a:cxnLst/>
                <a:rect l="l" t="t" r="r" b="b"/>
                <a:pathLst>
                  <a:path w="31" h="61" extrusionOk="0">
                    <a:moveTo>
                      <a:pt x="31" y="0"/>
                    </a:moveTo>
                    <a:lnTo>
                      <a:pt x="31" y="0"/>
                    </a:lnTo>
                    <a:lnTo>
                      <a:pt x="31" y="0"/>
                    </a:lnTo>
                    <a:lnTo>
                      <a:pt x="0" y="61"/>
                    </a:lnTo>
                    <a:lnTo>
                      <a:pt x="0" y="6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8" name="Google Shape;10128;p13"/>
              <p:cNvSpPr/>
              <p:nvPr/>
            </p:nvSpPr>
            <p:spPr>
              <a:xfrm>
                <a:off x="-2335650" y="14223900"/>
                <a:ext cx="8400" cy="12950"/>
              </a:xfrm>
              <a:custGeom>
                <a:avLst/>
                <a:gdLst/>
                <a:ahLst/>
                <a:cxnLst/>
                <a:rect l="l" t="t" r="r" b="b"/>
                <a:pathLst>
                  <a:path w="336" h="518" extrusionOk="0">
                    <a:moveTo>
                      <a:pt x="274" y="1"/>
                    </a:moveTo>
                    <a:lnTo>
                      <a:pt x="214" y="31"/>
                    </a:lnTo>
                    <a:lnTo>
                      <a:pt x="62" y="122"/>
                    </a:lnTo>
                    <a:lnTo>
                      <a:pt x="1" y="153"/>
                    </a:lnTo>
                    <a:cubicBezTo>
                      <a:pt x="31" y="183"/>
                      <a:pt x="31" y="274"/>
                      <a:pt x="62" y="304"/>
                    </a:cubicBezTo>
                    <a:lnTo>
                      <a:pt x="153" y="274"/>
                    </a:lnTo>
                    <a:lnTo>
                      <a:pt x="92" y="335"/>
                    </a:lnTo>
                    <a:cubicBezTo>
                      <a:pt x="153" y="426"/>
                      <a:pt x="183" y="456"/>
                      <a:pt x="214" y="517"/>
                    </a:cubicBezTo>
                    <a:lnTo>
                      <a:pt x="335" y="335"/>
                    </a:lnTo>
                    <a:lnTo>
                      <a:pt x="335" y="122"/>
                    </a:lnTo>
                    <a:lnTo>
                      <a:pt x="274" y="122"/>
                    </a:lnTo>
                    <a:lnTo>
                      <a:pt x="335" y="31"/>
                    </a:lnTo>
                    <a:lnTo>
                      <a:pt x="2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9" name="Google Shape;10129;p13"/>
              <p:cNvSpPr/>
              <p:nvPr/>
            </p:nvSpPr>
            <p:spPr>
              <a:xfrm>
                <a:off x="-2236850" y="14299900"/>
                <a:ext cx="35725" cy="60800"/>
              </a:xfrm>
              <a:custGeom>
                <a:avLst/>
                <a:gdLst/>
                <a:ahLst/>
                <a:cxnLst/>
                <a:rect l="l" t="t" r="r" b="b"/>
                <a:pathLst>
                  <a:path w="1429" h="2432" extrusionOk="0">
                    <a:moveTo>
                      <a:pt x="1429" y="0"/>
                    </a:moveTo>
                    <a:lnTo>
                      <a:pt x="1277" y="61"/>
                    </a:lnTo>
                    <a:lnTo>
                      <a:pt x="0" y="2310"/>
                    </a:lnTo>
                    <a:cubicBezTo>
                      <a:pt x="31" y="2341"/>
                      <a:pt x="61" y="2401"/>
                      <a:pt x="122" y="2432"/>
                    </a:cubicBezTo>
                    <a:lnTo>
                      <a:pt x="1429" y="182"/>
                    </a:lnTo>
                    <a:lnTo>
                      <a:pt x="14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0" name="Google Shape;10130;p13"/>
              <p:cNvSpPr/>
              <p:nvPr/>
            </p:nvSpPr>
            <p:spPr>
              <a:xfrm>
                <a:off x="-2197350" y="14300650"/>
                <a:ext cx="41075" cy="103375"/>
              </a:xfrm>
              <a:custGeom>
                <a:avLst/>
                <a:gdLst/>
                <a:ahLst/>
                <a:cxnLst/>
                <a:rect l="l" t="t" r="r" b="b"/>
                <a:pathLst>
                  <a:path w="1643" h="4135" extrusionOk="0">
                    <a:moveTo>
                      <a:pt x="1" y="0"/>
                    </a:moveTo>
                    <a:lnTo>
                      <a:pt x="1" y="183"/>
                    </a:lnTo>
                    <a:lnTo>
                      <a:pt x="1460" y="2736"/>
                    </a:lnTo>
                    <a:lnTo>
                      <a:pt x="639" y="4134"/>
                    </a:lnTo>
                    <a:lnTo>
                      <a:pt x="1521" y="2675"/>
                    </a:lnTo>
                    <a:lnTo>
                      <a:pt x="1581" y="2615"/>
                    </a:lnTo>
                    <a:lnTo>
                      <a:pt x="1642" y="2615"/>
                    </a:lnTo>
                    <a:lnTo>
                      <a:pt x="153" y="9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1" name="Google Shape;10131;p13"/>
              <p:cNvSpPr/>
              <p:nvPr/>
            </p:nvSpPr>
            <p:spPr>
              <a:xfrm>
                <a:off x="-2180625" y="14365250"/>
                <a:ext cx="101100" cy="40300"/>
              </a:xfrm>
              <a:custGeom>
                <a:avLst/>
                <a:gdLst/>
                <a:ahLst/>
                <a:cxnLst/>
                <a:rect l="l" t="t" r="r" b="b"/>
                <a:pathLst>
                  <a:path w="4044" h="1612" extrusionOk="0">
                    <a:moveTo>
                      <a:pt x="882" y="0"/>
                    </a:moveTo>
                    <a:lnTo>
                      <a:pt x="0" y="1489"/>
                    </a:lnTo>
                    <a:cubicBezTo>
                      <a:pt x="61" y="1520"/>
                      <a:pt x="122" y="1550"/>
                      <a:pt x="152" y="1611"/>
                    </a:cubicBezTo>
                    <a:lnTo>
                      <a:pt x="973" y="182"/>
                    </a:lnTo>
                    <a:lnTo>
                      <a:pt x="3891" y="182"/>
                    </a:lnTo>
                    <a:lnTo>
                      <a:pt x="4043" y="122"/>
                    </a:lnTo>
                    <a:lnTo>
                      <a:pt x="38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2" name="Google Shape;10132;p13"/>
              <p:cNvSpPr/>
              <p:nvPr/>
            </p:nvSpPr>
            <p:spPr>
              <a:xfrm>
                <a:off x="-2118325" y="14371325"/>
                <a:ext cx="41825" cy="68400"/>
              </a:xfrm>
              <a:custGeom>
                <a:avLst/>
                <a:gdLst/>
                <a:ahLst/>
                <a:cxnLst/>
                <a:rect l="l" t="t" r="r" b="b"/>
                <a:pathLst>
                  <a:path w="1673" h="2736" extrusionOk="0">
                    <a:moveTo>
                      <a:pt x="1673" y="0"/>
                    </a:moveTo>
                    <a:lnTo>
                      <a:pt x="1521" y="91"/>
                    </a:lnTo>
                    <a:lnTo>
                      <a:pt x="31" y="2645"/>
                    </a:lnTo>
                    <a:lnTo>
                      <a:pt x="1" y="2645"/>
                    </a:lnTo>
                    <a:cubicBezTo>
                      <a:pt x="62" y="2675"/>
                      <a:pt x="92" y="2675"/>
                      <a:pt x="183" y="2736"/>
                    </a:cubicBezTo>
                    <a:lnTo>
                      <a:pt x="1673" y="183"/>
                    </a:lnTo>
                    <a:lnTo>
                      <a:pt x="16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3" name="Google Shape;10133;p13"/>
              <p:cNvSpPr/>
              <p:nvPr/>
            </p:nvSpPr>
            <p:spPr>
              <a:xfrm>
                <a:off x="-2095525" y="14353075"/>
                <a:ext cx="15225" cy="8400"/>
              </a:xfrm>
              <a:custGeom>
                <a:avLst/>
                <a:gdLst/>
                <a:ahLst/>
                <a:cxnLst/>
                <a:rect l="l" t="t" r="r" b="b"/>
                <a:pathLst>
                  <a:path w="609" h="336" extrusionOk="0">
                    <a:moveTo>
                      <a:pt x="609" y="335"/>
                    </a:moveTo>
                    <a:lnTo>
                      <a:pt x="609" y="33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4" name="Google Shape;10134;p13"/>
              <p:cNvSpPr/>
              <p:nvPr/>
            </p:nvSpPr>
            <p:spPr>
              <a:xfrm>
                <a:off x="-2263450" y="14297600"/>
                <a:ext cx="61575" cy="36500"/>
              </a:xfrm>
              <a:custGeom>
                <a:avLst/>
                <a:gdLst/>
                <a:ahLst/>
                <a:cxnLst/>
                <a:rect l="l" t="t" r="r" b="b"/>
                <a:pathLst>
                  <a:path w="2463" h="1460" extrusionOk="0">
                    <a:moveTo>
                      <a:pt x="2219" y="1"/>
                    </a:moveTo>
                    <a:lnTo>
                      <a:pt x="0" y="1308"/>
                    </a:lnTo>
                    <a:cubicBezTo>
                      <a:pt x="31" y="1338"/>
                      <a:pt x="61" y="1369"/>
                      <a:pt x="92" y="1460"/>
                    </a:cubicBezTo>
                    <a:lnTo>
                      <a:pt x="2310" y="153"/>
                    </a:lnTo>
                    <a:lnTo>
                      <a:pt x="2462" y="92"/>
                    </a:lnTo>
                    <a:lnTo>
                      <a:pt x="24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5" name="Google Shape;10135;p13"/>
              <p:cNvSpPr/>
              <p:nvPr/>
            </p:nvSpPr>
            <p:spPr>
              <a:xfrm>
                <a:off x="-2201150" y="14299125"/>
                <a:ext cx="4600" cy="93500"/>
              </a:xfrm>
              <a:custGeom>
                <a:avLst/>
                <a:gdLst/>
                <a:ahLst/>
                <a:cxnLst/>
                <a:rect l="l" t="t" r="r" b="b"/>
                <a:pathLst>
                  <a:path w="184" h="3740" extrusionOk="0">
                    <a:moveTo>
                      <a:pt x="1" y="1"/>
                    </a:moveTo>
                    <a:lnTo>
                      <a:pt x="1" y="61"/>
                    </a:lnTo>
                    <a:lnTo>
                      <a:pt x="1" y="244"/>
                    </a:lnTo>
                    <a:lnTo>
                      <a:pt x="1" y="3587"/>
                    </a:lnTo>
                    <a:cubicBezTo>
                      <a:pt x="62" y="3648"/>
                      <a:pt x="122" y="3679"/>
                      <a:pt x="183" y="3739"/>
                    </a:cubicBezTo>
                    <a:lnTo>
                      <a:pt x="183" y="305"/>
                    </a:lnTo>
                    <a:lnTo>
                      <a:pt x="183" y="92"/>
                    </a:lnTo>
                    <a:lnTo>
                      <a:pt x="122" y="1"/>
                    </a:lnTo>
                    <a:lnTo>
                      <a:pt x="62" y="61"/>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6" name="Google Shape;10136;p13"/>
              <p:cNvSpPr/>
              <p:nvPr/>
            </p:nvSpPr>
            <p:spPr>
              <a:xfrm>
                <a:off x="-2160100" y="14368275"/>
                <a:ext cx="84375" cy="49425"/>
              </a:xfrm>
              <a:custGeom>
                <a:avLst/>
                <a:gdLst/>
                <a:ahLst/>
                <a:cxnLst/>
                <a:rect l="l" t="t" r="r" b="b"/>
                <a:pathLst>
                  <a:path w="3375" h="1977" extrusionOk="0">
                    <a:moveTo>
                      <a:pt x="3253" y="1"/>
                    </a:moveTo>
                    <a:lnTo>
                      <a:pt x="3101" y="61"/>
                    </a:lnTo>
                    <a:lnTo>
                      <a:pt x="0" y="1855"/>
                    </a:lnTo>
                    <a:cubicBezTo>
                      <a:pt x="61" y="1885"/>
                      <a:pt x="122" y="1946"/>
                      <a:pt x="183" y="1976"/>
                    </a:cubicBezTo>
                    <a:lnTo>
                      <a:pt x="3222" y="213"/>
                    </a:lnTo>
                    <a:lnTo>
                      <a:pt x="3374" y="153"/>
                    </a:lnTo>
                    <a:lnTo>
                      <a:pt x="3374" y="31"/>
                    </a:lnTo>
                    <a:lnTo>
                      <a:pt x="3344" y="31"/>
                    </a:lnTo>
                    <a:lnTo>
                      <a:pt x="32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7" name="Google Shape;10137;p13"/>
              <p:cNvSpPr/>
              <p:nvPr/>
            </p:nvSpPr>
            <p:spPr>
              <a:xfrm>
                <a:off x="-2197350" y="14011900"/>
                <a:ext cx="41075" cy="132225"/>
              </a:xfrm>
              <a:custGeom>
                <a:avLst/>
                <a:gdLst/>
                <a:ahLst/>
                <a:cxnLst/>
                <a:rect l="l" t="t" r="r" b="b"/>
                <a:pathLst>
                  <a:path w="1643" h="5289" extrusionOk="0">
                    <a:moveTo>
                      <a:pt x="1" y="0"/>
                    </a:moveTo>
                    <a:lnTo>
                      <a:pt x="1" y="183"/>
                    </a:lnTo>
                    <a:lnTo>
                      <a:pt x="1490" y="2736"/>
                    </a:lnTo>
                    <a:lnTo>
                      <a:pt x="1" y="5289"/>
                    </a:lnTo>
                    <a:lnTo>
                      <a:pt x="1551" y="2675"/>
                    </a:lnTo>
                    <a:lnTo>
                      <a:pt x="1642" y="2675"/>
                    </a:lnTo>
                    <a:lnTo>
                      <a:pt x="153" y="9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8" name="Google Shape;10138;p13"/>
              <p:cNvSpPr/>
              <p:nvPr/>
            </p:nvSpPr>
            <p:spPr>
              <a:xfrm>
                <a:off x="-2242175" y="14011900"/>
                <a:ext cx="41050" cy="132225"/>
              </a:xfrm>
              <a:custGeom>
                <a:avLst/>
                <a:gdLst/>
                <a:ahLst/>
                <a:cxnLst/>
                <a:rect l="l" t="t" r="r" b="b"/>
                <a:pathLst>
                  <a:path w="1642" h="5289" extrusionOk="0">
                    <a:moveTo>
                      <a:pt x="1642" y="0"/>
                    </a:moveTo>
                    <a:lnTo>
                      <a:pt x="1490" y="91"/>
                    </a:lnTo>
                    <a:lnTo>
                      <a:pt x="0" y="2675"/>
                    </a:lnTo>
                    <a:lnTo>
                      <a:pt x="122" y="2675"/>
                    </a:lnTo>
                    <a:lnTo>
                      <a:pt x="155" y="2732"/>
                    </a:lnTo>
                    <a:lnTo>
                      <a:pt x="155" y="2732"/>
                    </a:lnTo>
                    <a:lnTo>
                      <a:pt x="1642" y="183"/>
                    </a:lnTo>
                    <a:lnTo>
                      <a:pt x="1642" y="0"/>
                    </a:lnTo>
                    <a:close/>
                    <a:moveTo>
                      <a:pt x="155" y="2732"/>
                    </a:moveTo>
                    <a:lnTo>
                      <a:pt x="152" y="2736"/>
                    </a:lnTo>
                    <a:lnTo>
                      <a:pt x="1642" y="5289"/>
                    </a:lnTo>
                    <a:lnTo>
                      <a:pt x="1642" y="5289"/>
                    </a:lnTo>
                    <a:lnTo>
                      <a:pt x="155" y="273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9" name="Google Shape;10139;p13"/>
              <p:cNvSpPr/>
              <p:nvPr/>
            </p:nvSpPr>
            <p:spPr>
              <a:xfrm>
                <a:off x="-2201150" y="14003525"/>
                <a:ext cx="3825" cy="3075"/>
              </a:xfrm>
              <a:custGeom>
                <a:avLst/>
                <a:gdLst/>
                <a:ahLst/>
                <a:cxnLst/>
                <a:rect l="l" t="t" r="r" b="b"/>
                <a:pathLst>
                  <a:path w="153" h="123" extrusionOk="0">
                    <a:moveTo>
                      <a:pt x="62" y="1"/>
                    </a:moveTo>
                    <a:lnTo>
                      <a:pt x="1" y="122"/>
                    </a:lnTo>
                    <a:lnTo>
                      <a:pt x="62" y="62"/>
                    </a:lnTo>
                    <a:lnTo>
                      <a:pt x="153" y="122"/>
                    </a:lnTo>
                    <a:lnTo>
                      <a:pt x="153" y="122"/>
                    </a:lnTo>
                    <a:lnTo>
                      <a:pt x="122" y="62"/>
                    </a:lnTo>
                    <a:lnTo>
                      <a:pt x="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0" name="Google Shape;10140;p13"/>
              <p:cNvSpPr/>
              <p:nvPr/>
            </p:nvSpPr>
            <p:spPr>
              <a:xfrm>
                <a:off x="-2197350" y="14160075"/>
                <a:ext cx="41075" cy="132250"/>
              </a:xfrm>
              <a:custGeom>
                <a:avLst/>
                <a:gdLst/>
                <a:ahLst/>
                <a:cxnLst/>
                <a:rect l="l" t="t" r="r" b="b"/>
                <a:pathLst>
                  <a:path w="1643" h="5290" extrusionOk="0">
                    <a:moveTo>
                      <a:pt x="1" y="0"/>
                    </a:moveTo>
                    <a:lnTo>
                      <a:pt x="1490" y="2554"/>
                    </a:lnTo>
                    <a:lnTo>
                      <a:pt x="1" y="5107"/>
                    </a:lnTo>
                    <a:lnTo>
                      <a:pt x="1" y="5289"/>
                    </a:lnTo>
                    <a:lnTo>
                      <a:pt x="153" y="5198"/>
                    </a:lnTo>
                    <a:lnTo>
                      <a:pt x="1642" y="2614"/>
                    </a:lnTo>
                    <a:lnTo>
                      <a:pt x="1551" y="261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1" name="Google Shape;10141;p13"/>
              <p:cNvSpPr/>
              <p:nvPr/>
            </p:nvSpPr>
            <p:spPr>
              <a:xfrm>
                <a:off x="-2242175" y="14160075"/>
                <a:ext cx="41050" cy="132250"/>
              </a:xfrm>
              <a:custGeom>
                <a:avLst/>
                <a:gdLst/>
                <a:ahLst/>
                <a:cxnLst/>
                <a:rect l="l" t="t" r="r" b="b"/>
                <a:pathLst>
                  <a:path w="1642" h="5290" extrusionOk="0">
                    <a:moveTo>
                      <a:pt x="1642" y="0"/>
                    </a:moveTo>
                    <a:lnTo>
                      <a:pt x="152" y="2554"/>
                    </a:lnTo>
                    <a:lnTo>
                      <a:pt x="155" y="2558"/>
                    </a:lnTo>
                    <a:lnTo>
                      <a:pt x="155" y="2558"/>
                    </a:lnTo>
                    <a:lnTo>
                      <a:pt x="1642" y="0"/>
                    </a:lnTo>
                    <a:close/>
                    <a:moveTo>
                      <a:pt x="155" y="2558"/>
                    </a:moveTo>
                    <a:lnTo>
                      <a:pt x="122" y="2614"/>
                    </a:lnTo>
                    <a:lnTo>
                      <a:pt x="0" y="2614"/>
                    </a:lnTo>
                    <a:lnTo>
                      <a:pt x="1490" y="5198"/>
                    </a:lnTo>
                    <a:lnTo>
                      <a:pt x="1642" y="5289"/>
                    </a:lnTo>
                    <a:lnTo>
                      <a:pt x="1642" y="5107"/>
                    </a:lnTo>
                    <a:lnTo>
                      <a:pt x="155" y="255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2" name="Google Shape;10142;p13"/>
              <p:cNvSpPr/>
              <p:nvPr/>
            </p:nvSpPr>
            <p:spPr>
              <a:xfrm>
                <a:off x="-2200375" y="14297600"/>
                <a:ext cx="2300" cy="3075"/>
              </a:xfrm>
              <a:custGeom>
                <a:avLst/>
                <a:gdLst/>
                <a:ahLst/>
                <a:cxnLst/>
                <a:rect l="l" t="t" r="r" b="b"/>
                <a:pathLst>
                  <a:path w="92" h="123" extrusionOk="0">
                    <a:moveTo>
                      <a:pt x="0" y="1"/>
                    </a:moveTo>
                    <a:lnTo>
                      <a:pt x="31" y="122"/>
                    </a:lnTo>
                    <a:lnTo>
                      <a:pt x="91" y="6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3" name="Google Shape;10143;p13"/>
              <p:cNvSpPr/>
              <p:nvPr/>
            </p:nvSpPr>
            <p:spPr>
              <a:xfrm>
                <a:off x="-2318925" y="14077250"/>
                <a:ext cx="117800" cy="70675"/>
              </a:xfrm>
              <a:custGeom>
                <a:avLst/>
                <a:gdLst/>
                <a:ahLst/>
                <a:cxnLst/>
                <a:rect l="l" t="t" r="r" b="b"/>
                <a:pathLst>
                  <a:path w="4712" h="2827" extrusionOk="0">
                    <a:moveTo>
                      <a:pt x="152" y="0"/>
                    </a:moveTo>
                    <a:lnTo>
                      <a:pt x="0" y="122"/>
                    </a:lnTo>
                    <a:lnTo>
                      <a:pt x="152" y="213"/>
                    </a:lnTo>
                    <a:lnTo>
                      <a:pt x="3070" y="213"/>
                    </a:lnTo>
                    <a:lnTo>
                      <a:pt x="4560" y="2736"/>
                    </a:lnTo>
                    <a:lnTo>
                      <a:pt x="4712" y="2827"/>
                    </a:lnTo>
                    <a:lnTo>
                      <a:pt x="4712" y="2675"/>
                    </a:lnTo>
                    <a:lnTo>
                      <a:pt x="3192" y="61"/>
                    </a:lnTo>
                    <a:lnTo>
                      <a:pt x="3070" y="61"/>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4" name="Google Shape;10144;p13"/>
              <p:cNvSpPr/>
              <p:nvPr/>
            </p:nvSpPr>
            <p:spPr>
              <a:xfrm>
                <a:off x="-2321975" y="14084075"/>
                <a:ext cx="41075" cy="68425"/>
              </a:xfrm>
              <a:custGeom>
                <a:avLst/>
                <a:gdLst/>
                <a:ahLst/>
                <a:cxnLst/>
                <a:rect l="l" t="t" r="r" b="b"/>
                <a:pathLst>
                  <a:path w="1643" h="2737" extrusionOk="0">
                    <a:moveTo>
                      <a:pt x="1" y="1"/>
                    </a:moveTo>
                    <a:lnTo>
                      <a:pt x="1" y="183"/>
                    </a:lnTo>
                    <a:lnTo>
                      <a:pt x="1490" y="2736"/>
                    </a:lnTo>
                    <a:lnTo>
                      <a:pt x="1521" y="2615"/>
                    </a:lnTo>
                    <a:lnTo>
                      <a:pt x="1642" y="2615"/>
                    </a:lnTo>
                    <a:lnTo>
                      <a:pt x="153" y="9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5" name="Google Shape;10145;p13"/>
              <p:cNvSpPr/>
              <p:nvPr/>
            </p:nvSpPr>
            <p:spPr>
              <a:xfrm>
                <a:off x="-2327275" y="14077250"/>
                <a:ext cx="2300" cy="2300"/>
              </a:xfrm>
              <a:custGeom>
                <a:avLst/>
                <a:gdLst/>
                <a:ahLst/>
                <a:cxnLst/>
                <a:rect l="l" t="t" r="r" b="b"/>
                <a:pathLst>
                  <a:path w="92" h="92" extrusionOk="0">
                    <a:moveTo>
                      <a:pt x="0" y="0"/>
                    </a:moveTo>
                    <a:lnTo>
                      <a:pt x="31" y="91"/>
                    </a:lnTo>
                    <a:lnTo>
                      <a:pt x="31" y="61"/>
                    </a:lnTo>
                    <a:lnTo>
                      <a:pt x="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6" name="Google Shape;10146;p13"/>
              <p:cNvSpPr/>
              <p:nvPr/>
            </p:nvSpPr>
            <p:spPr>
              <a:xfrm>
                <a:off x="-2197350" y="14156275"/>
                <a:ext cx="118575" cy="70700"/>
              </a:xfrm>
              <a:custGeom>
                <a:avLst/>
                <a:gdLst/>
                <a:ahLst/>
                <a:cxnLst/>
                <a:rect l="l" t="t" r="r" b="b"/>
                <a:pathLst>
                  <a:path w="4743" h="2828" extrusionOk="0">
                    <a:moveTo>
                      <a:pt x="1" y="0"/>
                    </a:moveTo>
                    <a:lnTo>
                      <a:pt x="1" y="152"/>
                    </a:lnTo>
                    <a:lnTo>
                      <a:pt x="1551" y="2766"/>
                    </a:lnTo>
                    <a:lnTo>
                      <a:pt x="1642" y="2766"/>
                    </a:lnTo>
                    <a:lnTo>
                      <a:pt x="4560" y="2827"/>
                    </a:lnTo>
                    <a:lnTo>
                      <a:pt x="4743" y="2706"/>
                    </a:lnTo>
                    <a:lnTo>
                      <a:pt x="4560" y="2614"/>
                    </a:lnTo>
                    <a:lnTo>
                      <a:pt x="1642" y="2614"/>
                    </a:lnTo>
                    <a:lnTo>
                      <a:pt x="183" y="9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7" name="Google Shape;10147;p13"/>
              <p:cNvSpPr/>
              <p:nvPr/>
            </p:nvSpPr>
            <p:spPr>
              <a:xfrm>
                <a:off x="-2117550" y="14152475"/>
                <a:ext cx="41050" cy="67650"/>
              </a:xfrm>
              <a:custGeom>
                <a:avLst/>
                <a:gdLst/>
                <a:ahLst/>
                <a:cxnLst/>
                <a:rect l="l" t="t" r="r" b="b"/>
                <a:pathLst>
                  <a:path w="1642" h="2706" extrusionOk="0">
                    <a:moveTo>
                      <a:pt x="152" y="0"/>
                    </a:moveTo>
                    <a:lnTo>
                      <a:pt x="122" y="92"/>
                    </a:lnTo>
                    <a:lnTo>
                      <a:pt x="0" y="92"/>
                    </a:lnTo>
                    <a:lnTo>
                      <a:pt x="1490" y="2614"/>
                    </a:lnTo>
                    <a:lnTo>
                      <a:pt x="1642" y="2706"/>
                    </a:lnTo>
                    <a:lnTo>
                      <a:pt x="1642" y="2523"/>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8" name="Google Shape;10148;p13"/>
              <p:cNvSpPr/>
              <p:nvPr/>
            </p:nvSpPr>
            <p:spPr>
              <a:xfrm>
                <a:off x="-2321975" y="14149425"/>
                <a:ext cx="117825" cy="70700"/>
              </a:xfrm>
              <a:custGeom>
                <a:avLst/>
                <a:gdLst/>
                <a:ahLst/>
                <a:cxnLst/>
                <a:rect l="l" t="t" r="r" b="b"/>
                <a:pathLst>
                  <a:path w="4713" h="2828" extrusionOk="0">
                    <a:moveTo>
                      <a:pt x="1521" y="1"/>
                    </a:moveTo>
                    <a:lnTo>
                      <a:pt x="1490" y="122"/>
                    </a:lnTo>
                    <a:lnTo>
                      <a:pt x="1" y="2645"/>
                    </a:lnTo>
                    <a:lnTo>
                      <a:pt x="1" y="2828"/>
                    </a:lnTo>
                    <a:lnTo>
                      <a:pt x="153" y="2736"/>
                    </a:lnTo>
                    <a:lnTo>
                      <a:pt x="1642" y="214"/>
                    </a:lnTo>
                    <a:lnTo>
                      <a:pt x="4560" y="214"/>
                    </a:lnTo>
                    <a:lnTo>
                      <a:pt x="4712" y="122"/>
                    </a:lnTo>
                    <a:lnTo>
                      <a:pt x="45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9" name="Google Shape;10149;p13"/>
              <p:cNvSpPr/>
              <p:nvPr/>
            </p:nvSpPr>
            <p:spPr>
              <a:xfrm>
                <a:off x="-2327275" y="14223900"/>
                <a:ext cx="775" cy="3075"/>
              </a:xfrm>
              <a:custGeom>
                <a:avLst/>
                <a:gdLst/>
                <a:ahLst/>
                <a:cxnLst/>
                <a:rect l="l" t="t" r="r" b="b"/>
                <a:pathLst>
                  <a:path w="31" h="123" extrusionOk="0">
                    <a:moveTo>
                      <a:pt x="31" y="1"/>
                    </a:moveTo>
                    <a:lnTo>
                      <a:pt x="0" y="122"/>
                    </a:lnTo>
                    <a:lnTo>
                      <a:pt x="31" y="122"/>
                    </a:lnTo>
                    <a:lnTo>
                      <a:pt x="31" y="61"/>
                    </a:lnTo>
                    <a:lnTo>
                      <a:pt x="31" y="31"/>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0" name="Google Shape;10150;p13"/>
              <p:cNvSpPr/>
              <p:nvPr/>
            </p:nvSpPr>
            <p:spPr>
              <a:xfrm>
                <a:off x="-2318925" y="14156275"/>
                <a:ext cx="117800" cy="70700"/>
              </a:xfrm>
              <a:custGeom>
                <a:avLst/>
                <a:gdLst/>
                <a:ahLst/>
                <a:cxnLst/>
                <a:rect l="l" t="t" r="r" b="b"/>
                <a:pathLst>
                  <a:path w="4712" h="2828" extrusionOk="0">
                    <a:moveTo>
                      <a:pt x="4712" y="0"/>
                    </a:moveTo>
                    <a:lnTo>
                      <a:pt x="4560" y="92"/>
                    </a:lnTo>
                    <a:lnTo>
                      <a:pt x="3070" y="2614"/>
                    </a:lnTo>
                    <a:lnTo>
                      <a:pt x="152" y="2614"/>
                    </a:lnTo>
                    <a:lnTo>
                      <a:pt x="0" y="2706"/>
                    </a:lnTo>
                    <a:lnTo>
                      <a:pt x="152" y="2827"/>
                    </a:lnTo>
                    <a:lnTo>
                      <a:pt x="3070" y="2766"/>
                    </a:lnTo>
                    <a:lnTo>
                      <a:pt x="3192" y="2766"/>
                    </a:lnTo>
                    <a:lnTo>
                      <a:pt x="4712" y="152"/>
                    </a:lnTo>
                    <a:lnTo>
                      <a:pt x="47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1" name="Google Shape;10151;p13"/>
              <p:cNvSpPr/>
              <p:nvPr/>
            </p:nvSpPr>
            <p:spPr>
              <a:xfrm>
                <a:off x="-2197350" y="14077250"/>
                <a:ext cx="118575" cy="70675"/>
              </a:xfrm>
              <a:custGeom>
                <a:avLst/>
                <a:gdLst/>
                <a:ahLst/>
                <a:cxnLst/>
                <a:rect l="l" t="t" r="r" b="b"/>
                <a:pathLst>
                  <a:path w="4743" h="2827" extrusionOk="0">
                    <a:moveTo>
                      <a:pt x="4560" y="0"/>
                    </a:moveTo>
                    <a:lnTo>
                      <a:pt x="1642" y="61"/>
                    </a:lnTo>
                    <a:lnTo>
                      <a:pt x="1551" y="61"/>
                    </a:lnTo>
                    <a:lnTo>
                      <a:pt x="1" y="2675"/>
                    </a:lnTo>
                    <a:lnTo>
                      <a:pt x="1" y="2827"/>
                    </a:lnTo>
                    <a:lnTo>
                      <a:pt x="183" y="2736"/>
                    </a:lnTo>
                    <a:lnTo>
                      <a:pt x="1642" y="213"/>
                    </a:lnTo>
                    <a:lnTo>
                      <a:pt x="4560" y="213"/>
                    </a:lnTo>
                    <a:lnTo>
                      <a:pt x="4743" y="122"/>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2" name="Google Shape;10152;p13"/>
              <p:cNvSpPr/>
              <p:nvPr/>
            </p:nvSpPr>
            <p:spPr>
              <a:xfrm>
                <a:off x="-2194300" y="14084075"/>
                <a:ext cx="117800" cy="70700"/>
              </a:xfrm>
              <a:custGeom>
                <a:avLst/>
                <a:gdLst/>
                <a:ahLst/>
                <a:cxnLst/>
                <a:rect l="l" t="t" r="r" b="b"/>
                <a:pathLst>
                  <a:path w="4712" h="2828" extrusionOk="0">
                    <a:moveTo>
                      <a:pt x="4712" y="1"/>
                    </a:moveTo>
                    <a:lnTo>
                      <a:pt x="4560" y="92"/>
                    </a:lnTo>
                    <a:lnTo>
                      <a:pt x="3070" y="2615"/>
                    </a:lnTo>
                    <a:lnTo>
                      <a:pt x="152" y="2615"/>
                    </a:lnTo>
                    <a:lnTo>
                      <a:pt x="0" y="2736"/>
                    </a:lnTo>
                    <a:lnTo>
                      <a:pt x="152" y="2828"/>
                    </a:lnTo>
                    <a:lnTo>
                      <a:pt x="3192" y="2828"/>
                    </a:lnTo>
                    <a:lnTo>
                      <a:pt x="3222" y="2736"/>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3" name="Google Shape;10153;p13"/>
              <p:cNvSpPr/>
              <p:nvPr/>
            </p:nvSpPr>
            <p:spPr>
              <a:xfrm>
                <a:off x="-2091725" y="14230750"/>
                <a:ext cx="11425" cy="5325"/>
              </a:xfrm>
              <a:custGeom>
                <a:avLst/>
                <a:gdLst/>
                <a:ahLst/>
                <a:cxnLst/>
                <a:rect l="l" t="t" r="r" b="b"/>
                <a:pathLst>
                  <a:path w="457" h="213" extrusionOk="0">
                    <a:moveTo>
                      <a:pt x="457" y="0"/>
                    </a:moveTo>
                    <a:lnTo>
                      <a:pt x="457" y="0"/>
                    </a:lnTo>
                    <a:lnTo>
                      <a:pt x="1" y="21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4" name="Google Shape;10154;p13"/>
              <p:cNvSpPr/>
              <p:nvPr/>
            </p:nvSpPr>
            <p:spPr>
              <a:xfrm>
                <a:off x="-2326525" y="14005050"/>
                <a:ext cx="251550" cy="215825"/>
              </a:xfrm>
              <a:custGeom>
                <a:avLst/>
                <a:gdLst/>
                <a:ahLst/>
                <a:cxnLst/>
                <a:rect l="l" t="t" r="r" b="b"/>
                <a:pathLst>
                  <a:path w="10062" h="8633" extrusionOk="0">
                    <a:moveTo>
                      <a:pt x="5077" y="1"/>
                    </a:moveTo>
                    <a:lnTo>
                      <a:pt x="5016" y="61"/>
                    </a:lnTo>
                    <a:lnTo>
                      <a:pt x="5016" y="92"/>
                    </a:lnTo>
                    <a:lnTo>
                      <a:pt x="4925" y="122"/>
                    </a:lnTo>
                    <a:lnTo>
                      <a:pt x="183" y="2858"/>
                    </a:lnTo>
                    <a:lnTo>
                      <a:pt x="122" y="2888"/>
                    </a:lnTo>
                    <a:lnTo>
                      <a:pt x="61" y="2888"/>
                    </a:lnTo>
                    <a:lnTo>
                      <a:pt x="1" y="2949"/>
                    </a:lnTo>
                    <a:lnTo>
                      <a:pt x="1" y="3010"/>
                    </a:lnTo>
                    <a:lnTo>
                      <a:pt x="1" y="3040"/>
                    </a:lnTo>
                    <a:lnTo>
                      <a:pt x="1" y="3162"/>
                    </a:lnTo>
                    <a:lnTo>
                      <a:pt x="1" y="3344"/>
                    </a:lnTo>
                    <a:lnTo>
                      <a:pt x="1" y="8420"/>
                    </a:lnTo>
                    <a:lnTo>
                      <a:pt x="152" y="8633"/>
                    </a:lnTo>
                    <a:lnTo>
                      <a:pt x="183" y="8603"/>
                    </a:lnTo>
                    <a:lnTo>
                      <a:pt x="183" y="8420"/>
                    </a:lnTo>
                    <a:lnTo>
                      <a:pt x="183" y="3344"/>
                    </a:lnTo>
                    <a:lnTo>
                      <a:pt x="183" y="3162"/>
                    </a:lnTo>
                    <a:lnTo>
                      <a:pt x="61" y="3101"/>
                    </a:lnTo>
                    <a:lnTo>
                      <a:pt x="152" y="2949"/>
                    </a:lnTo>
                    <a:lnTo>
                      <a:pt x="304" y="3010"/>
                    </a:lnTo>
                    <a:lnTo>
                      <a:pt x="456" y="2888"/>
                    </a:lnTo>
                    <a:lnTo>
                      <a:pt x="4864" y="365"/>
                    </a:lnTo>
                    <a:lnTo>
                      <a:pt x="5016" y="274"/>
                    </a:lnTo>
                    <a:lnTo>
                      <a:pt x="5016" y="153"/>
                    </a:lnTo>
                    <a:lnTo>
                      <a:pt x="5016" y="122"/>
                    </a:lnTo>
                    <a:lnTo>
                      <a:pt x="5168" y="122"/>
                    </a:lnTo>
                    <a:lnTo>
                      <a:pt x="5168" y="153"/>
                    </a:lnTo>
                    <a:lnTo>
                      <a:pt x="5168" y="274"/>
                    </a:lnTo>
                    <a:lnTo>
                      <a:pt x="5320" y="365"/>
                    </a:lnTo>
                    <a:lnTo>
                      <a:pt x="9727" y="2888"/>
                    </a:lnTo>
                    <a:lnTo>
                      <a:pt x="9910" y="3010"/>
                    </a:lnTo>
                    <a:lnTo>
                      <a:pt x="9940" y="2979"/>
                    </a:lnTo>
                    <a:lnTo>
                      <a:pt x="9910" y="2888"/>
                    </a:lnTo>
                    <a:lnTo>
                      <a:pt x="10061" y="2888"/>
                    </a:lnTo>
                    <a:lnTo>
                      <a:pt x="10001" y="2858"/>
                    </a:lnTo>
                    <a:lnTo>
                      <a:pt x="5289" y="122"/>
                    </a:lnTo>
                    <a:lnTo>
                      <a:pt x="5168" y="61"/>
                    </a:lnTo>
                    <a:lnTo>
                      <a:pt x="50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5" name="Google Shape;10155;p13"/>
              <p:cNvSpPr/>
              <p:nvPr/>
            </p:nvSpPr>
            <p:spPr>
              <a:xfrm>
                <a:off x="-2201150" y="14008100"/>
                <a:ext cx="3825" cy="141350"/>
              </a:xfrm>
              <a:custGeom>
                <a:avLst/>
                <a:gdLst/>
                <a:ahLst/>
                <a:cxnLst/>
                <a:rect l="l" t="t" r="r" b="b"/>
                <a:pathLst>
                  <a:path w="153" h="5654" extrusionOk="0">
                    <a:moveTo>
                      <a:pt x="1" y="0"/>
                    </a:moveTo>
                    <a:lnTo>
                      <a:pt x="1" y="31"/>
                    </a:lnTo>
                    <a:lnTo>
                      <a:pt x="1" y="152"/>
                    </a:lnTo>
                    <a:lnTo>
                      <a:pt x="1" y="335"/>
                    </a:lnTo>
                    <a:lnTo>
                      <a:pt x="1" y="5441"/>
                    </a:lnTo>
                    <a:lnTo>
                      <a:pt x="1" y="5593"/>
                    </a:lnTo>
                    <a:lnTo>
                      <a:pt x="62" y="5654"/>
                    </a:lnTo>
                    <a:lnTo>
                      <a:pt x="153" y="5593"/>
                    </a:lnTo>
                    <a:lnTo>
                      <a:pt x="153" y="5441"/>
                    </a:lnTo>
                    <a:lnTo>
                      <a:pt x="153" y="335"/>
                    </a:lnTo>
                    <a:lnTo>
                      <a:pt x="153" y="152"/>
                    </a:lnTo>
                    <a:lnTo>
                      <a:pt x="153" y="31"/>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6" name="Google Shape;10156;p13"/>
              <p:cNvSpPr/>
              <p:nvPr/>
            </p:nvSpPr>
            <p:spPr>
              <a:xfrm>
                <a:off x="-2201150" y="14154750"/>
                <a:ext cx="3825" cy="138325"/>
              </a:xfrm>
              <a:custGeom>
                <a:avLst/>
                <a:gdLst/>
                <a:ahLst/>
                <a:cxnLst/>
                <a:rect l="l" t="t" r="r" b="b"/>
                <a:pathLst>
                  <a:path w="153" h="5533" extrusionOk="0">
                    <a:moveTo>
                      <a:pt x="62" y="1"/>
                    </a:moveTo>
                    <a:lnTo>
                      <a:pt x="1" y="61"/>
                    </a:lnTo>
                    <a:lnTo>
                      <a:pt x="1" y="213"/>
                    </a:lnTo>
                    <a:lnTo>
                      <a:pt x="1" y="5320"/>
                    </a:lnTo>
                    <a:lnTo>
                      <a:pt x="1" y="5502"/>
                    </a:lnTo>
                    <a:lnTo>
                      <a:pt x="62" y="5533"/>
                    </a:lnTo>
                    <a:lnTo>
                      <a:pt x="153" y="5502"/>
                    </a:lnTo>
                    <a:lnTo>
                      <a:pt x="153" y="5320"/>
                    </a:lnTo>
                    <a:lnTo>
                      <a:pt x="153" y="213"/>
                    </a:lnTo>
                    <a:lnTo>
                      <a:pt x="153" y="61"/>
                    </a:lnTo>
                    <a:lnTo>
                      <a:pt x="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7" name="Google Shape;10157;p13"/>
              <p:cNvSpPr/>
              <p:nvPr/>
            </p:nvSpPr>
            <p:spPr>
              <a:xfrm>
                <a:off x="-2199625" y="14152475"/>
                <a:ext cx="121600" cy="71450"/>
              </a:xfrm>
              <a:custGeom>
                <a:avLst/>
                <a:gdLst/>
                <a:ahLst/>
                <a:cxnLst/>
                <a:rect l="l" t="t" r="r" b="b"/>
                <a:pathLst>
                  <a:path w="4864" h="2858" extrusionOk="0">
                    <a:moveTo>
                      <a:pt x="213" y="0"/>
                    </a:moveTo>
                    <a:lnTo>
                      <a:pt x="1" y="92"/>
                    </a:lnTo>
                    <a:lnTo>
                      <a:pt x="92" y="152"/>
                    </a:lnTo>
                    <a:lnTo>
                      <a:pt x="274" y="244"/>
                    </a:lnTo>
                    <a:lnTo>
                      <a:pt x="4651" y="2766"/>
                    </a:lnTo>
                    <a:lnTo>
                      <a:pt x="4834" y="2858"/>
                    </a:lnTo>
                    <a:lnTo>
                      <a:pt x="4864" y="2827"/>
                    </a:lnTo>
                    <a:lnTo>
                      <a:pt x="4773" y="2614"/>
                    </a:lnTo>
                    <a:lnTo>
                      <a:pt x="365" y="92"/>
                    </a:lnTo>
                    <a:lnTo>
                      <a:pt x="2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8" name="Google Shape;10158;p13"/>
              <p:cNvSpPr/>
              <p:nvPr/>
            </p:nvSpPr>
            <p:spPr>
              <a:xfrm>
                <a:off x="-2325000" y="14078750"/>
                <a:ext cx="125400" cy="73750"/>
              </a:xfrm>
              <a:custGeom>
                <a:avLst/>
                <a:gdLst/>
                <a:ahLst/>
                <a:cxnLst/>
                <a:rect l="l" t="t" r="r" b="b"/>
                <a:pathLst>
                  <a:path w="5016" h="2950" extrusionOk="0">
                    <a:moveTo>
                      <a:pt x="91" y="1"/>
                    </a:moveTo>
                    <a:lnTo>
                      <a:pt x="0" y="153"/>
                    </a:lnTo>
                    <a:lnTo>
                      <a:pt x="122" y="214"/>
                    </a:lnTo>
                    <a:lnTo>
                      <a:pt x="274" y="305"/>
                    </a:lnTo>
                    <a:lnTo>
                      <a:pt x="4681" y="2828"/>
                    </a:lnTo>
                    <a:lnTo>
                      <a:pt x="4833" y="2949"/>
                    </a:lnTo>
                    <a:lnTo>
                      <a:pt x="5016" y="2828"/>
                    </a:lnTo>
                    <a:lnTo>
                      <a:pt x="4955" y="2767"/>
                    </a:lnTo>
                    <a:lnTo>
                      <a:pt x="4803" y="2676"/>
                    </a:lnTo>
                    <a:lnTo>
                      <a:pt x="395" y="153"/>
                    </a:lnTo>
                    <a:lnTo>
                      <a:pt x="243" y="62"/>
                    </a:lnTo>
                    <a:lnTo>
                      <a:pt x="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9" name="Google Shape;10159;p13"/>
              <p:cNvSpPr/>
              <p:nvPr/>
            </p:nvSpPr>
            <p:spPr>
              <a:xfrm>
                <a:off x="-2322725" y="14079525"/>
                <a:ext cx="246225" cy="144400"/>
              </a:xfrm>
              <a:custGeom>
                <a:avLst/>
                <a:gdLst/>
                <a:ahLst/>
                <a:cxnLst/>
                <a:rect l="l" t="t" r="r" b="b"/>
                <a:pathLst>
                  <a:path w="9849" h="5776" extrusionOk="0">
                    <a:moveTo>
                      <a:pt x="9788" y="0"/>
                    </a:moveTo>
                    <a:lnTo>
                      <a:pt x="9758" y="31"/>
                    </a:lnTo>
                    <a:lnTo>
                      <a:pt x="9575" y="122"/>
                    </a:lnTo>
                    <a:lnTo>
                      <a:pt x="5198" y="2645"/>
                    </a:lnTo>
                    <a:lnTo>
                      <a:pt x="5016" y="2736"/>
                    </a:lnTo>
                    <a:lnTo>
                      <a:pt x="4925" y="2797"/>
                    </a:lnTo>
                    <a:lnTo>
                      <a:pt x="4742" y="2918"/>
                    </a:lnTo>
                    <a:lnTo>
                      <a:pt x="4590" y="3010"/>
                    </a:lnTo>
                    <a:lnTo>
                      <a:pt x="183" y="5532"/>
                    </a:lnTo>
                    <a:lnTo>
                      <a:pt x="31" y="5624"/>
                    </a:lnTo>
                    <a:lnTo>
                      <a:pt x="0" y="5654"/>
                    </a:lnTo>
                    <a:lnTo>
                      <a:pt x="31" y="5745"/>
                    </a:lnTo>
                    <a:lnTo>
                      <a:pt x="152" y="5776"/>
                    </a:lnTo>
                    <a:lnTo>
                      <a:pt x="304" y="5684"/>
                    </a:lnTo>
                    <a:lnTo>
                      <a:pt x="4712" y="3162"/>
                    </a:lnTo>
                    <a:lnTo>
                      <a:pt x="4864" y="3070"/>
                    </a:lnTo>
                    <a:lnTo>
                      <a:pt x="4925" y="3010"/>
                    </a:lnTo>
                    <a:lnTo>
                      <a:pt x="5137" y="2918"/>
                    </a:lnTo>
                    <a:lnTo>
                      <a:pt x="5289" y="2797"/>
                    </a:lnTo>
                    <a:lnTo>
                      <a:pt x="9697" y="274"/>
                    </a:lnTo>
                    <a:lnTo>
                      <a:pt x="9849" y="183"/>
                    </a:lnTo>
                    <a:lnTo>
                      <a:pt x="9849" y="61"/>
                    </a:lnTo>
                    <a:lnTo>
                      <a:pt x="9849" y="31"/>
                    </a:lnTo>
                    <a:lnTo>
                      <a:pt x="97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0" name="Google Shape;10160;p13"/>
              <p:cNvSpPr/>
              <p:nvPr/>
            </p:nvSpPr>
            <p:spPr>
              <a:xfrm>
                <a:off x="-2318175" y="14230750"/>
                <a:ext cx="37275" cy="62325"/>
              </a:xfrm>
              <a:custGeom>
                <a:avLst/>
                <a:gdLst/>
                <a:ahLst/>
                <a:cxnLst/>
                <a:rect l="l" t="t" r="r" b="b"/>
                <a:pathLst>
                  <a:path w="1491" h="2493" extrusionOk="0">
                    <a:moveTo>
                      <a:pt x="1" y="0"/>
                    </a:moveTo>
                    <a:lnTo>
                      <a:pt x="1490" y="249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1" name="Google Shape;10161;p13"/>
              <p:cNvSpPr/>
              <p:nvPr/>
            </p:nvSpPr>
            <p:spPr>
              <a:xfrm>
                <a:off x="-2280925" y="14293050"/>
                <a:ext cx="72975" cy="775"/>
              </a:xfrm>
              <a:custGeom>
                <a:avLst/>
                <a:gdLst/>
                <a:ahLst/>
                <a:cxnLst/>
                <a:rect l="l" t="t" r="r" b="b"/>
                <a:pathLst>
                  <a:path w="2919" h="31" extrusionOk="0">
                    <a:moveTo>
                      <a:pt x="0" y="1"/>
                    </a:moveTo>
                    <a:lnTo>
                      <a:pt x="2918" y="31"/>
                    </a:lnTo>
                    <a:lnTo>
                      <a:pt x="2918" y="3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2" name="Google Shape;10162;p13"/>
              <p:cNvSpPr/>
              <p:nvPr/>
            </p:nvSpPr>
            <p:spPr>
              <a:xfrm>
                <a:off x="-2326525" y="14224650"/>
                <a:ext cx="4575" cy="25875"/>
              </a:xfrm>
              <a:custGeom>
                <a:avLst/>
                <a:gdLst/>
                <a:ahLst/>
                <a:cxnLst/>
                <a:rect l="l" t="t" r="r" b="b"/>
                <a:pathLst>
                  <a:path w="183" h="1035" extrusionOk="0">
                    <a:moveTo>
                      <a:pt x="1" y="1"/>
                    </a:moveTo>
                    <a:lnTo>
                      <a:pt x="1" y="92"/>
                    </a:lnTo>
                    <a:lnTo>
                      <a:pt x="1" y="305"/>
                    </a:lnTo>
                    <a:lnTo>
                      <a:pt x="1" y="700"/>
                    </a:lnTo>
                    <a:cubicBezTo>
                      <a:pt x="61" y="791"/>
                      <a:pt x="122" y="913"/>
                      <a:pt x="183" y="1034"/>
                    </a:cubicBezTo>
                    <a:lnTo>
                      <a:pt x="183" y="30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3" name="Google Shape;10163;p13"/>
              <p:cNvSpPr/>
              <p:nvPr/>
            </p:nvSpPr>
            <p:spPr>
              <a:xfrm>
                <a:off x="-2287000" y="14296100"/>
                <a:ext cx="85875" cy="9125"/>
              </a:xfrm>
              <a:custGeom>
                <a:avLst/>
                <a:gdLst/>
                <a:ahLst/>
                <a:cxnLst/>
                <a:rect l="l" t="t" r="r" b="b"/>
                <a:pathLst>
                  <a:path w="3435" h="365" extrusionOk="0">
                    <a:moveTo>
                      <a:pt x="122" y="0"/>
                    </a:moveTo>
                    <a:lnTo>
                      <a:pt x="0" y="213"/>
                    </a:lnTo>
                    <a:cubicBezTo>
                      <a:pt x="61" y="243"/>
                      <a:pt x="91" y="334"/>
                      <a:pt x="122" y="365"/>
                    </a:cubicBezTo>
                    <a:lnTo>
                      <a:pt x="274" y="122"/>
                    </a:lnTo>
                    <a:lnTo>
                      <a:pt x="3192" y="122"/>
                    </a:lnTo>
                    <a:lnTo>
                      <a:pt x="3435" y="61"/>
                    </a:lnTo>
                    <a:lnTo>
                      <a:pt x="182" y="6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4" name="Google Shape;10164;p13"/>
              <p:cNvSpPr/>
              <p:nvPr/>
            </p:nvSpPr>
            <p:spPr>
              <a:xfrm>
                <a:off x="-2326525" y="14215550"/>
                <a:ext cx="4575" cy="7625"/>
              </a:xfrm>
              <a:custGeom>
                <a:avLst/>
                <a:gdLst/>
                <a:ahLst/>
                <a:cxnLst/>
                <a:rect l="l" t="t" r="r" b="b"/>
                <a:pathLst>
                  <a:path w="183" h="305" extrusionOk="0">
                    <a:moveTo>
                      <a:pt x="1" y="0"/>
                    </a:moveTo>
                    <a:lnTo>
                      <a:pt x="1" y="183"/>
                    </a:lnTo>
                    <a:lnTo>
                      <a:pt x="183" y="304"/>
                    </a:lnTo>
                    <a:lnTo>
                      <a:pt x="183" y="304"/>
                    </a:lnTo>
                    <a:lnTo>
                      <a:pt x="152" y="213"/>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5" name="Google Shape;10165;p13"/>
              <p:cNvSpPr/>
              <p:nvPr/>
            </p:nvSpPr>
            <p:spPr>
              <a:xfrm>
                <a:off x="-2190500" y="14297600"/>
                <a:ext cx="72975" cy="1550"/>
              </a:xfrm>
              <a:custGeom>
                <a:avLst/>
                <a:gdLst/>
                <a:ahLst/>
                <a:cxnLst/>
                <a:rect l="l" t="t" r="r" b="b"/>
                <a:pathLst>
                  <a:path w="2919" h="62" extrusionOk="0">
                    <a:moveTo>
                      <a:pt x="2918" y="62"/>
                    </a:moveTo>
                    <a:lnTo>
                      <a:pt x="0"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6" name="Google Shape;10166;p13"/>
              <p:cNvSpPr/>
              <p:nvPr/>
            </p:nvSpPr>
            <p:spPr>
              <a:xfrm>
                <a:off x="-2190500" y="14293050"/>
                <a:ext cx="72975" cy="775"/>
              </a:xfrm>
              <a:custGeom>
                <a:avLst/>
                <a:gdLst/>
                <a:ahLst/>
                <a:cxnLst/>
                <a:rect l="l" t="t" r="r" b="b"/>
                <a:pathLst>
                  <a:path w="2919" h="31" extrusionOk="0">
                    <a:moveTo>
                      <a:pt x="0" y="31"/>
                    </a:moveTo>
                    <a:lnTo>
                      <a:pt x="29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7" name="Google Shape;10167;p13"/>
              <p:cNvSpPr/>
              <p:nvPr/>
            </p:nvSpPr>
            <p:spPr>
              <a:xfrm>
                <a:off x="-2113750" y="14232250"/>
                <a:ext cx="37250" cy="127700"/>
              </a:xfrm>
              <a:custGeom>
                <a:avLst/>
                <a:gdLst/>
                <a:ahLst/>
                <a:cxnLst/>
                <a:rect l="l" t="t" r="r" b="b"/>
                <a:pathLst>
                  <a:path w="1490" h="5108" extrusionOk="0">
                    <a:moveTo>
                      <a:pt x="1490" y="5107"/>
                    </a:moveTo>
                    <a:lnTo>
                      <a:pt x="0" y="2554"/>
                    </a:lnTo>
                    <a:lnTo>
                      <a:pt x="0" y="2554"/>
                    </a:lnTo>
                    <a:lnTo>
                      <a:pt x="1490" y="5107"/>
                    </a:lnTo>
                    <a:lnTo>
                      <a:pt x="1490" y="1"/>
                    </a:lnTo>
                    <a:lnTo>
                      <a:pt x="14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8" name="Google Shape;10168;p13"/>
              <p:cNvSpPr/>
              <p:nvPr/>
            </p:nvSpPr>
            <p:spPr>
              <a:xfrm>
                <a:off x="-2329575" y="14220100"/>
                <a:ext cx="130725" cy="80575"/>
              </a:xfrm>
              <a:custGeom>
                <a:avLst/>
                <a:gdLst/>
                <a:ahLst/>
                <a:cxnLst/>
                <a:rect l="l" t="t" r="r" b="b"/>
                <a:pathLst>
                  <a:path w="5229" h="3223" extrusionOk="0">
                    <a:moveTo>
                      <a:pt x="457" y="365"/>
                    </a:moveTo>
                    <a:lnTo>
                      <a:pt x="4864" y="2919"/>
                    </a:lnTo>
                    <a:lnTo>
                      <a:pt x="1946" y="2919"/>
                    </a:lnTo>
                    <a:lnTo>
                      <a:pt x="457" y="365"/>
                    </a:lnTo>
                    <a:close/>
                    <a:moveTo>
                      <a:pt x="1" y="1"/>
                    </a:moveTo>
                    <a:lnTo>
                      <a:pt x="123" y="213"/>
                    </a:lnTo>
                    <a:lnTo>
                      <a:pt x="153" y="244"/>
                    </a:lnTo>
                    <a:lnTo>
                      <a:pt x="153" y="305"/>
                    </a:lnTo>
                    <a:lnTo>
                      <a:pt x="366" y="608"/>
                    </a:lnTo>
                    <a:lnTo>
                      <a:pt x="1825" y="3131"/>
                    </a:lnTo>
                    <a:lnTo>
                      <a:pt x="1885" y="3222"/>
                    </a:lnTo>
                    <a:lnTo>
                      <a:pt x="4864" y="3101"/>
                    </a:lnTo>
                    <a:lnTo>
                      <a:pt x="5016" y="3040"/>
                    </a:lnTo>
                    <a:lnTo>
                      <a:pt x="4864" y="2949"/>
                    </a:lnTo>
                    <a:lnTo>
                      <a:pt x="5229" y="2949"/>
                    </a:lnTo>
                    <a:lnTo>
                      <a:pt x="5138" y="2919"/>
                    </a:lnTo>
                    <a:lnTo>
                      <a:pt x="4986" y="2858"/>
                    </a:lnTo>
                    <a:lnTo>
                      <a:pt x="578" y="305"/>
                    </a:lnTo>
                    <a:lnTo>
                      <a:pt x="426" y="213"/>
                    </a:lnTo>
                    <a:lnTo>
                      <a:pt x="305" y="153"/>
                    </a:lnTo>
                    <a:lnTo>
                      <a:pt x="153" y="6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9" name="Google Shape;10169;p13"/>
              <p:cNvSpPr/>
              <p:nvPr/>
            </p:nvSpPr>
            <p:spPr>
              <a:xfrm>
                <a:off x="-2198875" y="14295325"/>
                <a:ext cx="123150" cy="72975"/>
              </a:xfrm>
              <a:custGeom>
                <a:avLst/>
                <a:gdLst/>
                <a:ahLst/>
                <a:cxnLst/>
                <a:rect l="l" t="t" r="r" b="b"/>
                <a:pathLst>
                  <a:path w="4926" h="2919" extrusionOk="0">
                    <a:moveTo>
                      <a:pt x="3253" y="153"/>
                    </a:moveTo>
                    <a:lnTo>
                      <a:pt x="4743" y="2676"/>
                    </a:lnTo>
                    <a:lnTo>
                      <a:pt x="4743" y="2676"/>
                    </a:lnTo>
                    <a:lnTo>
                      <a:pt x="4135" y="2341"/>
                    </a:lnTo>
                    <a:lnTo>
                      <a:pt x="335" y="153"/>
                    </a:lnTo>
                    <a:close/>
                    <a:moveTo>
                      <a:pt x="3436" y="1"/>
                    </a:moveTo>
                    <a:lnTo>
                      <a:pt x="3375" y="92"/>
                    </a:lnTo>
                    <a:lnTo>
                      <a:pt x="1" y="92"/>
                    </a:lnTo>
                    <a:lnTo>
                      <a:pt x="62" y="153"/>
                    </a:lnTo>
                    <a:lnTo>
                      <a:pt x="123" y="183"/>
                    </a:lnTo>
                    <a:lnTo>
                      <a:pt x="275" y="244"/>
                    </a:lnTo>
                    <a:lnTo>
                      <a:pt x="4682" y="2797"/>
                    </a:lnTo>
                    <a:lnTo>
                      <a:pt x="4834" y="2888"/>
                    </a:lnTo>
                    <a:lnTo>
                      <a:pt x="4925" y="2919"/>
                    </a:lnTo>
                    <a:lnTo>
                      <a:pt x="4925" y="2888"/>
                    </a:lnTo>
                    <a:lnTo>
                      <a:pt x="4834" y="2767"/>
                    </a:lnTo>
                    <a:lnTo>
                      <a:pt x="4925" y="2767"/>
                    </a:lnTo>
                    <a:lnTo>
                      <a:pt x="4925" y="2524"/>
                    </a:lnTo>
                    <a:lnTo>
                      <a:pt x="34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0" name="Google Shape;10170;p13"/>
              <p:cNvSpPr/>
              <p:nvPr/>
            </p:nvSpPr>
            <p:spPr>
              <a:xfrm>
                <a:off x="-2207975" y="14293800"/>
                <a:ext cx="7625" cy="2325"/>
              </a:xfrm>
              <a:custGeom>
                <a:avLst/>
                <a:gdLst/>
                <a:ahLst/>
                <a:cxnLst/>
                <a:rect l="l" t="t" r="r" b="b"/>
                <a:pathLst>
                  <a:path w="305" h="93" extrusionOk="0">
                    <a:moveTo>
                      <a:pt x="0" y="1"/>
                    </a:moveTo>
                    <a:lnTo>
                      <a:pt x="152" y="92"/>
                    </a:lnTo>
                    <a:lnTo>
                      <a:pt x="3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1" name="Google Shape;10171;p13"/>
              <p:cNvSpPr/>
              <p:nvPr/>
            </p:nvSpPr>
            <p:spPr>
              <a:xfrm>
                <a:off x="-2207975" y="14223900"/>
                <a:ext cx="130725" cy="72975"/>
              </a:xfrm>
              <a:custGeom>
                <a:avLst/>
                <a:gdLst/>
                <a:ahLst/>
                <a:cxnLst/>
                <a:rect l="l" t="t" r="r" b="b"/>
                <a:pathLst>
                  <a:path w="5229" h="2919" extrusionOk="0">
                    <a:moveTo>
                      <a:pt x="5107" y="274"/>
                    </a:moveTo>
                    <a:lnTo>
                      <a:pt x="3617" y="2797"/>
                    </a:lnTo>
                    <a:lnTo>
                      <a:pt x="699" y="2797"/>
                    </a:lnTo>
                    <a:lnTo>
                      <a:pt x="4651" y="517"/>
                    </a:lnTo>
                    <a:lnTo>
                      <a:pt x="5107" y="274"/>
                    </a:lnTo>
                    <a:close/>
                    <a:moveTo>
                      <a:pt x="5168" y="1"/>
                    </a:moveTo>
                    <a:lnTo>
                      <a:pt x="5137" y="31"/>
                    </a:lnTo>
                    <a:lnTo>
                      <a:pt x="4985" y="122"/>
                    </a:lnTo>
                    <a:lnTo>
                      <a:pt x="578" y="2645"/>
                    </a:lnTo>
                    <a:lnTo>
                      <a:pt x="426" y="2736"/>
                    </a:lnTo>
                    <a:lnTo>
                      <a:pt x="365" y="2767"/>
                    </a:lnTo>
                    <a:lnTo>
                      <a:pt x="304" y="2767"/>
                    </a:lnTo>
                    <a:lnTo>
                      <a:pt x="152" y="2858"/>
                    </a:lnTo>
                    <a:lnTo>
                      <a:pt x="0" y="2919"/>
                    </a:lnTo>
                    <a:lnTo>
                      <a:pt x="3709" y="2919"/>
                    </a:lnTo>
                    <a:lnTo>
                      <a:pt x="3739" y="2858"/>
                    </a:lnTo>
                    <a:lnTo>
                      <a:pt x="5228" y="304"/>
                    </a:lnTo>
                    <a:lnTo>
                      <a:pt x="5228" y="61"/>
                    </a:lnTo>
                    <a:lnTo>
                      <a:pt x="5168" y="122"/>
                    </a:lnTo>
                    <a:lnTo>
                      <a:pt x="5198" y="31"/>
                    </a:lnTo>
                    <a:lnTo>
                      <a:pt x="5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2" name="Google Shape;10172;p13"/>
              <p:cNvSpPr/>
              <p:nvPr/>
            </p:nvSpPr>
            <p:spPr>
              <a:xfrm>
                <a:off x="-1992925" y="14299900"/>
                <a:ext cx="40300" cy="132225"/>
              </a:xfrm>
              <a:custGeom>
                <a:avLst/>
                <a:gdLst/>
                <a:ahLst/>
                <a:cxnLst/>
                <a:rect l="l" t="t" r="r" b="b"/>
                <a:pathLst>
                  <a:path w="1612" h="5289" extrusionOk="0">
                    <a:moveTo>
                      <a:pt x="1611" y="0"/>
                    </a:moveTo>
                    <a:lnTo>
                      <a:pt x="1459" y="61"/>
                    </a:lnTo>
                    <a:lnTo>
                      <a:pt x="0" y="2645"/>
                    </a:lnTo>
                    <a:lnTo>
                      <a:pt x="91" y="2645"/>
                    </a:lnTo>
                    <a:lnTo>
                      <a:pt x="1611" y="5289"/>
                    </a:lnTo>
                    <a:lnTo>
                      <a:pt x="1611" y="5289"/>
                    </a:lnTo>
                    <a:lnTo>
                      <a:pt x="183" y="2736"/>
                    </a:lnTo>
                    <a:lnTo>
                      <a:pt x="1611" y="182"/>
                    </a:lnTo>
                    <a:lnTo>
                      <a:pt x="16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3" name="Google Shape;10173;p13"/>
              <p:cNvSpPr/>
              <p:nvPr/>
            </p:nvSpPr>
            <p:spPr>
              <a:xfrm>
                <a:off x="-1947350" y="14299900"/>
                <a:ext cx="39550" cy="132225"/>
              </a:xfrm>
              <a:custGeom>
                <a:avLst/>
                <a:gdLst/>
                <a:ahLst/>
                <a:cxnLst/>
                <a:rect l="l" t="t" r="r" b="b"/>
                <a:pathLst>
                  <a:path w="1582" h="5289" extrusionOk="0">
                    <a:moveTo>
                      <a:pt x="1" y="0"/>
                    </a:moveTo>
                    <a:lnTo>
                      <a:pt x="1" y="182"/>
                    </a:lnTo>
                    <a:lnTo>
                      <a:pt x="1430" y="2736"/>
                    </a:lnTo>
                    <a:lnTo>
                      <a:pt x="1" y="5289"/>
                    </a:lnTo>
                    <a:lnTo>
                      <a:pt x="1" y="5289"/>
                    </a:lnTo>
                    <a:lnTo>
                      <a:pt x="1521" y="2645"/>
                    </a:lnTo>
                    <a:lnTo>
                      <a:pt x="1582" y="2645"/>
                    </a:lnTo>
                    <a:lnTo>
                      <a:pt x="153" y="6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4" name="Google Shape;10174;p13"/>
              <p:cNvSpPr/>
              <p:nvPr/>
            </p:nvSpPr>
            <p:spPr>
              <a:xfrm>
                <a:off x="-1947350" y="14448075"/>
                <a:ext cx="16000" cy="28125"/>
              </a:xfrm>
              <a:custGeom>
                <a:avLst/>
                <a:gdLst/>
                <a:ahLst/>
                <a:cxnLst/>
                <a:rect l="l" t="t" r="r" b="b"/>
                <a:pathLst>
                  <a:path w="640" h="1125" extrusionOk="0">
                    <a:moveTo>
                      <a:pt x="1" y="0"/>
                    </a:moveTo>
                    <a:lnTo>
                      <a:pt x="639" y="1125"/>
                    </a:lnTo>
                    <a:lnTo>
                      <a:pt x="639" y="112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5" name="Google Shape;10175;p13"/>
              <p:cNvSpPr/>
              <p:nvPr/>
            </p:nvSpPr>
            <p:spPr>
              <a:xfrm>
                <a:off x="-1968625" y="14448075"/>
                <a:ext cx="16000" cy="27375"/>
              </a:xfrm>
              <a:custGeom>
                <a:avLst/>
                <a:gdLst/>
                <a:ahLst/>
                <a:cxnLst/>
                <a:rect l="l" t="t" r="r" b="b"/>
                <a:pathLst>
                  <a:path w="640" h="1095" extrusionOk="0">
                    <a:moveTo>
                      <a:pt x="1" y="1094"/>
                    </a:moveTo>
                    <a:lnTo>
                      <a:pt x="1" y="1094"/>
                    </a:lnTo>
                    <a:lnTo>
                      <a:pt x="639" y="0"/>
                    </a:lnTo>
                    <a:lnTo>
                      <a:pt x="6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6" name="Google Shape;10176;p13"/>
              <p:cNvSpPr/>
              <p:nvPr/>
            </p:nvSpPr>
            <p:spPr>
              <a:xfrm>
                <a:off x="-2071950" y="14372075"/>
                <a:ext cx="39525" cy="67650"/>
              </a:xfrm>
              <a:custGeom>
                <a:avLst/>
                <a:gdLst/>
                <a:ahLst/>
                <a:cxnLst/>
                <a:rect l="l" t="t" r="r" b="b"/>
                <a:pathLst>
                  <a:path w="1581" h="2706" extrusionOk="0">
                    <a:moveTo>
                      <a:pt x="0" y="1"/>
                    </a:moveTo>
                    <a:lnTo>
                      <a:pt x="0" y="183"/>
                    </a:lnTo>
                    <a:lnTo>
                      <a:pt x="1429" y="2706"/>
                    </a:lnTo>
                    <a:lnTo>
                      <a:pt x="1520" y="2615"/>
                    </a:lnTo>
                    <a:lnTo>
                      <a:pt x="1581" y="2615"/>
                    </a:lnTo>
                    <a:lnTo>
                      <a:pt x="152" y="6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7" name="Google Shape;10177;p13"/>
              <p:cNvSpPr/>
              <p:nvPr/>
            </p:nvSpPr>
            <p:spPr>
              <a:xfrm>
                <a:off x="-2078800" y="14365250"/>
                <a:ext cx="2300" cy="3050"/>
              </a:xfrm>
              <a:custGeom>
                <a:avLst/>
                <a:gdLst/>
                <a:ahLst/>
                <a:cxnLst/>
                <a:rect l="l" t="t" r="r" b="b"/>
                <a:pathLst>
                  <a:path w="92" h="122" extrusionOk="0">
                    <a:moveTo>
                      <a:pt x="1" y="0"/>
                    </a:moveTo>
                    <a:lnTo>
                      <a:pt x="92" y="122"/>
                    </a:lnTo>
                    <a:lnTo>
                      <a:pt x="92" y="31"/>
                    </a:lnTo>
                    <a:lnTo>
                      <a:pt x="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8" name="Google Shape;10178;p13"/>
              <p:cNvSpPr/>
              <p:nvPr/>
            </p:nvSpPr>
            <p:spPr>
              <a:xfrm>
                <a:off x="-2070450" y="14365250"/>
                <a:ext cx="117825" cy="70675"/>
              </a:xfrm>
              <a:custGeom>
                <a:avLst/>
                <a:gdLst/>
                <a:ahLst/>
                <a:cxnLst/>
                <a:rect l="l" t="t" r="r" b="b"/>
                <a:pathLst>
                  <a:path w="4713" h="2827" extrusionOk="0">
                    <a:moveTo>
                      <a:pt x="153" y="0"/>
                    </a:moveTo>
                    <a:lnTo>
                      <a:pt x="1" y="122"/>
                    </a:lnTo>
                    <a:lnTo>
                      <a:pt x="153" y="182"/>
                    </a:lnTo>
                    <a:lnTo>
                      <a:pt x="3101" y="182"/>
                    </a:lnTo>
                    <a:lnTo>
                      <a:pt x="4560" y="2736"/>
                    </a:lnTo>
                    <a:lnTo>
                      <a:pt x="4712" y="2827"/>
                    </a:lnTo>
                    <a:lnTo>
                      <a:pt x="4712" y="2675"/>
                    </a:lnTo>
                    <a:lnTo>
                      <a:pt x="3192" y="31"/>
                    </a:lnTo>
                    <a:lnTo>
                      <a:pt x="3101" y="31"/>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9" name="Google Shape;10179;p13"/>
              <p:cNvSpPr/>
              <p:nvPr/>
            </p:nvSpPr>
            <p:spPr>
              <a:xfrm>
                <a:off x="-1869075" y="14440475"/>
                <a:ext cx="21300" cy="29650"/>
              </a:xfrm>
              <a:custGeom>
                <a:avLst/>
                <a:gdLst/>
                <a:ahLst/>
                <a:cxnLst/>
                <a:rect l="l" t="t" r="r" b="b"/>
                <a:pathLst>
                  <a:path w="852" h="1186" extrusionOk="0">
                    <a:moveTo>
                      <a:pt x="153" y="0"/>
                    </a:moveTo>
                    <a:lnTo>
                      <a:pt x="122" y="61"/>
                    </a:lnTo>
                    <a:lnTo>
                      <a:pt x="1" y="61"/>
                    </a:lnTo>
                    <a:lnTo>
                      <a:pt x="669" y="1186"/>
                    </a:lnTo>
                    <a:cubicBezTo>
                      <a:pt x="730" y="1186"/>
                      <a:pt x="761" y="1125"/>
                      <a:pt x="852" y="1125"/>
                    </a:cubicBez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0" name="Google Shape;10180;p13"/>
              <p:cNvSpPr/>
              <p:nvPr/>
            </p:nvSpPr>
            <p:spPr>
              <a:xfrm>
                <a:off x="-1947350" y="14444275"/>
                <a:ext cx="21325" cy="33450"/>
              </a:xfrm>
              <a:custGeom>
                <a:avLst/>
                <a:gdLst/>
                <a:ahLst/>
                <a:cxnLst/>
                <a:rect l="l" t="t" r="r" b="b"/>
                <a:pathLst>
                  <a:path w="853" h="1338" extrusionOk="0">
                    <a:moveTo>
                      <a:pt x="1" y="0"/>
                    </a:moveTo>
                    <a:lnTo>
                      <a:pt x="1" y="183"/>
                    </a:lnTo>
                    <a:lnTo>
                      <a:pt x="670" y="1338"/>
                    </a:lnTo>
                    <a:lnTo>
                      <a:pt x="852" y="1338"/>
                    </a:lnTo>
                    <a:lnTo>
                      <a:pt x="153" y="6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1" name="Google Shape;10181;p13"/>
              <p:cNvSpPr/>
              <p:nvPr/>
            </p:nvSpPr>
            <p:spPr>
              <a:xfrm>
                <a:off x="-1973175" y="14444275"/>
                <a:ext cx="20550" cy="31175"/>
              </a:xfrm>
              <a:custGeom>
                <a:avLst/>
                <a:gdLst/>
                <a:ahLst/>
                <a:cxnLst/>
                <a:rect l="l" t="t" r="r" b="b"/>
                <a:pathLst>
                  <a:path w="822" h="1247" extrusionOk="0">
                    <a:moveTo>
                      <a:pt x="821" y="0"/>
                    </a:moveTo>
                    <a:lnTo>
                      <a:pt x="669" y="61"/>
                    </a:lnTo>
                    <a:lnTo>
                      <a:pt x="1" y="1246"/>
                    </a:lnTo>
                    <a:lnTo>
                      <a:pt x="183" y="1246"/>
                    </a:lnTo>
                    <a:lnTo>
                      <a:pt x="821" y="152"/>
                    </a:lnTo>
                    <a:lnTo>
                      <a:pt x="8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2" name="Google Shape;10182;p13"/>
              <p:cNvSpPr/>
              <p:nvPr/>
            </p:nvSpPr>
            <p:spPr>
              <a:xfrm>
                <a:off x="-2048400" y="14437425"/>
                <a:ext cx="94250" cy="25875"/>
              </a:xfrm>
              <a:custGeom>
                <a:avLst/>
                <a:gdLst/>
                <a:ahLst/>
                <a:cxnLst/>
                <a:rect l="l" t="t" r="r" b="b"/>
                <a:pathLst>
                  <a:path w="3770" h="1035" extrusionOk="0">
                    <a:moveTo>
                      <a:pt x="578" y="1"/>
                    </a:moveTo>
                    <a:lnTo>
                      <a:pt x="547" y="92"/>
                    </a:lnTo>
                    <a:lnTo>
                      <a:pt x="0" y="1004"/>
                    </a:lnTo>
                    <a:cubicBezTo>
                      <a:pt x="92" y="1004"/>
                      <a:pt x="122" y="1034"/>
                      <a:pt x="183" y="1034"/>
                    </a:cubicBezTo>
                    <a:lnTo>
                      <a:pt x="699" y="183"/>
                    </a:lnTo>
                    <a:lnTo>
                      <a:pt x="3617" y="183"/>
                    </a:lnTo>
                    <a:lnTo>
                      <a:pt x="3769" y="92"/>
                    </a:lnTo>
                    <a:lnTo>
                      <a:pt x="361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3" name="Google Shape;10183;p13"/>
              <p:cNvSpPr/>
              <p:nvPr/>
            </p:nvSpPr>
            <p:spPr>
              <a:xfrm>
                <a:off x="-1947350" y="14365250"/>
                <a:ext cx="117825" cy="70675"/>
              </a:xfrm>
              <a:custGeom>
                <a:avLst/>
                <a:gdLst/>
                <a:ahLst/>
                <a:cxnLst/>
                <a:rect l="l" t="t" r="r" b="b"/>
                <a:pathLst>
                  <a:path w="4713" h="2827" extrusionOk="0">
                    <a:moveTo>
                      <a:pt x="4560" y="0"/>
                    </a:moveTo>
                    <a:lnTo>
                      <a:pt x="1582" y="31"/>
                    </a:lnTo>
                    <a:lnTo>
                      <a:pt x="1521" y="31"/>
                    </a:lnTo>
                    <a:lnTo>
                      <a:pt x="1" y="2675"/>
                    </a:lnTo>
                    <a:lnTo>
                      <a:pt x="1" y="2827"/>
                    </a:lnTo>
                    <a:lnTo>
                      <a:pt x="153" y="2736"/>
                    </a:lnTo>
                    <a:lnTo>
                      <a:pt x="1612" y="182"/>
                    </a:lnTo>
                    <a:lnTo>
                      <a:pt x="4560" y="182"/>
                    </a:lnTo>
                    <a:lnTo>
                      <a:pt x="4712" y="122"/>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4" name="Google Shape;10184;p13"/>
              <p:cNvSpPr/>
              <p:nvPr/>
            </p:nvSpPr>
            <p:spPr>
              <a:xfrm>
                <a:off x="-1945825" y="14372075"/>
                <a:ext cx="117825" cy="69950"/>
              </a:xfrm>
              <a:custGeom>
                <a:avLst/>
                <a:gdLst/>
                <a:ahLst/>
                <a:cxnLst/>
                <a:rect l="l" t="t" r="r" b="b"/>
                <a:pathLst>
                  <a:path w="4713" h="2798" extrusionOk="0">
                    <a:moveTo>
                      <a:pt x="4712" y="1"/>
                    </a:moveTo>
                    <a:lnTo>
                      <a:pt x="4560" y="61"/>
                    </a:lnTo>
                    <a:lnTo>
                      <a:pt x="3071" y="2615"/>
                    </a:lnTo>
                    <a:lnTo>
                      <a:pt x="153" y="2615"/>
                    </a:lnTo>
                    <a:lnTo>
                      <a:pt x="1" y="2706"/>
                    </a:lnTo>
                    <a:lnTo>
                      <a:pt x="153" y="2797"/>
                    </a:lnTo>
                    <a:lnTo>
                      <a:pt x="3192" y="2797"/>
                    </a:lnTo>
                    <a:lnTo>
                      <a:pt x="3223" y="2706"/>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5" name="Google Shape;10185;p13"/>
              <p:cNvSpPr/>
              <p:nvPr/>
            </p:nvSpPr>
            <p:spPr>
              <a:xfrm>
                <a:off x="-2071950" y="14297600"/>
                <a:ext cx="119325" cy="70700"/>
              </a:xfrm>
              <a:custGeom>
                <a:avLst/>
                <a:gdLst/>
                <a:ahLst/>
                <a:cxnLst/>
                <a:rect l="l" t="t" r="r" b="b"/>
                <a:pathLst>
                  <a:path w="4773" h="2828" extrusionOk="0">
                    <a:moveTo>
                      <a:pt x="4559" y="1"/>
                    </a:moveTo>
                    <a:lnTo>
                      <a:pt x="152" y="2554"/>
                    </a:lnTo>
                    <a:lnTo>
                      <a:pt x="0" y="2797"/>
                    </a:lnTo>
                    <a:lnTo>
                      <a:pt x="61" y="2828"/>
                    </a:lnTo>
                    <a:lnTo>
                      <a:pt x="213" y="2706"/>
                    </a:lnTo>
                    <a:lnTo>
                      <a:pt x="4620" y="153"/>
                    </a:lnTo>
                    <a:lnTo>
                      <a:pt x="4772" y="92"/>
                    </a:lnTo>
                    <a:lnTo>
                      <a:pt x="47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6" name="Google Shape;10186;p13"/>
              <p:cNvSpPr/>
              <p:nvPr/>
            </p:nvSpPr>
            <p:spPr>
              <a:xfrm>
                <a:off x="-2076525" y="14371325"/>
                <a:ext cx="4600" cy="85125"/>
              </a:xfrm>
              <a:custGeom>
                <a:avLst/>
                <a:gdLst/>
                <a:ahLst/>
                <a:cxnLst/>
                <a:rect l="l" t="t" r="r" b="b"/>
                <a:pathLst>
                  <a:path w="184" h="3405" extrusionOk="0">
                    <a:moveTo>
                      <a:pt x="122" y="0"/>
                    </a:moveTo>
                    <a:lnTo>
                      <a:pt x="1" y="213"/>
                    </a:lnTo>
                    <a:lnTo>
                      <a:pt x="1" y="3344"/>
                    </a:lnTo>
                    <a:cubicBezTo>
                      <a:pt x="61" y="3374"/>
                      <a:pt x="122" y="3374"/>
                      <a:pt x="183" y="3405"/>
                    </a:cubicBezTo>
                    <a:lnTo>
                      <a:pt x="183" y="243"/>
                    </a:lnTo>
                    <a:lnTo>
                      <a:pt x="183" y="3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7" name="Google Shape;10187;p13"/>
              <p:cNvSpPr/>
              <p:nvPr/>
            </p:nvSpPr>
            <p:spPr>
              <a:xfrm>
                <a:off x="-1952650" y="14297600"/>
                <a:ext cx="5325" cy="139850"/>
              </a:xfrm>
              <a:custGeom>
                <a:avLst/>
                <a:gdLst/>
                <a:ahLst/>
                <a:cxnLst/>
                <a:rect l="l" t="t" r="r" b="b"/>
                <a:pathLst>
                  <a:path w="213" h="5594" extrusionOk="0">
                    <a:moveTo>
                      <a:pt x="0" y="1"/>
                    </a:moveTo>
                    <a:lnTo>
                      <a:pt x="0" y="92"/>
                    </a:lnTo>
                    <a:lnTo>
                      <a:pt x="0" y="274"/>
                    </a:lnTo>
                    <a:lnTo>
                      <a:pt x="0" y="5381"/>
                    </a:lnTo>
                    <a:lnTo>
                      <a:pt x="0" y="5533"/>
                    </a:lnTo>
                    <a:lnTo>
                      <a:pt x="91" y="5594"/>
                    </a:lnTo>
                    <a:lnTo>
                      <a:pt x="213" y="5533"/>
                    </a:lnTo>
                    <a:lnTo>
                      <a:pt x="213" y="5381"/>
                    </a:lnTo>
                    <a:lnTo>
                      <a:pt x="213" y="274"/>
                    </a:lnTo>
                    <a:lnTo>
                      <a:pt x="213" y="92"/>
                    </a:lnTo>
                    <a:lnTo>
                      <a:pt x="122" y="62"/>
                    </a:lnTo>
                    <a:lnTo>
                      <a:pt x="91" y="122"/>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8" name="Google Shape;10188;p13"/>
              <p:cNvSpPr/>
              <p:nvPr/>
            </p:nvSpPr>
            <p:spPr>
              <a:xfrm>
                <a:off x="-1951150" y="14443500"/>
                <a:ext cx="4600" cy="34225"/>
              </a:xfrm>
              <a:custGeom>
                <a:avLst/>
                <a:gdLst/>
                <a:ahLst/>
                <a:cxnLst/>
                <a:rect l="l" t="t" r="r" b="b"/>
                <a:pathLst>
                  <a:path w="184" h="1369" extrusionOk="0">
                    <a:moveTo>
                      <a:pt x="62" y="1"/>
                    </a:moveTo>
                    <a:lnTo>
                      <a:pt x="1" y="31"/>
                    </a:lnTo>
                    <a:lnTo>
                      <a:pt x="1" y="214"/>
                    </a:lnTo>
                    <a:lnTo>
                      <a:pt x="1" y="1369"/>
                    </a:lnTo>
                    <a:lnTo>
                      <a:pt x="183" y="1369"/>
                    </a:lnTo>
                    <a:lnTo>
                      <a:pt x="183" y="214"/>
                    </a:lnTo>
                    <a:lnTo>
                      <a:pt x="183" y="31"/>
                    </a:lnTo>
                    <a:lnTo>
                      <a:pt x="153" y="31"/>
                    </a:lnTo>
                    <a:lnTo>
                      <a:pt x="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9" name="Google Shape;10189;p13"/>
              <p:cNvSpPr/>
              <p:nvPr/>
            </p:nvSpPr>
            <p:spPr>
              <a:xfrm>
                <a:off x="-1950375" y="14440475"/>
                <a:ext cx="64625" cy="34975"/>
              </a:xfrm>
              <a:custGeom>
                <a:avLst/>
                <a:gdLst/>
                <a:ahLst/>
                <a:cxnLst/>
                <a:rect l="l" t="t" r="r" b="b"/>
                <a:pathLst>
                  <a:path w="2585" h="1399" extrusionOk="0">
                    <a:moveTo>
                      <a:pt x="183" y="0"/>
                    </a:moveTo>
                    <a:lnTo>
                      <a:pt x="0" y="91"/>
                    </a:lnTo>
                    <a:lnTo>
                      <a:pt x="61" y="152"/>
                    </a:lnTo>
                    <a:lnTo>
                      <a:pt x="213" y="213"/>
                    </a:lnTo>
                    <a:lnTo>
                      <a:pt x="2250" y="1398"/>
                    </a:lnTo>
                    <a:cubicBezTo>
                      <a:pt x="2402" y="1368"/>
                      <a:pt x="2493" y="1368"/>
                      <a:pt x="2584" y="1368"/>
                    </a:cubicBezTo>
                    <a:lnTo>
                      <a:pt x="335" y="61"/>
                    </a:ln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0" name="Google Shape;10190;p13"/>
              <p:cNvSpPr/>
              <p:nvPr/>
            </p:nvSpPr>
            <p:spPr>
              <a:xfrm>
                <a:off x="-2074250" y="14367525"/>
                <a:ext cx="123900" cy="72200"/>
              </a:xfrm>
              <a:custGeom>
                <a:avLst/>
                <a:gdLst/>
                <a:ahLst/>
                <a:cxnLst/>
                <a:rect l="l" t="t" r="r" b="b"/>
                <a:pathLst>
                  <a:path w="4956" h="2888" extrusionOk="0">
                    <a:moveTo>
                      <a:pt x="92" y="0"/>
                    </a:moveTo>
                    <a:lnTo>
                      <a:pt x="1" y="152"/>
                    </a:lnTo>
                    <a:lnTo>
                      <a:pt x="92" y="183"/>
                    </a:lnTo>
                    <a:lnTo>
                      <a:pt x="244" y="243"/>
                    </a:lnTo>
                    <a:lnTo>
                      <a:pt x="4651" y="2797"/>
                    </a:lnTo>
                    <a:lnTo>
                      <a:pt x="4803" y="2888"/>
                    </a:lnTo>
                    <a:lnTo>
                      <a:pt x="4955" y="2797"/>
                    </a:lnTo>
                    <a:lnTo>
                      <a:pt x="4864" y="2736"/>
                    </a:lnTo>
                    <a:lnTo>
                      <a:pt x="4712" y="2645"/>
                    </a:lnTo>
                    <a:lnTo>
                      <a:pt x="305" y="91"/>
                    </a:lnTo>
                    <a:lnTo>
                      <a:pt x="153" y="31"/>
                    </a:lnTo>
                    <a:lnTo>
                      <a:pt x="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1" name="Google Shape;10191;p13"/>
              <p:cNvSpPr/>
              <p:nvPr/>
            </p:nvSpPr>
            <p:spPr>
              <a:xfrm>
                <a:off x="-2008125" y="14369050"/>
                <a:ext cx="180125" cy="102600"/>
              </a:xfrm>
              <a:custGeom>
                <a:avLst/>
                <a:gdLst/>
                <a:ahLst/>
                <a:cxnLst/>
                <a:rect l="l" t="t" r="r" b="b"/>
                <a:pathLst>
                  <a:path w="7205" h="4104" extrusionOk="0">
                    <a:moveTo>
                      <a:pt x="7143" y="0"/>
                    </a:moveTo>
                    <a:lnTo>
                      <a:pt x="6991" y="91"/>
                    </a:lnTo>
                    <a:lnTo>
                      <a:pt x="2584" y="2614"/>
                    </a:lnTo>
                    <a:lnTo>
                      <a:pt x="2432" y="2705"/>
                    </a:lnTo>
                    <a:lnTo>
                      <a:pt x="2341" y="2736"/>
                    </a:lnTo>
                    <a:lnTo>
                      <a:pt x="2158" y="2857"/>
                    </a:lnTo>
                    <a:lnTo>
                      <a:pt x="2006" y="2918"/>
                    </a:lnTo>
                    <a:lnTo>
                      <a:pt x="0" y="4073"/>
                    </a:lnTo>
                    <a:cubicBezTo>
                      <a:pt x="61" y="4073"/>
                      <a:pt x="183" y="4103"/>
                      <a:pt x="243" y="4103"/>
                    </a:cubicBezTo>
                    <a:lnTo>
                      <a:pt x="2067" y="3040"/>
                    </a:lnTo>
                    <a:lnTo>
                      <a:pt x="2219" y="3009"/>
                    </a:lnTo>
                    <a:lnTo>
                      <a:pt x="2310" y="2979"/>
                    </a:lnTo>
                    <a:lnTo>
                      <a:pt x="2493" y="2857"/>
                    </a:lnTo>
                    <a:lnTo>
                      <a:pt x="2645" y="2766"/>
                    </a:lnTo>
                    <a:lnTo>
                      <a:pt x="7052" y="243"/>
                    </a:lnTo>
                    <a:lnTo>
                      <a:pt x="7204" y="152"/>
                    </a:lnTo>
                    <a:lnTo>
                      <a:pt x="7204" y="30"/>
                    </a:lnTo>
                    <a:lnTo>
                      <a:pt x="71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2" name="Google Shape;10192;p13"/>
              <p:cNvSpPr/>
              <p:nvPr/>
            </p:nvSpPr>
            <p:spPr>
              <a:xfrm>
                <a:off x="-1947350" y="14011900"/>
                <a:ext cx="39550" cy="132225"/>
              </a:xfrm>
              <a:custGeom>
                <a:avLst/>
                <a:gdLst/>
                <a:ahLst/>
                <a:cxnLst/>
                <a:rect l="l" t="t" r="r" b="b"/>
                <a:pathLst>
                  <a:path w="1582" h="5289" extrusionOk="0">
                    <a:moveTo>
                      <a:pt x="1" y="0"/>
                    </a:moveTo>
                    <a:lnTo>
                      <a:pt x="1" y="183"/>
                    </a:lnTo>
                    <a:lnTo>
                      <a:pt x="1430" y="2736"/>
                    </a:lnTo>
                    <a:lnTo>
                      <a:pt x="1" y="5289"/>
                    </a:lnTo>
                    <a:lnTo>
                      <a:pt x="1521" y="2675"/>
                    </a:lnTo>
                    <a:lnTo>
                      <a:pt x="1582" y="2675"/>
                    </a:lnTo>
                    <a:lnTo>
                      <a:pt x="153" y="9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3" name="Google Shape;10193;p13"/>
              <p:cNvSpPr/>
              <p:nvPr/>
            </p:nvSpPr>
            <p:spPr>
              <a:xfrm>
                <a:off x="-1992925" y="14011900"/>
                <a:ext cx="40300" cy="132225"/>
              </a:xfrm>
              <a:custGeom>
                <a:avLst/>
                <a:gdLst/>
                <a:ahLst/>
                <a:cxnLst/>
                <a:rect l="l" t="t" r="r" b="b"/>
                <a:pathLst>
                  <a:path w="1612" h="5289" extrusionOk="0">
                    <a:moveTo>
                      <a:pt x="1611" y="0"/>
                    </a:moveTo>
                    <a:lnTo>
                      <a:pt x="1459" y="91"/>
                    </a:lnTo>
                    <a:lnTo>
                      <a:pt x="0" y="2675"/>
                    </a:lnTo>
                    <a:lnTo>
                      <a:pt x="91" y="2675"/>
                    </a:lnTo>
                    <a:lnTo>
                      <a:pt x="1611" y="5289"/>
                    </a:lnTo>
                    <a:lnTo>
                      <a:pt x="183" y="2736"/>
                    </a:lnTo>
                    <a:lnTo>
                      <a:pt x="1611" y="183"/>
                    </a:lnTo>
                    <a:lnTo>
                      <a:pt x="16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4" name="Google Shape;10194;p13"/>
              <p:cNvSpPr/>
              <p:nvPr/>
            </p:nvSpPr>
            <p:spPr>
              <a:xfrm>
                <a:off x="-1951150" y="14003525"/>
                <a:ext cx="2325" cy="3075"/>
              </a:xfrm>
              <a:custGeom>
                <a:avLst/>
                <a:gdLst/>
                <a:ahLst/>
                <a:cxnLst/>
                <a:rect l="l" t="t" r="r" b="b"/>
                <a:pathLst>
                  <a:path w="93" h="123" extrusionOk="0">
                    <a:moveTo>
                      <a:pt x="31" y="1"/>
                    </a:moveTo>
                    <a:lnTo>
                      <a:pt x="1" y="122"/>
                    </a:lnTo>
                    <a:lnTo>
                      <a:pt x="31" y="62"/>
                    </a:lnTo>
                    <a:lnTo>
                      <a:pt x="92" y="122"/>
                    </a:lnTo>
                    <a:lnTo>
                      <a:pt x="62" y="62"/>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5" name="Google Shape;10195;p13"/>
              <p:cNvSpPr/>
              <p:nvPr/>
            </p:nvSpPr>
            <p:spPr>
              <a:xfrm>
                <a:off x="-1947350" y="14160075"/>
                <a:ext cx="39550" cy="132250"/>
              </a:xfrm>
              <a:custGeom>
                <a:avLst/>
                <a:gdLst/>
                <a:ahLst/>
                <a:cxnLst/>
                <a:rect l="l" t="t" r="r" b="b"/>
                <a:pathLst>
                  <a:path w="1582" h="5290" extrusionOk="0">
                    <a:moveTo>
                      <a:pt x="1" y="0"/>
                    </a:moveTo>
                    <a:lnTo>
                      <a:pt x="1430" y="2554"/>
                    </a:lnTo>
                    <a:lnTo>
                      <a:pt x="1" y="5107"/>
                    </a:lnTo>
                    <a:lnTo>
                      <a:pt x="1" y="5289"/>
                    </a:lnTo>
                    <a:lnTo>
                      <a:pt x="153" y="5198"/>
                    </a:lnTo>
                    <a:lnTo>
                      <a:pt x="1582" y="2614"/>
                    </a:lnTo>
                    <a:lnTo>
                      <a:pt x="1521" y="261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6" name="Google Shape;10196;p13"/>
              <p:cNvSpPr/>
              <p:nvPr/>
            </p:nvSpPr>
            <p:spPr>
              <a:xfrm>
                <a:off x="-1992925" y="14160075"/>
                <a:ext cx="40300" cy="132250"/>
              </a:xfrm>
              <a:custGeom>
                <a:avLst/>
                <a:gdLst/>
                <a:ahLst/>
                <a:cxnLst/>
                <a:rect l="l" t="t" r="r" b="b"/>
                <a:pathLst>
                  <a:path w="1612" h="5290" extrusionOk="0">
                    <a:moveTo>
                      <a:pt x="1611" y="0"/>
                    </a:moveTo>
                    <a:lnTo>
                      <a:pt x="91" y="2614"/>
                    </a:lnTo>
                    <a:lnTo>
                      <a:pt x="0" y="2614"/>
                    </a:lnTo>
                    <a:lnTo>
                      <a:pt x="1459" y="5198"/>
                    </a:lnTo>
                    <a:lnTo>
                      <a:pt x="1611" y="5289"/>
                    </a:lnTo>
                    <a:lnTo>
                      <a:pt x="1611" y="5107"/>
                    </a:lnTo>
                    <a:lnTo>
                      <a:pt x="183" y="2554"/>
                    </a:lnTo>
                    <a:lnTo>
                      <a:pt x="16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7" name="Google Shape;10197;p13"/>
              <p:cNvSpPr/>
              <p:nvPr/>
            </p:nvSpPr>
            <p:spPr>
              <a:xfrm>
                <a:off x="-1951150" y="14297600"/>
                <a:ext cx="1550" cy="3075"/>
              </a:xfrm>
              <a:custGeom>
                <a:avLst/>
                <a:gdLst/>
                <a:ahLst/>
                <a:cxnLst/>
                <a:rect l="l" t="t" r="r" b="b"/>
                <a:pathLst>
                  <a:path w="62" h="123" extrusionOk="0">
                    <a:moveTo>
                      <a:pt x="1" y="1"/>
                    </a:moveTo>
                    <a:lnTo>
                      <a:pt x="31" y="122"/>
                    </a:lnTo>
                    <a:lnTo>
                      <a:pt x="62" y="62"/>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8" name="Google Shape;10198;p13"/>
              <p:cNvSpPr/>
              <p:nvPr/>
            </p:nvSpPr>
            <p:spPr>
              <a:xfrm>
                <a:off x="-2070450" y="14077250"/>
                <a:ext cx="117825" cy="70675"/>
              </a:xfrm>
              <a:custGeom>
                <a:avLst/>
                <a:gdLst/>
                <a:ahLst/>
                <a:cxnLst/>
                <a:rect l="l" t="t" r="r" b="b"/>
                <a:pathLst>
                  <a:path w="4713" h="2827" extrusionOk="0">
                    <a:moveTo>
                      <a:pt x="153" y="0"/>
                    </a:moveTo>
                    <a:lnTo>
                      <a:pt x="1" y="122"/>
                    </a:lnTo>
                    <a:lnTo>
                      <a:pt x="153" y="213"/>
                    </a:lnTo>
                    <a:lnTo>
                      <a:pt x="3101" y="213"/>
                    </a:lnTo>
                    <a:lnTo>
                      <a:pt x="4560" y="2736"/>
                    </a:lnTo>
                    <a:lnTo>
                      <a:pt x="4712" y="2827"/>
                    </a:lnTo>
                    <a:lnTo>
                      <a:pt x="4712" y="2675"/>
                    </a:lnTo>
                    <a:lnTo>
                      <a:pt x="3192" y="61"/>
                    </a:lnTo>
                    <a:lnTo>
                      <a:pt x="3101" y="61"/>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9" name="Google Shape;10199;p13"/>
              <p:cNvSpPr/>
              <p:nvPr/>
            </p:nvSpPr>
            <p:spPr>
              <a:xfrm>
                <a:off x="-2071950" y="14084075"/>
                <a:ext cx="39525" cy="68425"/>
              </a:xfrm>
              <a:custGeom>
                <a:avLst/>
                <a:gdLst/>
                <a:ahLst/>
                <a:cxnLst/>
                <a:rect l="l" t="t" r="r" b="b"/>
                <a:pathLst>
                  <a:path w="1581" h="2737" extrusionOk="0">
                    <a:moveTo>
                      <a:pt x="0" y="1"/>
                    </a:moveTo>
                    <a:lnTo>
                      <a:pt x="0" y="183"/>
                    </a:lnTo>
                    <a:lnTo>
                      <a:pt x="1429" y="2736"/>
                    </a:lnTo>
                    <a:lnTo>
                      <a:pt x="1520" y="2615"/>
                    </a:lnTo>
                    <a:lnTo>
                      <a:pt x="1581" y="2615"/>
                    </a:lnTo>
                    <a:lnTo>
                      <a:pt x="152" y="9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0" name="Google Shape;10200;p13"/>
              <p:cNvSpPr/>
              <p:nvPr/>
            </p:nvSpPr>
            <p:spPr>
              <a:xfrm>
                <a:off x="-2078800" y="14077250"/>
                <a:ext cx="3825" cy="3050"/>
              </a:xfrm>
              <a:custGeom>
                <a:avLst/>
                <a:gdLst/>
                <a:ahLst/>
                <a:cxnLst/>
                <a:rect l="l" t="t" r="r" b="b"/>
                <a:pathLst>
                  <a:path w="153" h="122" extrusionOk="0">
                    <a:moveTo>
                      <a:pt x="1" y="0"/>
                    </a:moveTo>
                    <a:lnTo>
                      <a:pt x="31" y="91"/>
                    </a:lnTo>
                    <a:lnTo>
                      <a:pt x="92" y="122"/>
                    </a:lnTo>
                    <a:lnTo>
                      <a:pt x="92" y="61"/>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1" name="Google Shape;10201;p13"/>
              <p:cNvSpPr/>
              <p:nvPr/>
            </p:nvSpPr>
            <p:spPr>
              <a:xfrm>
                <a:off x="-1869075" y="14152475"/>
                <a:ext cx="41075" cy="67650"/>
              </a:xfrm>
              <a:custGeom>
                <a:avLst/>
                <a:gdLst/>
                <a:ahLst/>
                <a:cxnLst/>
                <a:rect l="l" t="t" r="r" b="b"/>
                <a:pathLst>
                  <a:path w="1643" h="2706" extrusionOk="0">
                    <a:moveTo>
                      <a:pt x="153" y="0"/>
                    </a:moveTo>
                    <a:lnTo>
                      <a:pt x="122" y="92"/>
                    </a:lnTo>
                    <a:lnTo>
                      <a:pt x="1" y="92"/>
                    </a:lnTo>
                    <a:lnTo>
                      <a:pt x="1490" y="2614"/>
                    </a:lnTo>
                    <a:lnTo>
                      <a:pt x="1642" y="2706"/>
                    </a:lnTo>
                    <a:lnTo>
                      <a:pt x="1642" y="2523"/>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2" name="Google Shape;10202;p13"/>
              <p:cNvSpPr/>
              <p:nvPr/>
            </p:nvSpPr>
            <p:spPr>
              <a:xfrm>
                <a:off x="-1947350" y="14156275"/>
                <a:ext cx="117825" cy="70700"/>
              </a:xfrm>
              <a:custGeom>
                <a:avLst/>
                <a:gdLst/>
                <a:ahLst/>
                <a:cxnLst/>
                <a:rect l="l" t="t" r="r" b="b"/>
                <a:pathLst>
                  <a:path w="4713" h="2828" extrusionOk="0">
                    <a:moveTo>
                      <a:pt x="1" y="0"/>
                    </a:moveTo>
                    <a:lnTo>
                      <a:pt x="1" y="152"/>
                    </a:lnTo>
                    <a:lnTo>
                      <a:pt x="1521" y="2766"/>
                    </a:lnTo>
                    <a:lnTo>
                      <a:pt x="1582" y="2766"/>
                    </a:lnTo>
                    <a:lnTo>
                      <a:pt x="4560" y="2827"/>
                    </a:lnTo>
                    <a:lnTo>
                      <a:pt x="4712" y="2706"/>
                    </a:lnTo>
                    <a:lnTo>
                      <a:pt x="4560" y="2614"/>
                    </a:lnTo>
                    <a:lnTo>
                      <a:pt x="1612" y="2614"/>
                    </a:lnTo>
                    <a:lnTo>
                      <a:pt x="153" y="9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3" name="Google Shape;10203;p13"/>
              <p:cNvSpPr/>
              <p:nvPr/>
            </p:nvSpPr>
            <p:spPr>
              <a:xfrm>
                <a:off x="-2071950" y="14149425"/>
                <a:ext cx="117800" cy="70700"/>
              </a:xfrm>
              <a:custGeom>
                <a:avLst/>
                <a:gdLst/>
                <a:ahLst/>
                <a:cxnLst/>
                <a:rect l="l" t="t" r="r" b="b"/>
                <a:pathLst>
                  <a:path w="4712" h="2828" extrusionOk="0">
                    <a:moveTo>
                      <a:pt x="1520" y="1"/>
                    </a:moveTo>
                    <a:lnTo>
                      <a:pt x="1429" y="122"/>
                    </a:lnTo>
                    <a:lnTo>
                      <a:pt x="0" y="2645"/>
                    </a:lnTo>
                    <a:lnTo>
                      <a:pt x="0" y="2797"/>
                    </a:lnTo>
                    <a:lnTo>
                      <a:pt x="0" y="2828"/>
                    </a:lnTo>
                    <a:lnTo>
                      <a:pt x="152" y="2736"/>
                    </a:lnTo>
                    <a:lnTo>
                      <a:pt x="1581" y="214"/>
                    </a:lnTo>
                    <a:lnTo>
                      <a:pt x="4559" y="214"/>
                    </a:lnTo>
                    <a:lnTo>
                      <a:pt x="4711" y="122"/>
                    </a:lnTo>
                    <a:lnTo>
                      <a:pt x="45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4" name="Google Shape;10204;p13"/>
              <p:cNvSpPr/>
              <p:nvPr/>
            </p:nvSpPr>
            <p:spPr>
              <a:xfrm>
                <a:off x="-2078800" y="14223900"/>
                <a:ext cx="2300" cy="3075"/>
              </a:xfrm>
              <a:custGeom>
                <a:avLst/>
                <a:gdLst/>
                <a:ahLst/>
                <a:cxnLst/>
                <a:rect l="l" t="t" r="r" b="b"/>
                <a:pathLst>
                  <a:path w="92" h="123" extrusionOk="0">
                    <a:moveTo>
                      <a:pt x="92" y="1"/>
                    </a:moveTo>
                    <a:lnTo>
                      <a:pt x="1" y="122"/>
                    </a:lnTo>
                    <a:lnTo>
                      <a:pt x="92" y="122"/>
                    </a:lnTo>
                    <a:lnTo>
                      <a:pt x="92" y="61"/>
                    </a:lnTo>
                    <a:lnTo>
                      <a:pt x="92" y="31"/>
                    </a:lnTo>
                    <a:lnTo>
                      <a:pt x="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5" name="Google Shape;10205;p13"/>
              <p:cNvSpPr/>
              <p:nvPr/>
            </p:nvSpPr>
            <p:spPr>
              <a:xfrm>
                <a:off x="-2070450" y="14156275"/>
                <a:ext cx="117825" cy="70700"/>
              </a:xfrm>
              <a:custGeom>
                <a:avLst/>
                <a:gdLst/>
                <a:ahLst/>
                <a:cxnLst/>
                <a:rect l="l" t="t" r="r" b="b"/>
                <a:pathLst>
                  <a:path w="4713" h="2828" extrusionOk="0">
                    <a:moveTo>
                      <a:pt x="4712" y="0"/>
                    </a:moveTo>
                    <a:lnTo>
                      <a:pt x="4560" y="92"/>
                    </a:lnTo>
                    <a:lnTo>
                      <a:pt x="3101" y="2614"/>
                    </a:lnTo>
                    <a:lnTo>
                      <a:pt x="153" y="2614"/>
                    </a:lnTo>
                    <a:lnTo>
                      <a:pt x="1" y="2706"/>
                    </a:lnTo>
                    <a:lnTo>
                      <a:pt x="153" y="2827"/>
                    </a:lnTo>
                    <a:lnTo>
                      <a:pt x="3101" y="2766"/>
                    </a:lnTo>
                    <a:lnTo>
                      <a:pt x="3192" y="2766"/>
                    </a:lnTo>
                    <a:lnTo>
                      <a:pt x="4712" y="152"/>
                    </a:lnTo>
                    <a:lnTo>
                      <a:pt x="47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6" name="Google Shape;10206;p13"/>
              <p:cNvSpPr/>
              <p:nvPr/>
            </p:nvSpPr>
            <p:spPr>
              <a:xfrm>
                <a:off x="-1945825" y="14084075"/>
                <a:ext cx="117825" cy="70700"/>
              </a:xfrm>
              <a:custGeom>
                <a:avLst/>
                <a:gdLst/>
                <a:ahLst/>
                <a:cxnLst/>
                <a:rect l="l" t="t" r="r" b="b"/>
                <a:pathLst>
                  <a:path w="4713" h="2828" extrusionOk="0">
                    <a:moveTo>
                      <a:pt x="4712" y="1"/>
                    </a:moveTo>
                    <a:lnTo>
                      <a:pt x="4560" y="92"/>
                    </a:lnTo>
                    <a:lnTo>
                      <a:pt x="3071" y="2615"/>
                    </a:lnTo>
                    <a:lnTo>
                      <a:pt x="153" y="2615"/>
                    </a:lnTo>
                    <a:lnTo>
                      <a:pt x="1" y="2736"/>
                    </a:lnTo>
                    <a:lnTo>
                      <a:pt x="153" y="2828"/>
                    </a:lnTo>
                    <a:lnTo>
                      <a:pt x="3192" y="2828"/>
                    </a:lnTo>
                    <a:lnTo>
                      <a:pt x="3223" y="2736"/>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7" name="Google Shape;10207;p13"/>
              <p:cNvSpPr/>
              <p:nvPr/>
            </p:nvSpPr>
            <p:spPr>
              <a:xfrm>
                <a:off x="-1947350" y="14077250"/>
                <a:ext cx="117825" cy="70675"/>
              </a:xfrm>
              <a:custGeom>
                <a:avLst/>
                <a:gdLst/>
                <a:ahLst/>
                <a:cxnLst/>
                <a:rect l="l" t="t" r="r" b="b"/>
                <a:pathLst>
                  <a:path w="4713" h="2827" extrusionOk="0">
                    <a:moveTo>
                      <a:pt x="4560" y="0"/>
                    </a:moveTo>
                    <a:lnTo>
                      <a:pt x="1582" y="61"/>
                    </a:lnTo>
                    <a:lnTo>
                      <a:pt x="1521" y="61"/>
                    </a:lnTo>
                    <a:lnTo>
                      <a:pt x="1" y="2675"/>
                    </a:lnTo>
                    <a:lnTo>
                      <a:pt x="1" y="2827"/>
                    </a:lnTo>
                    <a:lnTo>
                      <a:pt x="153" y="2736"/>
                    </a:lnTo>
                    <a:lnTo>
                      <a:pt x="1612" y="213"/>
                    </a:lnTo>
                    <a:lnTo>
                      <a:pt x="4560" y="213"/>
                    </a:lnTo>
                    <a:lnTo>
                      <a:pt x="4712" y="122"/>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8" name="Google Shape;10208;p13"/>
              <p:cNvSpPr/>
              <p:nvPr/>
            </p:nvSpPr>
            <p:spPr>
              <a:xfrm>
                <a:off x="-2076525" y="14005050"/>
                <a:ext cx="251550" cy="215825"/>
              </a:xfrm>
              <a:custGeom>
                <a:avLst/>
                <a:gdLst/>
                <a:ahLst/>
                <a:cxnLst/>
                <a:rect l="l" t="t" r="r" b="b"/>
                <a:pathLst>
                  <a:path w="10062" h="8633" extrusionOk="0">
                    <a:moveTo>
                      <a:pt x="5046" y="1"/>
                    </a:moveTo>
                    <a:lnTo>
                      <a:pt x="5016" y="61"/>
                    </a:lnTo>
                    <a:lnTo>
                      <a:pt x="4955" y="92"/>
                    </a:lnTo>
                    <a:lnTo>
                      <a:pt x="4894" y="122"/>
                    </a:lnTo>
                    <a:lnTo>
                      <a:pt x="183" y="2858"/>
                    </a:lnTo>
                    <a:lnTo>
                      <a:pt x="61" y="2888"/>
                    </a:lnTo>
                    <a:lnTo>
                      <a:pt x="1" y="2949"/>
                    </a:lnTo>
                    <a:lnTo>
                      <a:pt x="1" y="3010"/>
                    </a:lnTo>
                    <a:lnTo>
                      <a:pt x="1" y="3040"/>
                    </a:lnTo>
                    <a:lnTo>
                      <a:pt x="1" y="3162"/>
                    </a:lnTo>
                    <a:lnTo>
                      <a:pt x="1" y="3344"/>
                    </a:lnTo>
                    <a:lnTo>
                      <a:pt x="1" y="8420"/>
                    </a:lnTo>
                    <a:lnTo>
                      <a:pt x="92" y="8633"/>
                    </a:lnTo>
                    <a:lnTo>
                      <a:pt x="183" y="8603"/>
                    </a:lnTo>
                    <a:lnTo>
                      <a:pt x="183" y="8572"/>
                    </a:lnTo>
                    <a:lnTo>
                      <a:pt x="183" y="8420"/>
                    </a:lnTo>
                    <a:lnTo>
                      <a:pt x="183" y="3344"/>
                    </a:lnTo>
                    <a:lnTo>
                      <a:pt x="183" y="3162"/>
                    </a:lnTo>
                    <a:lnTo>
                      <a:pt x="31" y="3101"/>
                    </a:lnTo>
                    <a:lnTo>
                      <a:pt x="92" y="2949"/>
                    </a:lnTo>
                    <a:lnTo>
                      <a:pt x="244" y="3010"/>
                    </a:lnTo>
                    <a:lnTo>
                      <a:pt x="396" y="2888"/>
                    </a:lnTo>
                    <a:lnTo>
                      <a:pt x="4803" y="365"/>
                    </a:lnTo>
                    <a:lnTo>
                      <a:pt x="4955" y="274"/>
                    </a:lnTo>
                    <a:lnTo>
                      <a:pt x="4955" y="153"/>
                    </a:lnTo>
                    <a:lnTo>
                      <a:pt x="4955" y="122"/>
                    </a:lnTo>
                    <a:lnTo>
                      <a:pt x="5168" y="122"/>
                    </a:lnTo>
                    <a:lnTo>
                      <a:pt x="5168" y="153"/>
                    </a:lnTo>
                    <a:lnTo>
                      <a:pt x="5168" y="274"/>
                    </a:lnTo>
                    <a:lnTo>
                      <a:pt x="5320" y="365"/>
                    </a:lnTo>
                    <a:lnTo>
                      <a:pt x="9727" y="2888"/>
                    </a:lnTo>
                    <a:lnTo>
                      <a:pt x="9879" y="3010"/>
                    </a:lnTo>
                    <a:lnTo>
                      <a:pt x="9910" y="2979"/>
                    </a:lnTo>
                    <a:lnTo>
                      <a:pt x="9879" y="2888"/>
                    </a:lnTo>
                    <a:lnTo>
                      <a:pt x="10062" y="2888"/>
                    </a:lnTo>
                    <a:lnTo>
                      <a:pt x="9940" y="2858"/>
                    </a:lnTo>
                    <a:lnTo>
                      <a:pt x="5229" y="122"/>
                    </a:lnTo>
                    <a:lnTo>
                      <a:pt x="5107" y="61"/>
                    </a:lnTo>
                    <a:lnTo>
                      <a:pt x="50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9" name="Google Shape;10209;p13"/>
              <p:cNvSpPr/>
              <p:nvPr/>
            </p:nvSpPr>
            <p:spPr>
              <a:xfrm>
                <a:off x="-1952650" y="14154750"/>
                <a:ext cx="5325" cy="138325"/>
              </a:xfrm>
              <a:custGeom>
                <a:avLst/>
                <a:gdLst/>
                <a:ahLst/>
                <a:cxnLst/>
                <a:rect l="l" t="t" r="r" b="b"/>
                <a:pathLst>
                  <a:path w="213" h="5533" extrusionOk="0">
                    <a:moveTo>
                      <a:pt x="91" y="1"/>
                    </a:moveTo>
                    <a:lnTo>
                      <a:pt x="0" y="61"/>
                    </a:lnTo>
                    <a:lnTo>
                      <a:pt x="0" y="213"/>
                    </a:lnTo>
                    <a:lnTo>
                      <a:pt x="0" y="5320"/>
                    </a:lnTo>
                    <a:lnTo>
                      <a:pt x="0" y="5502"/>
                    </a:lnTo>
                    <a:lnTo>
                      <a:pt x="91" y="5533"/>
                    </a:lnTo>
                    <a:lnTo>
                      <a:pt x="213" y="5502"/>
                    </a:lnTo>
                    <a:lnTo>
                      <a:pt x="213" y="5320"/>
                    </a:lnTo>
                    <a:lnTo>
                      <a:pt x="213" y="213"/>
                    </a:lnTo>
                    <a:lnTo>
                      <a:pt x="213" y="61"/>
                    </a:lnTo>
                    <a:lnTo>
                      <a:pt x="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0" name="Google Shape;10210;p13"/>
              <p:cNvSpPr/>
              <p:nvPr/>
            </p:nvSpPr>
            <p:spPr>
              <a:xfrm>
                <a:off x="-1952650" y="14008100"/>
                <a:ext cx="5325" cy="141350"/>
              </a:xfrm>
              <a:custGeom>
                <a:avLst/>
                <a:gdLst/>
                <a:ahLst/>
                <a:cxnLst/>
                <a:rect l="l" t="t" r="r" b="b"/>
                <a:pathLst>
                  <a:path w="213" h="5654" extrusionOk="0">
                    <a:moveTo>
                      <a:pt x="0" y="0"/>
                    </a:moveTo>
                    <a:lnTo>
                      <a:pt x="0" y="31"/>
                    </a:lnTo>
                    <a:lnTo>
                      <a:pt x="0" y="152"/>
                    </a:lnTo>
                    <a:lnTo>
                      <a:pt x="0" y="335"/>
                    </a:lnTo>
                    <a:lnTo>
                      <a:pt x="0" y="5441"/>
                    </a:lnTo>
                    <a:lnTo>
                      <a:pt x="0" y="5593"/>
                    </a:lnTo>
                    <a:lnTo>
                      <a:pt x="91" y="5654"/>
                    </a:lnTo>
                    <a:lnTo>
                      <a:pt x="213" y="5593"/>
                    </a:lnTo>
                    <a:lnTo>
                      <a:pt x="213" y="5441"/>
                    </a:lnTo>
                    <a:lnTo>
                      <a:pt x="213" y="335"/>
                    </a:lnTo>
                    <a:lnTo>
                      <a:pt x="213" y="152"/>
                    </a:lnTo>
                    <a:lnTo>
                      <a:pt x="213" y="31"/>
                    </a:lnTo>
                    <a:lnTo>
                      <a:pt x="2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1" name="Google Shape;10211;p13"/>
              <p:cNvSpPr/>
              <p:nvPr/>
            </p:nvSpPr>
            <p:spPr>
              <a:xfrm>
                <a:off x="-2075750" y="14078750"/>
                <a:ext cx="125400" cy="73750"/>
              </a:xfrm>
              <a:custGeom>
                <a:avLst/>
                <a:gdLst/>
                <a:ahLst/>
                <a:cxnLst/>
                <a:rect l="l" t="t" r="r" b="b"/>
                <a:pathLst>
                  <a:path w="5016" h="2950" extrusionOk="0">
                    <a:moveTo>
                      <a:pt x="61" y="1"/>
                    </a:moveTo>
                    <a:lnTo>
                      <a:pt x="0" y="153"/>
                    </a:lnTo>
                    <a:lnTo>
                      <a:pt x="152" y="214"/>
                    </a:lnTo>
                    <a:lnTo>
                      <a:pt x="304" y="305"/>
                    </a:lnTo>
                    <a:lnTo>
                      <a:pt x="4711" y="2828"/>
                    </a:lnTo>
                    <a:lnTo>
                      <a:pt x="4863" y="2949"/>
                    </a:lnTo>
                    <a:lnTo>
                      <a:pt x="5015" y="2828"/>
                    </a:lnTo>
                    <a:lnTo>
                      <a:pt x="4924" y="2767"/>
                    </a:lnTo>
                    <a:lnTo>
                      <a:pt x="4772" y="2676"/>
                    </a:lnTo>
                    <a:lnTo>
                      <a:pt x="365" y="153"/>
                    </a:lnTo>
                    <a:lnTo>
                      <a:pt x="213" y="62"/>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2" name="Google Shape;10212;p13"/>
              <p:cNvSpPr/>
              <p:nvPr/>
            </p:nvSpPr>
            <p:spPr>
              <a:xfrm>
                <a:off x="-1950375" y="14152475"/>
                <a:ext cx="121600" cy="71450"/>
              </a:xfrm>
              <a:custGeom>
                <a:avLst/>
                <a:gdLst/>
                <a:ahLst/>
                <a:cxnLst/>
                <a:rect l="l" t="t" r="r" b="b"/>
                <a:pathLst>
                  <a:path w="4864" h="2858" extrusionOk="0">
                    <a:moveTo>
                      <a:pt x="183" y="0"/>
                    </a:moveTo>
                    <a:lnTo>
                      <a:pt x="0" y="92"/>
                    </a:lnTo>
                    <a:lnTo>
                      <a:pt x="122" y="152"/>
                    </a:lnTo>
                    <a:lnTo>
                      <a:pt x="274" y="244"/>
                    </a:lnTo>
                    <a:lnTo>
                      <a:pt x="4681" y="2766"/>
                    </a:lnTo>
                    <a:lnTo>
                      <a:pt x="4833" y="2858"/>
                    </a:lnTo>
                    <a:lnTo>
                      <a:pt x="4864" y="2827"/>
                    </a:lnTo>
                    <a:lnTo>
                      <a:pt x="4742" y="2614"/>
                    </a:lnTo>
                    <a:lnTo>
                      <a:pt x="335" y="92"/>
                    </a:ln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3" name="Google Shape;10213;p13"/>
              <p:cNvSpPr/>
              <p:nvPr/>
            </p:nvSpPr>
            <p:spPr>
              <a:xfrm>
                <a:off x="-2074250" y="14079525"/>
                <a:ext cx="246250" cy="144400"/>
              </a:xfrm>
              <a:custGeom>
                <a:avLst/>
                <a:gdLst/>
                <a:ahLst/>
                <a:cxnLst/>
                <a:rect l="l" t="t" r="r" b="b"/>
                <a:pathLst>
                  <a:path w="9850" h="5776" extrusionOk="0">
                    <a:moveTo>
                      <a:pt x="9819" y="0"/>
                    </a:moveTo>
                    <a:lnTo>
                      <a:pt x="9788" y="31"/>
                    </a:lnTo>
                    <a:lnTo>
                      <a:pt x="9636" y="122"/>
                    </a:lnTo>
                    <a:lnTo>
                      <a:pt x="5229" y="2645"/>
                    </a:lnTo>
                    <a:lnTo>
                      <a:pt x="5077" y="2736"/>
                    </a:lnTo>
                    <a:lnTo>
                      <a:pt x="4955" y="2797"/>
                    </a:lnTo>
                    <a:lnTo>
                      <a:pt x="4803" y="2918"/>
                    </a:lnTo>
                    <a:lnTo>
                      <a:pt x="4651" y="3010"/>
                    </a:lnTo>
                    <a:lnTo>
                      <a:pt x="244" y="5532"/>
                    </a:lnTo>
                    <a:lnTo>
                      <a:pt x="92" y="5624"/>
                    </a:lnTo>
                    <a:lnTo>
                      <a:pt x="1" y="5654"/>
                    </a:lnTo>
                    <a:lnTo>
                      <a:pt x="62" y="5745"/>
                    </a:lnTo>
                    <a:lnTo>
                      <a:pt x="153" y="5776"/>
                    </a:lnTo>
                    <a:lnTo>
                      <a:pt x="305" y="5684"/>
                    </a:lnTo>
                    <a:lnTo>
                      <a:pt x="4712" y="3162"/>
                    </a:lnTo>
                    <a:lnTo>
                      <a:pt x="4864" y="3070"/>
                    </a:lnTo>
                    <a:lnTo>
                      <a:pt x="4955" y="3010"/>
                    </a:lnTo>
                    <a:lnTo>
                      <a:pt x="5138" y="2918"/>
                    </a:lnTo>
                    <a:lnTo>
                      <a:pt x="5290" y="2797"/>
                    </a:lnTo>
                    <a:lnTo>
                      <a:pt x="9697" y="274"/>
                    </a:lnTo>
                    <a:lnTo>
                      <a:pt x="9849" y="183"/>
                    </a:lnTo>
                    <a:lnTo>
                      <a:pt x="9849" y="61"/>
                    </a:lnTo>
                    <a:lnTo>
                      <a:pt x="9849" y="31"/>
                    </a:lnTo>
                    <a:lnTo>
                      <a:pt x="98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4" name="Google Shape;10214;p13"/>
              <p:cNvSpPr/>
              <p:nvPr/>
            </p:nvSpPr>
            <p:spPr>
              <a:xfrm>
                <a:off x="-2032450" y="14293050"/>
                <a:ext cx="74500" cy="775"/>
              </a:xfrm>
              <a:custGeom>
                <a:avLst/>
                <a:gdLst/>
                <a:ahLst/>
                <a:cxnLst/>
                <a:rect l="l" t="t" r="r" b="b"/>
                <a:pathLst>
                  <a:path w="2980" h="31" extrusionOk="0">
                    <a:moveTo>
                      <a:pt x="2979" y="31"/>
                    </a:move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5" name="Google Shape;10215;p13"/>
              <p:cNvSpPr/>
              <p:nvPr/>
            </p:nvSpPr>
            <p:spPr>
              <a:xfrm>
                <a:off x="-2076525" y="14224650"/>
                <a:ext cx="118575" cy="152000"/>
              </a:xfrm>
              <a:custGeom>
                <a:avLst/>
                <a:gdLst/>
                <a:ahLst/>
                <a:cxnLst/>
                <a:rect l="l" t="t" r="r" b="b"/>
                <a:pathLst>
                  <a:path w="4743" h="6080" extrusionOk="0">
                    <a:moveTo>
                      <a:pt x="1" y="1"/>
                    </a:moveTo>
                    <a:lnTo>
                      <a:pt x="1" y="31"/>
                    </a:lnTo>
                    <a:lnTo>
                      <a:pt x="1" y="92"/>
                    </a:lnTo>
                    <a:lnTo>
                      <a:pt x="1" y="305"/>
                    </a:lnTo>
                    <a:lnTo>
                      <a:pt x="1" y="5411"/>
                    </a:lnTo>
                    <a:lnTo>
                      <a:pt x="1" y="5624"/>
                    </a:lnTo>
                    <a:lnTo>
                      <a:pt x="1" y="5655"/>
                    </a:lnTo>
                    <a:lnTo>
                      <a:pt x="1" y="5746"/>
                    </a:lnTo>
                    <a:lnTo>
                      <a:pt x="1" y="5776"/>
                    </a:lnTo>
                    <a:lnTo>
                      <a:pt x="1" y="5898"/>
                    </a:lnTo>
                    <a:lnTo>
                      <a:pt x="1" y="6080"/>
                    </a:lnTo>
                    <a:lnTo>
                      <a:pt x="92" y="5867"/>
                    </a:lnTo>
                    <a:lnTo>
                      <a:pt x="183" y="5715"/>
                    </a:lnTo>
                    <a:lnTo>
                      <a:pt x="335" y="5472"/>
                    </a:lnTo>
                    <a:lnTo>
                      <a:pt x="1764" y="2980"/>
                    </a:lnTo>
                    <a:lnTo>
                      <a:pt x="4742" y="2919"/>
                    </a:lnTo>
                    <a:lnTo>
                      <a:pt x="1703" y="2919"/>
                    </a:lnTo>
                    <a:lnTo>
                      <a:pt x="1612" y="2858"/>
                    </a:lnTo>
                    <a:lnTo>
                      <a:pt x="183" y="5411"/>
                    </a:lnTo>
                    <a:lnTo>
                      <a:pt x="183" y="30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6" name="Google Shape;10216;p13"/>
              <p:cNvSpPr/>
              <p:nvPr/>
            </p:nvSpPr>
            <p:spPr>
              <a:xfrm>
                <a:off x="-2076525" y="14215550"/>
                <a:ext cx="3825" cy="7625"/>
              </a:xfrm>
              <a:custGeom>
                <a:avLst/>
                <a:gdLst/>
                <a:ahLst/>
                <a:cxnLst/>
                <a:rect l="l" t="t" r="r" b="b"/>
                <a:pathLst>
                  <a:path w="153" h="305" extrusionOk="0">
                    <a:moveTo>
                      <a:pt x="1" y="0"/>
                    </a:moveTo>
                    <a:lnTo>
                      <a:pt x="1" y="183"/>
                    </a:lnTo>
                    <a:lnTo>
                      <a:pt x="153" y="304"/>
                    </a:lnTo>
                    <a:lnTo>
                      <a:pt x="92" y="213"/>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7" name="Google Shape;10217;p13"/>
              <p:cNvSpPr/>
              <p:nvPr/>
            </p:nvSpPr>
            <p:spPr>
              <a:xfrm>
                <a:off x="-1942025" y="14293050"/>
                <a:ext cx="72975" cy="775"/>
              </a:xfrm>
              <a:custGeom>
                <a:avLst/>
                <a:gdLst/>
                <a:ahLst/>
                <a:cxnLst/>
                <a:rect l="l" t="t" r="r" b="b"/>
                <a:pathLst>
                  <a:path w="2919" h="31" extrusionOk="0">
                    <a:moveTo>
                      <a:pt x="1" y="31"/>
                    </a:moveTo>
                    <a:lnTo>
                      <a:pt x="2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8" name="Google Shape;10218;p13"/>
              <p:cNvSpPr/>
              <p:nvPr/>
            </p:nvSpPr>
            <p:spPr>
              <a:xfrm>
                <a:off x="-1865275" y="14296100"/>
                <a:ext cx="25875" cy="42575"/>
              </a:xfrm>
              <a:custGeom>
                <a:avLst/>
                <a:gdLst/>
                <a:ahLst/>
                <a:cxnLst/>
                <a:rect l="l" t="t" r="r" b="b"/>
                <a:pathLst>
                  <a:path w="1035" h="1703" extrusionOk="0">
                    <a:moveTo>
                      <a:pt x="1" y="0"/>
                    </a:moveTo>
                    <a:lnTo>
                      <a:pt x="1034" y="170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9" name="Google Shape;10219;p13"/>
              <p:cNvSpPr/>
              <p:nvPr/>
            </p:nvSpPr>
            <p:spPr>
              <a:xfrm>
                <a:off x="-1942025" y="14297600"/>
                <a:ext cx="72975" cy="1550"/>
              </a:xfrm>
              <a:custGeom>
                <a:avLst/>
                <a:gdLst/>
                <a:ahLst/>
                <a:cxnLst/>
                <a:rect l="l" t="t" r="r" b="b"/>
                <a:pathLst>
                  <a:path w="2919" h="62" extrusionOk="0">
                    <a:moveTo>
                      <a:pt x="2919" y="62"/>
                    </a:move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0" name="Google Shape;10220;p13"/>
              <p:cNvSpPr/>
              <p:nvPr/>
            </p:nvSpPr>
            <p:spPr>
              <a:xfrm>
                <a:off x="-2079550" y="14220100"/>
                <a:ext cx="129950" cy="80575"/>
              </a:xfrm>
              <a:custGeom>
                <a:avLst/>
                <a:gdLst/>
                <a:ahLst/>
                <a:cxnLst/>
                <a:rect l="l" t="t" r="r" b="b"/>
                <a:pathLst>
                  <a:path w="5198" h="3223" extrusionOk="0">
                    <a:moveTo>
                      <a:pt x="0" y="1"/>
                    </a:moveTo>
                    <a:lnTo>
                      <a:pt x="122" y="213"/>
                    </a:lnTo>
                    <a:lnTo>
                      <a:pt x="152" y="244"/>
                    </a:lnTo>
                    <a:lnTo>
                      <a:pt x="152" y="305"/>
                    </a:lnTo>
                    <a:lnTo>
                      <a:pt x="334" y="608"/>
                    </a:lnTo>
                    <a:lnTo>
                      <a:pt x="1824" y="3131"/>
                    </a:lnTo>
                    <a:lnTo>
                      <a:pt x="1854" y="3222"/>
                    </a:lnTo>
                    <a:lnTo>
                      <a:pt x="4894" y="3222"/>
                    </a:lnTo>
                    <a:lnTo>
                      <a:pt x="5046" y="3131"/>
                    </a:lnTo>
                    <a:lnTo>
                      <a:pt x="4863" y="2949"/>
                    </a:lnTo>
                    <a:lnTo>
                      <a:pt x="1945" y="2949"/>
                    </a:lnTo>
                    <a:lnTo>
                      <a:pt x="456" y="426"/>
                    </a:lnTo>
                    <a:lnTo>
                      <a:pt x="4863" y="2949"/>
                    </a:lnTo>
                    <a:lnTo>
                      <a:pt x="5198" y="2949"/>
                    </a:lnTo>
                    <a:lnTo>
                      <a:pt x="5137" y="2919"/>
                    </a:lnTo>
                    <a:lnTo>
                      <a:pt x="4985" y="2858"/>
                    </a:lnTo>
                    <a:lnTo>
                      <a:pt x="578" y="305"/>
                    </a:lnTo>
                    <a:lnTo>
                      <a:pt x="426" y="213"/>
                    </a:lnTo>
                    <a:lnTo>
                      <a:pt x="304" y="153"/>
                    </a:lnTo>
                    <a:lnTo>
                      <a:pt x="152" y="6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1" name="Google Shape;10221;p13"/>
              <p:cNvSpPr/>
              <p:nvPr/>
            </p:nvSpPr>
            <p:spPr>
              <a:xfrm>
                <a:off x="-1950375" y="14296100"/>
                <a:ext cx="122375" cy="72200"/>
              </a:xfrm>
              <a:custGeom>
                <a:avLst/>
                <a:gdLst/>
                <a:ahLst/>
                <a:cxnLst/>
                <a:rect l="l" t="t" r="r" b="b"/>
                <a:pathLst>
                  <a:path w="4895" h="2888" extrusionOk="0">
                    <a:moveTo>
                      <a:pt x="3253" y="122"/>
                    </a:moveTo>
                    <a:lnTo>
                      <a:pt x="4742" y="2645"/>
                    </a:lnTo>
                    <a:lnTo>
                      <a:pt x="4742" y="2645"/>
                    </a:lnTo>
                    <a:lnTo>
                      <a:pt x="335" y="122"/>
                    </a:lnTo>
                    <a:close/>
                    <a:moveTo>
                      <a:pt x="3405" y="0"/>
                    </a:moveTo>
                    <a:lnTo>
                      <a:pt x="3374" y="61"/>
                    </a:lnTo>
                    <a:lnTo>
                      <a:pt x="0" y="61"/>
                    </a:lnTo>
                    <a:lnTo>
                      <a:pt x="61" y="122"/>
                    </a:lnTo>
                    <a:lnTo>
                      <a:pt x="152" y="152"/>
                    </a:lnTo>
                    <a:lnTo>
                      <a:pt x="304" y="213"/>
                    </a:lnTo>
                    <a:lnTo>
                      <a:pt x="4712" y="2766"/>
                    </a:lnTo>
                    <a:lnTo>
                      <a:pt x="4864" y="2857"/>
                    </a:lnTo>
                    <a:lnTo>
                      <a:pt x="4894" y="2888"/>
                    </a:lnTo>
                    <a:lnTo>
                      <a:pt x="4894" y="2888"/>
                    </a:lnTo>
                    <a:lnTo>
                      <a:pt x="4833" y="2766"/>
                    </a:lnTo>
                    <a:lnTo>
                      <a:pt x="4894" y="2766"/>
                    </a:lnTo>
                    <a:lnTo>
                      <a:pt x="4894" y="2553"/>
                    </a:lnTo>
                    <a:lnTo>
                      <a:pt x="4408" y="1702"/>
                    </a:lnTo>
                    <a:lnTo>
                      <a:pt x="3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2" name="Google Shape;10222;p13"/>
              <p:cNvSpPr/>
              <p:nvPr/>
            </p:nvSpPr>
            <p:spPr>
              <a:xfrm>
                <a:off x="-1957975" y="14293800"/>
                <a:ext cx="7625" cy="2325"/>
              </a:xfrm>
              <a:custGeom>
                <a:avLst/>
                <a:gdLst/>
                <a:ahLst/>
                <a:cxnLst/>
                <a:rect l="l" t="t" r="r" b="b"/>
                <a:pathLst>
                  <a:path w="305" h="93" extrusionOk="0">
                    <a:moveTo>
                      <a:pt x="0" y="1"/>
                    </a:moveTo>
                    <a:lnTo>
                      <a:pt x="152" y="92"/>
                    </a:lnTo>
                    <a:lnTo>
                      <a:pt x="3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3" name="Google Shape;10223;p13"/>
              <p:cNvSpPr/>
              <p:nvPr/>
            </p:nvSpPr>
            <p:spPr>
              <a:xfrm>
                <a:off x="-1958725" y="14223900"/>
                <a:ext cx="130725" cy="73725"/>
              </a:xfrm>
              <a:custGeom>
                <a:avLst/>
                <a:gdLst/>
                <a:ahLst/>
                <a:cxnLst/>
                <a:rect l="l" t="t" r="r" b="b"/>
                <a:pathLst>
                  <a:path w="5229" h="2949" extrusionOk="0">
                    <a:moveTo>
                      <a:pt x="5076" y="213"/>
                    </a:moveTo>
                    <a:lnTo>
                      <a:pt x="3587" y="2767"/>
                    </a:lnTo>
                    <a:lnTo>
                      <a:pt x="669" y="2767"/>
                    </a:lnTo>
                    <a:lnTo>
                      <a:pt x="5076" y="213"/>
                    </a:lnTo>
                    <a:close/>
                    <a:moveTo>
                      <a:pt x="5167" y="1"/>
                    </a:moveTo>
                    <a:lnTo>
                      <a:pt x="5107" y="31"/>
                    </a:lnTo>
                    <a:lnTo>
                      <a:pt x="4955" y="122"/>
                    </a:lnTo>
                    <a:lnTo>
                      <a:pt x="547" y="2645"/>
                    </a:lnTo>
                    <a:lnTo>
                      <a:pt x="395" y="2736"/>
                    </a:lnTo>
                    <a:lnTo>
                      <a:pt x="334" y="2767"/>
                    </a:lnTo>
                    <a:lnTo>
                      <a:pt x="304" y="2767"/>
                    </a:lnTo>
                    <a:lnTo>
                      <a:pt x="152" y="2858"/>
                    </a:lnTo>
                    <a:lnTo>
                      <a:pt x="0" y="2919"/>
                    </a:lnTo>
                    <a:lnTo>
                      <a:pt x="304" y="2919"/>
                    </a:lnTo>
                    <a:lnTo>
                      <a:pt x="3678" y="2949"/>
                    </a:lnTo>
                    <a:lnTo>
                      <a:pt x="3708" y="2949"/>
                    </a:lnTo>
                    <a:lnTo>
                      <a:pt x="3739" y="2888"/>
                    </a:lnTo>
                    <a:lnTo>
                      <a:pt x="5228" y="335"/>
                    </a:lnTo>
                    <a:lnTo>
                      <a:pt x="5228" y="122"/>
                    </a:lnTo>
                    <a:lnTo>
                      <a:pt x="5167" y="122"/>
                    </a:lnTo>
                    <a:lnTo>
                      <a:pt x="5198" y="31"/>
                    </a:lnTo>
                    <a:lnTo>
                      <a:pt x="5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4" name="Google Shape;10224;p13"/>
              <p:cNvSpPr/>
              <p:nvPr/>
            </p:nvSpPr>
            <p:spPr>
              <a:xfrm>
                <a:off x="-1744450" y="14299900"/>
                <a:ext cx="38775" cy="117025"/>
              </a:xfrm>
              <a:custGeom>
                <a:avLst/>
                <a:gdLst/>
                <a:ahLst/>
                <a:cxnLst/>
                <a:rect l="l" t="t" r="r" b="b"/>
                <a:pathLst>
                  <a:path w="1551" h="4681" extrusionOk="0">
                    <a:moveTo>
                      <a:pt x="1551" y="0"/>
                    </a:moveTo>
                    <a:lnTo>
                      <a:pt x="1490" y="61"/>
                    </a:lnTo>
                    <a:lnTo>
                      <a:pt x="1" y="2614"/>
                    </a:lnTo>
                    <a:lnTo>
                      <a:pt x="92" y="2614"/>
                    </a:lnTo>
                    <a:lnTo>
                      <a:pt x="141" y="2702"/>
                    </a:lnTo>
                    <a:lnTo>
                      <a:pt x="141" y="2702"/>
                    </a:lnTo>
                    <a:lnTo>
                      <a:pt x="1551" y="182"/>
                    </a:lnTo>
                    <a:lnTo>
                      <a:pt x="1551" y="0"/>
                    </a:lnTo>
                    <a:close/>
                    <a:moveTo>
                      <a:pt x="141" y="2702"/>
                    </a:moveTo>
                    <a:lnTo>
                      <a:pt x="122" y="2736"/>
                    </a:lnTo>
                    <a:lnTo>
                      <a:pt x="1247" y="4681"/>
                    </a:lnTo>
                    <a:lnTo>
                      <a:pt x="141" y="270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5" name="Google Shape;10225;p13"/>
              <p:cNvSpPr/>
              <p:nvPr/>
            </p:nvSpPr>
            <p:spPr>
              <a:xfrm>
                <a:off x="-1698850" y="14300650"/>
                <a:ext cx="41050" cy="94250"/>
              </a:xfrm>
              <a:custGeom>
                <a:avLst/>
                <a:gdLst/>
                <a:ahLst/>
                <a:cxnLst/>
                <a:rect l="l" t="t" r="r" b="b"/>
                <a:pathLst>
                  <a:path w="1642" h="3770" extrusionOk="0">
                    <a:moveTo>
                      <a:pt x="0" y="0"/>
                    </a:moveTo>
                    <a:lnTo>
                      <a:pt x="0" y="152"/>
                    </a:lnTo>
                    <a:lnTo>
                      <a:pt x="1459" y="2706"/>
                    </a:lnTo>
                    <a:lnTo>
                      <a:pt x="851" y="3770"/>
                    </a:lnTo>
                    <a:lnTo>
                      <a:pt x="882" y="3770"/>
                    </a:lnTo>
                    <a:lnTo>
                      <a:pt x="1551" y="2615"/>
                    </a:lnTo>
                    <a:lnTo>
                      <a:pt x="1642" y="2615"/>
                    </a:lnTo>
                    <a:lnTo>
                      <a:pt x="152" y="9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6" name="Google Shape;10226;p13"/>
              <p:cNvSpPr/>
              <p:nvPr/>
            </p:nvSpPr>
            <p:spPr>
              <a:xfrm>
                <a:off x="-1823475" y="14372075"/>
                <a:ext cx="41050" cy="68425"/>
              </a:xfrm>
              <a:custGeom>
                <a:avLst/>
                <a:gdLst/>
                <a:ahLst/>
                <a:cxnLst/>
                <a:rect l="l" t="t" r="r" b="b"/>
                <a:pathLst>
                  <a:path w="1642" h="2737" extrusionOk="0">
                    <a:moveTo>
                      <a:pt x="0" y="1"/>
                    </a:moveTo>
                    <a:lnTo>
                      <a:pt x="0" y="183"/>
                    </a:lnTo>
                    <a:lnTo>
                      <a:pt x="1490" y="2736"/>
                    </a:lnTo>
                    <a:lnTo>
                      <a:pt x="1520" y="2645"/>
                    </a:lnTo>
                    <a:lnTo>
                      <a:pt x="1642" y="2645"/>
                    </a:lnTo>
                    <a:lnTo>
                      <a:pt x="152" y="12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7" name="Google Shape;10227;p13"/>
              <p:cNvSpPr/>
              <p:nvPr/>
            </p:nvSpPr>
            <p:spPr>
              <a:xfrm>
                <a:off x="-1829550" y="14365250"/>
                <a:ext cx="1550" cy="3050"/>
              </a:xfrm>
              <a:custGeom>
                <a:avLst/>
                <a:gdLst/>
                <a:ahLst/>
                <a:cxnLst/>
                <a:rect l="l" t="t" r="r" b="b"/>
                <a:pathLst>
                  <a:path w="62" h="122" extrusionOk="0">
                    <a:moveTo>
                      <a:pt x="0" y="0"/>
                    </a:moveTo>
                    <a:lnTo>
                      <a:pt x="61" y="122"/>
                    </a:lnTo>
                    <a:lnTo>
                      <a:pt x="61" y="31"/>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8" name="Google Shape;10228;p13"/>
              <p:cNvSpPr/>
              <p:nvPr/>
            </p:nvSpPr>
            <p:spPr>
              <a:xfrm>
                <a:off x="-1820425" y="14365250"/>
                <a:ext cx="109450" cy="53200"/>
              </a:xfrm>
              <a:custGeom>
                <a:avLst/>
                <a:gdLst/>
                <a:ahLst/>
                <a:cxnLst/>
                <a:rect l="l" t="t" r="r" b="b"/>
                <a:pathLst>
                  <a:path w="4378" h="2128" extrusionOk="0">
                    <a:moveTo>
                      <a:pt x="3192" y="0"/>
                    </a:moveTo>
                    <a:lnTo>
                      <a:pt x="3070" y="31"/>
                    </a:lnTo>
                    <a:lnTo>
                      <a:pt x="152" y="31"/>
                    </a:lnTo>
                    <a:lnTo>
                      <a:pt x="0" y="122"/>
                    </a:lnTo>
                    <a:lnTo>
                      <a:pt x="152" y="182"/>
                    </a:lnTo>
                    <a:lnTo>
                      <a:pt x="3070" y="182"/>
                    </a:lnTo>
                    <a:lnTo>
                      <a:pt x="4225" y="2128"/>
                    </a:lnTo>
                    <a:cubicBezTo>
                      <a:pt x="4255" y="2097"/>
                      <a:pt x="4347" y="2067"/>
                      <a:pt x="4377" y="2067"/>
                    </a:cubicBezTo>
                    <a:lnTo>
                      <a:pt x="31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9" name="Google Shape;10229;p13"/>
              <p:cNvSpPr/>
              <p:nvPr/>
            </p:nvSpPr>
            <p:spPr>
              <a:xfrm>
                <a:off x="-1794600" y="14436675"/>
                <a:ext cx="43350" cy="16725"/>
              </a:xfrm>
              <a:custGeom>
                <a:avLst/>
                <a:gdLst/>
                <a:ahLst/>
                <a:cxnLst/>
                <a:rect l="l" t="t" r="r" b="b"/>
                <a:pathLst>
                  <a:path w="1734" h="669" extrusionOk="0">
                    <a:moveTo>
                      <a:pt x="456" y="0"/>
                    </a:moveTo>
                    <a:lnTo>
                      <a:pt x="365" y="31"/>
                    </a:lnTo>
                    <a:lnTo>
                      <a:pt x="335" y="122"/>
                    </a:lnTo>
                    <a:lnTo>
                      <a:pt x="0" y="669"/>
                    </a:lnTo>
                    <a:cubicBezTo>
                      <a:pt x="61" y="639"/>
                      <a:pt x="183" y="608"/>
                      <a:pt x="274" y="608"/>
                    </a:cubicBezTo>
                    <a:lnTo>
                      <a:pt x="487" y="183"/>
                    </a:lnTo>
                    <a:lnTo>
                      <a:pt x="1338" y="183"/>
                    </a:lnTo>
                    <a:cubicBezTo>
                      <a:pt x="1490" y="122"/>
                      <a:pt x="1581" y="61"/>
                      <a:pt x="17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0" name="Google Shape;10230;p13"/>
              <p:cNvSpPr/>
              <p:nvPr/>
            </p:nvSpPr>
            <p:spPr>
              <a:xfrm>
                <a:off x="-1677575" y="14365250"/>
                <a:ext cx="34975" cy="29650"/>
              </a:xfrm>
              <a:custGeom>
                <a:avLst/>
                <a:gdLst/>
                <a:ahLst/>
                <a:cxnLst/>
                <a:rect l="l" t="t" r="r" b="b"/>
                <a:pathLst>
                  <a:path w="1399" h="1186" extrusionOk="0">
                    <a:moveTo>
                      <a:pt x="669" y="0"/>
                    </a:moveTo>
                    <a:lnTo>
                      <a:pt x="669" y="31"/>
                    </a:lnTo>
                    <a:lnTo>
                      <a:pt x="0" y="1186"/>
                    </a:lnTo>
                    <a:cubicBezTo>
                      <a:pt x="92" y="1094"/>
                      <a:pt x="213" y="1034"/>
                      <a:pt x="335" y="912"/>
                    </a:cubicBezTo>
                    <a:lnTo>
                      <a:pt x="760" y="182"/>
                    </a:lnTo>
                    <a:lnTo>
                      <a:pt x="1216" y="182"/>
                    </a:lnTo>
                    <a:cubicBezTo>
                      <a:pt x="1277" y="122"/>
                      <a:pt x="1368" y="91"/>
                      <a:pt x="1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1" name="Google Shape;10231;p13"/>
              <p:cNvSpPr/>
              <p:nvPr/>
            </p:nvSpPr>
            <p:spPr>
              <a:xfrm>
                <a:off x="-1821950" y="14297600"/>
                <a:ext cx="118550" cy="70700"/>
              </a:xfrm>
              <a:custGeom>
                <a:avLst/>
                <a:gdLst/>
                <a:ahLst/>
                <a:cxnLst/>
                <a:rect l="l" t="t" r="r" b="b"/>
                <a:pathLst>
                  <a:path w="4742" h="2828" extrusionOk="0">
                    <a:moveTo>
                      <a:pt x="4499" y="1"/>
                    </a:moveTo>
                    <a:lnTo>
                      <a:pt x="91" y="2554"/>
                    </a:lnTo>
                    <a:lnTo>
                      <a:pt x="0" y="2797"/>
                    </a:lnTo>
                    <a:lnTo>
                      <a:pt x="31" y="2828"/>
                    </a:lnTo>
                    <a:lnTo>
                      <a:pt x="183" y="2706"/>
                    </a:lnTo>
                    <a:lnTo>
                      <a:pt x="4590" y="153"/>
                    </a:lnTo>
                    <a:lnTo>
                      <a:pt x="4742" y="92"/>
                    </a:lnTo>
                    <a:lnTo>
                      <a:pt x="4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2" name="Google Shape;10232;p13"/>
              <p:cNvSpPr/>
              <p:nvPr/>
            </p:nvSpPr>
            <p:spPr>
              <a:xfrm>
                <a:off x="-1828025" y="14371325"/>
                <a:ext cx="4575" cy="92725"/>
              </a:xfrm>
              <a:custGeom>
                <a:avLst/>
                <a:gdLst/>
                <a:ahLst/>
                <a:cxnLst/>
                <a:rect l="l" t="t" r="r" b="b"/>
                <a:pathLst>
                  <a:path w="183" h="3709" extrusionOk="0">
                    <a:moveTo>
                      <a:pt x="122" y="0"/>
                    </a:moveTo>
                    <a:lnTo>
                      <a:pt x="0" y="213"/>
                    </a:lnTo>
                    <a:lnTo>
                      <a:pt x="0" y="3709"/>
                    </a:lnTo>
                    <a:cubicBezTo>
                      <a:pt x="91" y="3709"/>
                      <a:pt x="122" y="3678"/>
                      <a:pt x="182" y="3678"/>
                    </a:cubicBezTo>
                    <a:lnTo>
                      <a:pt x="182" y="213"/>
                    </a:lnTo>
                    <a:lnTo>
                      <a:pt x="182" y="3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3" name="Google Shape;10233;p13"/>
              <p:cNvSpPr/>
              <p:nvPr/>
            </p:nvSpPr>
            <p:spPr>
              <a:xfrm>
                <a:off x="-1702650" y="14299125"/>
                <a:ext cx="4575" cy="114000"/>
              </a:xfrm>
              <a:custGeom>
                <a:avLst/>
                <a:gdLst/>
                <a:ahLst/>
                <a:cxnLst/>
                <a:rect l="l" t="t" r="r" b="b"/>
                <a:pathLst>
                  <a:path w="183" h="4560" extrusionOk="0">
                    <a:moveTo>
                      <a:pt x="0" y="1"/>
                    </a:moveTo>
                    <a:lnTo>
                      <a:pt x="0" y="61"/>
                    </a:lnTo>
                    <a:lnTo>
                      <a:pt x="0" y="244"/>
                    </a:lnTo>
                    <a:lnTo>
                      <a:pt x="0" y="4560"/>
                    </a:lnTo>
                    <a:cubicBezTo>
                      <a:pt x="92" y="4499"/>
                      <a:pt x="122" y="4469"/>
                      <a:pt x="183" y="4438"/>
                    </a:cubicBezTo>
                    <a:lnTo>
                      <a:pt x="183" y="244"/>
                    </a:lnTo>
                    <a:lnTo>
                      <a:pt x="183" y="61"/>
                    </a:lnTo>
                    <a:lnTo>
                      <a:pt x="122" y="1"/>
                    </a:lnTo>
                    <a:lnTo>
                      <a:pt x="92" y="61"/>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4" name="Google Shape;10234;p13"/>
              <p:cNvSpPr/>
              <p:nvPr/>
            </p:nvSpPr>
            <p:spPr>
              <a:xfrm>
                <a:off x="-1824225" y="14367525"/>
                <a:ext cx="101075" cy="58525"/>
              </a:xfrm>
              <a:custGeom>
                <a:avLst/>
                <a:gdLst/>
                <a:ahLst/>
                <a:cxnLst/>
                <a:rect l="l" t="t" r="r" b="b"/>
                <a:pathLst>
                  <a:path w="4043" h="2341" extrusionOk="0">
                    <a:moveTo>
                      <a:pt x="91" y="0"/>
                    </a:moveTo>
                    <a:lnTo>
                      <a:pt x="0" y="152"/>
                    </a:lnTo>
                    <a:lnTo>
                      <a:pt x="91" y="183"/>
                    </a:lnTo>
                    <a:lnTo>
                      <a:pt x="243" y="243"/>
                    </a:lnTo>
                    <a:lnTo>
                      <a:pt x="3830" y="2341"/>
                    </a:lnTo>
                    <a:cubicBezTo>
                      <a:pt x="3921" y="2310"/>
                      <a:pt x="3952" y="2280"/>
                      <a:pt x="4043" y="2219"/>
                    </a:cubicBezTo>
                    <a:lnTo>
                      <a:pt x="304" y="61"/>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5" name="Google Shape;10235;p13"/>
              <p:cNvSpPr/>
              <p:nvPr/>
            </p:nvSpPr>
            <p:spPr>
              <a:xfrm>
                <a:off x="-1743675" y="14011900"/>
                <a:ext cx="40275" cy="132225"/>
              </a:xfrm>
              <a:custGeom>
                <a:avLst/>
                <a:gdLst/>
                <a:ahLst/>
                <a:cxnLst/>
                <a:rect l="l" t="t" r="r" b="b"/>
                <a:pathLst>
                  <a:path w="1611" h="5289" extrusionOk="0">
                    <a:moveTo>
                      <a:pt x="1611" y="0"/>
                    </a:moveTo>
                    <a:lnTo>
                      <a:pt x="1459" y="91"/>
                    </a:lnTo>
                    <a:lnTo>
                      <a:pt x="0" y="2675"/>
                    </a:lnTo>
                    <a:lnTo>
                      <a:pt x="91" y="2675"/>
                    </a:lnTo>
                    <a:lnTo>
                      <a:pt x="1611" y="5289"/>
                    </a:lnTo>
                    <a:lnTo>
                      <a:pt x="1611" y="5289"/>
                    </a:lnTo>
                    <a:lnTo>
                      <a:pt x="152" y="2736"/>
                    </a:lnTo>
                    <a:lnTo>
                      <a:pt x="1611" y="183"/>
                    </a:lnTo>
                    <a:lnTo>
                      <a:pt x="16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6" name="Google Shape;10236;p13"/>
              <p:cNvSpPr/>
              <p:nvPr/>
            </p:nvSpPr>
            <p:spPr>
              <a:xfrm>
                <a:off x="-1698850" y="14011900"/>
                <a:ext cx="41050" cy="132225"/>
              </a:xfrm>
              <a:custGeom>
                <a:avLst/>
                <a:gdLst/>
                <a:ahLst/>
                <a:cxnLst/>
                <a:rect l="l" t="t" r="r" b="b"/>
                <a:pathLst>
                  <a:path w="1642" h="5289" extrusionOk="0">
                    <a:moveTo>
                      <a:pt x="0" y="0"/>
                    </a:moveTo>
                    <a:lnTo>
                      <a:pt x="0" y="183"/>
                    </a:lnTo>
                    <a:lnTo>
                      <a:pt x="1487" y="2732"/>
                    </a:lnTo>
                    <a:lnTo>
                      <a:pt x="1487" y="2732"/>
                    </a:lnTo>
                    <a:lnTo>
                      <a:pt x="1520" y="2675"/>
                    </a:lnTo>
                    <a:lnTo>
                      <a:pt x="1642" y="2675"/>
                    </a:lnTo>
                    <a:lnTo>
                      <a:pt x="152" y="91"/>
                    </a:lnTo>
                    <a:lnTo>
                      <a:pt x="0" y="0"/>
                    </a:lnTo>
                    <a:close/>
                    <a:moveTo>
                      <a:pt x="1487" y="2732"/>
                    </a:moveTo>
                    <a:lnTo>
                      <a:pt x="0" y="5289"/>
                    </a:lnTo>
                    <a:lnTo>
                      <a:pt x="1490" y="2736"/>
                    </a:lnTo>
                    <a:lnTo>
                      <a:pt x="1487" y="273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7" name="Google Shape;10237;p13"/>
              <p:cNvSpPr/>
              <p:nvPr/>
            </p:nvSpPr>
            <p:spPr>
              <a:xfrm>
                <a:off x="-1702650" y="14003525"/>
                <a:ext cx="3825" cy="3075"/>
              </a:xfrm>
              <a:custGeom>
                <a:avLst/>
                <a:gdLst/>
                <a:ahLst/>
                <a:cxnLst/>
                <a:rect l="l" t="t" r="r" b="b"/>
                <a:pathLst>
                  <a:path w="153" h="123" extrusionOk="0">
                    <a:moveTo>
                      <a:pt x="92" y="1"/>
                    </a:moveTo>
                    <a:lnTo>
                      <a:pt x="0" y="122"/>
                    </a:lnTo>
                    <a:lnTo>
                      <a:pt x="92" y="62"/>
                    </a:lnTo>
                    <a:lnTo>
                      <a:pt x="152" y="122"/>
                    </a:lnTo>
                    <a:lnTo>
                      <a:pt x="122" y="62"/>
                    </a:lnTo>
                    <a:lnTo>
                      <a:pt x="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8" name="Google Shape;10238;p13"/>
              <p:cNvSpPr/>
              <p:nvPr/>
            </p:nvSpPr>
            <p:spPr>
              <a:xfrm>
                <a:off x="-1743675" y="14160075"/>
                <a:ext cx="40275" cy="132250"/>
              </a:xfrm>
              <a:custGeom>
                <a:avLst/>
                <a:gdLst/>
                <a:ahLst/>
                <a:cxnLst/>
                <a:rect l="l" t="t" r="r" b="b"/>
                <a:pathLst>
                  <a:path w="1611" h="5290" extrusionOk="0">
                    <a:moveTo>
                      <a:pt x="1611" y="0"/>
                    </a:moveTo>
                    <a:lnTo>
                      <a:pt x="91" y="2614"/>
                    </a:lnTo>
                    <a:lnTo>
                      <a:pt x="0" y="2614"/>
                    </a:lnTo>
                    <a:lnTo>
                      <a:pt x="1459" y="5198"/>
                    </a:lnTo>
                    <a:lnTo>
                      <a:pt x="1611" y="5289"/>
                    </a:lnTo>
                    <a:lnTo>
                      <a:pt x="1611" y="5107"/>
                    </a:lnTo>
                    <a:lnTo>
                      <a:pt x="152" y="2554"/>
                    </a:lnTo>
                    <a:lnTo>
                      <a:pt x="16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9" name="Google Shape;10239;p13"/>
              <p:cNvSpPr/>
              <p:nvPr/>
            </p:nvSpPr>
            <p:spPr>
              <a:xfrm>
                <a:off x="-1698850" y="14160075"/>
                <a:ext cx="41050" cy="132250"/>
              </a:xfrm>
              <a:custGeom>
                <a:avLst/>
                <a:gdLst/>
                <a:ahLst/>
                <a:cxnLst/>
                <a:rect l="l" t="t" r="r" b="b"/>
                <a:pathLst>
                  <a:path w="1642" h="5290" extrusionOk="0">
                    <a:moveTo>
                      <a:pt x="0" y="0"/>
                    </a:moveTo>
                    <a:lnTo>
                      <a:pt x="1487" y="2558"/>
                    </a:lnTo>
                    <a:lnTo>
                      <a:pt x="1487" y="2558"/>
                    </a:lnTo>
                    <a:lnTo>
                      <a:pt x="1490" y="2554"/>
                    </a:lnTo>
                    <a:lnTo>
                      <a:pt x="0" y="0"/>
                    </a:lnTo>
                    <a:close/>
                    <a:moveTo>
                      <a:pt x="1487" y="2558"/>
                    </a:moveTo>
                    <a:lnTo>
                      <a:pt x="0" y="5107"/>
                    </a:lnTo>
                    <a:lnTo>
                      <a:pt x="0" y="5289"/>
                    </a:lnTo>
                    <a:lnTo>
                      <a:pt x="152" y="5198"/>
                    </a:lnTo>
                    <a:lnTo>
                      <a:pt x="1642" y="2614"/>
                    </a:lnTo>
                    <a:lnTo>
                      <a:pt x="1520" y="2614"/>
                    </a:lnTo>
                    <a:lnTo>
                      <a:pt x="1487" y="255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0" name="Google Shape;10240;p13"/>
              <p:cNvSpPr/>
              <p:nvPr/>
            </p:nvSpPr>
            <p:spPr>
              <a:xfrm>
                <a:off x="-1702650" y="14297600"/>
                <a:ext cx="3050" cy="3075"/>
              </a:xfrm>
              <a:custGeom>
                <a:avLst/>
                <a:gdLst/>
                <a:ahLst/>
                <a:cxnLst/>
                <a:rect l="l" t="t" r="r" b="b"/>
                <a:pathLst>
                  <a:path w="122" h="123" extrusionOk="0">
                    <a:moveTo>
                      <a:pt x="0" y="1"/>
                    </a:moveTo>
                    <a:lnTo>
                      <a:pt x="92" y="122"/>
                    </a:lnTo>
                    <a:lnTo>
                      <a:pt x="122" y="62"/>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1" name="Google Shape;10241;p13"/>
              <p:cNvSpPr/>
              <p:nvPr/>
            </p:nvSpPr>
            <p:spPr>
              <a:xfrm>
                <a:off x="-1823475" y="14084075"/>
                <a:ext cx="41050" cy="68425"/>
              </a:xfrm>
              <a:custGeom>
                <a:avLst/>
                <a:gdLst/>
                <a:ahLst/>
                <a:cxnLst/>
                <a:rect l="l" t="t" r="r" b="b"/>
                <a:pathLst>
                  <a:path w="1642" h="2737" extrusionOk="0">
                    <a:moveTo>
                      <a:pt x="0" y="1"/>
                    </a:moveTo>
                    <a:lnTo>
                      <a:pt x="0" y="183"/>
                    </a:lnTo>
                    <a:lnTo>
                      <a:pt x="1490" y="2736"/>
                    </a:lnTo>
                    <a:lnTo>
                      <a:pt x="1520" y="2615"/>
                    </a:lnTo>
                    <a:lnTo>
                      <a:pt x="1642" y="2615"/>
                    </a:lnTo>
                    <a:lnTo>
                      <a:pt x="152" y="9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2" name="Google Shape;10242;p13"/>
              <p:cNvSpPr/>
              <p:nvPr/>
            </p:nvSpPr>
            <p:spPr>
              <a:xfrm>
                <a:off x="-1821200" y="14077250"/>
                <a:ext cx="117800" cy="70675"/>
              </a:xfrm>
              <a:custGeom>
                <a:avLst/>
                <a:gdLst/>
                <a:ahLst/>
                <a:cxnLst/>
                <a:rect l="l" t="t" r="r" b="b"/>
                <a:pathLst>
                  <a:path w="4712" h="2827" extrusionOk="0">
                    <a:moveTo>
                      <a:pt x="153" y="0"/>
                    </a:moveTo>
                    <a:lnTo>
                      <a:pt x="1" y="122"/>
                    </a:lnTo>
                    <a:lnTo>
                      <a:pt x="153" y="213"/>
                    </a:lnTo>
                    <a:lnTo>
                      <a:pt x="3101" y="213"/>
                    </a:lnTo>
                    <a:lnTo>
                      <a:pt x="4560" y="2736"/>
                    </a:lnTo>
                    <a:lnTo>
                      <a:pt x="4712" y="2827"/>
                    </a:lnTo>
                    <a:lnTo>
                      <a:pt x="4712" y="2675"/>
                    </a:lnTo>
                    <a:lnTo>
                      <a:pt x="3192" y="61"/>
                    </a:lnTo>
                    <a:lnTo>
                      <a:pt x="3101" y="61"/>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3" name="Google Shape;10243;p13"/>
              <p:cNvSpPr/>
              <p:nvPr/>
            </p:nvSpPr>
            <p:spPr>
              <a:xfrm>
                <a:off x="-1829550" y="14077250"/>
                <a:ext cx="3825" cy="3050"/>
              </a:xfrm>
              <a:custGeom>
                <a:avLst/>
                <a:gdLst/>
                <a:ahLst/>
                <a:cxnLst/>
                <a:rect l="l" t="t" r="r" b="b"/>
                <a:pathLst>
                  <a:path w="153" h="122" extrusionOk="0">
                    <a:moveTo>
                      <a:pt x="0" y="0"/>
                    </a:moveTo>
                    <a:lnTo>
                      <a:pt x="31" y="91"/>
                    </a:lnTo>
                    <a:lnTo>
                      <a:pt x="61" y="122"/>
                    </a:lnTo>
                    <a:lnTo>
                      <a:pt x="61" y="61"/>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13"/>
              <p:cNvSpPr/>
              <p:nvPr/>
            </p:nvSpPr>
            <p:spPr>
              <a:xfrm>
                <a:off x="-1619075" y="14152475"/>
                <a:ext cx="41075" cy="67650"/>
              </a:xfrm>
              <a:custGeom>
                <a:avLst/>
                <a:gdLst/>
                <a:ahLst/>
                <a:cxnLst/>
                <a:rect l="l" t="t" r="r" b="b"/>
                <a:pathLst>
                  <a:path w="1643" h="2706" extrusionOk="0">
                    <a:moveTo>
                      <a:pt x="153" y="0"/>
                    </a:moveTo>
                    <a:lnTo>
                      <a:pt x="92" y="92"/>
                    </a:lnTo>
                    <a:lnTo>
                      <a:pt x="1" y="92"/>
                    </a:lnTo>
                    <a:lnTo>
                      <a:pt x="1460" y="2614"/>
                    </a:lnTo>
                    <a:lnTo>
                      <a:pt x="1642" y="2706"/>
                    </a:lnTo>
                    <a:lnTo>
                      <a:pt x="1642" y="2523"/>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13"/>
              <p:cNvSpPr/>
              <p:nvPr/>
            </p:nvSpPr>
            <p:spPr>
              <a:xfrm>
                <a:off x="-1698850" y="14156275"/>
                <a:ext cx="117800" cy="70700"/>
              </a:xfrm>
              <a:custGeom>
                <a:avLst/>
                <a:gdLst/>
                <a:ahLst/>
                <a:cxnLst/>
                <a:rect l="l" t="t" r="r" b="b"/>
                <a:pathLst>
                  <a:path w="4712" h="2828" extrusionOk="0">
                    <a:moveTo>
                      <a:pt x="0" y="0"/>
                    </a:moveTo>
                    <a:lnTo>
                      <a:pt x="0" y="152"/>
                    </a:lnTo>
                    <a:lnTo>
                      <a:pt x="1520" y="2766"/>
                    </a:lnTo>
                    <a:lnTo>
                      <a:pt x="1642" y="2766"/>
                    </a:lnTo>
                    <a:lnTo>
                      <a:pt x="4560" y="2827"/>
                    </a:lnTo>
                    <a:lnTo>
                      <a:pt x="4712" y="2706"/>
                    </a:lnTo>
                    <a:lnTo>
                      <a:pt x="4560" y="2614"/>
                    </a:lnTo>
                    <a:lnTo>
                      <a:pt x="1642" y="2614"/>
                    </a:lnTo>
                    <a:lnTo>
                      <a:pt x="152" y="9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13"/>
              <p:cNvSpPr/>
              <p:nvPr/>
            </p:nvSpPr>
            <p:spPr>
              <a:xfrm>
                <a:off x="-1821200" y="14156275"/>
                <a:ext cx="117800" cy="70700"/>
              </a:xfrm>
              <a:custGeom>
                <a:avLst/>
                <a:gdLst/>
                <a:ahLst/>
                <a:cxnLst/>
                <a:rect l="l" t="t" r="r" b="b"/>
                <a:pathLst>
                  <a:path w="4712" h="2828" extrusionOk="0">
                    <a:moveTo>
                      <a:pt x="4712" y="0"/>
                    </a:moveTo>
                    <a:lnTo>
                      <a:pt x="4560" y="92"/>
                    </a:lnTo>
                    <a:lnTo>
                      <a:pt x="3101" y="2614"/>
                    </a:lnTo>
                    <a:lnTo>
                      <a:pt x="153" y="2614"/>
                    </a:lnTo>
                    <a:lnTo>
                      <a:pt x="1" y="2706"/>
                    </a:lnTo>
                    <a:lnTo>
                      <a:pt x="153" y="2827"/>
                    </a:lnTo>
                    <a:lnTo>
                      <a:pt x="3101" y="2766"/>
                    </a:lnTo>
                    <a:lnTo>
                      <a:pt x="3192" y="2766"/>
                    </a:lnTo>
                    <a:lnTo>
                      <a:pt x="4712" y="152"/>
                    </a:lnTo>
                    <a:lnTo>
                      <a:pt x="47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13"/>
              <p:cNvSpPr/>
              <p:nvPr/>
            </p:nvSpPr>
            <p:spPr>
              <a:xfrm>
                <a:off x="-1823475" y="14149425"/>
                <a:ext cx="117800" cy="70700"/>
              </a:xfrm>
              <a:custGeom>
                <a:avLst/>
                <a:gdLst/>
                <a:ahLst/>
                <a:cxnLst/>
                <a:rect l="l" t="t" r="r" b="b"/>
                <a:pathLst>
                  <a:path w="4712" h="2828" extrusionOk="0">
                    <a:moveTo>
                      <a:pt x="1520" y="1"/>
                    </a:moveTo>
                    <a:lnTo>
                      <a:pt x="1490" y="122"/>
                    </a:lnTo>
                    <a:lnTo>
                      <a:pt x="0" y="2645"/>
                    </a:lnTo>
                    <a:lnTo>
                      <a:pt x="0" y="2828"/>
                    </a:lnTo>
                    <a:lnTo>
                      <a:pt x="152" y="2736"/>
                    </a:lnTo>
                    <a:lnTo>
                      <a:pt x="1642" y="214"/>
                    </a:lnTo>
                    <a:lnTo>
                      <a:pt x="4560" y="214"/>
                    </a:lnTo>
                    <a:lnTo>
                      <a:pt x="4712" y="122"/>
                    </a:lnTo>
                    <a:lnTo>
                      <a:pt x="45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13"/>
              <p:cNvSpPr/>
              <p:nvPr/>
            </p:nvSpPr>
            <p:spPr>
              <a:xfrm>
                <a:off x="-1829550" y="14223900"/>
                <a:ext cx="1550" cy="3075"/>
              </a:xfrm>
              <a:custGeom>
                <a:avLst/>
                <a:gdLst/>
                <a:ahLst/>
                <a:cxnLst/>
                <a:rect l="l" t="t" r="r" b="b"/>
                <a:pathLst>
                  <a:path w="62" h="123" extrusionOk="0">
                    <a:moveTo>
                      <a:pt x="61" y="1"/>
                    </a:moveTo>
                    <a:lnTo>
                      <a:pt x="0" y="122"/>
                    </a:lnTo>
                    <a:lnTo>
                      <a:pt x="61" y="122"/>
                    </a:lnTo>
                    <a:lnTo>
                      <a:pt x="61" y="61"/>
                    </a:lnTo>
                    <a:lnTo>
                      <a:pt x="61" y="31"/>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13"/>
              <p:cNvSpPr/>
              <p:nvPr/>
            </p:nvSpPr>
            <p:spPr>
              <a:xfrm>
                <a:off x="-1695825" y="14084075"/>
                <a:ext cx="117825" cy="70700"/>
              </a:xfrm>
              <a:custGeom>
                <a:avLst/>
                <a:gdLst/>
                <a:ahLst/>
                <a:cxnLst/>
                <a:rect l="l" t="t" r="r" b="b"/>
                <a:pathLst>
                  <a:path w="4713" h="2828" extrusionOk="0">
                    <a:moveTo>
                      <a:pt x="4712" y="1"/>
                    </a:moveTo>
                    <a:lnTo>
                      <a:pt x="4530" y="92"/>
                    </a:lnTo>
                    <a:lnTo>
                      <a:pt x="3071" y="2615"/>
                    </a:lnTo>
                    <a:lnTo>
                      <a:pt x="153" y="2615"/>
                    </a:lnTo>
                    <a:lnTo>
                      <a:pt x="1" y="2736"/>
                    </a:lnTo>
                    <a:lnTo>
                      <a:pt x="153" y="2828"/>
                    </a:lnTo>
                    <a:lnTo>
                      <a:pt x="3162" y="2828"/>
                    </a:lnTo>
                    <a:lnTo>
                      <a:pt x="3223" y="2736"/>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0" name="Google Shape;10250;p13"/>
              <p:cNvSpPr/>
              <p:nvPr/>
            </p:nvSpPr>
            <p:spPr>
              <a:xfrm>
                <a:off x="-1698850" y="14077250"/>
                <a:ext cx="117800" cy="70675"/>
              </a:xfrm>
              <a:custGeom>
                <a:avLst/>
                <a:gdLst/>
                <a:ahLst/>
                <a:cxnLst/>
                <a:rect l="l" t="t" r="r" b="b"/>
                <a:pathLst>
                  <a:path w="4712" h="2827" extrusionOk="0">
                    <a:moveTo>
                      <a:pt x="4560" y="0"/>
                    </a:moveTo>
                    <a:lnTo>
                      <a:pt x="1642" y="61"/>
                    </a:lnTo>
                    <a:lnTo>
                      <a:pt x="1520" y="61"/>
                    </a:lnTo>
                    <a:lnTo>
                      <a:pt x="0" y="2675"/>
                    </a:lnTo>
                    <a:lnTo>
                      <a:pt x="0" y="2827"/>
                    </a:lnTo>
                    <a:lnTo>
                      <a:pt x="152" y="2736"/>
                    </a:lnTo>
                    <a:lnTo>
                      <a:pt x="1642" y="213"/>
                    </a:lnTo>
                    <a:lnTo>
                      <a:pt x="4560" y="213"/>
                    </a:lnTo>
                    <a:lnTo>
                      <a:pt x="4712" y="122"/>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1" name="Google Shape;10251;p13"/>
              <p:cNvSpPr/>
              <p:nvPr/>
            </p:nvSpPr>
            <p:spPr>
              <a:xfrm>
                <a:off x="-1623625" y="14230750"/>
                <a:ext cx="41050" cy="23575"/>
              </a:xfrm>
              <a:custGeom>
                <a:avLst/>
                <a:gdLst/>
                <a:ahLst/>
                <a:cxnLst/>
                <a:rect l="l" t="t" r="r" b="b"/>
                <a:pathLst>
                  <a:path w="1642" h="943" extrusionOk="0">
                    <a:moveTo>
                      <a:pt x="1642" y="0"/>
                    </a:moveTo>
                    <a:lnTo>
                      <a:pt x="1" y="94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13"/>
              <p:cNvSpPr/>
              <p:nvPr/>
            </p:nvSpPr>
            <p:spPr>
              <a:xfrm>
                <a:off x="-1828025" y="14005050"/>
                <a:ext cx="251550" cy="215825"/>
              </a:xfrm>
              <a:custGeom>
                <a:avLst/>
                <a:gdLst/>
                <a:ahLst/>
                <a:cxnLst/>
                <a:rect l="l" t="t" r="r" b="b"/>
                <a:pathLst>
                  <a:path w="10062" h="8633" extrusionOk="0">
                    <a:moveTo>
                      <a:pt x="5107" y="1"/>
                    </a:moveTo>
                    <a:lnTo>
                      <a:pt x="5015" y="61"/>
                    </a:lnTo>
                    <a:lnTo>
                      <a:pt x="4985" y="92"/>
                    </a:lnTo>
                    <a:lnTo>
                      <a:pt x="4894" y="122"/>
                    </a:lnTo>
                    <a:lnTo>
                      <a:pt x="182" y="2858"/>
                    </a:lnTo>
                    <a:lnTo>
                      <a:pt x="122" y="2888"/>
                    </a:lnTo>
                    <a:lnTo>
                      <a:pt x="91" y="2888"/>
                    </a:lnTo>
                    <a:lnTo>
                      <a:pt x="0" y="2949"/>
                    </a:lnTo>
                    <a:lnTo>
                      <a:pt x="0" y="3010"/>
                    </a:lnTo>
                    <a:lnTo>
                      <a:pt x="0" y="3040"/>
                    </a:lnTo>
                    <a:lnTo>
                      <a:pt x="0" y="3162"/>
                    </a:lnTo>
                    <a:lnTo>
                      <a:pt x="0" y="3344"/>
                    </a:lnTo>
                    <a:lnTo>
                      <a:pt x="0" y="8420"/>
                    </a:lnTo>
                    <a:lnTo>
                      <a:pt x="122" y="8633"/>
                    </a:lnTo>
                    <a:lnTo>
                      <a:pt x="182" y="8603"/>
                    </a:lnTo>
                    <a:lnTo>
                      <a:pt x="182" y="8420"/>
                    </a:lnTo>
                    <a:lnTo>
                      <a:pt x="182" y="3344"/>
                    </a:lnTo>
                    <a:lnTo>
                      <a:pt x="182" y="3162"/>
                    </a:lnTo>
                    <a:lnTo>
                      <a:pt x="30" y="3101"/>
                    </a:lnTo>
                    <a:lnTo>
                      <a:pt x="152" y="2949"/>
                    </a:lnTo>
                    <a:lnTo>
                      <a:pt x="274" y="3010"/>
                    </a:lnTo>
                    <a:lnTo>
                      <a:pt x="426" y="2888"/>
                    </a:lnTo>
                    <a:lnTo>
                      <a:pt x="4833" y="365"/>
                    </a:lnTo>
                    <a:lnTo>
                      <a:pt x="4985" y="274"/>
                    </a:lnTo>
                    <a:lnTo>
                      <a:pt x="4985" y="153"/>
                    </a:lnTo>
                    <a:lnTo>
                      <a:pt x="4985" y="122"/>
                    </a:lnTo>
                    <a:lnTo>
                      <a:pt x="5167" y="122"/>
                    </a:lnTo>
                    <a:lnTo>
                      <a:pt x="5167" y="153"/>
                    </a:lnTo>
                    <a:lnTo>
                      <a:pt x="5167" y="274"/>
                    </a:lnTo>
                    <a:lnTo>
                      <a:pt x="5319" y="365"/>
                    </a:lnTo>
                    <a:lnTo>
                      <a:pt x="9727" y="2888"/>
                    </a:lnTo>
                    <a:lnTo>
                      <a:pt x="9879" y="3010"/>
                    </a:lnTo>
                    <a:lnTo>
                      <a:pt x="9970" y="2979"/>
                    </a:lnTo>
                    <a:lnTo>
                      <a:pt x="9909" y="2888"/>
                    </a:lnTo>
                    <a:lnTo>
                      <a:pt x="10061" y="2888"/>
                    </a:lnTo>
                    <a:lnTo>
                      <a:pt x="10000" y="2858"/>
                    </a:lnTo>
                    <a:lnTo>
                      <a:pt x="5259" y="122"/>
                    </a:lnTo>
                    <a:lnTo>
                      <a:pt x="5167" y="61"/>
                    </a:lnTo>
                    <a:lnTo>
                      <a:pt x="51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13"/>
              <p:cNvSpPr/>
              <p:nvPr/>
            </p:nvSpPr>
            <p:spPr>
              <a:xfrm>
                <a:off x="-1703425" y="14008100"/>
                <a:ext cx="4600" cy="141350"/>
              </a:xfrm>
              <a:custGeom>
                <a:avLst/>
                <a:gdLst/>
                <a:ahLst/>
                <a:cxnLst/>
                <a:rect l="l" t="t" r="r" b="b"/>
                <a:pathLst>
                  <a:path w="184" h="5654" extrusionOk="0">
                    <a:moveTo>
                      <a:pt x="1" y="0"/>
                    </a:moveTo>
                    <a:lnTo>
                      <a:pt x="1" y="31"/>
                    </a:lnTo>
                    <a:lnTo>
                      <a:pt x="1" y="152"/>
                    </a:lnTo>
                    <a:lnTo>
                      <a:pt x="1" y="335"/>
                    </a:lnTo>
                    <a:lnTo>
                      <a:pt x="1" y="5441"/>
                    </a:lnTo>
                    <a:lnTo>
                      <a:pt x="1" y="5593"/>
                    </a:lnTo>
                    <a:lnTo>
                      <a:pt x="123" y="5654"/>
                    </a:lnTo>
                    <a:lnTo>
                      <a:pt x="183" y="5593"/>
                    </a:lnTo>
                    <a:lnTo>
                      <a:pt x="183" y="5441"/>
                    </a:lnTo>
                    <a:lnTo>
                      <a:pt x="183" y="335"/>
                    </a:lnTo>
                    <a:lnTo>
                      <a:pt x="183" y="152"/>
                    </a:lnTo>
                    <a:lnTo>
                      <a:pt x="183" y="31"/>
                    </a:ln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13"/>
              <p:cNvSpPr/>
              <p:nvPr/>
            </p:nvSpPr>
            <p:spPr>
              <a:xfrm>
                <a:off x="-1703425" y="14154750"/>
                <a:ext cx="4600" cy="138325"/>
              </a:xfrm>
              <a:custGeom>
                <a:avLst/>
                <a:gdLst/>
                <a:ahLst/>
                <a:cxnLst/>
                <a:rect l="l" t="t" r="r" b="b"/>
                <a:pathLst>
                  <a:path w="184" h="5533" extrusionOk="0">
                    <a:moveTo>
                      <a:pt x="123" y="1"/>
                    </a:moveTo>
                    <a:lnTo>
                      <a:pt x="1" y="61"/>
                    </a:lnTo>
                    <a:lnTo>
                      <a:pt x="1" y="213"/>
                    </a:lnTo>
                    <a:lnTo>
                      <a:pt x="1" y="5320"/>
                    </a:lnTo>
                    <a:lnTo>
                      <a:pt x="1" y="5502"/>
                    </a:lnTo>
                    <a:lnTo>
                      <a:pt x="123" y="5533"/>
                    </a:lnTo>
                    <a:lnTo>
                      <a:pt x="183" y="5502"/>
                    </a:lnTo>
                    <a:lnTo>
                      <a:pt x="183" y="5320"/>
                    </a:lnTo>
                    <a:lnTo>
                      <a:pt x="183" y="213"/>
                    </a:lnTo>
                    <a:lnTo>
                      <a:pt x="183" y="61"/>
                    </a:lnTo>
                    <a:lnTo>
                      <a:pt x="1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13"/>
              <p:cNvSpPr/>
              <p:nvPr/>
            </p:nvSpPr>
            <p:spPr>
              <a:xfrm>
                <a:off x="-1827275" y="14078750"/>
                <a:ext cx="126925" cy="73750"/>
              </a:xfrm>
              <a:custGeom>
                <a:avLst/>
                <a:gdLst/>
                <a:ahLst/>
                <a:cxnLst/>
                <a:rect l="l" t="t" r="r" b="b"/>
                <a:pathLst>
                  <a:path w="5077" h="2950" extrusionOk="0">
                    <a:moveTo>
                      <a:pt x="122" y="1"/>
                    </a:moveTo>
                    <a:lnTo>
                      <a:pt x="0" y="153"/>
                    </a:lnTo>
                    <a:lnTo>
                      <a:pt x="152" y="214"/>
                    </a:lnTo>
                    <a:lnTo>
                      <a:pt x="304" y="305"/>
                    </a:lnTo>
                    <a:lnTo>
                      <a:pt x="4712" y="2828"/>
                    </a:lnTo>
                    <a:lnTo>
                      <a:pt x="4864" y="2949"/>
                    </a:lnTo>
                    <a:lnTo>
                      <a:pt x="5077" y="2828"/>
                    </a:lnTo>
                    <a:lnTo>
                      <a:pt x="4955" y="2767"/>
                    </a:lnTo>
                    <a:lnTo>
                      <a:pt x="4803" y="2676"/>
                    </a:lnTo>
                    <a:lnTo>
                      <a:pt x="396" y="153"/>
                    </a:lnTo>
                    <a:lnTo>
                      <a:pt x="244" y="62"/>
                    </a:lnTo>
                    <a:lnTo>
                      <a:pt x="1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13"/>
              <p:cNvSpPr/>
              <p:nvPr/>
            </p:nvSpPr>
            <p:spPr>
              <a:xfrm>
                <a:off x="-1700375" y="14152475"/>
                <a:ext cx="121600" cy="71450"/>
              </a:xfrm>
              <a:custGeom>
                <a:avLst/>
                <a:gdLst/>
                <a:ahLst/>
                <a:cxnLst/>
                <a:rect l="l" t="t" r="r" b="b"/>
                <a:pathLst>
                  <a:path w="4864" h="2858" extrusionOk="0">
                    <a:moveTo>
                      <a:pt x="183" y="0"/>
                    </a:moveTo>
                    <a:lnTo>
                      <a:pt x="1" y="92"/>
                    </a:lnTo>
                    <a:lnTo>
                      <a:pt x="61" y="152"/>
                    </a:lnTo>
                    <a:lnTo>
                      <a:pt x="213" y="244"/>
                    </a:lnTo>
                    <a:lnTo>
                      <a:pt x="4621" y="2766"/>
                    </a:lnTo>
                    <a:lnTo>
                      <a:pt x="4773" y="2858"/>
                    </a:lnTo>
                    <a:lnTo>
                      <a:pt x="4864" y="2827"/>
                    </a:lnTo>
                    <a:lnTo>
                      <a:pt x="4712" y="2614"/>
                    </a:lnTo>
                    <a:lnTo>
                      <a:pt x="335" y="92"/>
                    </a:ln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13"/>
              <p:cNvSpPr/>
              <p:nvPr/>
            </p:nvSpPr>
            <p:spPr>
              <a:xfrm>
                <a:off x="-1825000" y="14079525"/>
                <a:ext cx="247000" cy="144400"/>
              </a:xfrm>
              <a:custGeom>
                <a:avLst/>
                <a:gdLst/>
                <a:ahLst/>
                <a:cxnLst/>
                <a:rect l="l" t="t" r="r" b="b"/>
                <a:pathLst>
                  <a:path w="9880" h="5776" extrusionOk="0">
                    <a:moveTo>
                      <a:pt x="9849" y="0"/>
                    </a:moveTo>
                    <a:lnTo>
                      <a:pt x="9758" y="31"/>
                    </a:lnTo>
                    <a:lnTo>
                      <a:pt x="9606" y="122"/>
                    </a:lnTo>
                    <a:lnTo>
                      <a:pt x="5198" y="2645"/>
                    </a:lnTo>
                    <a:lnTo>
                      <a:pt x="5046" y="2736"/>
                    </a:lnTo>
                    <a:lnTo>
                      <a:pt x="4986" y="2797"/>
                    </a:lnTo>
                    <a:lnTo>
                      <a:pt x="4773" y="2918"/>
                    </a:lnTo>
                    <a:lnTo>
                      <a:pt x="4621" y="3010"/>
                    </a:lnTo>
                    <a:lnTo>
                      <a:pt x="213" y="5532"/>
                    </a:lnTo>
                    <a:lnTo>
                      <a:pt x="61" y="5624"/>
                    </a:lnTo>
                    <a:lnTo>
                      <a:pt x="1" y="5654"/>
                    </a:lnTo>
                    <a:lnTo>
                      <a:pt x="31" y="5745"/>
                    </a:lnTo>
                    <a:lnTo>
                      <a:pt x="153" y="5776"/>
                    </a:lnTo>
                    <a:lnTo>
                      <a:pt x="305" y="5684"/>
                    </a:lnTo>
                    <a:lnTo>
                      <a:pt x="4712" y="3162"/>
                    </a:lnTo>
                    <a:lnTo>
                      <a:pt x="4864" y="3070"/>
                    </a:lnTo>
                    <a:lnTo>
                      <a:pt x="4986" y="3010"/>
                    </a:lnTo>
                    <a:lnTo>
                      <a:pt x="5168" y="2918"/>
                    </a:lnTo>
                    <a:lnTo>
                      <a:pt x="5320" y="2797"/>
                    </a:lnTo>
                    <a:lnTo>
                      <a:pt x="9697" y="274"/>
                    </a:lnTo>
                    <a:lnTo>
                      <a:pt x="9879" y="183"/>
                    </a:lnTo>
                    <a:lnTo>
                      <a:pt x="9879" y="61"/>
                    </a:lnTo>
                    <a:lnTo>
                      <a:pt x="9879" y="31"/>
                    </a:lnTo>
                    <a:lnTo>
                      <a:pt x="98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13"/>
              <p:cNvSpPr/>
              <p:nvPr/>
            </p:nvSpPr>
            <p:spPr>
              <a:xfrm>
                <a:off x="-1782450" y="14293050"/>
                <a:ext cx="72975" cy="775"/>
              </a:xfrm>
              <a:custGeom>
                <a:avLst/>
                <a:gdLst/>
                <a:ahLst/>
                <a:cxnLst/>
                <a:rect l="l" t="t" r="r" b="b"/>
                <a:pathLst>
                  <a:path w="2919" h="31" extrusionOk="0">
                    <a:moveTo>
                      <a:pt x="1" y="1"/>
                    </a:moveTo>
                    <a:lnTo>
                      <a:pt x="2919" y="31"/>
                    </a:lnTo>
                    <a:lnTo>
                      <a:pt x="2919" y="3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13"/>
              <p:cNvSpPr/>
              <p:nvPr/>
            </p:nvSpPr>
            <p:spPr>
              <a:xfrm>
                <a:off x="-1828025" y="14224650"/>
                <a:ext cx="118550" cy="152000"/>
              </a:xfrm>
              <a:custGeom>
                <a:avLst/>
                <a:gdLst/>
                <a:ahLst/>
                <a:cxnLst/>
                <a:rect l="l" t="t" r="r" b="b"/>
                <a:pathLst>
                  <a:path w="4742" h="6080" extrusionOk="0">
                    <a:moveTo>
                      <a:pt x="0" y="1"/>
                    </a:moveTo>
                    <a:lnTo>
                      <a:pt x="0" y="31"/>
                    </a:lnTo>
                    <a:lnTo>
                      <a:pt x="0" y="92"/>
                    </a:lnTo>
                    <a:lnTo>
                      <a:pt x="0" y="305"/>
                    </a:lnTo>
                    <a:lnTo>
                      <a:pt x="0" y="5411"/>
                    </a:lnTo>
                    <a:lnTo>
                      <a:pt x="0" y="5624"/>
                    </a:lnTo>
                    <a:lnTo>
                      <a:pt x="0" y="5655"/>
                    </a:lnTo>
                    <a:lnTo>
                      <a:pt x="0" y="5746"/>
                    </a:lnTo>
                    <a:lnTo>
                      <a:pt x="0" y="5776"/>
                    </a:lnTo>
                    <a:lnTo>
                      <a:pt x="0" y="5898"/>
                    </a:lnTo>
                    <a:lnTo>
                      <a:pt x="0" y="6080"/>
                    </a:lnTo>
                    <a:lnTo>
                      <a:pt x="122" y="5867"/>
                    </a:lnTo>
                    <a:lnTo>
                      <a:pt x="243" y="5715"/>
                    </a:lnTo>
                    <a:lnTo>
                      <a:pt x="334" y="5472"/>
                    </a:lnTo>
                    <a:lnTo>
                      <a:pt x="1824" y="2980"/>
                    </a:lnTo>
                    <a:lnTo>
                      <a:pt x="4742" y="2919"/>
                    </a:lnTo>
                    <a:lnTo>
                      <a:pt x="1702" y="2919"/>
                    </a:lnTo>
                    <a:lnTo>
                      <a:pt x="1672" y="2858"/>
                    </a:lnTo>
                    <a:lnTo>
                      <a:pt x="182" y="5411"/>
                    </a:lnTo>
                    <a:lnTo>
                      <a:pt x="182" y="305"/>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13"/>
              <p:cNvSpPr/>
              <p:nvPr/>
            </p:nvSpPr>
            <p:spPr>
              <a:xfrm>
                <a:off x="-1828025" y="14215550"/>
                <a:ext cx="3825" cy="7625"/>
              </a:xfrm>
              <a:custGeom>
                <a:avLst/>
                <a:gdLst/>
                <a:ahLst/>
                <a:cxnLst/>
                <a:rect l="l" t="t" r="r" b="b"/>
                <a:pathLst>
                  <a:path w="153" h="305" extrusionOk="0">
                    <a:moveTo>
                      <a:pt x="0" y="0"/>
                    </a:moveTo>
                    <a:lnTo>
                      <a:pt x="0" y="183"/>
                    </a:lnTo>
                    <a:lnTo>
                      <a:pt x="152" y="304"/>
                    </a:lnTo>
                    <a:lnTo>
                      <a:pt x="152" y="304"/>
                    </a:lnTo>
                    <a:lnTo>
                      <a:pt x="122" y="21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13"/>
              <p:cNvSpPr/>
              <p:nvPr/>
            </p:nvSpPr>
            <p:spPr>
              <a:xfrm>
                <a:off x="-1578025" y="14232250"/>
                <a:ext cx="25" cy="65375"/>
              </a:xfrm>
              <a:custGeom>
                <a:avLst/>
                <a:gdLst/>
                <a:ahLst/>
                <a:cxnLst/>
                <a:rect l="l" t="t" r="r" b="b"/>
                <a:pathLst>
                  <a:path w="1" h="2615" extrusionOk="0">
                    <a:moveTo>
                      <a:pt x="0" y="1"/>
                    </a:moveTo>
                    <a:lnTo>
                      <a:pt x="0" y="2615"/>
                    </a:lnTo>
                    <a:lnTo>
                      <a:pt x="0" y="261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13"/>
              <p:cNvSpPr/>
              <p:nvPr/>
            </p:nvSpPr>
            <p:spPr>
              <a:xfrm>
                <a:off x="-1692025" y="14297600"/>
                <a:ext cx="72975" cy="1550"/>
              </a:xfrm>
              <a:custGeom>
                <a:avLst/>
                <a:gdLst/>
                <a:ahLst/>
                <a:cxnLst/>
                <a:rect l="l" t="t" r="r" b="b"/>
                <a:pathLst>
                  <a:path w="2919" h="62" extrusionOk="0">
                    <a:moveTo>
                      <a:pt x="1" y="1"/>
                    </a:moveTo>
                    <a:lnTo>
                      <a:pt x="2919" y="6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13"/>
              <p:cNvSpPr/>
              <p:nvPr/>
            </p:nvSpPr>
            <p:spPr>
              <a:xfrm>
                <a:off x="-1615275" y="14296100"/>
                <a:ext cx="16000" cy="27375"/>
              </a:xfrm>
              <a:custGeom>
                <a:avLst/>
                <a:gdLst/>
                <a:ahLst/>
                <a:cxnLst/>
                <a:rect l="l" t="t" r="r" b="b"/>
                <a:pathLst>
                  <a:path w="640" h="1095" extrusionOk="0">
                    <a:moveTo>
                      <a:pt x="639" y="1094"/>
                    </a:moveTo>
                    <a:lnTo>
                      <a:pt x="639" y="1094"/>
                    </a:lnTo>
                    <a:lnTo>
                      <a:pt x="1" y="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13"/>
              <p:cNvSpPr/>
              <p:nvPr/>
            </p:nvSpPr>
            <p:spPr>
              <a:xfrm>
                <a:off x="-1692025" y="14293050"/>
                <a:ext cx="72975" cy="775"/>
              </a:xfrm>
              <a:custGeom>
                <a:avLst/>
                <a:gdLst/>
                <a:ahLst/>
                <a:cxnLst/>
                <a:rect l="l" t="t" r="r" b="b"/>
                <a:pathLst>
                  <a:path w="2919" h="31" extrusionOk="0">
                    <a:moveTo>
                      <a:pt x="1" y="31"/>
                    </a:moveTo>
                    <a:lnTo>
                      <a:pt x="2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13"/>
              <p:cNvSpPr/>
              <p:nvPr/>
            </p:nvSpPr>
            <p:spPr>
              <a:xfrm>
                <a:off x="-1831825" y="14217825"/>
                <a:ext cx="131475" cy="79800"/>
              </a:xfrm>
              <a:custGeom>
                <a:avLst/>
                <a:gdLst/>
                <a:ahLst/>
                <a:cxnLst/>
                <a:rect l="l" t="t" r="r" b="b"/>
                <a:pathLst>
                  <a:path w="5259" h="3192" extrusionOk="0">
                    <a:moveTo>
                      <a:pt x="0" y="0"/>
                    </a:moveTo>
                    <a:lnTo>
                      <a:pt x="122" y="213"/>
                    </a:lnTo>
                    <a:lnTo>
                      <a:pt x="152" y="244"/>
                    </a:lnTo>
                    <a:lnTo>
                      <a:pt x="152" y="274"/>
                    </a:lnTo>
                    <a:lnTo>
                      <a:pt x="334" y="578"/>
                    </a:lnTo>
                    <a:lnTo>
                      <a:pt x="1824" y="3131"/>
                    </a:lnTo>
                    <a:lnTo>
                      <a:pt x="1854" y="3192"/>
                    </a:lnTo>
                    <a:lnTo>
                      <a:pt x="4894" y="3192"/>
                    </a:lnTo>
                    <a:lnTo>
                      <a:pt x="5046" y="3131"/>
                    </a:lnTo>
                    <a:lnTo>
                      <a:pt x="4894" y="3040"/>
                    </a:lnTo>
                    <a:lnTo>
                      <a:pt x="1976" y="3010"/>
                    </a:lnTo>
                    <a:lnTo>
                      <a:pt x="486" y="517"/>
                    </a:lnTo>
                    <a:lnTo>
                      <a:pt x="4894" y="3040"/>
                    </a:lnTo>
                    <a:lnTo>
                      <a:pt x="5198" y="3040"/>
                    </a:lnTo>
                    <a:lnTo>
                      <a:pt x="5259" y="3010"/>
                    </a:lnTo>
                    <a:lnTo>
                      <a:pt x="5137" y="2979"/>
                    </a:lnTo>
                    <a:lnTo>
                      <a:pt x="4985" y="2888"/>
                    </a:lnTo>
                    <a:lnTo>
                      <a:pt x="578" y="365"/>
                    </a:lnTo>
                    <a:lnTo>
                      <a:pt x="426" y="244"/>
                    </a:lnTo>
                    <a:lnTo>
                      <a:pt x="304" y="213"/>
                    </a:lnTo>
                    <a:lnTo>
                      <a:pt x="152" y="9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13"/>
              <p:cNvSpPr/>
              <p:nvPr/>
            </p:nvSpPr>
            <p:spPr>
              <a:xfrm>
                <a:off x="-1701900" y="14294575"/>
                <a:ext cx="102625" cy="50925"/>
              </a:xfrm>
              <a:custGeom>
                <a:avLst/>
                <a:gdLst/>
                <a:ahLst/>
                <a:cxnLst/>
                <a:rect l="l" t="t" r="r" b="b"/>
                <a:pathLst>
                  <a:path w="4105" h="2037" extrusionOk="0">
                    <a:moveTo>
                      <a:pt x="3466" y="0"/>
                    </a:moveTo>
                    <a:lnTo>
                      <a:pt x="3405" y="122"/>
                    </a:lnTo>
                    <a:lnTo>
                      <a:pt x="3314" y="122"/>
                    </a:lnTo>
                    <a:lnTo>
                      <a:pt x="4013" y="1277"/>
                    </a:lnTo>
                    <a:cubicBezTo>
                      <a:pt x="4043" y="1247"/>
                      <a:pt x="4074" y="1155"/>
                      <a:pt x="4104" y="1125"/>
                    </a:cubicBezTo>
                    <a:lnTo>
                      <a:pt x="3466" y="0"/>
                    </a:lnTo>
                    <a:close/>
                    <a:moveTo>
                      <a:pt x="1" y="122"/>
                    </a:moveTo>
                    <a:lnTo>
                      <a:pt x="92" y="183"/>
                    </a:lnTo>
                    <a:lnTo>
                      <a:pt x="153" y="213"/>
                    </a:lnTo>
                    <a:lnTo>
                      <a:pt x="305" y="274"/>
                    </a:lnTo>
                    <a:lnTo>
                      <a:pt x="3314" y="2037"/>
                    </a:lnTo>
                    <a:cubicBezTo>
                      <a:pt x="3344" y="2006"/>
                      <a:pt x="3405" y="1946"/>
                      <a:pt x="3435" y="1885"/>
                    </a:cubicBezTo>
                    <a:lnTo>
                      <a:pt x="396" y="12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13"/>
              <p:cNvSpPr/>
              <p:nvPr/>
            </p:nvSpPr>
            <p:spPr>
              <a:xfrm>
                <a:off x="-1709500" y="14293800"/>
                <a:ext cx="7625" cy="2325"/>
              </a:xfrm>
              <a:custGeom>
                <a:avLst/>
                <a:gdLst/>
                <a:ahLst/>
                <a:cxnLst/>
                <a:rect l="l" t="t" r="r" b="b"/>
                <a:pathLst>
                  <a:path w="305" h="93" extrusionOk="0">
                    <a:moveTo>
                      <a:pt x="1" y="1"/>
                    </a:moveTo>
                    <a:lnTo>
                      <a:pt x="153" y="92"/>
                    </a:lnTo>
                    <a:lnTo>
                      <a:pt x="3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13"/>
              <p:cNvSpPr/>
              <p:nvPr/>
            </p:nvSpPr>
            <p:spPr>
              <a:xfrm>
                <a:off x="-1708725" y="14223900"/>
                <a:ext cx="129950" cy="72975"/>
              </a:xfrm>
              <a:custGeom>
                <a:avLst/>
                <a:gdLst/>
                <a:ahLst/>
                <a:cxnLst/>
                <a:rect l="l" t="t" r="r" b="b"/>
                <a:pathLst>
                  <a:path w="5198" h="2919" extrusionOk="0">
                    <a:moveTo>
                      <a:pt x="5046" y="274"/>
                    </a:moveTo>
                    <a:lnTo>
                      <a:pt x="3557" y="2797"/>
                    </a:lnTo>
                    <a:lnTo>
                      <a:pt x="669" y="2797"/>
                    </a:lnTo>
                    <a:lnTo>
                      <a:pt x="3405" y="1216"/>
                    </a:lnTo>
                    <a:lnTo>
                      <a:pt x="5046" y="274"/>
                    </a:lnTo>
                    <a:close/>
                    <a:moveTo>
                      <a:pt x="5167" y="1"/>
                    </a:moveTo>
                    <a:lnTo>
                      <a:pt x="5107" y="31"/>
                    </a:lnTo>
                    <a:lnTo>
                      <a:pt x="4955" y="122"/>
                    </a:lnTo>
                    <a:lnTo>
                      <a:pt x="547" y="2645"/>
                    </a:lnTo>
                    <a:lnTo>
                      <a:pt x="395" y="2736"/>
                    </a:lnTo>
                    <a:lnTo>
                      <a:pt x="335" y="2767"/>
                    </a:lnTo>
                    <a:lnTo>
                      <a:pt x="304" y="2767"/>
                    </a:lnTo>
                    <a:lnTo>
                      <a:pt x="152" y="2858"/>
                    </a:lnTo>
                    <a:lnTo>
                      <a:pt x="0" y="2919"/>
                    </a:lnTo>
                    <a:lnTo>
                      <a:pt x="3678" y="2919"/>
                    </a:lnTo>
                    <a:lnTo>
                      <a:pt x="3708" y="2858"/>
                    </a:lnTo>
                    <a:lnTo>
                      <a:pt x="5198" y="304"/>
                    </a:lnTo>
                    <a:lnTo>
                      <a:pt x="5198" y="122"/>
                    </a:lnTo>
                    <a:lnTo>
                      <a:pt x="5167" y="122"/>
                    </a:lnTo>
                    <a:lnTo>
                      <a:pt x="5198" y="31"/>
                    </a:lnTo>
                    <a:lnTo>
                      <a:pt x="5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13"/>
              <p:cNvSpPr/>
              <p:nvPr/>
            </p:nvSpPr>
            <p:spPr>
              <a:xfrm>
                <a:off x="-1494450" y="14076475"/>
                <a:ext cx="800" cy="800"/>
              </a:xfrm>
              <a:custGeom>
                <a:avLst/>
                <a:gdLst/>
                <a:ahLst/>
                <a:cxnLst/>
                <a:rect l="l" t="t" r="r" b="b"/>
                <a:pathLst>
                  <a:path w="32" h="32" extrusionOk="0">
                    <a:moveTo>
                      <a:pt x="31" y="1"/>
                    </a:moveTo>
                    <a:lnTo>
                      <a:pt x="1" y="31"/>
                    </a:lnTo>
                    <a:lnTo>
                      <a:pt x="31" y="31"/>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13"/>
              <p:cNvSpPr/>
              <p:nvPr/>
            </p:nvSpPr>
            <p:spPr>
              <a:xfrm>
                <a:off x="-1571200" y="14078750"/>
                <a:ext cx="77550" cy="4600"/>
              </a:xfrm>
              <a:custGeom>
                <a:avLst/>
                <a:gdLst/>
                <a:ahLst/>
                <a:cxnLst/>
                <a:rect l="l" t="t" r="r" b="b"/>
                <a:pathLst>
                  <a:path w="3102" h="184" extrusionOk="0">
                    <a:moveTo>
                      <a:pt x="153" y="1"/>
                    </a:moveTo>
                    <a:lnTo>
                      <a:pt x="1" y="62"/>
                    </a:lnTo>
                    <a:lnTo>
                      <a:pt x="153" y="153"/>
                    </a:lnTo>
                    <a:lnTo>
                      <a:pt x="3071" y="153"/>
                    </a:lnTo>
                    <a:lnTo>
                      <a:pt x="3071" y="183"/>
                    </a:lnTo>
                    <a:cubicBezTo>
                      <a:pt x="3071" y="92"/>
                      <a:pt x="3071" y="31"/>
                      <a:pt x="31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13"/>
              <p:cNvSpPr/>
              <p:nvPr/>
            </p:nvSpPr>
            <p:spPr>
              <a:xfrm>
                <a:off x="-1575000" y="14084850"/>
                <a:ext cx="40300" cy="67650"/>
              </a:xfrm>
              <a:custGeom>
                <a:avLst/>
                <a:gdLst/>
                <a:ahLst/>
                <a:cxnLst/>
                <a:rect l="l" t="t" r="r" b="b"/>
                <a:pathLst>
                  <a:path w="1612" h="2706" extrusionOk="0">
                    <a:moveTo>
                      <a:pt x="1" y="0"/>
                    </a:moveTo>
                    <a:lnTo>
                      <a:pt x="1" y="152"/>
                    </a:lnTo>
                    <a:lnTo>
                      <a:pt x="31" y="152"/>
                    </a:lnTo>
                    <a:lnTo>
                      <a:pt x="1521" y="2705"/>
                    </a:lnTo>
                    <a:lnTo>
                      <a:pt x="1551" y="2645"/>
                    </a:lnTo>
                    <a:lnTo>
                      <a:pt x="1612" y="2645"/>
                    </a:lnTo>
                    <a:lnTo>
                      <a:pt x="153" y="9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13"/>
              <p:cNvSpPr/>
              <p:nvPr/>
            </p:nvSpPr>
            <p:spPr>
              <a:xfrm>
                <a:off x="-1580300" y="14077250"/>
                <a:ext cx="3050" cy="3050"/>
              </a:xfrm>
              <a:custGeom>
                <a:avLst/>
                <a:gdLst/>
                <a:ahLst/>
                <a:cxnLst/>
                <a:rect l="l" t="t" r="r" b="b"/>
                <a:pathLst>
                  <a:path w="122" h="122" extrusionOk="0">
                    <a:moveTo>
                      <a:pt x="0" y="0"/>
                    </a:moveTo>
                    <a:lnTo>
                      <a:pt x="61" y="91"/>
                    </a:lnTo>
                    <a:lnTo>
                      <a:pt x="91" y="122"/>
                    </a:lnTo>
                    <a:lnTo>
                      <a:pt x="91" y="6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13"/>
              <p:cNvSpPr/>
              <p:nvPr/>
            </p:nvSpPr>
            <p:spPr>
              <a:xfrm>
                <a:off x="-1571200" y="14221625"/>
                <a:ext cx="38025" cy="5350"/>
              </a:xfrm>
              <a:custGeom>
                <a:avLst/>
                <a:gdLst/>
                <a:ahLst/>
                <a:cxnLst/>
                <a:rect l="l" t="t" r="r" b="b"/>
                <a:pathLst>
                  <a:path w="1521" h="214" extrusionOk="0">
                    <a:moveTo>
                      <a:pt x="153" y="0"/>
                    </a:moveTo>
                    <a:lnTo>
                      <a:pt x="1" y="92"/>
                    </a:lnTo>
                    <a:lnTo>
                      <a:pt x="153" y="213"/>
                    </a:lnTo>
                    <a:lnTo>
                      <a:pt x="1429" y="213"/>
                    </a:lnTo>
                    <a:cubicBezTo>
                      <a:pt x="1460" y="122"/>
                      <a:pt x="1460" y="92"/>
                      <a:pt x="15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13"/>
              <p:cNvSpPr/>
              <p:nvPr/>
            </p:nvSpPr>
            <p:spPr>
              <a:xfrm>
                <a:off x="-1580300" y="14223900"/>
                <a:ext cx="2300" cy="3075"/>
              </a:xfrm>
              <a:custGeom>
                <a:avLst/>
                <a:gdLst/>
                <a:ahLst/>
                <a:cxnLst/>
                <a:rect l="l" t="t" r="r" b="b"/>
                <a:pathLst>
                  <a:path w="92" h="123" extrusionOk="0">
                    <a:moveTo>
                      <a:pt x="61" y="1"/>
                    </a:moveTo>
                    <a:lnTo>
                      <a:pt x="0" y="122"/>
                    </a:lnTo>
                    <a:lnTo>
                      <a:pt x="91" y="122"/>
                    </a:lnTo>
                    <a:lnTo>
                      <a:pt x="91" y="61"/>
                    </a:lnTo>
                    <a:lnTo>
                      <a:pt x="91" y="31"/>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13"/>
              <p:cNvSpPr/>
              <p:nvPr/>
            </p:nvSpPr>
            <p:spPr>
              <a:xfrm>
                <a:off x="-1574225" y="14149425"/>
                <a:ext cx="66125" cy="70700"/>
              </a:xfrm>
              <a:custGeom>
                <a:avLst/>
                <a:gdLst/>
                <a:ahLst/>
                <a:cxnLst/>
                <a:rect l="l" t="t" r="r" b="b"/>
                <a:pathLst>
                  <a:path w="2645" h="2828" extrusionOk="0">
                    <a:moveTo>
                      <a:pt x="1520" y="1"/>
                    </a:moveTo>
                    <a:lnTo>
                      <a:pt x="1490" y="92"/>
                    </a:lnTo>
                    <a:lnTo>
                      <a:pt x="0" y="2645"/>
                    </a:lnTo>
                    <a:lnTo>
                      <a:pt x="0" y="2736"/>
                    </a:lnTo>
                    <a:lnTo>
                      <a:pt x="0" y="2828"/>
                    </a:lnTo>
                    <a:lnTo>
                      <a:pt x="152" y="2736"/>
                    </a:lnTo>
                    <a:lnTo>
                      <a:pt x="1642" y="214"/>
                    </a:lnTo>
                    <a:lnTo>
                      <a:pt x="2614" y="214"/>
                    </a:lnTo>
                    <a:cubicBezTo>
                      <a:pt x="2614" y="122"/>
                      <a:pt x="2645" y="92"/>
                      <a:pt x="2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13"/>
              <p:cNvSpPr/>
              <p:nvPr/>
            </p:nvSpPr>
            <p:spPr>
              <a:xfrm>
                <a:off x="-1578800" y="14030125"/>
                <a:ext cx="85900" cy="191525"/>
              </a:xfrm>
              <a:custGeom>
                <a:avLst/>
                <a:gdLst/>
                <a:ahLst/>
                <a:cxnLst/>
                <a:rect l="l" t="t" r="r" b="b"/>
                <a:pathLst>
                  <a:path w="3436" h="7661" extrusionOk="0">
                    <a:moveTo>
                      <a:pt x="3436" y="1"/>
                    </a:moveTo>
                    <a:lnTo>
                      <a:pt x="183" y="1855"/>
                    </a:lnTo>
                    <a:lnTo>
                      <a:pt x="92" y="1885"/>
                    </a:lnTo>
                    <a:lnTo>
                      <a:pt x="62" y="1885"/>
                    </a:lnTo>
                    <a:lnTo>
                      <a:pt x="1" y="1946"/>
                    </a:lnTo>
                    <a:lnTo>
                      <a:pt x="1" y="1976"/>
                    </a:lnTo>
                    <a:lnTo>
                      <a:pt x="1" y="2007"/>
                    </a:lnTo>
                    <a:lnTo>
                      <a:pt x="1" y="2037"/>
                    </a:lnTo>
                    <a:lnTo>
                      <a:pt x="1" y="2159"/>
                    </a:lnTo>
                    <a:lnTo>
                      <a:pt x="1" y="2341"/>
                    </a:lnTo>
                    <a:lnTo>
                      <a:pt x="1" y="7448"/>
                    </a:lnTo>
                    <a:lnTo>
                      <a:pt x="122" y="7660"/>
                    </a:lnTo>
                    <a:lnTo>
                      <a:pt x="183" y="7630"/>
                    </a:lnTo>
                    <a:lnTo>
                      <a:pt x="183" y="7539"/>
                    </a:lnTo>
                    <a:lnTo>
                      <a:pt x="183" y="7448"/>
                    </a:lnTo>
                    <a:lnTo>
                      <a:pt x="183" y="2341"/>
                    </a:lnTo>
                    <a:lnTo>
                      <a:pt x="183" y="2159"/>
                    </a:lnTo>
                    <a:lnTo>
                      <a:pt x="31" y="2068"/>
                    </a:lnTo>
                    <a:lnTo>
                      <a:pt x="92" y="1916"/>
                    </a:lnTo>
                    <a:lnTo>
                      <a:pt x="244" y="2007"/>
                    </a:lnTo>
                    <a:lnTo>
                      <a:pt x="396" y="1916"/>
                    </a:lnTo>
                    <a:lnTo>
                      <a:pt x="3436" y="183"/>
                    </a:lnTo>
                    <a:lnTo>
                      <a:pt x="34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13"/>
              <p:cNvSpPr/>
              <p:nvPr/>
            </p:nvSpPr>
            <p:spPr>
              <a:xfrm>
                <a:off x="-1577275" y="14078750"/>
                <a:ext cx="78300" cy="47150"/>
              </a:xfrm>
              <a:custGeom>
                <a:avLst/>
                <a:gdLst/>
                <a:ahLst/>
                <a:cxnLst/>
                <a:rect l="l" t="t" r="r" b="b"/>
                <a:pathLst>
                  <a:path w="3132" h="1886" extrusionOk="0">
                    <a:moveTo>
                      <a:pt x="92" y="1"/>
                    </a:moveTo>
                    <a:lnTo>
                      <a:pt x="1" y="153"/>
                    </a:lnTo>
                    <a:lnTo>
                      <a:pt x="153" y="214"/>
                    </a:lnTo>
                    <a:lnTo>
                      <a:pt x="305" y="305"/>
                    </a:lnTo>
                    <a:lnTo>
                      <a:pt x="3101" y="1886"/>
                    </a:lnTo>
                    <a:cubicBezTo>
                      <a:pt x="3101" y="1825"/>
                      <a:pt x="3131" y="1764"/>
                      <a:pt x="3131" y="1703"/>
                    </a:cubicBezTo>
                    <a:lnTo>
                      <a:pt x="426" y="153"/>
                    </a:lnTo>
                    <a:lnTo>
                      <a:pt x="274" y="62"/>
                    </a:lnTo>
                    <a:lnTo>
                      <a:pt x="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13"/>
              <p:cNvSpPr/>
              <p:nvPr/>
            </p:nvSpPr>
            <p:spPr>
              <a:xfrm>
                <a:off x="-1576500" y="14188175"/>
                <a:ext cx="56250" cy="35750"/>
              </a:xfrm>
              <a:custGeom>
                <a:avLst/>
                <a:gdLst/>
                <a:ahLst/>
                <a:cxnLst/>
                <a:rect l="l" t="t" r="r" b="b"/>
                <a:pathLst>
                  <a:path w="2250" h="1430" extrusionOk="0">
                    <a:moveTo>
                      <a:pt x="2249" y="1"/>
                    </a:moveTo>
                    <a:lnTo>
                      <a:pt x="213" y="1186"/>
                    </a:lnTo>
                    <a:lnTo>
                      <a:pt x="91" y="1278"/>
                    </a:lnTo>
                    <a:lnTo>
                      <a:pt x="0" y="1308"/>
                    </a:lnTo>
                    <a:lnTo>
                      <a:pt x="61" y="1338"/>
                    </a:lnTo>
                    <a:lnTo>
                      <a:pt x="152" y="1430"/>
                    </a:lnTo>
                    <a:lnTo>
                      <a:pt x="304" y="1338"/>
                    </a:lnTo>
                    <a:lnTo>
                      <a:pt x="2158" y="275"/>
                    </a:lnTo>
                    <a:cubicBezTo>
                      <a:pt x="2189" y="214"/>
                      <a:pt x="2219" y="92"/>
                      <a:pt x="2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13"/>
              <p:cNvSpPr/>
              <p:nvPr/>
            </p:nvSpPr>
            <p:spPr>
              <a:xfrm>
                <a:off x="-1578025" y="14224650"/>
                <a:ext cx="4575" cy="72975"/>
              </a:xfrm>
              <a:custGeom>
                <a:avLst/>
                <a:gdLst/>
                <a:ahLst/>
                <a:cxnLst/>
                <a:rect l="l" t="t" r="r" b="b"/>
                <a:pathLst>
                  <a:path w="183" h="2919" extrusionOk="0">
                    <a:moveTo>
                      <a:pt x="0" y="1"/>
                    </a:moveTo>
                    <a:lnTo>
                      <a:pt x="0" y="92"/>
                    </a:lnTo>
                    <a:lnTo>
                      <a:pt x="0" y="305"/>
                    </a:lnTo>
                    <a:lnTo>
                      <a:pt x="0" y="2919"/>
                    </a:lnTo>
                    <a:cubicBezTo>
                      <a:pt x="61" y="2858"/>
                      <a:pt x="122" y="2767"/>
                      <a:pt x="183" y="2676"/>
                    </a:cubicBezTo>
                    <a:lnTo>
                      <a:pt x="183" y="305"/>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13"/>
              <p:cNvSpPr/>
              <p:nvPr/>
            </p:nvSpPr>
            <p:spPr>
              <a:xfrm>
                <a:off x="-1578025" y="14215550"/>
                <a:ext cx="3825" cy="7625"/>
              </a:xfrm>
              <a:custGeom>
                <a:avLst/>
                <a:gdLst/>
                <a:ahLst/>
                <a:cxnLst/>
                <a:rect l="l" t="t" r="r" b="b"/>
                <a:pathLst>
                  <a:path w="153" h="305" extrusionOk="0">
                    <a:moveTo>
                      <a:pt x="0" y="0"/>
                    </a:moveTo>
                    <a:lnTo>
                      <a:pt x="0" y="183"/>
                    </a:lnTo>
                    <a:lnTo>
                      <a:pt x="152" y="304"/>
                    </a:lnTo>
                    <a:lnTo>
                      <a:pt x="152" y="304"/>
                    </a:lnTo>
                    <a:lnTo>
                      <a:pt x="122" y="21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13"/>
              <p:cNvSpPr/>
              <p:nvPr/>
            </p:nvSpPr>
            <p:spPr>
              <a:xfrm>
                <a:off x="-1581825" y="14219350"/>
                <a:ext cx="39525" cy="46375"/>
              </a:xfrm>
              <a:custGeom>
                <a:avLst/>
                <a:gdLst/>
                <a:ahLst/>
                <a:cxnLst/>
                <a:rect l="l" t="t" r="r" b="b"/>
                <a:pathLst>
                  <a:path w="1581" h="1855" extrusionOk="0">
                    <a:moveTo>
                      <a:pt x="0" y="0"/>
                    </a:moveTo>
                    <a:lnTo>
                      <a:pt x="122" y="213"/>
                    </a:lnTo>
                    <a:lnTo>
                      <a:pt x="152" y="243"/>
                    </a:lnTo>
                    <a:lnTo>
                      <a:pt x="152" y="274"/>
                    </a:lnTo>
                    <a:lnTo>
                      <a:pt x="335" y="578"/>
                    </a:lnTo>
                    <a:lnTo>
                      <a:pt x="1064" y="1854"/>
                    </a:lnTo>
                    <a:cubicBezTo>
                      <a:pt x="1095" y="1763"/>
                      <a:pt x="1125" y="1733"/>
                      <a:pt x="1186" y="1642"/>
                    </a:cubicBezTo>
                    <a:lnTo>
                      <a:pt x="487" y="486"/>
                    </a:lnTo>
                    <a:lnTo>
                      <a:pt x="1520" y="1034"/>
                    </a:lnTo>
                    <a:cubicBezTo>
                      <a:pt x="1550" y="1003"/>
                      <a:pt x="1550" y="942"/>
                      <a:pt x="1581" y="882"/>
                    </a:cubicBezTo>
                    <a:lnTo>
                      <a:pt x="608" y="335"/>
                    </a:lnTo>
                    <a:lnTo>
                      <a:pt x="456" y="243"/>
                    </a:lnTo>
                    <a:lnTo>
                      <a:pt x="304" y="152"/>
                    </a:lnTo>
                    <a:lnTo>
                      <a:pt x="152" y="61"/>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2" name="Google Shape;10282;p13"/>
            <p:cNvSpPr/>
            <p:nvPr/>
          </p:nvSpPr>
          <p:spPr>
            <a:xfrm>
              <a:off x="853051" y="-536323"/>
              <a:ext cx="1021080" cy="1022174"/>
            </a:xfrm>
            <a:custGeom>
              <a:avLst/>
              <a:gdLst/>
              <a:ahLst/>
              <a:cxnLst/>
              <a:rect l="l" t="t" r="r" b="b"/>
              <a:pathLst>
                <a:path w="25108" h="25138" extrusionOk="0">
                  <a:moveTo>
                    <a:pt x="20396" y="13040"/>
                  </a:moveTo>
                  <a:cubicBezTo>
                    <a:pt x="19545" y="12827"/>
                    <a:pt x="18572" y="12676"/>
                    <a:pt x="17630" y="12584"/>
                  </a:cubicBezTo>
                  <a:cubicBezTo>
                    <a:pt x="18542" y="12524"/>
                    <a:pt x="19545" y="12372"/>
                    <a:pt x="20396" y="12128"/>
                  </a:cubicBezTo>
                  <a:cubicBezTo>
                    <a:pt x="23830" y="11217"/>
                    <a:pt x="25107" y="10122"/>
                    <a:pt x="24894" y="9302"/>
                  </a:cubicBezTo>
                  <a:cubicBezTo>
                    <a:pt x="24651" y="8451"/>
                    <a:pt x="22979" y="8147"/>
                    <a:pt x="19575" y="9058"/>
                  </a:cubicBezTo>
                  <a:cubicBezTo>
                    <a:pt x="18694" y="9302"/>
                    <a:pt x="17782" y="9636"/>
                    <a:pt x="16961" y="10061"/>
                  </a:cubicBezTo>
                  <a:cubicBezTo>
                    <a:pt x="17721" y="9514"/>
                    <a:pt x="18481" y="8906"/>
                    <a:pt x="19119" y="8268"/>
                  </a:cubicBezTo>
                  <a:cubicBezTo>
                    <a:pt x="21612" y="5745"/>
                    <a:pt x="22189" y="4165"/>
                    <a:pt x="21581" y="3557"/>
                  </a:cubicBezTo>
                  <a:cubicBezTo>
                    <a:pt x="20973" y="2949"/>
                    <a:pt x="19393" y="3466"/>
                    <a:pt x="16870" y="6019"/>
                  </a:cubicBezTo>
                  <a:cubicBezTo>
                    <a:pt x="16262" y="6627"/>
                    <a:pt x="15684" y="7326"/>
                    <a:pt x="15198" y="8025"/>
                  </a:cubicBezTo>
                  <a:cubicBezTo>
                    <a:pt x="15593" y="7235"/>
                    <a:pt x="15897" y="6384"/>
                    <a:pt x="16110" y="5563"/>
                  </a:cubicBezTo>
                  <a:cubicBezTo>
                    <a:pt x="17022" y="2128"/>
                    <a:pt x="16718" y="456"/>
                    <a:pt x="15897" y="244"/>
                  </a:cubicBezTo>
                  <a:cubicBezTo>
                    <a:pt x="15016" y="31"/>
                    <a:pt x="13952" y="1308"/>
                    <a:pt x="13040" y="4712"/>
                  </a:cubicBezTo>
                  <a:cubicBezTo>
                    <a:pt x="12797" y="5593"/>
                    <a:pt x="12645" y="6536"/>
                    <a:pt x="12584" y="7508"/>
                  </a:cubicBezTo>
                  <a:cubicBezTo>
                    <a:pt x="12493" y="6596"/>
                    <a:pt x="12341" y="5593"/>
                    <a:pt x="12128" y="4712"/>
                  </a:cubicBezTo>
                  <a:cubicBezTo>
                    <a:pt x="11216" y="1308"/>
                    <a:pt x="10122" y="1"/>
                    <a:pt x="9271" y="244"/>
                  </a:cubicBezTo>
                  <a:cubicBezTo>
                    <a:pt x="8450" y="456"/>
                    <a:pt x="8146" y="2128"/>
                    <a:pt x="9058" y="5563"/>
                  </a:cubicBezTo>
                  <a:cubicBezTo>
                    <a:pt x="9271" y="6444"/>
                    <a:pt x="9605" y="7356"/>
                    <a:pt x="10031" y="8177"/>
                  </a:cubicBezTo>
                  <a:cubicBezTo>
                    <a:pt x="9514" y="7417"/>
                    <a:pt x="8906" y="6657"/>
                    <a:pt x="8237" y="6019"/>
                  </a:cubicBezTo>
                  <a:cubicBezTo>
                    <a:pt x="5745" y="3526"/>
                    <a:pt x="4134" y="2949"/>
                    <a:pt x="3526" y="3557"/>
                  </a:cubicBezTo>
                  <a:cubicBezTo>
                    <a:pt x="2918" y="4165"/>
                    <a:pt x="3465" y="5745"/>
                    <a:pt x="6019" y="8268"/>
                  </a:cubicBezTo>
                  <a:cubicBezTo>
                    <a:pt x="6626" y="8876"/>
                    <a:pt x="7295" y="9423"/>
                    <a:pt x="8025" y="9940"/>
                  </a:cubicBezTo>
                  <a:cubicBezTo>
                    <a:pt x="7234" y="9545"/>
                    <a:pt x="6383" y="9241"/>
                    <a:pt x="5563" y="9028"/>
                  </a:cubicBezTo>
                  <a:cubicBezTo>
                    <a:pt x="2128" y="8116"/>
                    <a:pt x="456" y="8420"/>
                    <a:pt x="243" y="9241"/>
                  </a:cubicBezTo>
                  <a:cubicBezTo>
                    <a:pt x="0" y="10122"/>
                    <a:pt x="1307" y="11186"/>
                    <a:pt x="4712" y="12098"/>
                  </a:cubicBezTo>
                  <a:cubicBezTo>
                    <a:pt x="5593" y="12311"/>
                    <a:pt x="6535" y="12463"/>
                    <a:pt x="7478" y="12554"/>
                  </a:cubicBezTo>
                  <a:cubicBezTo>
                    <a:pt x="6566" y="12645"/>
                    <a:pt x="5593" y="12767"/>
                    <a:pt x="4712" y="13010"/>
                  </a:cubicBezTo>
                  <a:cubicBezTo>
                    <a:pt x="1307" y="13922"/>
                    <a:pt x="0" y="15016"/>
                    <a:pt x="243" y="15867"/>
                  </a:cubicBezTo>
                  <a:cubicBezTo>
                    <a:pt x="456" y="16688"/>
                    <a:pt x="2128" y="16992"/>
                    <a:pt x="5563" y="16080"/>
                  </a:cubicBezTo>
                  <a:cubicBezTo>
                    <a:pt x="6414" y="15867"/>
                    <a:pt x="7326" y="15502"/>
                    <a:pt x="8177" y="15107"/>
                  </a:cubicBezTo>
                  <a:cubicBezTo>
                    <a:pt x="7417" y="15624"/>
                    <a:pt x="6657" y="16232"/>
                    <a:pt x="6019" y="16900"/>
                  </a:cubicBezTo>
                  <a:cubicBezTo>
                    <a:pt x="3496" y="19393"/>
                    <a:pt x="2918" y="21004"/>
                    <a:pt x="3526" y="21612"/>
                  </a:cubicBezTo>
                  <a:cubicBezTo>
                    <a:pt x="4134" y="22220"/>
                    <a:pt x="5745" y="21673"/>
                    <a:pt x="8237" y="19119"/>
                  </a:cubicBezTo>
                  <a:cubicBezTo>
                    <a:pt x="8845" y="18511"/>
                    <a:pt x="9423" y="17843"/>
                    <a:pt x="9970" y="17113"/>
                  </a:cubicBezTo>
                  <a:cubicBezTo>
                    <a:pt x="9575" y="17904"/>
                    <a:pt x="9271" y="18755"/>
                    <a:pt x="9058" y="19575"/>
                  </a:cubicBezTo>
                  <a:cubicBezTo>
                    <a:pt x="8146" y="23010"/>
                    <a:pt x="8450" y="24682"/>
                    <a:pt x="9271" y="24895"/>
                  </a:cubicBezTo>
                  <a:cubicBezTo>
                    <a:pt x="10122" y="25138"/>
                    <a:pt x="11216" y="23831"/>
                    <a:pt x="12128" y="20426"/>
                  </a:cubicBezTo>
                  <a:cubicBezTo>
                    <a:pt x="12341" y="19545"/>
                    <a:pt x="12493" y="18603"/>
                    <a:pt x="12584" y="17660"/>
                  </a:cubicBezTo>
                  <a:cubicBezTo>
                    <a:pt x="12645" y="18572"/>
                    <a:pt x="12797" y="19545"/>
                    <a:pt x="13040" y="20426"/>
                  </a:cubicBezTo>
                  <a:cubicBezTo>
                    <a:pt x="13952" y="23831"/>
                    <a:pt x="15046" y="25138"/>
                    <a:pt x="15897" y="24895"/>
                  </a:cubicBezTo>
                  <a:cubicBezTo>
                    <a:pt x="16718" y="24682"/>
                    <a:pt x="17022" y="23010"/>
                    <a:pt x="16110" y="19575"/>
                  </a:cubicBezTo>
                  <a:cubicBezTo>
                    <a:pt x="15897" y="18724"/>
                    <a:pt x="15532" y="17812"/>
                    <a:pt x="15137" y="16961"/>
                  </a:cubicBezTo>
                  <a:cubicBezTo>
                    <a:pt x="15654" y="17721"/>
                    <a:pt x="16262" y="18481"/>
                    <a:pt x="16900" y="19119"/>
                  </a:cubicBezTo>
                  <a:cubicBezTo>
                    <a:pt x="19423" y="21642"/>
                    <a:pt x="21004" y="22220"/>
                    <a:pt x="21612" y="21612"/>
                  </a:cubicBezTo>
                  <a:cubicBezTo>
                    <a:pt x="22219" y="21004"/>
                    <a:pt x="21703" y="19393"/>
                    <a:pt x="19149" y="16900"/>
                  </a:cubicBezTo>
                  <a:cubicBezTo>
                    <a:pt x="18542" y="16293"/>
                    <a:pt x="17873" y="15715"/>
                    <a:pt x="17143" y="15168"/>
                  </a:cubicBezTo>
                  <a:cubicBezTo>
                    <a:pt x="17934" y="15563"/>
                    <a:pt x="18785" y="15867"/>
                    <a:pt x="19605" y="16080"/>
                  </a:cubicBezTo>
                  <a:cubicBezTo>
                    <a:pt x="23040" y="16992"/>
                    <a:pt x="24712" y="16688"/>
                    <a:pt x="24925" y="15867"/>
                  </a:cubicBezTo>
                  <a:cubicBezTo>
                    <a:pt x="25107" y="15077"/>
                    <a:pt x="23830" y="13952"/>
                    <a:pt x="20396" y="1304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13"/>
            <p:cNvSpPr/>
            <p:nvPr/>
          </p:nvSpPr>
          <p:spPr>
            <a:xfrm>
              <a:off x="4583677" y="4288097"/>
              <a:ext cx="665376" cy="665376"/>
            </a:xfrm>
            <a:custGeom>
              <a:avLst/>
              <a:gdLst/>
              <a:ahLst/>
              <a:cxnLst/>
              <a:rect l="l" t="t" r="r" b="b"/>
              <a:pathLst>
                <a:path w="41795" h="41795" extrusionOk="0">
                  <a:moveTo>
                    <a:pt x="20882" y="1"/>
                  </a:moveTo>
                  <a:cubicBezTo>
                    <a:pt x="9363" y="1"/>
                    <a:pt x="1" y="9362"/>
                    <a:pt x="1" y="20882"/>
                  </a:cubicBezTo>
                  <a:cubicBezTo>
                    <a:pt x="1" y="32433"/>
                    <a:pt x="9363" y="41795"/>
                    <a:pt x="20882" y="41795"/>
                  </a:cubicBezTo>
                  <a:cubicBezTo>
                    <a:pt x="32433" y="41795"/>
                    <a:pt x="41795" y="32433"/>
                    <a:pt x="41795" y="20882"/>
                  </a:cubicBezTo>
                  <a:cubicBezTo>
                    <a:pt x="41795" y="9362"/>
                    <a:pt x="32433" y="1"/>
                    <a:pt x="20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84" name="Google Shape;10284;p13"/>
            <p:cNvGrpSpPr/>
            <p:nvPr/>
          </p:nvGrpSpPr>
          <p:grpSpPr>
            <a:xfrm>
              <a:off x="4735330" y="4431012"/>
              <a:ext cx="1513593" cy="1514832"/>
              <a:chOff x="-2377450" y="13590925"/>
              <a:chExt cx="886075" cy="886800"/>
            </a:xfrm>
          </p:grpSpPr>
          <p:sp>
            <p:nvSpPr>
              <p:cNvPr id="10285" name="Google Shape;10285;p13"/>
              <p:cNvSpPr/>
              <p:nvPr/>
            </p:nvSpPr>
            <p:spPr>
              <a:xfrm>
                <a:off x="-2322725" y="13805200"/>
                <a:ext cx="41050" cy="123125"/>
              </a:xfrm>
              <a:custGeom>
                <a:avLst/>
                <a:gdLst/>
                <a:ahLst/>
                <a:cxnLst/>
                <a:rect l="l" t="t" r="r" b="b"/>
                <a:pathLst>
                  <a:path w="1642" h="4925" extrusionOk="0">
                    <a:moveTo>
                      <a:pt x="304" y="1"/>
                    </a:moveTo>
                    <a:cubicBezTo>
                      <a:pt x="274" y="61"/>
                      <a:pt x="244" y="92"/>
                      <a:pt x="183" y="183"/>
                    </a:cubicBezTo>
                    <a:lnTo>
                      <a:pt x="1459" y="2371"/>
                    </a:lnTo>
                    <a:lnTo>
                      <a:pt x="0" y="4925"/>
                    </a:lnTo>
                    <a:lnTo>
                      <a:pt x="1551" y="2280"/>
                    </a:lnTo>
                    <a:lnTo>
                      <a:pt x="1642" y="2280"/>
                    </a:lnTo>
                    <a:lnTo>
                      <a:pt x="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13"/>
              <p:cNvSpPr/>
              <p:nvPr/>
            </p:nvSpPr>
            <p:spPr>
              <a:xfrm>
                <a:off x="-2352350" y="13882700"/>
                <a:ext cx="25850" cy="44875"/>
              </a:xfrm>
              <a:custGeom>
                <a:avLst/>
                <a:gdLst/>
                <a:ahLst/>
                <a:cxnLst/>
                <a:rect l="l" t="t" r="r" b="b"/>
                <a:pathLst>
                  <a:path w="1034" h="1795" extrusionOk="0">
                    <a:moveTo>
                      <a:pt x="1034" y="1794"/>
                    </a:moveTo>
                    <a:lnTo>
                      <a:pt x="0" y="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13"/>
              <p:cNvSpPr/>
              <p:nvPr/>
            </p:nvSpPr>
            <p:spPr>
              <a:xfrm>
                <a:off x="-2366800" y="13944250"/>
                <a:ext cx="40300" cy="131500"/>
              </a:xfrm>
              <a:custGeom>
                <a:avLst/>
                <a:gdLst/>
                <a:ahLst/>
                <a:cxnLst/>
                <a:rect l="l" t="t" r="r" b="b"/>
                <a:pathLst>
                  <a:path w="1612" h="5260" extrusionOk="0">
                    <a:moveTo>
                      <a:pt x="1612" y="1"/>
                    </a:moveTo>
                    <a:lnTo>
                      <a:pt x="92" y="2645"/>
                    </a:lnTo>
                    <a:lnTo>
                      <a:pt x="1" y="2645"/>
                    </a:lnTo>
                    <a:lnTo>
                      <a:pt x="1460" y="5168"/>
                    </a:lnTo>
                    <a:lnTo>
                      <a:pt x="1612" y="5259"/>
                    </a:lnTo>
                    <a:lnTo>
                      <a:pt x="1612" y="5107"/>
                    </a:lnTo>
                    <a:lnTo>
                      <a:pt x="153" y="2554"/>
                    </a:lnTo>
                    <a:lnTo>
                      <a:pt x="16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13"/>
              <p:cNvSpPr/>
              <p:nvPr/>
            </p:nvSpPr>
            <p:spPr>
              <a:xfrm>
                <a:off x="-2321975" y="13944250"/>
                <a:ext cx="41075" cy="131500"/>
              </a:xfrm>
              <a:custGeom>
                <a:avLst/>
                <a:gdLst/>
                <a:ahLst/>
                <a:cxnLst/>
                <a:rect l="l" t="t" r="r" b="b"/>
                <a:pathLst>
                  <a:path w="1643" h="5260" extrusionOk="0">
                    <a:moveTo>
                      <a:pt x="1" y="1"/>
                    </a:moveTo>
                    <a:lnTo>
                      <a:pt x="1479" y="2573"/>
                    </a:lnTo>
                    <a:lnTo>
                      <a:pt x="1479" y="2573"/>
                    </a:lnTo>
                    <a:lnTo>
                      <a:pt x="1490" y="2554"/>
                    </a:lnTo>
                    <a:lnTo>
                      <a:pt x="1" y="1"/>
                    </a:lnTo>
                    <a:close/>
                    <a:moveTo>
                      <a:pt x="1479" y="2573"/>
                    </a:moveTo>
                    <a:lnTo>
                      <a:pt x="1" y="5107"/>
                    </a:lnTo>
                    <a:lnTo>
                      <a:pt x="1" y="5259"/>
                    </a:lnTo>
                    <a:lnTo>
                      <a:pt x="153" y="5168"/>
                    </a:lnTo>
                    <a:lnTo>
                      <a:pt x="1642" y="2645"/>
                    </a:lnTo>
                    <a:lnTo>
                      <a:pt x="1521" y="2645"/>
                    </a:lnTo>
                    <a:lnTo>
                      <a:pt x="1479" y="257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13"/>
              <p:cNvSpPr/>
              <p:nvPr/>
            </p:nvSpPr>
            <p:spPr>
              <a:xfrm>
                <a:off x="-2366800" y="13934375"/>
                <a:ext cx="34225" cy="25"/>
              </a:xfrm>
              <a:custGeom>
                <a:avLst/>
                <a:gdLst/>
                <a:ahLst/>
                <a:cxnLst/>
                <a:rect l="l" t="t" r="r" b="b"/>
                <a:pathLst>
                  <a:path w="1369" h="1" extrusionOk="0">
                    <a:moveTo>
                      <a:pt x="1368" y="1"/>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13"/>
              <p:cNvSpPr/>
              <p:nvPr/>
            </p:nvSpPr>
            <p:spPr>
              <a:xfrm>
                <a:off x="-2353875" y="13883475"/>
                <a:ext cx="27375" cy="48650"/>
              </a:xfrm>
              <a:custGeom>
                <a:avLst/>
                <a:gdLst/>
                <a:ahLst/>
                <a:cxnLst/>
                <a:rect l="l" t="t" r="r" b="b"/>
                <a:pathLst>
                  <a:path w="1095" h="1946" extrusionOk="0">
                    <a:moveTo>
                      <a:pt x="61" y="0"/>
                    </a:moveTo>
                    <a:cubicBezTo>
                      <a:pt x="31" y="92"/>
                      <a:pt x="31" y="152"/>
                      <a:pt x="0" y="243"/>
                    </a:cubicBezTo>
                    <a:lnTo>
                      <a:pt x="943" y="1885"/>
                    </a:lnTo>
                    <a:lnTo>
                      <a:pt x="1095" y="1946"/>
                    </a:lnTo>
                    <a:lnTo>
                      <a:pt x="1095" y="1763"/>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13"/>
              <p:cNvSpPr/>
              <p:nvPr/>
            </p:nvSpPr>
            <p:spPr>
              <a:xfrm>
                <a:off x="-2315125" y="13935900"/>
                <a:ext cx="114000" cy="68425"/>
              </a:xfrm>
              <a:custGeom>
                <a:avLst/>
                <a:gdLst/>
                <a:ahLst/>
                <a:cxnLst/>
                <a:rect l="l" t="t" r="r" b="b"/>
                <a:pathLst>
                  <a:path w="4560" h="2737" extrusionOk="0">
                    <a:moveTo>
                      <a:pt x="3070" y="1"/>
                    </a:moveTo>
                    <a:lnTo>
                      <a:pt x="3040" y="92"/>
                    </a:lnTo>
                    <a:lnTo>
                      <a:pt x="0" y="92"/>
                    </a:lnTo>
                    <a:lnTo>
                      <a:pt x="2918" y="122"/>
                    </a:lnTo>
                    <a:lnTo>
                      <a:pt x="4408" y="2615"/>
                    </a:lnTo>
                    <a:lnTo>
                      <a:pt x="4560" y="2736"/>
                    </a:lnTo>
                    <a:lnTo>
                      <a:pt x="4560" y="2554"/>
                    </a:lnTo>
                    <a:lnTo>
                      <a:pt x="30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13"/>
              <p:cNvSpPr/>
              <p:nvPr/>
            </p:nvSpPr>
            <p:spPr>
              <a:xfrm>
                <a:off x="-2321975" y="13939700"/>
                <a:ext cx="117825" cy="70700"/>
              </a:xfrm>
              <a:custGeom>
                <a:avLst/>
                <a:gdLst/>
                <a:ahLst/>
                <a:cxnLst/>
                <a:rect l="l" t="t" r="r" b="b"/>
                <a:pathLst>
                  <a:path w="4713" h="2828" extrusionOk="0">
                    <a:moveTo>
                      <a:pt x="1" y="1"/>
                    </a:moveTo>
                    <a:lnTo>
                      <a:pt x="1" y="183"/>
                    </a:lnTo>
                    <a:lnTo>
                      <a:pt x="1521" y="2827"/>
                    </a:lnTo>
                    <a:lnTo>
                      <a:pt x="4560" y="2827"/>
                    </a:lnTo>
                    <a:lnTo>
                      <a:pt x="4712" y="2736"/>
                    </a:lnTo>
                    <a:lnTo>
                      <a:pt x="4560" y="2615"/>
                    </a:lnTo>
                    <a:lnTo>
                      <a:pt x="1642" y="2615"/>
                    </a:lnTo>
                    <a:lnTo>
                      <a:pt x="153" y="122"/>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13"/>
              <p:cNvSpPr/>
              <p:nvPr/>
            </p:nvSpPr>
            <p:spPr>
              <a:xfrm>
                <a:off x="-2377450" y="13939700"/>
                <a:ext cx="50950" cy="70700"/>
              </a:xfrm>
              <a:custGeom>
                <a:avLst/>
                <a:gdLst/>
                <a:ahLst/>
                <a:cxnLst/>
                <a:rect l="l" t="t" r="r" b="b"/>
                <a:pathLst>
                  <a:path w="2038" h="2828" extrusionOk="0">
                    <a:moveTo>
                      <a:pt x="2038" y="1"/>
                    </a:moveTo>
                    <a:lnTo>
                      <a:pt x="1886" y="92"/>
                    </a:lnTo>
                    <a:lnTo>
                      <a:pt x="396" y="2615"/>
                    </a:lnTo>
                    <a:lnTo>
                      <a:pt x="1" y="2615"/>
                    </a:lnTo>
                    <a:lnTo>
                      <a:pt x="1" y="2827"/>
                    </a:lnTo>
                    <a:lnTo>
                      <a:pt x="518" y="2827"/>
                    </a:lnTo>
                    <a:lnTo>
                      <a:pt x="2038" y="183"/>
                    </a:lnTo>
                    <a:lnTo>
                      <a:pt x="20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13"/>
              <p:cNvSpPr/>
              <p:nvPr/>
            </p:nvSpPr>
            <p:spPr>
              <a:xfrm>
                <a:off x="-2367550" y="13934375"/>
                <a:ext cx="38775" cy="4600"/>
              </a:xfrm>
              <a:custGeom>
                <a:avLst/>
                <a:gdLst/>
                <a:ahLst/>
                <a:cxnLst/>
                <a:rect l="l" t="t" r="r" b="b"/>
                <a:pathLst>
                  <a:path w="1551" h="184" extrusionOk="0">
                    <a:moveTo>
                      <a:pt x="31" y="1"/>
                    </a:moveTo>
                    <a:cubicBezTo>
                      <a:pt x="31" y="62"/>
                      <a:pt x="0" y="92"/>
                      <a:pt x="0" y="183"/>
                    </a:cubicBezTo>
                    <a:lnTo>
                      <a:pt x="1398" y="183"/>
                    </a:lnTo>
                    <a:lnTo>
                      <a:pt x="1550" y="62"/>
                    </a:lnTo>
                    <a:lnTo>
                      <a:pt x="1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13"/>
              <p:cNvSpPr/>
              <p:nvPr/>
            </p:nvSpPr>
            <p:spPr>
              <a:xfrm>
                <a:off x="-2321975" y="13862200"/>
                <a:ext cx="117825" cy="69925"/>
              </a:xfrm>
              <a:custGeom>
                <a:avLst/>
                <a:gdLst/>
                <a:ahLst/>
                <a:cxnLst/>
                <a:rect l="l" t="t" r="r" b="b"/>
                <a:pathLst>
                  <a:path w="4713" h="2797" extrusionOk="0">
                    <a:moveTo>
                      <a:pt x="1521" y="0"/>
                    </a:moveTo>
                    <a:lnTo>
                      <a:pt x="1" y="2614"/>
                    </a:lnTo>
                    <a:lnTo>
                      <a:pt x="1" y="2797"/>
                    </a:lnTo>
                    <a:lnTo>
                      <a:pt x="153" y="2736"/>
                    </a:lnTo>
                    <a:lnTo>
                      <a:pt x="1642" y="183"/>
                    </a:lnTo>
                    <a:lnTo>
                      <a:pt x="4560" y="183"/>
                    </a:lnTo>
                    <a:lnTo>
                      <a:pt x="4712" y="61"/>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13"/>
              <p:cNvSpPr/>
              <p:nvPr/>
            </p:nvSpPr>
            <p:spPr>
              <a:xfrm>
                <a:off x="-2318925" y="13867525"/>
                <a:ext cx="117800" cy="70675"/>
              </a:xfrm>
              <a:custGeom>
                <a:avLst/>
                <a:gdLst/>
                <a:ahLst/>
                <a:cxnLst/>
                <a:rect l="l" t="t" r="r" b="b"/>
                <a:pathLst>
                  <a:path w="4712" h="2827" extrusionOk="0">
                    <a:moveTo>
                      <a:pt x="4712" y="0"/>
                    </a:moveTo>
                    <a:lnTo>
                      <a:pt x="4560" y="122"/>
                    </a:lnTo>
                    <a:lnTo>
                      <a:pt x="3070" y="2614"/>
                    </a:lnTo>
                    <a:lnTo>
                      <a:pt x="152" y="2675"/>
                    </a:lnTo>
                    <a:lnTo>
                      <a:pt x="0" y="2736"/>
                    </a:lnTo>
                    <a:lnTo>
                      <a:pt x="152" y="2827"/>
                    </a:lnTo>
                    <a:lnTo>
                      <a:pt x="3192" y="2827"/>
                    </a:lnTo>
                    <a:lnTo>
                      <a:pt x="3222" y="2736"/>
                    </a:lnTo>
                    <a:lnTo>
                      <a:pt x="4712" y="18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7" name="Google Shape;10297;p13"/>
              <p:cNvSpPr/>
              <p:nvPr/>
            </p:nvSpPr>
            <p:spPr>
              <a:xfrm>
                <a:off x="-2377450" y="14046075"/>
                <a:ext cx="50950" cy="30425"/>
              </a:xfrm>
              <a:custGeom>
                <a:avLst/>
                <a:gdLst/>
                <a:ahLst/>
                <a:cxnLst/>
                <a:rect l="l" t="t" r="r" b="b"/>
                <a:pathLst>
                  <a:path w="2038" h="1217" extrusionOk="0">
                    <a:moveTo>
                      <a:pt x="1" y="1"/>
                    </a:moveTo>
                    <a:lnTo>
                      <a:pt x="2038" y="1217"/>
                    </a:lnTo>
                    <a:lnTo>
                      <a:pt x="2038" y="1217"/>
                    </a:lnTo>
                    <a:lnTo>
                      <a:pt x="1886" y="109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8" name="Google Shape;10298;p13"/>
              <p:cNvSpPr/>
              <p:nvPr/>
            </p:nvSpPr>
            <p:spPr>
              <a:xfrm>
                <a:off x="-2321975" y="14008100"/>
                <a:ext cx="118575" cy="68400"/>
              </a:xfrm>
              <a:custGeom>
                <a:avLst/>
                <a:gdLst/>
                <a:ahLst/>
                <a:cxnLst/>
                <a:rect l="l" t="t" r="r" b="b"/>
                <a:pathLst>
                  <a:path w="4743" h="2736" extrusionOk="0">
                    <a:moveTo>
                      <a:pt x="4712" y="0"/>
                    </a:moveTo>
                    <a:lnTo>
                      <a:pt x="4560" y="91"/>
                    </a:lnTo>
                    <a:lnTo>
                      <a:pt x="153" y="2614"/>
                    </a:lnTo>
                    <a:lnTo>
                      <a:pt x="1" y="2705"/>
                    </a:lnTo>
                    <a:lnTo>
                      <a:pt x="1" y="2736"/>
                    </a:lnTo>
                    <a:lnTo>
                      <a:pt x="47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13"/>
              <p:cNvSpPr/>
              <p:nvPr/>
            </p:nvSpPr>
            <p:spPr>
              <a:xfrm>
                <a:off x="-2262700" y="13830275"/>
                <a:ext cx="58550" cy="33450"/>
              </a:xfrm>
              <a:custGeom>
                <a:avLst/>
                <a:gdLst/>
                <a:ahLst/>
                <a:cxnLst/>
                <a:rect l="l" t="t" r="r" b="b"/>
                <a:pathLst>
                  <a:path w="2342" h="1338" extrusionOk="0">
                    <a:moveTo>
                      <a:pt x="1" y="1"/>
                    </a:moveTo>
                    <a:lnTo>
                      <a:pt x="2189" y="1277"/>
                    </a:lnTo>
                    <a:lnTo>
                      <a:pt x="2341" y="133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13"/>
              <p:cNvSpPr/>
              <p:nvPr/>
            </p:nvSpPr>
            <p:spPr>
              <a:xfrm>
                <a:off x="-2326525" y="13938950"/>
                <a:ext cx="4575" cy="138325"/>
              </a:xfrm>
              <a:custGeom>
                <a:avLst/>
                <a:gdLst/>
                <a:ahLst/>
                <a:cxnLst/>
                <a:rect l="l" t="t" r="r" b="b"/>
                <a:pathLst>
                  <a:path w="183" h="5533" extrusionOk="0">
                    <a:moveTo>
                      <a:pt x="122" y="0"/>
                    </a:moveTo>
                    <a:lnTo>
                      <a:pt x="1" y="31"/>
                    </a:lnTo>
                    <a:lnTo>
                      <a:pt x="1" y="213"/>
                    </a:lnTo>
                    <a:lnTo>
                      <a:pt x="1" y="5319"/>
                    </a:lnTo>
                    <a:lnTo>
                      <a:pt x="1" y="5471"/>
                    </a:lnTo>
                    <a:lnTo>
                      <a:pt x="1" y="5502"/>
                    </a:lnTo>
                    <a:lnTo>
                      <a:pt x="122" y="5532"/>
                    </a:lnTo>
                    <a:lnTo>
                      <a:pt x="183" y="5502"/>
                    </a:lnTo>
                    <a:lnTo>
                      <a:pt x="183" y="5471"/>
                    </a:lnTo>
                    <a:lnTo>
                      <a:pt x="183" y="5319"/>
                    </a:lnTo>
                    <a:lnTo>
                      <a:pt x="183" y="213"/>
                    </a:lnTo>
                    <a:lnTo>
                      <a:pt x="183"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13"/>
              <p:cNvSpPr/>
              <p:nvPr/>
            </p:nvSpPr>
            <p:spPr>
              <a:xfrm>
                <a:off x="-2327275" y="13817350"/>
                <a:ext cx="4575" cy="115525"/>
              </a:xfrm>
              <a:custGeom>
                <a:avLst/>
                <a:gdLst/>
                <a:ahLst/>
                <a:cxnLst/>
                <a:rect l="l" t="t" r="r" b="b"/>
                <a:pathLst>
                  <a:path w="183" h="4621" extrusionOk="0">
                    <a:moveTo>
                      <a:pt x="182" y="1"/>
                    </a:moveTo>
                    <a:cubicBezTo>
                      <a:pt x="91" y="122"/>
                      <a:pt x="61" y="214"/>
                      <a:pt x="0" y="335"/>
                    </a:cubicBezTo>
                    <a:lnTo>
                      <a:pt x="0" y="4408"/>
                    </a:lnTo>
                    <a:lnTo>
                      <a:pt x="0" y="4591"/>
                    </a:lnTo>
                    <a:lnTo>
                      <a:pt x="31" y="4591"/>
                    </a:lnTo>
                    <a:lnTo>
                      <a:pt x="91" y="4621"/>
                    </a:lnTo>
                    <a:lnTo>
                      <a:pt x="182" y="4591"/>
                    </a:lnTo>
                    <a:lnTo>
                      <a:pt x="182" y="4408"/>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13"/>
              <p:cNvSpPr/>
              <p:nvPr/>
            </p:nvSpPr>
            <p:spPr>
              <a:xfrm>
                <a:off x="-2323475" y="13935900"/>
                <a:ext cx="122350" cy="72225"/>
              </a:xfrm>
              <a:custGeom>
                <a:avLst/>
                <a:gdLst/>
                <a:ahLst/>
                <a:cxnLst/>
                <a:rect l="l" t="t" r="r" b="b"/>
                <a:pathLst>
                  <a:path w="4894" h="2889" extrusionOk="0">
                    <a:moveTo>
                      <a:pt x="182" y="1"/>
                    </a:moveTo>
                    <a:lnTo>
                      <a:pt x="0" y="122"/>
                    </a:lnTo>
                    <a:lnTo>
                      <a:pt x="61" y="153"/>
                    </a:lnTo>
                    <a:lnTo>
                      <a:pt x="213" y="274"/>
                    </a:lnTo>
                    <a:lnTo>
                      <a:pt x="4620" y="2767"/>
                    </a:lnTo>
                    <a:lnTo>
                      <a:pt x="4772" y="2888"/>
                    </a:lnTo>
                    <a:lnTo>
                      <a:pt x="4803" y="2888"/>
                    </a:lnTo>
                    <a:lnTo>
                      <a:pt x="4894" y="2858"/>
                    </a:lnTo>
                    <a:lnTo>
                      <a:pt x="4894" y="2827"/>
                    </a:lnTo>
                    <a:lnTo>
                      <a:pt x="4894" y="2736"/>
                    </a:lnTo>
                    <a:lnTo>
                      <a:pt x="4742" y="2615"/>
                    </a:lnTo>
                    <a:lnTo>
                      <a:pt x="334" y="92"/>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13"/>
              <p:cNvSpPr/>
              <p:nvPr/>
            </p:nvSpPr>
            <p:spPr>
              <a:xfrm>
                <a:off x="-2360725" y="13912350"/>
                <a:ext cx="37275" cy="23575"/>
              </a:xfrm>
              <a:custGeom>
                <a:avLst/>
                <a:gdLst/>
                <a:ahLst/>
                <a:cxnLst/>
                <a:rect l="l" t="t" r="r" b="b"/>
                <a:pathLst>
                  <a:path w="1491" h="943" extrusionOk="0">
                    <a:moveTo>
                      <a:pt x="31" y="0"/>
                    </a:moveTo>
                    <a:cubicBezTo>
                      <a:pt x="31" y="61"/>
                      <a:pt x="1" y="122"/>
                      <a:pt x="1" y="183"/>
                    </a:cubicBezTo>
                    <a:lnTo>
                      <a:pt x="1186" y="882"/>
                    </a:lnTo>
                    <a:lnTo>
                      <a:pt x="1277" y="943"/>
                    </a:lnTo>
                    <a:lnTo>
                      <a:pt x="1490" y="821"/>
                    </a:lnTo>
                    <a:lnTo>
                      <a:pt x="1399" y="791"/>
                    </a:lnTo>
                    <a:lnTo>
                      <a:pt x="1247" y="730"/>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13"/>
              <p:cNvSpPr/>
              <p:nvPr/>
            </p:nvSpPr>
            <p:spPr>
              <a:xfrm>
                <a:off x="-2372875" y="13864475"/>
                <a:ext cx="171000" cy="101850"/>
              </a:xfrm>
              <a:custGeom>
                <a:avLst/>
                <a:gdLst/>
                <a:ahLst/>
                <a:cxnLst/>
                <a:rect l="l" t="t" r="r" b="b"/>
                <a:pathLst>
                  <a:path w="6840" h="4074" extrusionOk="0">
                    <a:moveTo>
                      <a:pt x="6748" y="0"/>
                    </a:moveTo>
                    <a:lnTo>
                      <a:pt x="6596" y="92"/>
                    </a:lnTo>
                    <a:lnTo>
                      <a:pt x="2189" y="2645"/>
                    </a:lnTo>
                    <a:lnTo>
                      <a:pt x="2037" y="2706"/>
                    </a:lnTo>
                    <a:lnTo>
                      <a:pt x="1976" y="2736"/>
                    </a:lnTo>
                    <a:lnTo>
                      <a:pt x="1763" y="2858"/>
                    </a:lnTo>
                    <a:lnTo>
                      <a:pt x="1642" y="2949"/>
                    </a:lnTo>
                    <a:lnTo>
                      <a:pt x="31" y="3861"/>
                    </a:lnTo>
                    <a:cubicBezTo>
                      <a:pt x="31" y="3921"/>
                      <a:pt x="0" y="4013"/>
                      <a:pt x="0" y="4073"/>
                    </a:cubicBezTo>
                    <a:lnTo>
                      <a:pt x="1703" y="3101"/>
                    </a:lnTo>
                    <a:lnTo>
                      <a:pt x="1855" y="3010"/>
                    </a:lnTo>
                    <a:lnTo>
                      <a:pt x="1915" y="2979"/>
                    </a:lnTo>
                    <a:lnTo>
                      <a:pt x="2128" y="2858"/>
                    </a:lnTo>
                    <a:lnTo>
                      <a:pt x="2280" y="2797"/>
                    </a:lnTo>
                    <a:lnTo>
                      <a:pt x="6687" y="244"/>
                    </a:lnTo>
                    <a:lnTo>
                      <a:pt x="6839" y="152"/>
                    </a:lnTo>
                    <a:lnTo>
                      <a:pt x="6839" y="61"/>
                    </a:lnTo>
                    <a:lnTo>
                      <a:pt x="67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13"/>
              <p:cNvSpPr/>
              <p:nvPr/>
            </p:nvSpPr>
            <p:spPr>
              <a:xfrm>
                <a:off x="-2217100" y="13688950"/>
                <a:ext cx="15975" cy="26600"/>
              </a:xfrm>
              <a:custGeom>
                <a:avLst/>
                <a:gdLst/>
                <a:ahLst/>
                <a:cxnLst/>
                <a:rect l="l" t="t" r="r" b="b"/>
                <a:pathLst>
                  <a:path w="639" h="1064" extrusionOk="0">
                    <a:moveTo>
                      <a:pt x="152" y="0"/>
                    </a:moveTo>
                    <a:cubicBezTo>
                      <a:pt x="92" y="30"/>
                      <a:pt x="61" y="91"/>
                      <a:pt x="0" y="122"/>
                    </a:cubicBezTo>
                    <a:lnTo>
                      <a:pt x="487" y="1003"/>
                    </a:lnTo>
                    <a:lnTo>
                      <a:pt x="639" y="1064"/>
                    </a:lnTo>
                    <a:lnTo>
                      <a:pt x="639" y="882"/>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13"/>
              <p:cNvSpPr/>
              <p:nvPr/>
            </p:nvSpPr>
            <p:spPr>
              <a:xfrm>
                <a:off x="-2250525" y="13717825"/>
                <a:ext cx="45600" cy="4575"/>
              </a:xfrm>
              <a:custGeom>
                <a:avLst/>
                <a:gdLst/>
                <a:ahLst/>
                <a:cxnLst/>
                <a:rect l="l" t="t" r="r" b="b"/>
                <a:pathLst>
                  <a:path w="1824" h="183" extrusionOk="0">
                    <a:moveTo>
                      <a:pt x="182" y="0"/>
                    </a:moveTo>
                    <a:lnTo>
                      <a:pt x="0" y="182"/>
                    </a:lnTo>
                    <a:lnTo>
                      <a:pt x="1672" y="182"/>
                    </a:lnTo>
                    <a:lnTo>
                      <a:pt x="1824" y="91"/>
                    </a:lnTo>
                    <a:lnTo>
                      <a:pt x="17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13"/>
              <p:cNvSpPr/>
              <p:nvPr/>
            </p:nvSpPr>
            <p:spPr>
              <a:xfrm>
                <a:off x="-2230775" y="13701100"/>
                <a:ext cx="28900" cy="18250"/>
              </a:xfrm>
              <a:custGeom>
                <a:avLst/>
                <a:gdLst/>
                <a:ahLst/>
                <a:cxnLst/>
                <a:rect l="l" t="t" r="r" b="b"/>
                <a:pathLst>
                  <a:path w="1156" h="730" extrusionOk="0">
                    <a:moveTo>
                      <a:pt x="152" y="0"/>
                    </a:moveTo>
                    <a:cubicBezTo>
                      <a:pt x="122" y="61"/>
                      <a:pt x="31" y="92"/>
                      <a:pt x="0" y="122"/>
                    </a:cubicBezTo>
                    <a:lnTo>
                      <a:pt x="973" y="669"/>
                    </a:lnTo>
                    <a:lnTo>
                      <a:pt x="1095" y="730"/>
                    </a:lnTo>
                    <a:lnTo>
                      <a:pt x="1155" y="730"/>
                    </a:lnTo>
                    <a:lnTo>
                      <a:pt x="1034" y="517"/>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13"/>
              <p:cNvSpPr/>
              <p:nvPr/>
            </p:nvSpPr>
            <p:spPr>
              <a:xfrm>
                <a:off x="-2304500" y="13790000"/>
                <a:ext cx="62350" cy="25"/>
              </a:xfrm>
              <a:custGeom>
                <a:avLst/>
                <a:gdLst/>
                <a:ahLst/>
                <a:cxnLst/>
                <a:rect l="l" t="t" r="r" b="b"/>
                <a:pathLst>
                  <a:path w="2494" h="1" extrusionOk="0">
                    <a:moveTo>
                      <a:pt x="1" y="1"/>
                    </a:moveTo>
                    <a:lnTo>
                      <a:pt x="1" y="1"/>
                    </a:lnTo>
                    <a:lnTo>
                      <a:pt x="24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p13"/>
              <p:cNvSpPr/>
              <p:nvPr/>
            </p:nvSpPr>
            <p:spPr>
              <a:xfrm>
                <a:off x="-2307525" y="13794575"/>
                <a:ext cx="65375" cy="0"/>
              </a:xfrm>
              <a:custGeom>
                <a:avLst/>
                <a:gdLst/>
                <a:ahLst/>
                <a:cxnLst/>
                <a:rect l="l" t="t" r="r" b="b"/>
                <a:pathLst>
                  <a:path w="2615" extrusionOk="0">
                    <a:moveTo>
                      <a:pt x="0" y="0"/>
                    </a:moveTo>
                    <a:lnTo>
                      <a:pt x="26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13"/>
              <p:cNvSpPr/>
              <p:nvPr/>
            </p:nvSpPr>
            <p:spPr>
              <a:xfrm>
                <a:off x="-2242175" y="13794575"/>
                <a:ext cx="37250" cy="63850"/>
              </a:xfrm>
              <a:custGeom>
                <a:avLst/>
                <a:gdLst/>
                <a:ahLst/>
                <a:cxnLst/>
                <a:rect l="l" t="t" r="r" b="b"/>
                <a:pathLst>
                  <a:path w="1490" h="2554" extrusionOk="0">
                    <a:moveTo>
                      <a:pt x="0" y="0"/>
                    </a:moveTo>
                    <a:lnTo>
                      <a:pt x="1490" y="2553"/>
                    </a:lnTo>
                    <a:lnTo>
                      <a:pt x="1490" y="255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1" name="Google Shape;10311;p13"/>
              <p:cNvSpPr/>
              <p:nvPr/>
            </p:nvSpPr>
            <p:spPr>
              <a:xfrm>
                <a:off x="-2312075" y="13791525"/>
                <a:ext cx="110200" cy="72975"/>
              </a:xfrm>
              <a:custGeom>
                <a:avLst/>
                <a:gdLst/>
                <a:ahLst/>
                <a:cxnLst/>
                <a:rect l="l" t="t" r="r" b="b"/>
                <a:pathLst>
                  <a:path w="4408" h="2919" extrusionOk="0">
                    <a:moveTo>
                      <a:pt x="2918" y="0"/>
                    </a:moveTo>
                    <a:lnTo>
                      <a:pt x="2888" y="92"/>
                    </a:lnTo>
                    <a:lnTo>
                      <a:pt x="2796" y="92"/>
                    </a:lnTo>
                    <a:lnTo>
                      <a:pt x="4286" y="2614"/>
                    </a:lnTo>
                    <a:lnTo>
                      <a:pt x="91" y="244"/>
                    </a:lnTo>
                    <a:cubicBezTo>
                      <a:pt x="61" y="274"/>
                      <a:pt x="30" y="335"/>
                      <a:pt x="0" y="396"/>
                    </a:cubicBezTo>
                    <a:lnTo>
                      <a:pt x="1976" y="1520"/>
                    </a:lnTo>
                    <a:lnTo>
                      <a:pt x="4316" y="2888"/>
                    </a:lnTo>
                    <a:lnTo>
                      <a:pt x="4407" y="2918"/>
                    </a:lnTo>
                    <a:lnTo>
                      <a:pt x="4407" y="2888"/>
                    </a:lnTo>
                    <a:lnTo>
                      <a:pt x="4316" y="2766"/>
                    </a:lnTo>
                    <a:lnTo>
                      <a:pt x="4407" y="2766"/>
                    </a:lnTo>
                    <a:lnTo>
                      <a:pt x="4407" y="2554"/>
                    </a:lnTo>
                    <a:lnTo>
                      <a:pt x="29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2" name="Google Shape;10312;p13"/>
              <p:cNvSpPr/>
              <p:nvPr/>
            </p:nvSpPr>
            <p:spPr>
              <a:xfrm>
                <a:off x="-2308275" y="13720100"/>
                <a:ext cx="107150" cy="75250"/>
              </a:xfrm>
              <a:custGeom>
                <a:avLst/>
                <a:gdLst/>
                <a:ahLst/>
                <a:cxnLst/>
                <a:rect l="l" t="t" r="r" b="b"/>
                <a:pathLst>
                  <a:path w="4286" h="3010" extrusionOk="0">
                    <a:moveTo>
                      <a:pt x="4195" y="0"/>
                    </a:moveTo>
                    <a:lnTo>
                      <a:pt x="4164" y="61"/>
                    </a:lnTo>
                    <a:lnTo>
                      <a:pt x="4012" y="122"/>
                    </a:lnTo>
                    <a:lnTo>
                      <a:pt x="669" y="2067"/>
                    </a:lnTo>
                    <a:cubicBezTo>
                      <a:pt x="608" y="2189"/>
                      <a:pt x="517" y="2280"/>
                      <a:pt x="395" y="2402"/>
                    </a:cubicBezTo>
                    <a:lnTo>
                      <a:pt x="4103" y="274"/>
                    </a:lnTo>
                    <a:lnTo>
                      <a:pt x="4103" y="274"/>
                    </a:lnTo>
                    <a:lnTo>
                      <a:pt x="2614" y="2827"/>
                    </a:lnTo>
                    <a:lnTo>
                      <a:pt x="91" y="2827"/>
                    </a:lnTo>
                    <a:cubicBezTo>
                      <a:pt x="61" y="2888"/>
                      <a:pt x="30" y="2949"/>
                      <a:pt x="0" y="3009"/>
                    </a:cubicBezTo>
                    <a:lnTo>
                      <a:pt x="2644" y="3009"/>
                    </a:lnTo>
                    <a:lnTo>
                      <a:pt x="2766" y="2979"/>
                    </a:lnTo>
                    <a:lnTo>
                      <a:pt x="2796" y="2888"/>
                    </a:lnTo>
                    <a:lnTo>
                      <a:pt x="4286" y="365"/>
                    </a:lnTo>
                    <a:lnTo>
                      <a:pt x="4286" y="122"/>
                    </a:lnTo>
                    <a:lnTo>
                      <a:pt x="4195" y="122"/>
                    </a:lnTo>
                    <a:lnTo>
                      <a:pt x="4255" y="61"/>
                    </a:lnTo>
                    <a:lnTo>
                      <a:pt x="41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3" name="Google Shape;10313;p13"/>
              <p:cNvSpPr/>
              <p:nvPr/>
            </p:nvSpPr>
            <p:spPr>
              <a:xfrm>
                <a:off x="-2117550" y="13796075"/>
                <a:ext cx="41050" cy="131500"/>
              </a:xfrm>
              <a:custGeom>
                <a:avLst/>
                <a:gdLst/>
                <a:ahLst/>
                <a:cxnLst/>
                <a:rect l="l" t="t" r="r" b="b"/>
                <a:pathLst>
                  <a:path w="1642" h="5260" extrusionOk="0">
                    <a:moveTo>
                      <a:pt x="1642" y="1"/>
                    </a:moveTo>
                    <a:lnTo>
                      <a:pt x="1490" y="92"/>
                    </a:lnTo>
                    <a:lnTo>
                      <a:pt x="0" y="2645"/>
                    </a:lnTo>
                    <a:lnTo>
                      <a:pt x="122" y="2645"/>
                    </a:lnTo>
                    <a:lnTo>
                      <a:pt x="1642" y="5259"/>
                    </a:lnTo>
                    <a:lnTo>
                      <a:pt x="183" y="2706"/>
                    </a:lnTo>
                    <a:lnTo>
                      <a:pt x="1642" y="153"/>
                    </a:lnTo>
                    <a:lnTo>
                      <a:pt x="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4" name="Google Shape;10314;p13"/>
              <p:cNvSpPr/>
              <p:nvPr/>
            </p:nvSpPr>
            <p:spPr>
              <a:xfrm>
                <a:off x="-2071950" y="13796075"/>
                <a:ext cx="39525" cy="131500"/>
              </a:xfrm>
              <a:custGeom>
                <a:avLst/>
                <a:gdLst/>
                <a:ahLst/>
                <a:cxnLst/>
                <a:rect l="l" t="t" r="r" b="b"/>
                <a:pathLst>
                  <a:path w="1581" h="5260" extrusionOk="0">
                    <a:moveTo>
                      <a:pt x="0" y="1"/>
                    </a:moveTo>
                    <a:lnTo>
                      <a:pt x="0" y="153"/>
                    </a:lnTo>
                    <a:lnTo>
                      <a:pt x="1429" y="2706"/>
                    </a:lnTo>
                    <a:lnTo>
                      <a:pt x="0" y="5259"/>
                    </a:lnTo>
                    <a:lnTo>
                      <a:pt x="1520" y="2645"/>
                    </a:lnTo>
                    <a:lnTo>
                      <a:pt x="1581" y="264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5" name="Google Shape;10315;p13"/>
              <p:cNvSpPr/>
              <p:nvPr/>
            </p:nvSpPr>
            <p:spPr>
              <a:xfrm>
                <a:off x="-2071950" y="13944250"/>
                <a:ext cx="39525" cy="131500"/>
              </a:xfrm>
              <a:custGeom>
                <a:avLst/>
                <a:gdLst/>
                <a:ahLst/>
                <a:cxnLst/>
                <a:rect l="l" t="t" r="r" b="b"/>
                <a:pathLst>
                  <a:path w="1581" h="5260" extrusionOk="0">
                    <a:moveTo>
                      <a:pt x="0" y="1"/>
                    </a:moveTo>
                    <a:lnTo>
                      <a:pt x="1429" y="2554"/>
                    </a:lnTo>
                    <a:lnTo>
                      <a:pt x="0" y="5107"/>
                    </a:lnTo>
                    <a:lnTo>
                      <a:pt x="0" y="5259"/>
                    </a:lnTo>
                    <a:lnTo>
                      <a:pt x="152" y="5168"/>
                    </a:lnTo>
                    <a:lnTo>
                      <a:pt x="1581" y="2645"/>
                    </a:lnTo>
                    <a:lnTo>
                      <a:pt x="1520" y="264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6" name="Google Shape;10316;p13"/>
              <p:cNvSpPr/>
              <p:nvPr/>
            </p:nvSpPr>
            <p:spPr>
              <a:xfrm>
                <a:off x="-2117550" y="13944250"/>
                <a:ext cx="41050" cy="131500"/>
              </a:xfrm>
              <a:custGeom>
                <a:avLst/>
                <a:gdLst/>
                <a:ahLst/>
                <a:cxnLst/>
                <a:rect l="l" t="t" r="r" b="b"/>
                <a:pathLst>
                  <a:path w="1642" h="5260" extrusionOk="0">
                    <a:moveTo>
                      <a:pt x="1642" y="1"/>
                    </a:moveTo>
                    <a:lnTo>
                      <a:pt x="122" y="2645"/>
                    </a:lnTo>
                    <a:lnTo>
                      <a:pt x="0" y="2645"/>
                    </a:lnTo>
                    <a:lnTo>
                      <a:pt x="1490" y="5168"/>
                    </a:lnTo>
                    <a:lnTo>
                      <a:pt x="1642" y="5259"/>
                    </a:lnTo>
                    <a:lnTo>
                      <a:pt x="1642" y="5107"/>
                    </a:lnTo>
                    <a:lnTo>
                      <a:pt x="183" y="2554"/>
                    </a:lnTo>
                    <a:lnTo>
                      <a:pt x="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7" name="Google Shape;10317;p13"/>
              <p:cNvSpPr/>
              <p:nvPr/>
            </p:nvSpPr>
            <p:spPr>
              <a:xfrm>
                <a:off x="-2197350" y="13867525"/>
                <a:ext cx="114025" cy="68400"/>
              </a:xfrm>
              <a:custGeom>
                <a:avLst/>
                <a:gdLst/>
                <a:ahLst/>
                <a:cxnLst/>
                <a:rect l="l" t="t" r="r" b="b"/>
                <a:pathLst>
                  <a:path w="4561" h="2736" extrusionOk="0">
                    <a:moveTo>
                      <a:pt x="1" y="0"/>
                    </a:moveTo>
                    <a:lnTo>
                      <a:pt x="1" y="182"/>
                    </a:lnTo>
                    <a:lnTo>
                      <a:pt x="1490" y="2736"/>
                    </a:lnTo>
                    <a:lnTo>
                      <a:pt x="1551" y="2675"/>
                    </a:lnTo>
                    <a:lnTo>
                      <a:pt x="4560" y="2675"/>
                    </a:lnTo>
                    <a:lnTo>
                      <a:pt x="1642" y="2614"/>
                    </a:lnTo>
                    <a:lnTo>
                      <a:pt x="183" y="1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8" name="Google Shape;10318;p13"/>
              <p:cNvSpPr/>
              <p:nvPr/>
            </p:nvSpPr>
            <p:spPr>
              <a:xfrm>
                <a:off x="-2203425" y="13862200"/>
                <a:ext cx="2300" cy="2300"/>
              </a:xfrm>
              <a:custGeom>
                <a:avLst/>
                <a:gdLst/>
                <a:ahLst/>
                <a:cxnLst/>
                <a:rect l="l" t="t" r="r" b="b"/>
                <a:pathLst>
                  <a:path w="92" h="92" extrusionOk="0">
                    <a:moveTo>
                      <a:pt x="1" y="0"/>
                    </a:moveTo>
                    <a:lnTo>
                      <a:pt x="92" y="91"/>
                    </a:lnTo>
                    <a:lnTo>
                      <a:pt x="92" y="31"/>
                    </a:ln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9" name="Google Shape;10319;p13"/>
              <p:cNvSpPr/>
              <p:nvPr/>
            </p:nvSpPr>
            <p:spPr>
              <a:xfrm>
                <a:off x="-2194300" y="13862200"/>
                <a:ext cx="117800" cy="69925"/>
              </a:xfrm>
              <a:custGeom>
                <a:avLst/>
                <a:gdLst/>
                <a:ahLst/>
                <a:cxnLst/>
                <a:rect l="l" t="t" r="r" b="b"/>
                <a:pathLst>
                  <a:path w="4712" h="2797" extrusionOk="0">
                    <a:moveTo>
                      <a:pt x="152" y="0"/>
                    </a:moveTo>
                    <a:lnTo>
                      <a:pt x="0" y="61"/>
                    </a:lnTo>
                    <a:lnTo>
                      <a:pt x="152" y="183"/>
                    </a:lnTo>
                    <a:lnTo>
                      <a:pt x="3070" y="183"/>
                    </a:lnTo>
                    <a:lnTo>
                      <a:pt x="4560" y="2736"/>
                    </a:lnTo>
                    <a:lnTo>
                      <a:pt x="4712" y="2797"/>
                    </a:lnTo>
                    <a:lnTo>
                      <a:pt x="4712" y="2614"/>
                    </a:lnTo>
                    <a:lnTo>
                      <a:pt x="31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0" name="Google Shape;10320;p13"/>
              <p:cNvSpPr/>
              <p:nvPr/>
            </p:nvSpPr>
            <p:spPr>
              <a:xfrm>
                <a:off x="-2066650" y="13935900"/>
                <a:ext cx="114025" cy="68425"/>
              </a:xfrm>
              <a:custGeom>
                <a:avLst/>
                <a:gdLst/>
                <a:ahLst/>
                <a:cxnLst/>
                <a:rect l="l" t="t" r="r" b="b"/>
                <a:pathLst>
                  <a:path w="4561" h="2737" extrusionOk="0">
                    <a:moveTo>
                      <a:pt x="3101" y="1"/>
                    </a:moveTo>
                    <a:lnTo>
                      <a:pt x="3040" y="92"/>
                    </a:lnTo>
                    <a:lnTo>
                      <a:pt x="1" y="92"/>
                    </a:lnTo>
                    <a:lnTo>
                      <a:pt x="2949" y="122"/>
                    </a:lnTo>
                    <a:lnTo>
                      <a:pt x="4408" y="2615"/>
                    </a:lnTo>
                    <a:lnTo>
                      <a:pt x="4560" y="2736"/>
                    </a:lnTo>
                    <a:lnTo>
                      <a:pt x="4560" y="2554"/>
                    </a:lnTo>
                    <a:lnTo>
                      <a:pt x="31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1" name="Google Shape;10321;p13"/>
              <p:cNvSpPr/>
              <p:nvPr/>
            </p:nvSpPr>
            <p:spPr>
              <a:xfrm>
                <a:off x="-2071950" y="13939700"/>
                <a:ext cx="117800" cy="70700"/>
              </a:xfrm>
              <a:custGeom>
                <a:avLst/>
                <a:gdLst/>
                <a:ahLst/>
                <a:cxnLst/>
                <a:rect l="l" t="t" r="r" b="b"/>
                <a:pathLst>
                  <a:path w="4712" h="2828" extrusionOk="0">
                    <a:moveTo>
                      <a:pt x="0" y="1"/>
                    </a:moveTo>
                    <a:lnTo>
                      <a:pt x="0" y="183"/>
                    </a:lnTo>
                    <a:lnTo>
                      <a:pt x="1520" y="2827"/>
                    </a:lnTo>
                    <a:lnTo>
                      <a:pt x="4559" y="2827"/>
                    </a:lnTo>
                    <a:lnTo>
                      <a:pt x="4711" y="2736"/>
                    </a:lnTo>
                    <a:lnTo>
                      <a:pt x="4559" y="2615"/>
                    </a:lnTo>
                    <a:lnTo>
                      <a:pt x="1581" y="261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2" name="Google Shape;10322;p13"/>
              <p:cNvSpPr/>
              <p:nvPr/>
            </p:nvSpPr>
            <p:spPr>
              <a:xfrm>
                <a:off x="-2194300" y="13939700"/>
                <a:ext cx="117800" cy="70700"/>
              </a:xfrm>
              <a:custGeom>
                <a:avLst/>
                <a:gdLst/>
                <a:ahLst/>
                <a:cxnLst/>
                <a:rect l="l" t="t" r="r" b="b"/>
                <a:pathLst>
                  <a:path w="4712" h="2828" extrusionOk="0">
                    <a:moveTo>
                      <a:pt x="4712" y="1"/>
                    </a:moveTo>
                    <a:lnTo>
                      <a:pt x="4560" y="122"/>
                    </a:lnTo>
                    <a:lnTo>
                      <a:pt x="3070" y="2615"/>
                    </a:lnTo>
                    <a:lnTo>
                      <a:pt x="152" y="2615"/>
                    </a:lnTo>
                    <a:lnTo>
                      <a:pt x="0" y="2736"/>
                    </a:lnTo>
                    <a:lnTo>
                      <a:pt x="152" y="2827"/>
                    </a:lnTo>
                    <a:lnTo>
                      <a:pt x="3192" y="2827"/>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p13"/>
              <p:cNvSpPr/>
              <p:nvPr/>
            </p:nvSpPr>
            <p:spPr>
              <a:xfrm>
                <a:off x="-2197350" y="13934375"/>
                <a:ext cx="117825" cy="69950"/>
              </a:xfrm>
              <a:custGeom>
                <a:avLst/>
                <a:gdLst/>
                <a:ahLst/>
                <a:cxnLst/>
                <a:rect l="l" t="t" r="r" b="b"/>
                <a:pathLst>
                  <a:path w="4713" h="2798" extrusionOk="0">
                    <a:moveTo>
                      <a:pt x="1551" y="1"/>
                    </a:moveTo>
                    <a:lnTo>
                      <a:pt x="1490" y="62"/>
                    </a:lnTo>
                    <a:lnTo>
                      <a:pt x="1" y="2615"/>
                    </a:lnTo>
                    <a:lnTo>
                      <a:pt x="1" y="2797"/>
                    </a:lnTo>
                    <a:lnTo>
                      <a:pt x="183" y="2676"/>
                    </a:lnTo>
                    <a:lnTo>
                      <a:pt x="1642" y="183"/>
                    </a:lnTo>
                    <a:lnTo>
                      <a:pt x="4560" y="153"/>
                    </a:lnTo>
                    <a:lnTo>
                      <a:pt x="4712" y="6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13"/>
              <p:cNvSpPr/>
              <p:nvPr/>
            </p:nvSpPr>
            <p:spPr>
              <a:xfrm>
                <a:off x="-2071950" y="13862200"/>
                <a:ext cx="117800" cy="69925"/>
              </a:xfrm>
              <a:custGeom>
                <a:avLst/>
                <a:gdLst/>
                <a:ahLst/>
                <a:cxnLst/>
                <a:rect l="l" t="t" r="r" b="b"/>
                <a:pathLst>
                  <a:path w="4712" h="2797" extrusionOk="0">
                    <a:moveTo>
                      <a:pt x="1520" y="0"/>
                    </a:moveTo>
                    <a:lnTo>
                      <a:pt x="0" y="2614"/>
                    </a:lnTo>
                    <a:lnTo>
                      <a:pt x="0" y="2797"/>
                    </a:lnTo>
                    <a:lnTo>
                      <a:pt x="152" y="2736"/>
                    </a:lnTo>
                    <a:lnTo>
                      <a:pt x="1581" y="183"/>
                    </a:lnTo>
                    <a:lnTo>
                      <a:pt x="4559" y="183"/>
                    </a:lnTo>
                    <a:lnTo>
                      <a:pt x="4711" y="61"/>
                    </a:lnTo>
                    <a:lnTo>
                      <a:pt x="45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5" name="Google Shape;10325;p13"/>
              <p:cNvSpPr/>
              <p:nvPr/>
            </p:nvSpPr>
            <p:spPr>
              <a:xfrm>
                <a:off x="-2070450" y="13867525"/>
                <a:ext cx="117825" cy="70675"/>
              </a:xfrm>
              <a:custGeom>
                <a:avLst/>
                <a:gdLst/>
                <a:ahLst/>
                <a:cxnLst/>
                <a:rect l="l" t="t" r="r" b="b"/>
                <a:pathLst>
                  <a:path w="4713" h="2827" extrusionOk="0">
                    <a:moveTo>
                      <a:pt x="4712" y="0"/>
                    </a:moveTo>
                    <a:lnTo>
                      <a:pt x="4560" y="122"/>
                    </a:lnTo>
                    <a:lnTo>
                      <a:pt x="3101" y="2614"/>
                    </a:lnTo>
                    <a:lnTo>
                      <a:pt x="153" y="2675"/>
                    </a:lnTo>
                    <a:lnTo>
                      <a:pt x="1" y="2736"/>
                    </a:lnTo>
                    <a:lnTo>
                      <a:pt x="153" y="2827"/>
                    </a:lnTo>
                    <a:lnTo>
                      <a:pt x="3192" y="2827"/>
                    </a:lnTo>
                    <a:lnTo>
                      <a:pt x="3253" y="2736"/>
                    </a:lnTo>
                    <a:lnTo>
                      <a:pt x="4712" y="18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6" name="Google Shape;10326;p13"/>
              <p:cNvSpPr/>
              <p:nvPr/>
            </p:nvSpPr>
            <p:spPr>
              <a:xfrm>
                <a:off x="-1967850" y="13856125"/>
                <a:ext cx="13700" cy="7600"/>
              </a:xfrm>
              <a:custGeom>
                <a:avLst/>
                <a:gdLst/>
                <a:ahLst/>
                <a:cxnLst/>
                <a:rect l="l" t="t" r="r" b="b"/>
                <a:pathLst>
                  <a:path w="548" h="304" extrusionOk="0">
                    <a:moveTo>
                      <a:pt x="0" y="0"/>
                    </a:moveTo>
                    <a:lnTo>
                      <a:pt x="395" y="243"/>
                    </a:lnTo>
                    <a:lnTo>
                      <a:pt x="547" y="304"/>
                    </a:lnTo>
                    <a:lnTo>
                      <a:pt x="547" y="30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7" name="Google Shape;10327;p13"/>
              <p:cNvSpPr/>
              <p:nvPr/>
            </p:nvSpPr>
            <p:spPr>
              <a:xfrm>
                <a:off x="-2194300" y="14008100"/>
                <a:ext cx="117800" cy="68400"/>
              </a:xfrm>
              <a:custGeom>
                <a:avLst/>
                <a:gdLst/>
                <a:ahLst/>
                <a:cxnLst/>
                <a:rect l="l" t="t" r="r" b="b"/>
                <a:pathLst>
                  <a:path w="4712" h="2736" extrusionOk="0">
                    <a:moveTo>
                      <a:pt x="0" y="0"/>
                    </a:moveTo>
                    <a:lnTo>
                      <a:pt x="152" y="91"/>
                    </a:lnTo>
                    <a:lnTo>
                      <a:pt x="510" y="296"/>
                    </a:lnTo>
                    <a:lnTo>
                      <a:pt x="510" y="296"/>
                    </a:lnTo>
                    <a:lnTo>
                      <a:pt x="0" y="0"/>
                    </a:lnTo>
                    <a:close/>
                    <a:moveTo>
                      <a:pt x="510" y="296"/>
                    </a:moveTo>
                    <a:lnTo>
                      <a:pt x="4712" y="2736"/>
                    </a:lnTo>
                    <a:lnTo>
                      <a:pt x="4712" y="2705"/>
                    </a:lnTo>
                    <a:lnTo>
                      <a:pt x="4560" y="2614"/>
                    </a:lnTo>
                    <a:lnTo>
                      <a:pt x="510" y="2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8" name="Google Shape;10328;p13"/>
              <p:cNvSpPr/>
              <p:nvPr/>
            </p:nvSpPr>
            <p:spPr>
              <a:xfrm>
                <a:off x="-2196575" y="13794575"/>
                <a:ext cx="120075" cy="69150"/>
              </a:xfrm>
              <a:custGeom>
                <a:avLst/>
                <a:gdLst/>
                <a:ahLst/>
                <a:cxnLst/>
                <a:rect l="l" t="t" r="r" b="b"/>
                <a:pathLst>
                  <a:path w="4803" h="2766" extrusionOk="0">
                    <a:moveTo>
                      <a:pt x="4529" y="0"/>
                    </a:moveTo>
                    <a:lnTo>
                      <a:pt x="152" y="2553"/>
                    </a:lnTo>
                    <a:lnTo>
                      <a:pt x="0" y="2736"/>
                    </a:lnTo>
                    <a:lnTo>
                      <a:pt x="91" y="2766"/>
                    </a:lnTo>
                    <a:lnTo>
                      <a:pt x="243" y="2705"/>
                    </a:lnTo>
                    <a:lnTo>
                      <a:pt x="4651" y="152"/>
                    </a:lnTo>
                    <a:lnTo>
                      <a:pt x="4803" y="61"/>
                    </a:lnTo>
                    <a:lnTo>
                      <a:pt x="48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9" name="Google Shape;10329;p13"/>
              <p:cNvSpPr/>
              <p:nvPr/>
            </p:nvSpPr>
            <p:spPr>
              <a:xfrm>
                <a:off x="-2071950" y="14008100"/>
                <a:ext cx="117800" cy="68400"/>
              </a:xfrm>
              <a:custGeom>
                <a:avLst/>
                <a:gdLst/>
                <a:ahLst/>
                <a:cxnLst/>
                <a:rect l="l" t="t" r="r" b="b"/>
                <a:pathLst>
                  <a:path w="4712" h="2736" extrusionOk="0">
                    <a:moveTo>
                      <a:pt x="4711" y="0"/>
                    </a:moveTo>
                    <a:lnTo>
                      <a:pt x="4202" y="296"/>
                    </a:lnTo>
                    <a:lnTo>
                      <a:pt x="4202" y="296"/>
                    </a:lnTo>
                    <a:lnTo>
                      <a:pt x="4559" y="91"/>
                    </a:lnTo>
                    <a:lnTo>
                      <a:pt x="4711" y="0"/>
                    </a:lnTo>
                    <a:close/>
                    <a:moveTo>
                      <a:pt x="4202" y="296"/>
                    </a:moveTo>
                    <a:lnTo>
                      <a:pt x="152" y="2614"/>
                    </a:lnTo>
                    <a:lnTo>
                      <a:pt x="0" y="2705"/>
                    </a:lnTo>
                    <a:lnTo>
                      <a:pt x="0" y="2736"/>
                    </a:lnTo>
                    <a:lnTo>
                      <a:pt x="4202" y="2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0" name="Google Shape;10330;p13"/>
              <p:cNvSpPr/>
              <p:nvPr/>
            </p:nvSpPr>
            <p:spPr>
              <a:xfrm>
                <a:off x="-2201150" y="13867525"/>
                <a:ext cx="3825" cy="139075"/>
              </a:xfrm>
              <a:custGeom>
                <a:avLst/>
                <a:gdLst/>
                <a:ahLst/>
                <a:cxnLst/>
                <a:rect l="l" t="t" r="r" b="b"/>
                <a:pathLst>
                  <a:path w="153" h="5563" extrusionOk="0">
                    <a:moveTo>
                      <a:pt x="122" y="0"/>
                    </a:moveTo>
                    <a:lnTo>
                      <a:pt x="1" y="182"/>
                    </a:lnTo>
                    <a:lnTo>
                      <a:pt x="1" y="5289"/>
                    </a:lnTo>
                    <a:lnTo>
                      <a:pt x="1" y="5471"/>
                    </a:lnTo>
                    <a:lnTo>
                      <a:pt x="1" y="5562"/>
                    </a:lnTo>
                    <a:lnTo>
                      <a:pt x="62" y="5441"/>
                    </a:lnTo>
                    <a:lnTo>
                      <a:pt x="122" y="5502"/>
                    </a:lnTo>
                    <a:lnTo>
                      <a:pt x="153" y="5471"/>
                    </a:lnTo>
                    <a:lnTo>
                      <a:pt x="153" y="5289"/>
                    </a:lnTo>
                    <a:lnTo>
                      <a:pt x="153" y="182"/>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1" name="Google Shape;10331;p13"/>
              <p:cNvSpPr/>
              <p:nvPr/>
            </p:nvSpPr>
            <p:spPr>
              <a:xfrm>
                <a:off x="-2076525" y="13794575"/>
                <a:ext cx="4600" cy="138300"/>
              </a:xfrm>
              <a:custGeom>
                <a:avLst/>
                <a:gdLst/>
                <a:ahLst/>
                <a:cxnLst/>
                <a:rect l="l" t="t" r="r" b="b"/>
                <a:pathLst>
                  <a:path w="184" h="5532" extrusionOk="0">
                    <a:moveTo>
                      <a:pt x="1" y="0"/>
                    </a:moveTo>
                    <a:lnTo>
                      <a:pt x="1" y="61"/>
                    </a:lnTo>
                    <a:lnTo>
                      <a:pt x="1" y="213"/>
                    </a:lnTo>
                    <a:lnTo>
                      <a:pt x="1" y="5319"/>
                    </a:lnTo>
                    <a:lnTo>
                      <a:pt x="1" y="5502"/>
                    </a:lnTo>
                    <a:lnTo>
                      <a:pt x="61" y="5532"/>
                    </a:lnTo>
                    <a:lnTo>
                      <a:pt x="183" y="5502"/>
                    </a:lnTo>
                    <a:lnTo>
                      <a:pt x="183" y="5319"/>
                    </a:lnTo>
                    <a:lnTo>
                      <a:pt x="183" y="213"/>
                    </a:lnTo>
                    <a:lnTo>
                      <a:pt x="183" y="61"/>
                    </a:lnTo>
                    <a:lnTo>
                      <a:pt x="92" y="30"/>
                    </a:lnTo>
                    <a:lnTo>
                      <a:pt x="61" y="6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2" name="Google Shape;10332;p13"/>
              <p:cNvSpPr/>
              <p:nvPr/>
            </p:nvSpPr>
            <p:spPr>
              <a:xfrm>
                <a:off x="-2076525" y="13938950"/>
                <a:ext cx="4600" cy="138325"/>
              </a:xfrm>
              <a:custGeom>
                <a:avLst/>
                <a:gdLst/>
                <a:ahLst/>
                <a:cxnLst/>
                <a:rect l="l" t="t" r="r" b="b"/>
                <a:pathLst>
                  <a:path w="184" h="5533" extrusionOk="0">
                    <a:moveTo>
                      <a:pt x="61" y="0"/>
                    </a:moveTo>
                    <a:lnTo>
                      <a:pt x="1" y="31"/>
                    </a:lnTo>
                    <a:lnTo>
                      <a:pt x="1" y="213"/>
                    </a:lnTo>
                    <a:lnTo>
                      <a:pt x="1" y="5319"/>
                    </a:lnTo>
                    <a:lnTo>
                      <a:pt x="1" y="5471"/>
                    </a:lnTo>
                    <a:lnTo>
                      <a:pt x="1" y="5502"/>
                    </a:lnTo>
                    <a:lnTo>
                      <a:pt x="61" y="5532"/>
                    </a:lnTo>
                    <a:lnTo>
                      <a:pt x="183" y="5502"/>
                    </a:lnTo>
                    <a:lnTo>
                      <a:pt x="183" y="5471"/>
                    </a:lnTo>
                    <a:lnTo>
                      <a:pt x="183" y="5319"/>
                    </a:lnTo>
                    <a:lnTo>
                      <a:pt x="183" y="213"/>
                    </a:lnTo>
                    <a:lnTo>
                      <a:pt x="183"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3" name="Google Shape;10333;p13"/>
              <p:cNvSpPr/>
              <p:nvPr/>
            </p:nvSpPr>
            <p:spPr>
              <a:xfrm>
                <a:off x="-2075000" y="13935900"/>
                <a:ext cx="122375" cy="72225"/>
              </a:xfrm>
              <a:custGeom>
                <a:avLst/>
                <a:gdLst/>
                <a:ahLst/>
                <a:cxnLst/>
                <a:rect l="l" t="t" r="r" b="b"/>
                <a:pathLst>
                  <a:path w="4895" h="2889" extrusionOk="0">
                    <a:moveTo>
                      <a:pt x="183" y="1"/>
                    </a:moveTo>
                    <a:lnTo>
                      <a:pt x="0" y="122"/>
                    </a:lnTo>
                    <a:lnTo>
                      <a:pt x="122" y="153"/>
                    </a:lnTo>
                    <a:lnTo>
                      <a:pt x="274" y="274"/>
                    </a:lnTo>
                    <a:lnTo>
                      <a:pt x="4681" y="2767"/>
                    </a:lnTo>
                    <a:lnTo>
                      <a:pt x="4833" y="2888"/>
                    </a:lnTo>
                    <a:lnTo>
                      <a:pt x="4894" y="2858"/>
                    </a:lnTo>
                    <a:lnTo>
                      <a:pt x="4894" y="2827"/>
                    </a:lnTo>
                    <a:lnTo>
                      <a:pt x="4894" y="2736"/>
                    </a:lnTo>
                    <a:lnTo>
                      <a:pt x="4742" y="2615"/>
                    </a:lnTo>
                    <a:lnTo>
                      <a:pt x="335" y="92"/>
                    </a:lnTo>
                    <a:lnTo>
                      <a:pt x="1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4" name="Google Shape;10334;p13"/>
              <p:cNvSpPr/>
              <p:nvPr/>
            </p:nvSpPr>
            <p:spPr>
              <a:xfrm>
                <a:off x="-2198100" y="13862950"/>
                <a:ext cx="123125" cy="72975"/>
              </a:xfrm>
              <a:custGeom>
                <a:avLst/>
                <a:gdLst/>
                <a:ahLst/>
                <a:cxnLst/>
                <a:rect l="l" t="t" r="r" b="b"/>
                <a:pathLst>
                  <a:path w="4925" h="2919" extrusionOk="0">
                    <a:moveTo>
                      <a:pt x="61" y="1"/>
                    </a:moveTo>
                    <a:lnTo>
                      <a:pt x="0" y="183"/>
                    </a:lnTo>
                    <a:lnTo>
                      <a:pt x="31" y="183"/>
                    </a:lnTo>
                    <a:lnTo>
                      <a:pt x="213" y="305"/>
                    </a:lnTo>
                    <a:lnTo>
                      <a:pt x="4590" y="2858"/>
                    </a:lnTo>
                    <a:lnTo>
                      <a:pt x="4742" y="2919"/>
                    </a:lnTo>
                    <a:lnTo>
                      <a:pt x="4924" y="2797"/>
                    </a:lnTo>
                    <a:lnTo>
                      <a:pt x="4864" y="2767"/>
                    </a:lnTo>
                    <a:lnTo>
                      <a:pt x="4712" y="2706"/>
                    </a:lnTo>
                    <a:lnTo>
                      <a:pt x="304" y="153"/>
                    </a:lnTo>
                    <a:lnTo>
                      <a:pt x="152" y="31"/>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5" name="Google Shape;10335;p13"/>
              <p:cNvSpPr/>
              <p:nvPr/>
            </p:nvSpPr>
            <p:spPr>
              <a:xfrm>
                <a:off x="-2198100" y="13863725"/>
                <a:ext cx="245475" cy="144400"/>
              </a:xfrm>
              <a:custGeom>
                <a:avLst/>
                <a:gdLst/>
                <a:ahLst/>
                <a:cxnLst/>
                <a:rect l="l" t="t" r="r" b="b"/>
                <a:pathLst>
                  <a:path w="9819" h="5776" extrusionOk="0">
                    <a:moveTo>
                      <a:pt x="9757" y="0"/>
                    </a:moveTo>
                    <a:lnTo>
                      <a:pt x="9605" y="122"/>
                    </a:lnTo>
                    <a:lnTo>
                      <a:pt x="5198" y="2675"/>
                    </a:lnTo>
                    <a:lnTo>
                      <a:pt x="5046" y="2736"/>
                    </a:lnTo>
                    <a:lnTo>
                      <a:pt x="4924" y="2766"/>
                    </a:lnTo>
                    <a:lnTo>
                      <a:pt x="4742" y="2888"/>
                    </a:lnTo>
                    <a:lnTo>
                      <a:pt x="4590" y="2979"/>
                    </a:lnTo>
                    <a:lnTo>
                      <a:pt x="213" y="5502"/>
                    </a:lnTo>
                    <a:lnTo>
                      <a:pt x="31" y="5623"/>
                    </a:lnTo>
                    <a:lnTo>
                      <a:pt x="0" y="5654"/>
                    </a:lnTo>
                    <a:lnTo>
                      <a:pt x="31" y="5714"/>
                    </a:lnTo>
                    <a:lnTo>
                      <a:pt x="152" y="5775"/>
                    </a:lnTo>
                    <a:lnTo>
                      <a:pt x="304" y="5654"/>
                    </a:lnTo>
                    <a:lnTo>
                      <a:pt x="4712" y="3161"/>
                    </a:lnTo>
                    <a:lnTo>
                      <a:pt x="4864" y="3040"/>
                    </a:lnTo>
                    <a:lnTo>
                      <a:pt x="4924" y="3009"/>
                    </a:lnTo>
                    <a:lnTo>
                      <a:pt x="5107" y="2888"/>
                    </a:lnTo>
                    <a:lnTo>
                      <a:pt x="5259" y="2827"/>
                    </a:lnTo>
                    <a:lnTo>
                      <a:pt x="9666" y="274"/>
                    </a:lnTo>
                    <a:lnTo>
                      <a:pt x="9818" y="152"/>
                    </a:lnTo>
                    <a:lnTo>
                      <a:pt x="9818" y="91"/>
                    </a:lnTo>
                    <a:lnTo>
                      <a:pt x="97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6" name="Google Shape;10336;p13"/>
              <p:cNvSpPr/>
              <p:nvPr/>
            </p:nvSpPr>
            <p:spPr>
              <a:xfrm>
                <a:off x="-2089450" y="13617500"/>
                <a:ext cx="12950" cy="22075"/>
              </a:xfrm>
              <a:custGeom>
                <a:avLst/>
                <a:gdLst/>
                <a:ahLst/>
                <a:cxnLst/>
                <a:rect l="l" t="t" r="r" b="b"/>
                <a:pathLst>
                  <a:path w="518" h="883" extrusionOk="0">
                    <a:moveTo>
                      <a:pt x="518" y="882"/>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7" name="Google Shape;10337;p13"/>
              <p:cNvSpPr/>
              <p:nvPr/>
            </p:nvSpPr>
            <p:spPr>
              <a:xfrm>
                <a:off x="-2071950" y="13606100"/>
                <a:ext cx="19000" cy="33475"/>
              </a:xfrm>
              <a:custGeom>
                <a:avLst/>
                <a:gdLst/>
                <a:ahLst/>
                <a:cxnLst/>
                <a:rect l="l" t="t" r="r" b="b"/>
                <a:pathLst>
                  <a:path w="760" h="1339" extrusionOk="0">
                    <a:moveTo>
                      <a:pt x="760" y="1"/>
                    </a:moveTo>
                    <a:cubicBezTo>
                      <a:pt x="760" y="62"/>
                      <a:pt x="760" y="62"/>
                      <a:pt x="760" y="1"/>
                    </a:cubicBezTo>
                    <a:lnTo>
                      <a:pt x="0" y="1338"/>
                    </a:lnTo>
                    <a:lnTo>
                      <a:pt x="0" y="133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8" name="Google Shape;10338;p13"/>
              <p:cNvSpPr/>
              <p:nvPr/>
            </p:nvSpPr>
            <p:spPr>
              <a:xfrm>
                <a:off x="-2117550" y="13657025"/>
                <a:ext cx="41050" cy="130725"/>
              </a:xfrm>
              <a:custGeom>
                <a:avLst/>
                <a:gdLst/>
                <a:ahLst/>
                <a:cxnLst/>
                <a:rect l="l" t="t" r="r" b="b"/>
                <a:pathLst>
                  <a:path w="1642" h="5229" extrusionOk="0">
                    <a:moveTo>
                      <a:pt x="1642" y="0"/>
                    </a:moveTo>
                    <a:lnTo>
                      <a:pt x="122" y="2614"/>
                    </a:lnTo>
                    <a:lnTo>
                      <a:pt x="0" y="2614"/>
                    </a:lnTo>
                    <a:lnTo>
                      <a:pt x="1490" y="5168"/>
                    </a:lnTo>
                    <a:lnTo>
                      <a:pt x="1642" y="5228"/>
                    </a:lnTo>
                    <a:lnTo>
                      <a:pt x="1642" y="5076"/>
                    </a:lnTo>
                    <a:lnTo>
                      <a:pt x="183" y="2523"/>
                    </a:lnTo>
                    <a:lnTo>
                      <a:pt x="16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9" name="Google Shape;10339;p13"/>
              <p:cNvSpPr/>
              <p:nvPr/>
            </p:nvSpPr>
            <p:spPr>
              <a:xfrm>
                <a:off x="-2071950" y="13657025"/>
                <a:ext cx="39525" cy="130725"/>
              </a:xfrm>
              <a:custGeom>
                <a:avLst/>
                <a:gdLst/>
                <a:ahLst/>
                <a:cxnLst/>
                <a:rect l="l" t="t" r="r" b="b"/>
                <a:pathLst>
                  <a:path w="1581" h="5229" extrusionOk="0">
                    <a:moveTo>
                      <a:pt x="0" y="0"/>
                    </a:moveTo>
                    <a:lnTo>
                      <a:pt x="1429" y="2523"/>
                    </a:lnTo>
                    <a:lnTo>
                      <a:pt x="0" y="5076"/>
                    </a:lnTo>
                    <a:lnTo>
                      <a:pt x="0" y="5228"/>
                    </a:lnTo>
                    <a:lnTo>
                      <a:pt x="152" y="5168"/>
                    </a:lnTo>
                    <a:lnTo>
                      <a:pt x="1581" y="2614"/>
                    </a:lnTo>
                    <a:lnTo>
                      <a:pt x="1520" y="261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0" name="Google Shape;10340;p13"/>
              <p:cNvSpPr/>
              <p:nvPr/>
            </p:nvSpPr>
            <p:spPr>
              <a:xfrm>
                <a:off x="-2075750" y="13794575"/>
                <a:ext cx="1525" cy="1525"/>
              </a:xfrm>
              <a:custGeom>
                <a:avLst/>
                <a:gdLst/>
                <a:ahLst/>
                <a:cxnLst/>
                <a:rect l="l" t="t" r="r" b="b"/>
                <a:pathLst>
                  <a:path w="61" h="61" extrusionOk="0">
                    <a:moveTo>
                      <a:pt x="0" y="0"/>
                    </a:moveTo>
                    <a:lnTo>
                      <a:pt x="30" y="61"/>
                    </a:lnTo>
                    <a:lnTo>
                      <a:pt x="61" y="30"/>
                    </a:lnTo>
                    <a:lnTo>
                      <a:pt x="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1" name="Google Shape;10341;p13"/>
              <p:cNvSpPr/>
              <p:nvPr/>
            </p:nvSpPr>
            <p:spPr>
              <a:xfrm>
                <a:off x="-2150225" y="13646375"/>
                <a:ext cx="66900" cy="25"/>
              </a:xfrm>
              <a:custGeom>
                <a:avLst/>
                <a:gdLst/>
                <a:ahLst/>
                <a:cxnLst/>
                <a:rect l="l" t="t" r="r" b="b"/>
                <a:pathLst>
                  <a:path w="2676" h="1" extrusionOk="0">
                    <a:moveTo>
                      <a:pt x="2675" y="1"/>
                    </a:moveTo>
                    <a:lnTo>
                      <a:pt x="61" y="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2" name="Google Shape;10342;p13"/>
              <p:cNvSpPr/>
              <p:nvPr/>
            </p:nvSpPr>
            <p:spPr>
              <a:xfrm>
                <a:off x="-2093250" y="13617500"/>
                <a:ext cx="16750" cy="26625"/>
              </a:xfrm>
              <a:custGeom>
                <a:avLst/>
                <a:gdLst/>
                <a:ahLst/>
                <a:cxnLst/>
                <a:rect l="l" t="t" r="r" b="b"/>
                <a:pathLst>
                  <a:path w="670" h="1065" extrusionOk="0">
                    <a:moveTo>
                      <a:pt x="153" y="1"/>
                    </a:moveTo>
                    <a:cubicBezTo>
                      <a:pt x="92" y="62"/>
                      <a:pt x="62" y="62"/>
                      <a:pt x="1" y="92"/>
                    </a:cubicBezTo>
                    <a:lnTo>
                      <a:pt x="518" y="974"/>
                    </a:lnTo>
                    <a:lnTo>
                      <a:pt x="670" y="1065"/>
                    </a:lnTo>
                    <a:lnTo>
                      <a:pt x="670" y="882"/>
                    </a:lnTo>
                    <a:lnTo>
                      <a:pt x="1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3" name="Google Shape;10343;p13"/>
              <p:cNvSpPr/>
              <p:nvPr/>
            </p:nvSpPr>
            <p:spPr>
              <a:xfrm>
                <a:off x="-2066650" y="13647900"/>
                <a:ext cx="114025" cy="68425"/>
              </a:xfrm>
              <a:custGeom>
                <a:avLst/>
                <a:gdLst/>
                <a:ahLst/>
                <a:cxnLst/>
                <a:rect l="l" t="t" r="r" b="b"/>
                <a:pathLst>
                  <a:path w="4561" h="2737" extrusionOk="0">
                    <a:moveTo>
                      <a:pt x="3101" y="1"/>
                    </a:moveTo>
                    <a:lnTo>
                      <a:pt x="3040" y="92"/>
                    </a:lnTo>
                    <a:lnTo>
                      <a:pt x="1" y="92"/>
                    </a:lnTo>
                    <a:lnTo>
                      <a:pt x="1" y="122"/>
                    </a:lnTo>
                    <a:lnTo>
                      <a:pt x="2949" y="122"/>
                    </a:lnTo>
                    <a:lnTo>
                      <a:pt x="4408" y="2645"/>
                    </a:lnTo>
                    <a:lnTo>
                      <a:pt x="4560" y="2736"/>
                    </a:lnTo>
                    <a:lnTo>
                      <a:pt x="4560" y="2554"/>
                    </a:lnTo>
                    <a:lnTo>
                      <a:pt x="31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4" name="Google Shape;10344;p13"/>
              <p:cNvSpPr/>
              <p:nvPr/>
            </p:nvSpPr>
            <p:spPr>
              <a:xfrm>
                <a:off x="-2071950" y="13651700"/>
                <a:ext cx="117800" cy="70700"/>
              </a:xfrm>
              <a:custGeom>
                <a:avLst/>
                <a:gdLst/>
                <a:ahLst/>
                <a:cxnLst/>
                <a:rect l="l" t="t" r="r" b="b"/>
                <a:pathLst>
                  <a:path w="4712" h="2828" extrusionOk="0">
                    <a:moveTo>
                      <a:pt x="0" y="1"/>
                    </a:moveTo>
                    <a:lnTo>
                      <a:pt x="0" y="213"/>
                    </a:lnTo>
                    <a:lnTo>
                      <a:pt x="1520" y="2827"/>
                    </a:lnTo>
                    <a:lnTo>
                      <a:pt x="4559" y="2827"/>
                    </a:lnTo>
                    <a:lnTo>
                      <a:pt x="4711" y="2736"/>
                    </a:lnTo>
                    <a:lnTo>
                      <a:pt x="4559" y="2645"/>
                    </a:lnTo>
                    <a:lnTo>
                      <a:pt x="1581" y="264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5" name="Google Shape;10345;p13"/>
              <p:cNvSpPr/>
              <p:nvPr/>
            </p:nvSpPr>
            <p:spPr>
              <a:xfrm>
                <a:off x="-2197350" y="13647150"/>
                <a:ext cx="117825" cy="69175"/>
              </a:xfrm>
              <a:custGeom>
                <a:avLst/>
                <a:gdLst/>
                <a:ahLst/>
                <a:cxnLst/>
                <a:rect l="l" t="t" r="r" b="b"/>
                <a:pathLst>
                  <a:path w="4713" h="2767" extrusionOk="0">
                    <a:moveTo>
                      <a:pt x="1916" y="0"/>
                    </a:moveTo>
                    <a:cubicBezTo>
                      <a:pt x="1703" y="122"/>
                      <a:pt x="1521" y="213"/>
                      <a:pt x="1338" y="304"/>
                    </a:cubicBezTo>
                    <a:lnTo>
                      <a:pt x="1" y="2614"/>
                    </a:lnTo>
                    <a:lnTo>
                      <a:pt x="1" y="2766"/>
                    </a:lnTo>
                    <a:lnTo>
                      <a:pt x="153" y="2706"/>
                    </a:lnTo>
                    <a:lnTo>
                      <a:pt x="1642" y="152"/>
                    </a:lnTo>
                    <a:lnTo>
                      <a:pt x="4560" y="152"/>
                    </a:lnTo>
                    <a:lnTo>
                      <a:pt x="4712" y="91"/>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6" name="Google Shape;10346;p13"/>
              <p:cNvSpPr/>
              <p:nvPr/>
            </p:nvSpPr>
            <p:spPr>
              <a:xfrm>
                <a:off x="-2194300" y="13651700"/>
                <a:ext cx="117800" cy="70700"/>
              </a:xfrm>
              <a:custGeom>
                <a:avLst/>
                <a:gdLst/>
                <a:ahLst/>
                <a:cxnLst/>
                <a:rect l="l" t="t" r="r" b="b"/>
                <a:pathLst>
                  <a:path w="4712" h="2828" extrusionOk="0">
                    <a:moveTo>
                      <a:pt x="4712" y="1"/>
                    </a:moveTo>
                    <a:lnTo>
                      <a:pt x="4560" y="122"/>
                    </a:lnTo>
                    <a:lnTo>
                      <a:pt x="3070" y="2645"/>
                    </a:lnTo>
                    <a:lnTo>
                      <a:pt x="152" y="2645"/>
                    </a:lnTo>
                    <a:lnTo>
                      <a:pt x="0" y="2736"/>
                    </a:lnTo>
                    <a:lnTo>
                      <a:pt x="152" y="2827"/>
                    </a:lnTo>
                    <a:lnTo>
                      <a:pt x="3192" y="2827"/>
                    </a:lnTo>
                    <a:lnTo>
                      <a:pt x="4712" y="21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7" name="Google Shape;10347;p13"/>
              <p:cNvSpPr/>
              <p:nvPr/>
            </p:nvSpPr>
            <p:spPr>
              <a:xfrm>
                <a:off x="-2203425" y="13720100"/>
                <a:ext cx="2300" cy="2300"/>
              </a:xfrm>
              <a:custGeom>
                <a:avLst/>
                <a:gdLst/>
                <a:ahLst/>
                <a:cxnLst/>
                <a:rect l="l" t="t" r="r" b="b"/>
                <a:pathLst>
                  <a:path w="92" h="92" extrusionOk="0">
                    <a:moveTo>
                      <a:pt x="61" y="0"/>
                    </a:moveTo>
                    <a:lnTo>
                      <a:pt x="1" y="91"/>
                    </a:lnTo>
                    <a:lnTo>
                      <a:pt x="92" y="91"/>
                    </a:lnTo>
                    <a:lnTo>
                      <a:pt x="92" y="61"/>
                    </a:ln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8" name="Google Shape;10348;p13"/>
              <p:cNvSpPr/>
              <p:nvPr/>
            </p:nvSpPr>
            <p:spPr>
              <a:xfrm>
                <a:off x="-2071950" y="13605350"/>
                <a:ext cx="25850" cy="38775"/>
              </a:xfrm>
              <a:custGeom>
                <a:avLst/>
                <a:gdLst/>
                <a:ahLst/>
                <a:cxnLst/>
                <a:rect l="l" t="t" r="r" b="b"/>
                <a:pathLst>
                  <a:path w="1034" h="1551" extrusionOk="0">
                    <a:moveTo>
                      <a:pt x="1034" y="1"/>
                    </a:moveTo>
                    <a:cubicBezTo>
                      <a:pt x="942" y="31"/>
                      <a:pt x="882" y="31"/>
                      <a:pt x="760" y="92"/>
                    </a:cubicBezTo>
                    <a:lnTo>
                      <a:pt x="0" y="1399"/>
                    </a:lnTo>
                    <a:lnTo>
                      <a:pt x="0" y="1551"/>
                    </a:lnTo>
                    <a:lnTo>
                      <a:pt x="152" y="1490"/>
                    </a:lnTo>
                    <a:lnTo>
                      <a:pt x="10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9" name="Google Shape;10349;p13"/>
              <p:cNvSpPr/>
              <p:nvPr/>
            </p:nvSpPr>
            <p:spPr>
              <a:xfrm>
                <a:off x="-2070450" y="13590925"/>
                <a:ext cx="114025" cy="59275"/>
              </a:xfrm>
              <a:custGeom>
                <a:avLst/>
                <a:gdLst/>
                <a:ahLst/>
                <a:cxnLst/>
                <a:rect l="l" t="t" r="r" b="b"/>
                <a:pathLst>
                  <a:path w="4561" h="2371" extrusionOk="0">
                    <a:moveTo>
                      <a:pt x="4347" y="0"/>
                    </a:moveTo>
                    <a:lnTo>
                      <a:pt x="3101" y="2189"/>
                    </a:lnTo>
                    <a:lnTo>
                      <a:pt x="153" y="2189"/>
                    </a:lnTo>
                    <a:lnTo>
                      <a:pt x="1" y="2280"/>
                    </a:lnTo>
                    <a:lnTo>
                      <a:pt x="153" y="2371"/>
                    </a:lnTo>
                    <a:lnTo>
                      <a:pt x="3192" y="2371"/>
                    </a:lnTo>
                    <a:lnTo>
                      <a:pt x="3253" y="2280"/>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0" name="Google Shape;10350;p13"/>
              <p:cNvSpPr/>
              <p:nvPr/>
            </p:nvSpPr>
            <p:spPr>
              <a:xfrm>
                <a:off x="-1999775" y="13726175"/>
                <a:ext cx="43350" cy="25850"/>
              </a:xfrm>
              <a:custGeom>
                <a:avLst/>
                <a:gdLst/>
                <a:ahLst/>
                <a:cxnLst/>
                <a:rect l="l" t="t" r="r" b="b"/>
                <a:pathLst>
                  <a:path w="1734" h="1034" extrusionOk="0">
                    <a:moveTo>
                      <a:pt x="1733" y="0"/>
                    </a:moveTo>
                    <a:lnTo>
                      <a:pt x="1" y="103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1" name="Google Shape;10351;p13"/>
              <p:cNvSpPr/>
              <p:nvPr/>
            </p:nvSpPr>
            <p:spPr>
              <a:xfrm>
                <a:off x="-2201150" y="13676775"/>
                <a:ext cx="4600" cy="41075"/>
              </a:xfrm>
              <a:custGeom>
                <a:avLst/>
                <a:gdLst/>
                <a:ahLst/>
                <a:cxnLst/>
                <a:rect l="l" t="t" r="r" b="b"/>
                <a:pathLst>
                  <a:path w="184" h="1643" extrusionOk="0">
                    <a:moveTo>
                      <a:pt x="183" y="1"/>
                    </a:moveTo>
                    <a:cubicBezTo>
                      <a:pt x="122" y="31"/>
                      <a:pt x="62" y="62"/>
                      <a:pt x="1" y="153"/>
                    </a:cubicBezTo>
                    <a:lnTo>
                      <a:pt x="1" y="1429"/>
                    </a:lnTo>
                    <a:lnTo>
                      <a:pt x="122" y="1642"/>
                    </a:lnTo>
                    <a:lnTo>
                      <a:pt x="183" y="1581"/>
                    </a:lnTo>
                    <a:lnTo>
                      <a:pt x="183" y="1399"/>
                    </a:lnTo>
                    <a:lnTo>
                      <a:pt x="1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2" name="Google Shape;10352;p13"/>
              <p:cNvSpPr/>
              <p:nvPr/>
            </p:nvSpPr>
            <p:spPr>
              <a:xfrm>
                <a:off x="-2076525" y="13650950"/>
                <a:ext cx="4600" cy="139075"/>
              </a:xfrm>
              <a:custGeom>
                <a:avLst/>
                <a:gdLst/>
                <a:ahLst/>
                <a:cxnLst/>
                <a:rect l="l" t="t" r="r" b="b"/>
                <a:pathLst>
                  <a:path w="184" h="5563" extrusionOk="0">
                    <a:moveTo>
                      <a:pt x="61" y="0"/>
                    </a:moveTo>
                    <a:lnTo>
                      <a:pt x="1" y="31"/>
                    </a:lnTo>
                    <a:lnTo>
                      <a:pt x="1" y="243"/>
                    </a:lnTo>
                    <a:lnTo>
                      <a:pt x="1" y="5319"/>
                    </a:lnTo>
                    <a:lnTo>
                      <a:pt x="1" y="5471"/>
                    </a:lnTo>
                    <a:lnTo>
                      <a:pt x="61" y="5563"/>
                    </a:lnTo>
                    <a:lnTo>
                      <a:pt x="183" y="5471"/>
                    </a:lnTo>
                    <a:lnTo>
                      <a:pt x="183" y="5319"/>
                    </a:lnTo>
                    <a:lnTo>
                      <a:pt x="183" y="243"/>
                    </a:lnTo>
                    <a:lnTo>
                      <a:pt x="183"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3" name="Google Shape;10353;p13"/>
              <p:cNvSpPr/>
              <p:nvPr/>
            </p:nvSpPr>
            <p:spPr>
              <a:xfrm>
                <a:off x="-2078050" y="13612200"/>
                <a:ext cx="5350" cy="33450"/>
              </a:xfrm>
              <a:custGeom>
                <a:avLst/>
                <a:gdLst/>
                <a:ahLst/>
                <a:cxnLst/>
                <a:rect l="l" t="t" r="r" b="b"/>
                <a:pathLst>
                  <a:path w="214" h="1338" extrusionOk="0">
                    <a:moveTo>
                      <a:pt x="214" y="0"/>
                    </a:moveTo>
                    <a:cubicBezTo>
                      <a:pt x="122" y="30"/>
                      <a:pt x="92" y="30"/>
                      <a:pt x="1" y="61"/>
                    </a:cubicBezTo>
                    <a:lnTo>
                      <a:pt x="1" y="1094"/>
                    </a:lnTo>
                    <a:lnTo>
                      <a:pt x="1" y="1277"/>
                    </a:lnTo>
                    <a:lnTo>
                      <a:pt x="62" y="1277"/>
                    </a:lnTo>
                    <a:lnTo>
                      <a:pt x="122" y="1338"/>
                    </a:lnTo>
                    <a:lnTo>
                      <a:pt x="214" y="1277"/>
                    </a:lnTo>
                    <a:lnTo>
                      <a:pt x="214" y="1094"/>
                    </a:lnTo>
                    <a:lnTo>
                      <a:pt x="2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4" name="Google Shape;10354;p13"/>
              <p:cNvSpPr/>
              <p:nvPr/>
            </p:nvSpPr>
            <p:spPr>
              <a:xfrm>
                <a:off x="-2113000" y="13626625"/>
                <a:ext cx="38025" cy="21300"/>
              </a:xfrm>
              <a:custGeom>
                <a:avLst/>
                <a:gdLst/>
                <a:ahLst/>
                <a:cxnLst/>
                <a:rect l="l" t="t" r="r" b="b"/>
                <a:pathLst>
                  <a:path w="1521" h="852" extrusionOk="0">
                    <a:moveTo>
                      <a:pt x="183" y="1"/>
                    </a:moveTo>
                    <a:cubicBezTo>
                      <a:pt x="122" y="31"/>
                      <a:pt x="31" y="61"/>
                      <a:pt x="1" y="61"/>
                    </a:cubicBezTo>
                    <a:lnTo>
                      <a:pt x="1217" y="791"/>
                    </a:lnTo>
                    <a:lnTo>
                      <a:pt x="1338" y="852"/>
                    </a:lnTo>
                    <a:lnTo>
                      <a:pt x="1520" y="761"/>
                    </a:lnTo>
                    <a:lnTo>
                      <a:pt x="1460" y="700"/>
                    </a:lnTo>
                    <a:lnTo>
                      <a:pt x="1308" y="639"/>
                    </a:lnTo>
                    <a:lnTo>
                      <a:pt x="1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5" name="Google Shape;10355;p13"/>
              <p:cNvSpPr/>
              <p:nvPr/>
            </p:nvSpPr>
            <p:spPr>
              <a:xfrm>
                <a:off x="-2075000" y="13647900"/>
                <a:ext cx="121600" cy="72225"/>
              </a:xfrm>
              <a:custGeom>
                <a:avLst/>
                <a:gdLst/>
                <a:ahLst/>
                <a:cxnLst/>
                <a:rect l="l" t="t" r="r" b="b"/>
                <a:pathLst>
                  <a:path w="4864" h="2889" extrusionOk="0">
                    <a:moveTo>
                      <a:pt x="183" y="1"/>
                    </a:moveTo>
                    <a:lnTo>
                      <a:pt x="0" y="122"/>
                    </a:lnTo>
                    <a:lnTo>
                      <a:pt x="122" y="153"/>
                    </a:lnTo>
                    <a:lnTo>
                      <a:pt x="274" y="274"/>
                    </a:lnTo>
                    <a:lnTo>
                      <a:pt x="4681" y="2797"/>
                    </a:lnTo>
                    <a:lnTo>
                      <a:pt x="4833" y="2888"/>
                    </a:lnTo>
                    <a:lnTo>
                      <a:pt x="4864" y="2858"/>
                    </a:lnTo>
                    <a:lnTo>
                      <a:pt x="4742" y="2645"/>
                    </a:lnTo>
                    <a:lnTo>
                      <a:pt x="335" y="122"/>
                    </a:lnTo>
                    <a:lnTo>
                      <a:pt x="335" y="92"/>
                    </a:lnTo>
                    <a:lnTo>
                      <a:pt x="1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6" name="Google Shape;10356;p13"/>
              <p:cNvSpPr/>
              <p:nvPr/>
            </p:nvSpPr>
            <p:spPr>
              <a:xfrm>
                <a:off x="-2198100" y="13593200"/>
                <a:ext cx="224950" cy="126150"/>
              </a:xfrm>
              <a:custGeom>
                <a:avLst/>
                <a:gdLst/>
                <a:ahLst/>
                <a:cxnLst/>
                <a:rect l="l" t="t" r="r" b="b"/>
                <a:pathLst>
                  <a:path w="8998" h="5046" extrusionOk="0">
                    <a:moveTo>
                      <a:pt x="8998" y="0"/>
                    </a:moveTo>
                    <a:cubicBezTo>
                      <a:pt x="8846" y="0"/>
                      <a:pt x="8694" y="31"/>
                      <a:pt x="8572" y="31"/>
                    </a:cubicBezTo>
                    <a:lnTo>
                      <a:pt x="5198" y="1976"/>
                    </a:lnTo>
                    <a:lnTo>
                      <a:pt x="5046" y="2037"/>
                    </a:lnTo>
                    <a:lnTo>
                      <a:pt x="4985" y="2098"/>
                    </a:lnTo>
                    <a:lnTo>
                      <a:pt x="4773" y="2189"/>
                    </a:lnTo>
                    <a:lnTo>
                      <a:pt x="4621" y="2280"/>
                    </a:lnTo>
                    <a:lnTo>
                      <a:pt x="213" y="4833"/>
                    </a:lnTo>
                    <a:lnTo>
                      <a:pt x="61" y="4894"/>
                    </a:lnTo>
                    <a:lnTo>
                      <a:pt x="0" y="4924"/>
                    </a:lnTo>
                    <a:lnTo>
                      <a:pt x="31" y="4985"/>
                    </a:lnTo>
                    <a:lnTo>
                      <a:pt x="152" y="5046"/>
                    </a:lnTo>
                    <a:lnTo>
                      <a:pt x="304" y="4985"/>
                    </a:lnTo>
                    <a:lnTo>
                      <a:pt x="4712" y="2432"/>
                    </a:lnTo>
                    <a:lnTo>
                      <a:pt x="4864" y="2341"/>
                    </a:lnTo>
                    <a:lnTo>
                      <a:pt x="4924" y="2310"/>
                    </a:lnTo>
                    <a:lnTo>
                      <a:pt x="5137" y="2189"/>
                    </a:lnTo>
                    <a:lnTo>
                      <a:pt x="5289" y="2128"/>
                    </a:lnTo>
                    <a:lnTo>
                      <a:pt x="89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7" name="Google Shape;10357;p13"/>
              <p:cNvSpPr/>
              <p:nvPr/>
            </p:nvSpPr>
            <p:spPr>
              <a:xfrm>
                <a:off x="-2192775" y="13726175"/>
                <a:ext cx="36500" cy="63850"/>
              </a:xfrm>
              <a:custGeom>
                <a:avLst/>
                <a:gdLst/>
                <a:ahLst/>
                <a:cxnLst/>
                <a:rect l="l" t="t" r="r" b="b"/>
                <a:pathLst>
                  <a:path w="1460" h="2554" extrusionOk="0">
                    <a:moveTo>
                      <a:pt x="0" y="0"/>
                    </a:moveTo>
                    <a:lnTo>
                      <a:pt x="1459" y="255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8" name="Google Shape;10358;p13"/>
              <p:cNvSpPr/>
              <p:nvPr/>
            </p:nvSpPr>
            <p:spPr>
              <a:xfrm>
                <a:off x="-2156300" y="13790000"/>
                <a:ext cx="72975" cy="25"/>
              </a:xfrm>
              <a:custGeom>
                <a:avLst/>
                <a:gdLst/>
                <a:ahLst/>
                <a:cxnLst/>
                <a:rect l="l" t="t" r="r" b="b"/>
                <a:pathLst>
                  <a:path w="2919" h="1" extrusionOk="0">
                    <a:moveTo>
                      <a:pt x="0" y="1"/>
                    </a:moveTo>
                    <a:lnTo>
                      <a:pt x="2918" y="1"/>
                    </a:lnTo>
                    <a:lnTo>
                      <a:pt x="2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9" name="Google Shape;10359;p13"/>
              <p:cNvSpPr/>
              <p:nvPr/>
            </p:nvSpPr>
            <p:spPr>
              <a:xfrm>
                <a:off x="-2201150" y="13720100"/>
                <a:ext cx="44875" cy="152000"/>
              </a:xfrm>
              <a:custGeom>
                <a:avLst/>
                <a:gdLst/>
                <a:ahLst/>
                <a:cxnLst/>
                <a:rect l="l" t="t" r="r" b="b"/>
                <a:pathLst>
                  <a:path w="1795" h="6080" extrusionOk="0">
                    <a:moveTo>
                      <a:pt x="1" y="0"/>
                    </a:moveTo>
                    <a:lnTo>
                      <a:pt x="1" y="61"/>
                    </a:lnTo>
                    <a:lnTo>
                      <a:pt x="1" y="91"/>
                    </a:lnTo>
                    <a:lnTo>
                      <a:pt x="1" y="365"/>
                    </a:lnTo>
                    <a:lnTo>
                      <a:pt x="1" y="5441"/>
                    </a:lnTo>
                    <a:lnTo>
                      <a:pt x="1" y="5684"/>
                    </a:lnTo>
                    <a:lnTo>
                      <a:pt x="1" y="5715"/>
                    </a:lnTo>
                    <a:lnTo>
                      <a:pt x="1" y="5775"/>
                    </a:lnTo>
                    <a:lnTo>
                      <a:pt x="1" y="5836"/>
                    </a:lnTo>
                    <a:lnTo>
                      <a:pt x="1" y="5897"/>
                    </a:lnTo>
                    <a:lnTo>
                      <a:pt x="1" y="6079"/>
                    </a:lnTo>
                    <a:lnTo>
                      <a:pt x="122" y="5897"/>
                    </a:lnTo>
                    <a:lnTo>
                      <a:pt x="183" y="5715"/>
                    </a:lnTo>
                    <a:lnTo>
                      <a:pt x="335" y="5532"/>
                    </a:lnTo>
                    <a:lnTo>
                      <a:pt x="1794" y="2979"/>
                    </a:lnTo>
                    <a:lnTo>
                      <a:pt x="1703" y="2979"/>
                    </a:lnTo>
                    <a:lnTo>
                      <a:pt x="1642" y="2888"/>
                    </a:lnTo>
                    <a:lnTo>
                      <a:pt x="153" y="5441"/>
                    </a:lnTo>
                    <a:lnTo>
                      <a:pt x="153" y="365"/>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0" name="Google Shape;10360;p13"/>
              <p:cNvSpPr/>
              <p:nvPr/>
            </p:nvSpPr>
            <p:spPr>
              <a:xfrm>
                <a:off x="-2201150" y="13711725"/>
                <a:ext cx="3825" cy="6875"/>
              </a:xfrm>
              <a:custGeom>
                <a:avLst/>
                <a:gdLst/>
                <a:ahLst/>
                <a:cxnLst/>
                <a:rect l="l" t="t" r="r" b="b"/>
                <a:pathLst>
                  <a:path w="153" h="275" extrusionOk="0">
                    <a:moveTo>
                      <a:pt x="1" y="1"/>
                    </a:moveTo>
                    <a:lnTo>
                      <a:pt x="1" y="183"/>
                    </a:lnTo>
                    <a:lnTo>
                      <a:pt x="153" y="274"/>
                    </a:lnTo>
                    <a:lnTo>
                      <a:pt x="122" y="244"/>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1" name="Google Shape;10361;p13"/>
              <p:cNvSpPr/>
              <p:nvPr/>
            </p:nvSpPr>
            <p:spPr>
              <a:xfrm>
                <a:off x="-2066650" y="13794575"/>
                <a:ext cx="73750" cy="0"/>
              </a:xfrm>
              <a:custGeom>
                <a:avLst/>
                <a:gdLst/>
                <a:ahLst/>
                <a:cxnLst/>
                <a:rect l="l" t="t" r="r" b="b"/>
                <a:pathLst>
                  <a:path w="2950" extrusionOk="0">
                    <a:moveTo>
                      <a:pt x="2949" y="0"/>
                    </a:moveTo>
                    <a:lnTo>
                      <a:pt x="1" y="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2" name="Google Shape;10362;p13"/>
              <p:cNvSpPr/>
              <p:nvPr/>
            </p:nvSpPr>
            <p:spPr>
              <a:xfrm>
                <a:off x="-1992925" y="13794575"/>
                <a:ext cx="36500" cy="63850"/>
              </a:xfrm>
              <a:custGeom>
                <a:avLst/>
                <a:gdLst/>
                <a:ahLst/>
                <a:cxnLst/>
                <a:rect l="l" t="t" r="r" b="b"/>
                <a:pathLst>
                  <a:path w="1460" h="2554" extrusionOk="0">
                    <a:moveTo>
                      <a:pt x="1459" y="2553"/>
                    </a:move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3" name="Google Shape;10363;p13"/>
              <p:cNvSpPr/>
              <p:nvPr/>
            </p:nvSpPr>
            <p:spPr>
              <a:xfrm>
                <a:off x="-2066650" y="13790000"/>
                <a:ext cx="73750" cy="25"/>
              </a:xfrm>
              <a:custGeom>
                <a:avLst/>
                <a:gdLst/>
                <a:ahLst/>
                <a:cxnLst/>
                <a:rect l="l" t="t" r="r" b="b"/>
                <a:pathLst>
                  <a:path w="2950" h="1" extrusionOk="0">
                    <a:moveTo>
                      <a:pt x="1" y="1"/>
                    </a:moveTo>
                    <a:lnTo>
                      <a:pt x="29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4" name="Google Shape;10364;p13"/>
              <p:cNvSpPr/>
              <p:nvPr/>
            </p:nvSpPr>
            <p:spPr>
              <a:xfrm>
                <a:off x="-1969375" y="13729225"/>
                <a:ext cx="16750" cy="28125"/>
              </a:xfrm>
              <a:custGeom>
                <a:avLst/>
                <a:gdLst/>
                <a:ahLst/>
                <a:cxnLst/>
                <a:rect l="l" t="t" r="r" b="b"/>
                <a:pathLst>
                  <a:path w="670" h="1125" extrusionOk="0">
                    <a:moveTo>
                      <a:pt x="669" y="0"/>
                    </a:moveTo>
                    <a:lnTo>
                      <a:pt x="669" y="0"/>
                    </a:lnTo>
                    <a:lnTo>
                      <a:pt x="0" y="112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5" name="Google Shape;10365;p13"/>
              <p:cNvSpPr/>
              <p:nvPr/>
            </p:nvSpPr>
            <p:spPr>
              <a:xfrm>
                <a:off x="-1989125" y="13792275"/>
                <a:ext cx="22825" cy="39550"/>
              </a:xfrm>
              <a:custGeom>
                <a:avLst/>
                <a:gdLst/>
                <a:ahLst/>
                <a:cxnLst/>
                <a:rect l="l" t="t" r="r" b="b"/>
                <a:pathLst>
                  <a:path w="913" h="1582" extrusionOk="0">
                    <a:moveTo>
                      <a:pt x="0" y="1"/>
                    </a:moveTo>
                    <a:lnTo>
                      <a:pt x="912" y="158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6" name="Google Shape;10366;p13"/>
              <p:cNvSpPr/>
              <p:nvPr/>
            </p:nvSpPr>
            <p:spPr>
              <a:xfrm>
                <a:off x="-1992925" y="13726175"/>
                <a:ext cx="36500" cy="63850"/>
              </a:xfrm>
              <a:custGeom>
                <a:avLst/>
                <a:gdLst/>
                <a:ahLst/>
                <a:cxnLst/>
                <a:rect l="l" t="t" r="r" b="b"/>
                <a:pathLst>
                  <a:path w="1460" h="2554" extrusionOk="0">
                    <a:moveTo>
                      <a:pt x="1459" y="0"/>
                    </a:moveTo>
                    <a:lnTo>
                      <a:pt x="1459" y="0"/>
                    </a:lnTo>
                    <a:lnTo>
                      <a:pt x="0" y="255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7" name="Google Shape;10367;p13"/>
              <p:cNvSpPr/>
              <p:nvPr/>
            </p:nvSpPr>
            <p:spPr>
              <a:xfrm>
                <a:off x="-2204950" y="13714025"/>
                <a:ext cx="129975" cy="80550"/>
              </a:xfrm>
              <a:custGeom>
                <a:avLst/>
                <a:gdLst/>
                <a:ahLst/>
                <a:cxnLst/>
                <a:rect l="l" t="t" r="r" b="b"/>
                <a:pathLst>
                  <a:path w="5199" h="3222" extrusionOk="0">
                    <a:moveTo>
                      <a:pt x="1" y="0"/>
                    </a:moveTo>
                    <a:lnTo>
                      <a:pt x="122" y="213"/>
                    </a:lnTo>
                    <a:lnTo>
                      <a:pt x="122" y="243"/>
                    </a:lnTo>
                    <a:lnTo>
                      <a:pt x="153" y="243"/>
                    </a:lnTo>
                    <a:lnTo>
                      <a:pt x="305" y="608"/>
                    </a:lnTo>
                    <a:lnTo>
                      <a:pt x="1794" y="3131"/>
                    </a:lnTo>
                    <a:lnTo>
                      <a:pt x="1855" y="3222"/>
                    </a:lnTo>
                    <a:lnTo>
                      <a:pt x="4864" y="3222"/>
                    </a:lnTo>
                    <a:lnTo>
                      <a:pt x="5016" y="3131"/>
                    </a:lnTo>
                    <a:lnTo>
                      <a:pt x="4864" y="3040"/>
                    </a:lnTo>
                    <a:lnTo>
                      <a:pt x="1946" y="3040"/>
                    </a:lnTo>
                    <a:lnTo>
                      <a:pt x="487" y="486"/>
                    </a:lnTo>
                    <a:lnTo>
                      <a:pt x="4864" y="3040"/>
                    </a:lnTo>
                    <a:lnTo>
                      <a:pt x="5198" y="3040"/>
                    </a:lnTo>
                    <a:lnTo>
                      <a:pt x="5138" y="2948"/>
                    </a:lnTo>
                    <a:lnTo>
                      <a:pt x="4986" y="2888"/>
                    </a:lnTo>
                    <a:lnTo>
                      <a:pt x="578" y="334"/>
                    </a:lnTo>
                    <a:lnTo>
                      <a:pt x="426" y="243"/>
                    </a:lnTo>
                    <a:lnTo>
                      <a:pt x="305" y="182"/>
                    </a:lnTo>
                    <a:lnTo>
                      <a:pt x="153" y="9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8" name="Google Shape;10368;p13"/>
              <p:cNvSpPr/>
              <p:nvPr/>
            </p:nvSpPr>
            <p:spPr>
              <a:xfrm>
                <a:off x="-2075000" y="13792275"/>
                <a:ext cx="122375" cy="72225"/>
              </a:xfrm>
              <a:custGeom>
                <a:avLst/>
                <a:gdLst/>
                <a:ahLst/>
                <a:cxnLst/>
                <a:rect l="l" t="t" r="r" b="b"/>
                <a:pathLst>
                  <a:path w="4895" h="2889" extrusionOk="0">
                    <a:moveTo>
                      <a:pt x="3435" y="1"/>
                    </a:moveTo>
                    <a:lnTo>
                      <a:pt x="3374" y="92"/>
                    </a:lnTo>
                    <a:lnTo>
                      <a:pt x="3283" y="92"/>
                    </a:lnTo>
                    <a:lnTo>
                      <a:pt x="4742" y="2645"/>
                    </a:lnTo>
                    <a:lnTo>
                      <a:pt x="335" y="92"/>
                    </a:lnTo>
                    <a:lnTo>
                      <a:pt x="0" y="92"/>
                    </a:lnTo>
                    <a:lnTo>
                      <a:pt x="92" y="122"/>
                    </a:lnTo>
                    <a:lnTo>
                      <a:pt x="152" y="153"/>
                    </a:lnTo>
                    <a:lnTo>
                      <a:pt x="304" y="244"/>
                    </a:lnTo>
                    <a:lnTo>
                      <a:pt x="4347" y="2554"/>
                    </a:lnTo>
                    <a:lnTo>
                      <a:pt x="4864" y="2858"/>
                    </a:lnTo>
                    <a:lnTo>
                      <a:pt x="4894" y="2888"/>
                    </a:lnTo>
                    <a:lnTo>
                      <a:pt x="4894" y="2888"/>
                    </a:lnTo>
                    <a:lnTo>
                      <a:pt x="4833" y="2797"/>
                    </a:lnTo>
                    <a:lnTo>
                      <a:pt x="4894" y="2797"/>
                    </a:lnTo>
                    <a:lnTo>
                      <a:pt x="4894" y="2554"/>
                    </a:lnTo>
                    <a:lnTo>
                      <a:pt x="4347" y="1581"/>
                    </a:lnTo>
                    <a:lnTo>
                      <a:pt x="34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9" name="Google Shape;10369;p13"/>
              <p:cNvSpPr/>
              <p:nvPr/>
            </p:nvSpPr>
            <p:spPr>
              <a:xfrm>
                <a:off x="-2083350" y="13790000"/>
                <a:ext cx="8375" cy="2300"/>
              </a:xfrm>
              <a:custGeom>
                <a:avLst/>
                <a:gdLst/>
                <a:ahLst/>
                <a:cxnLst/>
                <a:rect l="l" t="t" r="r" b="b"/>
                <a:pathLst>
                  <a:path w="335" h="92" extrusionOk="0">
                    <a:moveTo>
                      <a:pt x="0" y="1"/>
                    </a:moveTo>
                    <a:lnTo>
                      <a:pt x="152" y="92"/>
                    </a:lnTo>
                    <a:lnTo>
                      <a:pt x="3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0" name="Google Shape;10370;p13"/>
              <p:cNvSpPr/>
              <p:nvPr/>
            </p:nvSpPr>
            <p:spPr>
              <a:xfrm>
                <a:off x="-2084125" y="13720100"/>
                <a:ext cx="131500" cy="74475"/>
              </a:xfrm>
              <a:custGeom>
                <a:avLst/>
                <a:gdLst/>
                <a:ahLst/>
                <a:cxnLst/>
                <a:rect l="l" t="t" r="r" b="b"/>
                <a:pathLst>
                  <a:path w="5260" h="2979" extrusionOk="0">
                    <a:moveTo>
                      <a:pt x="5107" y="243"/>
                    </a:moveTo>
                    <a:lnTo>
                      <a:pt x="3648" y="2797"/>
                    </a:lnTo>
                    <a:lnTo>
                      <a:pt x="700" y="2797"/>
                    </a:lnTo>
                    <a:lnTo>
                      <a:pt x="3375" y="1277"/>
                    </a:lnTo>
                    <a:lnTo>
                      <a:pt x="5107" y="243"/>
                    </a:lnTo>
                    <a:close/>
                    <a:moveTo>
                      <a:pt x="5198" y="0"/>
                    </a:moveTo>
                    <a:lnTo>
                      <a:pt x="5138" y="61"/>
                    </a:lnTo>
                    <a:lnTo>
                      <a:pt x="4986" y="122"/>
                    </a:lnTo>
                    <a:lnTo>
                      <a:pt x="578" y="2675"/>
                    </a:lnTo>
                    <a:lnTo>
                      <a:pt x="426" y="2736"/>
                    </a:lnTo>
                    <a:lnTo>
                      <a:pt x="335" y="2797"/>
                    </a:lnTo>
                    <a:lnTo>
                      <a:pt x="305" y="2797"/>
                    </a:lnTo>
                    <a:lnTo>
                      <a:pt x="153" y="2857"/>
                    </a:lnTo>
                    <a:lnTo>
                      <a:pt x="1" y="2949"/>
                    </a:lnTo>
                    <a:lnTo>
                      <a:pt x="305" y="2949"/>
                    </a:lnTo>
                    <a:lnTo>
                      <a:pt x="3709" y="2979"/>
                    </a:lnTo>
                    <a:lnTo>
                      <a:pt x="3739" y="2979"/>
                    </a:lnTo>
                    <a:lnTo>
                      <a:pt x="3800" y="2888"/>
                    </a:lnTo>
                    <a:lnTo>
                      <a:pt x="4590" y="1490"/>
                    </a:lnTo>
                    <a:lnTo>
                      <a:pt x="5259" y="365"/>
                    </a:lnTo>
                    <a:lnTo>
                      <a:pt x="5259" y="122"/>
                    </a:lnTo>
                    <a:lnTo>
                      <a:pt x="5198" y="122"/>
                    </a:lnTo>
                    <a:lnTo>
                      <a:pt x="5229" y="61"/>
                    </a:lnTo>
                    <a:lnTo>
                      <a:pt x="51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1" name="Google Shape;10371;p13"/>
              <p:cNvSpPr/>
              <p:nvPr/>
            </p:nvSpPr>
            <p:spPr>
              <a:xfrm>
                <a:off x="-1823475" y="13796075"/>
                <a:ext cx="41050" cy="131500"/>
              </a:xfrm>
              <a:custGeom>
                <a:avLst/>
                <a:gdLst/>
                <a:ahLst/>
                <a:cxnLst/>
                <a:rect l="l" t="t" r="r" b="b"/>
                <a:pathLst>
                  <a:path w="1642" h="5260" extrusionOk="0">
                    <a:moveTo>
                      <a:pt x="0" y="1"/>
                    </a:moveTo>
                    <a:lnTo>
                      <a:pt x="0" y="153"/>
                    </a:lnTo>
                    <a:lnTo>
                      <a:pt x="1459" y="2706"/>
                    </a:lnTo>
                    <a:lnTo>
                      <a:pt x="0" y="5259"/>
                    </a:lnTo>
                    <a:lnTo>
                      <a:pt x="1520" y="2645"/>
                    </a:lnTo>
                    <a:lnTo>
                      <a:pt x="1642" y="264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2" name="Google Shape;10372;p13"/>
              <p:cNvSpPr/>
              <p:nvPr/>
            </p:nvSpPr>
            <p:spPr>
              <a:xfrm>
                <a:off x="-1867550" y="13796075"/>
                <a:ext cx="39550" cy="131500"/>
              </a:xfrm>
              <a:custGeom>
                <a:avLst/>
                <a:gdLst/>
                <a:ahLst/>
                <a:cxnLst/>
                <a:rect l="l" t="t" r="r" b="b"/>
                <a:pathLst>
                  <a:path w="1582" h="5260" extrusionOk="0">
                    <a:moveTo>
                      <a:pt x="1581" y="1"/>
                    </a:moveTo>
                    <a:lnTo>
                      <a:pt x="1429" y="92"/>
                    </a:lnTo>
                    <a:lnTo>
                      <a:pt x="1" y="2645"/>
                    </a:lnTo>
                    <a:lnTo>
                      <a:pt x="61" y="2645"/>
                    </a:lnTo>
                    <a:lnTo>
                      <a:pt x="1581" y="5259"/>
                    </a:lnTo>
                    <a:lnTo>
                      <a:pt x="152" y="2706"/>
                    </a:lnTo>
                    <a:lnTo>
                      <a:pt x="1581" y="153"/>
                    </a:lnTo>
                    <a:lnTo>
                      <a:pt x="15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3" name="Google Shape;10373;p13"/>
              <p:cNvSpPr/>
              <p:nvPr/>
            </p:nvSpPr>
            <p:spPr>
              <a:xfrm>
                <a:off x="-1823475" y="13944250"/>
                <a:ext cx="41050" cy="131500"/>
              </a:xfrm>
              <a:custGeom>
                <a:avLst/>
                <a:gdLst/>
                <a:ahLst/>
                <a:cxnLst/>
                <a:rect l="l" t="t" r="r" b="b"/>
                <a:pathLst>
                  <a:path w="1642" h="5260" extrusionOk="0">
                    <a:moveTo>
                      <a:pt x="0" y="1"/>
                    </a:moveTo>
                    <a:lnTo>
                      <a:pt x="1459" y="2554"/>
                    </a:lnTo>
                    <a:lnTo>
                      <a:pt x="0" y="5107"/>
                    </a:lnTo>
                    <a:lnTo>
                      <a:pt x="0" y="5259"/>
                    </a:lnTo>
                    <a:lnTo>
                      <a:pt x="152" y="5168"/>
                    </a:lnTo>
                    <a:lnTo>
                      <a:pt x="1642" y="2645"/>
                    </a:lnTo>
                    <a:lnTo>
                      <a:pt x="1520" y="264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4" name="Google Shape;10374;p13"/>
              <p:cNvSpPr/>
              <p:nvPr/>
            </p:nvSpPr>
            <p:spPr>
              <a:xfrm>
                <a:off x="-1867550" y="13944250"/>
                <a:ext cx="39550" cy="131500"/>
              </a:xfrm>
              <a:custGeom>
                <a:avLst/>
                <a:gdLst/>
                <a:ahLst/>
                <a:cxnLst/>
                <a:rect l="l" t="t" r="r" b="b"/>
                <a:pathLst>
                  <a:path w="1582" h="5260" extrusionOk="0">
                    <a:moveTo>
                      <a:pt x="1581" y="1"/>
                    </a:moveTo>
                    <a:lnTo>
                      <a:pt x="61" y="2645"/>
                    </a:lnTo>
                    <a:lnTo>
                      <a:pt x="1" y="2645"/>
                    </a:lnTo>
                    <a:lnTo>
                      <a:pt x="1429" y="5168"/>
                    </a:lnTo>
                    <a:lnTo>
                      <a:pt x="1581" y="5259"/>
                    </a:lnTo>
                    <a:lnTo>
                      <a:pt x="1581" y="5107"/>
                    </a:lnTo>
                    <a:lnTo>
                      <a:pt x="152" y="2554"/>
                    </a:lnTo>
                    <a:lnTo>
                      <a:pt x="15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5" name="Google Shape;10375;p13"/>
              <p:cNvSpPr/>
              <p:nvPr/>
            </p:nvSpPr>
            <p:spPr>
              <a:xfrm>
                <a:off x="-1947350" y="13867525"/>
                <a:ext cx="114025" cy="68400"/>
              </a:xfrm>
              <a:custGeom>
                <a:avLst/>
                <a:gdLst/>
                <a:ahLst/>
                <a:cxnLst/>
                <a:rect l="l" t="t" r="r" b="b"/>
                <a:pathLst>
                  <a:path w="4561" h="2736" extrusionOk="0">
                    <a:moveTo>
                      <a:pt x="1" y="0"/>
                    </a:moveTo>
                    <a:lnTo>
                      <a:pt x="1" y="182"/>
                    </a:lnTo>
                    <a:lnTo>
                      <a:pt x="1460" y="2736"/>
                    </a:lnTo>
                    <a:lnTo>
                      <a:pt x="1521" y="2675"/>
                    </a:lnTo>
                    <a:lnTo>
                      <a:pt x="4560" y="2675"/>
                    </a:lnTo>
                    <a:lnTo>
                      <a:pt x="1612" y="2614"/>
                    </a:lnTo>
                    <a:lnTo>
                      <a:pt x="153" y="1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6" name="Google Shape;10376;p13"/>
              <p:cNvSpPr/>
              <p:nvPr/>
            </p:nvSpPr>
            <p:spPr>
              <a:xfrm>
                <a:off x="-1954175" y="13862200"/>
                <a:ext cx="1550" cy="2300"/>
              </a:xfrm>
              <a:custGeom>
                <a:avLst/>
                <a:gdLst/>
                <a:ahLst/>
                <a:cxnLst/>
                <a:rect l="l" t="t" r="r" b="b"/>
                <a:pathLst>
                  <a:path w="62" h="92" extrusionOk="0">
                    <a:moveTo>
                      <a:pt x="0" y="0"/>
                    </a:moveTo>
                    <a:lnTo>
                      <a:pt x="61" y="91"/>
                    </a:lnTo>
                    <a:lnTo>
                      <a:pt x="61"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7" name="Google Shape;10377;p13"/>
              <p:cNvSpPr/>
              <p:nvPr/>
            </p:nvSpPr>
            <p:spPr>
              <a:xfrm>
                <a:off x="-1945825" y="13862200"/>
                <a:ext cx="117825" cy="69925"/>
              </a:xfrm>
              <a:custGeom>
                <a:avLst/>
                <a:gdLst/>
                <a:ahLst/>
                <a:cxnLst/>
                <a:rect l="l" t="t" r="r" b="b"/>
                <a:pathLst>
                  <a:path w="4713" h="2797" extrusionOk="0">
                    <a:moveTo>
                      <a:pt x="153" y="0"/>
                    </a:moveTo>
                    <a:lnTo>
                      <a:pt x="1" y="61"/>
                    </a:lnTo>
                    <a:lnTo>
                      <a:pt x="153" y="183"/>
                    </a:lnTo>
                    <a:lnTo>
                      <a:pt x="3071" y="183"/>
                    </a:lnTo>
                    <a:lnTo>
                      <a:pt x="4560" y="2736"/>
                    </a:lnTo>
                    <a:lnTo>
                      <a:pt x="4712" y="2797"/>
                    </a:lnTo>
                    <a:lnTo>
                      <a:pt x="4712" y="2614"/>
                    </a:lnTo>
                    <a:lnTo>
                      <a:pt x="31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8" name="Google Shape;10378;p13"/>
              <p:cNvSpPr/>
              <p:nvPr/>
            </p:nvSpPr>
            <p:spPr>
              <a:xfrm>
                <a:off x="-1816625" y="13935900"/>
                <a:ext cx="113225" cy="68425"/>
              </a:xfrm>
              <a:custGeom>
                <a:avLst/>
                <a:gdLst/>
                <a:ahLst/>
                <a:cxnLst/>
                <a:rect l="l" t="t" r="r" b="b"/>
                <a:pathLst>
                  <a:path w="4529" h="2737" extrusionOk="0">
                    <a:moveTo>
                      <a:pt x="3070" y="1"/>
                    </a:moveTo>
                    <a:lnTo>
                      <a:pt x="3009" y="92"/>
                    </a:lnTo>
                    <a:lnTo>
                      <a:pt x="0" y="92"/>
                    </a:lnTo>
                    <a:lnTo>
                      <a:pt x="2918" y="122"/>
                    </a:lnTo>
                    <a:lnTo>
                      <a:pt x="4377" y="2615"/>
                    </a:lnTo>
                    <a:lnTo>
                      <a:pt x="4529" y="2736"/>
                    </a:lnTo>
                    <a:lnTo>
                      <a:pt x="4529" y="2554"/>
                    </a:lnTo>
                    <a:lnTo>
                      <a:pt x="30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9" name="Google Shape;10379;p13"/>
              <p:cNvSpPr/>
              <p:nvPr/>
            </p:nvSpPr>
            <p:spPr>
              <a:xfrm>
                <a:off x="-1823475" y="13939700"/>
                <a:ext cx="117800" cy="70700"/>
              </a:xfrm>
              <a:custGeom>
                <a:avLst/>
                <a:gdLst/>
                <a:ahLst/>
                <a:cxnLst/>
                <a:rect l="l" t="t" r="r" b="b"/>
                <a:pathLst>
                  <a:path w="4712" h="2828" extrusionOk="0">
                    <a:moveTo>
                      <a:pt x="0" y="1"/>
                    </a:moveTo>
                    <a:lnTo>
                      <a:pt x="0" y="183"/>
                    </a:lnTo>
                    <a:lnTo>
                      <a:pt x="1520" y="2827"/>
                    </a:lnTo>
                    <a:lnTo>
                      <a:pt x="4560" y="2827"/>
                    </a:lnTo>
                    <a:lnTo>
                      <a:pt x="4712" y="2736"/>
                    </a:lnTo>
                    <a:lnTo>
                      <a:pt x="4560" y="2615"/>
                    </a:lnTo>
                    <a:lnTo>
                      <a:pt x="1642" y="261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0" name="Google Shape;10380;p13"/>
              <p:cNvSpPr/>
              <p:nvPr/>
            </p:nvSpPr>
            <p:spPr>
              <a:xfrm>
                <a:off x="-1945825" y="13939700"/>
                <a:ext cx="117825" cy="70700"/>
              </a:xfrm>
              <a:custGeom>
                <a:avLst/>
                <a:gdLst/>
                <a:ahLst/>
                <a:cxnLst/>
                <a:rect l="l" t="t" r="r" b="b"/>
                <a:pathLst>
                  <a:path w="4713" h="2828" extrusionOk="0">
                    <a:moveTo>
                      <a:pt x="4712" y="1"/>
                    </a:moveTo>
                    <a:lnTo>
                      <a:pt x="4560" y="122"/>
                    </a:lnTo>
                    <a:lnTo>
                      <a:pt x="3071" y="2615"/>
                    </a:lnTo>
                    <a:lnTo>
                      <a:pt x="153" y="2615"/>
                    </a:lnTo>
                    <a:lnTo>
                      <a:pt x="1" y="2736"/>
                    </a:lnTo>
                    <a:lnTo>
                      <a:pt x="153" y="2827"/>
                    </a:lnTo>
                    <a:lnTo>
                      <a:pt x="3192" y="2827"/>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1" name="Google Shape;10381;p13"/>
              <p:cNvSpPr/>
              <p:nvPr/>
            </p:nvSpPr>
            <p:spPr>
              <a:xfrm>
                <a:off x="-1947350" y="13934375"/>
                <a:ext cx="117825" cy="69950"/>
              </a:xfrm>
              <a:custGeom>
                <a:avLst/>
                <a:gdLst/>
                <a:ahLst/>
                <a:cxnLst/>
                <a:rect l="l" t="t" r="r" b="b"/>
                <a:pathLst>
                  <a:path w="4713" h="2798" extrusionOk="0">
                    <a:moveTo>
                      <a:pt x="1521" y="1"/>
                    </a:moveTo>
                    <a:lnTo>
                      <a:pt x="1460" y="62"/>
                    </a:lnTo>
                    <a:lnTo>
                      <a:pt x="1" y="2615"/>
                    </a:lnTo>
                    <a:lnTo>
                      <a:pt x="1" y="2797"/>
                    </a:lnTo>
                    <a:lnTo>
                      <a:pt x="153" y="2676"/>
                    </a:lnTo>
                    <a:lnTo>
                      <a:pt x="1612" y="183"/>
                    </a:lnTo>
                    <a:lnTo>
                      <a:pt x="4560" y="153"/>
                    </a:lnTo>
                    <a:lnTo>
                      <a:pt x="4712" y="6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2" name="Google Shape;10382;p13"/>
              <p:cNvSpPr/>
              <p:nvPr/>
            </p:nvSpPr>
            <p:spPr>
              <a:xfrm>
                <a:off x="-1823475" y="13862200"/>
                <a:ext cx="117800" cy="69925"/>
              </a:xfrm>
              <a:custGeom>
                <a:avLst/>
                <a:gdLst/>
                <a:ahLst/>
                <a:cxnLst/>
                <a:rect l="l" t="t" r="r" b="b"/>
                <a:pathLst>
                  <a:path w="4712" h="2797" extrusionOk="0">
                    <a:moveTo>
                      <a:pt x="1520" y="0"/>
                    </a:moveTo>
                    <a:lnTo>
                      <a:pt x="0" y="2614"/>
                    </a:lnTo>
                    <a:lnTo>
                      <a:pt x="0" y="2797"/>
                    </a:lnTo>
                    <a:lnTo>
                      <a:pt x="152" y="2736"/>
                    </a:lnTo>
                    <a:lnTo>
                      <a:pt x="1642" y="183"/>
                    </a:lnTo>
                    <a:lnTo>
                      <a:pt x="4560" y="183"/>
                    </a:lnTo>
                    <a:lnTo>
                      <a:pt x="4712" y="61"/>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3" name="Google Shape;10383;p13"/>
              <p:cNvSpPr/>
              <p:nvPr/>
            </p:nvSpPr>
            <p:spPr>
              <a:xfrm>
                <a:off x="-1821200" y="13867525"/>
                <a:ext cx="117800" cy="70675"/>
              </a:xfrm>
              <a:custGeom>
                <a:avLst/>
                <a:gdLst/>
                <a:ahLst/>
                <a:cxnLst/>
                <a:rect l="l" t="t" r="r" b="b"/>
                <a:pathLst>
                  <a:path w="4712" h="2827" extrusionOk="0">
                    <a:moveTo>
                      <a:pt x="4712" y="0"/>
                    </a:moveTo>
                    <a:lnTo>
                      <a:pt x="4560" y="122"/>
                    </a:lnTo>
                    <a:lnTo>
                      <a:pt x="3101" y="2614"/>
                    </a:lnTo>
                    <a:lnTo>
                      <a:pt x="153" y="2675"/>
                    </a:lnTo>
                    <a:lnTo>
                      <a:pt x="1" y="2736"/>
                    </a:lnTo>
                    <a:lnTo>
                      <a:pt x="153" y="2827"/>
                    </a:lnTo>
                    <a:lnTo>
                      <a:pt x="3192" y="2827"/>
                    </a:lnTo>
                    <a:lnTo>
                      <a:pt x="3253" y="2736"/>
                    </a:lnTo>
                    <a:lnTo>
                      <a:pt x="4712" y="18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4" name="Google Shape;10384;p13"/>
              <p:cNvSpPr/>
              <p:nvPr/>
            </p:nvSpPr>
            <p:spPr>
              <a:xfrm>
                <a:off x="-1744450" y="13841675"/>
                <a:ext cx="38775" cy="22050"/>
              </a:xfrm>
              <a:custGeom>
                <a:avLst/>
                <a:gdLst/>
                <a:ahLst/>
                <a:cxnLst/>
                <a:rect l="l" t="t" r="r" b="b"/>
                <a:pathLst>
                  <a:path w="1551" h="882" extrusionOk="0">
                    <a:moveTo>
                      <a:pt x="1" y="1"/>
                    </a:moveTo>
                    <a:lnTo>
                      <a:pt x="1399" y="821"/>
                    </a:lnTo>
                    <a:lnTo>
                      <a:pt x="1551" y="882"/>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5" name="Google Shape;10385;p13"/>
              <p:cNvSpPr/>
              <p:nvPr/>
            </p:nvSpPr>
            <p:spPr>
              <a:xfrm>
                <a:off x="-1945825" y="14008100"/>
                <a:ext cx="117825" cy="68400"/>
              </a:xfrm>
              <a:custGeom>
                <a:avLst/>
                <a:gdLst/>
                <a:ahLst/>
                <a:cxnLst/>
                <a:rect l="l" t="t" r="r" b="b"/>
                <a:pathLst>
                  <a:path w="4713" h="2736" extrusionOk="0">
                    <a:moveTo>
                      <a:pt x="1" y="0"/>
                    </a:moveTo>
                    <a:lnTo>
                      <a:pt x="153" y="91"/>
                    </a:lnTo>
                    <a:lnTo>
                      <a:pt x="510" y="296"/>
                    </a:lnTo>
                    <a:lnTo>
                      <a:pt x="510" y="296"/>
                    </a:lnTo>
                    <a:lnTo>
                      <a:pt x="1" y="0"/>
                    </a:lnTo>
                    <a:close/>
                    <a:moveTo>
                      <a:pt x="510" y="296"/>
                    </a:moveTo>
                    <a:lnTo>
                      <a:pt x="4712" y="2736"/>
                    </a:lnTo>
                    <a:lnTo>
                      <a:pt x="4712" y="2705"/>
                    </a:lnTo>
                    <a:lnTo>
                      <a:pt x="4560" y="2614"/>
                    </a:lnTo>
                    <a:lnTo>
                      <a:pt x="510" y="2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6" name="Google Shape;10386;p13"/>
              <p:cNvSpPr/>
              <p:nvPr/>
            </p:nvSpPr>
            <p:spPr>
              <a:xfrm>
                <a:off x="-1946575" y="13794575"/>
                <a:ext cx="118575" cy="69150"/>
              </a:xfrm>
              <a:custGeom>
                <a:avLst/>
                <a:gdLst/>
                <a:ahLst/>
                <a:cxnLst/>
                <a:rect l="l" t="t" r="r" b="b"/>
                <a:pathLst>
                  <a:path w="4743" h="2766" extrusionOk="0">
                    <a:moveTo>
                      <a:pt x="4529" y="0"/>
                    </a:moveTo>
                    <a:lnTo>
                      <a:pt x="122" y="2553"/>
                    </a:lnTo>
                    <a:lnTo>
                      <a:pt x="0" y="2736"/>
                    </a:lnTo>
                    <a:lnTo>
                      <a:pt x="31" y="2766"/>
                    </a:lnTo>
                    <a:lnTo>
                      <a:pt x="183" y="2705"/>
                    </a:lnTo>
                    <a:lnTo>
                      <a:pt x="4590" y="152"/>
                    </a:lnTo>
                    <a:lnTo>
                      <a:pt x="4742" y="61"/>
                    </a:lnTo>
                    <a:lnTo>
                      <a:pt x="47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7" name="Google Shape;10387;p13"/>
              <p:cNvSpPr/>
              <p:nvPr/>
            </p:nvSpPr>
            <p:spPr>
              <a:xfrm>
                <a:off x="-1823475" y="14008100"/>
                <a:ext cx="117800" cy="68400"/>
              </a:xfrm>
              <a:custGeom>
                <a:avLst/>
                <a:gdLst/>
                <a:ahLst/>
                <a:cxnLst/>
                <a:rect l="l" t="t" r="r" b="b"/>
                <a:pathLst>
                  <a:path w="4712" h="2736" extrusionOk="0">
                    <a:moveTo>
                      <a:pt x="4712" y="0"/>
                    </a:moveTo>
                    <a:lnTo>
                      <a:pt x="4202" y="296"/>
                    </a:lnTo>
                    <a:lnTo>
                      <a:pt x="4202" y="296"/>
                    </a:lnTo>
                    <a:lnTo>
                      <a:pt x="4560" y="91"/>
                    </a:lnTo>
                    <a:lnTo>
                      <a:pt x="4712" y="0"/>
                    </a:lnTo>
                    <a:close/>
                    <a:moveTo>
                      <a:pt x="4202" y="296"/>
                    </a:moveTo>
                    <a:lnTo>
                      <a:pt x="152" y="2614"/>
                    </a:lnTo>
                    <a:lnTo>
                      <a:pt x="0" y="2705"/>
                    </a:lnTo>
                    <a:lnTo>
                      <a:pt x="0" y="2736"/>
                    </a:lnTo>
                    <a:lnTo>
                      <a:pt x="4202" y="2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8" name="Google Shape;10388;p13"/>
              <p:cNvSpPr/>
              <p:nvPr/>
            </p:nvSpPr>
            <p:spPr>
              <a:xfrm>
                <a:off x="-1952650" y="13867525"/>
                <a:ext cx="5325" cy="139825"/>
              </a:xfrm>
              <a:custGeom>
                <a:avLst/>
                <a:gdLst/>
                <a:ahLst/>
                <a:cxnLst/>
                <a:rect l="l" t="t" r="r" b="b"/>
                <a:pathLst>
                  <a:path w="213" h="5593" extrusionOk="0">
                    <a:moveTo>
                      <a:pt x="122" y="0"/>
                    </a:moveTo>
                    <a:lnTo>
                      <a:pt x="0" y="182"/>
                    </a:lnTo>
                    <a:lnTo>
                      <a:pt x="0" y="5289"/>
                    </a:lnTo>
                    <a:lnTo>
                      <a:pt x="0" y="5471"/>
                    </a:lnTo>
                    <a:lnTo>
                      <a:pt x="0" y="5562"/>
                    </a:lnTo>
                    <a:lnTo>
                      <a:pt x="0" y="5593"/>
                    </a:lnTo>
                    <a:lnTo>
                      <a:pt x="61" y="5562"/>
                    </a:lnTo>
                    <a:lnTo>
                      <a:pt x="91" y="5441"/>
                    </a:lnTo>
                    <a:lnTo>
                      <a:pt x="122" y="5502"/>
                    </a:lnTo>
                    <a:lnTo>
                      <a:pt x="213" y="5471"/>
                    </a:lnTo>
                    <a:lnTo>
                      <a:pt x="213" y="5289"/>
                    </a:lnTo>
                    <a:lnTo>
                      <a:pt x="213" y="182"/>
                    </a:lnTo>
                    <a:lnTo>
                      <a:pt x="2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9" name="Google Shape;10389;p13"/>
              <p:cNvSpPr/>
              <p:nvPr/>
            </p:nvSpPr>
            <p:spPr>
              <a:xfrm>
                <a:off x="-1828025" y="13794575"/>
                <a:ext cx="4575" cy="138300"/>
              </a:xfrm>
              <a:custGeom>
                <a:avLst/>
                <a:gdLst/>
                <a:ahLst/>
                <a:cxnLst/>
                <a:rect l="l" t="t" r="r" b="b"/>
                <a:pathLst>
                  <a:path w="183" h="5532" extrusionOk="0">
                    <a:moveTo>
                      <a:pt x="0" y="0"/>
                    </a:moveTo>
                    <a:lnTo>
                      <a:pt x="0" y="61"/>
                    </a:lnTo>
                    <a:lnTo>
                      <a:pt x="0" y="213"/>
                    </a:lnTo>
                    <a:lnTo>
                      <a:pt x="0" y="5319"/>
                    </a:lnTo>
                    <a:lnTo>
                      <a:pt x="0" y="5502"/>
                    </a:lnTo>
                    <a:lnTo>
                      <a:pt x="122" y="5532"/>
                    </a:lnTo>
                    <a:lnTo>
                      <a:pt x="182" y="5502"/>
                    </a:lnTo>
                    <a:lnTo>
                      <a:pt x="182" y="5319"/>
                    </a:lnTo>
                    <a:lnTo>
                      <a:pt x="182" y="213"/>
                    </a:lnTo>
                    <a:lnTo>
                      <a:pt x="182" y="61"/>
                    </a:lnTo>
                    <a:lnTo>
                      <a:pt x="122" y="30"/>
                    </a:lnTo>
                    <a:lnTo>
                      <a:pt x="122" y="61"/>
                    </a:lnTo>
                    <a:lnTo>
                      <a:pt x="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0" name="Google Shape;10390;p13"/>
              <p:cNvSpPr/>
              <p:nvPr/>
            </p:nvSpPr>
            <p:spPr>
              <a:xfrm>
                <a:off x="-1828025" y="13938950"/>
                <a:ext cx="4575" cy="138325"/>
              </a:xfrm>
              <a:custGeom>
                <a:avLst/>
                <a:gdLst/>
                <a:ahLst/>
                <a:cxnLst/>
                <a:rect l="l" t="t" r="r" b="b"/>
                <a:pathLst>
                  <a:path w="183" h="5533" extrusionOk="0">
                    <a:moveTo>
                      <a:pt x="122" y="0"/>
                    </a:moveTo>
                    <a:lnTo>
                      <a:pt x="0" y="31"/>
                    </a:lnTo>
                    <a:lnTo>
                      <a:pt x="0" y="213"/>
                    </a:lnTo>
                    <a:lnTo>
                      <a:pt x="0" y="5319"/>
                    </a:lnTo>
                    <a:lnTo>
                      <a:pt x="0" y="5471"/>
                    </a:lnTo>
                    <a:lnTo>
                      <a:pt x="0" y="5502"/>
                    </a:lnTo>
                    <a:lnTo>
                      <a:pt x="122" y="5532"/>
                    </a:lnTo>
                    <a:lnTo>
                      <a:pt x="182" y="5502"/>
                    </a:lnTo>
                    <a:lnTo>
                      <a:pt x="182" y="5471"/>
                    </a:lnTo>
                    <a:lnTo>
                      <a:pt x="182" y="5319"/>
                    </a:lnTo>
                    <a:lnTo>
                      <a:pt x="182" y="213"/>
                    </a:lnTo>
                    <a:lnTo>
                      <a:pt x="182"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1" name="Google Shape;10391;p13"/>
              <p:cNvSpPr/>
              <p:nvPr/>
            </p:nvSpPr>
            <p:spPr>
              <a:xfrm>
                <a:off x="-1825000" y="13935900"/>
                <a:ext cx="121600" cy="72225"/>
              </a:xfrm>
              <a:custGeom>
                <a:avLst/>
                <a:gdLst/>
                <a:ahLst/>
                <a:cxnLst/>
                <a:rect l="l" t="t" r="r" b="b"/>
                <a:pathLst>
                  <a:path w="4864" h="2889" extrusionOk="0">
                    <a:moveTo>
                      <a:pt x="153" y="1"/>
                    </a:moveTo>
                    <a:lnTo>
                      <a:pt x="1" y="122"/>
                    </a:lnTo>
                    <a:lnTo>
                      <a:pt x="61" y="153"/>
                    </a:lnTo>
                    <a:lnTo>
                      <a:pt x="213" y="274"/>
                    </a:lnTo>
                    <a:lnTo>
                      <a:pt x="4621" y="2767"/>
                    </a:lnTo>
                    <a:lnTo>
                      <a:pt x="4773" y="2888"/>
                    </a:lnTo>
                    <a:lnTo>
                      <a:pt x="4864" y="2858"/>
                    </a:lnTo>
                    <a:lnTo>
                      <a:pt x="4864" y="2827"/>
                    </a:lnTo>
                    <a:lnTo>
                      <a:pt x="4864" y="2736"/>
                    </a:lnTo>
                    <a:lnTo>
                      <a:pt x="4712" y="2615"/>
                    </a:lnTo>
                    <a:lnTo>
                      <a:pt x="335" y="92"/>
                    </a:lnTo>
                    <a:lnTo>
                      <a:pt x="305" y="92"/>
                    </a:lnTo>
                    <a:lnTo>
                      <a:pt x="1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2" name="Google Shape;10392;p13"/>
              <p:cNvSpPr/>
              <p:nvPr/>
            </p:nvSpPr>
            <p:spPr>
              <a:xfrm>
                <a:off x="-1949625" y="13862950"/>
                <a:ext cx="124650" cy="72975"/>
              </a:xfrm>
              <a:custGeom>
                <a:avLst/>
                <a:gdLst/>
                <a:ahLst/>
                <a:cxnLst/>
                <a:rect l="l" t="t" r="r" b="b"/>
                <a:pathLst>
                  <a:path w="4986" h="2919" extrusionOk="0">
                    <a:moveTo>
                      <a:pt x="122" y="1"/>
                    </a:moveTo>
                    <a:lnTo>
                      <a:pt x="1" y="183"/>
                    </a:lnTo>
                    <a:lnTo>
                      <a:pt x="92" y="183"/>
                    </a:lnTo>
                    <a:lnTo>
                      <a:pt x="244" y="305"/>
                    </a:lnTo>
                    <a:lnTo>
                      <a:pt x="4651" y="2858"/>
                    </a:lnTo>
                    <a:lnTo>
                      <a:pt x="4803" y="2919"/>
                    </a:lnTo>
                    <a:lnTo>
                      <a:pt x="4986" y="2797"/>
                    </a:lnTo>
                    <a:lnTo>
                      <a:pt x="4864" y="2767"/>
                    </a:lnTo>
                    <a:lnTo>
                      <a:pt x="4712" y="2706"/>
                    </a:lnTo>
                    <a:lnTo>
                      <a:pt x="305" y="153"/>
                    </a:lnTo>
                    <a:lnTo>
                      <a:pt x="153" y="31"/>
                    </a:lnTo>
                    <a:lnTo>
                      <a:pt x="1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3" name="Google Shape;10393;p13"/>
              <p:cNvSpPr/>
              <p:nvPr/>
            </p:nvSpPr>
            <p:spPr>
              <a:xfrm>
                <a:off x="-1949625" y="13863725"/>
                <a:ext cx="246225" cy="144400"/>
              </a:xfrm>
              <a:custGeom>
                <a:avLst/>
                <a:gdLst/>
                <a:ahLst/>
                <a:cxnLst/>
                <a:rect l="l" t="t" r="r" b="b"/>
                <a:pathLst>
                  <a:path w="9849" h="5776" extrusionOk="0">
                    <a:moveTo>
                      <a:pt x="9758" y="0"/>
                    </a:moveTo>
                    <a:lnTo>
                      <a:pt x="9606" y="122"/>
                    </a:lnTo>
                    <a:lnTo>
                      <a:pt x="5198" y="2675"/>
                    </a:lnTo>
                    <a:lnTo>
                      <a:pt x="5046" y="2736"/>
                    </a:lnTo>
                    <a:lnTo>
                      <a:pt x="4986" y="2766"/>
                    </a:lnTo>
                    <a:lnTo>
                      <a:pt x="4803" y="2888"/>
                    </a:lnTo>
                    <a:lnTo>
                      <a:pt x="4651" y="2979"/>
                    </a:lnTo>
                    <a:lnTo>
                      <a:pt x="244" y="5502"/>
                    </a:lnTo>
                    <a:lnTo>
                      <a:pt x="92" y="5623"/>
                    </a:lnTo>
                    <a:lnTo>
                      <a:pt x="1" y="5654"/>
                    </a:lnTo>
                    <a:lnTo>
                      <a:pt x="31" y="5714"/>
                    </a:lnTo>
                    <a:lnTo>
                      <a:pt x="153" y="5775"/>
                    </a:lnTo>
                    <a:lnTo>
                      <a:pt x="305" y="5654"/>
                    </a:lnTo>
                    <a:lnTo>
                      <a:pt x="4712" y="3161"/>
                    </a:lnTo>
                    <a:lnTo>
                      <a:pt x="4864" y="3040"/>
                    </a:lnTo>
                    <a:lnTo>
                      <a:pt x="4986" y="3009"/>
                    </a:lnTo>
                    <a:lnTo>
                      <a:pt x="5138" y="2888"/>
                    </a:lnTo>
                    <a:lnTo>
                      <a:pt x="5290" y="2827"/>
                    </a:lnTo>
                    <a:lnTo>
                      <a:pt x="9697" y="274"/>
                    </a:lnTo>
                    <a:lnTo>
                      <a:pt x="9849" y="152"/>
                    </a:lnTo>
                    <a:lnTo>
                      <a:pt x="9849" y="91"/>
                    </a:lnTo>
                    <a:lnTo>
                      <a:pt x="97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4" name="Google Shape;10394;p13"/>
              <p:cNvSpPr/>
              <p:nvPr/>
            </p:nvSpPr>
            <p:spPr>
              <a:xfrm>
                <a:off x="-1851600" y="13598500"/>
                <a:ext cx="23600" cy="41075"/>
              </a:xfrm>
              <a:custGeom>
                <a:avLst/>
                <a:gdLst/>
                <a:ahLst/>
                <a:cxnLst/>
                <a:rect l="l" t="t" r="r" b="b"/>
                <a:pathLst>
                  <a:path w="944" h="1643" extrusionOk="0">
                    <a:moveTo>
                      <a:pt x="943" y="1642"/>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5" name="Google Shape;10395;p13"/>
              <p:cNvSpPr/>
              <p:nvPr/>
            </p:nvSpPr>
            <p:spPr>
              <a:xfrm>
                <a:off x="-1823475" y="13609900"/>
                <a:ext cx="17500" cy="30425"/>
              </a:xfrm>
              <a:custGeom>
                <a:avLst/>
                <a:gdLst/>
                <a:ahLst/>
                <a:cxnLst/>
                <a:rect l="l" t="t" r="r" b="b"/>
                <a:pathLst>
                  <a:path w="700" h="1217" extrusionOk="0">
                    <a:moveTo>
                      <a:pt x="700" y="1"/>
                    </a:moveTo>
                    <a:lnTo>
                      <a:pt x="700" y="1"/>
                    </a:lnTo>
                    <a:lnTo>
                      <a:pt x="0" y="1217"/>
                    </a:lnTo>
                    <a:lnTo>
                      <a:pt x="0" y="121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6" name="Google Shape;10396;p13"/>
              <p:cNvSpPr/>
              <p:nvPr/>
            </p:nvSpPr>
            <p:spPr>
              <a:xfrm>
                <a:off x="-1867550" y="13657025"/>
                <a:ext cx="39550" cy="130725"/>
              </a:xfrm>
              <a:custGeom>
                <a:avLst/>
                <a:gdLst/>
                <a:ahLst/>
                <a:cxnLst/>
                <a:rect l="l" t="t" r="r" b="b"/>
                <a:pathLst>
                  <a:path w="1582" h="5229" extrusionOk="0">
                    <a:moveTo>
                      <a:pt x="1581" y="0"/>
                    </a:moveTo>
                    <a:lnTo>
                      <a:pt x="61" y="2614"/>
                    </a:lnTo>
                    <a:lnTo>
                      <a:pt x="1" y="2614"/>
                    </a:lnTo>
                    <a:lnTo>
                      <a:pt x="1429" y="5168"/>
                    </a:lnTo>
                    <a:lnTo>
                      <a:pt x="1581" y="5228"/>
                    </a:lnTo>
                    <a:lnTo>
                      <a:pt x="1581" y="5076"/>
                    </a:lnTo>
                    <a:lnTo>
                      <a:pt x="152" y="2523"/>
                    </a:lnTo>
                    <a:lnTo>
                      <a:pt x="15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7" name="Google Shape;10397;p13"/>
              <p:cNvSpPr/>
              <p:nvPr/>
            </p:nvSpPr>
            <p:spPr>
              <a:xfrm>
                <a:off x="-1823475" y="13657025"/>
                <a:ext cx="41050" cy="130725"/>
              </a:xfrm>
              <a:custGeom>
                <a:avLst/>
                <a:gdLst/>
                <a:ahLst/>
                <a:cxnLst/>
                <a:rect l="l" t="t" r="r" b="b"/>
                <a:pathLst>
                  <a:path w="1642" h="5229" extrusionOk="0">
                    <a:moveTo>
                      <a:pt x="0" y="0"/>
                    </a:moveTo>
                    <a:lnTo>
                      <a:pt x="1459" y="2523"/>
                    </a:lnTo>
                    <a:lnTo>
                      <a:pt x="0" y="5076"/>
                    </a:lnTo>
                    <a:lnTo>
                      <a:pt x="0" y="5228"/>
                    </a:lnTo>
                    <a:lnTo>
                      <a:pt x="152" y="5168"/>
                    </a:lnTo>
                    <a:lnTo>
                      <a:pt x="1642" y="2614"/>
                    </a:lnTo>
                    <a:lnTo>
                      <a:pt x="1520" y="261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8" name="Google Shape;10398;p13"/>
              <p:cNvSpPr/>
              <p:nvPr/>
            </p:nvSpPr>
            <p:spPr>
              <a:xfrm>
                <a:off x="-1827275" y="13794575"/>
                <a:ext cx="2300" cy="1525"/>
              </a:xfrm>
              <a:custGeom>
                <a:avLst/>
                <a:gdLst/>
                <a:ahLst/>
                <a:cxnLst/>
                <a:rect l="l" t="t" r="r" b="b"/>
                <a:pathLst>
                  <a:path w="92" h="61" extrusionOk="0">
                    <a:moveTo>
                      <a:pt x="0" y="0"/>
                    </a:moveTo>
                    <a:lnTo>
                      <a:pt x="92" y="61"/>
                    </a:lnTo>
                    <a:lnTo>
                      <a:pt x="92" y="30"/>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9" name="Google Shape;10399;p13"/>
              <p:cNvSpPr/>
              <p:nvPr/>
            </p:nvSpPr>
            <p:spPr>
              <a:xfrm>
                <a:off x="-1943550" y="13590925"/>
                <a:ext cx="36500" cy="57000"/>
              </a:xfrm>
              <a:custGeom>
                <a:avLst/>
                <a:gdLst/>
                <a:ahLst/>
                <a:cxnLst/>
                <a:rect l="l" t="t" r="r" b="b"/>
                <a:pathLst>
                  <a:path w="1460" h="2280" extrusionOk="0">
                    <a:moveTo>
                      <a:pt x="1" y="0"/>
                    </a:moveTo>
                    <a:lnTo>
                      <a:pt x="1308" y="2280"/>
                    </a:lnTo>
                    <a:lnTo>
                      <a:pt x="1369" y="2219"/>
                    </a:lnTo>
                    <a:lnTo>
                      <a:pt x="1460" y="2219"/>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0" name="Google Shape;10400;p13"/>
              <p:cNvSpPr/>
              <p:nvPr/>
            </p:nvSpPr>
            <p:spPr>
              <a:xfrm>
                <a:off x="-1857675" y="13597000"/>
                <a:ext cx="29675" cy="47125"/>
              </a:xfrm>
              <a:custGeom>
                <a:avLst/>
                <a:gdLst/>
                <a:ahLst/>
                <a:cxnLst/>
                <a:rect l="l" t="t" r="r" b="b"/>
                <a:pathLst>
                  <a:path w="1187" h="1885" extrusionOk="0">
                    <a:moveTo>
                      <a:pt x="1" y="0"/>
                    </a:moveTo>
                    <a:lnTo>
                      <a:pt x="1034" y="1794"/>
                    </a:lnTo>
                    <a:lnTo>
                      <a:pt x="1186" y="1885"/>
                    </a:lnTo>
                    <a:lnTo>
                      <a:pt x="1186" y="1702"/>
                    </a:lnTo>
                    <a:lnTo>
                      <a:pt x="244" y="31"/>
                    </a:lnTo>
                    <a:cubicBezTo>
                      <a:pt x="153" y="31"/>
                      <a:pt x="92"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1" name="Google Shape;10401;p13"/>
              <p:cNvSpPr/>
              <p:nvPr/>
            </p:nvSpPr>
            <p:spPr>
              <a:xfrm>
                <a:off x="-1817400" y="13647900"/>
                <a:ext cx="114000" cy="68425"/>
              </a:xfrm>
              <a:custGeom>
                <a:avLst/>
                <a:gdLst/>
                <a:ahLst/>
                <a:cxnLst/>
                <a:rect l="l" t="t" r="r" b="b"/>
                <a:pathLst>
                  <a:path w="4560" h="2737" extrusionOk="0">
                    <a:moveTo>
                      <a:pt x="3101" y="1"/>
                    </a:moveTo>
                    <a:lnTo>
                      <a:pt x="3040" y="92"/>
                    </a:lnTo>
                    <a:lnTo>
                      <a:pt x="1" y="92"/>
                    </a:lnTo>
                    <a:lnTo>
                      <a:pt x="31" y="122"/>
                    </a:lnTo>
                    <a:lnTo>
                      <a:pt x="2949" y="122"/>
                    </a:lnTo>
                    <a:lnTo>
                      <a:pt x="4408" y="2645"/>
                    </a:lnTo>
                    <a:lnTo>
                      <a:pt x="4560" y="2736"/>
                    </a:lnTo>
                    <a:lnTo>
                      <a:pt x="4560" y="2554"/>
                    </a:lnTo>
                    <a:lnTo>
                      <a:pt x="31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2" name="Google Shape;10402;p13"/>
              <p:cNvSpPr/>
              <p:nvPr/>
            </p:nvSpPr>
            <p:spPr>
              <a:xfrm>
                <a:off x="-1823475" y="13651700"/>
                <a:ext cx="117800" cy="70700"/>
              </a:xfrm>
              <a:custGeom>
                <a:avLst/>
                <a:gdLst/>
                <a:ahLst/>
                <a:cxnLst/>
                <a:rect l="l" t="t" r="r" b="b"/>
                <a:pathLst>
                  <a:path w="4712" h="2828" extrusionOk="0">
                    <a:moveTo>
                      <a:pt x="0" y="1"/>
                    </a:moveTo>
                    <a:lnTo>
                      <a:pt x="0" y="213"/>
                    </a:lnTo>
                    <a:lnTo>
                      <a:pt x="1520" y="2827"/>
                    </a:lnTo>
                    <a:lnTo>
                      <a:pt x="4560" y="2827"/>
                    </a:lnTo>
                    <a:lnTo>
                      <a:pt x="4712" y="2736"/>
                    </a:lnTo>
                    <a:lnTo>
                      <a:pt x="4560" y="2645"/>
                    </a:lnTo>
                    <a:lnTo>
                      <a:pt x="1642" y="264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3" name="Google Shape;10403;p13"/>
              <p:cNvSpPr/>
              <p:nvPr/>
            </p:nvSpPr>
            <p:spPr>
              <a:xfrm>
                <a:off x="-1945825" y="13651700"/>
                <a:ext cx="117825" cy="70700"/>
              </a:xfrm>
              <a:custGeom>
                <a:avLst/>
                <a:gdLst/>
                <a:ahLst/>
                <a:cxnLst/>
                <a:rect l="l" t="t" r="r" b="b"/>
                <a:pathLst>
                  <a:path w="4713" h="2828" extrusionOk="0">
                    <a:moveTo>
                      <a:pt x="4712" y="1"/>
                    </a:moveTo>
                    <a:lnTo>
                      <a:pt x="4560" y="122"/>
                    </a:lnTo>
                    <a:lnTo>
                      <a:pt x="3071" y="2645"/>
                    </a:lnTo>
                    <a:lnTo>
                      <a:pt x="153" y="2645"/>
                    </a:lnTo>
                    <a:lnTo>
                      <a:pt x="1" y="2736"/>
                    </a:lnTo>
                    <a:lnTo>
                      <a:pt x="153" y="2827"/>
                    </a:lnTo>
                    <a:lnTo>
                      <a:pt x="3192" y="2827"/>
                    </a:lnTo>
                    <a:lnTo>
                      <a:pt x="4712" y="21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4" name="Google Shape;10404;p13"/>
              <p:cNvSpPr/>
              <p:nvPr/>
            </p:nvSpPr>
            <p:spPr>
              <a:xfrm>
                <a:off x="-1947350" y="13646375"/>
                <a:ext cx="117825" cy="69950"/>
              </a:xfrm>
              <a:custGeom>
                <a:avLst/>
                <a:gdLst/>
                <a:ahLst/>
                <a:cxnLst/>
                <a:rect l="l" t="t" r="r" b="b"/>
                <a:pathLst>
                  <a:path w="4713" h="2798" extrusionOk="0">
                    <a:moveTo>
                      <a:pt x="1521" y="1"/>
                    </a:moveTo>
                    <a:lnTo>
                      <a:pt x="1460" y="62"/>
                    </a:lnTo>
                    <a:lnTo>
                      <a:pt x="1" y="2615"/>
                    </a:lnTo>
                    <a:lnTo>
                      <a:pt x="1" y="2797"/>
                    </a:lnTo>
                    <a:lnTo>
                      <a:pt x="153" y="2706"/>
                    </a:lnTo>
                    <a:lnTo>
                      <a:pt x="1612" y="183"/>
                    </a:lnTo>
                    <a:lnTo>
                      <a:pt x="4560" y="183"/>
                    </a:lnTo>
                    <a:lnTo>
                      <a:pt x="4712" y="6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5" name="Google Shape;10405;p13"/>
              <p:cNvSpPr/>
              <p:nvPr/>
            </p:nvSpPr>
            <p:spPr>
              <a:xfrm>
                <a:off x="-1954175" y="13720100"/>
                <a:ext cx="1550" cy="2300"/>
              </a:xfrm>
              <a:custGeom>
                <a:avLst/>
                <a:gdLst/>
                <a:ahLst/>
                <a:cxnLst/>
                <a:rect l="l" t="t" r="r" b="b"/>
                <a:pathLst>
                  <a:path w="62" h="92" extrusionOk="0">
                    <a:moveTo>
                      <a:pt x="61" y="0"/>
                    </a:moveTo>
                    <a:lnTo>
                      <a:pt x="0" y="91"/>
                    </a:lnTo>
                    <a:lnTo>
                      <a:pt x="61" y="91"/>
                    </a:lnTo>
                    <a:lnTo>
                      <a:pt x="61" y="6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6" name="Google Shape;10406;p13"/>
              <p:cNvSpPr/>
              <p:nvPr/>
            </p:nvSpPr>
            <p:spPr>
              <a:xfrm>
                <a:off x="-1823475" y="13609900"/>
                <a:ext cx="22050" cy="34225"/>
              </a:xfrm>
              <a:custGeom>
                <a:avLst/>
                <a:gdLst/>
                <a:ahLst/>
                <a:cxnLst/>
                <a:rect l="l" t="t" r="r" b="b"/>
                <a:pathLst>
                  <a:path w="882" h="1369" extrusionOk="0">
                    <a:moveTo>
                      <a:pt x="700" y="1"/>
                    </a:moveTo>
                    <a:lnTo>
                      <a:pt x="0" y="1217"/>
                    </a:lnTo>
                    <a:lnTo>
                      <a:pt x="0" y="1369"/>
                    </a:lnTo>
                    <a:lnTo>
                      <a:pt x="152" y="1308"/>
                    </a:lnTo>
                    <a:lnTo>
                      <a:pt x="882" y="62"/>
                    </a:lnTo>
                    <a:cubicBezTo>
                      <a:pt x="821" y="62"/>
                      <a:pt x="760" y="1"/>
                      <a:pt x="7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7" name="Google Shape;10407;p13"/>
              <p:cNvSpPr/>
              <p:nvPr/>
            </p:nvSpPr>
            <p:spPr>
              <a:xfrm>
                <a:off x="-1821200" y="13636500"/>
                <a:ext cx="86650" cy="13700"/>
              </a:xfrm>
              <a:custGeom>
                <a:avLst/>
                <a:gdLst/>
                <a:ahLst/>
                <a:cxnLst/>
                <a:rect l="l" t="t" r="r" b="b"/>
                <a:pathLst>
                  <a:path w="3466" h="548" extrusionOk="0">
                    <a:moveTo>
                      <a:pt x="3314" y="1"/>
                    </a:moveTo>
                    <a:lnTo>
                      <a:pt x="3071" y="396"/>
                    </a:lnTo>
                    <a:lnTo>
                      <a:pt x="153" y="396"/>
                    </a:lnTo>
                    <a:lnTo>
                      <a:pt x="1" y="457"/>
                    </a:lnTo>
                    <a:lnTo>
                      <a:pt x="153" y="548"/>
                    </a:lnTo>
                    <a:lnTo>
                      <a:pt x="3192" y="548"/>
                    </a:lnTo>
                    <a:lnTo>
                      <a:pt x="3223" y="457"/>
                    </a:lnTo>
                    <a:lnTo>
                      <a:pt x="3466" y="92"/>
                    </a:lnTo>
                    <a:cubicBezTo>
                      <a:pt x="3405" y="62"/>
                      <a:pt x="3344" y="62"/>
                      <a:pt x="3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8" name="Google Shape;10408;p13"/>
              <p:cNvSpPr/>
              <p:nvPr/>
            </p:nvSpPr>
            <p:spPr>
              <a:xfrm>
                <a:off x="-1823475" y="13779375"/>
                <a:ext cx="15225" cy="8375"/>
              </a:xfrm>
              <a:custGeom>
                <a:avLst/>
                <a:gdLst/>
                <a:ahLst/>
                <a:cxnLst/>
                <a:rect l="l" t="t" r="r" b="b"/>
                <a:pathLst>
                  <a:path w="609" h="335" extrusionOk="0">
                    <a:moveTo>
                      <a:pt x="608" y="0"/>
                    </a:moveTo>
                    <a:lnTo>
                      <a:pt x="0" y="334"/>
                    </a:lnTo>
                    <a:lnTo>
                      <a:pt x="0" y="334"/>
                    </a:lnTo>
                    <a:lnTo>
                      <a:pt x="152" y="274"/>
                    </a:lnTo>
                    <a:lnTo>
                      <a:pt x="6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9" name="Google Shape;10409;p13"/>
              <p:cNvSpPr/>
              <p:nvPr/>
            </p:nvSpPr>
            <p:spPr>
              <a:xfrm>
                <a:off x="-1726200" y="13726175"/>
                <a:ext cx="19000" cy="11425"/>
              </a:xfrm>
              <a:custGeom>
                <a:avLst/>
                <a:gdLst/>
                <a:ahLst/>
                <a:cxnLst/>
                <a:rect l="l" t="t" r="r" b="b"/>
                <a:pathLst>
                  <a:path w="760" h="457" extrusionOk="0">
                    <a:moveTo>
                      <a:pt x="760" y="0"/>
                    </a:moveTo>
                    <a:lnTo>
                      <a:pt x="0" y="45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0" name="Google Shape;10410;p13"/>
              <p:cNvSpPr/>
              <p:nvPr/>
            </p:nvSpPr>
            <p:spPr>
              <a:xfrm>
                <a:off x="-1952650" y="13590925"/>
                <a:ext cx="5325" cy="126925"/>
              </a:xfrm>
              <a:custGeom>
                <a:avLst/>
                <a:gdLst/>
                <a:ahLst/>
                <a:cxnLst/>
                <a:rect l="l" t="t" r="r" b="b"/>
                <a:pathLst>
                  <a:path w="213" h="5077" extrusionOk="0">
                    <a:moveTo>
                      <a:pt x="0" y="0"/>
                    </a:moveTo>
                    <a:lnTo>
                      <a:pt x="0" y="4833"/>
                    </a:lnTo>
                    <a:lnTo>
                      <a:pt x="122" y="5076"/>
                    </a:lnTo>
                    <a:lnTo>
                      <a:pt x="213" y="5015"/>
                    </a:lnTo>
                    <a:lnTo>
                      <a:pt x="213" y="4833"/>
                    </a:lnTo>
                    <a:lnTo>
                      <a:pt x="2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1" name="Google Shape;10411;p13"/>
              <p:cNvSpPr/>
              <p:nvPr/>
            </p:nvSpPr>
            <p:spPr>
              <a:xfrm>
                <a:off x="-1828025" y="13650950"/>
                <a:ext cx="4575" cy="139075"/>
              </a:xfrm>
              <a:custGeom>
                <a:avLst/>
                <a:gdLst/>
                <a:ahLst/>
                <a:cxnLst/>
                <a:rect l="l" t="t" r="r" b="b"/>
                <a:pathLst>
                  <a:path w="183" h="5563" extrusionOk="0">
                    <a:moveTo>
                      <a:pt x="122" y="0"/>
                    </a:moveTo>
                    <a:lnTo>
                      <a:pt x="0" y="31"/>
                    </a:lnTo>
                    <a:lnTo>
                      <a:pt x="0" y="243"/>
                    </a:lnTo>
                    <a:lnTo>
                      <a:pt x="0" y="5319"/>
                    </a:lnTo>
                    <a:lnTo>
                      <a:pt x="0" y="5471"/>
                    </a:lnTo>
                    <a:lnTo>
                      <a:pt x="122" y="5563"/>
                    </a:lnTo>
                    <a:lnTo>
                      <a:pt x="182" y="5471"/>
                    </a:lnTo>
                    <a:lnTo>
                      <a:pt x="182" y="5319"/>
                    </a:lnTo>
                    <a:lnTo>
                      <a:pt x="182" y="243"/>
                    </a:lnTo>
                    <a:lnTo>
                      <a:pt x="182"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2" name="Google Shape;10412;p13"/>
              <p:cNvSpPr/>
              <p:nvPr/>
            </p:nvSpPr>
            <p:spPr>
              <a:xfrm>
                <a:off x="-1828800" y="13603825"/>
                <a:ext cx="4600" cy="41825"/>
              </a:xfrm>
              <a:custGeom>
                <a:avLst/>
                <a:gdLst/>
                <a:ahLst/>
                <a:cxnLst/>
                <a:rect l="l" t="t" r="r" b="b"/>
                <a:pathLst>
                  <a:path w="184" h="1673" extrusionOk="0">
                    <a:moveTo>
                      <a:pt x="1" y="1"/>
                    </a:moveTo>
                    <a:lnTo>
                      <a:pt x="1" y="1429"/>
                    </a:lnTo>
                    <a:lnTo>
                      <a:pt x="1" y="1612"/>
                    </a:lnTo>
                    <a:lnTo>
                      <a:pt x="31" y="1612"/>
                    </a:lnTo>
                    <a:lnTo>
                      <a:pt x="122" y="1673"/>
                    </a:lnTo>
                    <a:lnTo>
                      <a:pt x="183" y="1612"/>
                    </a:lnTo>
                    <a:lnTo>
                      <a:pt x="183" y="1429"/>
                    </a:lnTo>
                    <a:lnTo>
                      <a:pt x="183" y="31"/>
                    </a:lnTo>
                    <a:cubicBezTo>
                      <a:pt x="122" y="31"/>
                      <a:pt x="6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3" name="Google Shape;10413;p13"/>
              <p:cNvSpPr/>
              <p:nvPr/>
            </p:nvSpPr>
            <p:spPr>
              <a:xfrm>
                <a:off x="-1928350" y="13590925"/>
                <a:ext cx="103375" cy="57000"/>
              </a:xfrm>
              <a:custGeom>
                <a:avLst/>
                <a:gdLst/>
                <a:ahLst/>
                <a:cxnLst/>
                <a:rect l="l" t="t" r="r" b="b"/>
                <a:pathLst>
                  <a:path w="4135" h="2280" extrusionOk="0">
                    <a:moveTo>
                      <a:pt x="1" y="0"/>
                    </a:moveTo>
                    <a:lnTo>
                      <a:pt x="3831" y="2219"/>
                    </a:lnTo>
                    <a:lnTo>
                      <a:pt x="3952" y="2280"/>
                    </a:lnTo>
                    <a:lnTo>
                      <a:pt x="4135" y="2189"/>
                    </a:lnTo>
                    <a:lnTo>
                      <a:pt x="4074" y="2128"/>
                    </a:lnTo>
                    <a:lnTo>
                      <a:pt x="3892" y="2067"/>
                    </a:lnTo>
                    <a:lnTo>
                      <a:pt x="3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4" name="Google Shape;10414;p13"/>
              <p:cNvSpPr/>
              <p:nvPr/>
            </p:nvSpPr>
            <p:spPr>
              <a:xfrm>
                <a:off x="-1825000" y="13647900"/>
                <a:ext cx="121600" cy="72225"/>
              </a:xfrm>
              <a:custGeom>
                <a:avLst/>
                <a:gdLst/>
                <a:ahLst/>
                <a:cxnLst/>
                <a:rect l="l" t="t" r="r" b="b"/>
                <a:pathLst>
                  <a:path w="4864" h="2889" extrusionOk="0">
                    <a:moveTo>
                      <a:pt x="153" y="1"/>
                    </a:moveTo>
                    <a:lnTo>
                      <a:pt x="1" y="122"/>
                    </a:lnTo>
                    <a:lnTo>
                      <a:pt x="61" y="153"/>
                    </a:lnTo>
                    <a:lnTo>
                      <a:pt x="213" y="274"/>
                    </a:lnTo>
                    <a:lnTo>
                      <a:pt x="4621" y="2797"/>
                    </a:lnTo>
                    <a:lnTo>
                      <a:pt x="4773" y="2888"/>
                    </a:lnTo>
                    <a:lnTo>
                      <a:pt x="4864" y="2858"/>
                    </a:lnTo>
                    <a:lnTo>
                      <a:pt x="4712" y="2645"/>
                    </a:lnTo>
                    <a:lnTo>
                      <a:pt x="335" y="122"/>
                    </a:lnTo>
                    <a:lnTo>
                      <a:pt x="305" y="92"/>
                    </a:lnTo>
                    <a:lnTo>
                      <a:pt x="1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5" name="Google Shape;10415;p13"/>
              <p:cNvSpPr/>
              <p:nvPr/>
            </p:nvSpPr>
            <p:spPr>
              <a:xfrm>
                <a:off x="-1949625" y="13619800"/>
                <a:ext cx="175575" cy="99550"/>
              </a:xfrm>
              <a:custGeom>
                <a:avLst/>
                <a:gdLst/>
                <a:ahLst/>
                <a:cxnLst/>
                <a:rect l="l" t="t" r="r" b="b"/>
                <a:pathLst>
                  <a:path w="7023" h="3982" extrusionOk="0">
                    <a:moveTo>
                      <a:pt x="6809" y="0"/>
                    </a:moveTo>
                    <a:lnTo>
                      <a:pt x="5229" y="912"/>
                    </a:lnTo>
                    <a:lnTo>
                      <a:pt x="5046" y="973"/>
                    </a:lnTo>
                    <a:lnTo>
                      <a:pt x="4986" y="1034"/>
                    </a:lnTo>
                    <a:lnTo>
                      <a:pt x="4803" y="1125"/>
                    </a:lnTo>
                    <a:lnTo>
                      <a:pt x="4651" y="1216"/>
                    </a:lnTo>
                    <a:lnTo>
                      <a:pt x="244" y="3769"/>
                    </a:lnTo>
                    <a:lnTo>
                      <a:pt x="92" y="3830"/>
                    </a:lnTo>
                    <a:lnTo>
                      <a:pt x="1" y="3860"/>
                    </a:lnTo>
                    <a:lnTo>
                      <a:pt x="31" y="3921"/>
                    </a:lnTo>
                    <a:lnTo>
                      <a:pt x="153" y="3982"/>
                    </a:lnTo>
                    <a:lnTo>
                      <a:pt x="305" y="3921"/>
                    </a:lnTo>
                    <a:lnTo>
                      <a:pt x="4712" y="1368"/>
                    </a:lnTo>
                    <a:lnTo>
                      <a:pt x="4864" y="1277"/>
                    </a:lnTo>
                    <a:lnTo>
                      <a:pt x="4955" y="1246"/>
                    </a:lnTo>
                    <a:lnTo>
                      <a:pt x="5138" y="1125"/>
                    </a:lnTo>
                    <a:lnTo>
                      <a:pt x="5290" y="1064"/>
                    </a:lnTo>
                    <a:lnTo>
                      <a:pt x="7022" y="61"/>
                    </a:lnTo>
                    <a:cubicBezTo>
                      <a:pt x="6961" y="30"/>
                      <a:pt x="6870" y="0"/>
                      <a:pt x="6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6" name="Google Shape;10416;p13"/>
              <p:cNvSpPr/>
              <p:nvPr/>
            </p:nvSpPr>
            <p:spPr>
              <a:xfrm>
                <a:off x="-1907075" y="13790000"/>
                <a:ext cx="73750" cy="25"/>
              </a:xfrm>
              <a:custGeom>
                <a:avLst/>
                <a:gdLst/>
                <a:ahLst/>
                <a:cxnLst/>
                <a:rect l="l" t="t" r="r" b="b"/>
                <a:pathLst>
                  <a:path w="2950" h="1" extrusionOk="0">
                    <a:moveTo>
                      <a:pt x="1" y="1"/>
                    </a:moveTo>
                    <a:lnTo>
                      <a:pt x="2949" y="1"/>
                    </a:lnTo>
                    <a:lnTo>
                      <a:pt x="29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7" name="Google Shape;10417;p13"/>
              <p:cNvSpPr/>
              <p:nvPr/>
            </p:nvSpPr>
            <p:spPr>
              <a:xfrm>
                <a:off x="-1943550" y="13726175"/>
                <a:ext cx="36500" cy="63850"/>
              </a:xfrm>
              <a:custGeom>
                <a:avLst/>
                <a:gdLst/>
                <a:ahLst/>
                <a:cxnLst/>
                <a:rect l="l" t="t" r="r" b="b"/>
                <a:pathLst>
                  <a:path w="1460" h="2554" extrusionOk="0">
                    <a:moveTo>
                      <a:pt x="1" y="0"/>
                    </a:moveTo>
                    <a:lnTo>
                      <a:pt x="1460" y="255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8" name="Google Shape;10418;p13"/>
              <p:cNvSpPr/>
              <p:nvPr/>
            </p:nvSpPr>
            <p:spPr>
              <a:xfrm>
                <a:off x="-1952650" y="13720100"/>
                <a:ext cx="45600" cy="152000"/>
              </a:xfrm>
              <a:custGeom>
                <a:avLst/>
                <a:gdLst/>
                <a:ahLst/>
                <a:cxnLst/>
                <a:rect l="l" t="t" r="r" b="b"/>
                <a:pathLst>
                  <a:path w="1824" h="6080" extrusionOk="0">
                    <a:moveTo>
                      <a:pt x="0" y="0"/>
                    </a:moveTo>
                    <a:lnTo>
                      <a:pt x="0" y="61"/>
                    </a:lnTo>
                    <a:lnTo>
                      <a:pt x="0" y="91"/>
                    </a:lnTo>
                    <a:lnTo>
                      <a:pt x="0" y="365"/>
                    </a:lnTo>
                    <a:lnTo>
                      <a:pt x="0" y="5441"/>
                    </a:lnTo>
                    <a:lnTo>
                      <a:pt x="0" y="5684"/>
                    </a:lnTo>
                    <a:lnTo>
                      <a:pt x="0" y="5715"/>
                    </a:lnTo>
                    <a:lnTo>
                      <a:pt x="0" y="5775"/>
                    </a:lnTo>
                    <a:lnTo>
                      <a:pt x="0" y="5836"/>
                    </a:lnTo>
                    <a:lnTo>
                      <a:pt x="0" y="5897"/>
                    </a:lnTo>
                    <a:lnTo>
                      <a:pt x="0" y="6079"/>
                    </a:lnTo>
                    <a:lnTo>
                      <a:pt x="122" y="5897"/>
                    </a:lnTo>
                    <a:lnTo>
                      <a:pt x="243" y="5715"/>
                    </a:lnTo>
                    <a:lnTo>
                      <a:pt x="365" y="5532"/>
                    </a:lnTo>
                    <a:lnTo>
                      <a:pt x="1824" y="2979"/>
                    </a:lnTo>
                    <a:lnTo>
                      <a:pt x="1733" y="2979"/>
                    </a:lnTo>
                    <a:lnTo>
                      <a:pt x="1672" y="2888"/>
                    </a:lnTo>
                    <a:lnTo>
                      <a:pt x="213" y="5441"/>
                    </a:lnTo>
                    <a:lnTo>
                      <a:pt x="213" y="365"/>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9" name="Google Shape;10419;p13"/>
              <p:cNvSpPr/>
              <p:nvPr/>
            </p:nvSpPr>
            <p:spPr>
              <a:xfrm>
                <a:off x="-1952650" y="13711725"/>
                <a:ext cx="3825" cy="6875"/>
              </a:xfrm>
              <a:custGeom>
                <a:avLst/>
                <a:gdLst/>
                <a:ahLst/>
                <a:cxnLst/>
                <a:rect l="l" t="t" r="r" b="b"/>
                <a:pathLst>
                  <a:path w="153" h="275" extrusionOk="0">
                    <a:moveTo>
                      <a:pt x="0" y="1"/>
                    </a:moveTo>
                    <a:lnTo>
                      <a:pt x="0" y="183"/>
                    </a:lnTo>
                    <a:lnTo>
                      <a:pt x="152" y="274"/>
                    </a:lnTo>
                    <a:lnTo>
                      <a:pt x="152" y="274"/>
                    </a:lnTo>
                    <a:lnTo>
                      <a:pt x="122" y="244"/>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0" name="Google Shape;10420;p13"/>
              <p:cNvSpPr/>
              <p:nvPr/>
            </p:nvSpPr>
            <p:spPr>
              <a:xfrm>
                <a:off x="-1816625" y="13790000"/>
                <a:ext cx="72975" cy="25"/>
              </a:xfrm>
              <a:custGeom>
                <a:avLst/>
                <a:gdLst/>
                <a:ahLst/>
                <a:cxnLst/>
                <a:rect l="l" t="t" r="r" b="b"/>
                <a:pathLst>
                  <a:path w="2919" h="1" extrusionOk="0">
                    <a:moveTo>
                      <a:pt x="0" y="1"/>
                    </a:moveTo>
                    <a:lnTo>
                      <a:pt x="2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1" name="Google Shape;10421;p13"/>
              <p:cNvSpPr/>
              <p:nvPr/>
            </p:nvSpPr>
            <p:spPr>
              <a:xfrm>
                <a:off x="-1816625" y="13794575"/>
                <a:ext cx="72975" cy="0"/>
              </a:xfrm>
              <a:custGeom>
                <a:avLst/>
                <a:gdLst/>
                <a:ahLst/>
                <a:cxnLst/>
                <a:rect l="l" t="t" r="r" b="b"/>
                <a:pathLst>
                  <a:path w="2919" extrusionOk="0">
                    <a:moveTo>
                      <a:pt x="2918" y="0"/>
                    </a:moveTo>
                    <a:lnTo>
                      <a:pt x="0" y="0"/>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2" name="Google Shape;10422;p13"/>
              <p:cNvSpPr/>
              <p:nvPr/>
            </p:nvSpPr>
            <p:spPr>
              <a:xfrm>
                <a:off x="-1739900" y="13792275"/>
                <a:ext cx="19025" cy="34225"/>
              </a:xfrm>
              <a:custGeom>
                <a:avLst/>
                <a:gdLst/>
                <a:ahLst/>
                <a:cxnLst/>
                <a:rect l="l" t="t" r="r" b="b"/>
                <a:pathLst>
                  <a:path w="761" h="1369" extrusionOk="0">
                    <a:moveTo>
                      <a:pt x="1" y="1"/>
                    </a:moveTo>
                    <a:lnTo>
                      <a:pt x="1" y="1"/>
                    </a:lnTo>
                    <a:lnTo>
                      <a:pt x="761" y="136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3" name="Google Shape;10423;p13"/>
              <p:cNvSpPr/>
              <p:nvPr/>
            </p:nvSpPr>
            <p:spPr>
              <a:xfrm>
                <a:off x="-1743675" y="13726175"/>
                <a:ext cx="36475" cy="63850"/>
              </a:xfrm>
              <a:custGeom>
                <a:avLst/>
                <a:gdLst/>
                <a:ahLst/>
                <a:cxnLst/>
                <a:rect l="l" t="t" r="r" b="b"/>
                <a:pathLst>
                  <a:path w="1459" h="2554" extrusionOk="0">
                    <a:moveTo>
                      <a:pt x="1459" y="0"/>
                    </a:moveTo>
                    <a:lnTo>
                      <a:pt x="1459" y="0"/>
                    </a:lnTo>
                    <a:lnTo>
                      <a:pt x="0" y="255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4" name="Google Shape;10424;p13"/>
              <p:cNvSpPr/>
              <p:nvPr/>
            </p:nvSpPr>
            <p:spPr>
              <a:xfrm>
                <a:off x="-1956450" y="13714025"/>
                <a:ext cx="131475" cy="80550"/>
              </a:xfrm>
              <a:custGeom>
                <a:avLst/>
                <a:gdLst/>
                <a:ahLst/>
                <a:cxnLst/>
                <a:rect l="l" t="t" r="r" b="b"/>
                <a:pathLst>
                  <a:path w="5259" h="3222" extrusionOk="0">
                    <a:moveTo>
                      <a:pt x="0" y="0"/>
                    </a:moveTo>
                    <a:lnTo>
                      <a:pt x="122" y="213"/>
                    </a:lnTo>
                    <a:lnTo>
                      <a:pt x="152" y="243"/>
                    </a:lnTo>
                    <a:lnTo>
                      <a:pt x="365" y="608"/>
                    </a:lnTo>
                    <a:lnTo>
                      <a:pt x="1824" y="3131"/>
                    </a:lnTo>
                    <a:lnTo>
                      <a:pt x="1885" y="3222"/>
                    </a:lnTo>
                    <a:lnTo>
                      <a:pt x="4924" y="3222"/>
                    </a:lnTo>
                    <a:lnTo>
                      <a:pt x="5076" y="3131"/>
                    </a:lnTo>
                    <a:lnTo>
                      <a:pt x="4924" y="3040"/>
                    </a:lnTo>
                    <a:lnTo>
                      <a:pt x="1976" y="3040"/>
                    </a:lnTo>
                    <a:lnTo>
                      <a:pt x="517" y="486"/>
                    </a:lnTo>
                    <a:lnTo>
                      <a:pt x="517" y="486"/>
                    </a:lnTo>
                    <a:lnTo>
                      <a:pt x="4924" y="3040"/>
                    </a:lnTo>
                    <a:lnTo>
                      <a:pt x="5259" y="3040"/>
                    </a:lnTo>
                    <a:lnTo>
                      <a:pt x="5137" y="2948"/>
                    </a:lnTo>
                    <a:lnTo>
                      <a:pt x="4985" y="2888"/>
                    </a:lnTo>
                    <a:lnTo>
                      <a:pt x="578" y="334"/>
                    </a:lnTo>
                    <a:lnTo>
                      <a:pt x="426" y="243"/>
                    </a:lnTo>
                    <a:lnTo>
                      <a:pt x="304" y="182"/>
                    </a:lnTo>
                    <a:lnTo>
                      <a:pt x="152" y="9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5" name="Google Shape;10425;p13"/>
              <p:cNvSpPr/>
              <p:nvPr/>
            </p:nvSpPr>
            <p:spPr>
              <a:xfrm>
                <a:off x="-1825750" y="13792275"/>
                <a:ext cx="122350" cy="72975"/>
              </a:xfrm>
              <a:custGeom>
                <a:avLst/>
                <a:gdLst/>
                <a:ahLst/>
                <a:cxnLst/>
                <a:rect l="l" t="t" r="r" b="b"/>
                <a:pathLst>
                  <a:path w="4894" h="2919" extrusionOk="0">
                    <a:moveTo>
                      <a:pt x="3405" y="1"/>
                    </a:moveTo>
                    <a:lnTo>
                      <a:pt x="3374" y="92"/>
                    </a:lnTo>
                    <a:lnTo>
                      <a:pt x="3283" y="92"/>
                    </a:lnTo>
                    <a:lnTo>
                      <a:pt x="4772" y="2645"/>
                    </a:lnTo>
                    <a:lnTo>
                      <a:pt x="365" y="92"/>
                    </a:lnTo>
                    <a:lnTo>
                      <a:pt x="0" y="92"/>
                    </a:lnTo>
                    <a:lnTo>
                      <a:pt x="31" y="122"/>
                    </a:lnTo>
                    <a:lnTo>
                      <a:pt x="91" y="153"/>
                    </a:lnTo>
                    <a:lnTo>
                      <a:pt x="243" y="244"/>
                    </a:lnTo>
                    <a:lnTo>
                      <a:pt x="3253" y="1977"/>
                    </a:lnTo>
                    <a:lnTo>
                      <a:pt x="4803" y="2888"/>
                    </a:lnTo>
                    <a:lnTo>
                      <a:pt x="4894" y="2919"/>
                    </a:lnTo>
                    <a:lnTo>
                      <a:pt x="4894" y="2888"/>
                    </a:lnTo>
                    <a:lnTo>
                      <a:pt x="4803" y="2797"/>
                    </a:lnTo>
                    <a:lnTo>
                      <a:pt x="4894" y="2797"/>
                    </a:lnTo>
                    <a:lnTo>
                      <a:pt x="4894" y="2554"/>
                    </a:lnTo>
                    <a:lnTo>
                      <a:pt x="4195" y="1369"/>
                    </a:lnTo>
                    <a:lnTo>
                      <a:pt x="34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6" name="Google Shape;10426;p13"/>
              <p:cNvSpPr/>
              <p:nvPr/>
            </p:nvSpPr>
            <p:spPr>
              <a:xfrm>
                <a:off x="-1833350" y="13790000"/>
                <a:ext cx="7625" cy="2300"/>
              </a:xfrm>
              <a:custGeom>
                <a:avLst/>
                <a:gdLst/>
                <a:ahLst/>
                <a:cxnLst/>
                <a:rect l="l" t="t" r="r" b="b"/>
                <a:pathLst>
                  <a:path w="305" h="92" extrusionOk="0">
                    <a:moveTo>
                      <a:pt x="0" y="1"/>
                    </a:moveTo>
                    <a:lnTo>
                      <a:pt x="152" y="92"/>
                    </a:lnTo>
                    <a:lnTo>
                      <a:pt x="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7" name="Google Shape;10427;p13"/>
              <p:cNvSpPr/>
              <p:nvPr/>
            </p:nvSpPr>
            <p:spPr>
              <a:xfrm>
                <a:off x="-1833350" y="13719325"/>
                <a:ext cx="129950" cy="74500"/>
              </a:xfrm>
              <a:custGeom>
                <a:avLst/>
                <a:gdLst/>
                <a:ahLst/>
                <a:cxnLst/>
                <a:rect l="l" t="t" r="r" b="b"/>
                <a:pathLst>
                  <a:path w="5198" h="2980" extrusionOk="0">
                    <a:moveTo>
                      <a:pt x="5076" y="274"/>
                    </a:moveTo>
                    <a:lnTo>
                      <a:pt x="3587" y="2828"/>
                    </a:lnTo>
                    <a:lnTo>
                      <a:pt x="669" y="2828"/>
                    </a:lnTo>
                    <a:lnTo>
                      <a:pt x="4317" y="730"/>
                    </a:lnTo>
                    <a:lnTo>
                      <a:pt x="5076" y="274"/>
                    </a:lnTo>
                    <a:close/>
                    <a:moveTo>
                      <a:pt x="5137" y="1"/>
                    </a:moveTo>
                    <a:lnTo>
                      <a:pt x="5046" y="31"/>
                    </a:lnTo>
                    <a:lnTo>
                      <a:pt x="4955" y="122"/>
                    </a:lnTo>
                    <a:lnTo>
                      <a:pt x="1003" y="2402"/>
                    </a:lnTo>
                    <a:lnTo>
                      <a:pt x="395" y="2767"/>
                    </a:lnTo>
                    <a:lnTo>
                      <a:pt x="335" y="2797"/>
                    </a:lnTo>
                    <a:lnTo>
                      <a:pt x="304" y="2797"/>
                    </a:lnTo>
                    <a:lnTo>
                      <a:pt x="152" y="2888"/>
                    </a:lnTo>
                    <a:lnTo>
                      <a:pt x="0" y="2980"/>
                    </a:lnTo>
                    <a:lnTo>
                      <a:pt x="3678" y="2980"/>
                    </a:lnTo>
                    <a:lnTo>
                      <a:pt x="3709" y="2888"/>
                    </a:lnTo>
                    <a:lnTo>
                      <a:pt x="5198" y="335"/>
                    </a:lnTo>
                    <a:lnTo>
                      <a:pt x="5198" y="122"/>
                    </a:lnTo>
                    <a:lnTo>
                      <a:pt x="5137" y="122"/>
                    </a:lnTo>
                    <a:lnTo>
                      <a:pt x="5168" y="31"/>
                    </a:lnTo>
                    <a:lnTo>
                      <a:pt x="51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8" name="Google Shape;10428;p13"/>
              <p:cNvSpPr/>
              <p:nvPr/>
            </p:nvSpPr>
            <p:spPr>
              <a:xfrm>
                <a:off x="-1619075" y="13796075"/>
                <a:ext cx="41075" cy="131500"/>
              </a:xfrm>
              <a:custGeom>
                <a:avLst/>
                <a:gdLst/>
                <a:ahLst/>
                <a:cxnLst/>
                <a:rect l="l" t="t" r="r" b="b"/>
                <a:pathLst>
                  <a:path w="1643" h="5260" extrusionOk="0">
                    <a:moveTo>
                      <a:pt x="1642" y="1"/>
                    </a:moveTo>
                    <a:lnTo>
                      <a:pt x="1490" y="92"/>
                    </a:lnTo>
                    <a:lnTo>
                      <a:pt x="1" y="2645"/>
                    </a:lnTo>
                    <a:lnTo>
                      <a:pt x="92" y="2645"/>
                    </a:lnTo>
                    <a:lnTo>
                      <a:pt x="1642" y="5259"/>
                    </a:lnTo>
                    <a:lnTo>
                      <a:pt x="153" y="2706"/>
                    </a:lnTo>
                    <a:lnTo>
                      <a:pt x="1642" y="153"/>
                    </a:lnTo>
                    <a:lnTo>
                      <a:pt x="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9" name="Google Shape;10429;p13"/>
              <p:cNvSpPr/>
              <p:nvPr/>
            </p:nvSpPr>
            <p:spPr>
              <a:xfrm>
                <a:off x="-1574225" y="13796075"/>
                <a:ext cx="41050" cy="131500"/>
              </a:xfrm>
              <a:custGeom>
                <a:avLst/>
                <a:gdLst/>
                <a:ahLst/>
                <a:cxnLst/>
                <a:rect l="l" t="t" r="r" b="b"/>
                <a:pathLst>
                  <a:path w="1642" h="5260" extrusionOk="0">
                    <a:moveTo>
                      <a:pt x="0" y="1"/>
                    </a:moveTo>
                    <a:lnTo>
                      <a:pt x="0" y="153"/>
                    </a:lnTo>
                    <a:lnTo>
                      <a:pt x="1487" y="2702"/>
                    </a:lnTo>
                    <a:lnTo>
                      <a:pt x="1487" y="2702"/>
                    </a:lnTo>
                    <a:lnTo>
                      <a:pt x="1520" y="2645"/>
                    </a:lnTo>
                    <a:lnTo>
                      <a:pt x="1642" y="2645"/>
                    </a:lnTo>
                    <a:lnTo>
                      <a:pt x="152" y="92"/>
                    </a:lnTo>
                    <a:lnTo>
                      <a:pt x="0" y="1"/>
                    </a:lnTo>
                    <a:close/>
                    <a:moveTo>
                      <a:pt x="1487" y="2702"/>
                    </a:moveTo>
                    <a:lnTo>
                      <a:pt x="0" y="5259"/>
                    </a:lnTo>
                    <a:lnTo>
                      <a:pt x="0" y="5259"/>
                    </a:lnTo>
                    <a:lnTo>
                      <a:pt x="1490" y="2706"/>
                    </a:lnTo>
                    <a:lnTo>
                      <a:pt x="1487" y="270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0" name="Google Shape;10430;p13"/>
              <p:cNvSpPr/>
              <p:nvPr/>
            </p:nvSpPr>
            <p:spPr>
              <a:xfrm>
                <a:off x="-1574225" y="13944250"/>
                <a:ext cx="41050" cy="131500"/>
              </a:xfrm>
              <a:custGeom>
                <a:avLst/>
                <a:gdLst/>
                <a:ahLst/>
                <a:cxnLst/>
                <a:rect l="l" t="t" r="r" b="b"/>
                <a:pathLst>
                  <a:path w="1642" h="5260" extrusionOk="0">
                    <a:moveTo>
                      <a:pt x="0" y="1"/>
                    </a:moveTo>
                    <a:lnTo>
                      <a:pt x="1479" y="2573"/>
                    </a:lnTo>
                    <a:lnTo>
                      <a:pt x="1479" y="2573"/>
                    </a:lnTo>
                    <a:lnTo>
                      <a:pt x="1490" y="2554"/>
                    </a:lnTo>
                    <a:lnTo>
                      <a:pt x="0" y="1"/>
                    </a:lnTo>
                    <a:close/>
                    <a:moveTo>
                      <a:pt x="1479" y="2573"/>
                    </a:moveTo>
                    <a:lnTo>
                      <a:pt x="0" y="5107"/>
                    </a:lnTo>
                    <a:lnTo>
                      <a:pt x="0" y="5259"/>
                    </a:lnTo>
                    <a:lnTo>
                      <a:pt x="152" y="5168"/>
                    </a:lnTo>
                    <a:lnTo>
                      <a:pt x="1642" y="2645"/>
                    </a:lnTo>
                    <a:lnTo>
                      <a:pt x="1520" y="2645"/>
                    </a:lnTo>
                    <a:lnTo>
                      <a:pt x="1479" y="257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1" name="Google Shape;10431;p13"/>
              <p:cNvSpPr/>
              <p:nvPr/>
            </p:nvSpPr>
            <p:spPr>
              <a:xfrm>
                <a:off x="-1619075" y="13944250"/>
                <a:ext cx="41075" cy="131500"/>
              </a:xfrm>
              <a:custGeom>
                <a:avLst/>
                <a:gdLst/>
                <a:ahLst/>
                <a:cxnLst/>
                <a:rect l="l" t="t" r="r" b="b"/>
                <a:pathLst>
                  <a:path w="1643" h="5260" extrusionOk="0">
                    <a:moveTo>
                      <a:pt x="1642" y="1"/>
                    </a:moveTo>
                    <a:lnTo>
                      <a:pt x="92" y="2645"/>
                    </a:lnTo>
                    <a:lnTo>
                      <a:pt x="1" y="2645"/>
                    </a:lnTo>
                    <a:lnTo>
                      <a:pt x="1490" y="5168"/>
                    </a:lnTo>
                    <a:lnTo>
                      <a:pt x="1642" y="5259"/>
                    </a:lnTo>
                    <a:lnTo>
                      <a:pt x="1642" y="5107"/>
                    </a:lnTo>
                    <a:lnTo>
                      <a:pt x="153" y="2554"/>
                    </a:lnTo>
                    <a:lnTo>
                      <a:pt x="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2" name="Google Shape;10432;p13"/>
              <p:cNvSpPr/>
              <p:nvPr/>
            </p:nvSpPr>
            <p:spPr>
              <a:xfrm>
                <a:off x="-1698850" y="13867525"/>
                <a:ext cx="114000" cy="68400"/>
              </a:xfrm>
              <a:custGeom>
                <a:avLst/>
                <a:gdLst/>
                <a:ahLst/>
                <a:cxnLst/>
                <a:rect l="l" t="t" r="r" b="b"/>
                <a:pathLst>
                  <a:path w="4560" h="2736" extrusionOk="0">
                    <a:moveTo>
                      <a:pt x="0" y="0"/>
                    </a:moveTo>
                    <a:lnTo>
                      <a:pt x="0" y="182"/>
                    </a:lnTo>
                    <a:lnTo>
                      <a:pt x="1490" y="2736"/>
                    </a:lnTo>
                    <a:lnTo>
                      <a:pt x="1520" y="2675"/>
                    </a:lnTo>
                    <a:lnTo>
                      <a:pt x="4560" y="2675"/>
                    </a:lnTo>
                    <a:lnTo>
                      <a:pt x="1642" y="2614"/>
                    </a:lnTo>
                    <a:lnTo>
                      <a:pt x="152" y="12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3" name="Google Shape;10433;p13"/>
              <p:cNvSpPr/>
              <p:nvPr/>
            </p:nvSpPr>
            <p:spPr>
              <a:xfrm>
                <a:off x="-1704175" y="13862200"/>
                <a:ext cx="775" cy="2300"/>
              </a:xfrm>
              <a:custGeom>
                <a:avLst/>
                <a:gdLst/>
                <a:ahLst/>
                <a:cxnLst/>
                <a:rect l="l" t="t" r="r" b="b"/>
                <a:pathLst>
                  <a:path w="31" h="92" extrusionOk="0">
                    <a:moveTo>
                      <a:pt x="1" y="0"/>
                    </a:moveTo>
                    <a:lnTo>
                      <a:pt x="31" y="91"/>
                    </a:lnTo>
                    <a:lnTo>
                      <a:pt x="31" y="3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4" name="Google Shape;10434;p13"/>
              <p:cNvSpPr/>
              <p:nvPr/>
            </p:nvSpPr>
            <p:spPr>
              <a:xfrm>
                <a:off x="-1695825" y="13862200"/>
                <a:ext cx="117825" cy="69925"/>
              </a:xfrm>
              <a:custGeom>
                <a:avLst/>
                <a:gdLst/>
                <a:ahLst/>
                <a:cxnLst/>
                <a:rect l="l" t="t" r="r" b="b"/>
                <a:pathLst>
                  <a:path w="4713" h="2797" extrusionOk="0">
                    <a:moveTo>
                      <a:pt x="153" y="0"/>
                    </a:moveTo>
                    <a:lnTo>
                      <a:pt x="1" y="61"/>
                    </a:lnTo>
                    <a:lnTo>
                      <a:pt x="153" y="183"/>
                    </a:lnTo>
                    <a:lnTo>
                      <a:pt x="3071" y="183"/>
                    </a:lnTo>
                    <a:lnTo>
                      <a:pt x="4530" y="2736"/>
                    </a:lnTo>
                    <a:lnTo>
                      <a:pt x="4712" y="2797"/>
                    </a:lnTo>
                    <a:lnTo>
                      <a:pt x="4712" y="2614"/>
                    </a:lnTo>
                    <a:lnTo>
                      <a:pt x="31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5" name="Google Shape;10435;p13"/>
              <p:cNvSpPr/>
              <p:nvPr/>
            </p:nvSpPr>
            <p:spPr>
              <a:xfrm>
                <a:off x="-1567400" y="13938175"/>
                <a:ext cx="65375" cy="25"/>
              </a:xfrm>
              <a:custGeom>
                <a:avLst/>
                <a:gdLst/>
                <a:ahLst/>
                <a:cxnLst/>
                <a:rect l="l" t="t" r="r" b="b"/>
                <a:pathLst>
                  <a:path w="2615" h="1" extrusionOk="0">
                    <a:moveTo>
                      <a:pt x="1" y="1"/>
                    </a:moveTo>
                    <a:lnTo>
                      <a:pt x="2615" y="1"/>
                    </a:lnTo>
                    <a:lnTo>
                      <a:pt x="26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6" name="Google Shape;10436;p13"/>
              <p:cNvSpPr/>
              <p:nvPr/>
            </p:nvSpPr>
            <p:spPr>
              <a:xfrm>
                <a:off x="-1574225" y="13939700"/>
                <a:ext cx="81325" cy="70700"/>
              </a:xfrm>
              <a:custGeom>
                <a:avLst/>
                <a:gdLst/>
                <a:ahLst/>
                <a:cxnLst/>
                <a:rect l="l" t="t" r="r" b="b"/>
                <a:pathLst>
                  <a:path w="3253" h="2828" extrusionOk="0">
                    <a:moveTo>
                      <a:pt x="0" y="1"/>
                    </a:moveTo>
                    <a:lnTo>
                      <a:pt x="0" y="183"/>
                    </a:lnTo>
                    <a:lnTo>
                      <a:pt x="1520" y="2827"/>
                    </a:lnTo>
                    <a:lnTo>
                      <a:pt x="3253" y="2827"/>
                    </a:lnTo>
                    <a:lnTo>
                      <a:pt x="3253" y="2615"/>
                    </a:lnTo>
                    <a:lnTo>
                      <a:pt x="1642" y="261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7" name="Google Shape;10437;p13"/>
              <p:cNvSpPr/>
              <p:nvPr/>
            </p:nvSpPr>
            <p:spPr>
              <a:xfrm>
                <a:off x="-1695825" y="13939700"/>
                <a:ext cx="117825" cy="70700"/>
              </a:xfrm>
              <a:custGeom>
                <a:avLst/>
                <a:gdLst/>
                <a:ahLst/>
                <a:cxnLst/>
                <a:rect l="l" t="t" r="r" b="b"/>
                <a:pathLst>
                  <a:path w="4713" h="2828" extrusionOk="0">
                    <a:moveTo>
                      <a:pt x="4712" y="1"/>
                    </a:moveTo>
                    <a:lnTo>
                      <a:pt x="4530" y="122"/>
                    </a:lnTo>
                    <a:lnTo>
                      <a:pt x="3071" y="2615"/>
                    </a:lnTo>
                    <a:lnTo>
                      <a:pt x="153" y="2615"/>
                    </a:lnTo>
                    <a:lnTo>
                      <a:pt x="1" y="2736"/>
                    </a:lnTo>
                    <a:lnTo>
                      <a:pt x="153" y="2827"/>
                    </a:lnTo>
                    <a:lnTo>
                      <a:pt x="3162" y="2827"/>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8" name="Google Shape;10438;p13"/>
              <p:cNvSpPr/>
              <p:nvPr/>
            </p:nvSpPr>
            <p:spPr>
              <a:xfrm>
                <a:off x="-1698850" y="13934375"/>
                <a:ext cx="117800" cy="69950"/>
              </a:xfrm>
              <a:custGeom>
                <a:avLst/>
                <a:gdLst/>
                <a:ahLst/>
                <a:cxnLst/>
                <a:rect l="l" t="t" r="r" b="b"/>
                <a:pathLst>
                  <a:path w="4712" h="2798" extrusionOk="0">
                    <a:moveTo>
                      <a:pt x="1520" y="1"/>
                    </a:moveTo>
                    <a:lnTo>
                      <a:pt x="1490" y="62"/>
                    </a:lnTo>
                    <a:lnTo>
                      <a:pt x="0" y="2615"/>
                    </a:lnTo>
                    <a:lnTo>
                      <a:pt x="0" y="2797"/>
                    </a:lnTo>
                    <a:lnTo>
                      <a:pt x="152" y="2676"/>
                    </a:lnTo>
                    <a:lnTo>
                      <a:pt x="1642" y="183"/>
                    </a:lnTo>
                    <a:lnTo>
                      <a:pt x="4560" y="153"/>
                    </a:lnTo>
                    <a:lnTo>
                      <a:pt x="4712" y="6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9" name="Google Shape;10439;p13"/>
              <p:cNvSpPr/>
              <p:nvPr/>
            </p:nvSpPr>
            <p:spPr>
              <a:xfrm>
                <a:off x="-1574225" y="13862200"/>
                <a:ext cx="49400" cy="69925"/>
              </a:xfrm>
              <a:custGeom>
                <a:avLst/>
                <a:gdLst/>
                <a:ahLst/>
                <a:cxnLst/>
                <a:rect l="l" t="t" r="r" b="b"/>
                <a:pathLst>
                  <a:path w="1976" h="2797" extrusionOk="0">
                    <a:moveTo>
                      <a:pt x="1520" y="0"/>
                    </a:moveTo>
                    <a:lnTo>
                      <a:pt x="0" y="2614"/>
                    </a:lnTo>
                    <a:lnTo>
                      <a:pt x="0" y="2797"/>
                    </a:lnTo>
                    <a:lnTo>
                      <a:pt x="152" y="2736"/>
                    </a:lnTo>
                    <a:lnTo>
                      <a:pt x="1642" y="183"/>
                    </a:lnTo>
                    <a:lnTo>
                      <a:pt x="1976" y="183"/>
                    </a:lnTo>
                    <a:cubicBezTo>
                      <a:pt x="1946" y="91"/>
                      <a:pt x="1946" y="61"/>
                      <a:pt x="18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0" name="Google Shape;10440;p13"/>
              <p:cNvSpPr/>
              <p:nvPr/>
            </p:nvSpPr>
            <p:spPr>
              <a:xfrm>
                <a:off x="-1571200" y="13932875"/>
                <a:ext cx="69175" cy="5325"/>
              </a:xfrm>
              <a:custGeom>
                <a:avLst/>
                <a:gdLst/>
                <a:ahLst/>
                <a:cxnLst/>
                <a:rect l="l" t="t" r="r" b="b"/>
                <a:pathLst>
                  <a:path w="2767" h="213" extrusionOk="0">
                    <a:moveTo>
                      <a:pt x="153" y="0"/>
                    </a:moveTo>
                    <a:lnTo>
                      <a:pt x="1" y="122"/>
                    </a:lnTo>
                    <a:lnTo>
                      <a:pt x="153" y="213"/>
                    </a:lnTo>
                    <a:lnTo>
                      <a:pt x="2767" y="213"/>
                    </a:lnTo>
                    <a:cubicBezTo>
                      <a:pt x="2767" y="122"/>
                      <a:pt x="2736" y="91"/>
                      <a:pt x="2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1" name="Google Shape;10441;p13"/>
              <p:cNvSpPr/>
              <p:nvPr/>
            </p:nvSpPr>
            <p:spPr>
              <a:xfrm>
                <a:off x="-1696575" y="14008100"/>
                <a:ext cx="118575" cy="68400"/>
              </a:xfrm>
              <a:custGeom>
                <a:avLst/>
                <a:gdLst/>
                <a:ahLst/>
                <a:cxnLst/>
                <a:rect l="l" t="t" r="r" b="b"/>
                <a:pathLst>
                  <a:path w="4743" h="2736" extrusionOk="0">
                    <a:moveTo>
                      <a:pt x="1" y="0"/>
                    </a:moveTo>
                    <a:lnTo>
                      <a:pt x="4742" y="2736"/>
                    </a:lnTo>
                    <a:lnTo>
                      <a:pt x="4742" y="2705"/>
                    </a:lnTo>
                    <a:lnTo>
                      <a:pt x="4590" y="2614"/>
                    </a:lnTo>
                    <a:lnTo>
                      <a:pt x="183" y="9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2" name="Google Shape;10442;p13"/>
              <p:cNvSpPr/>
              <p:nvPr/>
            </p:nvSpPr>
            <p:spPr>
              <a:xfrm>
                <a:off x="-1703425" y="13867525"/>
                <a:ext cx="4600" cy="139825"/>
              </a:xfrm>
              <a:custGeom>
                <a:avLst/>
                <a:gdLst/>
                <a:ahLst/>
                <a:cxnLst/>
                <a:rect l="l" t="t" r="r" b="b"/>
                <a:pathLst>
                  <a:path w="184" h="5593" extrusionOk="0">
                    <a:moveTo>
                      <a:pt x="153" y="0"/>
                    </a:moveTo>
                    <a:lnTo>
                      <a:pt x="1" y="182"/>
                    </a:lnTo>
                    <a:lnTo>
                      <a:pt x="1" y="5289"/>
                    </a:lnTo>
                    <a:lnTo>
                      <a:pt x="1" y="5471"/>
                    </a:lnTo>
                    <a:lnTo>
                      <a:pt x="1" y="5562"/>
                    </a:lnTo>
                    <a:lnTo>
                      <a:pt x="1" y="5593"/>
                    </a:lnTo>
                    <a:lnTo>
                      <a:pt x="31" y="5562"/>
                    </a:lnTo>
                    <a:lnTo>
                      <a:pt x="123" y="5441"/>
                    </a:lnTo>
                    <a:lnTo>
                      <a:pt x="153" y="5502"/>
                    </a:lnTo>
                    <a:lnTo>
                      <a:pt x="183" y="5471"/>
                    </a:lnTo>
                    <a:lnTo>
                      <a:pt x="183" y="5289"/>
                    </a:lnTo>
                    <a:lnTo>
                      <a:pt x="183" y="182"/>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3" name="Google Shape;10443;p13"/>
              <p:cNvSpPr/>
              <p:nvPr/>
            </p:nvSpPr>
            <p:spPr>
              <a:xfrm>
                <a:off x="-1574225" y="14029375"/>
                <a:ext cx="82850" cy="47125"/>
              </a:xfrm>
              <a:custGeom>
                <a:avLst/>
                <a:gdLst/>
                <a:ahLst/>
                <a:cxnLst/>
                <a:rect l="l" t="t" r="r" b="b"/>
                <a:pathLst>
                  <a:path w="3314" h="1885" extrusionOk="0">
                    <a:moveTo>
                      <a:pt x="3313" y="0"/>
                    </a:moveTo>
                    <a:lnTo>
                      <a:pt x="0" y="1885"/>
                    </a:lnTo>
                    <a:lnTo>
                      <a:pt x="152" y="1824"/>
                    </a:lnTo>
                    <a:lnTo>
                      <a:pt x="33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4" name="Google Shape;10444;p13"/>
              <p:cNvSpPr/>
              <p:nvPr/>
            </p:nvSpPr>
            <p:spPr>
              <a:xfrm>
                <a:off x="-1698100" y="13794575"/>
                <a:ext cx="120100" cy="69150"/>
              </a:xfrm>
              <a:custGeom>
                <a:avLst/>
                <a:gdLst/>
                <a:ahLst/>
                <a:cxnLst/>
                <a:rect l="l" t="t" r="r" b="b"/>
                <a:pathLst>
                  <a:path w="4804" h="2766" extrusionOk="0">
                    <a:moveTo>
                      <a:pt x="4530" y="0"/>
                    </a:moveTo>
                    <a:lnTo>
                      <a:pt x="122" y="2553"/>
                    </a:lnTo>
                    <a:lnTo>
                      <a:pt x="1" y="2736"/>
                    </a:lnTo>
                    <a:lnTo>
                      <a:pt x="92" y="2766"/>
                    </a:lnTo>
                    <a:lnTo>
                      <a:pt x="244" y="2705"/>
                    </a:lnTo>
                    <a:lnTo>
                      <a:pt x="4651" y="152"/>
                    </a:lnTo>
                    <a:lnTo>
                      <a:pt x="4803" y="61"/>
                    </a:lnTo>
                    <a:lnTo>
                      <a:pt x="48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5" name="Google Shape;10445;p13"/>
              <p:cNvSpPr/>
              <p:nvPr/>
            </p:nvSpPr>
            <p:spPr>
              <a:xfrm>
                <a:off x="-1578025" y="13794575"/>
                <a:ext cx="3825" cy="138300"/>
              </a:xfrm>
              <a:custGeom>
                <a:avLst/>
                <a:gdLst/>
                <a:ahLst/>
                <a:cxnLst/>
                <a:rect l="l" t="t" r="r" b="b"/>
                <a:pathLst>
                  <a:path w="153" h="5532" extrusionOk="0">
                    <a:moveTo>
                      <a:pt x="0" y="0"/>
                    </a:moveTo>
                    <a:lnTo>
                      <a:pt x="0" y="61"/>
                    </a:lnTo>
                    <a:lnTo>
                      <a:pt x="0" y="213"/>
                    </a:lnTo>
                    <a:lnTo>
                      <a:pt x="0" y="5319"/>
                    </a:lnTo>
                    <a:lnTo>
                      <a:pt x="0" y="5502"/>
                    </a:lnTo>
                    <a:lnTo>
                      <a:pt x="61" y="5532"/>
                    </a:lnTo>
                    <a:lnTo>
                      <a:pt x="152" y="5502"/>
                    </a:lnTo>
                    <a:lnTo>
                      <a:pt x="152" y="5319"/>
                    </a:lnTo>
                    <a:lnTo>
                      <a:pt x="152" y="213"/>
                    </a:lnTo>
                    <a:lnTo>
                      <a:pt x="152" y="61"/>
                    </a:lnTo>
                    <a:lnTo>
                      <a:pt x="122" y="30"/>
                    </a:lnTo>
                    <a:lnTo>
                      <a:pt x="61" y="6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6" name="Google Shape;10446;p13"/>
              <p:cNvSpPr/>
              <p:nvPr/>
            </p:nvSpPr>
            <p:spPr>
              <a:xfrm>
                <a:off x="-1578025" y="13938950"/>
                <a:ext cx="3825" cy="138325"/>
              </a:xfrm>
              <a:custGeom>
                <a:avLst/>
                <a:gdLst/>
                <a:ahLst/>
                <a:cxnLst/>
                <a:rect l="l" t="t" r="r" b="b"/>
                <a:pathLst>
                  <a:path w="153" h="5533" extrusionOk="0">
                    <a:moveTo>
                      <a:pt x="61" y="0"/>
                    </a:moveTo>
                    <a:lnTo>
                      <a:pt x="0" y="31"/>
                    </a:lnTo>
                    <a:lnTo>
                      <a:pt x="0" y="213"/>
                    </a:lnTo>
                    <a:lnTo>
                      <a:pt x="0" y="5319"/>
                    </a:lnTo>
                    <a:lnTo>
                      <a:pt x="0" y="5471"/>
                    </a:lnTo>
                    <a:lnTo>
                      <a:pt x="0" y="5502"/>
                    </a:lnTo>
                    <a:lnTo>
                      <a:pt x="61" y="5532"/>
                    </a:lnTo>
                    <a:lnTo>
                      <a:pt x="152" y="5502"/>
                    </a:lnTo>
                    <a:lnTo>
                      <a:pt x="152" y="5471"/>
                    </a:lnTo>
                    <a:lnTo>
                      <a:pt x="152" y="5319"/>
                    </a:lnTo>
                    <a:lnTo>
                      <a:pt x="152" y="213"/>
                    </a:lnTo>
                    <a:lnTo>
                      <a:pt x="152"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7" name="Google Shape;10447;p13"/>
              <p:cNvSpPr/>
              <p:nvPr/>
            </p:nvSpPr>
            <p:spPr>
              <a:xfrm>
                <a:off x="-1576500" y="13935900"/>
                <a:ext cx="82075" cy="49425"/>
              </a:xfrm>
              <a:custGeom>
                <a:avLst/>
                <a:gdLst/>
                <a:ahLst/>
                <a:cxnLst/>
                <a:rect l="l" t="t" r="r" b="b"/>
                <a:pathLst>
                  <a:path w="3283" h="1977" extrusionOk="0">
                    <a:moveTo>
                      <a:pt x="213" y="1"/>
                    </a:moveTo>
                    <a:lnTo>
                      <a:pt x="0" y="122"/>
                    </a:lnTo>
                    <a:lnTo>
                      <a:pt x="91" y="153"/>
                    </a:lnTo>
                    <a:lnTo>
                      <a:pt x="243" y="213"/>
                    </a:lnTo>
                    <a:lnTo>
                      <a:pt x="3283" y="1976"/>
                    </a:lnTo>
                    <a:cubicBezTo>
                      <a:pt x="3283" y="1885"/>
                      <a:pt x="3252" y="1824"/>
                      <a:pt x="3252" y="1733"/>
                    </a:cubicBezTo>
                    <a:lnTo>
                      <a:pt x="304" y="61"/>
                    </a:lnTo>
                    <a:lnTo>
                      <a:pt x="2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8" name="Google Shape;10448;p13"/>
              <p:cNvSpPr/>
              <p:nvPr/>
            </p:nvSpPr>
            <p:spPr>
              <a:xfrm>
                <a:off x="-1699625" y="13862950"/>
                <a:ext cx="123150" cy="72975"/>
              </a:xfrm>
              <a:custGeom>
                <a:avLst/>
                <a:gdLst/>
                <a:ahLst/>
                <a:cxnLst/>
                <a:rect l="l" t="t" r="r" b="b"/>
                <a:pathLst>
                  <a:path w="4926" h="2919" extrusionOk="0">
                    <a:moveTo>
                      <a:pt x="62" y="1"/>
                    </a:moveTo>
                    <a:lnTo>
                      <a:pt x="1" y="183"/>
                    </a:lnTo>
                    <a:lnTo>
                      <a:pt x="31" y="183"/>
                    </a:lnTo>
                    <a:lnTo>
                      <a:pt x="183" y="305"/>
                    </a:lnTo>
                    <a:lnTo>
                      <a:pt x="4591" y="2858"/>
                    </a:lnTo>
                    <a:lnTo>
                      <a:pt x="4743" y="2919"/>
                    </a:lnTo>
                    <a:lnTo>
                      <a:pt x="4925" y="2797"/>
                    </a:lnTo>
                    <a:lnTo>
                      <a:pt x="4864" y="2767"/>
                    </a:lnTo>
                    <a:lnTo>
                      <a:pt x="4682" y="2706"/>
                    </a:lnTo>
                    <a:lnTo>
                      <a:pt x="305" y="153"/>
                    </a:lnTo>
                    <a:lnTo>
                      <a:pt x="153" y="31"/>
                    </a:lnTo>
                    <a:lnTo>
                      <a:pt x="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9" name="Google Shape;10449;p13"/>
              <p:cNvSpPr/>
              <p:nvPr/>
            </p:nvSpPr>
            <p:spPr>
              <a:xfrm>
                <a:off x="-1700375" y="13897900"/>
                <a:ext cx="187725" cy="110225"/>
              </a:xfrm>
              <a:custGeom>
                <a:avLst/>
                <a:gdLst/>
                <a:ahLst/>
                <a:cxnLst/>
                <a:rect l="l" t="t" r="r" b="b"/>
                <a:pathLst>
                  <a:path w="7509" h="4409" extrusionOk="0">
                    <a:moveTo>
                      <a:pt x="7448" y="1"/>
                    </a:moveTo>
                    <a:lnTo>
                      <a:pt x="5168" y="1338"/>
                    </a:lnTo>
                    <a:lnTo>
                      <a:pt x="5046" y="1369"/>
                    </a:lnTo>
                    <a:lnTo>
                      <a:pt x="4955" y="1399"/>
                    </a:lnTo>
                    <a:lnTo>
                      <a:pt x="4773" y="1521"/>
                    </a:lnTo>
                    <a:lnTo>
                      <a:pt x="4621" y="1612"/>
                    </a:lnTo>
                    <a:lnTo>
                      <a:pt x="213" y="4135"/>
                    </a:lnTo>
                    <a:lnTo>
                      <a:pt x="61" y="4226"/>
                    </a:lnTo>
                    <a:lnTo>
                      <a:pt x="1" y="4256"/>
                    </a:lnTo>
                    <a:lnTo>
                      <a:pt x="31" y="4347"/>
                    </a:lnTo>
                    <a:lnTo>
                      <a:pt x="153" y="4408"/>
                    </a:lnTo>
                    <a:lnTo>
                      <a:pt x="305" y="4347"/>
                    </a:lnTo>
                    <a:lnTo>
                      <a:pt x="4712" y="1794"/>
                    </a:lnTo>
                    <a:lnTo>
                      <a:pt x="4864" y="1703"/>
                    </a:lnTo>
                    <a:lnTo>
                      <a:pt x="4925" y="1673"/>
                    </a:lnTo>
                    <a:lnTo>
                      <a:pt x="5107" y="1551"/>
                    </a:lnTo>
                    <a:lnTo>
                      <a:pt x="5259" y="1490"/>
                    </a:lnTo>
                    <a:lnTo>
                      <a:pt x="7508" y="183"/>
                    </a:lnTo>
                    <a:cubicBezTo>
                      <a:pt x="7508" y="122"/>
                      <a:pt x="7478" y="92"/>
                      <a:pt x="74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0" name="Google Shape;10450;p13"/>
              <p:cNvSpPr/>
              <p:nvPr/>
            </p:nvSpPr>
            <p:spPr>
              <a:xfrm>
                <a:off x="-1616775" y="13723900"/>
                <a:ext cx="38775" cy="63850"/>
              </a:xfrm>
              <a:custGeom>
                <a:avLst/>
                <a:gdLst/>
                <a:ahLst/>
                <a:cxnLst/>
                <a:rect l="l" t="t" r="r" b="b"/>
                <a:pathLst>
                  <a:path w="1551" h="2554" extrusionOk="0">
                    <a:moveTo>
                      <a:pt x="0" y="0"/>
                    </a:moveTo>
                    <a:lnTo>
                      <a:pt x="1398" y="2493"/>
                    </a:lnTo>
                    <a:lnTo>
                      <a:pt x="1550" y="2553"/>
                    </a:lnTo>
                    <a:lnTo>
                      <a:pt x="1550" y="2401"/>
                    </a:lnTo>
                    <a:lnTo>
                      <a:pt x="517" y="578"/>
                    </a:lnTo>
                    <a:cubicBezTo>
                      <a:pt x="334" y="395"/>
                      <a:pt x="182"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1" name="Google Shape;10451;p13"/>
              <p:cNvSpPr/>
              <p:nvPr/>
            </p:nvSpPr>
            <p:spPr>
              <a:xfrm>
                <a:off x="-1574225" y="13780125"/>
                <a:ext cx="4575" cy="8375"/>
              </a:xfrm>
              <a:custGeom>
                <a:avLst/>
                <a:gdLst/>
                <a:ahLst/>
                <a:cxnLst/>
                <a:rect l="l" t="t" r="r" b="b"/>
                <a:pathLst>
                  <a:path w="183" h="335" extrusionOk="0">
                    <a:moveTo>
                      <a:pt x="61" y="1"/>
                    </a:moveTo>
                    <a:lnTo>
                      <a:pt x="0" y="152"/>
                    </a:lnTo>
                    <a:lnTo>
                      <a:pt x="0" y="335"/>
                    </a:lnTo>
                    <a:lnTo>
                      <a:pt x="152" y="244"/>
                    </a:lnTo>
                    <a:lnTo>
                      <a:pt x="183" y="152"/>
                    </a:lnTo>
                    <a:cubicBezTo>
                      <a:pt x="152" y="122"/>
                      <a:pt x="122" y="3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2" name="Google Shape;10452;p13"/>
              <p:cNvSpPr/>
              <p:nvPr/>
            </p:nvSpPr>
            <p:spPr>
              <a:xfrm>
                <a:off x="-1577275" y="13794575"/>
                <a:ext cx="2300" cy="1525"/>
              </a:xfrm>
              <a:custGeom>
                <a:avLst/>
                <a:gdLst/>
                <a:ahLst/>
                <a:cxnLst/>
                <a:rect l="l" t="t" r="r" b="b"/>
                <a:pathLst>
                  <a:path w="92" h="61" extrusionOk="0">
                    <a:moveTo>
                      <a:pt x="1" y="0"/>
                    </a:moveTo>
                    <a:lnTo>
                      <a:pt x="31" y="61"/>
                    </a:lnTo>
                    <a:lnTo>
                      <a:pt x="92" y="3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3" name="Google Shape;10453;p13"/>
              <p:cNvSpPr/>
              <p:nvPr/>
            </p:nvSpPr>
            <p:spPr>
              <a:xfrm>
                <a:off x="-1695825" y="13717825"/>
                <a:ext cx="76775" cy="4575"/>
              </a:xfrm>
              <a:custGeom>
                <a:avLst/>
                <a:gdLst/>
                <a:ahLst/>
                <a:cxnLst/>
                <a:rect l="l" t="t" r="r" b="b"/>
                <a:pathLst>
                  <a:path w="3071" h="183" extrusionOk="0">
                    <a:moveTo>
                      <a:pt x="153" y="0"/>
                    </a:moveTo>
                    <a:lnTo>
                      <a:pt x="1" y="61"/>
                    </a:lnTo>
                    <a:lnTo>
                      <a:pt x="153" y="182"/>
                    </a:lnTo>
                    <a:lnTo>
                      <a:pt x="3071" y="182"/>
                    </a:lnTo>
                    <a:lnTo>
                      <a:pt x="28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4" name="Google Shape;10454;p13"/>
              <p:cNvSpPr/>
              <p:nvPr/>
            </p:nvSpPr>
            <p:spPr>
              <a:xfrm>
                <a:off x="-1698850" y="13673750"/>
                <a:ext cx="25850" cy="42575"/>
              </a:xfrm>
              <a:custGeom>
                <a:avLst/>
                <a:gdLst/>
                <a:ahLst/>
                <a:cxnLst/>
                <a:rect l="l" t="t" r="r" b="b"/>
                <a:pathLst>
                  <a:path w="1034" h="1703" extrusionOk="0">
                    <a:moveTo>
                      <a:pt x="882" y="0"/>
                    </a:moveTo>
                    <a:lnTo>
                      <a:pt x="0" y="1520"/>
                    </a:lnTo>
                    <a:lnTo>
                      <a:pt x="0" y="1702"/>
                    </a:lnTo>
                    <a:lnTo>
                      <a:pt x="152" y="1642"/>
                    </a:lnTo>
                    <a:lnTo>
                      <a:pt x="1034" y="122"/>
                    </a:lnTo>
                    <a:cubicBezTo>
                      <a:pt x="1003" y="91"/>
                      <a:pt x="912" y="31"/>
                      <a:pt x="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5" name="Google Shape;10455;p13"/>
              <p:cNvSpPr/>
              <p:nvPr/>
            </p:nvSpPr>
            <p:spPr>
              <a:xfrm>
                <a:off x="-1704175" y="13720100"/>
                <a:ext cx="775" cy="2300"/>
              </a:xfrm>
              <a:custGeom>
                <a:avLst/>
                <a:gdLst/>
                <a:ahLst/>
                <a:cxnLst/>
                <a:rect l="l" t="t" r="r" b="b"/>
                <a:pathLst>
                  <a:path w="31" h="92" extrusionOk="0">
                    <a:moveTo>
                      <a:pt x="31" y="0"/>
                    </a:moveTo>
                    <a:lnTo>
                      <a:pt x="1" y="91"/>
                    </a:lnTo>
                    <a:lnTo>
                      <a:pt x="31" y="91"/>
                    </a:lnTo>
                    <a:lnTo>
                      <a:pt x="31" y="6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6" name="Google Shape;10456;p13"/>
              <p:cNvSpPr/>
              <p:nvPr/>
            </p:nvSpPr>
            <p:spPr>
              <a:xfrm>
                <a:off x="-1702650" y="13655500"/>
                <a:ext cx="4575" cy="62350"/>
              </a:xfrm>
              <a:custGeom>
                <a:avLst/>
                <a:gdLst/>
                <a:ahLst/>
                <a:cxnLst/>
                <a:rect l="l" t="t" r="r" b="b"/>
                <a:pathLst>
                  <a:path w="183" h="2494" extrusionOk="0">
                    <a:moveTo>
                      <a:pt x="0" y="1"/>
                    </a:moveTo>
                    <a:lnTo>
                      <a:pt x="0" y="2250"/>
                    </a:lnTo>
                    <a:lnTo>
                      <a:pt x="122" y="2493"/>
                    </a:lnTo>
                    <a:lnTo>
                      <a:pt x="183" y="2432"/>
                    </a:lnTo>
                    <a:lnTo>
                      <a:pt x="183" y="2250"/>
                    </a:lnTo>
                    <a:lnTo>
                      <a:pt x="183" y="122"/>
                    </a:lnTo>
                    <a:cubicBezTo>
                      <a:pt x="122" y="92"/>
                      <a:pt x="92" y="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7" name="Google Shape;10457;p13"/>
              <p:cNvSpPr/>
              <p:nvPr/>
            </p:nvSpPr>
            <p:spPr>
              <a:xfrm>
                <a:off x="-1578800" y="13769475"/>
                <a:ext cx="4600" cy="20550"/>
              </a:xfrm>
              <a:custGeom>
                <a:avLst/>
                <a:gdLst/>
                <a:ahLst/>
                <a:cxnLst/>
                <a:rect l="l" t="t" r="r" b="b"/>
                <a:pathLst>
                  <a:path w="184" h="822" extrusionOk="0">
                    <a:moveTo>
                      <a:pt x="1" y="1"/>
                    </a:moveTo>
                    <a:lnTo>
                      <a:pt x="1" y="548"/>
                    </a:lnTo>
                    <a:lnTo>
                      <a:pt x="1" y="730"/>
                    </a:lnTo>
                    <a:lnTo>
                      <a:pt x="92" y="822"/>
                    </a:lnTo>
                    <a:lnTo>
                      <a:pt x="183" y="761"/>
                    </a:lnTo>
                    <a:lnTo>
                      <a:pt x="183" y="578"/>
                    </a:lnTo>
                    <a:lnTo>
                      <a:pt x="183" y="275"/>
                    </a:lnTo>
                    <a:cubicBezTo>
                      <a:pt x="92" y="214"/>
                      <a:pt x="62" y="12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8" name="Google Shape;10458;p13"/>
              <p:cNvSpPr/>
              <p:nvPr/>
            </p:nvSpPr>
            <p:spPr>
              <a:xfrm>
                <a:off x="-1700375" y="13691975"/>
                <a:ext cx="49425" cy="28150"/>
              </a:xfrm>
              <a:custGeom>
                <a:avLst/>
                <a:gdLst/>
                <a:ahLst/>
                <a:cxnLst/>
                <a:rect l="l" t="t" r="r" b="b"/>
                <a:pathLst>
                  <a:path w="1977" h="1126" extrusionOk="0">
                    <a:moveTo>
                      <a:pt x="1824" y="1"/>
                    </a:moveTo>
                    <a:lnTo>
                      <a:pt x="183" y="943"/>
                    </a:lnTo>
                    <a:lnTo>
                      <a:pt x="61" y="973"/>
                    </a:lnTo>
                    <a:lnTo>
                      <a:pt x="1" y="1034"/>
                    </a:lnTo>
                    <a:lnTo>
                      <a:pt x="31" y="1064"/>
                    </a:lnTo>
                    <a:lnTo>
                      <a:pt x="153" y="1125"/>
                    </a:lnTo>
                    <a:lnTo>
                      <a:pt x="305" y="1064"/>
                    </a:lnTo>
                    <a:lnTo>
                      <a:pt x="1976" y="92"/>
                    </a:lnTo>
                    <a:cubicBezTo>
                      <a:pt x="1946" y="61"/>
                      <a:pt x="1855" y="31"/>
                      <a:pt x="1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9" name="Google Shape;10459;p13"/>
              <p:cNvSpPr/>
              <p:nvPr/>
            </p:nvSpPr>
            <p:spPr>
              <a:xfrm>
                <a:off x="-1657825" y="13790000"/>
                <a:ext cx="72975" cy="25"/>
              </a:xfrm>
              <a:custGeom>
                <a:avLst/>
                <a:gdLst/>
                <a:ahLst/>
                <a:cxnLst/>
                <a:rect l="l" t="t" r="r" b="b"/>
                <a:pathLst>
                  <a:path w="2919" h="1" extrusionOk="0">
                    <a:moveTo>
                      <a:pt x="1" y="1"/>
                    </a:moveTo>
                    <a:lnTo>
                      <a:pt x="2919" y="1"/>
                    </a:lnTo>
                    <a:lnTo>
                      <a:pt x="2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0" name="Google Shape;10460;p13"/>
              <p:cNvSpPr/>
              <p:nvPr/>
            </p:nvSpPr>
            <p:spPr>
              <a:xfrm>
                <a:off x="-1703425" y="13711725"/>
                <a:ext cx="4600" cy="6875"/>
              </a:xfrm>
              <a:custGeom>
                <a:avLst/>
                <a:gdLst/>
                <a:ahLst/>
                <a:cxnLst/>
                <a:rect l="l" t="t" r="r" b="b"/>
                <a:pathLst>
                  <a:path w="184" h="275" extrusionOk="0">
                    <a:moveTo>
                      <a:pt x="1" y="1"/>
                    </a:moveTo>
                    <a:lnTo>
                      <a:pt x="1" y="183"/>
                    </a:lnTo>
                    <a:lnTo>
                      <a:pt x="183" y="274"/>
                    </a:lnTo>
                    <a:lnTo>
                      <a:pt x="153" y="244"/>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1" name="Google Shape;10461;p13"/>
              <p:cNvSpPr/>
              <p:nvPr/>
            </p:nvSpPr>
            <p:spPr>
              <a:xfrm>
                <a:off x="-1703425" y="13720100"/>
                <a:ext cx="45625" cy="152000"/>
              </a:xfrm>
              <a:custGeom>
                <a:avLst/>
                <a:gdLst/>
                <a:ahLst/>
                <a:cxnLst/>
                <a:rect l="l" t="t" r="r" b="b"/>
                <a:pathLst>
                  <a:path w="1825" h="6080" extrusionOk="0">
                    <a:moveTo>
                      <a:pt x="1" y="0"/>
                    </a:moveTo>
                    <a:lnTo>
                      <a:pt x="1" y="61"/>
                    </a:lnTo>
                    <a:lnTo>
                      <a:pt x="1" y="91"/>
                    </a:lnTo>
                    <a:lnTo>
                      <a:pt x="1" y="365"/>
                    </a:lnTo>
                    <a:lnTo>
                      <a:pt x="1" y="5441"/>
                    </a:lnTo>
                    <a:lnTo>
                      <a:pt x="1" y="5684"/>
                    </a:lnTo>
                    <a:lnTo>
                      <a:pt x="1" y="5715"/>
                    </a:lnTo>
                    <a:lnTo>
                      <a:pt x="1" y="5775"/>
                    </a:lnTo>
                    <a:lnTo>
                      <a:pt x="1" y="5836"/>
                    </a:lnTo>
                    <a:lnTo>
                      <a:pt x="1" y="5897"/>
                    </a:lnTo>
                    <a:lnTo>
                      <a:pt x="1" y="6079"/>
                    </a:lnTo>
                    <a:lnTo>
                      <a:pt x="153" y="5897"/>
                    </a:lnTo>
                    <a:lnTo>
                      <a:pt x="214" y="5715"/>
                    </a:lnTo>
                    <a:lnTo>
                      <a:pt x="335" y="5532"/>
                    </a:lnTo>
                    <a:lnTo>
                      <a:pt x="1825" y="2979"/>
                    </a:lnTo>
                    <a:lnTo>
                      <a:pt x="1703" y="2979"/>
                    </a:lnTo>
                    <a:lnTo>
                      <a:pt x="1673" y="2888"/>
                    </a:lnTo>
                    <a:lnTo>
                      <a:pt x="183" y="5441"/>
                    </a:lnTo>
                    <a:lnTo>
                      <a:pt x="183" y="365"/>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2" name="Google Shape;10462;p13"/>
              <p:cNvSpPr/>
              <p:nvPr/>
            </p:nvSpPr>
            <p:spPr>
              <a:xfrm>
                <a:off x="-1567400" y="13790000"/>
                <a:ext cx="2300" cy="25"/>
              </a:xfrm>
              <a:custGeom>
                <a:avLst/>
                <a:gdLst/>
                <a:ahLst/>
                <a:cxnLst/>
                <a:rect l="l" t="t" r="r" b="b"/>
                <a:pathLst>
                  <a:path w="92" h="1" extrusionOk="0">
                    <a:moveTo>
                      <a:pt x="92" y="1"/>
                    </a:moveTo>
                    <a:lnTo>
                      <a:pt x="92" y="1"/>
                    </a:ln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3" name="Google Shape;10463;p13"/>
              <p:cNvSpPr/>
              <p:nvPr/>
            </p:nvSpPr>
            <p:spPr>
              <a:xfrm>
                <a:off x="-1567400" y="13794575"/>
                <a:ext cx="5350" cy="0"/>
              </a:xfrm>
              <a:custGeom>
                <a:avLst/>
                <a:gdLst/>
                <a:ahLst/>
                <a:cxnLst/>
                <a:rect l="l" t="t" r="r" b="b"/>
                <a:pathLst>
                  <a:path w="214" extrusionOk="0">
                    <a:moveTo>
                      <a:pt x="1" y="0"/>
                    </a:moveTo>
                    <a:lnTo>
                      <a:pt x="214" y="0"/>
                    </a:lnTo>
                    <a:lnTo>
                      <a:pt x="2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4" name="Google Shape;10464;p13"/>
              <p:cNvSpPr/>
              <p:nvPr/>
            </p:nvSpPr>
            <p:spPr>
              <a:xfrm>
                <a:off x="-1707200" y="13714025"/>
                <a:ext cx="130725" cy="80550"/>
              </a:xfrm>
              <a:custGeom>
                <a:avLst/>
                <a:gdLst/>
                <a:ahLst/>
                <a:cxnLst/>
                <a:rect l="l" t="t" r="r" b="b"/>
                <a:pathLst>
                  <a:path w="5229" h="3222" extrusionOk="0">
                    <a:moveTo>
                      <a:pt x="0" y="0"/>
                    </a:moveTo>
                    <a:lnTo>
                      <a:pt x="152" y="213"/>
                    </a:lnTo>
                    <a:lnTo>
                      <a:pt x="152" y="243"/>
                    </a:lnTo>
                    <a:lnTo>
                      <a:pt x="334" y="608"/>
                    </a:lnTo>
                    <a:lnTo>
                      <a:pt x="1824" y="3131"/>
                    </a:lnTo>
                    <a:lnTo>
                      <a:pt x="1854" y="3222"/>
                    </a:lnTo>
                    <a:lnTo>
                      <a:pt x="4894" y="3222"/>
                    </a:lnTo>
                    <a:lnTo>
                      <a:pt x="5046" y="3131"/>
                    </a:lnTo>
                    <a:lnTo>
                      <a:pt x="4894" y="3040"/>
                    </a:lnTo>
                    <a:lnTo>
                      <a:pt x="1976" y="3040"/>
                    </a:lnTo>
                    <a:lnTo>
                      <a:pt x="486" y="486"/>
                    </a:lnTo>
                    <a:lnTo>
                      <a:pt x="486" y="486"/>
                    </a:lnTo>
                    <a:lnTo>
                      <a:pt x="4894" y="3040"/>
                    </a:lnTo>
                    <a:lnTo>
                      <a:pt x="5228" y="3040"/>
                    </a:lnTo>
                    <a:lnTo>
                      <a:pt x="5167" y="2948"/>
                    </a:lnTo>
                    <a:lnTo>
                      <a:pt x="5015" y="2888"/>
                    </a:lnTo>
                    <a:lnTo>
                      <a:pt x="608" y="334"/>
                    </a:lnTo>
                    <a:lnTo>
                      <a:pt x="456" y="243"/>
                    </a:lnTo>
                    <a:lnTo>
                      <a:pt x="334" y="182"/>
                    </a:lnTo>
                    <a:lnTo>
                      <a:pt x="152" y="9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5" name="Google Shape;10465;p13"/>
              <p:cNvSpPr/>
              <p:nvPr/>
            </p:nvSpPr>
            <p:spPr>
              <a:xfrm>
                <a:off x="-1584875" y="13790000"/>
                <a:ext cx="7625" cy="2300"/>
              </a:xfrm>
              <a:custGeom>
                <a:avLst/>
                <a:gdLst/>
                <a:ahLst/>
                <a:cxnLst/>
                <a:rect l="l" t="t" r="r" b="b"/>
                <a:pathLst>
                  <a:path w="305" h="92" extrusionOk="0">
                    <a:moveTo>
                      <a:pt x="1" y="1"/>
                    </a:moveTo>
                    <a:lnTo>
                      <a:pt x="153" y="92"/>
                    </a:lnTo>
                    <a:lnTo>
                      <a:pt x="3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6" name="Google Shape;10466;p13"/>
              <p:cNvSpPr/>
              <p:nvPr/>
            </p:nvSpPr>
            <p:spPr>
              <a:xfrm>
                <a:off x="-1577275" y="13794575"/>
                <a:ext cx="25100" cy="12925"/>
              </a:xfrm>
              <a:custGeom>
                <a:avLst/>
                <a:gdLst/>
                <a:ahLst/>
                <a:cxnLst/>
                <a:rect l="l" t="t" r="r" b="b"/>
                <a:pathLst>
                  <a:path w="1004" h="517" extrusionOk="0">
                    <a:moveTo>
                      <a:pt x="1" y="0"/>
                    </a:moveTo>
                    <a:lnTo>
                      <a:pt x="92" y="30"/>
                    </a:lnTo>
                    <a:lnTo>
                      <a:pt x="153" y="61"/>
                    </a:lnTo>
                    <a:lnTo>
                      <a:pt x="305" y="152"/>
                    </a:lnTo>
                    <a:lnTo>
                      <a:pt x="1004" y="517"/>
                    </a:lnTo>
                    <a:cubicBezTo>
                      <a:pt x="913" y="426"/>
                      <a:pt x="882" y="304"/>
                      <a:pt x="791" y="213"/>
                    </a:cubicBezTo>
                    <a:lnTo>
                      <a:pt x="4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7" name="Google Shape;10467;p13"/>
              <p:cNvSpPr/>
              <p:nvPr/>
            </p:nvSpPr>
            <p:spPr>
              <a:xfrm>
                <a:off x="-1584875" y="13784675"/>
                <a:ext cx="22825" cy="9900"/>
              </a:xfrm>
              <a:custGeom>
                <a:avLst/>
                <a:gdLst/>
                <a:ahLst/>
                <a:cxnLst/>
                <a:rect l="l" t="t" r="r" b="b"/>
                <a:pathLst>
                  <a:path w="913" h="396" extrusionOk="0">
                    <a:moveTo>
                      <a:pt x="639" y="1"/>
                    </a:moveTo>
                    <a:lnTo>
                      <a:pt x="578" y="62"/>
                    </a:lnTo>
                    <a:lnTo>
                      <a:pt x="426" y="122"/>
                    </a:lnTo>
                    <a:lnTo>
                      <a:pt x="335" y="214"/>
                    </a:lnTo>
                    <a:lnTo>
                      <a:pt x="153" y="305"/>
                    </a:lnTo>
                    <a:lnTo>
                      <a:pt x="1" y="396"/>
                    </a:lnTo>
                    <a:lnTo>
                      <a:pt x="913" y="396"/>
                    </a:lnTo>
                    <a:cubicBezTo>
                      <a:pt x="882" y="305"/>
                      <a:pt x="852" y="274"/>
                      <a:pt x="791" y="214"/>
                    </a:cubicBezTo>
                    <a:lnTo>
                      <a:pt x="700" y="214"/>
                    </a:lnTo>
                    <a:lnTo>
                      <a:pt x="761" y="153"/>
                    </a:lnTo>
                    <a:cubicBezTo>
                      <a:pt x="730" y="122"/>
                      <a:pt x="700" y="62"/>
                      <a:pt x="6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8" name="Google Shape;10468;p13"/>
              <p:cNvSpPr/>
              <p:nvPr/>
            </p:nvSpPr>
            <p:spPr>
              <a:xfrm>
                <a:off x="-2361475" y="14155500"/>
                <a:ext cx="34975" cy="64625"/>
              </a:xfrm>
              <a:custGeom>
                <a:avLst/>
                <a:gdLst/>
                <a:ahLst/>
                <a:cxnLst/>
                <a:rect l="l" t="t" r="r" b="b"/>
                <a:pathLst>
                  <a:path w="1399" h="2585" extrusionOk="0">
                    <a:moveTo>
                      <a:pt x="0" y="1"/>
                    </a:moveTo>
                    <a:cubicBezTo>
                      <a:pt x="61" y="274"/>
                      <a:pt x="152" y="518"/>
                      <a:pt x="213" y="761"/>
                    </a:cubicBezTo>
                    <a:lnTo>
                      <a:pt x="1247" y="2493"/>
                    </a:lnTo>
                    <a:lnTo>
                      <a:pt x="1399" y="2585"/>
                    </a:lnTo>
                    <a:lnTo>
                      <a:pt x="1399" y="240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9" name="Google Shape;10469;p13"/>
              <p:cNvSpPr/>
              <p:nvPr/>
            </p:nvSpPr>
            <p:spPr>
              <a:xfrm>
                <a:off x="-2336400" y="14221625"/>
                <a:ext cx="7625" cy="5350"/>
              </a:xfrm>
              <a:custGeom>
                <a:avLst/>
                <a:gdLst/>
                <a:ahLst/>
                <a:cxnLst/>
                <a:rect l="l" t="t" r="r" b="b"/>
                <a:pathLst>
                  <a:path w="305" h="214" extrusionOk="0">
                    <a:moveTo>
                      <a:pt x="0" y="0"/>
                    </a:moveTo>
                    <a:cubicBezTo>
                      <a:pt x="61" y="92"/>
                      <a:pt x="61" y="122"/>
                      <a:pt x="92" y="213"/>
                    </a:cubicBezTo>
                    <a:lnTo>
                      <a:pt x="152" y="213"/>
                    </a:lnTo>
                    <a:lnTo>
                      <a:pt x="304" y="122"/>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0" name="Google Shape;10470;p13"/>
              <p:cNvSpPr/>
              <p:nvPr/>
            </p:nvSpPr>
            <p:spPr>
              <a:xfrm>
                <a:off x="-2375925" y="14077250"/>
                <a:ext cx="47150" cy="5325"/>
              </a:xfrm>
              <a:custGeom>
                <a:avLst/>
                <a:gdLst/>
                <a:ahLst/>
                <a:cxnLst/>
                <a:rect l="l" t="t" r="r" b="b"/>
                <a:pathLst>
                  <a:path w="1886" h="213" extrusionOk="0">
                    <a:moveTo>
                      <a:pt x="1" y="0"/>
                    </a:moveTo>
                    <a:cubicBezTo>
                      <a:pt x="1" y="91"/>
                      <a:pt x="1" y="122"/>
                      <a:pt x="31" y="213"/>
                    </a:cubicBezTo>
                    <a:lnTo>
                      <a:pt x="1733" y="213"/>
                    </a:lnTo>
                    <a:lnTo>
                      <a:pt x="1885" y="122"/>
                    </a:lnTo>
                    <a:lnTo>
                      <a:pt x="17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1" name="Google Shape;10471;p13"/>
              <p:cNvSpPr/>
              <p:nvPr/>
            </p:nvSpPr>
            <p:spPr>
              <a:xfrm>
                <a:off x="-2364525" y="14082550"/>
                <a:ext cx="38025" cy="66900"/>
              </a:xfrm>
              <a:custGeom>
                <a:avLst/>
                <a:gdLst/>
                <a:ahLst/>
                <a:cxnLst/>
                <a:rect l="l" t="t" r="r" b="b"/>
                <a:pathLst>
                  <a:path w="1521" h="2676" extrusionOk="0">
                    <a:moveTo>
                      <a:pt x="1521" y="1"/>
                    </a:moveTo>
                    <a:lnTo>
                      <a:pt x="1369" y="153"/>
                    </a:lnTo>
                    <a:lnTo>
                      <a:pt x="1" y="2463"/>
                    </a:lnTo>
                    <a:cubicBezTo>
                      <a:pt x="31" y="2524"/>
                      <a:pt x="31" y="2615"/>
                      <a:pt x="62" y="2676"/>
                    </a:cubicBezTo>
                    <a:lnTo>
                      <a:pt x="1521" y="183"/>
                    </a:lnTo>
                    <a:lnTo>
                      <a:pt x="15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2" name="Google Shape;10472;p13"/>
              <p:cNvSpPr/>
              <p:nvPr/>
            </p:nvSpPr>
            <p:spPr>
              <a:xfrm>
                <a:off x="-2331075" y="14230750"/>
                <a:ext cx="775" cy="775"/>
              </a:xfrm>
              <a:custGeom>
                <a:avLst/>
                <a:gdLst/>
                <a:ahLst/>
                <a:cxnLst/>
                <a:rect l="l" t="t" r="r" b="b"/>
                <a:pathLst>
                  <a:path w="31" h="31" extrusionOk="0">
                    <a:moveTo>
                      <a:pt x="0" y="30"/>
                    </a:moveTo>
                    <a:lnTo>
                      <a:pt x="0" y="30"/>
                    </a:lnTo>
                    <a:lnTo>
                      <a:pt x="31" y="0"/>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3" name="Google Shape;10473;p13"/>
              <p:cNvSpPr/>
              <p:nvPr/>
            </p:nvSpPr>
            <p:spPr>
              <a:xfrm>
                <a:off x="-2376675" y="14046850"/>
                <a:ext cx="53225" cy="34225"/>
              </a:xfrm>
              <a:custGeom>
                <a:avLst/>
                <a:gdLst/>
                <a:ahLst/>
                <a:cxnLst/>
                <a:rect l="l" t="t" r="r" b="b"/>
                <a:pathLst>
                  <a:path w="2129" h="1369" extrusionOk="0">
                    <a:moveTo>
                      <a:pt x="0" y="0"/>
                    </a:moveTo>
                    <a:lnTo>
                      <a:pt x="0" y="244"/>
                    </a:lnTo>
                    <a:lnTo>
                      <a:pt x="1824" y="1307"/>
                    </a:lnTo>
                    <a:lnTo>
                      <a:pt x="1976" y="1368"/>
                    </a:lnTo>
                    <a:lnTo>
                      <a:pt x="2007" y="1307"/>
                    </a:lnTo>
                    <a:lnTo>
                      <a:pt x="1976" y="1216"/>
                    </a:lnTo>
                    <a:lnTo>
                      <a:pt x="2128" y="1216"/>
                    </a:lnTo>
                    <a:lnTo>
                      <a:pt x="2037" y="1186"/>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4" name="Google Shape;10474;p13"/>
              <p:cNvSpPr/>
              <p:nvPr/>
            </p:nvSpPr>
            <p:spPr>
              <a:xfrm>
                <a:off x="-2340200" y="14210225"/>
                <a:ext cx="13000" cy="11550"/>
              </a:xfrm>
              <a:custGeom>
                <a:avLst/>
                <a:gdLst/>
                <a:ahLst/>
                <a:cxnLst/>
                <a:rect l="l" t="t" r="r" b="b"/>
                <a:pathLst>
                  <a:path w="520" h="462" extrusionOk="0">
                    <a:moveTo>
                      <a:pt x="0" y="0"/>
                    </a:moveTo>
                    <a:cubicBezTo>
                      <a:pt x="61" y="92"/>
                      <a:pt x="92" y="213"/>
                      <a:pt x="122" y="274"/>
                    </a:cubicBezTo>
                    <a:lnTo>
                      <a:pt x="365" y="396"/>
                    </a:lnTo>
                    <a:lnTo>
                      <a:pt x="517" y="456"/>
                    </a:lnTo>
                    <a:lnTo>
                      <a:pt x="517" y="456"/>
                    </a:lnTo>
                    <a:lnTo>
                      <a:pt x="426" y="274"/>
                    </a:lnTo>
                    <a:lnTo>
                      <a:pt x="0" y="0"/>
                    </a:lnTo>
                    <a:close/>
                    <a:moveTo>
                      <a:pt x="517" y="456"/>
                    </a:moveTo>
                    <a:lnTo>
                      <a:pt x="520" y="462"/>
                    </a:lnTo>
                    <a:lnTo>
                      <a:pt x="520" y="462"/>
                    </a:lnTo>
                    <a:lnTo>
                      <a:pt x="517" y="45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5" name="Google Shape;10475;p13"/>
              <p:cNvSpPr/>
              <p:nvPr/>
            </p:nvSpPr>
            <p:spPr>
              <a:xfrm>
                <a:off x="-2372125" y="14079525"/>
                <a:ext cx="45625" cy="30425"/>
              </a:xfrm>
              <a:custGeom>
                <a:avLst/>
                <a:gdLst/>
                <a:ahLst/>
                <a:cxnLst/>
                <a:rect l="l" t="t" r="r" b="b"/>
                <a:pathLst>
                  <a:path w="1825" h="1217" extrusionOk="0">
                    <a:moveTo>
                      <a:pt x="1794" y="0"/>
                    </a:moveTo>
                    <a:lnTo>
                      <a:pt x="1733" y="31"/>
                    </a:lnTo>
                    <a:lnTo>
                      <a:pt x="1581" y="122"/>
                    </a:lnTo>
                    <a:lnTo>
                      <a:pt x="1" y="1034"/>
                    </a:lnTo>
                    <a:cubicBezTo>
                      <a:pt x="1" y="1095"/>
                      <a:pt x="31" y="1125"/>
                      <a:pt x="31" y="1216"/>
                    </a:cubicBezTo>
                    <a:lnTo>
                      <a:pt x="1673" y="274"/>
                    </a:lnTo>
                    <a:lnTo>
                      <a:pt x="1825" y="183"/>
                    </a:lnTo>
                    <a:lnTo>
                      <a:pt x="1825" y="61"/>
                    </a:lnTo>
                    <a:lnTo>
                      <a:pt x="17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6" name="Google Shape;10476;p13"/>
              <p:cNvSpPr/>
              <p:nvPr/>
            </p:nvSpPr>
            <p:spPr>
              <a:xfrm>
                <a:off x="-2331075" y="14230750"/>
                <a:ext cx="775" cy="1525"/>
              </a:xfrm>
              <a:custGeom>
                <a:avLst/>
                <a:gdLst/>
                <a:ahLst/>
                <a:cxnLst/>
                <a:rect l="l" t="t" r="r" b="b"/>
                <a:pathLst>
                  <a:path w="31" h="61" extrusionOk="0">
                    <a:moveTo>
                      <a:pt x="31" y="0"/>
                    </a:moveTo>
                    <a:lnTo>
                      <a:pt x="31" y="0"/>
                    </a:lnTo>
                    <a:lnTo>
                      <a:pt x="31" y="0"/>
                    </a:lnTo>
                    <a:lnTo>
                      <a:pt x="0" y="61"/>
                    </a:lnTo>
                    <a:lnTo>
                      <a:pt x="0" y="6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7" name="Google Shape;10477;p13"/>
              <p:cNvSpPr/>
              <p:nvPr/>
            </p:nvSpPr>
            <p:spPr>
              <a:xfrm>
                <a:off x="-2335650" y="14223900"/>
                <a:ext cx="8400" cy="12950"/>
              </a:xfrm>
              <a:custGeom>
                <a:avLst/>
                <a:gdLst/>
                <a:ahLst/>
                <a:cxnLst/>
                <a:rect l="l" t="t" r="r" b="b"/>
                <a:pathLst>
                  <a:path w="336" h="518" extrusionOk="0">
                    <a:moveTo>
                      <a:pt x="274" y="1"/>
                    </a:moveTo>
                    <a:lnTo>
                      <a:pt x="214" y="31"/>
                    </a:lnTo>
                    <a:lnTo>
                      <a:pt x="62" y="122"/>
                    </a:lnTo>
                    <a:lnTo>
                      <a:pt x="1" y="153"/>
                    </a:lnTo>
                    <a:cubicBezTo>
                      <a:pt x="31" y="183"/>
                      <a:pt x="31" y="274"/>
                      <a:pt x="62" y="304"/>
                    </a:cubicBezTo>
                    <a:lnTo>
                      <a:pt x="153" y="274"/>
                    </a:lnTo>
                    <a:lnTo>
                      <a:pt x="92" y="335"/>
                    </a:lnTo>
                    <a:cubicBezTo>
                      <a:pt x="153" y="426"/>
                      <a:pt x="183" y="456"/>
                      <a:pt x="214" y="517"/>
                    </a:cubicBezTo>
                    <a:lnTo>
                      <a:pt x="335" y="335"/>
                    </a:lnTo>
                    <a:lnTo>
                      <a:pt x="335" y="122"/>
                    </a:lnTo>
                    <a:lnTo>
                      <a:pt x="274" y="122"/>
                    </a:lnTo>
                    <a:lnTo>
                      <a:pt x="335" y="31"/>
                    </a:lnTo>
                    <a:lnTo>
                      <a:pt x="2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8" name="Google Shape;10478;p13"/>
              <p:cNvSpPr/>
              <p:nvPr/>
            </p:nvSpPr>
            <p:spPr>
              <a:xfrm>
                <a:off x="-2236850" y="14299900"/>
                <a:ext cx="35725" cy="60800"/>
              </a:xfrm>
              <a:custGeom>
                <a:avLst/>
                <a:gdLst/>
                <a:ahLst/>
                <a:cxnLst/>
                <a:rect l="l" t="t" r="r" b="b"/>
                <a:pathLst>
                  <a:path w="1429" h="2432" extrusionOk="0">
                    <a:moveTo>
                      <a:pt x="1429" y="0"/>
                    </a:moveTo>
                    <a:lnTo>
                      <a:pt x="1277" y="61"/>
                    </a:lnTo>
                    <a:lnTo>
                      <a:pt x="0" y="2310"/>
                    </a:lnTo>
                    <a:cubicBezTo>
                      <a:pt x="31" y="2341"/>
                      <a:pt x="61" y="2401"/>
                      <a:pt x="122" y="2432"/>
                    </a:cubicBezTo>
                    <a:lnTo>
                      <a:pt x="1429" y="182"/>
                    </a:lnTo>
                    <a:lnTo>
                      <a:pt x="14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9" name="Google Shape;10479;p13"/>
              <p:cNvSpPr/>
              <p:nvPr/>
            </p:nvSpPr>
            <p:spPr>
              <a:xfrm>
                <a:off x="-2197350" y="14300650"/>
                <a:ext cx="41075" cy="103375"/>
              </a:xfrm>
              <a:custGeom>
                <a:avLst/>
                <a:gdLst/>
                <a:ahLst/>
                <a:cxnLst/>
                <a:rect l="l" t="t" r="r" b="b"/>
                <a:pathLst>
                  <a:path w="1643" h="4135" extrusionOk="0">
                    <a:moveTo>
                      <a:pt x="1" y="0"/>
                    </a:moveTo>
                    <a:lnTo>
                      <a:pt x="1" y="183"/>
                    </a:lnTo>
                    <a:lnTo>
                      <a:pt x="1460" y="2736"/>
                    </a:lnTo>
                    <a:lnTo>
                      <a:pt x="639" y="4134"/>
                    </a:lnTo>
                    <a:lnTo>
                      <a:pt x="1521" y="2675"/>
                    </a:lnTo>
                    <a:lnTo>
                      <a:pt x="1581" y="2615"/>
                    </a:lnTo>
                    <a:lnTo>
                      <a:pt x="1642" y="2615"/>
                    </a:lnTo>
                    <a:lnTo>
                      <a:pt x="153" y="9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0" name="Google Shape;10480;p13"/>
              <p:cNvSpPr/>
              <p:nvPr/>
            </p:nvSpPr>
            <p:spPr>
              <a:xfrm>
                <a:off x="-2180625" y="14365250"/>
                <a:ext cx="101100" cy="40300"/>
              </a:xfrm>
              <a:custGeom>
                <a:avLst/>
                <a:gdLst/>
                <a:ahLst/>
                <a:cxnLst/>
                <a:rect l="l" t="t" r="r" b="b"/>
                <a:pathLst>
                  <a:path w="4044" h="1612" extrusionOk="0">
                    <a:moveTo>
                      <a:pt x="882" y="0"/>
                    </a:moveTo>
                    <a:lnTo>
                      <a:pt x="0" y="1489"/>
                    </a:lnTo>
                    <a:cubicBezTo>
                      <a:pt x="61" y="1520"/>
                      <a:pt x="122" y="1550"/>
                      <a:pt x="152" y="1611"/>
                    </a:cubicBezTo>
                    <a:lnTo>
                      <a:pt x="973" y="182"/>
                    </a:lnTo>
                    <a:lnTo>
                      <a:pt x="3891" y="182"/>
                    </a:lnTo>
                    <a:lnTo>
                      <a:pt x="4043" y="122"/>
                    </a:lnTo>
                    <a:lnTo>
                      <a:pt x="38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1" name="Google Shape;10481;p13"/>
              <p:cNvSpPr/>
              <p:nvPr/>
            </p:nvSpPr>
            <p:spPr>
              <a:xfrm>
                <a:off x="-2118325" y="14371325"/>
                <a:ext cx="41825" cy="68400"/>
              </a:xfrm>
              <a:custGeom>
                <a:avLst/>
                <a:gdLst/>
                <a:ahLst/>
                <a:cxnLst/>
                <a:rect l="l" t="t" r="r" b="b"/>
                <a:pathLst>
                  <a:path w="1673" h="2736" extrusionOk="0">
                    <a:moveTo>
                      <a:pt x="1673" y="0"/>
                    </a:moveTo>
                    <a:lnTo>
                      <a:pt x="1521" y="91"/>
                    </a:lnTo>
                    <a:lnTo>
                      <a:pt x="31" y="2645"/>
                    </a:lnTo>
                    <a:lnTo>
                      <a:pt x="1" y="2645"/>
                    </a:lnTo>
                    <a:cubicBezTo>
                      <a:pt x="62" y="2675"/>
                      <a:pt x="92" y="2675"/>
                      <a:pt x="183" y="2736"/>
                    </a:cubicBezTo>
                    <a:lnTo>
                      <a:pt x="1673" y="183"/>
                    </a:lnTo>
                    <a:lnTo>
                      <a:pt x="16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2" name="Google Shape;10482;p13"/>
              <p:cNvSpPr/>
              <p:nvPr/>
            </p:nvSpPr>
            <p:spPr>
              <a:xfrm>
                <a:off x="-2095525" y="14353075"/>
                <a:ext cx="15225" cy="8400"/>
              </a:xfrm>
              <a:custGeom>
                <a:avLst/>
                <a:gdLst/>
                <a:ahLst/>
                <a:cxnLst/>
                <a:rect l="l" t="t" r="r" b="b"/>
                <a:pathLst>
                  <a:path w="609" h="336" extrusionOk="0">
                    <a:moveTo>
                      <a:pt x="609" y="335"/>
                    </a:moveTo>
                    <a:lnTo>
                      <a:pt x="609" y="3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3" name="Google Shape;10483;p13"/>
              <p:cNvSpPr/>
              <p:nvPr/>
            </p:nvSpPr>
            <p:spPr>
              <a:xfrm>
                <a:off x="-2263450" y="14297600"/>
                <a:ext cx="61575" cy="36500"/>
              </a:xfrm>
              <a:custGeom>
                <a:avLst/>
                <a:gdLst/>
                <a:ahLst/>
                <a:cxnLst/>
                <a:rect l="l" t="t" r="r" b="b"/>
                <a:pathLst>
                  <a:path w="2463" h="1460" extrusionOk="0">
                    <a:moveTo>
                      <a:pt x="2219" y="1"/>
                    </a:moveTo>
                    <a:lnTo>
                      <a:pt x="0" y="1308"/>
                    </a:lnTo>
                    <a:cubicBezTo>
                      <a:pt x="31" y="1338"/>
                      <a:pt x="61" y="1369"/>
                      <a:pt x="92" y="1460"/>
                    </a:cubicBezTo>
                    <a:lnTo>
                      <a:pt x="2310" y="153"/>
                    </a:lnTo>
                    <a:lnTo>
                      <a:pt x="2462" y="92"/>
                    </a:lnTo>
                    <a:lnTo>
                      <a:pt x="2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4" name="Google Shape;10484;p13"/>
              <p:cNvSpPr/>
              <p:nvPr/>
            </p:nvSpPr>
            <p:spPr>
              <a:xfrm>
                <a:off x="-2201150" y="14299125"/>
                <a:ext cx="4600" cy="93500"/>
              </a:xfrm>
              <a:custGeom>
                <a:avLst/>
                <a:gdLst/>
                <a:ahLst/>
                <a:cxnLst/>
                <a:rect l="l" t="t" r="r" b="b"/>
                <a:pathLst>
                  <a:path w="184" h="3740" extrusionOk="0">
                    <a:moveTo>
                      <a:pt x="1" y="1"/>
                    </a:moveTo>
                    <a:lnTo>
                      <a:pt x="1" y="61"/>
                    </a:lnTo>
                    <a:lnTo>
                      <a:pt x="1" y="244"/>
                    </a:lnTo>
                    <a:lnTo>
                      <a:pt x="1" y="3587"/>
                    </a:lnTo>
                    <a:cubicBezTo>
                      <a:pt x="62" y="3648"/>
                      <a:pt x="122" y="3679"/>
                      <a:pt x="183" y="3739"/>
                    </a:cubicBezTo>
                    <a:lnTo>
                      <a:pt x="183" y="305"/>
                    </a:lnTo>
                    <a:lnTo>
                      <a:pt x="183" y="92"/>
                    </a:lnTo>
                    <a:lnTo>
                      <a:pt x="122" y="1"/>
                    </a:lnTo>
                    <a:lnTo>
                      <a:pt x="62" y="61"/>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5" name="Google Shape;10485;p13"/>
              <p:cNvSpPr/>
              <p:nvPr/>
            </p:nvSpPr>
            <p:spPr>
              <a:xfrm>
                <a:off x="-2160100" y="14368275"/>
                <a:ext cx="84375" cy="49425"/>
              </a:xfrm>
              <a:custGeom>
                <a:avLst/>
                <a:gdLst/>
                <a:ahLst/>
                <a:cxnLst/>
                <a:rect l="l" t="t" r="r" b="b"/>
                <a:pathLst>
                  <a:path w="3375" h="1977" extrusionOk="0">
                    <a:moveTo>
                      <a:pt x="3253" y="1"/>
                    </a:moveTo>
                    <a:lnTo>
                      <a:pt x="3101" y="61"/>
                    </a:lnTo>
                    <a:lnTo>
                      <a:pt x="0" y="1855"/>
                    </a:lnTo>
                    <a:cubicBezTo>
                      <a:pt x="61" y="1885"/>
                      <a:pt x="122" y="1946"/>
                      <a:pt x="183" y="1976"/>
                    </a:cubicBezTo>
                    <a:lnTo>
                      <a:pt x="3222" y="213"/>
                    </a:lnTo>
                    <a:lnTo>
                      <a:pt x="3374" y="153"/>
                    </a:lnTo>
                    <a:lnTo>
                      <a:pt x="3374" y="31"/>
                    </a:lnTo>
                    <a:lnTo>
                      <a:pt x="3344" y="31"/>
                    </a:lnTo>
                    <a:lnTo>
                      <a:pt x="32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6" name="Google Shape;10486;p13"/>
              <p:cNvSpPr/>
              <p:nvPr/>
            </p:nvSpPr>
            <p:spPr>
              <a:xfrm>
                <a:off x="-2197350" y="14011900"/>
                <a:ext cx="41075" cy="132225"/>
              </a:xfrm>
              <a:custGeom>
                <a:avLst/>
                <a:gdLst/>
                <a:ahLst/>
                <a:cxnLst/>
                <a:rect l="l" t="t" r="r" b="b"/>
                <a:pathLst>
                  <a:path w="1643" h="5289" extrusionOk="0">
                    <a:moveTo>
                      <a:pt x="1" y="0"/>
                    </a:moveTo>
                    <a:lnTo>
                      <a:pt x="1" y="183"/>
                    </a:lnTo>
                    <a:lnTo>
                      <a:pt x="1490" y="2736"/>
                    </a:lnTo>
                    <a:lnTo>
                      <a:pt x="1" y="5289"/>
                    </a:lnTo>
                    <a:lnTo>
                      <a:pt x="1551" y="2675"/>
                    </a:lnTo>
                    <a:lnTo>
                      <a:pt x="1642" y="2675"/>
                    </a:lnTo>
                    <a:lnTo>
                      <a:pt x="153" y="9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7" name="Google Shape;10487;p13"/>
              <p:cNvSpPr/>
              <p:nvPr/>
            </p:nvSpPr>
            <p:spPr>
              <a:xfrm>
                <a:off x="-2242175" y="14011900"/>
                <a:ext cx="41050" cy="132225"/>
              </a:xfrm>
              <a:custGeom>
                <a:avLst/>
                <a:gdLst/>
                <a:ahLst/>
                <a:cxnLst/>
                <a:rect l="l" t="t" r="r" b="b"/>
                <a:pathLst>
                  <a:path w="1642" h="5289" extrusionOk="0">
                    <a:moveTo>
                      <a:pt x="1642" y="0"/>
                    </a:moveTo>
                    <a:lnTo>
                      <a:pt x="1490" y="91"/>
                    </a:lnTo>
                    <a:lnTo>
                      <a:pt x="0" y="2675"/>
                    </a:lnTo>
                    <a:lnTo>
                      <a:pt x="122" y="2675"/>
                    </a:lnTo>
                    <a:lnTo>
                      <a:pt x="155" y="2732"/>
                    </a:lnTo>
                    <a:lnTo>
                      <a:pt x="155" y="2732"/>
                    </a:lnTo>
                    <a:lnTo>
                      <a:pt x="1642" y="183"/>
                    </a:lnTo>
                    <a:lnTo>
                      <a:pt x="1642" y="0"/>
                    </a:lnTo>
                    <a:close/>
                    <a:moveTo>
                      <a:pt x="155" y="2732"/>
                    </a:moveTo>
                    <a:lnTo>
                      <a:pt x="152" y="2736"/>
                    </a:lnTo>
                    <a:lnTo>
                      <a:pt x="1642" y="5289"/>
                    </a:lnTo>
                    <a:lnTo>
                      <a:pt x="1642" y="5289"/>
                    </a:lnTo>
                    <a:lnTo>
                      <a:pt x="155" y="273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8" name="Google Shape;10488;p13"/>
              <p:cNvSpPr/>
              <p:nvPr/>
            </p:nvSpPr>
            <p:spPr>
              <a:xfrm>
                <a:off x="-2201150" y="14003525"/>
                <a:ext cx="3825" cy="3075"/>
              </a:xfrm>
              <a:custGeom>
                <a:avLst/>
                <a:gdLst/>
                <a:ahLst/>
                <a:cxnLst/>
                <a:rect l="l" t="t" r="r" b="b"/>
                <a:pathLst>
                  <a:path w="153" h="123" extrusionOk="0">
                    <a:moveTo>
                      <a:pt x="62" y="1"/>
                    </a:moveTo>
                    <a:lnTo>
                      <a:pt x="1" y="122"/>
                    </a:lnTo>
                    <a:lnTo>
                      <a:pt x="62" y="62"/>
                    </a:lnTo>
                    <a:lnTo>
                      <a:pt x="153" y="122"/>
                    </a:lnTo>
                    <a:lnTo>
                      <a:pt x="153" y="122"/>
                    </a:lnTo>
                    <a:lnTo>
                      <a:pt x="122" y="62"/>
                    </a:lnTo>
                    <a:lnTo>
                      <a:pt x="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9" name="Google Shape;10489;p13"/>
              <p:cNvSpPr/>
              <p:nvPr/>
            </p:nvSpPr>
            <p:spPr>
              <a:xfrm>
                <a:off x="-2197350" y="14160075"/>
                <a:ext cx="41075" cy="132250"/>
              </a:xfrm>
              <a:custGeom>
                <a:avLst/>
                <a:gdLst/>
                <a:ahLst/>
                <a:cxnLst/>
                <a:rect l="l" t="t" r="r" b="b"/>
                <a:pathLst>
                  <a:path w="1643" h="5290" extrusionOk="0">
                    <a:moveTo>
                      <a:pt x="1" y="0"/>
                    </a:moveTo>
                    <a:lnTo>
                      <a:pt x="1490" y="2554"/>
                    </a:lnTo>
                    <a:lnTo>
                      <a:pt x="1" y="5107"/>
                    </a:lnTo>
                    <a:lnTo>
                      <a:pt x="1" y="5289"/>
                    </a:lnTo>
                    <a:lnTo>
                      <a:pt x="153" y="5198"/>
                    </a:lnTo>
                    <a:lnTo>
                      <a:pt x="1642" y="2614"/>
                    </a:lnTo>
                    <a:lnTo>
                      <a:pt x="1551" y="261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0" name="Google Shape;10490;p13"/>
              <p:cNvSpPr/>
              <p:nvPr/>
            </p:nvSpPr>
            <p:spPr>
              <a:xfrm>
                <a:off x="-2242175" y="14160075"/>
                <a:ext cx="41050" cy="132250"/>
              </a:xfrm>
              <a:custGeom>
                <a:avLst/>
                <a:gdLst/>
                <a:ahLst/>
                <a:cxnLst/>
                <a:rect l="l" t="t" r="r" b="b"/>
                <a:pathLst>
                  <a:path w="1642" h="5290" extrusionOk="0">
                    <a:moveTo>
                      <a:pt x="1642" y="0"/>
                    </a:moveTo>
                    <a:lnTo>
                      <a:pt x="152" y="2554"/>
                    </a:lnTo>
                    <a:lnTo>
                      <a:pt x="155" y="2558"/>
                    </a:lnTo>
                    <a:lnTo>
                      <a:pt x="155" y="2558"/>
                    </a:lnTo>
                    <a:lnTo>
                      <a:pt x="1642" y="0"/>
                    </a:lnTo>
                    <a:close/>
                    <a:moveTo>
                      <a:pt x="155" y="2558"/>
                    </a:moveTo>
                    <a:lnTo>
                      <a:pt x="122" y="2614"/>
                    </a:lnTo>
                    <a:lnTo>
                      <a:pt x="0" y="2614"/>
                    </a:lnTo>
                    <a:lnTo>
                      <a:pt x="1490" y="5198"/>
                    </a:lnTo>
                    <a:lnTo>
                      <a:pt x="1642" y="5289"/>
                    </a:lnTo>
                    <a:lnTo>
                      <a:pt x="1642" y="5107"/>
                    </a:lnTo>
                    <a:lnTo>
                      <a:pt x="155" y="255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1" name="Google Shape;10491;p13"/>
              <p:cNvSpPr/>
              <p:nvPr/>
            </p:nvSpPr>
            <p:spPr>
              <a:xfrm>
                <a:off x="-2200375" y="14297600"/>
                <a:ext cx="2300" cy="3075"/>
              </a:xfrm>
              <a:custGeom>
                <a:avLst/>
                <a:gdLst/>
                <a:ahLst/>
                <a:cxnLst/>
                <a:rect l="l" t="t" r="r" b="b"/>
                <a:pathLst>
                  <a:path w="92" h="123" extrusionOk="0">
                    <a:moveTo>
                      <a:pt x="0" y="1"/>
                    </a:moveTo>
                    <a:lnTo>
                      <a:pt x="31" y="122"/>
                    </a:lnTo>
                    <a:lnTo>
                      <a:pt x="91" y="6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2" name="Google Shape;10492;p13"/>
              <p:cNvSpPr/>
              <p:nvPr/>
            </p:nvSpPr>
            <p:spPr>
              <a:xfrm>
                <a:off x="-2318925" y="14077250"/>
                <a:ext cx="117800" cy="70675"/>
              </a:xfrm>
              <a:custGeom>
                <a:avLst/>
                <a:gdLst/>
                <a:ahLst/>
                <a:cxnLst/>
                <a:rect l="l" t="t" r="r" b="b"/>
                <a:pathLst>
                  <a:path w="4712" h="2827" extrusionOk="0">
                    <a:moveTo>
                      <a:pt x="152" y="0"/>
                    </a:moveTo>
                    <a:lnTo>
                      <a:pt x="0" y="122"/>
                    </a:lnTo>
                    <a:lnTo>
                      <a:pt x="152" y="213"/>
                    </a:lnTo>
                    <a:lnTo>
                      <a:pt x="3070" y="213"/>
                    </a:lnTo>
                    <a:lnTo>
                      <a:pt x="4560" y="2736"/>
                    </a:lnTo>
                    <a:lnTo>
                      <a:pt x="4712" y="2827"/>
                    </a:lnTo>
                    <a:lnTo>
                      <a:pt x="4712" y="2675"/>
                    </a:lnTo>
                    <a:lnTo>
                      <a:pt x="3192" y="61"/>
                    </a:lnTo>
                    <a:lnTo>
                      <a:pt x="3070" y="61"/>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3" name="Google Shape;10493;p13"/>
              <p:cNvSpPr/>
              <p:nvPr/>
            </p:nvSpPr>
            <p:spPr>
              <a:xfrm>
                <a:off x="-2321975" y="14084075"/>
                <a:ext cx="41075" cy="68425"/>
              </a:xfrm>
              <a:custGeom>
                <a:avLst/>
                <a:gdLst/>
                <a:ahLst/>
                <a:cxnLst/>
                <a:rect l="l" t="t" r="r" b="b"/>
                <a:pathLst>
                  <a:path w="1643" h="2737" extrusionOk="0">
                    <a:moveTo>
                      <a:pt x="1" y="1"/>
                    </a:moveTo>
                    <a:lnTo>
                      <a:pt x="1" y="183"/>
                    </a:lnTo>
                    <a:lnTo>
                      <a:pt x="1490" y="2736"/>
                    </a:lnTo>
                    <a:lnTo>
                      <a:pt x="1521" y="2615"/>
                    </a:lnTo>
                    <a:lnTo>
                      <a:pt x="1642" y="2615"/>
                    </a:lnTo>
                    <a:lnTo>
                      <a:pt x="153" y="92"/>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4" name="Google Shape;10494;p13"/>
              <p:cNvSpPr/>
              <p:nvPr/>
            </p:nvSpPr>
            <p:spPr>
              <a:xfrm>
                <a:off x="-2327275" y="14077250"/>
                <a:ext cx="2300" cy="2300"/>
              </a:xfrm>
              <a:custGeom>
                <a:avLst/>
                <a:gdLst/>
                <a:ahLst/>
                <a:cxnLst/>
                <a:rect l="l" t="t" r="r" b="b"/>
                <a:pathLst>
                  <a:path w="92" h="92" extrusionOk="0">
                    <a:moveTo>
                      <a:pt x="0" y="0"/>
                    </a:moveTo>
                    <a:lnTo>
                      <a:pt x="31" y="91"/>
                    </a:lnTo>
                    <a:lnTo>
                      <a:pt x="31" y="61"/>
                    </a:lnTo>
                    <a:lnTo>
                      <a:pt x="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5" name="Google Shape;10495;p13"/>
              <p:cNvSpPr/>
              <p:nvPr/>
            </p:nvSpPr>
            <p:spPr>
              <a:xfrm>
                <a:off x="-2197350" y="14156275"/>
                <a:ext cx="118575" cy="70700"/>
              </a:xfrm>
              <a:custGeom>
                <a:avLst/>
                <a:gdLst/>
                <a:ahLst/>
                <a:cxnLst/>
                <a:rect l="l" t="t" r="r" b="b"/>
                <a:pathLst>
                  <a:path w="4743" h="2828" extrusionOk="0">
                    <a:moveTo>
                      <a:pt x="1" y="0"/>
                    </a:moveTo>
                    <a:lnTo>
                      <a:pt x="1" y="152"/>
                    </a:lnTo>
                    <a:lnTo>
                      <a:pt x="1551" y="2766"/>
                    </a:lnTo>
                    <a:lnTo>
                      <a:pt x="1642" y="2766"/>
                    </a:lnTo>
                    <a:lnTo>
                      <a:pt x="4560" y="2827"/>
                    </a:lnTo>
                    <a:lnTo>
                      <a:pt x="4743" y="2706"/>
                    </a:lnTo>
                    <a:lnTo>
                      <a:pt x="4560" y="2614"/>
                    </a:lnTo>
                    <a:lnTo>
                      <a:pt x="1642" y="2614"/>
                    </a:lnTo>
                    <a:lnTo>
                      <a:pt x="183" y="9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6" name="Google Shape;10496;p13"/>
              <p:cNvSpPr/>
              <p:nvPr/>
            </p:nvSpPr>
            <p:spPr>
              <a:xfrm>
                <a:off x="-2117550" y="14152475"/>
                <a:ext cx="41050" cy="67650"/>
              </a:xfrm>
              <a:custGeom>
                <a:avLst/>
                <a:gdLst/>
                <a:ahLst/>
                <a:cxnLst/>
                <a:rect l="l" t="t" r="r" b="b"/>
                <a:pathLst>
                  <a:path w="1642" h="2706" extrusionOk="0">
                    <a:moveTo>
                      <a:pt x="152" y="0"/>
                    </a:moveTo>
                    <a:lnTo>
                      <a:pt x="122" y="92"/>
                    </a:lnTo>
                    <a:lnTo>
                      <a:pt x="0" y="92"/>
                    </a:lnTo>
                    <a:lnTo>
                      <a:pt x="1490" y="2614"/>
                    </a:lnTo>
                    <a:lnTo>
                      <a:pt x="1642" y="2706"/>
                    </a:lnTo>
                    <a:lnTo>
                      <a:pt x="1642" y="2523"/>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7" name="Google Shape;10497;p13"/>
              <p:cNvSpPr/>
              <p:nvPr/>
            </p:nvSpPr>
            <p:spPr>
              <a:xfrm>
                <a:off x="-2321975" y="14149425"/>
                <a:ext cx="117825" cy="70700"/>
              </a:xfrm>
              <a:custGeom>
                <a:avLst/>
                <a:gdLst/>
                <a:ahLst/>
                <a:cxnLst/>
                <a:rect l="l" t="t" r="r" b="b"/>
                <a:pathLst>
                  <a:path w="4713" h="2828" extrusionOk="0">
                    <a:moveTo>
                      <a:pt x="1521" y="1"/>
                    </a:moveTo>
                    <a:lnTo>
                      <a:pt x="1490" y="122"/>
                    </a:lnTo>
                    <a:lnTo>
                      <a:pt x="1" y="2645"/>
                    </a:lnTo>
                    <a:lnTo>
                      <a:pt x="1" y="2828"/>
                    </a:lnTo>
                    <a:lnTo>
                      <a:pt x="153" y="2736"/>
                    </a:lnTo>
                    <a:lnTo>
                      <a:pt x="1642" y="214"/>
                    </a:lnTo>
                    <a:lnTo>
                      <a:pt x="4560" y="214"/>
                    </a:lnTo>
                    <a:lnTo>
                      <a:pt x="4712" y="12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8" name="Google Shape;10498;p13"/>
              <p:cNvSpPr/>
              <p:nvPr/>
            </p:nvSpPr>
            <p:spPr>
              <a:xfrm>
                <a:off x="-2327275" y="14223900"/>
                <a:ext cx="775" cy="3075"/>
              </a:xfrm>
              <a:custGeom>
                <a:avLst/>
                <a:gdLst/>
                <a:ahLst/>
                <a:cxnLst/>
                <a:rect l="l" t="t" r="r" b="b"/>
                <a:pathLst>
                  <a:path w="31" h="123" extrusionOk="0">
                    <a:moveTo>
                      <a:pt x="31" y="1"/>
                    </a:moveTo>
                    <a:lnTo>
                      <a:pt x="0" y="122"/>
                    </a:lnTo>
                    <a:lnTo>
                      <a:pt x="31" y="122"/>
                    </a:lnTo>
                    <a:lnTo>
                      <a:pt x="31" y="61"/>
                    </a:lnTo>
                    <a:lnTo>
                      <a:pt x="31" y="31"/>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9" name="Google Shape;10499;p13"/>
              <p:cNvSpPr/>
              <p:nvPr/>
            </p:nvSpPr>
            <p:spPr>
              <a:xfrm>
                <a:off x="-2318925" y="14156275"/>
                <a:ext cx="117800" cy="70700"/>
              </a:xfrm>
              <a:custGeom>
                <a:avLst/>
                <a:gdLst/>
                <a:ahLst/>
                <a:cxnLst/>
                <a:rect l="l" t="t" r="r" b="b"/>
                <a:pathLst>
                  <a:path w="4712" h="2828" extrusionOk="0">
                    <a:moveTo>
                      <a:pt x="4712" y="0"/>
                    </a:moveTo>
                    <a:lnTo>
                      <a:pt x="4560" y="92"/>
                    </a:lnTo>
                    <a:lnTo>
                      <a:pt x="3070" y="2614"/>
                    </a:lnTo>
                    <a:lnTo>
                      <a:pt x="152" y="2614"/>
                    </a:lnTo>
                    <a:lnTo>
                      <a:pt x="0" y="2706"/>
                    </a:lnTo>
                    <a:lnTo>
                      <a:pt x="152" y="2827"/>
                    </a:lnTo>
                    <a:lnTo>
                      <a:pt x="3070" y="2766"/>
                    </a:lnTo>
                    <a:lnTo>
                      <a:pt x="3192" y="2766"/>
                    </a:lnTo>
                    <a:lnTo>
                      <a:pt x="4712" y="15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0" name="Google Shape;10500;p13"/>
              <p:cNvSpPr/>
              <p:nvPr/>
            </p:nvSpPr>
            <p:spPr>
              <a:xfrm>
                <a:off x="-2197350" y="14077250"/>
                <a:ext cx="118575" cy="70675"/>
              </a:xfrm>
              <a:custGeom>
                <a:avLst/>
                <a:gdLst/>
                <a:ahLst/>
                <a:cxnLst/>
                <a:rect l="l" t="t" r="r" b="b"/>
                <a:pathLst>
                  <a:path w="4743" h="2827" extrusionOk="0">
                    <a:moveTo>
                      <a:pt x="4560" y="0"/>
                    </a:moveTo>
                    <a:lnTo>
                      <a:pt x="1642" y="61"/>
                    </a:lnTo>
                    <a:lnTo>
                      <a:pt x="1551" y="61"/>
                    </a:lnTo>
                    <a:lnTo>
                      <a:pt x="1" y="2675"/>
                    </a:lnTo>
                    <a:lnTo>
                      <a:pt x="1" y="2827"/>
                    </a:lnTo>
                    <a:lnTo>
                      <a:pt x="183" y="2736"/>
                    </a:lnTo>
                    <a:lnTo>
                      <a:pt x="1642" y="213"/>
                    </a:lnTo>
                    <a:lnTo>
                      <a:pt x="4560" y="213"/>
                    </a:lnTo>
                    <a:lnTo>
                      <a:pt x="4743" y="122"/>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1" name="Google Shape;10501;p13"/>
              <p:cNvSpPr/>
              <p:nvPr/>
            </p:nvSpPr>
            <p:spPr>
              <a:xfrm>
                <a:off x="-2194300" y="14084075"/>
                <a:ext cx="117800" cy="70700"/>
              </a:xfrm>
              <a:custGeom>
                <a:avLst/>
                <a:gdLst/>
                <a:ahLst/>
                <a:cxnLst/>
                <a:rect l="l" t="t" r="r" b="b"/>
                <a:pathLst>
                  <a:path w="4712" h="2828" extrusionOk="0">
                    <a:moveTo>
                      <a:pt x="4712" y="1"/>
                    </a:moveTo>
                    <a:lnTo>
                      <a:pt x="4560" y="92"/>
                    </a:lnTo>
                    <a:lnTo>
                      <a:pt x="3070" y="2615"/>
                    </a:lnTo>
                    <a:lnTo>
                      <a:pt x="152" y="2615"/>
                    </a:lnTo>
                    <a:lnTo>
                      <a:pt x="0" y="2736"/>
                    </a:lnTo>
                    <a:lnTo>
                      <a:pt x="152" y="2828"/>
                    </a:lnTo>
                    <a:lnTo>
                      <a:pt x="3192" y="2828"/>
                    </a:lnTo>
                    <a:lnTo>
                      <a:pt x="3222" y="2736"/>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2" name="Google Shape;10502;p13"/>
              <p:cNvSpPr/>
              <p:nvPr/>
            </p:nvSpPr>
            <p:spPr>
              <a:xfrm>
                <a:off x="-2091725" y="14230750"/>
                <a:ext cx="11425" cy="5325"/>
              </a:xfrm>
              <a:custGeom>
                <a:avLst/>
                <a:gdLst/>
                <a:ahLst/>
                <a:cxnLst/>
                <a:rect l="l" t="t" r="r" b="b"/>
                <a:pathLst>
                  <a:path w="457" h="213" extrusionOk="0">
                    <a:moveTo>
                      <a:pt x="457" y="0"/>
                    </a:moveTo>
                    <a:lnTo>
                      <a:pt x="457" y="0"/>
                    </a:lnTo>
                    <a:lnTo>
                      <a:pt x="1" y="21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3" name="Google Shape;10503;p13"/>
              <p:cNvSpPr/>
              <p:nvPr/>
            </p:nvSpPr>
            <p:spPr>
              <a:xfrm>
                <a:off x="-2326525" y="14005050"/>
                <a:ext cx="251550" cy="215825"/>
              </a:xfrm>
              <a:custGeom>
                <a:avLst/>
                <a:gdLst/>
                <a:ahLst/>
                <a:cxnLst/>
                <a:rect l="l" t="t" r="r" b="b"/>
                <a:pathLst>
                  <a:path w="10062" h="8633" extrusionOk="0">
                    <a:moveTo>
                      <a:pt x="5077" y="1"/>
                    </a:moveTo>
                    <a:lnTo>
                      <a:pt x="5016" y="61"/>
                    </a:lnTo>
                    <a:lnTo>
                      <a:pt x="5016" y="92"/>
                    </a:lnTo>
                    <a:lnTo>
                      <a:pt x="4925" y="122"/>
                    </a:lnTo>
                    <a:lnTo>
                      <a:pt x="183" y="2858"/>
                    </a:lnTo>
                    <a:lnTo>
                      <a:pt x="122" y="2888"/>
                    </a:lnTo>
                    <a:lnTo>
                      <a:pt x="61" y="2888"/>
                    </a:lnTo>
                    <a:lnTo>
                      <a:pt x="1" y="2949"/>
                    </a:lnTo>
                    <a:lnTo>
                      <a:pt x="1" y="3010"/>
                    </a:lnTo>
                    <a:lnTo>
                      <a:pt x="1" y="3040"/>
                    </a:lnTo>
                    <a:lnTo>
                      <a:pt x="1" y="3162"/>
                    </a:lnTo>
                    <a:lnTo>
                      <a:pt x="1" y="3344"/>
                    </a:lnTo>
                    <a:lnTo>
                      <a:pt x="1" y="8420"/>
                    </a:lnTo>
                    <a:lnTo>
                      <a:pt x="152" y="8633"/>
                    </a:lnTo>
                    <a:lnTo>
                      <a:pt x="183" y="8603"/>
                    </a:lnTo>
                    <a:lnTo>
                      <a:pt x="183" y="8420"/>
                    </a:lnTo>
                    <a:lnTo>
                      <a:pt x="183" y="3344"/>
                    </a:lnTo>
                    <a:lnTo>
                      <a:pt x="183" y="3162"/>
                    </a:lnTo>
                    <a:lnTo>
                      <a:pt x="61" y="3101"/>
                    </a:lnTo>
                    <a:lnTo>
                      <a:pt x="152" y="2949"/>
                    </a:lnTo>
                    <a:lnTo>
                      <a:pt x="304" y="3010"/>
                    </a:lnTo>
                    <a:lnTo>
                      <a:pt x="456" y="2888"/>
                    </a:lnTo>
                    <a:lnTo>
                      <a:pt x="4864" y="365"/>
                    </a:lnTo>
                    <a:lnTo>
                      <a:pt x="5016" y="274"/>
                    </a:lnTo>
                    <a:lnTo>
                      <a:pt x="5016" y="153"/>
                    </a:lnTo>
                    <a:lnTo>
                      <a:pt x="5016" y="122"/>
                    </a:lnTo>
                    <a:lnTo>
                      <a:pt x="5168" y="122"/>
                    </a:lnTo>
                    <a:lnTo>
                      <a:pt x="5168" y="153"/>
                    </a:lnTo>
                    <a:lnTo>
                      <a:pt x="5168" y="274"/>
                    </a:lnTo>
                    <a:lnTo>
                      <a:pt x="5320" y="365"/>
                    </a:lnTo>
                    <a:lnTo>
                      <a:pt x="9727" y="2888"/>
                    </a:lnTo>
                    <a:lnTo>
                      <a:pt x="9910" y="3010"/>
                    </a:lnTo>
                    <a:lnTo>
                      <a:pt x="9940" y="2979"/>
                    </a:lnTo>
                    <a:lnTo>
                      <a:pt x="9910" y="2888"/>
                    </a:lnTo>
                    <a:lnTo>
                      <a:pt x="10061" y="2888"/>
                    </a:lnTo>
                    <a:lnTo>
                      <a:pt x="10001" y="2858"/>
                    </a:lnTo>
                    <a:lnTo>
                      <a:pt x="5289" y="122"/>
                    </a:lnTo>
                    <a:lnTo>
                      <a:pt x="5168" y="61"/>
                    </a:lnTo>
                    <a:lnTo>
                      <a:pt x="50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4" name="Google Shape;10504;p13"/>
              <p:cNvSpPr/>
              <p:nvPr/>
            </p:nvSpPr>
            <p:spPr>
              <a:xfrm>
                <a:off x="-2201150" y="14008100"/>
                <a:ext cx="3825" cy="141350"/>
              </a:xfrm>
              <a:custGeom>
                <a:avLst/>
                <a:gdLst/>
                <a:ahLst/>
                <a:cxnLst/>
                <a:rect l="l" t="t" r="r" b="b"/>
                <a:pathLst>
                  <a:path w="153" h="5654" extrusionOk="0">
                    <a:moveTo>
                      <a:pt x="1" y="0"/>
                    </a:moveTo>
                    <a:lnTo>
                      <a:pt x="1" y="31"/>
                    </a:lnTo>
                    <a:lnTo>
                      <a:pt x="1" y="152"/>
                    </a:lnTo>
                    <a:lnTo>
                      <a:pt x="1" y="335"/>
                    </a:lnTo>
                    <a:lnTo>
                      <a:pt x="1" y="5441"/>
                    </a:lnTo>
                    <a:lnTo>
                      <a:pt x="1" y="5593"/>
                    </a:lnTo>
                    <a:lnTo>
                      <a:pt x="62" y="5654"/>
                    </a:lnTo>
                    <a:lnTo>
                      <a:pt x="153" y="5593"/>
                    </a:lnTo>
                    <a:lnTo>
                      <a:pt x="153" y="5441"/>
                    </a:lnTo>
                    <a:lnTo>
                      <a:pt x="153" y="335"/>
                    </a:lnTo>
                    <a:lnTo>
                      <a:pt x="153" y="152"/>
                    </a:lnTo>
                    <a:lnTo>
                      <a:pt x="153" y="31"/>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5" name="Google Shape;10505;p13"/>
              <p:cNvSpPr/>
              <p:nvPr/>
            </p:nvSpPr>
            <p:spPr>
              <a:xfrm>
                <a:off x="-2201150" y="14154750"/>
                <a:ext cx="3825" cy="138325"/>
              </a:xfrm>
              <a:custGeom>
                <a:avLst/>
                <a:gdLst/>
                <a:ahLst/>
                <a:cxnLst/>
                <a:rect l="l" t="t" r="r" b="b"/>
                <a:pathLst>
                  <a:path w="153" h="5533" extrusionOk="0">
                    <a:moveTo>
                      <a:pt x="62" y="1"/>
                    </a:moveTo>
                    <a:lnTo>
                      <a:pt x="1" y="61"/>
                    </a:lnTo>
                    <a:lnTo>
                      <a:pt x="1" y="213"/>
                    </a:lnTo>
                    <a:lnTo>
                      <a:pt x="1" y="5320"/>
                    </a:lnTo>
                    <a:lnTo>
                      <a:pt x="1" y="5502"/>
                    </a:lnTo>
                    <a:lnTo>
                      <a:pt x="62" y="5533"/>
                    </a:lnTo>
                    <a:lnTo>
                      <a:pt x="153" y="5502"/>
                    </a:lnTo>
                    <a:lnTo>
                      <a:pt x="153" y="5320"/>
                    </a:lnTo>
                    <a:lnTo>
                      <a:pt x="153" y="213"/>
                    </a:lnTo>
                    <a:lnTo>
                      <a:pt x="153" y="61"/>
                    </a:lnTo>
                    <a:lnTo>
                      <a:pt x="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6" name="Google Shape;10506;p13"/>
              <p:cNvSpPr/>
              <p:nvPr/>
            </p:nvSpPr>
            <p:spPr>
              <a:xfrm>
                <a:off x="-2199625" y="14152475"/>
                <a:ext cx="121600" cy="71450"/>
              </a:xfrm>
              <a:custGeom>
                <a:avLst/>
                <a:gdLst/>
                <a:ahLst/>
                <a:cxnLst/>
                <a:rect l="l" t="t" r="r" b="b"/>
                <a:pathLst>
                  <a:path w="4864" h="2858" extrusionOk="0">
                    <a:moveTo>
                      <a:pt x="213" y="0"/>
                    </a:moveTo>
                    <a:lnTo>
                      <a:pt x="1" y="92"/>
                    </a:lnTo>
                    <a:lnTo>
                      <a:pt x="92" y="152"/>
                    </a:lnTo>
                    <a:lnTo>
                      <a:pt x="274" y="244"/>
                    </a:lnTo>
                    <a:lnTo>
                      <a:pt x="4651" y="2766"/>
                    </a:lnTo>
                    <a:lnTo>
                      <a:pt x="4834" y="2858"/>
                    </a:lnTo>
                    <a:lnTo>
                      <a:pt x="4864" y="2827"/>
                    </a:lnTo>
                    <a:lnTo>
                      <a:pt x="4773" y="2614"/>
                    </a:lnTo>
                    <a:lnTo>
                      <a:pt x="365" y="92"/>
                    </a:lnTo>
                    <a:lnTo>
                      <a:pt x="2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7" name="Google Shape;10507;p13"/>
              <p:cNvSpPr/>
              <p:nvPr/>
            </p:nvSpPr>
            <p:spPr>
              <a:xfrm>
                <a:off x="-2325000" y="14078750"/>
                <a:ext cx="125400" cy="73750"/>
              </a:xfrm>
              <a:custGeom>
                <a:avLst/>
                <a:gdLst/>
                <a:ahLst/>
                <a:cxnLst/>
                <a:rect l="l" t="t" r="r" b="b"/>
                <a:pathLst>
                  <a:path w="5016" h="2950" extrusionOk="0">
                    <a:moveTo>
                      <a:pt x="91" y="1"/>
                    </a:moveTo>
                    <a:lnTo>
                      <a:pt x="0" y="153"/>
                    </a:lnTo>
                    <a:lnTo>
                      <a:pt x="122" y="214"/>
                    </a:lnTo>
                    <a:lnTo>
                      <a:pt x="274" y="305"/>
                    </a:lnTo>
                    <a:lnTo>
                      <a:pt x="4681" y="2828"/>
                    </a:lnTo>
                    <a:lnTo>
                      <a:pt x="4833" y="2949"/>
                    </a:lnTo>
                    <a:lnTo>
                      <a:pt x="5016" y="2828"/>
                    </a:lnTo>
                    <a:lnTo>
                      <a:pt x="4955" y="2767"/>
                    </a:lnTo>
                    <a:lnTo>
                      <a:pt x="4803" y="2676"/>
                    </a:lnTo>
                    <a:lnTo>
                      <a:pt x="395" y="153"/>
                    </a:lnTo>
                    <a:lnTo>
                      <a:pt x="243" y="62"/>
                    </a:lnTo>
                    <a:lnTo>
                      <a:pt x="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8" name="Google Shape;10508;p13"/>
              <p:cNvSpPr/>
              <p:nvPr/>
            </p:nvSpPr>
            <p:spPr>
              <a:xfrm>
                <a:off x="-2322725" y="14079525"/>
                <a:ext cx="246225" cy="144400"/>
              </a:xfrm>
              <a:custGeom>
                <a:avLst/>
                <a:gdLst/>
                <a:ahLst/>
                <a:cxnLst/>
                <a:rect l="l" t="t" r="r" b="b"/>
                <a:pathLst>
                  <a:path w="9849" h="5776" extrusionOk="0">
                    <a:moveTo>
                      <a:pt x="9788" y="0"/>
                    </a:moveTo>
                    <a:lnTo>
                      <a:pt x="9758" y="31"/>
                    </a:lnTo>
                    <a:lnTo>
                      <a:pt x="9575" y="122"/>
                    </a:lnTo>
                    <a:lnTo>
                      <a:pt x="5198" y="2645"/>
                    </a:lnTo>
                    <a:lnTo>
                      <a:pt x="5016" y="2736"/>
                    </a:lnTo>
                    <a:lnTo>
                      <a:pt x="4925" y="2797"/>
                    </a:lnTo>
                    <a:lnTo>
                      <a:pt x="4742" y="2918"/>
                    </a:lnTo>
                    <a:lnTo>
                      <a:pt x="4590" y="3010"/>
                    </a:lnTo>
                    <a:lnTo>
                      <a:pt x="183" y="5532"/>
                    </a:lnTo>
                    <a:lnTo>
                      <a:pt x="31" y="5624"/>
                    </a:lnTo>
                    <a:lnTo>
                      <a:pt x="0" y="5654"/>
                    </a:lnTo>
                    <a:lnTo>
                      <a:pt x="31" y="5745"/>
                    </a:lnTo>
                    <a:lnTo>
                      <a:pt x="152" y="5776"/>
                    </a:lnTo>
                    <a:lnTo>
                      <a:pt x="304" y="5684"/>
                    </a:lnTo>
                    <a:lnTo>
                      <a:pt x="4712" y="3162"/>
                    </a:lnTo>
                    <a:lnTo>
                      <a:pt x="4864" y="3070"/>
                    </a:lnTo>
                    <a:lnTo>
                      <a:pt x="4925" y="3010"/>
                    </a:lnTo>
                    <a:lnTo>
                      <a:pt x="5137" y="2918"/>
                    </a:lnTo>
                    <a:lnTo>
                      <a:pt x="5289" y="2797"/>
                    </a:lnTo>
                    <a:lnTo>
                      <a:pt x="9697" y="274"/>
                    </a:lnTo>
                    <a:lnTo>
                      <a:pt x="9849" y="183"/>
                    </a:lnTo>
                    <a:lnTo>
                      <a:pt x="9849" y="61"/>
                    </a:lnTo>
                    <a:lnTo>
                      <a:pt x="9849" y="31"/>
                    </a:lnTo>
                    <a:lnTo>
                      <a:pt x="97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9" name="Google Shape;10509;p13"/>
              <p:cNvSpPr/>
              <p:nvPr/>
            </p:nvSpPr>
            <p:spPr>
              <a:xfrm>
                <a:off x="-2318175" y="14230750"/>
                <a:ext cx="37275" cy="62325"/>
              </a:xfrm>
              <a:custGeom>
                <a:avLst/>
                <a:gdLst/>
                <a:ahLst/>
                <a:cxnLst/>
                <a:rect l="l" t="t" r="r" b="b"/>
                <a:pathLst>
                  <a:path w="1491" h="2493" extrusionOk="0">
                    <a:moveTo>
                      <a:pt x="1" y="0"/>
                    </a:moveTo>
                    <a:lnTo>
                      <a:pt x="1490" y="249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0" name="Google Shape;10510;p13"/>
              <p:cNvSpPr/>
              <p:nvPr/>
            </p:nvSpPr>
            <p:spPr>
              <a:xfrm>
                <a:off x="-2280925" y="14293050"/>
                <a:ext cx="72975" cy="775"/>
              </a:xfrm>
              <a:custGeom>
                <a:avLst/>
                <a:gdLst/>
                <a:ahLst/>
                <a:cxnLst/>
                <a:rect l="l" t="t" r="r" b="b"/>
                <a:pathLst>
                  <a:path w="2919" h="31" extrusionOk="0">
                    <a:moveTo>
                      <a:pt x="0" y="1"/>
                    </a:moveTo>
                    <a:lnTo>
                      <a:pt x="2918" y="31"/>
                    </a:lnTo>
                    <a:lnTo>
                      <a:pt x="2918" y="3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1" name="Google Shape;10511;p13"/>
              <p:cNvSpPr/>
              <p:nvPr/>
            </p:nvSpPr>
            <p:spPr>
              <a:xfrm>
                <a:off x="-2326525" y="14224650"/>
                <a:ext cx="4575" cy="25875"/>
              </a:xfrm>
              <a:custGeom>
                <a:avLst/>
                <a:gdLst/>
                <a:ahLst/>
                <a:cxnLst/>
                <a:rect l="l" t="t" r="r" b="b"/>
                <a:pathLst>
                  <a:path w="183" h="1035" extrusionOk="0">
                    <a:moveTo>
                      <a:pt x="1" y="1"/>
                    </a:moveTo>
                    <a:lnTo>
                      <a:pt x="1" y="92"/>
                    </a:lnTo>
                    <a:lnTo>
                      <a:pt x="1" y="305"/>
                    </a:lnTo>
                    <a:lnTo>
                      <a:pt x="1" y="700"/>
                    </a:lnTo>
                    <a:cubicBezTo>
                      <a:pt x="61" y="791"/>
                      <a:pt x="122" y="913"/>
                      <a:pt x="183" y="1034"/>
                    </a:cubicBezTo>
                    <a:lnTo>
                      <a:pt x="183"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2" name="Google Shape;10512;p13"/>
              <p:cNvSpPr/>
              <p:nvPr/>
            </p:nvSpPr>
            <p:spPr>
              <a:xfrm>
                <a:off x="-2287000" y="14296100"/>
                <a:ext cx="85875" cy="9125"/>
              </a:xfrm>
              <a:custGeom>
                <a:avLst/>
                <a:gdLst/>
                <a:ahLst/>
                <a:cxnLst/>
                <a:rect l="l" t="t" r="r" b="b"/>
                <a:pathLst>
                  <a:path w="3435" h="365" extrusionOk="0">
                    <a:moveTo>
                      <a:pt x="122" y="0"/>
                    </a:moveTo>
                    <a:lnTo>
                      <a:pt x="0" y="213"/>
                    </a:lnTo>
                    <a:cubicBezTo>
                      <a:pt x="61" y="243"/>
                      <a:pt x="91" y="334"/>
                      <a:pt x="122" y="365"/>
                    </a:cubicBezTo>
                    <a:lnTo>
                      <a:pt x="274" y="122"/>
                    </a:lnTo>
                    <a:lnTo>
                      <a:pt x="3192" y="122"/>
                    </a:lnTo>
                    <a:lnTo>
                      <a:pt x="3435" y="61"/>
                    </a:lnTo>
                    <a:lnTo>
                      <a:pt x="182" y="6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3" name="Google Shape;10513;p13"/>
              <p:cNvSpPr/>
              <p:nvPr/>
            </p:nvSpPr>
            <p:spPr>
              <a:xfrm>
                <a:off x="-2326525" y="14215550"/>
                <a:ext cx="4575" cy="7625"/>
              </a:xfrm>
              <a:custGeom>
                <a:avLst/>
                <a:gdLst/>
                <a:ahLst/>
                <a:cxnLst/>
                <a:rect l="l" t="t" r="r" b="b"/>
                <a:pathLst>
                  <a:path w="183" h="305" extrusionOk="0">
                    <a:moveTo>
                      <a:pt x="1" y="0"/>
                    </a:moveTo>
                    <a:lnTo>
                      <a:pt x="1" y="183"/>
                    </a:lnTo>
                    <a:lnTo>
                      <a:pt x="183" y="304"/>
                    </a:lnTo>
                    <a:lnTo>
                      <a:pt x="183" y="304"/>
                    </a:lnTo>
                    <a:lnTo>
                      <a:pt x="152" y="2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4" name="Google Shape;10514;p13"/>
              <p:cNvSpPr/>
              <p:nvPr/>
            </p:nvSpPr>
            <p:spPr>
              <a:xfrm>
                <a:off x="-2190500" y="14297600"/>
                <a:ext cx="72975" cy="1550"/>
              </a:xfrm>
              <a:custGeom>
                <a:avLst/>
                <a:gdLst/>
                <a:ahLst/>
                <a:cxnLst/>
                <a:rect l="l" t="t" r="r" b="b"/>
                <a:pathLst>
                  <a:path w="2919" h="62" extrusionOk="0">
                    <a:moveTo>
                      <a:pt x="2918" y="62"/>
                    </a:moveTo>
                    <a:lnTo>
                      <a:pt x="0" y="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5" name="Google Shape;10515;p13"/>
              <p:cNvSpPr/>
              <p:nvPr/>
            </p:nvSpPr>
            <p:spPr>
              <a:xfrm>
                <a:off x="-2190500" y="14293050"/>
                <a:ext cx="72975" cy="775"/>
              </a:xfrm>
              <a:custGeom>
                <a:avLst/>
                <a:gdLst/>
                <a:ahLst/>
                <a:cxnLst/>
                <a:rect l="l" t="t" r="r" b="b"/>
                <a:pathLst>
                  <a:path w="2919" h="31" extrusionOk="0">
                    <a:moveTo>
                      <a:pt x="0" y="31"/>
                    </a:moveTo>
                    <a:lnTo>
                      <a:pt x="2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6" name="Google Shape;10516;p13"/>
              <p:cNvSpPr/>
              <p:nvPr/>
            </p:nvSpPr>
            <p:spPr>
              <a:xfrm>
                <a:off x="-2113750" y="14232250"/>
                <a:ext cx="37250" cy="127700"/>
              </a:xfrm>
              <a:custGeom>
                <a:avLst/>
                <a:gdLst/>
                <a:ahLst/>
                <a:cxnLst/>
                <a:rect l="l" t="t" r="r" b="b"/>
                <a:pathLst>
                  <a:path w="1490" h="5108" extrusionOk="0">
                    <a:moveTo>
                      <a:pt x="1490" y="5107"/>
                    </a:moveTo>
                    <a:lnTo>
                      <a:pt x="0" y="2554"/>
                    </a:lnTo>
                    <a:lnTo>
                      <a:pt x="0" y="2554"/>
                    </a:lnTo>
                    <a:lnTo>
                      <a:pt x="1490" y="5107"/>
                    </a:lnTo>
                    <a:lnTo>
                      <a:pt x="1490" y="1"/>
                    </a:lnTo>
                    <a:lnTo>
                      <a:pt x="14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7" name="Google Shape;10517;p13"/>
              <p:cNvSpPr/>
              <p:nvPr/>
            </p:nvSpPr>
            <p:spPr>
              <a:xfrm>
                <a:off x="-2329575" y="14220100"/>
                <a:ext cx="130725" cy="80575"/>
              </a:xfrm>
              <a:custGeom>
                <a:avLst/>
                <a:gdLst/>
                <a:ahLst/>
                <a:cxnLst/>
                <a:rect l="l" t="t" r="r" b="b"/>
                <a:pathLst>
                  <a:path w="5229" h="3223" extrusionOk="0">
                    <a:moveTo>
                      <a:pt x="457" y="365"/>
                    </a:moveTo>
                    <a:lnTo>
                      <a:pt x="4864" y="2919"/>
                    </a:lnTo>
                    <a:lnTo>
                      <a:pt x="1946" y="2919"/>
                    </a:lnTo>
                    <a:lnTo>
                      <a:pt x="457" y="365"/>
                    </a:lnTo>
                    <a:close/>
                    <a:moveTo>
                      <a:pt x="1" y="1"/>
                    </a:moveTo>
                    <a:lnTo>
                      <a:pt x="123" y="213"/>
                    </a:lnTo>
                    <a:lnTo>
                      <a:pt x="153" y="244"/>
                    </a:lnTo>
                    <a:lnTo>
                      <a:pt x="153" y="305"/>
                    </a:lnTo>
                    <a:lnTo>
                      <a:pt x="366" y="608"/>
                    </a:lnTo>
                    <a:lnTo>
                      <a:pt x="1825" y="3131"/>
                    </a:lnTo>
                    <a:lnTo>
                      <a:pt x="1885" y="3222"/>
                    </a:lnTo>
                    <a:lnTo>
                      <a:pt x="4864" y="3101"/>
                    </a:lnTo>
                    <a:lnTo>
                      <a:pt x="5016" y="3040"/>
                    </a:lnTo>
                    <a:lnTo>
                      <a:pt x="4864" y="2949"/>
                    </a:lnTo>
                    <a:lnTo>
                      <a:pt x="5229" y="2949"/>
                    </a:lnTo>
                    <a:lnTo>
                      <a:pt x="5138" y="2919"/>
                    </a:lnTo>
                    <a:lnTo>
                      <a:pt x="4986" y="2858"/>
                    </a:lnTo>
                    <a:lnTo>
                      <a:pt x="578" y="305"/>
                    </a:lnTo>
                    <a:lnTo>
                      <a:pt x="426" y="213"/>
                    </a:lnTo>
                    <a:lnTo>
                      <a:pt x="305" y="153"/>
                    </a:lnTo>
                    <a:lnTo>
                      <a:pt x="153" y="6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8" name="Google Shape;10518;p13"/>
              <p:cNvSpPr/>
              <p:nvPr/>
            </p:nvSpPr>
            <p:spPr>
              <a:xfrm>
                <a:off x="-2198875" y="14295325"/>
                <a:ext cx="123150" cy="72975"/>
              </a:xfrm>
              <a:custGeom>
                <a:avLst/>
                <a:gdLst/>
                <a:ahLst/>
                <a:cxnLst/>
                <a:rect l="l" t="t" r="r" b="b"/>
                <a:pathLst>
                  <a:path w="4926" h="2919" extrusionOk="0">
                    <a:moveTo>
                      <a:pt x="3253" y="153"/>
                    </a:moveTo>
                    <a:lnTo>
                      <a:pt x="4743" y="2676"/>
                    </a:lnTo>
                    <a:lnTo>
                      <a:pt x="4743" y="2676"/>
                    </a:lnTo>
                    <a:lnTo>
                      <a:pt x="4135" y="2341"/>
                    </a:lnTo>
                    <a:lnTo>
                      <a:pt x="335" y="153"/>
                    </a:lnTo>
                    <a:close/>
                    <a:moveTo>
                      <a:pt x="3436" y="1"/>
                    </a:moveTo>
                    <a:lnTo>
                      <a:pt x="3375" y="92"/>
                    </a:lnTo>
                    <a:lnTo>
                      <a:pt x="1" y="92"/>
                    </a:lnTo>
                    <a:lnTo>
                      <a:pt x="62" y="153"/>
                    </a:lnTo>
                    <a:lnTo>
                      <a:pt x="123" y="183"/>
                    </a:lnTo>
                    <a:lnTo>
                      <a:pt x="275" y="244"/>
                    </a:lnTo>
                    <a:lnTo>
                      <a:pt x="4682" y="2797"/>
                    </a:lnTo>
                    <a:lnTo>
                      <a:pt x="4834" y="2888"/>
                    </a:lnTo>
                    <a:lnTo>
                      <a:pt x="4925" y="2919"/>
                    </a:lnTo>
                    <a:lnTo>
                      <a:pt x="4925" y="2888"/>
                    </a:lnTo>
                    <a:lnTo>
                      <a:pt x="4834" y="2767"/>
                    </a:lnTo>
                    <a:lnTo>
                      <a:pt x="4925" y="2767"/>
                    </a:lnTo>
                    <a:lnTo>
                      <a:pt x="4925" y="2524"/>
                    </a:lnTo>
                    <a:lnTo>
                      <a:pt x="34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9" name="Google Shape;10519;p13"/>
              <p:cNvSpPr/>
              <p:nvPr/>
            </p:nvSpPr>
            <p:spPr>
              <a:xfrm>
                <a:off x="-2207975" y="14293800"/>
                <a:ext cx="7625" cy="2325"/>
              </a:xfrm>
              <a:custGeom>
                <a:avLst/>
                <a:gdLst/>
                <a:ahLst/>
                <a:cxnLst/>
                <a:rect l="l" t="t" r="r" b="b"/>
                <a:pathLst>
                  <a:path w="305" h="93" extrusionOk="0">
                    <a:moveTo>
                      <a:pt x="0" y="1"/>
                    </a:moveTo>
                    <a:lnTo>
                      <a:pt x="152" y="92"/>
                    </a:lnTo>
                    <a:lnTo>
                      <a:pt x="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0" name="Google Shape;10520;p13"/>
              <p:cNvSpPr/>
              <p:nvPr/>
            </p:nvSpPr>
            <p:spPr>
              <a:xfrm>
                <a:off x="-2207975" y="14223900"/>
                <a:ext cx="130725" cy="72975"/>
              </a:xfrm>
              <a:custGeom>
                <a:avLst/>
                <a:gdLst/>
                <a:ahLst/>
                <a:cxnLst/>
                <a:rect l="l" t="t" r="r" b="b"/>
                <a:pathLst>
                  <a:path w="5229" h="2919" extrusionOk="0">
                    <a:moveTo>
                      <a:pt x="5107" y="274"/>
                    </a:moveTo>
                    <a:lnTo>
                      <a:pt x="3617" y="2797"/>
                    </a:lnTo>
                    <a:lnTo>
                      <a:pt x="699" y="2797"/>
                    </a:lnTo>
                    <a:lnTo>
                      <a:pt x="4651" y="517"/>
                    </a:lnTo>
                    <a:lnTo>
                      <a:pt x="5107" y="274"/>
                    </a:lnTo>
                    <a:close/>
                    <a:moveTo>
                      <a:pt x="5168" y="1"/>
                    </a:moveTo>
                    <a:lnTo>
                      <a:pt x="5137" y="31"/>
                    </a:lnTo>
                    <a:lnTo>
                      <a:pt x="4985" y="122"/>
                    </a:lnTo>
                    <a:lnTo>
                      <a:pt x="578" y="2645"/>
                    </a:lnTo>
                    <a:lnTo>
                      <a:pt x="426" y="2736"/>
                    </a:lnTo>
                    <a:lnTo>
                      <a:pt x="365" y="2767"/>
                    </a:lnTo>
                    <a:lnTo>
                      <a:pt x="304" y="2767"/>
                    </a:lnTo>
                    <a:lnTo>
                      <a:pt x="152" y="2858"/>
                    </a:lnTo>
                    <a:lnTo>
                      <a:pt x="0" y="2919"/>
                    </a:lnTo>
                    <a:lnTo>
                      <a:pt x="3709" y="2919"/>
                    </a:lnTo>
                    <a:lnTo>
                      <a:pt x="3739" y="2858"/>
                    </a:lnTo>
                    <a:lnTo>
                      <a:pt x="5228" y="304"/>
                    </a:lnTo>
                    <a:lnTo>
                      <a:pt x="5228" y="61"/>
                    </a:lnTo>
                    <a:lnTo>
                      <a:pt x="5168" y="122"/>
                    </a:lnTo>
                    <a:lnTo>
                      <a:pt x="5198" y="31"/>
                    </a:lnTo>
                    <a:lnTo>
                      <a:pt x="51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1" name="Google Shape;10521;p13"/>
              <p:cNvSpPr/>
              <p:nvPr/>
            </p:nvSpPr>
            <p:spPr>
              <a:xfrm>
                <a:off x="-1992925" y="14299900"/>
                <a:ext cx="40300" cy="132225"/>
              </a:xfrm>
              <a:custGeom>
                <a:avLst/>
                <a:gdLst/>
                <a:ahLst/>
                <a:cxnLst/>
                <a:rect l="l" t="t" r="r" b="b"/>
                <a:pathLst>
                  <a:path w="1612" h="5289" extrusionOk="0">
                    <a:moveTo>
                      <a:pt x="1611" y="0"/>
                    </a:moveTo>
                    <a:lnTo>
                      <a:pt x="1459" y="61"/>
                    </a:lnTo>
                    <a:lnTo>
                      <a:pt x="0" y="2645"/>
                    </a:lnTo>
                    <a:lnTo>
                      <a:pt x="91" y="2645"/>
                    </a:lnTo>
                    <a:lnTo>
                      <a:pt x="1611" y="5289"/>
                    </a:lnTo>
                    <a:lnTo>
                      <a:pt x="1611" y="5289"/>
                    </a:lnTo>
                    <a:lnTo>
                      <a:pt x="183" y="2736"/>
                    </a:lnTo>
                    <a:lnTo>
                      <a:pt x="1611" y="182"/>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2" name="Google Shape;10522;p13"/>
              <p:cNvSpPr/>
              <p:nvPr/>
            </p:nvSpPr>
            <p:spPr>
              <a:xfrm>
                <a:off x="-1947350" y="14299900"/>
                <a:ext cx="39550" cy="132225"/>
              </a:xfrm>
              <a:custGeom>
                <a:avLst/>
                <a:gdLst/>
                <a:ahLst/>
                <a:cxnLst/>
                <a:rect l="l" t="t" r="r" b="b"/>
                <a:pathLst>
                  <a:path w="1582" h="5289" extrusionOk="0">
                    <a:moveTo>
                      <a:pt x="1" y="0"/>
                    </a:moveTo>
                    <a:lnTo>
                      <a:pt x="1" y="182"/>
                    </a:lnTo>
                    <a:lnTo>
                      <a:pt x="1430" y="2736"/>
                    </a:lnTo>
                    <a:lnTo>
                      <a:pt x="1" y="5289"/>
                    </a:lnTo>
                    <a:lnTo>
                      <a:pt x="1" y="5289"/>
                    </a:lnTo>
                    <a:lnTo>
                      <a:pt x="1521" y="2645"/>
                    </a:lnTo>
                    <a:lnTo>
                      <a:pt x="1582" y="2645"/>
                    </a:lnTo>
                    <a:lnTo>
                      <a:pt x="153" y="6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3" name="Google Shape;10523;p13"/>
              <p:cNvSpPr/>
              <p:nvPr/>
            </p:nvSpPr>
            <p:spPr>
              <a:xfrm>
                <a:off x="-1947350" y="14448075"/>
                <a:ext cx="16000" cy="28125"/>
              </a:xfrm>
              <a:custGeom>
                <a:avLst/>
                <a:gdLst/>
                <a:ahLst/>
                <a:cxnLst/>
                <a:rect l="l" t="t" r="r" b="b"/>
                <a:pathLst>
                  <a:path w="640" h="1125" extrusionOk="0">
                    <a:moveTo>
                      <a:pt x="1" y="0"/>
                    </a:moveTo>
                    <a:lnTo>
                      <a:pt x="639" y="1125"/>
                    </a:lnTo>
                    <a:lnTo>
                      <a:pt x="639" y="112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4" name="Google Shape;10524;p13"/>
              <p:cNvSpPr/>
              <p:nvPr/>
            </p:nvSpPr>
            <p:spPr>
              <a:xfrm>
                <a:off x="-1968625" y="14448075"/>
                <a:ext cx="16000" cy="27375"/>
              </a:xfrm>
              <a:custGeom>
                <a:avLst/>
                <a:gdLst/>
                <a:ahLst/>
                <a:cxnLst/>
                <a:rect l="l" t="t" r="r" b="b"/>
                <a:pathLst>
                  <a:path w="640" h="1095" extrusionOk="0">
                    <a:moveTo>
                      <a:pt x="1" y="1094"/>
                    </a:moveTo>
                    <a:lnTo>
                      <a:pt x="1" y="1094"/>
                    </a:lnTo>
                    <a:lnTo>
                      <a:pt x="639" y="0"/>
                    </a:lnTo>
                    <a:lnTo>
                      <a:pt x="6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5" name="Google Shape;10525;p13"/>
              <p:cNvSpPr/>
              <p:nvPr/>
            </p:nvSpPr>
            <p:spPr>
              <a:xfrm>
                <a:off x="-2071950" y="14372075"/>
                <a:ext cx="39525" cy="67650"/>
              </a:xfrm>
              <a:custGeom>
                <a:avLst/>
                <a:gdLst/>
                <a:ahLst/>
                <a:cxnLst/>
                <a:rect l="l" t="t" r="r" b="b"/>
                <a:pathLst>
                  <a:path w="1581" h="2706" extrusionOk="0">
                    <a:moveTo>
                      <a:pt x="0" y="1"/>
                    </a:moveTo>
                    <a:lnTo>
                      <a:pt x="0" y="183"/>
                    </a:lnTo>
                    <a:lnTo>
                      <a:pt x="1429" y="2706"/>
                    </a:lnTo>
                    <a:lnTo>
                      <a:pt x="1520" y="2615"/>
                    </a:lnTo>
                    <a:lnTo>
                      <a:pt x="1581" y="2615"/>
                    </a:lnTo>
                    <a:lnTo>
                      <a:pt x="152" y="6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6" name="Google Shape;10526;p13"/>
              <p:cNvSpPr/>
              <p:nvPr/>
            </p:nvSpPr>
            <p:spPr>
              <a:xfrm>
                <a:off x="-2078800" y="14365250"/>
                <a:ext cx="2300" cy="3050"/>
              </a:xfrm>
              <a:custGeom>
                <a:avLst/>
                <a:gdLst/>
                <a:ahLst/>
                <a:cxnLst/>
                <a:rect l="l" t="t" r="r" b="b"/>
                <a:pathLst>
                  <a:path w="92" h="122" extrusionOk="0">
                    <a:moveTo>
                      <a:pt x="1" y="0"/>
                    </a:moveTo>
                    <a:lnTo>
                      <a:pt x="92" y="122"/>
                    </a:lnTo>
                    <a:lnTo>
                      <a:pt x="92" y="31"/>
                    </a:ln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7" name="Google Shape;10527;p13"/>
              <p:cNvSpPr/>
              <p:nvPr/>
            </p:nvSpPr>
            <p:spPr>
              <a:xfrm>
                <a:off x="-2070450" y="14365250"/>
                <a:ext cx="117825" cy="70675"/>
              </a:xfrm>
              <a:custGeom>
                <a:avLst/>
                <a:gdLst/>
                <a:ahLst/>
                <a:cxnLst/>
                <a:rect l="l" t="t" r="r" b="b"/>
                <a:pathLst>
                  <a:path w="4713" h="2827" extrusionOk="0">
                    <a:moveTo>
                      <a:pt x="153" y="0"/>
                    </a:moveTo>
                    <a:lnTo>
                      <a:pt x="1" y="122"/>
                    </a:lnTo>
                    <a:lnTo>
                      <a:pt x="153" y="182"/>
                    </a:lnTo>
                    <a:lnTo>
                      <a:pt x="3101" y="182"/>
                    </a:lnTo>
                    <a:lnTo>
                      <a:pt x="4560" y="2736"/>
                    </a:lnTo>
                    <a:lnTo>
                      <a:pt x="4712" y="2827"/>
                    </a:lnTo>
                    <a:lnTo>
                      <a:pt x="4712" y="2675"/>
                    </a:lnTo>
                    <a:lnTo>
                      <a:pt x="3192" y="31"/>
                    </a:lnTo>
                    <a:lnTo>
                      <a:pt x="3101" y="31"/>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8" name="Google Shape;10528;p13"/>
              <p:cNvSpPr/>
              <p:nvPr/>
            </p:nvSpPr>
            <p:spPr>
              <a:xfrm>
                <a:off x="-1869075" y="14440475"/>
                <a:ext cx="21300" cy="29650"/>
              </a:xfrm>
              <a:custGeom>
                <a:avLst/>
                <a:gdLst/>
                <a:ahLst/>
                <a:cxnLst/>
                <a:rect l="l" t="t" r="r" b="b"/>
                <a:pathLst>
                  <a:path w="852" h="1186" extrusionOk="0">
                    <a:moveTo>
                      <a:pt x="153" y="0"/>
                    </a:moveTo>
                    <a:lnTo>
                      <a:pt x="122" y="61"/>
                    </a:lnTo>
                    <a:lnTo>
                      <a:pt x="1" y="61"/>
                    </a:lnTo>
                    <a:lnTo>
                      <a:pt x="669" y="1186"/>
                    </a:lnTo>
                    <a:cubicBezTo>
                      <a:pt x="730" y="1186"/>
                      <a:pt x="761" y="1125"/>
                      <a:pt x="852" y="1125"/>
                    </a:cubicBez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9" name="Google Shape;10529;p13"/>
              <p:cNvSpPr/>
              <p:nvPr/>
            </p:nvSpPr>
            <p:spPr>
              <a:xfrm>
                <a:off x="-1947350" y="14444275"/>
                <a:ext cx="21325" cy="33450"/>
              </a:xfrm>
              <a:custGeom>
                <a:avLst/>
                <a:gdLst/>
                <a:ahLst/>
                <a:cxnLst/>
                <a:rect l="l" t="t" r="r" b="b"/>
                <a:pathLst>
                  <a:path w="853" h="1338" extrusionOk="0">
                    <a:moveTo>
                      <a:pt x="1" y="0"/>
                    </a:moveTo>
                    <a:lnTo>
                      <a:pt x="1" y="183"/>
                    </a:lnTo>
                    <a:lnTo>
                      <a:pt x="670" y="1338"/>
                    </a:lnTo>
                    <a:lnTo>
                      <a:pt x="852" y="1338"/>
                    </a:lnTo>
                    <a:lnTo>
                      <a:pt x="153" y="6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0" name="Google Shape;10530;p13"/>
              <p:cNvSpPr/>
              <p:nvPr/>
            </p:nvSpPr>
            <p:spPr>
              <a:xfrm>
                <a:off x="-1973175" y="14444275"/>
                <a:ext cx="20550" cy="31175"/>
              </a:xfrm>
              <a:custGeom>
                <a:avLst/>
                <a:gdLst/>
                <a:ahLst/>
                <a:cxnLst/>
                <a:rect l="l" t="t" r="r" b="b"/>
                <a:pathLst>
                  <a:path w="822" h="1247" extrusionOk="0">
                    <a:moveTo>
                      <a:pt x="821" y="0"/>
                    </a:moveTo>
                    <a:lnTo>
                      <a:pt x="669" y="61"/>
                    </a:lnTo>
                    <a:lnTo>
                      <a:pt x="1" y="1246"/>
                    </a:lnTo>
                    <a:lnTo>
                      <a:pt x="183" y="1246"/>
                    </a:lnTo>
                    <a:lnTo>
                      <a:pt x="821" y="152"/>
                    </a:lnTo>
                    <a:lnTo>
                      <a:pt x="82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1" name="Google Shape;10531;p13"/>
              <p:cNvSpPr/>
              <p:nvPr/>
            </p:nvSpPr>
            <p:spPr>
              <a:xfrm>
                <a:off x="-2048400" y="14437425"/>
                <a:ext cx="94250" cy="25875"/>
              </a:xfrm>
              <a:custGeom>
                <a:avLst/>
                <a:gdLst/>
                <a:ahLst/>
                <a:cxnLst/>
                <a:rect l="l" t="t" r="r" b="b"/>
                <a:pathLst>
                  <a:path w="3770" h="1035" extrusionOk="0">
                    <a:moveTo>
                      <a:pt x="578" y="1"/>
                    </a:moveTo>
                    <a:lnTo>
                      <a:pt x="547" y="92"/>
                    </a:lnTo>
                    <a:lnTo>
                      <a:pt x="0" y="1004"/>
                    </a:lnTo>
                    <a:cubicBezTo>
                      <a:pt x="92" y="1004"/>
                      <a:pt x="122" y="1034"/>
                      <a:pt x="183" y="1034"/>
                    </a:cubicBezTo>
                    <a:lnTo>
                      <a:pt x="699" y="183"/>
                    </a:lnTo>
                    <a:lnTo>
                      <a:pt x="3617" y="183"/>
                    </a:lnTo>
                    <a:lnTo>
                      <a:pt x="3769" y="92"/>
                    </a:lnTo>
                    <a:lnTo>
                      <a:pt x="36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2" name="Google Shape;10532;p13"/>
              <p:cNvSpPr/>
              <p:nvPr/>
            </p:nvSpPr>
            <p:spPr>
              <a:xfrm>
                <a:off x="-1947350" y="14365250"/>
                <a:ext cx="117825" cy="70675"/>
              </a:xfrm>
              <a:custGeom>
                <a:avLst/>
                <a:gdLst/>
                <a:ahLst/>
                <a:cxnLst/>
                <a:rect l="l" t="t" r="r" b="b"/>
                <a:pathLst>
                  <a:path w="4713" h="2827" extrusionOk="0">
                    <a:moveTo>
                      <a:pt x="4560" y="0"/>
                    </a:moveTo>
                    <a:lnTo>
                      <a:pt x="1582" y="31"/>
                    </a:lnTo>
                    <a:lnTo>
                      <a:pt x="1521" y="31"/>
                    </a:lnTo>
                    <a:lnTo>
                      <a:pt x="1" y="2675"/>
                    </a:lnTo>
                    <a:lnTo>
                      <a:pt x="1" y="2827"/>
                    </a:lnTo>
                    <a:lnTo>
                      <a:pt x="153" y="2736"/>
                    </a:lnTo>
                    <a:lnTo>
                      <a:pt x="1612" y="182"/>
                    </a:lnTo>
                    <a:lnTo>
                      <a:pt x="4560" y="182"/>
                    </a:lnTo>
                    <a:lnTo>
                      <a:pt x="4712" y="122"/>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3" name="Google Shape;10533;p13"/>
              <p:cNvSpPr/>
              <p:nvPr/>
            </p:nvSpPr>
            <p:spPr>
              <a:xfrm>
                <a:off x="-1945825" y="14372075"/>
                <a:ext cx="117825" cy="69950"/>
              </a:xfrm>
              <a:custGeom>
                <a:avLst/>
                <a:gdLst/>
                <a:ahLst/>
                <a:cxnLst/>
                <a:rect l="l" t="t" r="r" b="b"/>
                <a:pathLst>
                  <a:path w="4713" h="2798" extrusionOk="0">
                    <a:moveTo>
                      <a:pt x="4712" y="1"/>
                    </a:moveTo>
                    <a:lnTo>
                      <a:pt x="4560" y="61"/>
                    </a:lnTo>
                    <a:lnTo>
                      <a:pt x="3071" y="2615"/>
                    </a:lnTo>
                    <a:lnTo>
                      <a:pt x="153" y="2615"/>
                    </a:lnTo>
                    <a:lnTo>
                      <a:pt x="1" y="2706"/>
                    </a:lnTo>
                    <a:lnTo>
                      <a:pt x="153" y="2797"/>
                    </a:lnTo>
                    <a:lnTo>
                      <a:pt x="3192" y="2797"/>
                    </a:lnTo>
                    <a:lnTo>
                      <a:pt x="3223" y="2706"/>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4" name="Google Shape;10534;p13"/>
              <p:cNvSpPr/>
              <p:nvPr/>
            </p:nvSpPr>
            <p:spPr>
              <a:xfrm>
                <a:off x="-2071950" y="14297600"/>
                <a:ext cx="119325" cy="70700"/>
              </a:xfrm>
              <a:custGeom>
                <a:avLst/>
                <a:gdLst/>
                <a:ahLst/>
                <a:cxnLst/>
                <a:rect l="l" t="t" r="r" b="b"/>
                <a:pathLst>
                  <a:path w="4773" h="2828" extrusionOk="0">
                    <a:moveTo>
                      <a:pt x="4559" y="1"/>
                    </a:moveTo>
                    <a:lnTo>
                      <a:pt x="152" y="2554"/>
                    </a:lnTo>
                    <a:lnTo>
                      <a:pt x="0" y="2797"/>
                    </a:lnTo>
                    <a:lnTo>
                      <a:pt x="61" y="2828"/>
                    </a:lnTo>
                    <a:lnTo>
                      <a:pt x="213" y="2706"/>
                    </a:lnTo>
                    <a:lnTo>
                      <a:pt x="4620" y="153"/>
                    </a:lnTo>
                    <a:lnTo>
                      <a:pt x="4772" y="92"/>
                    </a:lnTo>
                    <a:lnTo>
                      <a:pt x="47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5" name="Google Shape;10535;p13"/>
              <p:cNvSpPr/>
              <p:nvPr/>
            </p:nvSpPr>
            <p:spPr>
              <a:xfrm>
                <a:off x="-2076525" y="14371325"/>
                <a:ext cx="4600" cy="85125"/>
              </a:xfrm>
              <a:custGeom>
                <a:avLst/>
                <a:gdLst/>
                <a:ahLst/>
                <a:cxnLst/>
                <a:rect l="l" t="t" r="r" b="b"/>
                <a:pathLst>
                  <a:path w="184" h="3405" extrusionOk="0">
                    <a:moveTo>
                      <a:pt x="122" y="0"/>
                    </a:moveTo>
                    <a:lnTo>
                      <a:pt x="1" y="213"/>
                    </a:lnTo>
                    <a:lnTo>
                      <a:pt x="1" y="3344"/>
                    </a:lnTo>
                    <a:cubicBezTo>
                      <a:pt x="61" y="3374"/>
                      <a:pt x="122" y="3374"/>
                      <a:pt x="183" y="3405"/>
                    </a:cubicBezTo>
                    <a:lnTo>
                      <a:pt x="183" y="243"/>
                    </a:lnTo>
                    <a:lnTo>
                      <a:pt x="183"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6" name="Google Shape;10536;p13"/>
              <p:cNvSpPr/>
              <p:nvPr/>
            </p:nvSpPr>
            <p:spPr>
              <a:xfrm>
                <a:off x="-1952650" y="14297600"/>
                <a:ext cx="5325" cy="139850"/>
              </a:xfrm>
              <a:custGeom>
                <a:avLst/>
                <a:gdLst/>
                <a:ahLst/>
                <a:cxnLst/>
                <a:rect l="l" t="t" r="r" b="b"/>
                <a:pathLst>
                  <a:path w="213" h="5594" extrusionOk="0">
                    <a:moveTo>
                      <a:pt x="0" y="1"/>
                    </a:moveTo>
                    <a:lnTo>
                      <a:pt x="0" y="92"/>
                    </a:lnTo>
                    <a:lnTo>
                      <a:pt x="0" y="274"/>
                    </a:lnTo>
                    <a:lnTo>
                      <a:pt x="0" y="5381"/>
                    </a:lnTo>
                    <a:lnTo>
                      <a:pt x="0" y="5533"/>
                    </a:lnTo>
                    <a:lnTo>
                      <a:pt x="91" y="5594"/>
                    </a:lnTo>
                    <a:lnTo>
                      <a:pt x="213" y="5533"/>
                    </a:lnTo>
                    <a:lnTo>
                      <a:pt x="213" y="5381"/>
                    </a:lnTo>
                    <a:lnTo>
                      <a:pt x="213" y="274"/>
                    </a:lnTo>
                    <a:lnTo>
                      <a:pt x="213" y="92"/>
                    </a:lnTo>
                    <a:lnTo>
                      <a:pt x="122" y="62"/>
                    </a:lnTo>
                    <a:lnTo>
                      <a:pt x="91" y="122"/>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7" name="Google Shape;10537;p13"/>
              <p:cNvSpPr/>
              <p:nvPr/>
            </p:nvSpPr>
            <p:spPr>
              <a:xfrm>
                <a:off x="-1951150" y="14443500"/>
                <a:ext cx="4600" cy="34225"/>
              </a:xfrm>
              <a:custGeom>
                <a:avLst/>
                <a:gdLst/>
                <a:ahLst/>
                <a:cxnLst/>
                <a:rect l="l" t="t" r="r" b="b"/>
                <a:pathLst>
                  <a:path w="184" h="1369" extrusionOk="0">
                    <a:moveTo>
                      <a:pt x="62" y="1"/>
                    </a:moveTo>
                    <a:lnTo>
                      <a:pt x="1" y="31"/>
                    </a:lnTo>
                    <a:lnTo>
                      <a:pt x="1" y="214"/>
                    </a:lnTo>
                    <a:lnTo>
                      <a:pt x="1" y="1369"/>
                    </a:lnTo>
                    <a:lnTo>
                      <a:pt x="183" y="1369"/>
                    </a:lnTo>
                    <a:lnTo>
                      <a:pt x="183" y="214"/>
                    </a:lnTo>
                    <a:lnTo>
                      <a:pt x="183" y="31"/>
                    </a:lnTo>
                    <a:lnTo>
                      <a:pt x="153" y="31"/>
                    </a:lnTo>
                    <a:lnTo>
                      <a:pt x="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8" name="Google Shape;10538;p13"/>
              <p:cNvSpPr/>
              <p:nvPr/>
            </p:nvSpPr>
            <p:spPr>
              <a:xfrm>
                <a:off x="-1950375" y="14440475"/>
                <a:ext cx="64625" cy="34975"/>
              </a:xfrm>
              <a:custGeom>
                <a:avLst/>
                <a:gdLst/>
                <a:ahLst/>
                <a:cxnLst/>
                <a:rect l="l" t="t" r="r" b="b"/>
                <a:pathLst>
                  <a:path w="2585" h="1399" extrusionOk="0">
                    <a:moveTo>
                      <a:pt x="183" y="0"/>
                    </a:moveTo>
                    <a:lnTo>
                      <a:pt x="0" y="91"/>
                    </a:lnTo>
                    <a:lnTo>
                      <a:pt x="61" y="152"/>
                    </a:lnTo>
                    <a:lnTo>
                      <a:pt x="213" y="213"/>
                    </a:lnTo>
                    <a:lnTo>
                      <a:pt x="2250" y="1398"/>
                    </a:lnTo>
                    <a:cubicBezTo>
                      <a:pt x="2402" y="1368"/>
                      <a:pt x="2493" y="1368"/>
                      <a:pt x="2584" y="1368"/>
                    </a:cubicBezTo>
                    <a:lnTo>
                      <a:pt x="335" y="61"/>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9" name="Google Shape;10539;p13"/>
              <p:cNvSpPr/>
              <p:nvPr/>
            </p:nvSpPr>
            <p:spPr>
              <a:xfrm>
                <a:off x="-2074250" y="14367525"/>
                <a:ext cx="123900" cy="72200"/>
              </a:xfrm>
              <a:custGeom>
                <a:avLst/>
                <a:gdLst/>
                <a:ahLst/>
                <a:cxnLst/>
                <a:rect l="l" t="t" r="r" b="b"/>
                <a:pathLst>
                  <a:path w="4956" h="2888" extrusionOk="0">
                    <a:moveTo>
                      <a:pt x="92" y="0"/>
                    </a:moveTo>
                    <a:lnTo>
                      <a:pt x="1" y="152"/>
                    </a:lnTo>
                    <a:lnTo>
                      <a:pt x="92" y="183"/>
                    </a:lnTo>
                    <a:lnTo>
                      <a:pt x="244" y="243"/>
                    </a:lnTo>
                    <a:lnTo>
                      <a:pt x="4651" y="2797"/>
                    </a:lnTo>
                    <a:lnTo>
                      <a:pt x="4803" y="2888"/>
                    </a:lnTo>
                    <a:lnTo>
                      <a:pt x="4955" y="2797"/>
                    </a:lnTo>
                    <a:lnTo>
                      <a:pt x="4864" y="2736"/>
                    </a:lnTo>
                    <a:lnTo>
                      <a:pt x="4712" y="2645"/>
                    </a:lnTo>
                    <a:lnTo>
                      <a:pt x="305" y="91"/>
                    </a:lnTo>
                    <a:lnTo>
                      <a:pt x="153" y="31"/>
                    </a:ln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0" name="Google Shape;10540;p13"/>
              <p:cNvSpPr/>
              <p:nvPr/>
            </p:nvSpPr>
            <p:spPr>
              <a:xfrm>
                <a:off x="-2008125" y="14369050"/>
                <a:ext cx="180125" cy="102600"/>
              </a:xfrm>
              <a:custGeom>
                <a:avLst/>
                <a:gdLst/>
                <a:ahLst/>
                <a:cxnLst/>
                <a:rect l="l" t="t" r="r" b="b"/>
                <a:pathLst>
                  <a:path w="7205" h="4104" extrusionOk="0">
                    <a:moveTo>
                      <a:pt x="7143" y="0"/>
                    </a:moveTo>
                    <a:lnTo>
                      <a:pt x="6991" y="91"/>
                    </a:lnTo>
                    <a:lnTo>
                      <a:pt x="2584" y="2614"/>
                    </a:lnTo>
                    <a:lnTo>
                      <a:pt x="2432" y="2705"/>
                    </a:lnTo>
                    <a:lnTo>
                      <a:pt x="2341" y="2736"/>
                    </a:lnTo>
                    <a:lnTo>
                      <a:pt x="2158" y="2857"/>
                    </a:lnTo>
                    <a:lnTo>
                      <a:pt x="2006" y="2918"/>
                    </a:lnTo>
                    <a:lnTo>
                      <a:pt x="0" y="4073"/>
                    </a:lnTo>
                    <a:cubicBezTo>
                      <a:pt x="61" y="4073"/>
                      <a:pt x="183" y="4103"/>
                      <a:pt x="243" y="4103"/>
                    </a:cubicBezTo>
                    <a:lnTo>
                      <a:pt x="2067" y="3040"/>
                    </a:lnTo>
                    <a:lnTo>
                      <a:pt x="2219" y="3009"/>
                    </a:lnTo>
                    <a:lnTo>
                      <a:pt x="2310" y="2979"/>
                    </a:lnTo>
                    <a:lnTo>
                      <a:pt x="2493" y="2857"/>
                    </a:lnTo>
                    <a:lnTo>
                      <a:pt x="2645" y="2766"/>
                    </a:lnTo>
                    <a:lnTo>
                      <a:pt x="7052" y="243"/>
                    </a:lnTo>
                    <a:lnTo>
                      <a:pt x="7204" y="152"/>
                    </a:lnTo>
                    <a:lnTo>
                      <a:pt x="7204" y="30"/>
                    </a:lnTo>
                    <a:lnTo>
                      <a:pt x="71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1" name="Google Shape;10541;p13"/>
              <p:cNvSpPr/>
              <p:nvPr/>
            </p:nvSpPr>
            <p:spPr>
              <a:xfrm>
                <a:off x="-1947350" y="14011900"/>
                <a:ext cx="39550" cy="132225"/>
              </a:xfrm>
              <a:custGeom>
                <a:avLst/>
                <a:gdLst/>
                <a:ahLst/>
                <a:cxnLst/>
                <a:rect l="l" t="t" r="r" b="b"/>
                <a:pathLst>
                  <a:path w="1582" h="5289" extrusionOk="0">
                    <a:moveTo>
                      <a:pt x="1" y="0"/>
                    </a:moveTo>
                    <a:lnTo>
                      <a:pt x="1" y="183"/>
                    </a:lnTo>
                    <a:lnTo>
                      <a:pt x="1430" y="2736"/>
                    </a:lnTo>
                    <a:lnTo>
                      <a:pt x="1" y="5289"/>
                    </a:lnTo>
                    <a:lnTo>
                      <a:pt x="1521" y="2675"/>
                    </a:lnTo>
                    <a:lnTo>
                      <a:pt x="1582" y="2675"/>
                    </a:lnTo>
                    <a:lnTo>
                      <a:pt x="153" y="9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2" name="Google Shape;10542;p13"/>
              <p:cNvSpPr/>
              <p:nvPr/>
            </p:nvSpPr>
            <p:spPr>
              <a:xfrm>
                <a:off x="-1992925" y="14011900"/>
                <a:ext cx="40300" cy="132225"/>
              </a:xfrm>
              <a:custGeom>
                <a:avLst/>
                <a:gdLst/>
                <a:ahLst/>
                <a:cxnLst/>
                <a:rect l="l" t="t" r="r" b="b"/>
                <a:pathLst>
                  <a:path w="1612" h="5289" extrusionOk="0">
                    <a:moveTo>
                      <a:pt x="1611" y="0"/>
                    </a:moveTo>
                    <a:lnTo>
                      <a:pt x="1459" y="91"/>
                    </a:lnTo>
                    <a:lnTo>
                      <a:pt x="0" y="2675"/>
                    </a:lnTo>
                    <a:lnTo>
                      <a:pt x="91" y="2675"/>
                    </a:lnTo>
                    <a:lnTo>
                      <a:pt x="1611" y="5289"/>
                    </a:lnTo>
                    <a:lnTo>
                      <a:pt x="183" y="2736"/>
                    </a:lnTo>
                    <a:lnTo>
                      <a:pt x="1611" y="183"/>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3" name="Google Shape;10543;p13"/>
              <p:cNvSpPr/>
              <p:nvPr/>
            </p:nvSpPr>
            <p:spPr>
              <a:xfrm>
                <a:off x="-1951150" y="14003525"/>
                <a:ext cx="2325" cy="3075"/>
              </a:xfrm>
              <a:custGeom>
                <a:avLst/>
                <a:gdLst/>
                <a:ahLst/>
                <a:cxnLst/>
                <a:rect l="l" t="t" r="r" b="b"/>
                <a:pathLst>
                  <a:path w="93" h="123" extrusionOk="0">
                    <a:moveTo>
                      <a:pt x="31" y="1"/>
                    </a:moveTo>
                    <a:lnTo>
                      <a:pt x="1" y="122"/>
                    </a:lnTo>
                    <a:lnTo>
                      <a:pt x="31" y="62"/>
                    </a:lnTo>
                    <a:lnTo>
                      <a:pt x="92" y="122"/>
                    </a:lnTo>
                    <a:lnTo>
                      <a:pt x="62" y="62"/>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4" name="Google Shape;10544;p13"/>
              <p:cNvSpPr/>
              <p:nvPr/>
            </p:nvSpPr>
            <p:spPr>
              <a:xfrm>
                <a:off x="-1947350" y="14160075"/>
                <a:ext cx="39550" cy="132250"/>
              </a:xfrm>
              <a:custGeom>
                <a:avLst/>
                <a:gdLst/>
                <a:ahLst/>
                <a:cxnLst/>
                <a:rect l="l" t="t" r="r" b="b"/>
                <a:pathLst>
                  <a:path w="1582" h="5290" extrusionOk="0">
                    <a:moveTo>
                      <a:pt x="1" y="0"/>
                    </a:moveTo>
                    <a:lnTo>
                      <a:pt x="1430" y="2554"/>
                    </a:lnTo>
                    <a:lnTo>
                      <a:pt x="1" y="5107"/>
                    </a:lnTo>
                    <a:lnTo>
                      <a:pt x="1" y="5289"/>
                    </a:lnTo>
                    <a:lnTo>
                      <a:pt x="153" y="5198"/>
                    </a:lnTo>
                    <a:lnTo>
                      <a:pt x="1582" y="2614"/>
                    </a:lnTo>
                    <a:lnTo>
                      <a:pt x="1521" y="261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5" name="Google Shape;10545;p13"/>
              <p:cNvSpPr/>
              <p:nvPr/>
            </p:nvSpPr>
            <p:spPr>
              <a:xfrm>
                <a:off x="-1992925" y="14160075"/>
                <a:ext cx="40300" cy="132250"/>
              </a:xfrm>
              <a:custGeom>
                <a:avLst/>
                <a:gdLst/>
                <a:ahLst/>
                <a:cxnLst/>
                <a:rect l="l" t="t" r="r" b="b"/>
                <a:pathLst>
                  <a:path w="1612" h="5290" extrusionOk="0">
                    <a:moveTo>
                      <a:pt x="1611" y="0"/>
                    </a:moveTo>
                    <a:lnTo>
                      <a:pt x="91" y="2614"/>
                    </a:lnTo>
                    <a:lnTo>
                      <a:pt x="0" y="2614"/>
                    </a:lnTo>
                    <a:lnTo>
                      <a:pt x="1459" y="5198"/>
                    </a:lnTo>
                    <a:lnTo>
                      <a:pt x="1611" y="5289"/>
                    </a:lnTo>
                    <a:lnTo>
                      <a:pt x="1611" y="5107"/>
                    </a:lnTo>
                    <a:lnTo>
                      <a:pt x="183" y="2554"/>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6" name="Google Shape;10546;p13"/>
              <p:cNvSpPr/>
              <p:nvPr/>
            </p:nvSpPr>
            <p:spPr>
              <a:xfrm>
                <a:off x="-1951150" y="14297600"/>
                <a:ext cx="1550" cy="3075"/>
              </a:xfrm>
              <a:custGeom>
                <a:avLst/>
                <a:gdLst/>
                <a:ahLst/>
                <a:cxnLst/>
                <a:rect l="l" t="t" r="r" b="b"/>
                <a:pathLst>
                  <a:path w="62" h="123" extrusionOk="0">
                    <a:moveTo>
                      <a:pt x="1" y="1"/>
                    </a:moveTo>
                    <a:lnTo>
                      <a:pt x="31" y="122"/>
                    </a:lnTo>
                    <a:lnTo>
                      <a:pt x="62" y="62"/>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7" name="Google Shape;10547;p13"/>
              <p:cNvSpPr/>
              <p:nvPr/>
            </p:nvSpPr>
            <p:spPr>
              <a:xfrm>
                <a:off x="-2070450" y="14077250"/>
                <a:ext cx="117825" cy="70675"/>
              </a:xfrm>
              <a:custGeom>
                <a:avLst/>
                <a:gdLst/>
                <a:ahLst/>
                <a:cxnLst/>
                <a:rect l="l" t="t" r="r" b="b"/>
                <a:pathLst>
                  <a:path w="4713" h="2827" extrusionOk="0">
                    <a:moveTo>
                      <a:pt x="153" y="0"/>
                    </a:moveTo>
                    <a:lnTo>
                      <a:pt x="1" y="122"/>
                    </a:lnTo>
                    <a:lnTo>
                      <a:pt x="153" y="213"/>
                    </a:lnTo>
                    <a:lnTo>
                      <a:pt x="3101" y="213"/>
                    </a:lnTo>
                    <a:lnTo>
                      <a:pt x="4560" y="2736"/>
                    </a:lnTo>
                    <a:lnTo>
                      <a:pt x="4712" y="2827"/>
                    </a:lnTo>
                    <a:lnTo>
                      <a:pt x="4712" y="2675"/>
                    </a:lnTo>
                    <a:lnTo>
                      <a:pt x="3192" y="61"/>
                    </a:lnTo>
                    <a:lnTo>
                      <a:pt x="3101" y="61"/>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8" name="Google Shape;10548;p13"/>
              <p:cNvSpPr/>
              <p:nvPr/>
            </p:nvSpPr>
            <p:spPr>
              <a:xfrm>
                <a:off x="-2071950" y="14084075"/>
                <a:ext cx="39525" cy="68425"/>
              </a:xfrm>
              <a:custGeom>
                <a:avLst/>
                <a:gdLst/>
                <a:ahLst/>
                <a:cxnLst/>
                <a:rect l="l" t="t" r="r" b="b"/>
                <a:pathLst>
                  <a:path w="1581" h="2737" extrusionOk="0">
                    <a:moveTo>
                      <a:pt x="0" y="1"/>
                    </a:moveTo>
                    <a:lnTo>
                      <a:pt x="0" y="183"/>
                    </a:lnTo>
                    <a:lnTo>
                      <a:pt x="1429" y="2736"/>
                    </a:lnTo>
                    <a:lnTo>
                      <a:pt x="1520" y="2615"/>
                    </a:lnTo>
                    <a:lnTo>
                      <a:pt x="1581" y="261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9" name="Google Shape;10549;p13"/>
              <p:cNvSpPr/>
              <p:nvPr/>
            </p:nvSpPr>
            <p:spPr>
              <a:xfrm>
                <a:off x="-2078800" y="14077250"/>
                <a:ext cx="3825" cy="3050"/>
              </a:xfrm>
              <a:custGeom>
                <a:avLst/>
                <a:gdLst/>
                <a:ahLst/>
                <a:cxnLst/>
                <a:rect l="l" t="t" r="r" b="b"/>
                <a:pathLst>
                  <a:path w="153" h="122" extrusionOk="0">
                    <a:moveTo>
                      <a:pt x="1" y="0"/>
                    </a:moveTo>
                    <a:lnTo>
                      <a:pt x="31" y="91"/>
                    </a:lnTo>
                    <a:lnTo>
                      <a:pt x="92" y="122"/>
                    </a:lnTo>
                    <a:lnTo>
                      <a:pt x="92" y="61"/>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0" name="Google Shape;10550;p13"/>
              <p:cNvSpPr/>
              <p:nvPr/>
            </p:nvSpPr>
            <p:spPr>
              <a:xfrm>
                <a:off x="-1869075" y="14152475"/>
                <a:ext cx="41075" cy="67650"/>
              </a:xfrm>
              <a:custGeom>
                <a:avLst/>
                <a:gdLst/>
                <a:ahLst/>
                <a:cxnLst/>
                <a:rect l="l" t="t" r="r" b="b"/>
                <a:pathLst>
                  <a:path w="1643" h="2706" extrusionOk="0">
                    <a:moveTo>
                      <a:pt x="153" y="0"/>
                    </a:moveTo>
                    <a:lnTo>
                      <a:pt x="122" y="92"/>
                    </a:lnTo>
                    <a:lnTo>
                      <a:pt x="1" y="92"/>
                    </a:lnTo>
                    <a:lnTo>
                      <a:pt x="1490" y="2614"/>
                    </a:lnTo>
                    <a:lnTo>
                      <a:pt x="1642" y="2706"/>
                    </a:lnTo>
                    <a:lnTo>
                      <a:pt x="1642" y="2523"/>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1" name="Google Shape;10551;p13"/>
              <p:cNvSpPr/>
              <p:nvPr/>
            </p:nvSpPr>
            <p:spPr>
              <a:xfrm>
                <a:off x="-1947350" y="14156275"/>
                <a:ext cx="117825" cy="70700"/>
              </a:xfrm>
              <a:custGeom>
                <a:avLst/>
                <a:gdLst/>
                <a:ahLst/>
                <a:cxnLst/>
                <a:rect l="l" t="t" r="r" b="b"/>
                <a:pathLst>
                  <a:path w="4713" h="2828" extrusionOk="0">
                    <a:moveTo>
                      <a:pt x="1" y="0"/>
                    </a:moveTo>
                    <a:lnTo>
                      <a:pt x="1" y="152"/>
                    </a:lnTo>
                    <a:lnTo>
                      <a:pt x="1521" y="2766"/>
                    </a:lnTo>
                    <a:lnTo>
                      <a:pt x="1582" y="2766"/>
                    </a:lnTo>
                    <a:lnTo>
                      <a:pt x="4560" y="2827"/>
                    </a:lnTo>
                    <a:lnTo>
                      <a:pt x="4712" y="2706"/>
                    </a:lnTo>
                    <a:lnTo>
                      <a:pt x="4560" y="2614"/>
                    </a:lnTo>
                    <a:lnTo>
                      <a:pt x="1612" y="2614"/>
                    </a:lnTo>
                    <a:lnTo>
                      <a:pt x="153" y="9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2" name="Google Shape;10552;p13"/>
              <p:cNvSpPr/>
              <p:nvPr/>
            </p:nvSpPr>
            <p:spPr>
              <a:xfrm>
                <a:off x="-2071950" y="14149425"/>
                <a:ext cx="117800" cy="70700"/>
              </a:xfrm>
              <a:custGeom>
                <a:avLst/>
                <a:gdLst/>
                <a:ahLst/>
                <a:cxnLst/>
                <a:rect l="l" t="t" r="r" b="b"/>
                <a:pathLst>
                  <a:path w="4712" h="2828" extrusionOk="0">
                    <a:moveTo>
                      <a:pt x="1520" y="1"/>
                    </a:moveTo>
                    <a:lnTo>
                      <a:pt x="1429" y="122"/>
                    </a:lnTo>
                    <a:lnTo>
                      <a:pt x="0" y="2645"/>
                    </a:lnTo>
                    <a:lnTo>
                      <a:pt x="0" y="2797"/>
                    </a:lnTo>
                    <a:lnTo>
                      <a:pt x="0" y="2828"/>
                    </a:lnTo>
                    <a:lnTo>
                      <a:pt x="152" y="2736"/>
                    </a:lnTo>
                    <a:lnTo>
                      <a:pt x="1581" y="214"/>
                    </a:lnTo>
                    <a:lnTo>
                      <a:pt x="4559" y="214"/>
                    </a:lnTo>
                    <a:lnTo>
                      <a:pt x="4711" y="122"/>
                    </a:lnTo>
                    <a:lnTo>
                      <a:pt x="45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3" name="Google Shape;10553;p13"/>
              <p:cNvSpPr/>
              <p:nvPr/>
            </p:nvSpPr>
            <p:spPr>
              <a:xfrm>
                <a:off x="-2078800" y="14223900"/>
                <a:ext cx="2300" cy="3075"/>
              </a:xfrm>
              <a:custGeom>
                <a:avLst/>
                <a:gdLst/>
                <a:ahLst/>
                <a:cxnLst/>
                <a:rect l="l" t="t" r="r" b="b"/>
                <a:pathLst>
                  <a:path w="92" h="123" extrusionOk="0">
                    <a:moveTo>
                      <a:pt x="92" y="1"/>
                    </a:moveTo>
                    <a:lnTo>
                      <a:pt x="1" y="122"/>
                    </a:lnTo>
                    <a:lnTo>
                      <a:pt x="92" y="122"/>
                    </a:lnTo>
                    <a:lnTo>
                      <a:pt x="92" y="61"/>
                    </a:lnTo>
                    <a:lnTo>
                      <a:pt x="92" y="31"/>
                    </a:lnTo>
                    <a:lnTo>
                      <a:pt x="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4" name="Google Shape;10554;p13"/>
              <p:cNvSpPr/>
              <p:nvPr/>
            </p:nvSpPr>
            <p:spPr>
              <a:xfrm>
                <a:off x="-2070450" y="14156275"/>
                <a:ext cx="117825" cy="70700"/>
              </a:xfrm>
              <a:custGeom>
                <a:avLst/>
                <a:gdLst/>
                <a:ahLst/>
                <a:cxnLst/>
                <a:rect l="l" t="t" r="r" b="b"/>
                <a:pathLst>
                  <a:path w="4713" h="2828" extrusionOk="0">
                    <a:moveTo>
                      <a:pt x="4712" y="0"/>
                    </a:moveTo>
                    <a:lnTo>
                      <a:pt x="4560" y="92"/>
                    </a:lnTo>
                    <a:lnTo>
                      <a:pt x="3101" y="2614"/>
                    </a:lnTo>
                    <a:lnTo>
                      <a:pt x="153" y="2614"/>
                    </a:lnTo>
                    <a:lnTo>
                      <a:pt x="1" y="2706"/>
                    </a:lnTo>
                    <a:lnTo>
                      <a:pt x="153" y="2827"/>
                    </a:lnTo>
                    <a:lnTo>
                      <a:pt x="3101" y="2766"/>
                    </a:lnTo>
                    <a:lnTo>
                      <a:pt x="3192" y="2766"/>
                    </a:lnTo>
                    <a:lnTo>
                      <a:pt x="4712" y="15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5" name="Google Shape;10555;p13"/>
              <p:cNvSpPr/>
              <p:nvPr/>
            </p:nvSpPr>
            <p:spPr>
              <a:xfrm>
                <a:off x="-1945825" y="14084075"/>
                <a:ext cx="117825" cy="70700"/>
              </a:xfrm>
              <a:custGeom>
                <a:avLst/>
                <a:gdLst/>
                <a:ahLst/>
                <a:cxnLst/>
                <a:rect l="l" t="t" r="r" b="b"/>
                <a:pathLst>
                  <a:path w="4713" h="2828" extrusionOk="0">
                    <a:moveTo>
                      <a:pt x="4712" y="1"/>
                    </a:moveTo>
                    <a:lnTo>
                      <a:pt x="4560" y="92"/>
                    </a:lnTo>
                    <a:lnTo>
                      <a:pt x="3071" y="2615"/>
                    </a:lnTo>
                    <a:lnTo>
                      <a:pt x="153" y="2615"/>
                    </a:lnTo>
                    <a:lnTo>
                      <a:pt x="1" y="2736"/>
                    </a:lnTo>
                    <a:lnTo>
                      <a:pt x="153" y="2828"/>
                    </a:lnTo>
                    <a:lnTo>
                      <a:pt x="3192" y="2828"/>
                    </a:lnTo>
                    <a:lnTo>
                      <a:pt x="3223" y="2736"/>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6" name="Google Shape;10556;p13"/>
              <p:cNvSpPr/>
              <p:nvPr/>
            </p:nvSpPr>
            <p:spPr>
              <a:xfrm>
                <a:off x="-1947350" y="14077250"/>
                <a:ext cx="117825" cy="70675"/>
              </a:xfrm>
              <a:custGeom>
                <a:avLst/>
                <a:gdLst/>
                <a:ahLst/>
                <a:cxnLst/>
                <a:rect l="l" t="t" r="r" b="b"/>
                <a:pathLst>
                  <a:path w="4713" h="2827" extrusionOk="0">
                    <a:moveTo>
                      <a:pt x="4560" y="0"/>
                    </a:moveTo>
                    <a:lnTo>
                      <a:pt x="1582" y="61"/>
                    </a:lnTo>
                    <a:lnTo>
                      <a:pt x="1521" y="61"/>
                    </a:lnTo>
                    <a:lnTo>
                      <a:pt x="1" y="2675"/>
                    </a:lnTo>
                    <a:lnTo>
                      <a:pt x="1" y="2827"/>
                    </a:lnTo>
                    <a:lnTo>
                      <a:pt x="153" y="2736"/>
                    </a:lnTo>
                    <a:lnTo>
                      <a:pt x="1612" y="213"/>
                    </a:lnTo>
                    <a:lnTo>
                      <a:pt x="4560" y="213"/>
                    </a:lnTo>
                    <a:lnTo>
                      <a:pt x="4712" y="122"/>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7" name="Google Shape;10557;p13"/>
              <p:cNvSpPr/>
              <p:nvPr/>
            </p:nvSpPr>
            <p:spPr>
              <a:xfrm>
                <a:off x="-2076525" y="14005050"/>
                <a:ext cx="251550" cy="215825"/>
              </a:xfrm>
              <a:custGeom>
                <a:avLst/>
                <a:gdLst/>
                <a:ahLst/>
                <a:cxnLst/>
                <a:rect l="l" t="t" r="r" b="b"/>
                <a:pathLst>
                  <a:path w="10062" h="8633" extrusionOk="0">
                    <a:moveTo>
                      <a:pt x="5046" y="1"/>
                    </a:moveTo>
                    <a:lnTo>
                      <a:pt x="5016" y="61"/>
                    </a:lnTo>
                    <a:lnTo>
                      <a:pt x="4955" y="92"/>
                    </a:lnTo>
                    <a:lnTo>
                      <a:pt x="4894" y="122"/>
                    </a:lnTo>
                    <a:lnTo>
                      <a:pt x="183" y="2858"/>
                    </a:lnTo>
                    <a:lnTo>
                      <a:pt x="61" y="2888"/>
                    </a:lnTo>
                    <a:lnTo>
                      <a:pt x="1" y="2949"/>
                    </a:lnTo>
                    <a:lnTo>
                      <a:pt x="1" y="3010"/>
                    </a:lnTo>
                    <a:lnTo>
                      <a:pt x="1" y="3040"/>
                    </a:lnTo>
                    <a:lnTo>
                      <a:pt x="1" y="3162"/>
                    </a:lnTo>
                    <a:lnTo>
                      <a:pt x="1" y="3344"/>
                    </a:lnTo>
                    <a:lnTo>
                      <a:pt x="1" y="8420"/>
                    </a:lnTo>
                    <a:lnTo>
                      <a:pt x="92" y="8633"/>
                    </a:lnTo>
                    <a:lnTo>
                      <a:pt x="183" y="8603"/>
                    </a:lnTo>
                    <a:lnTo>
                      <a:pt x="183" y="8572"/>
                    </a:lnTo>
                    <a:lnTo>
                      <a:pt x="183" y="8420"/>
                    </a:lnTo>
                    <a:lnTo>
                      <a:pt x="183" y="3344"/>
                    </a:lnTo>
                    <a:lnTo>
                      <a:pt x="183" y="3162"/>
                    </a:lnTo>
                    <a:lnTo>
                      <a:pt x="31" y="3101"/>
                    </a:lnTo>
                    <a:lnTo>
                      <a:pt x="92" y="2949"/>
                    </a:lnTo>
                    <a:lnTo>
                      <a:pt x="244" y="3010"/>
                    </a:lnTo>
                    <a:lnTo>
                      <a:pt x="396" y="2888"/>
                    </a:lnTo>
                    <a:lnTo>
                      <a:pt x="4803" y="365"/>
                    </a:lnTo>
                    <a:lnTo>
                      <a:pt x="4955" y="274"/>
                    </a:lnTo>
                    <a:lnTo>
                      <a:pt x="4955" y="153"/>
                    </a:lnTo>
                    <a:lnTo>
                      <a:pt x="4955" y="122"/>
                    </a:lnTo>
                    <a:lnTo>
                      <a:pt x="5168" y="122"/>
                    </a:lnTo>
                    <a:lnTo>
                      <a:pt x="5168" y="153"/>
                    </a:lnTo>
                    <a:lnTo>
                      <a:pt x="5168" y="274"/>
                    </a:lnTo>
                    <a:lnTo>
                      <a:pt x="5320" y="365"/>
                    </a:lnTo>
                    <a:lnTo>
                      <a:pt x="9727" y="2888"/>
                    </a:lnTo>
                    <a:lnTo>
                      <a:pt x="9879" y="3010"/>
                    </a:lnTo>
                    <a:lnTo>
                      <a:pt x="9910" y="2979"/>
                    </a:lnTo>
                    <a:lnTo>
                      <a:pt x="9879" y="2888"/>
                    </a:lnTo>
                    <a:lnTo>
                      <a:pt x="10062" y="2888"/>
                    </a:lnTo>
                    <a:lnTo>
                      <a:pt x="9940" y="2858"/>
                    </a:lnTo>
                    <a:lnTo>
                      <a:pt x="5229" y="122"/>
                    </a:lnTo>
                    <a:lnTo>
                      <a:pt x="5107" y="61"/>
                    </a:lnTo>
                    <a:lnTo>
                      <a:pt x="50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8" name="Google Shape;10558;p13"/>
              <p:cNvSpPr/>
              <p:nvPr/>
            </p:nvSpPr>
            <p:spPr>
              <a:xfrm>
                <a:off x="-1952650" y="14154750"/>
                <a:ext cx="5325" cy="138325"/>
              </a:xfrm>
              <a:custGeom>
                <a:avLst/>
                <a:gdLst/>
                <a:ahLst/>
                <a:cxnLst/>
                <a:rect l="l" t="t" r="r" b="b"/>
                <a:pathLst>
                  <a:path w="213" h="5533" extrusionOk="0">
                    <a:moveTo>
                      <a:pt x="91" y="1"/>
                    </a:moveTo>
                    <a:lnTo>
                      <a:pt x="0" y="61"/>
                    </a:lnTo>
                    <a:lnTo>
                      <a:pt x="0" y="213"/>
                    </a:lnTo>
                    <a:lnTo>
                      <a:pt x="0" y="5320"/>
                    </a:lnTo>
                    <a:lnTo>
                      <a:pt x="0" y="5502"/>
                    </a:lnTo>
                    <a:lnTo>
                      <a:pt x="91" y="5533"/>
                    </a:lnTo>
                    <a:lnTo>
                      <a:pt x="213" y="5502"/>
                    </a:lnTo>
                    <a:lnTo>
                      <a:pt x="213" y="5320"/>
                    </a:lnTo>
                    <a:lnTo>
                      <a:pt x="213" y="213"/>
                    </a:lnTo>
                    <a:lnTo>
                      <a:pt x="213" y="61"/>
                    </a:lnTo>
                    <a:lnTo>
                      <a:pt x="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9" name="Google Shape;10559;p13"/>
              <p:cNvSpPr/>
              <p:nvPr/>
            </p:nvSpPr>
            <p:spPr>
              <a:xfrm>
                <a:off x="-1952650" y="14008100"/>
                <a:ext cx="5325" cy="141350"/>
              </a:xfrm>
              <a:custGeom>
                <a:avLst/>
                <a:gdLst/>
                <a:ahLst/>
                <a:cxnLst/>
                <a:rect l="l" t="t" r="r" b="b"/>
                <a:pathLst>
                  <a:path w="213" h="5654" extrusionOk="0">
                    <a:moveTo>
                      <a:pt x="0" y="0"/>
                    </a:moveTo>
                    <a:lnTo>
                      <a:pt x="0" y="31"/>
                    </a:lnTo>
                    <a:lnTo>
                      <a:pt x="0" y="152"/>
                    </a:lnTo>
                    <a:lnTo>
                      <a:pt x="0" y="335"/>
                    </a:lnTo>
                    <a:lnTo>
                      <a:pt x="0" y="5441"/>
                    </a:lnTo>
                    <a:lnTo>
                      <a:pt x="0" y="5593"/>
                    </a:lnTo>
                    <a:lnTo>
                      <a:pt x="91" y="5654"/>
                    </a:lnTo>
                    <a:lnTo>
                      <a:pt x="213" y="5593"/>
                    </a:lnTo>
                    <a:lnTo>
                      <a:pt x="213" y="5441"/>
                    </a:lnTo>
                    <a:lnTo>
                      <a:pt x="213" y="335"/>
                    </a:lnTo>
                    <a:lnTo>
                      <a:pt x="213" y="152"/>
                    </a:lnTo>
                    <a:lnTo>
                      <a:pt x="213" y="31"/>
                    </a:lnTo>
                    <a:lnTo>
                      <a:pt x="2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0" name="Google Shape;10560;p13"/>
              <p:cNvSpPr/>
              <p:nvPr/>
            </p:nvSpPr>
            <p:spPr>
              <a:xfrm>
                <a:off x="-2075750" y="14078750"/>
                <a:ext cx="125400" cy="73750"/>
              </a:xfrm>
              <a:custGeom>
                <a:avLst/>
                <a:gdLst/>
                <a:ahLst/>
                <a:cxnLst/>
                <a:rect l="l" t="t" r="r" b="b"/>
                <a:pathLst>
                  <a:path w="5016" h="2950" extrusionOk="0">
                    <a:moveTo>
                      <a:pt x="61" y="1"/>
                    </a:moveTo>
                    <a:lnTo>
                      <a:pt x="0" y="153"/>
                    </a:lnTo>
                    <a:lnTo>
                      <a:pt x="152" y="214"/>
                    </a:lnTo>
                    <a:lnTo>
                      <a:pt x="304" y="305"/>
                    </a:lnTo>
                    <a:lnTo>
                      <a:pt x="4711" y="2828"/>
                    </a:lnTo>
                    <a:lnTo>
                      <a:pt x="4863" y="2949"/>
                    </a:lnTo>
                    <a:lnTo>
                      <a:pt x="5015" y="2828"/>
                    </a:lnTo>
                    <a:lnTo>
                      <a:pt x="4924" y="2767"/>
                    </a:lnTo>
                    <a:lnTo>
                      <a:pt x="4772" y="2676"/>
                    </a:lnTo>
                    <a:lnTo>
                      <a:pt x="365" y="153"/>
                    </a:lnTo>
                    <a:lnTo>
                      <a:pt x="213" y="62"/>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1" name="Google Shape;10561;p13"/>
              <p:cNvSpPr/>
              <p:nvPr/>
            </p:nvSpPr>
            <p:spPr>
              <a:xfrm>
                <a:off x="-1950375" y="14152475"/>
                <a:ext cx="121600" cy="71450"/>
              </a:xfrm>
              <a:custGeom>
                <a:avLst/>
                <a:gdLst/>
                <a:ahLst/>
                <a:cxnLst/>
                <a:rect l="l" t="t" r="r" b="b"/>
                <a:pathLst>
                  <a:path w="4864" h="2858" extrusionOk="0">
                    <a:moveTo>
                      <a:pt x="183" y="0"/>
                    </a:moveTo>
                    <a:lnTo>
                      <a:pt x="0" y="92"/>
                    </a:lnTo>
                    <a:lnTo>
                      <a:pt x="122" y="152"/>
                    </a:lnTo>
                    <a:lnTo>
                      <a:pt x="274" y="244"/>
                    </a:lnTo>
                    <a:lnTo>
                      <a:pt x="4681" y="2766"/>
                    </a:lnTo>
                    <a:lnTo>
                      <a:pt x="4833" y="2858"/>
                    </a:lnTo>
                    <a:lnTo>
                      <a:pt x="4864" y="2827"/>
                    </a:lnTo>
                    <a:lnTo>
                      <a:pt x="4742" y="2614"/>
                    </a:lnTo>
                    <a:lnTo>
                      <a:pt x="335" y="92"/>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2" name="Google Shape;10562;p13"/>
              <p:cNvSpPr/>
              <p:nvPr/>
            </p:nvSpPr>
            <p:spPr>
              <a:xfrm>
                <a:off x="-2074250" y="14079525"/>
                <a:ext cx="246250" cy="144400"/>
              </a:xfrm>
              <a:custGeom>
                <a:avLst/>
                <a:gdLst/>
                <a:ahLst/>
                <a:cxnLst/>
                <a:rect l="l" t="t" r="r" b="b"/>
                <a:pathLst>
                  <a:path w="9850" h="5776" extrusionOk="0">
                    <a:moveTo>
                      <a:pt x="9819" y="0"/>
                    </a:moveTo>
                    <a:lnTo>
                      <a:pt x="9788" y="31"/>
                    </a:lnTo>
                    <a:lnTo>
                      <a:pt x="9636" y="122"/>
                    </a:lnTo>
                    <a:lnTo>
                      <a:pt x="5229" y="2645"/>
                    </a:lnTo>
                    <a:lnTo>
                      <a:pt x="5077" y="2736"/>
                    </a:lnTo>
                    <a:lnTo>
                      <a:pt x="4955" y="2797"/>
                    </a:lnTo>
                    <a:lnTo>
                      <a:pt x="4803" y="2918"/>
                    </a:lnTo>
                    <a:lnTo>
                      <a:pt x="4651" y="3010"/>
                    </a:lnTo>
                    <a:lnTo>
                      <a:pt x="244" y="5532"/>
                    </a:lnTo>
                    <a:lnTo>
                      <a:pt x="92" y="5624"/>
                    </a:lnTo>
                    <a:lnTo>
                      <a:pt x="1" y="5654"/>
                    </a:lnTo>
                    <a:lnTo>
                      <a:pt x="62" y="5745"/>
                    </a:lnTo>
                    <a:lnTo>
                      <a:pt x="153" y="5776"/>
                    </a:lnTo>
                    <a:lnTo>
                      <a:pt x="305" y="5684"/>
                    </a:lnTo>
                    <a:lnTo>
                      <a:pt x="4712" y="3162"/>
                    </a:lnTo>
                    <a:lnTo>
                      <a:pt x="4864" y="3070"/>
                    </a:lnTo>
                    <a:lnTo>
                      <a:pt x="4955" y="3010"/>
                    </a:lnTo>
                    <a:lnTo>
                      <a:pt x="5138" y="2918"/>
                    </a:lnTo>
                    <a:lnTo>
                      <a:pt x="5290" y="2797"/>
                    </a:lnTo>
                    <a:lnTo>
                      <a:pt x="9697" y="274"/>
                    </a:lnTo>
                    <a:lnTo>
                      <a:pt x="9849" y="183"/>
                    </a:lnTo>
                    <a:lnTo>
                      <a:pt x="9849" y="61"/>
                    </a:lnTo>
                    <a:lnTo>
                      <a:pt x="9849" y="31"/>
                    </a:lnTo>
                    <a:lnTo>
                      <a:pt x="9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3" name="Google Shape;10563;p13"/>
              <p:cNvSpPr/>
              <p:nvPr/>
            </p:nvSpPr>
            <p:spPr>
              <a:xfrm>
                <a:off x="-2032450" y="14293050"/>
                <a:ext cx="74500" cy="775"/>
              </a:xfrm>
              <a:custGeom>
                <a:avLst/>
                <a:gdLst/>
                <a:ahLst/>
                <a:cxnLst/>
                <a:rect l="l" t="t" r="r" b="b"/>
                <a:pathLst>
                  <a:path w="2980" h="31" extrusionOk="0">
                    <a:moveTo>
                      <a:pt x="2979" y="31"/>
                    </a:move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4" name="Google Shape;10564;p13"/>
              <p:cNvSpPr/>
              <p:nvPr/>
            </p:nvSpPr>
            <p:spPr>
              <a:xfrm>
                <a:off x="-2076525" y="14224650"/>
                <a:ext cx="118575" cy="152000"/>
              </a:xfrm>
              <a:custGeom>
                <a:avLst/>
                <a:gdLst/>
                <a:ahLst/>
                <a:cxnLst/>
                <a:rect l="l" t="t" r="r" b="b"/>
                <a:pathLst>
                  <a:path w="4743" h="6080" extrusionOk="0">
                    <a:moveTo>
                      <a:pt x="1" y="1"/>
                    </a:moveTo>
                    <a:lnTo>
                      <a:pt x="1" y="31"/>
                    </a:lnTo>
                    <a:lnTo>
                      <a:pt x="1" y="92"/>
                    </a:lnTo>
                    <a:lnTo>
                      <a:pt x="1" y="305"/>
                    </a:lnTo>
                    <a:lnTo>
                      <a:pt x="1" y="5411"/>
                    </a:lnTo>
                    <a:lnTo>
                      <a:pt x="1" y="5624"/>
                    </a:lnTo>
                    <a:lnTo>
                      <a:pt x="1" y="5655"/>
                    </a:lnTo>
                    <a:lnTo>
                      <a:pt x="1" y="5746"/>
                    </a:lnTo>
                    <a:lnTo>
                      <a:pt x="1" y="5776"/>
                    </a:lnTo>
                    <a:lnTo>
                      <a:pt x="1" y="5898"/>
                    </a:lnTo>
                    <a:lnTo>
                      <a:pt x="1" y="6080"/>
                    </a:lnTo>
                    <a:lnTo>
                      <a:pt x="92" y="5867"/>
                    </a:lnTo>
                    <a:lnTo>
                      <a:pt x="183" y="5715"/>
                    </a:lnTo>
                    <a:lnTo>
                      <a:pt x="335" y="5472"/>
                    </a:lnTo>
                    <a:lnTo>
                      <a:pt x="1764" y="2980"/>
                    </a:lnTo>
                    <a:lnTo>
                      <a:pt x="4742" y="2919"/>
                    </a:lnTo>
                    <a:lnTo>
                      <a:pt x="1703" y="2919"/>
                    </a:lnTo>
                    <a:lnTo>
                      <a:pt x="1612" y="2858"/>
                    </a:lnTo>
                    <a:lnTo>
                      <a:pt x="183" y="5411"/>
                    </a:lnTo>
                    <a:lnTo>
                      <a:pt x="183"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5" name="Google Shape;10565;p13"/>
              <p:cNvSpPr/>
              <p:nvPr/>
            </p:nvSpPr>
            <p:spPr>
              <a:xfrm>
                <a:off x="-2076525" y="14215550"/>
                <a:ext cx="3825" cy="7625"/>
              </a:xfrm>
              <a:custGeom>
                <a:avLst/>
                <a:gdLst/>
                <a:ahLst/>
                <a:cxnLst/>
                <a:rect l="l" t="t" r="r" b="b"/>
                <a:pathLst>
                  <a:path w="153" h="305" extrusionOk="0">
                    <a:moveTo>
                      <a:pt x="1" y="0"/>
                    </a:moveTo>
                    <a:lnTo>
                      <a:pt x="1" y="183"/>
                    </a:lnTo>
                    <a:lnTo>
                      <a:pt x="153" y="304"/>
                    </a:lnTo>
                    <a:lnTo>
                      <a:pt x="92" y="2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6" name="Google Shape;10566;p13"/>
              <p:cNvSpPr/>
              <p:nvPr/>
            </p:nvSpPr>
            <p:spPr>
              <a:xfrm>
                <a:off x="-1942025" y="14293050"/>
                <a:ext cx="72975" cy="775"/>
              </a:xfrm>
              <a:custGeom>
                <a:avLst/>
                <a:gdLst/>
                <a:ahLst/>
                <a:cxnLst/>
                <a:rect l="l" t="t" r="r" b="b"/>
                <a:pathLst>
                  <a:path w="2919" h="31" extrusionOk="0">
                    <a:moveTo>
                      <a:pt x="1" y="31"/>
                    </a:moveTo>
                    <a:lnTo>
                      <a:pt x="2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7" name="Google Shape;10567;p13"/>
              <p:cNvSpPr/>
              <p:nvPr/>
            </p:nvSpPr>
            <p:spPr>
              <a:xfrm>
                <a:off x="-1865275" y="14296100"/>
                <a:ext cx="25875" cy="42575"/>
              </a:xfrm>
              <a:custGeom>
                <a:avLst/>
                <a:gdLst/>
                <a:ahLst/>
                <a:cxnLst/>
                <a:rect l="l" t="t" r="r" b="b"/>
                <a:pathLst>
                  <a:path w="1035" h="1703" extrusionOk="0">
                    <a:moveTo>
                      <a:pt x="1" y="0"/>
                    </a:moveTo>
                    <a:lnTo>
                      <a:pt x="1034" y="170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8" name="Google Shape;10568;p13"/>
              <p:cNvSpPr/>
              <p:nvPr/>
            </p:nvSpPr>
            <p:spPr>
              <a:xfrm>
                <a:off x="-1942025" y="14297600"/>
                <a:ext cx="72975" cy="1550"/>
              </a:xfrm>
              <a:custGeom>
                <a:avLst/>
                <a:gdLst/>
                <a:ahLst/>
                <a:cxnLst/>
                <a:rect l="l" t="t" r="r" b="b"/>
                <a:pathLst>
                  <a:path w="2919" h="62" extrusionOk="0">
                    <a:moveTo>
                      <a:pt x="2919" y="62"/>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9" name="Google Shape;10569;p13"/>
              <p:cNvSpPr/>
              <p:nvPr/>
            </p:nvSpPr>
            <p:spPr>
              <a:xfrm>
                <a:off x="-2079550" y="14220100"/>
                <a:ext cx="129950" cy="80575"/>
              </a:xfrm>
              <a:custGeom>
                <a:avLst/>
                <a:gdLst/>
                <a:ahLst/>
                <a:cxnLst/>
                <a:rect l="l" t="t" r="r" b="b"/>
                <a:pathLst>
                  <a:path w="5198" h="3223" extrusionOk="0">
                    <a:moveTo>
                      <a:pt x="0" y="1"/>
                    </a:moveTo>
                    <a:lnTo>
                      <a:pt x="122" y="213"/>
                    </a:lnTo>
                    <a:lnTo>
                      <a:pt x="152" y="244"/>
                    </a:lnTo>
                    <a:lnTo>
                      <a:pt x="152" y="305"/>
                    </a:lnTo>
                    <a:lnTo>
                      <a:pt x="334" y="608"/>
                    </a:lnTo>
                    <a:lnTo>
                      <a:pt x="1824" y="3131"/>
                    </a:lnTo>
                    <a:lnTo>
                      <a:pt x="1854" y="3222"/>
                    </a:lnTo>
                    <a:lnTo>
                      <a:pt x="4894" y="3222"/>
                    </a:lnTo>
                    <a:lnTo>
                      <a:pt x="5046" y="3131"/>
                    </a:lnTo>
                    <a:lnTo>
                      <a:pt x="4863" y="2949"/>
                    </a:lnTo>
                    <a:lnTo>
                      <a:pt x="1945" y="2949"/>
                    </a:lnTo>
                    <a:lnTo>
                      <a:pt x="456" y="426"/>
                    </a:lnTo>
                    <a:lnTo>
                      <a:pt x="4863" y="2949"/>
                    </a:lnTo>
                    <a:lnTo>
                      <a:pt x="5198" y="2949"/>
                    </a:lnTo>
                    <a:lnTo>
                      <a:pt x="5137" y="2919"/>
                    </a:lnTo>
                    <a:lnTo>
                      <a:pt x="4985" y="2858"/>
                    </a:lnTo>
                    <a:lnTo>
                      <a:pt x="578" y="305"/>
                    </a:lnTo>
                    <a:lnTo>
                      <a:pt x="426" y="213"/>
                    </a:lnTo>
                    <a:lnTo>
                      <a:pt x="304" y="153"/>
                    </a:lnTo>
                    <a:lnTo>
                      <a:pt x="152" y="6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0" name="Google Shape;10570;p13"/>
              <p:cNvSpPr/>
              <p:nvPr/>
            </p:nvSpPr>
            <p:spPr>
              <a:xfrm>
                <a:off x="-1950375" y="14296100"/>
                <a:ext cx="122375" cy="72200"/>
              </a:xfrm>
              <a:custGeom>
                <a:avLst/>
                <a:gdLst/>
                <a:ahLst/>
                <a:cxnLst/>
                <a:rect l="l" t="t" r="r" b="b"/>
                <a:pathLst>
                  <a:path w="4895" h="2888" extrusionOk="0">
                    <a:moveTo>
                      <a:pt x="3253" y="122"/>
                    </a:moveTo>
                    <a:lnTo>
                      <a:pt x="4742" y="2645"/>
                    </a:lnTo>
                    <a:lnTo>
                      <a:pt x="4742" y="2645"/>
                    </a:lnTo>
                    <a:lnTo>
                      <a:pt x="335" y="122"/>
                    </a:lnTo>
                    <a:close/>
                    <a:moveTo>
                      <a:pt x="3405" y="0"/>
                    </a:moveTo>
                    <a:lnTo>
                      <a:pt x="3374" y="61"/>
                    </a:lnTo>
                    <a:lnTo>
                      <a:pt x="0" y="61"/>
                    </a:lnTo>
                    <a:lnTo>
                      <a:pt x="61" y="122"/>
                    </a:lnTo>
                    <a:lnTo>
                      <a:pt x="152" y="152"/>
                    </a:lnTo>
                    <a:lnTo>
                      <a:pt x="304" y="213"/>
                    </a:lnTo>
                    <a:lnTo>
                      <a:pt x="4712" y="2766"/>
                    </a:lnTo>
                    <a:lnTo>
                      <a:pt x="4864" y="2857"/>
                    </a:lnTo>
                    <a:lnTo>
                      <a:pt x="4894" y="2888"/>
                    </a:lnTo>
                    <a:lnTo>
                      <a:pt x="4894" y="2888"/>
                    </a:lnTo>
                    <a:lnTo>
                      <a:pt x="4833" y="2766"/>
                    </a:lnTo>
                    <a:lnTo>
                      <a:pt x="4894" y="2766"/>
                    </a:lnTo>
                    <a:lnTo>
                      <a:pt x="4894" y="2553"/>
                    </a:lnTo>
                    <a:lnTo>
                      <a:pt x="4408" y="1702"/>
                    </a:lnTo>
                    <a:lnTo>
                      <a:pt x="34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1" name="Google Shape;10571;p13"/>
              <p:cNvSpPr/>
              <p:nvPr/>
            </p:nvSpPr>
            <p:spPr>
              <a:xfrm>
                <a:off x="-1957975" y="14293800"/>
                <a:ext cx="7625" cy="2325"/>
              </a:xfrm>
              <a:custGeom>
                <a:avLst/>
                <a:gdLst/>
                <a:ahLst/>
                <a:cxnLst/>
                <a:rect l="l" t="t" r="r" b="b"/>
                <a:pathLst>
                  <a:path w="305" h="93" extrusionOk="0">
                    <a:moveTo>
                      <a:pt x="0" y="1"/>
                    </a:moveTo>
                    <a:lnTo>
                      <a:pt x="152" y="92"/>
                    </a:lnTo>
                    <a:lnTo>
                      <a:pt x="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2" name="Google Shape;10572;p13"/>
              <p:cNvSpPr/>
              <p:nvPr/>
            </p:nvSpPr>
            <p:spPr>
              <a:xfrm>
                <a:off x="-1958725" y="14223900"/>
                <a:ext cx="130725" cy="73725"/>
              </a:xfrm>
              <a:custGeom>
                <a:avLst/>
                <a:gdLst/>
                <a:ahLst/>
                <a:cxnLst/>
                <a:rect l="l" t="t" r="r" b="b"/>
                <a:pathLst>
                  <a:path w="5229" h="2949" extrusionOk="0">
                    <a:moveTo>
                      <a:pt x="5076" y="213"/>
                    </a:moveTo>
                    <a:lnTo>
                      <a:pt x="3587" y="2767"/>
                    </a:lnTo>
                    <a:lnTo>
                      <a:pt x="669" y="2767"/>
                    </a:lnTo>
                    <a:lnTo>
                      <a:pt x="5076" y="213"/>
                    </a:lnTo>
                    <a:close/>
                    <a:moveTo>
                      <a:pt x="5167" y="1"/>
                    </a:moveTo>
                    <a:lnTo>
                      <a:pt x="5107" y="31"/>
                    </a:lnTo>
                    <a:lnTo>
                      <a:pt x="4955" y="122"/>
                    </a:lnTo>
                    <a:lnTo>
                      <a:pt x="547" y="2645"/>
                    </a:lnTo>
                    <a:lnTo>
                      <a:pt x="395" y="2736"/>
                    </a:lnTo>
                    <a:lnTo>
                      <a:pt x="334" y="2767"/>
                    </a:lnTo>
                    <a:lnTo>
                      <a:pt x="304" y="2767"/>
                    </a:lnTo>
                    <a:lnTo>
                      <a:pt x="152" y="2858"/>
                    </a:lnTo>
                    <a:lnTo>
                      <a:pt x="0" y="2919"/>
                    </a:lnTo>
                    <a:lnTo>
                      <a:pt x="304" y="2919"/>
                    </a:lnTo>
                    <a:lnTo>
                      <a:pt x="3678" y="2949"/>
                    </a:lnTo>
                    <a:lnTo>
                      <a:pt x="3708" y="2949"/>
                    </a:lnTo>
                    <a:lnTo>
                      <a:pt x="3739" y="2888"/>
                    </a:lnTo>
                    <a:lnTo>
                      <a:pt x="5228" y="335"/>
                    </a:lnTo>
                    <a:lnTo>
                      <a:pt x="5228" y="122"/>
                    </a:lnTo>
                    <a:lnTo>
                      <a:pt x="5167" y="122"/>
                    </a:lnTo>
                    <a:lnTo>
                      <a:pt x="5198" y="31"/>
                    </a:lnTo>
                    <a:lnTo>
                      <a:pt x="51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3" name="Google Shape;10573;p13"/>
              <p:cNvSpPr/>
              <p:nvPr/>
            </p:nvSpPr>
            <p:spPr>
              <a:xfrm>
                <a:off x="-1744450" y="14299900"/>
                <a:ext cx="38775" cy="117025"/>
              </a:xfrm>
              <a:custGeom>
                <a:avLst/>
                <a:gdLst/>
                <a:ahLst/>
                <a:cxnLst/>
                <a:rect l="l" t="t" r="r" b="b"/>
                <a:pathLst>
                  <a:path w="1551" h="4681" extrusionOk="0">
                    <a:moveTo>
                      <a:pt x="1551" y="0"/>
                    </a:moveTo>
                    <a:lnTo>
                      <a:pt x="1490" y="61"/>
                    </a:lnTo>
                    <a:lnTo>
                      <a:pt x="1" y="2614"/>
                    </a:lnTo>
                    <a:lnTo>
                      <a:pt x="92" y="2614"/>
                    </a:lnTo>
                    <a:lnTo>
                      <a:pt x="141" y="2702"/>
                    </a:lnTo>
                    <a:lnTo>
                      <a:pt x="141" y="2702"/>
                    </a:lnTo>
                    <a:lnTo>
                      <a:pt x="1551" y="182"/>
                    </a:lnTo>
                    <a:lnTo>
                      <a:pt x="1551" y="0"/>
                    </a:lnTo>
                    <a:close/>
                    <a:moveTo>
                      <a:pt x="141" y="2702"/>
                    </a:moveTo>
                    <a:lnTo>
                      <a:pt x="122" y="2736"/>
                    </a:lnTo>
                    <a:lnTo>
                      <a:pt x="1247" y="4681"/>
                    </a:lnTo>
                    <a:lnTo>
                      <a:pt x="141" y="270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4" name="Google Shape;10574;p13"/>
              <p:cNvSpPr/>
              <p:nvPr/>
            </p:nvSpPr>
            <p:spPr>
              <a:xfrm>
                <a:off x="-1698850" y="14300650"/>
                <a:ext cx="41050" cy="94250"/>
              </a:xfrm>
              <a:custGeom>
                <a:avLst/>
                <a:gdLst/>
                <a:ahLst/>
                <a:cxnLst/>
                <a:rect l="l" t="t" r="r" b="b"/>
                <a:pathLst>
                  <a:path w="1642" h="3770" extrusionOk="0">
                    <a:moveTo>
                      <a:pt x="0" y="0"/>
                    </a:moveTo>
                    <a:lnTo>
                      <a:pt x="0" y="152"/>
                    </a:lnTo>
                    <a:lnTo>
                      <a:pt x="1459" y="2706"/>
                    </a:lnTo>
                    <a:lnTo>
                      <a:pt x="851" y="3770"/>
                    </a:lnTo>
                    <a:lnTo>
                      <a:pt x="882" y="3770"/>
                    </a:lnTo>
                    <a:lnTo>
                      <a:pt x="1551" y="2615"/>
                    </a:lnTo>
                    <a:lnTo>
                      <a:pt x="1642" y="2615"/>
                    </a:lnTo>
                    <a:lnTo>
                      <a:pt x="152" y="9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5" name="Google Shape;10575;p13"/>
              <p:cNvSpPr/>
              <p:nvPr/>
            </p:nvSpPr>
            <p:spPr>
              <a:xfrm>
                <a:off x="-1823475" y="14372075"/>
                <a:ext cx="41050" cy="68425"/>
              </a:xfrm>
              <a:custGeom>
                <a:avLst/>
                <a:gdLst/>
                <a:ahLst/>
                <a:cxnLst/>
                <a:rect l="l" t="t" r="r" b="b"/>
                <a:pathLst>
                  <a:path w="1642" h="2737" extrusionOk="0">
                    <a:moveTo>
                      <a:pt x="0" y="1"/>
                    </a:moveTo>
                    <a:lnTo>
                      <a:pt x="0" y="183"/>
                    </a:lnTo>
                    <a:lnTo>
                      <a:pt x="1490" y="2736"/>
                    </a:lnTo>
                    <a:lnTo>
                      <a:pt x="1520" y="2645"/>
                    </a:lnTo>
                    <a:lnTo>
                      <a:pt x="1642" y="264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6" name="Google Shape;10576;p13"/>
              <p:cNvSpPr/>
              <p:nvPr/>
            </p:nvSpPr>
            <p:spPr>
              <a:xfrm>
                <a:off x="-1829550" y="14365250"/>
                <a:ext cx="1550" cy="3050"/>
              </a:xfrm>
              <a:custGeom>
                <a:avLst/>
                <a:gdLst/>
                <a:ahLst/>
                <a:cxnLst/>
                <a:rect l="l" t="t" r="r" b="b"/>
                <a:pathLst>
                  <a:path w="62" h="122" extrusionOk="0">
                    <a:moveTo>
                      <a:pt x="0" y="0"/>
                    </a:moveTo>
                    <a:lnTo>
                      <a:pt x="61" y="122"/>
                    </a:lnTo>
                    <a:lnTo>
                      <a:pt x="61"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7" name="Google Shape;10577;p13"/>
              <p:cNvSpPr/>
              <p:nvPr/>
            </p:nvSpPr>
            <p:spPr>
              <a:xfrm>
                <a:off x="-1820425" y="14365250"/>
                <a:ext cx="109450" cy="53200"/>
              </a:xfrm>
              <a:custGeom>
                <a:avLst/>
                <a:gdLst/>
                <a:ahLst/>
                <a:cxnLst/>
                <a:rect l="l" t="t" r="r" b="b"/>
                <a:pathLst>
                  <a:path w="4378" h="2128" extrusionOk="0">
                    <a:moveTo>
                      <a:pt x="3192" y="0"/>
                    </a:moveTo>
                    <a:lnTo>
                      <a:pt x="3070" y="31"/>
                    </a:lnTo>
                    <a:lnTo>
                      <a:pt x="152" y="31"/>
                    </a:lnTo>
                    <a:lnTo>
                      <a:pt x="0" y="122"/>
                    </a:lnTo>
                    <a:lnTo>
                      <a:pt x="152" y="182"/>
                    </a:lnTo>
                    <a:lnTo>
                      <a:pt x="3070" y="182"/>
                    </a:lnTo>
                    <a:lnTo>
                      <a:pt x="4225" y="2128"/>
                    </a:lnTo>
                    <a:cubicBezTo>
                      <a:pt x="4255" y="2097"/>
                      <a:pt x="4347" y="2067"/>
                      <a:pt x="4377" y="2067"/>
                    </a:cubicBezTo>
                    <a:lnTo>
                      <a:pt x="31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8" name="Google Shape;10578;p13"/>
              <p:cNvSpPr/>
              <p:nvPr/>
            </p:nvSpPr>
            <p:spPr>
              <a:xfrm>
                <a:off x="-1794600" y="14436675"/>
                <a:ext cx="43350" cy="16725"/>
              </a:xfrm>
              <a:custGeom>
                <a:avLst/>
                <a:gdLst/>
                <a:ahLst/>
                <a:cxnLst/>
                <a:rect l="l" t="t" r="r" b="b"/>
                <a:pathLst>
                  <a:path w="1734" h="669" extrusionOk="0">
                    <a:moveTo>
                      <a:pt x="456" y="0"/>
                    </a:moveTo>
                    <a:lnTo>
                      <a:pt x="365" y="31"/>
                    </a:lnTo>
                    <a:lnTo>
                      <a:pt x="335" y="122"/>
                    </a:lnTo>
                    <a:lnTo>
                      <a:pt x="0" y="669"/>
                    </a:lnTo>
                    <a:cubicBezTo>
                      <a:pt x="61" y="639"/>
                      <a:pt x="183" y="608"/>
                      <a:pt x="274" y="608"/>
                    </a:cubicBezTo>
                    <a:lnTo>
                      <a:pt x="487" y="183"/>
                    </a:lnTo>
                    <a:lnTo>
                      <a:pt x="1338" y="183"/>
                    </a:lnTo>
                    <a:cubicBezTo>
                      <a:pt x="1490" y="122"/>
                      <a:pt x="1581" y="61"/>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9" name="Google Shape;10579;p13"/>
              <p:cNvSpPr/>
              <p:nvPr/>
            </p:nvSpPr>
            <p:spPr>
              <a:xfrm>
                <a:off x="-1677575" y="14365250"/>
                <a:ext cx="34975" cy="29650"/>
              </a:xfrm>
              <a:custGeom>
                <a:avLst/>
                <a:gdLst/>
                <a:ahLst/>
                <a:cxnLst/>
                <a:rect l="l" t="t" r="r" b="b"/>
                <a:pathLst>
                  <a:path w="1399" h="1186" extrusionOk="0">
                    <a:moveTo>
                      <a:pt x="669" y="0"/>
                    </a:moveTo>
                    <a:lnTo>
                      <a:pt x="669" y="31"/>
                    </a:lnTo>
                    <a:lnTo>
                      <a:pt x="0" y="1186"/>
                    </a:lnTo>
                    <a:cubicBezTo>
                      <a:pt x="92" y="1094"/>
                      <a:pt x="213" y="1034"/>
                      <a:pt x="335" y="912"/>
                    </a:cubicBezTo>
                    <a:lnTo>
                      <a:pt x="760" y="182"/>
                    </a:lnTo>
                    <a:lnTo>
                      <a:pt x="1216" y="182"/>
                    </a:lnTo>
                    <a:cubicBezTo>
                      <a:pt x="1277" y="122"/>
                      <a:pt x="1368" y="91"/>
                      <a:pt x="13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0" name="Google Shape;10580;p13"/>
              <p:cNvSpPr/>
              <p:nvPr/>
            </p:nvSpPr>
            <p:spPr>
              <a:xfrm>
                <a:off x="-1821950" y="14297600"/>
                <a:ext cx="118550" cy="70700"/>
              </a:xfrm>
              <a:custGeom>
                <a:avLst/>
                <a:gdLst/>
                <a:ahLst/>
                <a:cxnLst/>
                <a:rect l="l" t="t" r="r" b="b"/>
                <a:pathLst>
                  <a:path w="4742" h="2828" extrusionOk="0">
                    <a:moveTo>
                      <a:pt x="4499" y="1"/>
                    </a:moveTo>
                    <a:lnTo>
                      <a:pt x="91" y="2554"/>
                    </a:lnTo>
                    <a:lnTo>
                      <a:pt x="0" y="2797"/>
                    </a:lnTo>
                    <a:lnTo>
                      <a:pt x="31" y="2828"/>
                    </a:lnTo>
                    <a:lnTo>
                      <a:pt x="183" y="2706"/>
                    </a:lnTo>
                    <a:lnTo>
                      <a:pt x="4590" y="153"/>
                    </a:lnTo>
                    <a:lnTo>
                      <a:pt x="4742" y="92"/>
                    </a:lnTo>
                    <a:lnTo>
                      <a:pt x="47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1" name="Google Shape;10581;p13"/>
              <p:cNvSpPr/>
              <p:nvPr/>
            </p:nvSpPr>
            <p:spPr>
              <a:xfrm>
                <a:off x="-1828025" y="14371325"/>
                <a:ext cx="4575" cy="92725"/>
              </a:xfrm>
              <a:custGeom>
                <a:avLst/>
                <a:gdLst/>
                <a:ahLst/>
                <a:cxnLst/>
                <a:rect l="l" t="t" r="r" b="b"/>
                <a:pathLst>
                  <a:path w="183" h="3709" extrusionOk="0">
                    <a:moveTo>
                      <a:pt x="122" y="0"/>
                    </a:moveTo>
                    <a:lnTo>
                      <a:pt x="0" y="213"/>
                    </a:lnTo>
                    <a:lnTo>
                      <a:pt x="0" y="3709"/>
                    </a:lnTo>
                    <a:cubicBezTo>
                      <a:pt x="91" y="3709"/>
                      <a:pt x="122" y="3678"/>
                      <a:pt x="182" y="3678"/>
                    </a:cubicBezTo>
                    <a:lnTo>
                      <a:pt x="182" y="213"/>
                    </a:lnTo>
                    <a:lnTo>
                      <a:pt x="182"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2" name="Google Shape;10582;p13"/>
              <p:cNvSpPr/>
              <p:nvPr/>
            </p:nvSpPr>
            <p:spPr>
              <a:xfrm>
                <a:off x="-1702650" y="14299125"/>
                <a:ext cx="4575" cy="114000"/>
              </a:xfrm>
              <a:custGeom>
                <a:avLst/>
                <a:gdLst/>
                <a:ahLst/>
                <a:cxnLst/>
                <a:rect l="l" t="t" r="r" b="b"/>
                <a:pathLst>
                  <a:path w="183" h="4560" extrusionOk="0">
                    <a:moveTo>
                      <a:pt x="0" y="1"/>
                    </a:moveTo>
                    <a:lnTo>
                      <a:pt x="0" y="61"/>
                    </a:lnTo>
                    <a:lnTo>
                      <a:pt x="0" y="244"/>
                    </a:lnTo>
                    <a:lnTo>
                      <a:pt x="0" y="4560"/>
                    </a:lnTo>
                    <a:cubicBezTo>
                      <a:pt x="92" y="4499"/>
                      <a:pt x="122" y="4469"/>
                      <a:pt x="183" y="4438"/>
                    </a:cubicBezTo>
                    <a:lnTo>
                      <a:pt x="183" y="244"/>
                    </a:lnTo>
                    <a:lnTo>
                      <a:pt x="183" y="61"/>
                    </a:lnTo>
                    <a:lnTo>
                      <a:pt x="122" y="1"/>
                    </a:lnTo>
                    <a:lnTo>
                      <a:pt x="92" y="61"/>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3" name="Google Shape;10583;p13"/>
              <p:cNvSpPr/>
              <p:nvPr/>
            </p:nvSpPr>
            <p:spPr>
              <a:xfrm>
                <a:off x="-1824225" y="14367525"/>
                <a:ext cx="101075" cy="58525"/>
              </a:xfrm>
              <a:custGeom>
                <a:avLst/>
                <a:gdLst/>
                <a:ahLst/>
                <a:cxnLst/>
                <a:rect l="l" t="t" r="r" b="b"/>
                <a:pathLst>
                  <a:path w="4043" h="2341" extrusionOk="0">
                    <a:moveTo>
                      <a:pt x="91" y="0"/>
                    </a:moveTo>
                    <a:lnTo>
                      <a:pt x="0" y="152"/>
                    </a:lnTo>
                    <a:lnTo>
                      <a:pt x="91" y="183"/>
                    </a:lnTo>
                    <a:lnTo>
                      <a:pt x="243" y="243"/>
                    </a:lnTo>
                    <a:lnTo>
                      <a:pt x="3830" y="2341"/>
                    </a:lnTo>
                    <a:cubicBezTo>
                      <a:pt x="3921" y="2310"/>
                      <a:pt x="3952" y="2280"/>
                      <a:pt x="4043" y="2219"/>
                    </a:cubicBezTo>
                    <a:lnTo>
                      <a:pt x="304" y="61"/>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4" name="Google Shape;10584;p13"/>
              <p:cNvSpPr/>
              <p:nvPr/>
            </p:nvSpPr>
            <p:spPr>
              <a:xfrm>
                <a:off x="-1743675" y="14011900"/>
                <a:ext cx="40275" cy="132225"/>
              </a:xfrm>
              <a:custGeom>
                <a:avLst/>
                <a:gdLst/>
                <a:ahLst/>
                <a:cxnLst/>
                <a:rect l="l" t="t" r="r" b="b"/>
                <a:pathLst>
                  <a:path w="1611" h="5289" extrusionOk="0">
                    <a:moveTo>
                      <a:pt x="1611" y="0"/>
                    </a:moveTo>
                    <a:lnTo>
                      <a:pt x="1459" y="91"/>
                    </a:lnTo>
                    <a:lnTo>
                      <a:pt x="0" y="2675"/>
                    </a:lnTo>
                    <a:lnTo>
                      <a:pt x="91" y="2675"/>
                    </a:lnTo>
                    <a:lnTo>
                      <a:pt x="1611" y="5289"/>
                    </a:lnTo>
                    <a:lnTo>
                      <a:pt x="1611" y="5289"/>
                    </a:lnTo>
                    <a:lnTo>
                      <a:pt x="152" y="2736"/>
                    </a:lnTo>
                    <a:lnTo>
                      <a:pt x="1611" y="183"/>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5" name="Google Shape;10585;p13"/>
              <p:cNvSpPr/>
              <p:nvPr/>
            </p:nvSpPr>
            <p:spPr>
              <a:xfrm>
                <a:off x="-1698850" y="14011900"/>
                <a:ext cx="41050" cy="132225"/>
              </a:xfrm>
              <a:custGeom>
                <a:avLst/>
                <a:gdLst/>
                <a:ahLst/>
                <a:cxnLst/>
                <a:rect l="l" t="t" r="r" b="b"/>
                <a:pathLst>
                  <a:path w="1642" h="5289" extrusionOk="0">
                    <a:moveTo>
                      <a:pt x="0" y="0"/>
                    </a:moveTo>
                    <a:lnTo>
                      <a:pt x="0" y="183"/>
                    </a:lnTo>
                    <a:lnTo>
                      <a:pt x="1487" y="2732"/>
                    </a:lnTo>
                    <a:lnTo>
                      <a:pt x="1487" y="2732"/>
                    </a:lnTo>
                    <a:lnTo>
                      <a:pt x="1520" y="2675"/>
                    </a:lnTo>
                    <a:lnTo>
                      <a:pt x="1642" y="2675"/>
                    </a:lnTo>
                    <a:lnTo>
                      <a:pt x="152" y="91"/>
                    </a:lnTo>
                    <a:lnTo>
                      <a:pt x="0" y="0"/>
                    </a:lnTo>
                    <a:close/>
                    <a:moveTo>
                      <a:pt x="1487" y="2732"/>
                    </a:moveTo>
                    <a:lnTo>
                      <a:pt x="0" y="5289"/>
                    </a:lnTo>
                    <a:lnTo>
                      <a:pt x="1490" y="2736"/>
                    </a:lnTo>
                    <a:lnTo>
                      <a:pt x="1487" y="273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6" name="Google Shape;10586;p13"/>
              <p:cNvSpPr/>
              <p:nvPr/>
            </p:nvSpPr>
            <p:spPr>
              <a:xfrm>
                <a:off x="-1702650" y="14003525"/>
                <a:ext cx="3825" cy="3075"/>
              </a:xfrm>
              <a:custGeom>
                <a:avLst/>
                <a:gdLst/>
                <a:ahLst/>
                <a:cxnLst/>
                <a:rect l="l" t="t" r="r" b="b"/>
                <a:pathLst>
                  <a:path w="153" h="123" extrusionOk="0">
                    <a:moveTo>
                      <a:pt x="92" y="1"/>
                    </a:moveTo>
                    <a:lnTo>
                      <a:pt x="0" y="122"/>
                    </a:lnTo>
                    <a:lnTo>
                      <a:pt x="92" y="62"/>
                    </a:lnTo>
                    <a:lnTo>
                      <a:pt x="152" y="122"/>
                    </a:lnTo>
                    <a:lnTo>
                      <a:pt x="122" y="62"/>
                    </a:lnTo>
                    <a:lnTo>
                      <a:pt x="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7" name="Google Shape;10587;p13"/>
              <p:cNvSpPr/>
              <p:nvPr/>
            </p:nvSpPr>
            <p:spPr>
              <a:xfrm>
                <a:off x="-1743675" y="14160075"/>
                <a:ext cx="40275" cy="132250"/>
              </a:xfrm>
              <a:custGeom>
                <a:avLst/>
                <a:gdLst/>
                <a:ahLst/>
                <a:cxnLst/>
                <a:rect l="l" t="t" r="r" b="b"/>
                <a:pathLst>
                  <a:path w="1611" h="5290" extrusionOk="0">
                    <a:moveTo>
                      <a:pt x="1611" y="0"/>
                    </a:moveTo>
                    <a:lnTo>
                      <a:pt x="91" y="2614"/>
                    </a:lnTo>
                    <a:lnTo>
                      <a:pt x="0" y="2614"/>
                    </a:lnTo>
                    <a:lnTo>
                      <a:pt x="1459" y="5198"/>
                    </a:lnTo>
                    <a:lnTo>
                      <a:pt x="1611" y="5289"/>
                    </a:lnTo>
                    <a:lnTo>
                      <a:pt x="1611" y="5107"/>
                    </a:lnTo>
                    <a:lnTo>
                      <a:pt x="152" y="2554"/>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8" name="Google Shape;10588;p13"/>
              <p:cNvSpPr/>
              <p:nvPr/>
            </p:nvSpPr>
            <p:spPr>
              <a:xfrm>
                <a:off x="-1698850" y="14160075"/>
                <a:ext cx="41050" cy="132250"/>
              </a:xfrm>
              <a:custGeom>
                <a:avLst/>
                <a:gdLst/>
                <a:ahLst/>
                <a:cxnLst/>
                <a:rect l="l" t="t" r="r" b="b"/>
                <a:pathLst>
                  <a:path w="1642" h="5290" extrusionOk="0">
                    <a:moveTo>
                      <a:pt x="0" y="0"/>
                    </a:moveTo>
                    <a:lnTo>
                      <a:pt x="1487" y="2558"/>
                    </a:lnTo>
                    <a:lnTo>
                      <a:pt x="1487" y="2558"/>
                    </a:lnTo>
                    <a:lnTo>
                      <a:pt x="1490" y="2554"/>
                    </a:lnTo>
                    <a:lnTo>
                      <a:pt x="0" y="0"/>
                    </a:lnTo>
                    <a:close/>
                    <a:moveTo>
                      <a:pt x="1487" y="2558"/>
                    </a:moveTo>
                    <a:lnTo>
                      <a:pt x="0" y="5107"/>
                    </a:lnTo>
                    <a:lnTo>
                      <a:pt x="0" y="5289"/>
                    </a:lnTo>
                    <a:lnTo>
                      <a:pt x="152" y="5198"/>
                    </a:lnTo>
                    <a:lnTo>
                      <a:pt x="1642" y="2614"/>
                    </a:lnTo>
                    <a:lnTo>
                      <a:pt x="1520" y="2614"/>
                    </a:lnTo>
                    <a:lnTo>
                      <a:pt x="1487" y="255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9" name="Google Shape;10589;p13"/>
              <p:cNvSpPr/>
              <p:nvPr/>
            </p:nvSpPr>
            <p:spPr>
              <a:xfrm>
                <a:off x="-1702650" y="14297600"/>
                <a:ext cx="3050" cy="3075"/>
              </a:xfrm>
              <a:custGeom>
                <a:avLst/>
                <a:gdLst/>
                <a:ahLst/>
                <a:cxnLst/>
                <a:rect l="l" t="t" r="r" b="b"/>
                <a:pathLst>
                  <a:path w="122" h="123" extrusionOk="0">
                    <a:moveTo>
                      <a:pt x="0" y="1"/>
                    </a:moveTo>
                    <a:lnTo>
                      <a:pt x="92" y="122"/>
                    </a:lnTo>
                    <a:lnTo>
                      <a:pt x="122" y="62"/>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0" name="Google Shape;10590;p13"/>
              <p:cNvSpPr/>
              <p:nvPr/>
            </p:nvSpPr>
            <p:spPr>
              <a:xfrm>
                <a:off x="-1823475" y="14084075"/>
                <a:ext cx="41050" cy="68425"/>
              </a:xfrm>
              <a:custGeom>
                <a:avLst/>
                <a:gdLst/>
                <a:ahLst/>
                <a:cxnLst/>
                <a:rect l="l" t="t" r="r" b="b"/>
                <a:pathLst>
                  <a:path w="1642" h="2737" extrusionOk="0">
                    <a:moveTo>
                      <a:pt x="0" y="1"/>
                    </a:moveTo>
                    <a:lnTo>
                      <a:pt x="0" y="183"/>
                    </a:lnTo>
                    <a:lnTo>
                      <a:pt x="1490" y="2736"/>
                    </a:lnTo>
                    <a:lnTo>
                      <a:pt x="1520" y="2615"/>
                    </a:lnTo>
                    <a:lnTo>
                      <a:pt x="1642" y="261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1" name="Google Shape;10591;p13"/>
              <p:cNvSpPr/>
              <p:nvPr/>
            </p:nvSpPr>
            <p:spPr>
              <a:xfrm>
                <a:off x="-1821200" y="14077250"/>
                <a:ext cx="117800" cy="70675"/>
              </a:xfrm>
              <a:custGeom>
                <a:avLst/>
                <a:gdLst/>
                <a:ahLst/>
                <a:cxnLst/>
                <a:rect l="l" t="t" r="r" b="b"/>
                <a:pathLst>
                  <a:path w="4712" h="2827" extrusionOk="0">
                    <a:moveTo>
                      <a:pt x="153" y="0"/>
                    </a:moveTo>
                    <a:lnTo>
                      <a:pt x="1" y="122"/>
                    </a:lnTo>
                    <a:lnTo>
                      <a:pt x="153" y="213"/>
                    </a:lnTo>
                    <a:lnTo>
                      <a:pt x="3101" y="213"/>
                    </a:lnTo>
                    <a:lnTo>
                      <a:pt x="4560" y="2736"/>
                    </a:lnTo>
                    <a:lnTo>
                      <a:pt x="4712" y="2827"/>
                    </a:lnTo>
                    <a:lnTo>
                      <a:pt x="4712" y="2675"/>
                    </a:lnTo>
                    <a:lnTo>
                      <a:pt x="3192" y="61"/>
                    </a:lnTo>
                    <a:lnTo>
                      <a:pt x="3101" y="61"/>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2" name="Google Shape;10592;p13"/>
              <p:cNvSpPr/>
              <p:nvPr/>
            </p:nvSpPr>
            <p:spPr>
              <a:xfrm>
                <a:off x="-1829550" y="14077250"/>
                <a:ext cx="3825" cy="3050"/>
              </a:xfrm>
              <a:custGeom>
                <a:avLst/>
                <a:gdLst/>
                <a:ahLst/>
                <a:cxnLst/>
                <a:rect l="l" t="t" r="r" b="b"/>
                <a:pathLst>
                  <a:path w="153" h="122" extrusionOk="0">
                    <a:moveTo>
                      <a:pt x="0" y="0"/>
                    </a:moveTo>
                    <a:lnTo>
                      <a:pt x="31" y="91"/>
                    </a:lnTo>
                    <a:lnTo>
                      <a:pt x="61" y="122"/>
                    </a:lnTo>
                    <a:lnTo>
                      <a:pt x="61" y="61"/>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3" name="Google Shape;10593;p13"/>
              <p:cNvSpPr/>
              <p:nvPr/>
            </p:nvSpPr>
            <p:spPr>
              <a:xfrm>
                <a:off x="-1619075" y="14152475"/>
                <a:ext cx="41075" cy="67650"/>
              </a:xfrm>
              <a:custGeom>
                <a:avLst/>
                <a:gdLst/>
                <a:ahLst/>
                <a:cxnLst/>
                <a:rect l="l" t="t" r="r" b="b"/>
                <a:pathLst>
                  <a:path w="1643" h="2706" extrusionOk="0">
                    <a:moveTo>
                      <a:pt x="153" y="0"/>
                    </a:moveTo>
                    <a:lnTo>
                      <a:pt x="92" y="92"/>
                    </a:lnTo>
                    <a:lnTo>
                      <a:pt x="1" y="92"/>
                    </a:lnTo>
                    <a:lnTo>
                      <a:pt x="1460" y="2614"/>
                    </a:lnTo>
                    <a:lnTo>
                      <a:pt x="1642" y="2706"/>
                    </a:lnTo>
                    <a:lnTo>
                      <a:pt x="1642" y="2523"/>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4" name="Google Shape;10594;p13"/>
              <p:cNvSpPr/>
              <p:nvPr/>
            </p:nvSpPr>
            <p:spPr>
              <a:xfrm>
                <a:off x="-1698850" y="14156275"/>
                <a:ext cx="117800" cy="70700"/>
              </a:xfrm>
              <a:custGeom>
                <a:avLst/>
                <a:gdLst/>
                <a:ahLst/>
                <a:cxnLst/>
                <a:rect l="l" t="t" r="r" b="b"/>
                <a:pathLst>
                  <a:path w="4712" h="2828" extrusionOk="0">
                    <a:moveTo>
                      <a:pt x="0" y="0"/>
                    </a:moveTo>
                    <a:lnTo>
                      <a:pt x="0" y="152"/>
                    </a:lnTo>
                    <a:lnTo>
                      <a:pt x="1520" y="2766"/>
                    </a:lnTo>
                    <a:lnTo>
                      <a:pt x="1642" y="2766"/>
                    </a:lnTo>
                    <a:lnTo>
                      <a:pt x="4560" y="2827"/>
                    </a:lnTo>
                    <a:lnTo>
                      <a:pt x="4712" y="2706"/>
                    </a:lnTo>
                    <a:lnTo>
                      <a:pt x="4560" y="2614"/>
                    </a:lnTo>
                    <a:lnTo>
                      <a:pt x="1642" y="2614"/>
                    </a:lnTo>
                    <a:lnTo>
                      <a:pt x="152" y="9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5" name="Google Shape;10595;p13"/>
              <p:cNvSpPr/>
              <p:nvPr/>
            </p:nvSpPr>
            <p:spPr>
              <a:xfrm>
                <a:off x="-1821200" y="14156275"/>
                <a:ext cx="117800" cy="70700"/>
              </a:xfrm>
              <a:custGeom>
                <a:avLst/>
                <a:gdLst/>
                <a:ahLst/>
                <a:cxnLst/>
                <a:rect l="l" t="t" r="r" b="b"/>
                <a:pathLst>
                  <a:path w="4712" h="2828" extrusionOk="0">
                    <a:moveTo>
                      <a:pt x="4712" y="0"/>
                    </a:moveTo>
                    <a:lnTo>
                      <a:pt x="4560" y="92"/>
                    </a:lnTo>
                    <a:lnTo>
                      <a:pt x="3101" y="2614"/>
                    </a:lnTo>
                    <a:lnTo>
                      <a:pt x="153" y="2614"/>
                    </a:lnTo>
                    <a:lnTo>
                      <a:pt x="1" y="2706"/>
                    </a:lnTo>
                    <a:lnTo>
                      <a:pt x="153" y="2827"/>
                    </a:lnTo>
                    <a:lnTo>
                      <a:pt x="3101" y="2766"/>
                    </a:lnTo>
                    <a:lnTo>
                      <a:pt x="3192" y="2766"/>
                    </a:lnTo>
                    <a:lnTo>
                      <a:pt x="4712" y="15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6" name="Google Shape;10596;p13"/>
              <p:cNvSpPr/>
              <p:nvPr/>
            </p:nvSpPr>
            <p:spPr>
              <a:xfrm>
                <a:off x="-1823475" y="14149425"/>
                <a:ext cx="117800" cy="70700"/>
              </a:xfrm>
              <a:custGeom>
                <a:avLst/>
                <a:gdLst/>
                <a:ahLst/>
                <a:cxnLst/>
                <a:rect l="l" t="t" r="r" b="b"/>
                <a:pathLst>
                  <a:path w="4712" h="2828" extrusionOk="0">
                    <a:moveTo>
                      <a:pt x="1520" y="1"/>
                    </a:moveTo>
                    <a:lnTo>
                      <a:pt x="1490" y="122"/>
                    </a:lnTo>
                    <a:lnTo>
                      <a:pt x="0" y="2645"/>
                    </a:lnTo>
                    <a:lnTo>
                      <a:pt x="0" y="2828"/>
                    </a:lnTo>
                    <a:lnTo>
                      <a:pt x="152" y="2736"/>
                    </a:lnTo>
                    <a:lnTo>
                      <a:pt x="1642" y="214"/>
                    </a:lnTo>
                    <a:lnTo>
                      <a:pt x="4560" y="214"/>
                    </a:lnTo>
                    <a:lnTo>
                      <a:pt x="4712" y="12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7" name="Google Shape;10597;p13"/>
              <p:cNvSpPr/>
              <p:nvPr/>
            </p:nvSpPr>
            <p:spPr>
              <a:xfrm>
                <a:off x="-1829550" y="14223900"/>
                <a:ext cx="1550" cy="3075"/>
              </a:xfrm>
              <a:custGeom>
                <a:avLst/>
                <a:gdLst/>
                <a:ahLst/>
                <a:cxnLst/>
                <a:rect l="l" t="t" r="r" b="b"/>
                <a:pathLst>
                  <a:path w="62" h="123" extrusionOk="0">
                    <a:moveTo>
                      <a:pt x="61" y="1"/>
                    </a:moveTo>
                    <a:lnTo>
                      <a:pt x="0" y="122"/>
                    </a:lnTo>
                    <a:lnTo>
                      <a:pt x="61" y="122"/>
                    </a:lnTo>
                    <a:lnTo>
                      <a:pt x="61" y="61"/>
                    </a:lnTo>
                    <a:lnTo>
                      <a:pt x="61" y="31"/>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8" name="Google Shape;10598;p13"/>
              <p:cNvSpPr/>
              <p:nvPr/>
            </p:nvSpPr>
            <p:spPr>
              <a:xfrm>
                <a:off x="-1695825" y="14084075"/>
                <a:ext cx="117825" cy="70700"/>
              </a:xfrm>
              <a:custGeom>
                <a:avLst/>
                <a:gdLst/>
                <a:ahLst/>
                <a:cxnLst/>
                <a:rect l="l" t="t" r="r" b="b"/>
                <a:pathLst>
                  <a:path w="4713" h="2828" extrusionOk="0">
                    <a:moveTo>
                      <a:pt x="4712" y="1"/>
                    </a:moveTo>
                    <a:lnTo>
                      <a:pt x="4530" y="92"/>
                    </a:lnTo>
                    <a:lnTo>
                      <a:pt x="3071" y="2615"/>
                    </a:lnTo>
                    <a:lnTo>
                      <a:pt x="153" y="2615"/>
                    </a:lnTo>
                    <a:lnTo>
                      <a:pt x="1" y="2736"/>
                    </a:lnTo>
                    <a:lnTo>
                      <a:pt x="153" y="2828"/>
                    </a:lnTo>
                    <a:lnTo>
                      <a:pt x="3162" y="2828"/>
                    </a:lnTo>
                    <a:lnTo>
                      <a:pt x="3223" y="2736"/>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9" name="Google Shape;10599;p13"/>
              <p:cNvSpPr/>
              <p:nvPr/>
            </p:nvSpPr>
            <p:spPr>
              <a:xfrm>
                <a:off x="-1698850" y="14077250"/>
                <a:ext cx="117800" cy="70675"/>
              </a:xfrm>
              <a:custGeom>
                <a:avLst/>
                <a:gdLst/>
                <a:ahLst/>
                <a:cxnLst/>
                <a:rect l="l" t="t" r="r" b="b"/>
                <a:pathLst>
                  <a:path w="4712" h="2827" extrusionOk="0">
                    <a:moveTo>
                      <a:pt x="4560" y="0"/>
                    </a:moveTo>
                    <a:lnTo>
                      <a:pt x="1642" y="61"/>
                    </a:lnTo>
                    <a:lnTo>
                      <a:pt x="1520" y="61"/>
                    </a:lnTo>
                    <a:lnTo>
                      <a:pt x="0" y="2675"/>
                    </a:lnTo>
                    <a:lnTo>
                      <a:pt x="0" y="2827"/>
                    </a:lnTo>
                    <a:lnTo>
                      <a:pt x="152" y="2736"/>
                    </a:lnTo>
                    <a:lnTo>
                      <a:pt x="1642" y="213"/>
                    </a:lnTo>
                    <a:lnTo>
                      <a:pt x="4560" y="213"/>
                    </a:lnTo>
                    <a:lnTo>
                      <a:pt x="4712" y="122"/>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0" name="Google Shape;10600;p13"/>
              <p:cNvSpPr/>
              <p:nvPr/>
            </p:nvSpPr>
            <p:spPr>
              <a:xfrm>
                <a:off x="-1623625" y="14230750"/>
                <a:ext cx="41050" cy="23575"/>
              </a:xfrm>
              <a:custGeom>
                <a:avLst/>
                <a:gdLst/>
                <a:ahLst/>
                <a:cxnLst/>
                <a:rect l="l" t="t" r="r" b="b"/>
                <a:pathLst>
                  <a:path w="1642" h="943" extrusionOk="0">
                    <a:moveTo>
                      <a:pt x="1642" y="0"/>
                    </a:moveTo>
                    <a:lnTo>
                      <a:pt x="1" y="94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1" name="Google Shape;10601;p13"/>
              <p:cNvSpPr/>
              <p:nvPr/>
            </p:nvSpPr>
            <p:spPr>
              <a:xfrm>
                <a:off x="-1828025" y="14005050"/>
                <a:ext cx="251550" cy="215825"/>
              </a:xfrm>
              <a:custGeom>
                <a:avLst/>
                <a:gdLst/>
                <a:ahLst/>
                <a:cxnLst/>
                <a:rect l="l" t="t" r="r" b="b"/>
                <a:pathLst>
                  <a:path w="10062" h="8633" extrusionOk="0">
                    <a:moveTo>
                      <a:pt x="5107" y="1"/>
                    </a:moveTo>
                    <a:lnTo>
                      <a:pt x="5015" y="61"/>
                    </a:lnTo>
                    <a:lnTo>
                      <a:pt x="4985" y="92"/>
                    </a:lnTo>
                    <a:lnTo>
                      <a:pt x="4894" y="122"/>
                    </a:lnTo>
                    <a:lnTo>
                      <a:pt x="182" y="2858"/>
                    </a:lnTo>
                    <a:lnTo>
                      <a:pt x="122" y="2888"/>
                    </a:lnTo>
                    <a:lnTo>
                      <a:pt x="91" y="2888"/>
                    </a:lnTo>
                    <a:lnTo>
                      <a:pt x="0" y="2949"/>
                    </a:lnTo>
                    <a:lnTo>
                      <a:pt x="0" y="3010"/>
                    </a:lnTo>
                    <a:lnTo>
                      <a:pt x="0" y="3040"/>
                    </a:lnTo>
                    <a:lnTo>
                      <a:pt x="0" y="3162"/>
                    </a:lnTo>
                    <a:lnTo>
                      <a:pt x="0" y="3344"/>
                    </a:lnTo>
                    <a:lnTo>
                      <a:pt x="0" y="8420"/>
                    </a:lnTo>
                    <a:lnTo>
                      <a:pt x="122" y="8633"/>
                    </a:lnTo>
                    <a:lnTo>
                      <a:pt x="182" y="8603"/>
                    </a:lnTo>
                    <a:lnTo>
                      <a:pt x="182" y="8420"/>
                    </a:lnTo>
                    <a:lnTo>
                      <a:pt x="182" y="3344"/>
                    </a:lnTo>
                    <a:lnTo>
                      <a:pt x="182" y="3162"/>
                    </a:lnTo>
                    <a:lnTo>
                      <a:pt x="30" y="3101"/>
                    </a:lnTo>
                    <a:lnTo>
                      <a:pt x="152" y="2949"/>
                    </a:lnTo>
                    <a:lnTo>
                      <a:pt x="274" y="3010"/>
                    </a:lnTo>
                    <a:lnTo>
                      <a:pt x="426" y="2888"/>
                    </a:lnTo>
                    <a:lnTo>
                      <a:pt x="4833" y="365"/>
                    </a:lnTo>
                    <a:lnTo>
                      <a:pt x="4985" y="274"/>
                    </a:lnTo>
                    <a:lnTo>
                      <a:pt x="4985" y="153"/>
                    </a:lnTo>
                    <a:lnTo>
                      <a:pt x="4985" y="122"/>
                    </a:lnTo>
                    <a:lnTo>
                      <a:pt x="5167" y="122"/>
                    </a:lnTo>
                    <a:lnTo>
                      <a:pt x="5167" y="153"/>
                    </a:lnTo>
                    <a:lnTo>
                      <a:pt x="5167" y="274"/>
                    </a:lnTo>
                    <a:lnTo>
                      <a:pt x="5319" y="365"/>
                    </a:lnTo>
                    <a:lnTo>
                      <a:pt x="9727" y="2888"/>
                    </a:lnTo>
                    <a:lnTo>
                      <a:pt x="9879" y="3010"/>
                    </a:lnTo>
                    <a:lnTo>
                      <a:pt x="9970" y="2979"/>
                    </a:lnTo>
                    <a:lnTo>
                      <a:pt x="9909" y="2888"/>
                    </a:lnTo>
                    <a:lnTo>
                      <a:pt x="10061" y="2888"/>
                    </a:lnTo>
                    <a:lnTo>
                      <a:pt x="10000" y="2858"/>
                    </a:lnTo>
                    <a:lnTo>
                      <a:pt x="5259" y="122"/>
                    </a:lnTo>
                    <a:lnTo>
                      <a:pt x="5167" y="61"/>
                    </a:lnTo>
                    <a:lnTo>
                      <a:pt x="5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2" name="Google Shape;10602;p13"/>
              <p:cNvSpPr/>
              <p:nvPr/>
            </p:nvSpPr>
            <p:spPr>
              <a:xfrm>
                <a:off x="-1703425" y="14008100"/>
                <a:ext cx="4600" cy="141350"/>
              </a:xfrm>
              <a:custGeom>
                <a:avLst/>
                <a:gdLst/>
                <a:ahLst/>
                <a:cxnLst/>
                <a:rect l="l" t="t" r="r" b="b"/>
                <a:pathLst>
                  <a:path w="184" h="5654" extrusionOk="0">
                    <a:moveTo>
                      <a:pt x="1" y="0"/>
                    </a:moveTo>
                    <a:lnTo>
                      <a:pt x="1" y="31"/>
                    </a:lnTo>
                    <a:lnTo>
                      <a:pt x="1" y="152"/>
                    </a:lnTo>
                    <a:lnTo>
                      <a:pt x="1" y="335"/>
                    </a:lnTo>
                    <a:lnTo>
                      <a:pt x="1" y="5441"/>
                    </a:lnTo>
                    <a:lnTo>
                      <a:pt x="1" y="5593"/>
                    </a:lnTo>
                    <a:lnTo>
                      <a:pt x="123" y="5654"/>
                    </a:lnTo>
                    <a:lnTo>
                      <a:pt x="183" y="5593"/>
                    </a:lnTo>
                    <a:lnTo>
                      <a:pt x="183" y="5441"/>
                    </a:lnTo>
                    <a:lnTo>
                      <a:pt x="183" y="335"/>
                    </a:lnTo>
                    <a:lnTo>
                      <a:pt x="183" y="152"/>
                    </a:lnTo>
                    <a:lnTo>
                      <a:pt x="183" y="31"/>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3" name="Google Shape;10603;p13"/>
              <p:cNvSpPr/>
              <p:nvPr/>
            </p:nvSpPr>
            <p:spPr>
              <a:xfrm>
                <a:off x="-1703425" y="14154750"/>
                <a:ext cx="4600" cy="138325"/>
              </a:xfrm>
              <a:custGeom>
                <a:avLst/>
                <a:gdLst/>
                <a:ahLst/>
                <a:cxnLst/>
                <a:rect l="l" t="t" r="r" b="b"/>
                <a:pathLst>
                  <a:path w="184" h="5533" extrusionOk="0">
                    <a:moveTo>
                      <a:pt x="123" y="1"/>
                    </a:moveTo>
                    <a:lnTo>
                      <a:pt x="1" y="61"/>
                    </a:lnTo>
                    <a:lnTo>
                      <a:pt x="1" y="213"/>
                    </a:lnTo>
                    <a:lnTo>
                      <a:pt x="1" y="5320"/>
                    </a:lnTo>
                    <a:lnTo>
                      <a:pt x="1" y="5502"/>
                    </a:lnTo>
                    <a:lnTo>
                      <a:pt x="123" y="5533"/>
                    </a:lnTo>
                    <a:lnTo>
                      <a:pt x="183" y="5502"/>
                    </a:lnTo>
                    <a:lnTo>
                      <a:pt x="183" y="5320"/>
                    </a:lnTo>
                    <a:lnTo>
                      <a:pt x="183" y="213"/>
                    </a:lnTo>
                    <a:lnTo>
                      <a:pt x="183" y="61"/>
                    </a:lnTo>
                    <a:lnTo>
                      <a:pt x="1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4" name="Google Shape;10604;p13"/>
              <p:cNvSpPr/>
              <p:nvPr/>
            </p:nvSpPr>
            <p:spPr>
              <a:xfrm>
                <a:off x="-1827275" y="14078750"/>
                <a:ext cx="126925" cy="73750"/>
              </a:xfrm>
              <a:custGeom>
                <a:avLst/>
                <a:gdLst/>
                <a:ahLst/>
                <a:cxnLst/>
                <a:rect l="l" t="t" r="r" b="b"/>
                <a:pathLst>
                  <a:path w="5077" h="2950" extrusionOk="0">
                    <a:moveTo>
                      <a:pt x="122" y="1"/>
                    </a:moveTo>
                    <a:lnTo>
                      <a:pt x="0" y="153"/>
                    </a:lnTo>
                    <a:lnTo>
                      <a:pt x="152" y="214"/>
                    </a:lnTo>
                    <a:lnTo>
                      <a:pt x="304" y="305"/>
                    </a:lnTo>
                    <a:lnTo>
                      <a:pt x="4712" y="2828"/>
                    </a:lnTo>
                    <a:lnTo>
                      <a:pt x="4864" y="2949"/>
                    </a:lnTo>
                    <a:lnTo>
                      <a:pt x="5077" y="2828"/>
                    </a:lnTo>
                    <a:lnTo>
                      <a:pt x="4955" y="2767"/>
                    </a:lnTo>
                    <a:lnTo>
                      <a:pt x="4803" y="2676"/>
                    </a:lnTo>
                    <a:lnTo>
                      <a:pt x="396" y="153"/>
                    </a:lnTo>
                    <a:lnTo>
                      <a:pt x="244" y="62"/>
                    </a:lnTo>
                    <a:lnTo>
                      <a:pt x="1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5" name="Google Shape;10605;p13"/>
              <p:cNvSpPr/>
              <p:nvPr/>
            </p:nvSpPr>
            <p:spPr>
              <a:xfrm>
                <a:off x="-1700375" y="14152475"/>
                <a:ext cx="121600" cy="71450"/>
              </a:xfrm>
              <a:custGeom>
                <a:avLst/>
                <a:gdLst/>
                <a:ahLst/>
                <a:cxnLst/>
                <a:rect l="l" t="t" r="r" b="b"/>
                <a:pathLst>
                  <a:path w="4864" h="2858" extrusionOk="0">
                    <a:moveTo>
                      <a:pt x="183" y="0"/>
                    </a:moveTo>
                    <a:lnTo>
                      <a:pt x="1" y="92"/>
                    </a:lnTo>
                    <a:lnTo>
                      <a:pt x="61" y="152"/>
                    </a:lnTo>
                    <a:lnTo>
                      <a:pt x="213" y="244"/>
                    </a:lnTo>
                    <a:lnTo>
                      <a:pt x="4621" y="2766"/>
                    </a:lnTo>
                    <a:lnTo>
                      <a:pt x="4773" y="2858"/>
                    </a:lnTo>
                    <a:lnTo>
                      <a:pt x="4864" y="2827"/>
                    </a:lnTo>
                    <a:lnTo>
                      <a:pt x="4712" y="2614"/>
                    </a:lnTo>
                    <a:lnTo>
                      <a:pt x="335" y="92"/>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6" name="Google Shape;10606;p13"/>
              <p:cNvSpPr/>
              <p:nvPr/>
            </p:nvSpPr>
            <p:spPr>
              <a:xfrm>
                <a:off x="-1825000" y="14079525"/>
                <a:ext cx="247000" cy="144400"/>
              </a:xfrm>
              <a:custGeom>
                <a:avLst/>
                <a:gdLst/>
                <a:ahLst/>
                <a:cxnLst/>
                <a:rect l="l" t="t" r="r" b="b"/>
                <a:pathLst>
                  <a:path w="9880" h="5776" extrusionOk="0">
                    <a:moveTo>
                      <a:pt x="9849" y="0"/>
                    </a:moveTo>
                    <a:lnTo>
                      <a:pt x="9758" y="31"/>
                    </a:lnTo>
                    <a:lnTo>
                      <a:pt x="9606" y="122"/>
                    </a:lnTo>
                    <a:lnTo>
                      <a:pt x="5198" y="2645"/>
                    </a:lnTo>
                    <a:lnTo>
                      <a:pt x="5046" y="2736"/>
                    </a:lnTo>
                    <a:lnTo>
                      <a:pt x="4986" y="2797"/>
                    </a:lnTo>
                    <a:lnTo>
                      <a:pt x="4773" y="2918"/>
                    </a:lnTo>
                    <a:lnTo>
                      <a:pt x="4621" y="3010"/>
                    </a:lnTo>
                    <a:lnTo>
                      <a:pt x="213" y="5532"/>
                    </a:lnTo>
                    <a:lnTo>
                      <a:pt x="61" y="5624"/>
                    </a:lnTo>
                    <a:lnTo>
                      <a:pt x="1" y="5654"/>
                    </a:lnTo>
                    <a:lnTo>
                      <a:pt x="31" y="5745"/>
                    </a:lnTo>
                    <a:lnTo>
                      <a:pt x="153" y="5776"/>
                    </a:lnTo>
                    <a:lnTo>
                      <a:pt x="305" y="5684"/>
                    </a:lnTo>
                    <a:lnTo>
                      <a:pt x="4712" y="3162"/>
                    </a:lnTo>
                    <a:lnTo>
                      <a:pt x="4864" y="3070"/>
                    </a:lnTo>
                    <a:lnTo>
                      <a:pt x="4986" y="3010"/>
                    </a:lnTo>
                    <a:lnTo>
                      <a:pt x="5168" y="2918"/>
                    </a:lnTo>
                    <a:lnTo>
                      <a:pt x="5320" y="2797"/>
                    </a:lnTo>
                    <a:lnTo>
                      <a:pt x="9697" y="274"/>
                    </a:lnTo>
                    <a:lnTo>
                      <a:pt x="9879" y="183"/>
                    </a:lnTo>
                    <a:lnTo>
                      <a:pt x="9879" y="61"/>
                    </a:lnTo>
                    <a:lnTo>
                      <a:pt x="9879" y="31"/>
                    </a:lnTo>
                    <a:lnTo>
                      <a:pt x="98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7" name="Google Shape;10607;p13"/>
              <p:cNvSpPr/>
              <p:nvPr/>
            </p:nvSpPr>
            <p:spPr>
              <a:xfrm>
                <a:off x="-1782450" y="14293050"/>
                <a:ext cx="72975" cy="775"/>
              </a:xfrm>
              <a:custGeom>
                <a:avLst/>
                <a:gdLst/>
                <a:ahLst/>
                <a:cxnLst/>
                <a:rect l="l" t="t" r="r" b="b"/>
                <a:pathLst>
                  <a:path w="2919" h="31" extrusionOk="0">
                    <a:moveTo>
                      <a:pt x="1" y="1"/>
                    </a:moveTo>
                    <a:lnTo>
                      <a:pt x="2919" y="31"/>
                    </a:lnTo>
                    <a:lnTo>
                      <a:pt x="2919" y="3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8" name="Google Shape;10608;p13"/>
              <p:cNvSpPr/>
              <p:nvPr/>
            </p:nvSpPr>
            <p:spPr>
              <a:xfrm>
                <a:off x="-1828025" y="14224650"/>
                <a:ext cx="118550" cy="152000"/>
              </a:xfrm>
              <a:custGeom>
                <a:avLst/>
                <a:gdLst/>
                <a:ahLst/>
                <a:cxnLst/>
                <a:rect l="l" t="t" r="r" b="b"/>
                <a:pathLst>
                  <a:path w="4742" h="6080" extrusionOk="0">
                    <a:moveTo>
                      <a:pt x="0" y="1"/>
                    </a:moveTo>
                    <a:lnTo>
                      <a:pt x="0" y="31"/>
                    </a:lnTo>
                    <a:lnTo>
                      <a:pt x="0" y="92"/>
                    </a:lnTo>
                    <a:lnTo>
                      <a:pt x="0" y="305"/>
                    </a:lnTo>
                    <a:lnTo>
                      <a:pt x="0" y="5411"/>
                    </a:lnTo>
                    <a:lnTo>
                      <a:pt x="0" y="5624"/>
                    </a:lnTo>
                    <a:lnTo>
                      <a:pt x="0" y="5655"/>
                    </a:lnTo>
                    <a:lnTo>
                      <a:pt x="0" y="5746"/>
                    </a:lnTo>
                    <a:lnTo>
                      <a:pt x="0" y="5776"/>
                    </a:lnTo>
                    <a:lnTo>
                      <a:pt x="0" y="5898"/>
                    </a:lnTo>
                    <a:lnTo>
                      <a:pt x="0" y="6080"/>
                    </a:lnTo>
                    <a:lnTo>
                      <a:pt x="122" y="5867"/>
                    </a:lnTo>
                    <a:lnTo>
                      <a:pt x="243" y="5715"/>
                    </a:lnTo>
                    <a:lnTo>
                      <a:pt x="334" y="5472"/>
                    </a:lnTo>
                    <a:lnTo>
                      <a:pt x="1824" y="2980"/>
                    </a:lnTo>
                    <a:lnTo>
                      <a:pt x="4742" y="2919"/>
                    </a:lnTo>
                    <a:lnTo>
                      <a:pt x="1702" y="2919"/>
                    </a:lnTo>
                    <a:lnTo>
                      <a:pt x="1672" y="2858"/>
                    </a:lnTo>
                    <a:lnTo>
                      <a:pt x="182" y="5411"/>
                    </a:lnTo>
                    <a:lnTo>
                      <a:pt x="182" y="30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9" name="Google Shape;10609;p13"/>
              <p:cNvSpPr/>
              <p:nvPr/>
            </p:nvSpPr>
            <p:spPr>
              <a:xfrm>
                <a:off x="-1828025" y="14215550"/>
                <a:ext cx="3825" cy="7625"/>
              </a:xfrm>
              <a:custGeom>
                <a:avLst/>
                <a:gdLst/>
                <a:ahLst/>
                <a:cxnLst/>
                <a:rect l="l" t="t" r="r" b="b"/>
                <a:pathLst>
                  <a:path w="153" h="305" extrusionOk="0">
                    <a:moveTo>
                      <a:pt x="0" y="0"/>
                    </a:moveTo>
                    <a:lnTo>
                      <a:pt x="0" y="183"/>
                    </a:lnTo>
                    <a:lnTo>
                      <a:pt x="152" y="304"/>
                    </a:lnTo>
                    <a:lnTo>
                      <a:pt x="152" y="304"/>
                    </a:lnTo>
                    <a:lnTo>
                      <a:pt x="122" y="213"/>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0" name="Google Shape;10610;p13"/>
              <p:cNvSpPr/>
              <p:nvPr/>
            </p:nvSpPr>
            <p:spPr>
              <a:xfrm>
                <a:off x="-1578025" y="14232250"/>
                <a:ext cx="25" cy="65375"/>
              </a:xfrm>
              <a:custGeom>
                <a:avLst/>
                <a:gdLst/>
                <a:ahLst/>
                <a:cxnLst/>
                <a:rect l="l" t="t" r="r" b="b"/>
                <a:pathLst>
                  <a:path w="1" h="2615" extrusionOk="0">
                    <a:moveTo>
                      <a:pt x="0" y="1"/>
                    </a:moveTo>
                    <a:lnTo>
                      <a:pt x="0" y="2615"/>
                    </a:lnTo>
                    <a:lnTo>
                      <a:pt x="0" y="26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1" name="Google Shape;10611;p13"/>
              <p:cNvSpPr/>
              <p:nvPr/>
            </p:nvSpPr>
            <p:spPr>
              <a:xfrm>
                <a:off x="-1692025" y="14297600"/>
                <a:ext cx="72975" cy="1550"/>
              </a:xfrm>
              <a:custGeom>
                <a:avLst/>
                <a:gdLst/>
                <a:ahLst/>
                <a:cxnLst/>
                <a:rect l="l" t="t" r="r" b="b"/>
                <a:pathLst>
                  <a:path w="2919" h="62" extrusionOk="0">
                    <a:moveTo>
                      <a:pt x="1" y="1"/>
                    </a:moveTo>
                    <a:lnTo>
                      <a:pt x="2919" y="6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2" name="Google Shape;10612;p13"/>
              <p:cNvSpPr/>
              <p:nvPr/>
            </p:nvSpPr>
            <p:spPr>
              <a:xfrm>
                <a:off x="-1615275" y="14296100"/>
                <a:ext cx="16000" cy="27375"/>
              </a:xfrm>
              <a:custGeom>
                <a:avLst/>
                <a:gdLst/>
                <a:ahLst/>
                <a:cxnLst/>
                <a:rect l="l" t="t" r="r" b="b"/>
                <a:pathLst>
                  <a:path w="640" h="1095" extrusionOk="0">
                    <a:moveTo>
                      <a:pt x="639" y="1094"/>
                    </a:moveTo>
                    <a:lnTo>
                      <a:pt x="639" y="1094"/>
                    </a:lnTo>
                    <a:lnTo>
                      <a:pt x="1" y="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3" name="Google Shape;10613;p13"/>
              <p:cNvSpPr/>
              <p:nvPr/>
            </p:nvSpPr>
            <p:spPr>
              <a:xfrm>
                <a:off x="-1692025" y="14293050"/>
                <a:ext cx="72975" cy="775"/>
              </a:xfrm>
              <a:custGeom>
                <a:avLst/>
                <a:gdLst/>
                <a:ahLst/>
                <a:cxnLst/>
                <a:rect l="l" t="t" r="r" b="b"/>
                <a:pathLst>
                  <a:path w="2919" h="31" extrusionOk="0">
                    <a:moveTo>
                      <a:pt x="1" y="31"/>
                    </a:moveTo>
                    <a:lnTo>
                      <a:pt x="2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4" name="Google Shape;10614;p13"/>
              <p:cNvSpPr/>
              <p:nvPr/>
            </p:nvSpPr>
            <p:spPr>
              <a:xfrm>
                <a:off x="-1831825" y="14217825"/>
                <a:ext cx="131475" cy="79800"/>
              </a:xfrm>
              <a:custGeom>
                <a:avLst/>
                <a:gdLst/>
                <a:ahLst/>
                <a:cxnLst/>
                <a:rect l="l" t="t" r="r" b="b"/>
                <a:pathLst>
                  <a:path w="5259" h="3192" extrusionOk="0">
                    <a:moveTo>
                      <a:pt x="0" y="0"/>
                    </a:moveTo>
                    <a:lnTo>
                      <a:pt x="122" y="213"/>
                    </a:lnTo>
                    <a:lnTo>
                      <a:pt x="152" y="244"/>
                    </a:lnTo>
                    <a:lnTo>
                      <a:pt x="152" y="274"/>
                    </a:lnTo>
                    <a:lnTo>
                      <a:pt x="334" y="578"/>
                    </a:lnTo>
                    <a:lnTo>
                      <a:pt x="1824" y="3131"/>
                    </a:lnTo>
                    <a:lnTo>
                      <a:pt x="1854" y="3192"/>
                    </a:lnTo>
                    <a:lnTo>
                      <a:pt x="4894" y="3192"/>
                    </a:lnTo>
                    <a:lnTo>
                      <a:pt x="5046" y="3131"/>
                    </a:lnTo>
                    <a:lnTo>
                      <a:pt x="4894" y="3040"/>
                    </a:lnTo>
                    <a:lnTo>
                      <a:pt x="1976" y="3010"/>
                    </a:lnTo>
                    <a:lnTo>
                      <a:pt x="486" y="517"/>
                    </a:lnTo>
                    <a:lnTo>
                      <a:pt x="4894" y="3040"/>
                    </a:lnTo>
                    <a:lnTo>
                      <a:pt x="5198" y="3040"/>
                    </a:lnTo>
                    <a:lnTo>
                      <a:pt x="5259" y="3010"/>
                    </a:lnTo>
                    <a:lnTo>
                      <a:pt x="5137" y="2979"/>
                    </a:lnTo>
                    <a:lnTo>
                      <a:pt x="4985" y="2888"/>
                    </a:lnTo>
                    <a:lnTo>
                      <a:pt x="578" y="365"/>
                    </a:lnTo>
                    <a:lnTo>
                      <a:pt x="426" y="244"/>
                    </a:lnTo>
                    <a:lnTo>
                      <a:pt x="304" y="213"/>
                    </a:lnTo>
                    <a:lnTo>
                      <a:pt x="152" y="9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5" name="Google Shape;10615;p13"/>
              <p:cNvSpPr/>
              <p:nvPr/>
            </p:nvSpPr>
            <p:spPr>
              <a:xfrm>
                <a:off x="-1701900" y="14294575"/>
                <a:ext cx="102625" cy="50925"/>
              </a:xfrm>
              <a:custGeom>
                <a:avLst/>
                <a:gdLst/>
                <a:ahLst/>
                <a:cxnLst/>
                <a:rect l="l" t="t" r="r" b="b"/>
                <a:pathLst>
                  <a:path w="4105" h="2037" extrusionOk="0">
                    <a:moveTo>
                      <a:pt x="3466" y="0"/>
                    </a:moveTo>
                    <a:lnTo>
                      <a:pt x="3405" y="122"/>
                    </a:lnTo>
                    <a:lnTo>
                      <a:pt x="3314" y="122"/>
                    </a:lnTo>
                    <a:lnTo>
                      <a:pt x="4013" y="1277"/>
                    </a:lnTo>
                    <a:cubicBezTo>
                      <a:pt x="4043" y="1247"/>
                      <a:pt x="4074" y="1155"/>
                      <a:pt x="4104" y="1125"/>
                    </a:cubicBezTo>
                    <a:lnTo>
                      <a:pt x="3466" y="0"/>
                    </a:lnTo>
                    <a:close/>
                    <a:moveTo>
                      <a:pt x="1" y="122"/>
                    </a:moveTo>
                    <a:lnTo>
                      <a:pt x="92" y="183"/>
                    </a:lnTo>
                    <a:lnTo>
                      <a:pt x="153" y="213"/>
                    </a:lnTo>
                    <a:lnTo>
                      <a:pt x="305" y="274"/>
                    </a:lnTo>
                    <a:lnTo>
                      <a:pt x="3314" y="2037"/>
                    </a:lnTo>
                    <a:cubicBezTo>
                      <a:pt x="3344" y="2006"/>
                      <a:pt x="3405" y="1946"/>
                      <a:pt x="3435" y="1885"/>
                    </a:cubicBezTo>
                    <a:lnTo>
                      <a:pt x="396" y="12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6" name="Google Shape;10616;p13"/>
              <p:cNvSpPr/>
              <p:nvPr/>
            </p:nvSpPr>
            <p:spPr>
              <a:xfrm>
                <a:off x="-1709500" y="14293800"/>
                <a:ext cx="7625" cy="2325"/>
              </a:xfrm>
              <a:custGeom>
                <a:avLst/>
                <a:gdLst/>
                <a:ahLst/>
                <a:cxnLst/>
                <a:rect l="l" t="t" r="r" b="b"/>
                <a:pathLst>
                  <a:path w="305" h="93" extrusionOk="0">
                    <a:moveTo>
                      <a:pt x="1" y="1"/>
                    </a:moveTo>
                    <a:lnTo>
                      <a:pt x="153" y="92"/>
                    </a:lnTo>
                    <a:lnTo>
                      <a:pt x="3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7" name="Google Shape;10617;p13"/>
              <p:cNvSpPr/>
              <p:nvPr/>
            </p:nvSpPr>
            <p:spPr>
              <a:xfrm>
                <a:off x="-1708725" y="14223900"/>
                <a:ext cx="129950" cy="72975"/>
              </a:xfrm>
              <a:custGeom>
                <a:avLst/>
                <a:gdLst/>
                <a:ahLst/>
                <a:cxnLst/>
                <a:rect l="l" t="t" r="r" b="b"/>
                <a:pathLst>
                  <a:path w="5198" h="2919" extrusionOk="0">
                    <a:moveTo>
                      <a:pt x="5046" y="274"/>
                    </a:moveTo>
                    <a:lnTo>
                      <a:pt x="3557" y="2797"/>
                    </a:lnTo>
                    <a:lnTo>
                      <a:pt x="669" y="2797"/>
                    </a:lnTo>
                    <a:lnTo>
                      <a:pt x="3405" y="1216"/>
                    </a:lnTo>
                    <a:lnTo>
                      <a:pt x="5046" y="274"/>
                    </a:lnTo>
                    <a:close/>
                    <a:moveTo>
                      <a:pt x="5167" y="1"/>
                    </a:moveTo>
                    <a:lnTo>
                      <a:pt x="5107" y="31"/>
                    </a:lnTo>
                    <a:lnTo>
                      <a:pt x="4955" y="122"/>
                    </a:lnTo>
                    <a:lnTo>
                      <a:pt x="547" y="2645"/>
                    </a:lnTo>
                    <a:lnTo>
                      <a:pt x="395" y="2736"/>
                    </a:lnTo>
                    <a:lnTo>
                      <a:pt x="335" y="2767"/>
                    </a:lnTo>
                    <a:lnTo>
                      <a:pt x="304" y="2767"/>
                    </a:lnTo>
                    <a:lnTo>
                      <a:pt x="152" y="2858"/>
                    </a:lnTo>
                    <a:lnTo>
                      <a:pt x="0" y="2919"/>
                    </a:lnTo>
                    <a:lnTo>
                      <a:pt x="3678" y="2919"/>
                    </a:lnTo>
                    <a:lnTo>
                      <a:pt x="3708" y="2858"/>
                    </a:lnTo>
                    <a:lnTo>
                      <a:pt x="5198" y="304"/>
                    </a:lnTo>
                    <a:lnTo>
                      <a:pt x="5198" y="122"/>
                    </a:lnTo>
                    <a:lnTo>
                      <a:pt x="5167" y="122"/>
                    </a:lnTo>
                    <a:lnTo>
                      <a:pt x="5198" y="31"/>
                    </a:lnTo>
                    <a:lnTo>
                      <a:pt x="51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8" name="Google Shape;10618;p13"/>
              <p:cNvSpPr/>
              <p:nvPr/>
            </p:nvSpPr>
            <p:spPr>
              <a:xfrm>
                <a:off x="-1494450" y="14076475"/>
                <a:ext cx="800" cy="800"/>
              </a:xfrm>
              <a:custGeom>
                <a:avLst/>
                <a:gdLst/>
                <a:ahLst/>
                <a:cxnLst/>
                <a:rect l="l" t="t" r="r" b="b"/>
                <a:pathLst>
                  <a:path w="32" h="32" extrusionOk="0">
                    <a:moveTo>
                      <a:pt x="31" y="1"/>
                    </a:moveTo>
                    <a:lnTo>
                      <a:pt x="1" y="31"/>
                    </a:lnTo>
                    <a:lnTo>
                      <a:pt x="31" y="31"/>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9" name="Google Shape;10619;p13"/>
              <p:cNvSpPr/>
              <p:nvPr/>
            </p:nvSpPr>
            <p:spPr>
              <a:xfrm>
                <a:off x="-1571200" y="14078750"/>
                <a:ext cx="77550" cy="4600"/>
              </a:xfrm>
              <a:custGeom>
                <a:avLst/>
                <a:gdLst/>
                <a:ahLst/>
                <a:cxnLst/>
                <a:rect l="l" t="t" r="r" b="b"/>
                <a:pathLst>
                  <a:path w="3102" h="184" extrusionOk="0">
                    <a:moveTo>
                      <a:pt x="153" y="1"/>
                    </a:moveTo>
                    <a:lnTo>
                      <a:pt x="1" y="62"/>
                    </a:lnTo>
                    <a:lnTo>
                      <a:pt x="153" y="153"/>
                    </a:lnTo>
                    <a:lnTo>
                      <a:pt x="3071" y="153"/>
                    </a:lnTo>
                    <a:lnTo>
                      <a:pt x="3071" y="183"/>
                    </a:lnTo>
                    <a:cubicBezTo>
                      <a:pt x="3071" y="92"/>
                      <a:pt x="3071" y="3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0" name="Google Shape;10620;p13"/>
              <p:cNvSpPr/>
              <p:nvPr/>
            </p:nvSpPr>
            <p:spPr>
              <a:xfrm>
                <a:off x="-1575000" y="14084850"/>
                <a:ext cx="40300" cy="67650"/>
              </a:xfrm>
              <a:custGeom>
                <a:avLst/>
                <a:gdLst/>
                <a:ahLst/>
                <a:cxnLst/>
                <a:rect l="l" t="t" r="r" b="b"/>
                <a:pathLst>
                  <a:path w="1612" h="2706" extrusionOk="0">
                    <a:moveTo>
                      <a:pt x="1" y="0"/>
                    </a:moveTo>
                    <a:lnTo>
                      <a:pt x="1" y="152"/>
                    </a:lnTo>
                    <a:lnTo>
                      <a:pt x="31" y="152"/>
                    </a:lnTo>
                    <a:lnTo>
                      <a:pt x="1521" y="2705"/>
                    </a:lnTo>
                    <a:lnTo>
                      <a:pt x="1551" y="2645"/>
                    </a:lnTo>
                    <a:lnTo>
                      <a:pt x="1612" y="2645"/>
                    </a:lnTo>
                    <a:lnTo>
                      <a:pt x="153" y="9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1" name="Google Shape;10621;p13"/>
              <p:cNvSpPr/>
              <p:nvPr/>
            </p:nvSpPr>
            <p:spPr>
              <a:xfrm>
                <a:off x="-1580300" y="14077250"/>
                <a:ext cx="3050" cy="3050"/>
              </a:xfrm>
              <a:custGeom>
                <a:avLst/>
                <a:gdLst/>
                <a:ahLst/>
                <a:cxnLst/>
                <a:rect l="l" t="t" r="r" b="b"/>
                <a:pathLst>
                  <a:path w="122" h="122" extrusionOk="0">
                    <a:moveTo>
                      <a:pt x="0" y="0"/>
                    </a:moveTo>
                    <a:lnTo>
                      <a:pt x="61" y="91"/>
                    </a:lnTo>
                    <a:lnTo>
                      <a:pt x="91" y="122"/>
                    </a:lnTo>
                    <a:lnTo>
                      <a:pt x="91" y="6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2" name="Google Shape;10622;p13"/>
              <p:cNvSpPr/>
              <p:nvPr/>
            </p:nvSpPr>
            <p:spPr>
              <a:xfrm>
                <a:off x="-1571200" y="14221625"/>
                <a:ext cx="38025" cy="5350"/>
              </a:xfrm>
              <a:custGeom>
                <a:avLst/>
                <a:gdLst/>
                <a:ahLst/>
                <a:cxnLst/>
                <a:rect l="l" t="t" r="r" b="b"/>
                <a:pathLst>
                  <a:path w="1521" h="214" extrusionOk="0">
                    <a:moveTo>
                      <a:pt x="153" y="0"/>
                    </a:moveTo>
                    <a:lnTo>
                      <a:pt x="1" y="92"/>
                    </a:lnTo>
                    <a:lnTo>
                      <a:pt x="153" y="213"/>
                    </a:lnTo>
                    <a:lnTo>
                      <a:pt x="1429" y="213"/>
                    </a:lnTo>
                    <a:cubicBezTo>
                      <a:pt x="1460" y="122"/>
                      <a:pt x="1460" y="92"/>
                      <a:pt x="1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3" name="Google Shape;10623;p13"/>
              <p:cNvSpPr/>
              <p:nvPr/>
            </p:nvSpPr>
            <p:spPr>
              <a:xfrm>
                <a:off x="-1580300" y="14223900"/>
                <a:ext cx="2300" cy="3075"/>
              </a:xfrm>
              <a:custGeom>
                <a:avLst/>
                <a:gdLst/>
                <a:ahLst/>
                <a:cxnLst/>
                <a:rect l="l" t="t" r="r" b="b"/>
                <a:pathLst>
                  <a:path w="92" h="123" extrusionOk="0">
                    <a:moveTo>
                      <a:pt x="61" y="1"/>
                    </a:moveTo>
                    <a:lnTo>
                      <a:pt x="0" y="122"/>
                    </a:lnTo>
                    <a:lnTo>
                      <a:pt x="91" y="122"/>
                    </a:lnTo>
                    <a:lnTo>
                      <a:pt x="91" y="61"/>
                    </a:lnTo>
                    <a:lnTo>
                      <a:pt x="91" y="31"/>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4" name="Google Shape;10624;p13"/>
              <p:cNvSpPr/>
              <p:nvPr/>
            </p:nvSpPr>
            <p:spPr>
              <a:xfrm>
                <a:off x="-1574225" y="14149425"/>
                <a:ext cx="66125" cy="70700"/>
              </a:xfrm>
              <a:custGeom>
                <a:avLst/>
                <a:gdLst/>
                <a:ahLst/>
                <a:cxnLst/>
                <a:rect l="l" t="t" r="r" b="b"/>
                <a:pathLst>
                  <a:path w="2645" h="2828" extrusionOk="0">
                    <a:moveTo>
                      <a:pt x="1520" y="1"/>
                    </a:moveTo>
                    <a:lnTo>
                      <a:pt x="1490" y="92"/>
                    </a:lnTo>
                    <a:lnTo>
                      <a:pt x="0" y="2645"/>
                    </a:lnTo>
                    <a:lnTo>
                      <a:pt x="0" y="2736"/>
                    </a:lnTo>
                    <a:lnTo>
                      <a:pt x="0" y="2828"/>
                    </a:lnTo>
                    <a:lnTo>
                      <a:pt x="152" y="2736"/>
                    </a:lnTo>
                    <a:lnTo>
                      <a:pt x="1642" y="214"/>
                    </a:lnTo>
                    <a:lnTo>
                      <a:pt x="2614" y="214"/>
                    </a:lnTo>
                    <a:cubicBezTo>
                      <a:pt x="2614" y="122"/>
                      <a:pt x="2645" y="92"/>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5" name="Google Shape;10625;p13"/>
              <p:cNvSpPr/>
              <p:nvPr/>
            </p:nvSpPr>
            <p:spPr>
              <a:xfrm>
                <a:off x="-1578800" y="14030125"/>
                <a:ext cx="85900" cy="191525"/>
              </a:xfrm>
              <a:custGeom>
                <a:avLst/>
                <a:gdLst/>
                <a:ahLst/>
                <a:cxnLst/>
                <a:rect l="l" t="t" r="r" b="b"/>
                <a:pathLst>
                  <a:path w="3436" h="7661" extrusionOk="0">
                    <a:moveTo>
                      <a:pt x="3436" y="1"/>
                    </a:moveTo>
                    <a:lnTo>
                      <a:pt x="183" y="1855"/>
                    </a:lnTo>
                    <a:lnTo>
                      <a:pt x="92" y="1885"/>
                    </a:lnTo>
                    <a:lnTo>
                      <a:pt x="62" y="1885"/>
                    </a:lnTo>
                    <a:lnTo>
                      <a:pt x="1" y="1946"/>
                    </a:lnTo>
                    <a:lnTo>
                      <a:pt x="1" y="1976"/>
                    </a:lnTo>
                    <a:lnTo>
                      <a:pt x="1" y="2007"/>
                    </a:lnTo>
                    <a:lnTo>
                      <a:pt x="1" y="2037"/>
                    </a:lnTo>
                    <a:lnTo>
                      <a:pt x="1" y="2159"/>
                    </a:lnTo>
                    <a:lnTo>
                      <a:pt x="1" y="2341"/>
                    </a:lnTo>
                    <a:lnTo>
                      <a:pt x="1" y="7448"/>
                    </a:lnTo>
                    <a:lnTo>
                      <a:pt x="122" y="7660"/>
                    </a:lnTo>
                    <a:lnTo>
                      <a:pt x="183" y="7630"/>
                    </a:lnTo>
                    <a:lnTo>
                      <a:pt x="183" y="7539"/>
                    </a:lnTo>
                    <a:lnTo>
                      <a:pt x="183" y="7448"/>
                    </a:lnTo>
                    <a:lnTo>
                      <a:pt x="183" y="2341"/>
                    </a:lnTo>
                    <a:lnTo>
                      <a:pt x="183" y="2159"/>
                    </a:lnTo>
                    <a:lnTo>
                      <a:pt x="31" y="2068"/>
                    </a:lnTo>
                    <a:lnTo>
                      <a:pt x="92" y="1916"/>
                    </a:lnTo>
                    <a:lnTo>
                      <a:pt x="244" y="2007"/>
                    </a:lnTo>
                    <a:lnTo>
                      <a:pt x="396" y="1916"/>
                    </a:lnTo>
                    <a:lnTo>
                      <a:pt x="3436" y="183"/>
                    </a:lnTo>
                    <a:lnTo>
                      <a:pt x="34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6" name="Google Shape;10626;p13"/>
              <p:cNvSpPr/>
              <p:nvPr/>
            </p:nvSpPr>
            <p:spPr>
              <a:xfrm>
                <a:off x="-1577275" y="14078750"/>
                <a:ext cx="78300" cy="47150"/>
              </a:xfrm>
              <a:custGeom>
                <a:avLst/>
                <a:gdLst/>
                <a:ahLst/>
                <a:cxnLst/>
                <a:rect l="l" t="t" r="r" b="b"/>
                <a:pathLst>
                  <a:path w="3132" h="1886" extrusionOk="0">
                    <a:moveTo>
                      <a:pt x="92" y="1"/>
                    </a:moveTo>
                    <a:lnTo>
                      <a:pt x="1" y="153"/>
                    </a:lnTo>
                    <a:lnTo>
                      <a:pt x="153" y="214"/>
                    </a:lnTo>
                    <a:lnTo>
                      <a:pt x="305" y="305"/>
                    </a:lnTo>
                    <a:lnTo>
                      <a:pt x="3101" y="1886"/>
                    </a:lnTo>
                    <a:cubicBezTo>
                      <a:pt x="3101" y="1825"/>
                      <a:pt x="3131" y="1764"/>
                      <a:pt x="3131" y="1703"/>
                    </a:cubicBezTo>
                    <a:lnTo>
                      <a:pt x="426" y="153"/>
                    </a:lnTo>
                    <a:lnTo>
                      <a:pt x="274" y="62"/>
                    </a:lnTo>
                    <a:lnTo>
                      <a:pt x="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7" name="Google Shape;10627;p13"/>
              <p:cNvSpPr/>
              <p:nvPr/>
            </p:nvSpPr>
            <p:spPr>
              <a:xfrm>
                <a:off x="-1576500" y="14188175"/>
                <a:ext cx="56250" cy="35750"/>
              </a:xfrm>
              <a:custGeom>
                <a:avLst/>
                <a:gdLst/>
                <a:ahLst/>
                <a:cxnLst/>
                <a:rect l="l" t="t" r="r" b="b"/>
                <a:pathLst>
                  <a:path w="2250" h="1430" extrusionOk="0">
                    <a:moveTo>
                      <a:pt x="2249" y="1"/>
                    </a:moveTo>
                    <a:lnTo>
                      <a:pt x="213" y="1186"/>
                    </a:lnTo>
                    <a:lnTo>
                      <a:pt x="91" y="1278"/>
                    </a:lnTo>
                    <a:lnTo>
                      <a:pt x="0" y="1308"/>
                    </a:lnTo>
                    <a:lnTo>
                      <a:pt x="61" y="1338"/>
                    </a:lnTo>
                    <a:lnTo>
                      <a:pt x="152" y="1430"/>
                    </a:lnTo>
                    <a:lnTo>
                      <a:pt x="304" y="1338"/>
                    </a:lnTo>
                    <a:lnTo>
                      <a:pt x="2158" y="275"/>
                    </a:lnTo>
                    <a:cubicBezTo>
                      <a:pt x="2189" y="214"/>
                      <a:pt x="2219" y="92"/>
                      <a:pt x="2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8" name="Google Shape;10628;p13"/>
              <p:cNvSpPr/>
              <p:nvPr/>
            </p:nvSpPr>
            <p:spPr>
              <a:xfrm>
                <a:off x="-1578025" y="14224650"/>
                <a:ext cx="4575" cy="72975"/>
              </a:xfrm>
              <a:custGeom>
                <a:avLst/>
                <a:gdLst/>
                <a:ahLst/>
                <a:cxnLst/>
                <a:rect l="l" t="t" r="r" b="b"/>
                <a:pathLst>
                  <a:path w="183" h="2919" extrusionOk="0">
                    <a:moveTo>
                      <a:pt x="0" y="1"/>
                    </a:moveTo>
                    <a:lnTo>
                      <a:pt x="0" y="92"/>
                    </a:lnTo>
                    <a:lnTo>
                      <a:pt x="0" y="305"/>
                    </a:lnTo>
                    <a:lnTo>
                      <a:pt x="0" y="2919"/>
                    </a:lnTo>
                    <a:cubicBezTo>
                      <a:pt x="61" y="2858"/>
                      <a:pt x="122" y="2767"/>
                      <a:pt x="183" y="2676"/>
                    </a:cubicBezTo>
                    <a:lnTo>
                      <a:pt x="183" y="30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9" name="Google Shape;10629;p13"/>
              <p:cNvSpPr/>
              <p:nvPr/>
            </p:nvSpPr>
            <p:spPr>
              <a:xfrm>
                <a:off x="-1578025" y="14215550"/>
                <a:ext cx="3825" cy="7625"/>
              </a:xfrm>
              <a:custGeom>
                <a:avLst/>
                <a:gdLst/>
                <a:ahLst/>
                <a:cxnLst/>
                <a:rect l="l" t="t" r="r" b="b"/>
                <a:pathLst>
                  <a:path w="153" h="305" extrusionOk="0">
                    <a:moveTo>
                      <a:pt x="0" y="0"/>
                    </a:moveTo>
                    <a:lnTo>
                      <a:pt x="0" y="183"/>
                    </a:lnTo>
                    <a:lnTo>
                      <a:pt x="152" y="304"/>
                    </a:lnTo>
                    <a:lnTo>
                      <a:pt x="152" y="304"/>
                    </a:lnTo>
                    <a:lnTo>
                      <a:pt x="122" y="213"/>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0" name="Google Shape;10630;p13"/>
              <p:cNvSpPr/>
              <p:nvPr/>
            </p:nvSpPr>
            <p:spPr>
              <a:xfrm>
                <a:off x="-1581825" y="14219350"/>
                <a:ext cx="39525" cy="46375"/>
              </a:xfrm>
              <a:custGeom>
                <a:avLst/>
                <a:gdLst/>
                <a:ahLst/>
                <a:cxnLst/>
                <a:rect l="l" t="t" r="r" b="b"/>
                <a:pathLst>
                  <a:path w="1581" h="1855" extrusionOk="0">
                    <a:moveTo>
                      <a:pt x="0" y="0"/>
                    </a:moveTo>
                    <a:lnTo>
                      <a:pt x="122" y="213"/>
                    </a:lnTo>
                    <a:lnTo>
                      <a:pt x="152" y="243"/>
                    </a:lnTo>
                    <a:lnTo>
                      <a:pt x="152" y="274"/>
                    </a:lnTo>
                    <a:lnTo>
                      <a:pt x="335" y="578"/>
                    </a:lnTo>
                    <a:lnTo>
                      <a:pt x="1064" y="1854"/>
                    </a:lnTo>
                    <a:cubicBezTo>
                      <a:pt x="1095" y="1763"/>
                      <a:pt x="1125" y="1733"/>
                      <a:pt x="1186" y="1642"/>
                    </a:cubicBezTo>
                    <a:lnTo>
                      <a:pt x="487" y="486"/>
                    </a:lnTo>
                    <a:lnTo>
                      <a:pt x="1520" y="1034"/>
                    </a:lnTo>
                    <a:cubicBezTo>
                      <a:pt x="1550" y="1003"/>
                      <a:pt x="1550" y="942"/>
                      <a:pt x="1581" y="882"/>
                    </a:cubicBezTo>
                    <a:lnTo>
                      <a:pt x="608" y="335"/>
                    </a:lnTo>
                    <a:lnTo>
                      <a:pt x="456" y="243"/>
                    </a:lnTo>
                    <a:lnTo>
                      <a:pt x="304" y="152"/>
                    </a:lnTo>
                    <a:lnTo>
                      <a:pt x="152" y="6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31" name="Google Shape;10631;p13"/>
            <p:cNvGrpSpPr/>
            <p:nvPr/>
          </p:nvGrpSpPr>
          <p:grpSpPr>
            <a:xfrm>
              <a:off x="7845984" y="-398043"/>
              <a:ext cx="1656028" cy="1583160"/>
              <a:chOff x="1543725" y="670125"/>
              <a:chExt cx="1004140" cy="959956"/>
            </a:xfrm>
          </p:grpSpPr>
          <p:sp>
            <p:nvSpPr>
              <p:cNvPr id="10632" name="Google Shape;10632;p13"/>
              <p:cNvSpPr/>
              <p:nvPr/>
            </p:nvSpPr>
            <p:spPr>
              <a:xfrm>
                <a:off x="1543725" y="670125"/>
                <a:ext cx="1004140" cy="959956"/>
              </a:xfrm>
              <a:custGeom>
                <a:avLst/>
                <a:gdLst/>
                <a:ahLst/>
                <a:cxnLst/>
                <a:rect l="l" t="t" r="r" b="b"/>
                <a:pathLst>
                  <a:path w="26658" h="25485" extrusionOk="0">
                    <a:moveTo>
                      <a:pt x="16809" y="0"/>
                    </a:moveTo>
                    <a:cubicBezTo>
                      <a:pt x="14893" y="0"/>
                      <a:pt x="13038" y="1050"/>
                      <a:pt x="12098" y="2866"/>
                    </a:cubicBezTo>
                    <a:cubicBezTo>
                      <a:pt x="12007" y="3079"/>
                      <a:pt x="11885" y="3322"/>
                      <a:pt x="11794" y="3535"/>
                    </a:cubicBezTo>
                    <a:cubicBezTo>
                      <a:pt x="11612" y="3322"/>
                      <a:pt x="11460" y="3079"/>
                      <a:pt x="11277" y="2896"/>
                    </a:cubicBezTo>
                    <a:cubicBezTo>
                      <a:pt x="10252" y="1870"/>
                      <a:pt x="8887" y="1346"/>
                      <a:pt x="7524" y="1346"/>
                    </a:cubicBezTo>
                    <a:cubicBezTo>
                      <a:pt x="6181" y="1346"/>
                      <a:pt x="4841" y="1855"/>
                      <a:pt x="3830" y="2896"/>
                    </a:cubicBezTo>
                    <a:cubicBezTo>
                      <a:pt x="1794" y="4963"/>
                      <a:pt x="1733" y="8307"/>
                      <a:pt x="3830" y="10343"/>
                    </a:cubicBezTo>
                    <a:cubicBezTo>
                      <a:pt x="4013" y="10525"/>
                      <a:pt x="4195" y="10677"/>
                      <a:pt x="4408" y="10829"/>
                    </a:cubicBezTo>
                    <a:cubicBezTo>
                      <a:pt x="4134" y="10921"/>
                      <a:pt x="3861" y="11042"/>
                      <a:pt x="3648" y="11133"/>
                    </a:cubicBezTo>
                    <a:cubicBezTo>
                      <a:pt x="1064" y="12471"/>
                      <a:pt x="1" y="15632"/>
                      <a:pt x="1308" y="18246"/>
                    </a:cubicBezTo>
                    <a:cubicBezTo>
                      <a:pt x="2251" y="20069"/>
                      <a:pt x="4103" y="21135"/>
                      <a:pt x="6030" y="21135"/>
                    </a:cubicBezTo>
                    <a:cubicBezTo>
                      <a:pt x="6834" y="21135"/>
                      <a:pt x="7651" y="20950"/>
                      <a:pt x="8420" y="20556"/>
                    </a:cubicBezTo>
                    <a:cubicBezTo>
                      <a:pt x="8663" y="20465"/>
                      <a:pt x="8876" y="20343"/>
                      <a:pt x="9089" y="20191"/>
                    </a:cubicBezTo>
                    <a:cubicBezTo>
                      <a:pt x="9089" y="20495"/>
                      <a:pt x="9119" y="20769"/>
                      <a:pt x="9150" y="21012"/>
                    </a:cubicBezTo>
                    <a:cubicBezTo>
                      <a:pt x="9562" y="23620"/>
                      <a:pt x="11809" y="25485"/>
                      <a:pt x="14368" y="25485"/>
                    </a:cubicBezTo>
                    <a:cubicBezTo>
                      <a:pt x="14642" y="25485"/>
                      <a:pt x="14919" y="25463"/>
                      <a:pt x="15198" y="25419"/>
                    </a:cubicBezTo>
                    <a:cubicBezTo>
                      <a:pt x="18086" y="24963"/>
                      <a:pt x="20062" y="22289"/>
                      <a:pt x="19606" y="19401"/>
                    </a:cubicBezTo>
                    <a:cubicBezTo>
                      <a:pt x="19575" y="19158"/>
                      <a:pt x="19484" y="18884"/>
                      <a:pt x="19454" y="18641"/>
                    </a:cubicBezTo>
                    <a:lnTo>
                      <a:pt x="19454" y="18641"/>
                    </a:lnTo>
                    <a:cubicBezTo>
                      <a:pt x="19727" y="18702"/>
                      <a:pt x="19971" y="18793"/>
                      <a:pt x="20244" y="18823"/>
                    </a:cubicBezTo>
                    <a:cubicBezTo>
                      <a:pt x="20555" y="18885"/>
                      <a:pt x="20866" y="18915"/>
                      <a:pt x="21173" y="18915"/>
                    </a:cubicBezTo>
                    <a:cubicBezTo>
                      <a:pt x="23591" y="18915"/>
                      <a:pt x="25770" y="17073"/>
                      <a:pt x="26202" y="14538"/>
                    </a:cubicBezTo>
                    <a:cubicBezTo>
                      <a:pt x="26658" y="11650"/>
                      <a:pt x="24712" y="8945"/>
                      <a:pt x="21825" y="8489"/>
                    </a:cubicBezTo>
                    <a:cubicBezTo>
                      <a:pt x="21612" y="8459"/>
                      <a:pt x="21338" y="8428"/>
                      <a:pt x="21065" y="8428"/>
                    </a:cubicBezTo>
                    <a:cubicBezTo>
                      <a:pt x="21217" y="8185"/>
                      <a:pt x="21369" y="7942"/>
                      <a:pt x="21490" y="7699"/>
                    </a:cubicBezTo>
                    <a:cubicBezTo>
                      <a:pt x="22828" y="5115"/>
                      <a:pt x="21794" y="1924"/>
                      <a:pt x="19211" y="586"/>
                    </a:cubicBezTo>
                    <a:cubicBezTo>
                      <a:pt x="18442" y="188"/>
                      <a:pt x="17620" y="0"/>
                      <a:pt x="16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33" name="Google Shape;10633;p13"/>
              <p:cNvGrpSpPr/>
              <p:nvPr/>
            </p:nvGrpSpPr>
            <p:grpSpPr>
              <a:xfrm>
                <a:off x="1843712" y="942918"/>
                <a:ext cx="388167" cy="388171"/>
                <a:chOff x="1843712" y="942918"/>
                <a:chExt cx="388167" cy="388171"/>
              </a:xfrm>
            </p:grpSpPr>
            <p:sp>
              <p:nvSpPr>
                <p:cNvPr id="10634" name="Google Shape;10634;p13"/>
                <p:cNvSpPr/>
                <p:nvPr/>
              </p:nvSpPr>
              <p:spPr>
                <a:xfrm>
                  <a:off x="2002859" y="1105042"/>
                  <a:ext cx="69873" cy="61888"/>
                </a:xfrm>
                <a:custGeom>
                  <a:avLst/>
                  <a:gdLst/>
                  <a:ahLst/>
                  <a:cxnLst/>
                  <a:rect l="l" t="t" r="r" b="b"/>
                  <a:pathLst>
                    <a:path w="1855" h="1643" extrusionOk="0">
                      <a:moveTo>
                        <a:pt x="953" y="0"/>
                      </a:moveTo>
                      <a:cubicBezTo>
                        <a:pt x="651" y="0"/>
                        <a:pt x="372" y="182"/>
                        <a:pt x="243" y="438"/>
                      </a:cubicBezTo>
                      <a:cubicBezTo>
                        <a:pt x="0" y="864"/>
                        <a:pt x="183" y="1350"/>
                        <a:pt x="578" y="1533"/>
                      </a:cubicBezTo>
                      <a:cubicBezTo>
                        <a:pt x="710" y="1608"/>
                        <a:pt x="847" y="1643"/>
                        <a:pt x="980" y="1643"/>
                      </a:cubicBezTo>
                      <a:cubicBezTo>
                        <a:pt x="1275" y="1643"/>
                        <a:pt x="1546" y="1471"/>
                        <a:pt x="1672" y="1198"/>
                      </a:cubicBezTo>
                      <a:cubicBezTo>
                        <a:pt x="1854" y="834"/>
                        <a:pt x="1702" y="317"/>
                        <a:pt x="1338" y="104"/>
                      </a:cubicBezTo>
                      <a:cubicBezTo>
                        <a:pt x="1212" y="32"/>
                        <a:pt x="1081" y="0"/>
                        <a:pt x="9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5" name="Google Shape;10635;p13"/>
                <p:cNvSpPr/>
                <p:nvPr/>
              </p:nvSpPr>
              <p:spPr>
                <a:xfrm>
                  <a:off x="2105880" y="961338"/>
                  <a:ext cx="29833" cy="27347"/>
                </a:xfrm>
                <a:custGeom>
                  <a:avLst/>
                  <a:gdLst/>
                  <a:ahLst/>
                  <a:cxnLst/>
                  <a:rect l="l" t="t" r="r" b="b"/>
                  <a:pathLst>
                    <a:path w="792" h="726" extrusionOk="0">
                      <a:moveTo>
                        <a:pt x="403" y="0"/>
                      </a:moveTo>
                      <a:cubicBezTo>
                        <a:pt x="265" y="0"/>
                        <a:pt x="134" y="53"/>
                        <a:pt x="92" y="180"/>
                      </a:cubicBezTo>
                      <a:cubicBezTo>
                        <a:pt x="1" y="393"/>
                        <a:pt x="31" y="606"/>
                        <a:pt x="244" y="697"/>
                      </a:cubicBezTo>
                      <a:cubicBezTo>
                        <a:pt x="299" y="716"/>
                        <a:pt x="357" y="726"/>
                        <a:pt x="414" y="726"/>
                      </a:cubicBezTo>
                      <a:cubicBezTo>
                        <a:pt x="544" y="726"/>
                        <a:pt x="667" y="672"/>
                        <a:pt x="730" y="545"/>
                      </a:cubicBezTo>
                      <a:cubicBezTo>
                        <a:pt x="791" y="393"/>
                        <a:pt x="730" y="150"/>
                        <a:pt x="578" y="28"/>
                      </a:cubicBezTo>
                      <a:cubicBezTo>
                        <a:pt x="523" y="10"/>
                        <a:pt x="462" y="0"/>
                        <a:pt x="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6" name="Google Shape;10636;p13"/>
                <p:cNvSpPr/>
                <p:nvPr/>
              </p:nvSpPr>
              <p:spPr>
                <a:xfrm>
                  <a:off x="1939878" y="1283439"/>
                  <a:ext cx="30963" cy="26970"/>
                </a:xfrm>
                <a:custGeom>
                  <a:avLst/>
                  <a:gdLst/>
                  <a:ahLst/>
                  <a:cxnLst/>
                  <a:rect l="l" t="t" r="r" b="b"/>
                  <a:pathLst>
                    <a:path w="822" h="716" extrusionOk="0">
                      <a:moveTo>
                        <a:pt x="377" y="1"/>
                      </a:moveTo>
                      <a:cubicBezTo>
                        <a:pt x="249" y="1"/>
                        <a:pt x="131" y="62"/>
                        <a:pt x="92" y="201"/>
                      </a:cubicBezTo>
                      <a:cubicBezTo>
                        <a:pt x="0" y="383"/>
                        <a:pt x="31" y="596"/>
                        <a:pt x="244" y="687"/>
                      </a:cubicBezTo>
                      <a:cubicBezTo>
                        <a:pt x="299" y="706"/>
                        <a:pt x="357" y="716"/>
                        <a:pt x="413" y="716"/>
                      </a:cubicBezTo>
                      <a:cubicBezTo>
                        <a:pt x="544" y="716"/>
                        <a:pt x="666" y="663"/>
                        <a:pt x="730" y="535"/>
                      </a:cubicBezTo>
                      <a:cubicBezTo>
                        <a:pt x="821" y="353"/>
                        <a:pt x="760" y="140"/>
                        <a:pt x="578" y="49"/>
                      </a:cubicBezTo>
                      <a:cubicBezTo>
                        <a:pt x="515" y="18"/>
                        <a:pt x="445" y="1"/>
                        <a:pt x="3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7" name="Google Shape;10637;p13"/>
                <p:cNvSpPr/>
                <p:nvPr/>
              </p:nvSpPr>
              <p:spPr>
                <a:xfrm>
                  <a:off x="2070397" y="948456"/>
                  <a:ext cx="29795" cy="27874"/>
                </a:xfrm>
                <a:custGeom>
                  <a:avLst/>
                  <a:gdLst/>
                  <a:ahLst/>
                  <a:cxnLst/>
                  <a:rect l="l" t="t" r="r" b="b"/>
                  <a:pathLst>
                    <a:path w="791" h="740" extrusionOk="0">
                      <a:moveTo>
                        <a:pt x="416" y="0"/>
                      </a:moveTo>
                      <a:cubicBezTo>
                        <a:pt x="247" y="0"/>
                        <a:pt x="58" y="93"/>
                        <a:pt x="31" y="279"/>
                      </a:cubicBezTo>
                      <a:cubicBezTo>
                        <a:pt x="1" y="462"/>
                        <a:pt x="92" y="674"/>
                        <a:pt x="305" y="735"/>
                      </a:cubicBezTo>
                      <a:cubicBezTo>
                        <a:pt x="323" y="738"/>
                        <a:pt x="343" y="740"/>
                        <a:pt x="362" y="740"/>
                      </a:cubicBezTo>
                      <a:cubicBezTo>
                        <a:pt x="529" y="740"/>
                        <a:pt x="706" y="625"/>
                        <a:pt x="760" y="462"/>
                      </a:cubicBezTo>
                      <a:cubicBezTo>
                        <a:pt x="791" y="279"/>
                        <a:pt x="669" y="67"/>
                        <a:pt x="487" y="6"/>
                      </a:cubicBezTo>
                      <a:cubicBezTo>
                        <a:pt x="464" y="2"/>
                        <a:pt x="440" y="0"/>
                        <a:pt x="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8" name="Google Shape;10638;p13"/>
                <p:cNvSpPr/>
                <p:nvPr/>
              </p:nvSpPr>
              <p:spPr>
                <a:xfrm>
                  <a:off x="1975361" y="1297640"/>
                  <a:ext cx="29833" cy="27912"/>
                </a:xfrm>
                <a:custGeom>
                  <a:avLst/>
                  <a:gdLst/>
                  <a:ahLst/>
                  <a:cxnLst/>
                  <a:rect l="l" t="t" r="r" b="b"/>
                  <a:pathLst>
                    <a:path w="792" h="741" extrusionOk="0">
                      <a:moveTo>
                        <a:pt x="418" y="1"/>
                      </a:moveTo>
                      <a:cubicBezTo>
                        <a:pt x="254" y="1"/>
                        <a:pt x="84" y="94"/>
                        <a:pt x="31" y="280"/>
                      </a:cubicBezTo>
                      <a:cubicBezTo>
                        <a:pt x="1" y="462"/>
                        <a:pt x="122" y="675"/>
                        <a:pt x="305" y="736"/>
                      </a:cubicBezTo>
                      <a:cubicBezTo>
                        <a:pt x="324" y="739"/>
                        <a:pt x="343" y="741"/>
                        <a:pt x="363" y="741"/>
                      </a:cubicBezTo>
                      <a:cubicBezTo>
                        <a:pt x="535" y="741"/>
                        <a:pt x="733" y="626"/>
                        <a:pt x="761" y="462"/>
                      </a:cubicBezTo>
                      <a:cubicBezTo>
                        <a:pt x="791" y="280"/>
                        <a:pt x="700" y="67"/>
                        <a:pt x="487" y="6"/>
                      </a:cubicBezTo>
                      <a:cubicBezTo>
                        <a:pt x="464" y="3"/>
                        <a:pt x="441" y="1"/>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9" name="Google Shape;10639;p13"/>
                <p:cNvSpPr/>
                <p:nvPr/>
              </p:nvSpPr>
              <p:spPr>
                <a:xfrm>
                  <a:off x="2034914" y="942918"/>
                  <a:ext cx="26367" cy="27535"/>
                </a:xfrm>
                <a:custGeom>
                  <a:avLst/>
                  <a:gdLst/>
                  <a:ahLst/>
                  <a:cxnLst/>
                  <a:rect l="l" t="t" r="r" b="b"/>
                  <a:pathLst>
                    <a:path w="700" h="731" extrusionOk="0">
                      <a:moveTo>
                        <a:pt x="365" y="1"/>
                      </a:moveTo>
                      <a:cubicBezTo>
                        <a:pt x="183" y="1"/>
                        <a:pt x="0" y="153"/>
                        <a:pt x="0" y="335"/>
                      </a:cubicBezTo>
                      <a:cubicBezTo>
                        <a:pt x="0" y="517"/>
                        <a:pt x="152" y="730"/>
                        <a:pt x="335" y="730"/>
                      </a:cubicBezTo>
                      <a:cubicBezTo>
                        <a:pt x="517" y="730"/>
                        <a:pt x="699" y="578"/>
                        <a:pt x="699" y="366"/>
                      </a:cubicBezTo>
                      <a:cubicBezTo>
                        <a:pt x="699" y="183"/>
                        <a:pt x="547" y="1"/>
                        <a:pt x="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0" name="Google Shape;10640;p13"/>
                <p:cNvSpPr/>
                <p:nvPr/>
              </p:nvSpPr>
              <p:spPr>
                <a:xfrm>
                  <a:off x="2014310" y="1303592"/>
                  <a:ext cx="27497" cy="27497"/>
                </a:xfrm>
                <a:custGeom>
                  <a:avLst/>
                  <a:gdLst/>
                  <a:ahLst/>
                  <a:cxnLst/>
                  <a:rect l="l" t="t" r="r" b="b"/>
                  <a:pathLst>
                    <a:path w="730" h="730" extrusionOk="0">
                      <a:moveTo>
                        <a:pt x="365" y="0"/>
                      </a:moveTo>
                      <a:cubicBezTo>
                        <a:pt x="183" y="0"/>
                        <a:pt x="0" y="152"/>
                        <a:pt x="0" y="335"/>
                      </a:cubicBezTo>
                      <a:cubicBezTo>
                        <a:pt x="0" y="517"/>
                        <a:pt x="152" y="730"/>
                        <a:pt x="335" y="730"/>
                      </a:cubicBezTo>
                      <a:cubicBezTo>
                        <a:pt x="517" y="730"/>
                        <a:pt x="730" y="578"/>
                        <a:pt x="730" y="365"/>
                      </a:cubicBezTo>
                      <a:cubicBezTo>
                        <a:pt x="730" y="183"/>
                        <a:pt x="578"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1" name="Google Shape;10641;p13"/>
                <p:cNvSpPr/>
                <p:nvPr/>
              </p:nvSpPr>
              <p:spPr>
                <a:xfrm>
                  <a:off x="1993705" y="944086"/>
                  <a:ext cx="30925" cy="27648"/>
                </a:xfrm>
                <a:custGeom>
                  <a:avLst/>
                  <a:gdLst/>
                  <a:ahLst/>
                  <a:cxnLst/>
                  <a:rect l="l" t="t" r="r" b="b"/>
                  <a:pathLst>
                    <a:path w="821" h="734" extrusionOk="0">
                      <a:moveTo>
                        <a:pt x="365" y="0"/>
                      </a:moveTo>
                      <a:cubicBezTo>
                        <a:pt x="152" y="31"/>
                        <a:pt x="0" y="243"/>
                        <a:pt x="61" y="426"/>
                      </a:cubicBezTo>
                      <a:cubicBezTo>
                        <a:pt x="89" y="592"/>
                        <a:pt x="243" y="734"/>
                        <a:pt x="432" y="734"/>
                      </a:cubicBezTo>
                      <a:cubicBezTo>
                        <a:pt x="450" y="734"/>
                        <a:pt x="468" y="732"/>
                        <a:pt x="486" y="730"/>
                      </a:cubicBezTo>
                      <a:cubicBezTo>
                        <a:pt x="669" y="699"/>
                        <a:pt x="821" y="486"/>
                        <a:pt x="760" y="304"/>
                      </a:cubicBezTo>
                      <a:cubicBezTo>
                        <a:pt x="760" y="122"/>
                        <a:pt x="578"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2" name="Google Shape;10642;p13"/>
                <p:cNvSpPr/>
                <p:nvPr/>
              </p:nvSpPr>
              <p:spPr>
                <a:xfrm>
                  <a:off x="2049793" y="1301934"/>
                  <a:ext cx="29795" cy="27384"/>
                </a:xfrm>
                <a:custGeom>
                  <a:avLst/>
                  <a:gdLst/>
                  <a:ahLst/>
                  <a:cxnLst/>
                  <a:rect l="l" t="t" r="r" b="b"/>
                  <a:pathLst>
                    <a:path w="791" h="727" extrusionOk="0">
                      <a:moveTo>
                        <a:pt x="440" y="0"/>
                      </a:moveTo>
                      <a:cubicBezTo>
                        <a:pt x="407" y="0"/>
                        <a:pt x="372" y="5"/>
                        <a:pt x="335" y="14"/>
                      </a:cubicBezTo>
                      <a:cubicBezTo>
                        <a:pt x="152" y="44"/>
                        <a:pt x="0" y="227"/>
                        <a:pt x="31" y="409"/>
                      </a:cubicBezTo>
                      <a:cubicBezTo>
                        <a:pt x="82" y="590"/>
                        <a:pt x="222" y="727"/>
                        <a:pt x="374" y="727"/>
                      </a:cubicBezTo>
                      <a:cubicBezTo>
                        <a:pt x="401" y="727"/>
                        <a:pt x="429" y="722"/>
                        <a:pt x="456" y="713"/>
                      </a:cubicBezTo>
                      <a:cubicBezTo>
                        <a:pt x="639" y="683"/>
                        <a:pt x="791" y="500"/>
                        <a:pt x="760" y="318"/>
                      </a:cubicBezTo>
                      <a:cubicBezTo>
                        <a:pt x="760" y="137"/>
                        <a:pt x="629" y="0"/>
                        <a:pt x="4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3" name="Google Shape;10643;p13"/>
                <p:cNvSpPr/>
                <p:nvPr/>
              </p:nvSpPr>
              <p:spPr>
                <a:xfrm>
                  <a:off x="1958185" y="954671"/>
                  <a:ext cx="29833" cy="26104"/>
                </a:xfrm>
                <a:custGeom>
                  <a:avLst/>
                  <a:gdLst/>
                  <a:ahLst/>
                  <a:cxnLst/>
                  <a:rect l="l" t="t" r="r" b="b"/>
                  <a:pathLst>
                    <a:path w="792" h="693" extrusionOk="0">
                      <a:moveTo>
                        <a:pt x="418" y="0"/>
                      </a:moveTo>
                      <a:cubicBezTo>
                        <a:pt x="369" y="0"/>
                        <a:pt x="320" y="8"/>
                        <a:pt x="274" y="23"/>
                      </a:cubicBezTo>
                      <a:cubicBezTo>
                        <a:pt x="122" y="114"/>
                        <a:pt x="1" y="297"/>
                        <a:pt x="92" y="479"/>
                      </a:cubicBezTo>
                      <a:cubicBezTo>
                        <a:pt x="138" y="595"/>
                        <a:pt x="255" y="693"/>
                        <a:pt x="402" y="693"/>
                      </a:cubicBezTo>
                      <a:cubicBezTo>
                        <a:pt x="448" y="693"/>
                        <a:pt x="497" y="683"/>
                        <a:pt x="548" y="661"/>
                      </a:cubicBezTo>
                      <a:cubicBezTo>
                        <a:pt x="700" y="601"/>
                        <a:pt x="791" y="418"/>
                        <a:pt x="730" y="205"/>
                      </a:cubicBezTo>
                      <a:cubicBezTo>
                        <a:pt x="708" y="69"/>
                        <a:pt x="565"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4" name="Google Shape;10644;p13"/>
                <p:cNvSpPr/>
                <p:nvPr/>
              </p:nvSpPr>
              <p:spPr>
                <a:xfrm>
                  <a:off x="2087574" y="1292442"/>
                  <a:ext cx="29795" cy="26104"/>
                </a:xfrm>
                <a:custGeom>
                  <a:avLst/>
                  <a:gdLst/>
                  <a:ahLst/>
                  <a:cxnLst/>
                  <a:rect l="l" t="t" r="r" b="b"/>
                  <a:pathLst>
                    <a:path w="791" h="693" extrusionOk="0">
                      <a:moveTo>
                        <a:pt x="396" y="0"/>
                      </a:moveTo>
                      <a:cubicBezTo>
                        <a:pt x="348" y="0"/>
                        <a:pt x="297" y="8"/>
                        <a:pt x="244" y="23"/>
                      </a:cubicBezTo>
                      <a:cubicBezTo>
                        <a:pt x="92" y="114"/>
                        <a:pt x="1" y="296"/>
                        <a:pt x="61" y="479"/>
                      </a:cubicBezTo>
                      <a:cubicBezTo>
                        <a:pt x="131" y="594"/>
                        <a:pt x="253" y="693"/>
                        <a:pt x="388" y="693"/>
                      </a:cubicBezTo>
                      <a:cubicBezTo>
                        <a:pt x="430" y="693"/>
                        <a:pt x="474" y="683"/>
                        <a:pt x="517" y="661"/>
                      </a:cubicBezTo>
                      <a:cubicBezTo>
                        <a:pt x="669" y="600"/>
                        <a:pt x="791" y="418"/>
                        <a:pt x="700" y="205"/>
                      </a:cubicBezTo>
                      <a:cubicBezTo>
                        <a:pt x="654" y="68"/>
                        <a:pt x="540" y="0"/>
                        <a:pt x="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5" name="Google Shape;10645;p13"/>
                <p:cNvSpPr/>
                <p:nvPr/>
              </p:nvSpPr>
              <p:spPr>
                <a:xfrm>
                  <a:off x="1923831" y="971584"/>
                  <a:ext cx="32130" cy="26744"/>
                </a:xfrm>
                <a:custGeom>
                  <a:avLst/>
                  <a:gdLst/>
                  <a:ahLst/>
                  <a:cxnLst/>
                  <a:rect l="l" t="t" r="r" b="b"/>
                  <a:pathLst>
                    <a:path w="853" h="710" extrusionOk="0">
                      <a:moveTo>
                        <a:pt x="402" y="1"/>
                      </a:moveTo>
                      <a:cubicBezTo>
                        <a:pt x="346" y="1"/>
                        <a:pt x="292" y="11"/>
                        <a:pt x="244" y="30"/>
                      </a:cubicBezTo>
                      <a:cubicBezTo>
                        <a:pt x="62" y="152"/>
                        <a:pt x="1" y="364"/>
                        <a:pt x="123" y="516"/>
                      </a:cubicBezTo>
                      <a:cubicBezTo>
                        <a:pt x="197" y="647"/>
                        <a:pt x="307" y="709"/>
                        <a:pt x="415" y="709"/>
                      </a:cubicBezTo>
                      <a:cubicBezTo>
                        <a:pt x="483" y="709"/>
                        <a:pt x="550" y="685"/>
                        <a:pt x="609" y="638"/>
                      </a:cubicBezTo>
                      <a:cubicBezTo>
                        <a:pt x="822" y="516"/>
                        <a:pt x="852" y="304"/>
                        <a:pt x="730" y="152"/>
                      </a:cubicBezTo>
                      <a:cubicBezTo>
                        <a:pt x="647" y="48"/>
                        <a:pt x="522" y="1"/>
                        <a:pt x="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6" name="Google Shape;10646;p13"/>
                <p:cNvSpPr/>
                <p:nvPr/>
              </p:nvSpPr>
              <p:spPr>
                <a:xfrm>
                  <a:off x="2120797" y="1275002"/>
                  <a:ext cx="30925" cy="26706"/>
                </a:xfrm>
                <a:custGeom>
                  <a:avLst/>
                  <a:gdLst/>
                  <a:ahLst/>
                  <a:cxnLst/>
                  <a:rect l="l" t="t" r="r" b="b"/>
                  <a:pathLst>
                    <a:path w="821" h="709" extrusionOk="0">
                      <a:moveTo>
                        <a:pt x="371" y="1"/>
                      </a:moveTo>
                      <a:cubicBezTo>
                        <a:pt x="315" y="1"/>
                        <a:pt x="261" y="11"/>
                        <a:pt x="213" y="30"/>
                      </a:cubicBezTo>
                      <a:cubicBezTo>
                        <a:pt x="30" y="151"/>
                        <a:pt x="0" y="364"/>
                        <a:pt x="91" y="516"/>
                      </a:cubicBezTo>
                      <a:cubicBezTo>
                        <a:pt x="166" y="647"/>
                        <a:pt x="287" y="709"/>
                        <a:pt x="404" y="709"/>
                      </a:cubicBezTo>
                      <a:cubicBezTo>
                        <a:pt x="477" y="709"/>
                        <a:pt x="549" y="685"/>
                        <a:pt x="608" y="638"/>
                      </a:cubicBezTo>
                      <a:cubicBezTo>
                        <a:pt x="790" y="516"/>
                        <a:pt x="821" y="303"/>
                        <a:pt x="699" y="151"/>
                      </a:cubicBezTo>
                      <a:cubicBezTo>
                        <a:pt x="616" y="48"/>
                        <a:pt x="490" y="1"/>
                        <a:pt x="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7" name="Google Shape;10647;p13"/>
                <p:cNvSpPr/>
                <p:nvPr/>
              </p:nvSpPr>
              <p:spPr>
                <a:xfrm>
                  <a:off x="1895242" y="995579"/>
                  <a:ext cx="29795" cy="26104"/>
                </a:xfrm>
                <a:custGeom>
                  <a:avLst/>
                  <a:gdLst/>
                  <a:ahLst/>
                  <a:cxnLst/>
                  <a:rect l="l" t="t" r="r" b="b"/>
                  <a:pathLst>
                    <a:path w="791" h="693" extrusionOk="0">
                      <a:moveTo>
                        <a:pt x="418" y="1"/>
                      </a:moveTo>
                      <a:cubicBezTo>
                        <a:pt x="327" y="1"/>
                        <a:pt x="228" y="31"/>
                        <a:pt x="152" y="92"/>
                      </a:cubicBezTo>
                      <a:cubicBezTo>
                        <a:pt x="0" y="183"/>
                        <a:pt x="0" y="427"/>
                        <a:pt x="152" y="578"/>
                      </a:cubicBezTo>
                      <a:cubicBezTo>
                        <a:pt x="213" y="654"/>
                        <a:pt x="296" y="692"/>
                        <a:pt x="384" y="692"/>
                      </a:cubicBezTo>
                      <a:cubicBezTo>
                        <a:pt x="471" y="692"/>
                        <a:pt x="562" y="654"/>
                        <a:pt x="638" y="578"/>
                      </a:cubicBezTo>
                      <a:cubicBezTo>
                        <a:pt x="790" y="457"/>
                        <a:pt x="790" y="244"/>
                        <a:pt x="638" y="92"/>
                      </a:cubicBezTo>
                      <a:cubicBezTo>
                        <a:pt x="593" y="31"/>
                        <a:pt x="509" y="1"/>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8" name="Google Shape;10648;p13"/>
                <p:cNvSpPr/>
                <p:nvPr/>
              </p:nvSpPr>
              <p:spPr>
                <a:xfrm>
                  <a:off x="2150554" y="1251760"/>
                  <a:ext cx="29795" cy="26405"/>
                </a:xfrm>
                <a:custGeom>
                  <a:avLst/>
                  <a:gdLst/>
                  <a:ahLst/>
                  <a:cxnLst/>
                  <a:rect l="l" t="t" r="r" b="b"/>
                  <a:pathLst>
                    <a:path w="791" h="701" extrusionOk="0">
                      <a:moveTo>
                        <a:pt x="407" y="1"/>
                      </a:moveTo>
                      <a:cubicBezTo>
                        <a:pt x="319" y="1"/>
                        <a:pt x="228" y="24"/>
                        <a:pt x="152" y="69"/>
                      </a:cubicBezTo>
                      <a:cubicBezTo>
                        <a:pt x="0" y="191"/>
                        <a:pt x="0" y="404"/>
                        <a:pt x="152" y="586"/>
                      </a:cubicBezTo>
                      <a:cubicBezTo>
                        <a:pt x="198" y="662"/>
                        <a:pt x="281" y="700"/>
                        <a:pt x="373" y="700"/>
                      </a:cubicBezTo>
                      <a:cubicBezTo>
                        <a:pt x="464" y="700"/>
                        <a:pt x="563" y="662"/>
                        <a:pt x="639" y="586"/>
                      </a:cubicBezTo>
                      <a:cubicBezTo>
                        <a:pt x="791" y="465"/>
                        <a:pt x="791" y="221"/>
                        <a:pt x="639" y="69"/>
                      </a:cubicBezTo>
                      <a:cubicBezTo>
                        <a:pt x="578" y="24"/>
                        <a:pt x="494"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9" name="Google Shape;10649;p13"/>
                <p:cNvSpPr/>
                <p:nvPr/>
              </p:nvSpPr>
              <p:spPr>
                <a:xfrm>
                  <a:off x="1871172" y="1024244"/>
                  <a:ext cx="30963" cy="26480"/>
                </a:xfrm>
                <a:custGeom>
                  <a:avLst/>
                  <a:gdLst/>
                  <a:ahLst/>
                  <a:cxnLst/>
                  <a:rect l="l" t="t" r="r" b="b"/>
                  <a:pathLst>
                    <a:path w="822" h="703" extrusionOk="0">
                      <a:moveTo>
                        <a:pt x="445" y="1"/>
                      </a:moveTo>
                      <a:cubicBezTo>
                        <a:pt x="318" y="1"/>
                        <a:pt x="185" y="48"/>
                        <a:pt x="122" y="152"/>
                      </a:cubicBezTo>
                      <a:cubicBezTo>
                        <a:pt x="1" y="304"/>
                        <a:pt x="62" y="547"/>
                        <a:pt x="214" y="638"/>
                      </a:cubicBezTo>
                      <a:cubicBezTo>
                        <a:pt x="269" y="683"/>
                        <a:pt x="337" y="703"/>
                        <a:pt x="407" y="703"/>
                      </a:cubicBezTo>
                      <a:cubicBezTo>
                        <a:pt x="528" y="703"/>
                        <a:pt x="653" y="643"/>
                        <a:pt x="730" y="547"/>
                      </a:cubicBezTo>
                      <a:cubicBezTo>
                        <a:pt x="821" y="395"/>
                        <a:pt x="761" y="152"/>
                        <a:pt x="609" y="30"/>
                      </a:cubicBezTo>
                      <a:cubicBezTo>
                        <a:pt x="561" y="11"/>
                        <a:pt x="503"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0" name="Google Shape;10650;p13"/>
                <p:cNvSpPr/>
                <p:nvPr/>
              </p:nvSpPr>
              <p:spPr>
                <a:xfrm>
                  <a:off x="2173456" y="1222191"/>
                  <a:ext cx="30925" cy="27460"/>
                </a:xfrm>
                <a:custGeom>
                  <a:avLst/>
                  <a:gdLst/>
                  <a:ahLst/>
                  <a:cxnLst/>
                  <a:rect l="l" t="t" r="r" b="b"/>
                  <a:pathLst>
                    <a:path w="821" h="729" extrusionOk="0">
                      <a:moveTo>
                        <a:pt x="423" y="1"/>
                      </a:moveTo>
                      <a:cubicBezTo>
                        <a:pt x="303" y="1"/>
                        <a:pt x="181" y="68"/>
                        <a:pt x="122" y="186"/>
                      </a:cubicBezTo>
                      <a:cubicBezTo>
                        <a:pt x="0" y="338"/>
                        <a:pt x="61" y="550"/>
                        <a:pt x="213" y="672"/>
                      </a:cubicBezTo>
                      <a:cubicBezTo>
                        <a:pt x="262" y="711"/>
                        <a:pt x="321" y="728"/>
                        <a:pt x="381" y="728"/>
                      </a:cubicBezTo>
                      <a:cubicBezTo>
                        <a:pt x="506" y="728"/>
                        <a:pt x="638" y="653"/>
                        <a:pt x="699" y="550"/>
                      </a:cubicBezTo>
                      <a:cubicBezTo>
                        <a:pt x="821" y="398"/>
                        <a:pt x="760" y="186"/>
                        <a:pt x="608" y="64"/>
                      </a:cubicBezTo>
                      <a:cubicBezTo>
                        <a:pt x="554" y="21"/>
                        <a:pt x="489" y="1"/>
                        <a:pt x="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1" name="Google Shape;10651;p13"/>
                <p:cNvSpPr/>
                <p:nvPr/>
              </p:nvSpPr>
              <p:spPr>
                <a:xfrm>
                  <a:off x="1853995" y="1057844"/>
                  <a:ext cx="29833" cy="26141"/>
                </a:xfrm>
                <a:custGeom>
                  <a:avLst/>
                  <a:gdLst/>
                  <a:ahLst/>
                  <a:cxnLst/>
                  <a:rect l="l" t="t" r="r" b="b"/>
                  <a:pathLst>
                    <a:path w="792" h="694" extrusionOk="0">
                      <a:moveTo>
                        <a:pt x="402" y="1"/>
                      </a:moveTo>
                      <a:cubicBezTo>
                        <a:pt x="261" y="1"/>
                        <a:pt x="133" y="83"/>
                        <a:pt x="62" y="202"/>
                      </a:cubicBezTo>
                      <a:cubicBezTo>
                        <a:pt x="1" y="415"/>
                        <a:pt x="62" y="597"/>
                        <a:pt x="274" y="658"/>
                      </a:cubicBezTo>
                      <a:cubicBezTo>
                        <a:pt x="323" y="682"/>
                        <a:pt x="372" y="694"/>
                        <a:pt x="419" y="694"/>
                      </a:cubicBezTo>
                      <a:cubicBezTo>
                        <a:pt x="548" y="694"/>
                        <a:pt x="664" y="609"/>
                        <a:pt x="730" y="476"/>
                      </a:cubicBezTo>
                      <a:cubicBezTo>
                        <a:pt x="791" y="293"/>
                        <a:pt x="730" y="111"/>
                        <a:pt x="518" y="20"/>
                      </a:cubicBezTo>
                      <a:cubicBezTo>
                        <a:pt x="479" y="7"/>
                        <a:pt x="440" y="1"/>
                        <a:pt x="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2" name="Google Shape;10652;p13"/>
                <p:cNvSpPr/>
                <p:nvPr/>
              </p:nvSpPr>
              <p:spPr>
                <a:xfrm>
                  <a:off x="2191763" y="1187913"/>
                  <a:ext cx="29795" cy="26593"/>
                </a:xfrm>
                <a:custGeom>
                  <a:avLst/>
                  <a:gdLst/>
                  <a:ahLst/>
                  <a:cxnLst/>
                  <a:rect l="l" t="t" r="r" b="b"/>
                  <a:pathLst>
                    <a:path w="791" h="706" extrusionOk="0">
                      <a:moveTo>
                        <a:pt x="397" y="0"/>
                      </a:moveTo>
                      <a:cubicBezTo>
                        <a:pt x="242" y="0"/>
                        <a:pt x="108" y="98"/>
                        <a:pt x="61" y="214"/>
                      </a:cubicBezTo>
                      <a:cubicBezTo>
                        <a:pt x="1" y="397"/>
                        <a:pt x="61" y="609"/>
                        <a:pt x="274" y="670"/>
                      </a:cubicBezTo>
                      <a:cubicBezTo>
                        <a:pt x="323" y="695"/>
                        <a:pt x="372" y="706"/>
                        <a:pt x="419" y="706"/>
                      </a:cubicBezTo>
                      <a:cubicBezTo>
                        <a:pt x="548" y="706"/>
                        <a:pt x="663" y="621"/>
                        <a:pt x="730" y="488"/>
                      </a:cubicBezTo>
                      <a:cubicBezTo>
                        <a:pt x="791" y="305"/>
                        <a:pt x="730" y="93"/>
                        <a:pt x="548" y="32"/>
                      </a:cubicBezTo>
                      <a:cubicBezTo>
                        <a:pt x="497" y="10"/>
                        <a:pt x="446" y="0"/>
                        <a:pt x="3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3" name="Google Shape;10653;p13"/>
                <p:cNvSpPr/>
                <p:nvPr/>
              </p:nvSpPr>
              <p:spPr>
                <a:xfrm>
                  <a:off x="1843712" y="1093930"/>
                  <a:ext cx="29795" cy="27799"/>
                </a:xfrm>
                <a:custGeom>
                  <a:avLst/>
                  <a:gdLst/>
                  <a:ahLst/>
                  <a:cxnLst/>
                  <a:rect l="l" t="t" r="r" b="b"/>
                  <a:pathLst>
                    <a:path w="791" h="738" extrusionOk="0">
                      <a:moveTo>
                        <a:pt x="409" y="0"/>
                      </a:moveTo>
                      <a:cubicBezTo>
                        <a:pt x="243" y="0"/>
                        <a:pt x="86" y="141"/>
                        <a:pt x="31" y="308"/>
                      </a:cubicBezTo>
                      <a:cubicBezTo>
                        <a:pt x="0" y="521"/>
                        <a:pt x="152" y="703"/>
                        <a:pt x="335" y="733"/>
                      </a:cubicBezTo>
                      <a:cubicBezTo>
                        <a:pt x="353" y="736"/>
                        <a:pt x="371" y="737"/>
                        <a:pt x="389" y="737"/>
                      </a:cubicBezTo>
                      <a:cubicBezTo>
                        <a:pt x="578" y="737"/>
                        <a:pt x="732" y="596"/>
                        <a:pt x="760" y="430"/>
                      </a:cubicBezTo>
                      <a:cubicBezTo>
                        <a:pt x="791" y="247"/>
                        <a:pt x="669" y="65"/>
                        <a:pt x="456" y="4"/>
                      </a:cubicBezTo>
                      <a:cubicBezTo>
                        <a:pt x="440" y="1"/>
                        <a:pt x="425" y="0"/>
                        <a:pt x="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4" name="Google Shape;10654;p13"/>
                <p:cNvSpPr/>
                <p:nvPr/>
              </p:nvSpPr>
              <p:spPr>
                <a:xfrm>
                  <a:off x="2202084" y="1151148"/>
                  <a:ext cx="29795" cy="27836"/>
                </a:xfrm>
                <a:custGeom>
                  <a:avLst/>
                  <a:gdLst/>
                  <a:ahLst/>
                  <a:cxnLst/>
                  <a:rect l="l" t="t" r="r" b="b"/>
                  <a:pathLst>
                    <a:path w="791" h="739" extrusionOk="0">
                      <a:moveTo>
                        <a:pt x="408" y="1"/>
                      </a:moveTo>
                      <a:cubicBezTo>
                        <a:pt x="238" y="1"/>
                        <a:pt x="58" y="142"/>
                        <a:pt x="31" y="309"/>
                      </a:cubicBezTo>
                      <a:cubicBezTo>
                        <a:pt x="0" y="521"/>
                        <a:pt x="152" y="704"/>
                        <a:pt x="334" y="734"/>
                      </a:cubicBezTo>
                      <a:cubicBezTo>
                        <a:pt x="350" y="737"/>
                        <a:pt x="366" y="738"/>
                        <a:pt x="382" y="738"/>
                      </a:cubicBezTo>
                      <a:cubicBezTo>
                        <a:pt x="547" y="738"/>
                        <a:pt x="704" y="597"/>
                        <a:pt x="760" y="430"/>
                      </a:cubicBezTo>
                      <a:cubicBezTo>
                        <a:pt x="790" y="248"/>
                        <a:pt x="638" y="66"/>
                        <a:pt x="456" y="5"/>
                      </a:cubicBezTo>
                      <a:cubicBezTo>
                        <a:pt x="440" y="2"/>
                        <a:pt x="424"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5" name="Google Shape;10655;p13"/>
                <p:cNvSpPr/>
                <p:nvPr/>
              </p:nvSpPr>
              <p:spPr>
                <a:xfrm>
                  <a:off x="1843712" y="1131862"/>
                  <a:ext cx="27497" cy="27497"/>
                </a:xfrm>
                <a:custGeom>
                  <a:avLst/>
                  <a:gdLst/>
                  <a:ahLst/>
                  <a:cxnLst/>
                  <a:rect l="l" t="t" r="r" b="b"/>
                  <a:pathLst>
                    <a:path w="730" h="730" extrusionOk="0">
                      <a:moveTo>
                        <a:pt x="335" y="0"/>
                      </a:moveTo>
                      <a:cubicBezTo>
                        <a:pt x="152" y="30"/>
                        <a:pt x="0" y="182"/>
                        <a:pt x="0" y="365"/>
                      </a:cubicBezTo>
                      <a:cubicBezTo>
                        <a:pt x="0" y="578"/>
                        <a:pt x="183" y="730"/>
                        <a:pt x="395" y="730"/>
                      </a:cubicBezTo>
                      <a:cubicBezTo>
                        <a:pt x="578" y="730"/>
                        <a:pt x="730" y="517"/>
                        <a:pt x="730" y="334"/>
                      </a:cubicBezTo>
                      <a:cubicBezTo>
                        <a:pt x="730" y="152"/>
                        <a:pt x="547" y="0"/>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6" name="Google Shape;10656;p13"/>
                <p:cNvSpPr/>
                <p:nvPr/>
              </p:nvSpPr>
              <p:spPr>
                <a:xfrm>
                  <a:off x="2204344" y="1114686"/>
                  <a:ext cx="27535" cy="27497"/>
                </a:xfrm>
                <a:custGeom>
                  <a:avLst/>
                  <a:gdLst/>
                  <a:ahLst/>
                  <a:cxnLst/>
                  <a:rect l="l" t="t" r="r" b="b"/>
                  <a:pathLst>
                    <a:path w="731" h="730" extrusionOk="0">
                      <a:moveTo>
                        <a:pt x="335" y="0"/>
                      </a:moveTo>
                      <a:cubicBezTo>
                        <a:pt x="153" y="0"/>
                        <a:pt x="1" y="152"/>
                        <a:pt x="1" y="365"/>
                      </a:cubicBezTo>
                      <a:cubicBezTo>
                        <a:pt x="1" y="578"/>
                        <a:pt x="214" y="730"/>
                        <a:pt x="396" y="730"/>
                      </a:cubicBezTo>
                      <a:cubicBezTo>
                        <a:pt x="578" y="730"/>
                        <a:pt x="730" y="517"/>
                        <a:pt x="730" y="334"/>
                      </a:cubicBezTo>
                      <a:cubicBezTo>
                        <a:pt x="730" y="152"/>
                        <a:pt x="548" y="0"/>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7" name="Google Shape;10657;p13"/>
                <p:cNvSpPr/>
                <p:nvPr/>
              </p:nvSpPr>
              <p:spPr>
                <a:xfrm>
                  <a:off x="1848270" y="1170171"/>
                  <a:ext cx="29833" cy="27573"/>
                </a:xfrm>
                <a:custGeom>
                  <a:avLst/>
                  <a:gdLst/>
                  <a:ahLst/>
                  <a:cxnLst/>
                  <a:rect l="l" t="t" r="r" b="b"/>
                  <a:pathLst>
                    <a:path w="792" h="732" extrusionOk="0">
                      <a:moveTo>
                        <a:pt x="401" y="1"/>
                      </a:moveTo>
                      <a:cubicBezTo>
                        <a:pt x="369" y="1"/>
                        <a:pt x="337" y="6"/>
                        <a:pt x="305" y="16"/>
                      </a:cubicBezTo>
                      <a:cubicBezTo>
                        <a:pt x="122" y="47"/>
                        <a:pt x="1" y="229"/>
                        <a:pt x="31" y="472"/>
                      </a:cubicBezTo>
                      <a:cubicBezTo>
                        <a:pt x="106" y="622"/>
                        <a:pt x="243" y="731"/>
                        <a:pt x="391" y="731"/>
                      </a:cubicBezTo>
                      <a:cubicBezTo>
                        <a:pt x="423" y="731"/>
                        <a:pt x="455" y="726"/>
                        <a:pt x="487" y="716"/>
                      </a:cubicBezTo>
                      <a:cubicBezTo>
                        <a:pt x="670" y="655"/>
                        <a:pt x="791" y="472"/>
                        <a:pt x="761" y="260"/>
                      </a:cubicBezTo>
                      <a:cubicBezTo>
                        <a:pt x="686" y="110"/>
                        <a:pt x="549"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8" name="Google Shape;10658;p13"/>
                <p:cNvSpPr/>
                <p:nvPr/>
              </p:nvSpPr>
              <p:spPr>
                <a:xfrm>
                  <a:off x="2197489" y="1076716"/>
                  <a:ext cx="29795" cy="27912"/>
                </a:xfrm>
                <a:custGeom>
                  <a:avLst/>
                  <a:gdLst/>
                  <a:ahLst/>
                  <a:cxnLst/>
                  <a:rect l="l" t="t" r="r" b="b"/>
                  <a:pathLst>
                    <a:path w="791" h="741" extrusionOk="0">
                      <a:moveTo>
                        <a:pt x="361" y="0"/>
                      </a:moveTo>
                      <a:cubicBezTo>
                        <a:pt x="342" y="0"/>
                        <a:pt x="323" y="2"/>
                        <a:pt x="304" y="5"/>
                      </a:cubicBezTo>
                      <a:cubicBezTo>
                        <a:pt x="122" y="66"/>
                        <a:pt x="1" y="248"/>
                        <a:pt x="31" y="461"/>
                      </a:cubicBezTo>
                      <a:cubicBezTo>
                        <a:pt x="111" y="647"/>
                        <a:pt x="260" y="740"/>
                        <a:pt x="419" y="740"/>
                      </a:cubicBezTo>
                      <a:cubicBezTo>
                        <a:pt x="441" y="740"/>
                        <a:pt x="464" y="738"/>
                        <a:pt x="487" y="735"/>
                      </a:cubicBezTo>
                      <a:cubicBezTo>
                        <a:pt x="669" y="674"/>
                        <a:pt x="791" y="461"/>
                        <a:pt x="760" y="279"/>
                      </a:cubicBezTo>
                      <a:cubicBezTo>
                        <a:pt x="679" y="115"/>
                        <a:pt x="524"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9" name="Google Shape;10659;p13"/>
                <p:cNvSpPr/>
                <p:nvPr/>
              </p:nvSpPr>
              <p:spPr>
                <a:xfrm>
                  <a:off x="1860888" y="1204901"/>
                  <a:ext cx="32093" cy="26819"/>
                </a:xfrm>
                <a:custGeom>
                  <a:avLst/>
                  <a:gdLst/>
                  <a:ahLst/>
                  <a:cxnLst/>
                  <a:rect l="l" t="t" r="r" b="b"/>
                  <a:pathLst>
                    <a:path w="852" h="712" extrusionOk="0">
                      <a:moveTo>
                        <a:pt x="423" y="0"/>
                      </a:moveTo>
                      <a:cubicBezTo>
                        <a:pt x="374" y="0"/>
                        <a:pt x="324" y="12"/>
                        <a:pt x="274" y="37"/>
                      </a:cubicBezTo>
                      <a:cubicBezTo>
                        <a:pt x="91" y="98"/>
                        <a:pt x="0" y="341"/>
                        <a:pt x="122" y="523"/>
                      </a:cubicBezTo>
                      <a:cubicBezTo>
                        <a:pt x="210" y="633"/>
                        <a:pt x="330" y="711"/>
                        <a:pt x="459" y="711"/>
                      </a:cubicBezTo>
                      <a:cubicBezTo>
                        <a:pt x="508" y="711"/>
                        <a:pt x="558" y="700"/>
                        <a:pt x="608" y="675"/>
                      </a:cubicBezTo>
                      <a:cubicBezTo>
                        <a:pt x="760" y="553"/>
                        <a:pt x="851" y="371"/>
                        <a:pt x="760" y="189"/>
                      </a:cubicBezTo>
                      <a:cubicBezTo>
                        <a:pt x="672" y="79"/>
                        <a:pt x="552" y="0"/>
                        <a:pt x="4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0" name="Google Shape;10660;p13"/>
                <p:cNvSpPr/>
                <p:nvPr/>
              </p:nvSpPr>
              <p:spPr>
                <a:xfrm>
                  <a:off x="2184907" y="1041647"/>
                  <a:ext cx="29795" cy="27008"/>
                </a:xfrm>
                <a:custGeom>
                  <a:avLst/>
                  <a:gdLst/>
                  <a:ahLst/>
                  <a:cxnLst/>
                  <a:rect l="l" t="t" r="r" b="b"/>
                  <a:pathLst>
                    <a:path w="791" h="717" extrusionOk="0">
                      <a:moveTo>
                        <a:pt x="358" y="1"/>
                      </a:moveTo>
                      <a:cubicBezTo>
                        <a:pt x="309" y="1"/>
                        <a:pt x="260" y="8"/>
                        <a:pt x="213" y="24"/>
                      </a:cubicBezTo>
                      <a:cubicBezTo>
                        <a:pt x="31" y="115"/>
                        <a:pt x="0" y="328"/>
                        <a:pt x="61" y="541"/>
                      </a:cubicBezTo>
                      <a:cubicBezTo>
                        <a:pt x="151" y="654"/>
                        <a:pt x="275" y="716"/>
                        <a:pt x="407" y="716"/>
                      </a:cubicBezTo>
                      <a:cubicBezTo>
                        <a:pt x="453" y="716"/>
                        <a:pt x="500" y="709"/>
                        <a:pt x="547" y="693"/>
                      </a:cubicBezTo>
                      <a:cubicBezTo>
                        <a:pt x="699" y="571"/>
                        <a:pt x="790" y="389"/>
                        <a:pt x="699" y="176"/>
                      </a:cubicBezTo>
                      <a:cubicBezTo>
                        <a:pt x="632" y="63"/>
                        <a:pt x="497"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1" name="Google Shape;10661;p13"/>
                <p:cNvSpPr/>
                <p:nvPr/>
              </p:nvSpPr>
              <p:spPr>
                <a:xfrm>
                  <a:off x="1882623" y="1236166"/>
                  <a:ext cx="28665" cy="26104"/>
                </a:xfrm>
                <a:custGeom>
                  <a:avLst/>
                  <a:gdLst/>
                  <a:ahLst/>
                  <a:cxnLst/>
                  <a:rect l="l" t="t" r="r" b="b"/>
                  <a:pathLst>
                    <a:path w="761" h="693" extrusionOk="0">
                      <a:moveTo>
                        <a:pt x="393" y="1"/>
                      </a:moveTo>
                      <a:cubicBezTo>
                        <a:pt x="310" y="1"/>
                        <a:pt x="224" y="31"/>
                        <a:pt x="153" y="88"/>
                      </a:cubicBezTo>
                      <a:cubicBezTo>
                        <a:pt x="1" y="240"/>
                        <a:pt x="1" y="453"/>
                        <a:pt x="122" y="575"/>
                      </a:cubicBezTo>
                      <a:cubicBezTo>
                        <a:pt x="170" y="655"/>
                        <a:pt x="261" y="693"/>
                        <a:pt x="358" y="693"/>
                      </a:cubicBezTo>
                      <a:cubicBezTo>
                        <a:pt x="445" y="693"/>
                        <a:pt x="537" y="662"/>
                        <a:pt x="609" y="605"/>
                      </a:cubicBezTo>
                      <a:cubicBezTo>
                        <a:pt x="761" y="483"/>
                        <a:pt x="761" y="271"/>
                        <a:pt x="639" y="119"/>
                      </a:cubicBezTo>
                      <a:cubicBezTo>
                        <a:pt x="575" y="38"/>
                        <a:pt x="485"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2" name="Google Shape;10662;p13"/>
                <p:cNvSpPr/>
                <p:nvPr/>
              </p:nvSpPr>
              <p:spPr>
                <a:xfrm>
                  <a:off x="2163135" y="1009478"/>
                  <a:ext cx="29795" cy="26292"/>
                </a:xfrm>
                <a:custGeom>
                  <a:avLst/>
                  <a:gdLst/>
                  <a:ahLst/>
                  <a:cxnLst/>
                  <a:rect l="l" t="t" r="r" b="b"/>
                  <a:pathLst>
                    <a:path w="791" h="698" extrusionOk="0">
                      <a:moveTo>
                        <a:pt x="434" y="0"/>
                      </a:moveTo>
                      <a:cubicBezTo>
                        <a:pt x="347" y="0"/>
                        <a:pt x="255" y="30"/>
                        <a:pt x="183" y="88"/>
                      </a:cubicBezTo>
                      <a:cubicBezTo>
                        <a:pt x="31" y="209"/>
                        <a:pt x="1" y="422"/>
                        <a:pt x="153" y="574"/>
                      </a:cubicBezTo>
                      <a:cubicBezTo>
                        <a:pt x="221" y="660"/>
                        <a:pt x="319" y="697"/>
                        <a:pt x="418" y="697"/>
                      </a:cubicBezTo>
                      <a:cubicBezTo>
                        <a:pt x="495" y="697"/>
                        <a:pt x="573" y="675"/>
                        <a:pt x="639" y="635"/>
                      </a:cubicBezTo>
                      <a:cubicBezTo>
                        <a:pt x="791" y="513"/>
                        <a:pt x="791" y="270"/>
                        <a:pt x="669" y="118"/>
                      </a:cubicBezTo>
                      <a:cubicBezTo>
                        <a:pt x="621" y="38"/>
                        <a:pt x="53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3" name="Google Shape;10663;p13"/>
                <p:cNvSpPr/>
                <p:nvPr/>
              </p:nvSpPr>
              <p:spPr>
                <a:xfrm>
                  <a:off x="1907823" y="1262496"/>
                  <a:ext cx="32093" cy="27723"/>
                </a:xfrm>
                <a:custGeom>
                  <a:avLst/>
                  <a:gdLst/>
                  <a:ahLst/>
                  <a:cxnLst/>
                  <a:rect l="l" t="t" r="r" b="b"/>
                  <a:pathLst>
                    <a:path w="852" h="736" extrusionOk="0">
                      <a:moveTo>
                        <a:pt x="454" y="0"/>
                      </a:moveTo>
                      <a:cubicBezTo>
                        <a:pt x="341" y="0"/>
                        <a:pt x="225" y="58"/>
                        <a:pt x="152" y="149"/>
                      </a:cubicBezTo>
                      <a:cubicBezTo>
                        <a:pt x="0" y="301"/>
                        <a:pt x="61" y="514"/>
                        <a:pt x="213" y="635"/>
                      </a:cubicBezTo>
                      <a:cubicBezTo>
                        <a:pt x="282" y="704"/>
                        <a:pt x="362" y="735"/>
                        <a:pt x="442" y="735"/>
                      </a:cubicBezTo>
                      <a:cubicBezTo>
                        <a:pt x="538" y="735"/>
                        <a:pt x="633" y="689"/>
                        <a:pt x="700" y="605"/>
                      </a:cubicBezTo>
                      <a:cubicBezTo>
                        <a:pt x="851" y="453"/>
                        <a:pt x="821" y="210"/>
                        <a:pt x="669" y="88"/>
                      </a:cubicBezTo>
                      <a:cubicBezTo>
                        <a:pt x="608" y="27"/>
                        <a:pt x="532" y="0"/>
                        <a:pt x="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4" name="Google Shape;10664;p13"/>
                <p:cNvSpPr/>
                <p:nvPr/>
              </p:nvSpPr>
              <p:spPr>
                <a:xfrm>
                  <a:off x="2136806" y="983826"/>
                  <a:ext cx="30963" cy="27008"/>
                </a:xfrm>
                <a:custGeom>
                  <a:avLst/>
                  <a:gdLst/>
                  <a:ahLst/>
                  <a:cxnLst/>
                  <a:rect l="l" t="t" r="r" b="b"/>
                  <a:pathLst>
                    <a:path w="822" h="717" extrusionOk="0">
                      <a:moveTo>
                        <a:pt x="380" y="0"/>
                      </a:moveTo>
                      <a:cubicBezTo>
                        <a:pt x="283" y="0"/>
                        <a:pt x="189" y="47"/>
                        <a:pt x="122" y="131"/>
                      </a:cubicBezTo>
                      <a:cubicBezTo>
                        <a:pt x="1" y="283"/>
                        <a:pt x="1" y="465"/>
                        <a:pt x="153" y="617"/>
                      </a:cubicBezTo>
                      <a:cubicBezTo>
                        <a:pt x="221" y="685"/>
                        <a:pt x="308" y="717"/>
                        <a:pt x="394" y="717"/>
                      </a:cubicBezTo>
                      <a:cubicBezTo>
                        <a:pt x="499" y="717"/>
                        <a:pt x="602" y="670"/>
                        <a:pt x="669" y="587"/>
                      </a:cubicBezTo>
                      <a:cubicBezTo>
                        <a:pt x="821" y="435"/>
                        <a:pt x="760" y="191"/>
                        <a:pt x="608" y="100"/>
                      </a:cubicBezTo>
                      <a:cubicBezTo>
                        <a:pt x="540" y="32"/>
                        <a:pt x="45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65" name="Google Shape;10665;p13"/>
            <p:cNvGrpSpPr/>
            <p:nvPr/>
          </p:nvGrpSpPr>
          <p:grpSpPr>
            <a:xfrm>
              <a:off x="8039606" y="3937875"/>
              <a:ext cx="1447826" cy="1447826"/>
              <a:chOff x="6919026" y="1147583"/>
              <a:chExt cx="1166661" cy="1166661"/>
            </a:xfrm>
          </p:grpSpPr>
          <p:sp>
            <p:nvSpPr>
              <p:cNvPr id="10666" name="Google Shape;10666;p13"/>
              <p:cNvSpPr/>
              <p:nvPr/>
            </p:nvSpPr>
            <p:spPr>
              <a:xfrm>
                <a:off x="6919026" y="1147583"/>
                <a:ext cx="1166661" cy="1166661"/>
              </a:xfrm>
              <a:custGeom>
                <a:avLst/>
                <a:gdLst/>
                <a:ahLst/>
                <a:cxnLst/>
                <a:rect l="l" t="t" r="r" b="b"/>
                <a:pathLst>
                  <a:path w="25655" h="25655" extrusionOk="0">
                    <a:moveTo>
                      <a:pt x="18086" y="18755"/>
                    </a:moveTo>
                    <a:cubicBezTo>
                      <a:pt x="17630" y="17934"/>
                      <a:pt x="17053" y="17174"/>
                      <a:pt x="16445" y="16475"/>
                    </a:cubicBezTo>
                    <a:cubicBezTo>
                      <a:pt x="17174" y="17052"/>
                      <a:pt x="17934" y="17630"/>
                      <a:pt x="18725" y="18086"/>
                    </a:cubicBezTo>
                    <a:cubicBezTo>
                      <a:pt x="21795" y="19879"/>
                      <a:pt x="23466" y="20001"/>
                      <a:pt x="23922" y="19241"/>
                    </a:cubicBezTo>
                    <a:cubicBezTo>
                      <a:pt x="24378" y="18481"/>
                      <a:pt x="23405" y="17052"/>
                      <a:pt x="20366" y="15320"/>
                    </a:cubicBezTo>
                    <a:cubicBezTo>
                      <a:pt x="19576" y="14864"/>
                      <a:pt x="18694" y="14499"/>
                      <a:pt x="17813" y="14134"/>
                    </a:cubicBezTo>
                    <a:cubicBezTo>
                      <a:pt x="18725" y="14286"/>
                      <a:pt x="19667" y="14408"/>
                      <a:pt x="20579" y="14408"/>
                    </a:cubicBezTo>
                    <a:cubicBezTo>
                      <a:pt x="24135" y="14408"/>
                      <a:pt x="25655" y="13678"/>
                      <a:pt x="25655" y="12827"/>
                    </a:cubicBezTo>
                    <a:cubicBezTo>
                      <a:pt x="25655" y="11946"/>
                      <a:pt x="24135" y="11216"/>
                      <a:pt x="20579" y="11216"/>
                    </a:cubicBezTo>
                    <a:cubicBezTo>
                      <a:pt x="19728" y="11216"/>
                      <a:pt x="18846" y="11308"/>
                      <a:pt x="17965" y="11460"/>
                    </a:cubicBezTo>
                    <a:cubicBezTo>
                      <a:pt x="18816" y="11156"/>
                      <a:pt x="19606" y="10760"/>
                      <a:pt x="20366" y="10335"/>
                    </a:cubicBezTo>
                    <a:cubicBezTo>
                      <a:pt x="23436" y="8542"/>
                      <a:pt x="24409" y="7174"/>
                      <a:pt x="23922" y="6414"/>
                    </a:cubicBezTo>
                    <a:cubicBezTo>
                      <a:pt x="23466" y="5654"/>
                      <a:pt x="21795" y="5776"/>
                      <a:pt x="18725" y="7569"/>
                    </a:cubicBezTo>
                    <a:cubicBezTo>
                      <a:pt x="17934" y="8025"/>
                      <a:pt x="17174" y="8602"/>
                      <a:pt x="16445" y="9210"/>
                    </a:cubicBezTo>
                    <a:cubicBezTo>
                      <a:pt x="17053" y="8481"/>
                      <a:pt x="17630" y="7721"/>
                      <a:pt x="18086" y="6931"/>
                    </a:cubicBezTo>
                    <a:cubicBezTo>
                      <a:pt x="19880" y="3861"/>
                      <a:pt x="19971" y="2159"/>
                      <a:pt x="19211" y="1703"/>
                    </a:cubicBezTo>
                    <a:cubicBezTo>
                      <a:pt x="18451" y="1247"/>
                      <a:pt x="17053" y="2250"/>
                      <a:pt x="15320" y="5289"/>
                    </a:cubicBezTo>
                    <a:cubicBezTo>
                      <a:pt x="14864" y="6080"/>
                      <a:pt x="14469" y="6961"/>
                      <a:pt x="14135" y="7843"/>
                    </a:cubicBezTo>
                    <a:cubicBezTo>
                      <a:pt x="14287" y="6931"/>
                      <a:pt x="14408" y="5958"/>
                      <a:pt x="14408" y="5077"/>
                    </a:cubicBezTo>
                    <a:cubicBezTo>
                      <a:pt x="14408" y="1520"/>
                      <a:pt x="13679" y="0"/>
                      <a:pt x="12797" y="0"/>
                    </a:cubicBezTo>
                    <a:cubicBezTo>
                      <a:pt x="11916" y="0"/>
                      <a:pt x="11217" y="1520"/>
                      <a:pt x="11217" y="5077"/>
                    </a:cubicBezTo>
                    <a:cubicBezTo>
                      <a:pt x="11217" y="5928"/>
                      <a:pt x="11278" y="6809"/>
                      <a:pt x="11430" y="7691"/>
                    </a:cubicBezTo>
                    <a:cubicBezTo>
                      <a:pt x="11126" y="6839"/>
                      <a:pt x="10761" y="6049"/>
                      <a:pt x="10335" y="5289"/>
                    </a:cubicBezTo>
                    <a:cubicBezTo>
                      <a:pt x="8542" y="2219"/>
                      <a:pt x="7174" y="1277"/>
                      <a:pt x="6414" y="1733"/>
                    </a:cubicBezTo>
                    <a:cubicBezTo>
                      <a:pt x="5654" y="2189"/>
                      <a:pt x="5776" y="3861"/>
                      <a:pt x="7569" y="6931"/>
                    </a:cubicBezTo>
                    <a:cubicBezTo>
                      <a:pt x="8025" y="7721"/>
                      <a:pt x="8572" y="8481"/>
                      <a:pt x="9211" y="9210"/>
                    </a:cubicBezTo>
                    <a:cubicBezTo>
                      <a:pt x="8481" y="8602"/>
                      <a:pt x="7721" y="8025"/>
                      <a:pt x="6931" y="7569"/>
                    </a:cubicBezTo>
                    <a:cubicBezTo>
                      <a:pt x="3831" y="5776"/>
                      <a:pt x="2159" y="5684"/>
                      <a:pt x="1703" y="6444"/>
                    </a:cubicBezTo>
                    <a:cubicBezTo>
                      <a:pt x="1247" y="7204"/>
                      <a:pt x="2250" y="8602"/>
                      <a:pt x="5290" y="10335"/>
                    </a:cubicBezTo>
                    <a:cubicBezTo>
                      <a:pt x="6080" y="10791"/>
                      <a:pt x="6961" y="11186"/>
                      <a:pt x="7812" y="11520"/>
                    </a:cubicBezTo>
                    <a:cubicBezTo>
                      <a:pt x="6931" y="11368"/>
                      <a:pt x="5958" y="11247"/>
                      <a:pt x="5046" y="11247"/>
                    </a:cubicBezTo>
                    <a:cubicBezTo>
                      <a:pt x="1521" y="11247"/>
                      <a:pt x="1" y="11976"/>
                      <a:pt x="1" y="12858"/>
                    </a:cubicBezTo>
                    <a:cubicBezTo>
                      <a:pt x="1" y="13739"/>
                      <a:pt x="1521" y="14438"/>
                      <a:pt x="5046" y="14438"/>
                    </a:cubicBezTo>
                    <a:cubicBezTo>
                      <a:pt x="5928" y="14438"/>
                      <a:pt x="6809" y="14378"/>
                      <a:pt x="7691" y="14226"/>
                    </a:cubicBezTo>
                    <a:cubicBezTo>
                      <a:pt x="6840" y="14530"/>
                      <a:pt x="6050" y="14894"/>
                      <a:pt x="5290" y="15320"/>
                    </a:cubicBezTo>
                    <a:cubicBezTo>
                      <a:pt x="2189" y="17113"/>
                      <a:pt x="1247" y="18481"/>
                      <a:pt x="1703" y="19241"/>
                    </a:cubicBezTo>
                    <a:cubicBezTo>
                      <a:pt x="2159" y="20001"/>
                      <a:pt x="3831" y="19879"/>
                      <a:pt x="6931" y="18086"/>
                    </a:cubicBezTo>
                    <a:cubicBezTo>
                      <a:pt x="7721" y="17630"/>
                      <a:pt x="8481" y="17083"/>
                      <a:pt x="9211" y="16475"/>
                    </a:cubicBezTo>
                    <a:cubicBezTo>
                      <a:pt x="8572" y="17174"/>
                      <a:pt x="8025" y="17934"/>
                      <a:pt x="7569" y="18755"/>
                    </a:cubicBezTo>
                    <a:cubicBezTo>
                      <a:pt x="5776" y="21824"/>
                      <a:pt x="5654" y="23496"/>
                      <a:pt x="6414" y="23952"/>
                    </a:cubicBezTo>
                    <a:cubicBezTo>
                      <a:pt x="7174" y="24408"/>
                      <a:pt x="8572" y="23405"/>
                      <a:pt x="10335" y="20365"/>
                    </a:cubicBezTo>
                    <a:cubicBezTo>
                      <a:pt x="10791" y="19575"/>
                      <a:pt x="11186" y="18694"/>
                      <a:pt x="11521" y="17843"/>
                    </a:cubicBezTo>
                    <a:cubicBezTo>
                      <a:pt x="11369" y="18755"/>
                      <a:pt x="11247" y="19697"/>
                      <a:pt x="11247" y="20609"/>
                    </a:cubicBezTo>
                    <a:cubicBezTo>
                      <a:pt x="11247" y="24135"/>
                      <a:pt x="11977" y="25654"/>
                      <a:pt x="12858" y="25654"/>
                    </a:cubicBezTo>
                    <a:cubicBezTo>
                      <a:pt x="13709" y="25654"/>
                      <a:pt x="14439" y="24135"/>
                      <a:pt x="14439" y="20609"/>
                    </a:cubicBezTo>
                    <a:cubicBezTo>
                      <a:pt x="14439" y="19727"/>
                      <a:pt x="14378" y="18846"/>
                      <a:pt x="14226" y="17995"/>
                    </a:cubicBezTo>
                    <a:cubicBezTo>
                      <a:pt x="14530" y="18815"/>
                      <a:pt x="14895" y="19606"/>
                      <a:pt x="15320" y="20365"/>
                    </a:cubicBezTo>
                    <a:cubicBezTo>
                      <a:pt x="17083" y="23435"/>
                      <a:pt x="18451" y="24408"/>
                      <a:pt x="19211" y="23952"/>
                    </a:cubicBezTo>
                    <a:cubicBezTo>
                      <a:pt x="19971" y="23496"/>
                      <a:pt x="19880" y="21794"/>
                      <a:pt x="18086" y="18755"/>
                    </a:cubicBezTo>
                    <a:close/>
                  </a:path>
                </a:pathLst>
              </a:custGeom>
              <a:solidFill>
                <a:schemeClr val="accent4"/>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67" name="Google Shape;10667;p13"/>
              <p:cNvGrpSpPr/>
              <p:nvPr/>
            </p:nvGrpSpPr>
            <p:grpSpPr>
              <a:xfrm>
                <a:off x="6920435" y="1147583"/>
                <a:ext cx="1163887" cy="1163887"/>
                <a:chOff x="-6176950" y="14598400"/>
                <a:chExt cx="639850" cy="639850"/>
              </a:xfrm>
            </p:grpSpPr>
            <p:sp>
              <p:nvSpPr>
                <p:cNvPr id="10668" name="Google Shape;10668;p13"/>
                <p:cNvSpPr/>
                <p:nvPr/>
              </p:nvSpPr>
              <p:spPr>
                <a:xfrm>
                  <a:off x="-5815250" y="14935800"/>
                  <a:ext cx="247000" cy="162625"/>
                </a:xfrm>
                <a:custGeom>
                  <a:avLst/>
                  <a:gdLst/>
                  <a:ahLst/>
                  <a:cxnLst/>
                  <a:rect l="l" t="t" r="r" b="b"/>
                  <a:pathLst>
                    <a:path w="9880" h="6505" fill="none" extrusionOk="0">
                      <a:moveTo>
                        <a:pt x="304" y="456"/>
                      </a:moveTo>
                      <a:cubicBezTo>
                        <a:pt x="244" y="608"/>
                        <a:pt x="122" y="730"/>
                        <a:pt x="1" y="882"/>
                      </a:cubicBezTo>
                      <a:cubicBezTo>
                        <a:pt x="608" y="1459"/>
                        <a:pt x="1308" y="2158"/>
                        <a:pt x="1946" y="2979"/>
                      </a:cubicBezTo>
                      <a:cubicBezTo>
                        <a:pt x="2675" y="3556"/>
                        <a:pt x="3435" y="4134"/>
                        <a:pt x="4226" y="4590"/>
                      </a:cubicBezTo>
                      <a:cubicBezTo>
                        <a:pt x="7326" y="6383"/>
                        <a:pt x="8967" y="6505"/>
                        <a:pt x="9423" y="5745"/>
                      </a:cubicBezTo>
                      <a:cubicBezTo>
                        <a:pt x="9879" y="4985"/>
                        <a:pt x="8906" y="3556"/>
                        <a:pt x="5867" y="1824"/>
                      </a:cubicBezTo>
                      <a:cubicBezTo>
                        <a:pt x="5077" y="1368"/>
                        <a:pt x="4195" y="1003"/>
                        <a:pt x="3314" y="638"/>
                      </a:cubicBezTo>
                      <a:cubicBezTo>
                        <a:pt x="2311" y="456"/>
                        <a:pt x="1338" y="243"/>
                        <a:pt x="548" y="0"/>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69" name="Google Shape;10669;p13"/>
                <p:cNvGrpSpPr/>
                <p:nvPr/>
              </p:nvGrpSpPr>
              <p:grpSpPr>
                <a:xfrm>
                  <a:off x="-6176950" y="14598400"/>
                  <a:ext cx="639850" cy="639850"/>
                  <a:chOff x="-6176950" y="14598400"/>
                  <a:chExt cx="639850" cy="639850"/>
                </a:xfrm>
              </p:grpSpPr>
              <p:sp>
                <p:nvSpPr>
                  <p:cNvPr id="10670" name="Google Shape;10670;p13"/>
                  <p:cNvSpPr/>
                  <p:nvPr/>
                </p:nvSpPr>
                <p:spPr>
                  <a:xfrm>
                    <a:off x="-5897325" y="14598400"/>
                    <a:ext cx="79825" cy="264475"/>
                  </a:xfrm>
                  <a:custGeom>
                    <a:avLst/>
                    <a:gdLst/>
                    <a:ahLst/>
                    <a:cxnLst/>
                    <a:rect l="l" t="t" r="r" b="b"/>
                    <a:pathLst>
                      <a:path w="3193" h="10579" fill="none" extrusionOk="0">
                        <a:moveTo>
                          <a:pt x="2068" y="10548"/>
                        </a:moveTo>
                        <a:cubicBezTo>
                          <a:pt x="2280" y="9727"/>
                          <a:pt x="2584" y="8785"/>
                          <a:pt x="2919" y="7843"/>
                        </a:cubicBezTo>
                        <a:cubicBezTo>
                          <a:pt x="3071" y="6931"/>
                          <a:pt x="3192" y="5988"/>
                          <a:pt x="3192" y="5077"/>
                        </a:cubicBezTo>
                        <a:cubicBezTo>
                          <a:pt x="3192" y="1520"/>
                          <a:pt x="2463" y="0"/>
                          <a:pt x="1581" y="0"/>
                        </a:cubicBezTo>
                        <a:cubicBezTo>
                          <a:pt x="700" y="0"/>
                          <a:pt x="1" y="1520"/>
                          <a:pt x="1" y="5077"/>
                        </a:cubicBezTo>
                        <a:cubicBezTo>
                          <a:pt x="1" y="5928"/>
                          <a:pt x="62" y="6809"/>
                          <a:pt x="214" y="7691"/>
                        </a:cubicBezTo>
                        <a:cubicBezTo>
                          <a:pt x="609" y="8724"/>
                          <a:pt x="913" y="9697"/>
                          <a:pt x="1125" y="10578"/>
                        </a:cubicBezTo>
                        <a:cubicBezTo>
                          <a:pt x="1429" y="10457"/>
                          <a:pt x="1764" y="10457"/>
                          <a:pt x="2068" y="10548"/>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1" name="Google Shape;10671;p13"/>
                  <p:cNvSpPr/>
                  <p:nvPr/>
                </p:nvSpPr>
                <p:spPr>
                  <a:xfrm>
                    <a:off x="-5896550" y="14973775"/>
                    <a:ext cx="79800" cy="264475"/>
                  </a:xfrm>
                  <a:custGeom>
                    <a:avLst/>
                    <a:gdLst/>
                    <a:ahLst/>
                    <a:cxnLst/>
                    <a:rect l="l" t="t" r="r" b="b"/>
                    <a:pathLst>
                      <a:path w="3192" h="10579" fill="none" extrusionOk="0">
                        <a:moveTo>
                          <a:pt x="1094" y="31"/>
                        </a:moveTo>
                        <a:cubicBezTo>
                          <a:pt x="912" y="852"/>
                          <a:pt x="608" y="1794"/>
                          <a:pt x="274" y="2736"/>
                        </a:cubicBezTo>
                        <a:cubicBezTo>
                          <a:pt x="122" y="3648"/>
                          <a:pt x="0" y="4591"/>
                          <a:pt x="0" y="5502"/>
                        </a:cubicBezTo>
                        <a:cubicBezTo>
                          <a:pt x="0" y="9059"/>
                          <a:pt x="730" y="10579"/>
                          <a:pt x="1581" y="10579"/>
                        </a:cubicBezTo>
                        <a:cubicBezTo>
                          <a:pt x="2462" y="10579"/>
                          <a:pt x="3192" y="9059"/>
                          <a:pt x="3192" y="5502"/>
                        </a:cubicBezTo>
                        <a:cubicBezTo>
                          <a:pt x="3192" y="4651"/>
                          <a:pt x="3101" y="3770"/>
                          <a:pt x="2949" y="2888"/>
                        </a:cubicBezTo>
                        <a:cubicBezTo>
                          <a:pt x="2584" y="1855"/>
                          <a:pt x="2280" y="882"/>
                          <a:pt x="2037" y="1"/>
                        </a:cubicBezTo>
                        <a:cubicBezTo>
                          <a:pt x="1733" y="122"/>
                          <a:pt x="1398" y="122"/>
                          <a:pt x="1094" y="31"/>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2" name="Google Shape;10672;p13"/>
                  <p:cNvSpPr/>
                  <p:nvPr/>
                </p:nvSpPr>
                <p:spPr>
                  <a:xfrm>
                    <a:off x="-5839575" y="14628800"/>
                    <a:ext cx="162650" cy="246975"/>
                  </a:xfrm>
                  <a:custGeom>
                    <a:avLst/>
                    <a:gdLst/>
                    <a:ahLst/>
                    <a:cxnLst/>
                    <a:rect l="l" t="t" r="r" b="b"/>
                    <a:pathLst>
                      <a:path w="6506" h="9879" fill="none" extrusionOk="0">
                        <a:moveTo>
                          <a:pt x="457" y="9575"/>
                        </a:moveTo>
                        <a:cubicBezTo>
                          <a:pt x="609" y="9666"/>
                          <a:pt x="730" y="9788"/>
                          <a:pt x="882" y="9879"/>
                        </a:cubicBezTo>
                        <a:cubicBezTo>
                          <a:pt x="1460" y="9271"/>
                          <a:pt x="2159" y="8602"/>
                          <a:pt x="2980" y="7964"/>
                        </a:cubicBezTo>
                        <a:cubicBezTo>
                          <a:pt x="3588" y="7234"/>
                          <a:pt x="4135" y="6475"/>
                          <a:pt x="4591" y="5684"/>
                        </a:cubicBezTo>
                        <a:cubicBezTo>
                          <a:pt x="6384" y="2584"/>
                          <a:pt x="6506" y="912"/>
                          <a:pt x="5746" y="456"/>
                        </a:cubicBezTo>
                        <a:cubicBezTo>
                          <a:pt x="4986" y="0"/>
                          <a:pt x="3588" y="1003"/>
                          <a:pt x="1825" y="4043"/>
                        </a:cubicBezTo>
                        <a:cubicBezTo>
                          <a:pt x="1369" y="4833"/>
                          <a:pt x="1004" y="5715"/>
                          <a:pt x="639" y="6596"/>
                        </a:cubicBezTo>
                        <a:cubicBezTo>
                          <a:pt x="457" y="7569"/>
                          <a:pt x="214" y="8572"/>
                          <a:pt x="1" y="9362"/>
                        </a:cubicBezTo>
                        <a:cubicBezTo>
                          <a:pt x="153" y="9423"/>
                          <a:pt x="305" y="9484"/>
                          <a:pt x="457" y="9575"/>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3" name="Google Shape;10673;p13"/>
                  <p:cNvSpPr/>
                  <p:nvPr/>
                </p:nvSpPr>
                <p:spPr>
                  <a:xfrm>
                    <a:off x="-5813725" y="14740500"/>
                    <a:ext cx="246225" cy="160350"/>
                  </a:xfrm>
                  <a:custGeom>
                    <a:avLst/>
                    <a:gdLst/>
                    <a:ahLst/>
                    <a:cxnLst/>
                    <a:rect l="l" t="t" r="r" b="b"/>
                    <a:pathLst>
                      <a:path w="9849" h="6414" fill="none" extrusionOk="0">
                        <a:moveTo>
                          <a:pt x="0" y="5563"/>
                        </a:moveTo>
                        <a:cubicBezTo>
                          <a:pt x="213" y="5806"/>
                          <a:pt x="365" y="6110"/>
                          <a:pt x="487" y="6414"/>
                        </a:cubicBezTo>
                        <a:cubicBezTo>
                          <a:pt x="1307" y="6171"/>
                          <a:pt x="2341" y="5928"/>
                          <a:pt x="3405" y="5776"/>
                        </a:cubicBezTo>
                        <a:cubicBezTo>
                          <a:pt x="4256" y="5472"/>
                          <a:pt x="5046" y="5076"/>
                          <a:pt x="5806" y="4651"/>
                        </a:cubicBezTo>
                        <a:cubicBezTo>
                          <a:pt x="8876" y="2888"/>
                          <a:pt x="9849" y="1520"/>
                          <a:pt x="9362" y="760"/>
                        </a:cubicBezTo>
                        <a:cubicBezTo>
                          <a:pt x="8906" y="0"/>
                          <a:pt x="7235" y="92"/>
                          <a:pt x="4165" y="1885"/>
                        </a:cubicBezTo>
                        <a:cubicBezTo>
                          <a:pt x="3374" y="2341"/>
                          <a:pt x="2614" y="2918"/>
                          <a:pt x="1885" y="3526"/>
                        </a:cubicBezTo>
                        <a:cubicBezTo>
                          <a:pt x="1247" y="4256"/>
                          <a:pt x="547" y="4955"/>
                          <a:pt x="0" y="5563"/>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4" name="Google Shape;10674;p13"/>
                  <p:cNvSpPr/>
                  <p:nvPr/>
                </p:nvSpPr>
                <p:spPr>
                  <a:xfrm>
                    <a:off x="-6037150" y="14960875"/>
                    <a:ext cx="162650" cy="246975"/>
                  </a:xfrm>
                  <a:custGeom>
                    <a:avLst/>
                    <a:gdLst/>
                    <a:ahLst/>
                    <a:cxnLst/>
                    <a:rect l="l" t="t" r="r" b="b"/>
                    <a:pathLst>
                      <a:path w="6506" h="9879" fill="none" extrusionOk="0">
                        <a:moveTo>
                          <a:pt x="6050" y="304"/>
                        </a:moveTo>
                        <a:cubicBezTo>
                          <a:pt x="5898" y="213"/>
                          <a:pt x="5776" y="91"/>
                          <a:pt x="5624" y="0"/>
                        </a:cubicBezTo>
                        <a:cubicBezTo>
                          <a:pt x="5047" y="608"/>
                          <a:pt x="4317" y="1277"/>
                          <a:pt x="3527" y="1915"/>
                        </a:cubicBezTo>
                        <a:cubicBezTo>
                          <a:pt x="2919" y="2645"/>
                          <a:pt x="2341" y="3404"/>
                          <a:pt x="1886" y="4195"/>
                        </a:cubicBezTo>
                        <a:cubicBezTo>
                          <a:pt x="123" y="7295"/>
                          <a:pt x="1" y="8967"/>
                          <a:pt x="761" y="9423"/>
                        </a:cubicBezTo>
                        <a:cubicBezTo>
                          <a:pt x="1521" y="9879"/>
                          <a:pt x="2919" y="8876"/>
                          <a:pt x="4682" y="5836"/>
                        </a:cubicBezTo>
                        <a:cubicBezTo>
                          <a:pt x="5138" y="5046"/>
                          <a:pt x="5503" y="4164"/>
                          <a:pt x="5837" y="3283"/>
                        </a:cubicBezTo>
                        <a:cubicBezTo>
                          <a:pt x="6050" y="2310"/>
                          <a:pt x="6263" y="1307"/>
                          <a:pt x="6506" y="517"/>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5" name="Google Shape;10675;p13"/>
                  <p:cNvSpPr/>
                  <p:nvPr/>
                </p:nvSpPr>
                <p:spPr>
                  <a:xfrm>
                    <a:off x="-6146550" y="14935800"/>
                    <a:ext cx="246225" cy="160350"/>
                  </a:xfrm>
                  <a:custGeom>
                    <a:avLst/>
                    <a:gdLst/>
                    <a:ahLst/>
                    <a:cxnLst/>
                    <a:rect l="l" t="t" r="r" b="b"/>
                    <a:pathLst>
                      <a:path w="9849" h="6414" fill="none" extrusionOk="0">
                        <a:moveTo>
                          <a:pt x="9848" y="851"/>
                        </a:moveTo>
                        <a:cubicBezTo>
                          <a:pt x="9605" y="608"/>
                          <a:pt x="9453" y="304"/>
                          <a:pt x="9362" y="0"/>
                        </a:cubicBezTo>
                        <a:cubicBezTo>
                          <a:pt x="8511" y="243"/>
                          <a:pt x="7477" y="486"/>
                          <a:pt x="6414" y="638"/>
                        </a:cubicBezTo>
                        <a:cubicBezTo>
                          <a:pt x="5593" y="942"/>
                          <a:pt x="4803" y="1337"/>
                          <a:pt x="4043" y="1763"/>
                        </a:cubicBezTo>
                        <a:cubicBezTo>
                          <a:pt x="942" y="3526"/>
                          <a:pt x="0" y="4894"/>
                          <a:pt x="456" y="5654"/>
                        </a:cubicBezTo>
                        <a:cubicBezTo>
                          <a:pt x="912" y="6414"/>
                          <a:pt x="2584" y="6322"/>
                          <a:pt x="5654" y="4529"/>
                        </a:cubicBezTo>
                        <a:cubicBezTo>
                          <a:pt x="6474" y="4073"/>
                          <a:pt x="7234" y="3496"/>
                          <a:pt x="7933" y="2888"/>
                        </a:cubicBezTo>
                        <a:cubicBezTo>
                          <a:pt x="8602" y="2158"/>
                          <a:pt x="9271" y="1459"/>
                          <a:pt x="9848" y="851"/>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6" name="Google Shape;10676;p13"/>
                  <p:cNvSpPr/>
                  <p:nvPr/>
                </p:nvSpPr>
                <p:spPr>
                  <a:xfrm>
                    <a:off x="-5801575" y="14878050"/>
                    <a:ext cx="264475" cy="79800"/>
                  </a:xfrm>
                  <a:custGeom>
                    <a:avLst/>
                    <a:gdLst/>
                    <a:ahLst/>
                    <a:cxnLst/>
                    <a:rect l="l" t="t" r="r" b="b"/>
                    <a:pathLst>
                      <a:path w="10579" h="3192" fill="none" extrusionOk="0">
                        <a:moveTo>
                          <a:pt x="31" y="2097"/>
                        </a:moveTo>
                        <a:cubicBezTo>
                          <a:pt x="821" y="2280"/>
                          <a:pt x="1794" y="2584"/>
                          <a:pt x="2736" y="2918"/>
                        </a:cubicBezTo>
                        <a:cubicBezTo>
                          <a:pt x="3648" y="3070"/>
                          <a:pt x="4590" y="3192"/>
                          <a:pt x="5502" y="3192"/>
                        </a:cubicBezTo>
                        <a:cubicBezTo>
                          <a:pt x="9059" y="3192"/>
                          <a:pt x="10578" y="2462"/>
                          <a:pt x="10578" y="1581"/>
                        </a:cubicBezTo>
                        <a:cubicBezTo>
                          <a:pt x="10578" y="730"/>
                          <a:pt x="9059" y="0"/>
                          <a:pt x="5502" y="0"/>
                        </a:cubicBezTo>
                        <a:cubicBezTo>
                          <a:pt x="4621" y="0"/>
                          <a:pt x="3770" y="61"/>
                          <a:pt x="2888" y="213"/>
                        </a:cubicBezTo>
                        <a:cubicBezTo>
                          <a:pt x="1855" y="608"/>
                          <a:pt x="882" y="912"/>
                          <a:pt x="1" y="1125"/>
                        </a:cubicBezTo>
                        <a:cubicBezTo>
                          <a:pt x="122" y="1429"/>
                          <a:pt x="122" y="1793"/>
                          <a:pt x="31" y="2097"/>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7" name="Google Shape;10677;p13"/>
                  <p:cNvSpPr/>
                  <p:nvPr/>
                </p:nvSpPr>
                <p:spPr>
                  <a:xfrm>
                    <a:off x="-5839575" y="14961625"/>
                    <a:ext cx="161125" cy="246225"/>
                  </a:xfrm>
                  <a:custGeom>
                    <a:avLst/>
                    <a:gdLst/>
                    <a:ahLst/>
                    <a:cxnLst/>
                    <a:rect l="l" t="t" r="r" b="b"/>
                    <a:pathLst>
                      <a:path w="6445" h="9849" fill="none" extrusionOk="0">
                        <a:moveTo>
                          <a:pt x="4560" y="4226"/>
                        </a:moveTo>
                        <a:cubicBezTo>
                          <a:pt x="4104" y="3405"/>
                          <a:pt x="3527" y="2645"/>
                          <a:pt x="2919" y="1946"/>
                        </a:cubicBezTo>
                        <a:cubicBezTo>
                          <a:pt x="2129" y="1277"/>
                          <a:pt x="1429" y="608"/>
                          <a:pt x="822" y="1"/>
                        </a:cubicBezTo>
                        <a:cubicBezTo>
                          <a:pt x="609" y="213"/>
                          <a:pt x="305" y="365"/>
                          <a:pt x="1" y="487"/>
                        </a:cubicBezTo>
                        <a:cubicBezTo>
                          <a:pt x="214" y="1338"/>
                          <a:pt x="487" y="2341"/>
                          <a:pt x="639" y="3405"/>
                        </a:cubicBezTo>
                        <a:cubicBezTo>
                          <a:pt x="943" y="4256"/>
                          <a:pt x="1338" y="5046"/>
                          <a:pt x="1733" y="5806"/>
                        </a:cubicBezTo>
                        <a:cubicBezTo>
                          <a:pt x="3527" y="8876"/>
                          <a:pt x="4895" y="9849"/>
                          <a:pt x="5654" y="9393"/>
                        </a:cubicBezTo>
                        <a:cubicBezTo>
                          <a:pt x="6445" y="8967"/>
                          <a:pt x="6354" y="7265"/>
                          <a:pt x="4560" y="4226"/>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8" name="Google Shape;10678;p13"/>
                  <p:cNvSpPr/>
                  <p:nvPr/>
                </p:nvSpPr>
                <p:spPr>
                  <a:xfrm>
                    <a:off x="-6146550" y="14738225"/>
                    <a:ext cx="246975" cy="162625"/>
                  </a:xfrm>
                  <a:custGeom>
                    <a:avLst/>
                    <a:gdLst/>
                    <a:ahLst/>
                    <a:cxnLst/>
                    <a:rect l="l" t="t" r="r" b="b"/>
                    <a:pathLst>
                      <a:path w="9879" h="6505" fill="none" extrusionOk="0">
                        <a:moveTo>
                          <a:pt x="9575" y="6049"/>
                        </a:moveTo>
                        <a:cubicBezTo>
                          <a:pt x="9666" y="5897"/>
                          <a:pt x="9757" y="5775"/>
                          <a:pt x="9879" y="5623"/>
                        </a:cubicBezTo>
                        <a:cubicBezTo>
                          <a:pt x="9271" y="5046"/>
                          <a:pt x="8602" y="4347"/>
                          <a:pt x="7933" y="3526"/>
                        </a:cubicBezTo>
                        <a:cubicBezTo>
                          <a:pt x="7234" y="2918"/>
                          <a:pt x="6474" y="2371"/>
                          <a:pt x="5654" y="1915"/>
                        </a:cubicBezTo>
                        <a:cubicBezTo>
                          <a:pt x="2584" y="122"/>
                          <a:pt x="912" y="0"/>
                          <a:pt x="456" y="760"/>
                        </a:cubicBezTo>
                        <a:cubicBezTo>
                          <a:pt x="0" y="1520"/>
                          <a:pt x="1003" y="2918"/>
                          <a:pt x="4043" y="4681"/>
                        </a:cubicBezTo>
                        <a:cubicBezTo>
                          <a:pt x="4833" y="5137"/>
                          <a:pt x="5714" y="5502"/>
                          <a:pt x="6565" y="5867"/>
                        </a:cubicBezTo>
                        <a:cubicBezTo>
                          <a:pt x="7569" y="6049"/>
                          <a:pt x="8541" y="6262"/>
                          <a:pt x="9362" y="6505"/>
                        </a:cubicBezTo>
                        <a:cubicBezTo>
                          <a:pt x="9423" y="6353"/>
                          <a:pt x="9453" y="6201"/>
                          <a:pt x="9575" y="6049"/>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9" name="Google Shape;10679;p13"/>
                  <p:cNvSpPr/>
                  <p:nvPr/>
                </p:nvSpPr>
                <p:spPr>
                  <a:xfrm>
                    <a:off x="-6176950" y="14878800"/>
                    <a:ext cx="264450" cy="79800"/>
                  </a:xfrm>
                  <a:custGeom>
                    <a:avLst/>
                    <a:gdLst/>
                    <a:ahLst/>
                    <a:cxnLst/>
                    <a:rect l="l" t="t" r="r" b="b"/>
                    <a:pathLst>
                      <a:path w="10578" h="3192" fill="none" extrusionOk="0">
                        <a:moveTo>
                          <a:pt x="10517" y="1095"/>
                        </a:moveTo>
                        <a:cubicBezTo>
                          <a:pt x="9727" y="912"/>
                          <a:pt x="8785" y="608"/>
                          <a:pt x="7842" y="274"/>
                        </a:cubicBezTo>
                        <a:cubicBezTo>
                          <a:pt x="6930" y="122"/>
                          <a:pt x="5958" y="0"/>
                          <a:pt x="5046" y="0"/>
                        </a:cubicBezTo>
                        <a:cubicBezTo>
                          <a:pt x="1520" y="0"/>
                          <a:pt x="0" y="730"/>
                          <a:pt x="0" y="1611"/>
                        </a:cubicBezTo>
                        <a:cubicBezTo>
                          <a:pt x="0" y="2462"/>
                          <a:pt x="1520" y="3192"/>
                          <a:pt x="5046" y="3192"/>
                        </a:cubicBezTo>
                        <a:cubicBezTo>
                          <a:pt x="5927" y="3192"/>
                          <a:pt x="6809" y="3131"/>
                          <a:pt x="7690" y="2979"/>
                        </a:cubicBezTo>
                        <a:cubicBezTo>
                          <a:pt x="8693" y="2584"/>
                          <a:pt x="9696" y="2280"/>
                          <a:pt x="10578" y="2067"/>
                        </a:cubicBezTo>
                        <a:cubicBezTo>
                          <a:pt x="10456" y="1763"/>
                          <a:pt x="10456" y="1399"/>
                          <a:pt x="10517" y="1095"/>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0" name="Google Shape;10680;p13"/>
                  <p:cNvSpPr/>
                  <p:nvPr/>
                </p:nvSpPr>
                <p:spPr>
                  <a:xfrm>
                    <a:off x="-6035625" y="14628800"/>
                    <a:ext cx="161125" cy="246225"/>
                  </a:xfrm>
                  <a:custGeom>
                    <a:avLst/>
                    <a:gdLst/>
                    <a:ahLst/>
                    <a:cxnLst/>
                    <a:rect l="l" t="t" r="r" b="b"/>
                    <a:pathLst>
                      <a:path w="6445" h="9849" fill="none" extrusionOk="0">
                        <a:moveTo>
                          <a:pt x="5594" y="9848"/>
                        </a:moveTo>
                        <a:cubicBezTo>
                          <a:pt x="5837" y="9636"/>
                          <a:pt x="6141" y="9484"/>
                          <a:pt x="6445" y="9362"/>
                        </a:cubicBezTo>
                        <a:cubicBezTo>
                          <a:pt x="6202" y="8511"/>
                          <a:pt x="5928" y="7508"/>
                          <a:pt x="5776" y="6444"/>
                        </a:cubicBezTo>
                        <a:cubicBezTo>
                          <a:pt x="5472" y="5593"/>
                          <a:pt x="5107" y="4803"/>
                          <a:pt x="4682" y="4043"/>
                        </a:cubicBezTo>
                        <a:cubicBezTo>
                          <a:pt x="2888" y="973"/>
                          <a:pt x="1521" y="0"/>
                          <a:pt x="761" y="456"/>
                        </a:cubicBezTo>
                        <a:cubicBezTo>
                          <a:pt x="1" y="912"/>
                          <a:pt x="122" y="2584"/>
                          <a:pt x="1916" y="5684"/>
                        </a:cubicBezTo>
                        <a:cubicBezTo>
                          <a:pt x="2372" y="6475"/>
                          <a:pt x="2949" y="7234"/>
                          <a:pt x="3557" y="7964"/>
                        </a:cubicBezTo>
                        <a:cubicBezTo>
                          <a:pt x="4256" y="8602"/>
                          <a:pt x="4986" y="9271"/>
                          <a:pt x="5594" y="9848"/>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1" name="Google Shape;10681;p13"/>
                  <p:cNvSpPr/>
                  <p:nvPr/>
                </p:nvSpPr>
                <p:spPr>
                  <a:xfrm>
                    <a:off x="-5918600" y="14856750"/>
                    <a:ext cx="122375" cy="123125"/>
                  </a:xfrm>
                  <a:custGeom>
                    <a:avLst/>
                    <a:gdLst/>
                    <a:ahLst/>
                    <a:cxnLst/>
                    <a:rect l="l" t="t" r="r" b="b"/>
                    <a:pathLst>
                      <a:path w="4895" h="4925" fill="none" extrusionOk="0">
                        <a:moveTo>
                          <a:pt x="4043" y="4044"/>
                        </a:moveTo>
                        <a:cubicBezTo>
                          <a:pt x="3162" y="4925"/>
                          <a:pt x="1764" y="4925"/>
                          <a:pt x="882" y="4044"/>
                        </a:cubicBezTo>
                        <a:cubicBezTo>
                          <a:pt x="1" y="3162"/>
                          <a:pt x="1" y="1764"/>
                          <a:pt x="882" y="882"/>
                        </a:cubicBezTo>
                        <a:cubicBezTo>
                          <a:pt x="1764" y="1"/>
                          <a:pt x="3162" y="1"/>
                          <a:pt x="4043" y="882"/>
                        </a:cubicBezTo>
                        <a:cubicBezTo>
                          <a:pt x="4894" y="1764"/>
                          <a:pt x="4894" y="3162"/>
                          <a:pt x="4043" y="4044"/>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0682" name="Google Shape;10682;p13"/>
            <p:cNvSpPr/>
            <p:nvPr/>
          </p:nvSpPr>
          <p:spPr>
            <a:xfrm>
              <a:off x="7599773" y="3974876"/>
              <a:ext cx="977620" cy="854314"/>
            </a:xfrm>
            <a:custGeom>
              <a:avLst/>
              <a:gdLst/>
              <a:ahLst/>
              <a:cxnLst/>
              <a:rect l="l" t="t" r="r" b="b"/>
              <a:pathLst>
                <a:path w="20154" h="17612" extrusionOk="0">
                  <a:moveTo>
                    <a:pt x="5169" y="0"/>
                  </a:moveTo>
                  <a:cubicBezTo>
                    <a:pt x="5112" y="0"/>
                    <a:pt x="5061" y="12"/>
                    <a:pt x="5016" y="37"/>
                  </a:cubicBezTo>
                  <a:cubicBezTo>
                    <a:pt x="4469" y="341"/>
                    <a:pt x="5107" y="2499"/>
                    <a:pt x="6475" y="4840"/>
                  </a:cubicBezTo>
                  <a:cubicBezTo>
                    <a:pt x="7296" y="6299"/>
                    <a:pt x="8208" y="7484"/>
                    <a:pt x="8937" y="8122"/>
                  </a:cubicBezTo>
                  <a:cubicBezTo>
                    <a:pt x="8056" y="7818"/>
                    <a:pt x="6597" y="7636"/>
                    <a:pt x="4925" y="7636"/>
                  </a:cubicBezTo>
                  <a:cubicBezTo>
                    <a:pt x="2220" y="7636"/>
                    <a:pt x="1" y="8153"/>
                    <a:pt x="1" y="8791"/>
                  </a:cubicBezTo>
                  <a:cubicBezTo>
                    <a:pt x="1" y="9460"/>
                    <a:pt x="2220" y="9976"/>
                    <a:pt x="4925" y="9976"/>
                  </a:cubicBezTo>
                  <a:cubicBezTo>
                    <a:pt x="6597" y="9976"/>
                    <a:pt x="8056" y="9794"/>
                    <a:pt x="8937" y="9490"/>
                  </a:cubicBezTo>
                  <a:lnTo>
                    <a:pt x="8937" y="9490"/>
                  </a:lnTo>
                  <a:cubicBezTo>
                    <a:pt x="8208" y="10098"/>
                    <a:pt x="7296" y="11283"/>
                    <a:pt x="6475" y="12742"/>
                  </a:cubicBezTo>
                  <a:cubicBezTo>
                    <a:pt x="5107" y="15113"/>
                    <a:pt x="4469" y="17271"/>
                    <a:pt x="5016" y="17575"/>
                  </a:cubicBezTo>
                  <a:cubicBezTo>
                    <a:pt x="5062" y="17600"/>
                    <a:pt x="5115" y="17612"/>
                    <a:pt x="5173" y="17612"/>
                  </a:cubicBezTo>
                  <a:cubicBezTo>
                    <a:pt x="5836" y="17612"/>
                    <a:pt x="7223" y="16050"/>
                    <a:pt x="8481" y="13897"/>
                  </a:cubicBezTo>
                  <a:cubicBezTo>
                    <a:pt x="9332" y="12438"/>
                    <a:pt x="9879" y="11040"/>
                    <a:pt x="10092" y="10128"/>
                  </a:cubicBezTo>
                  <a:cubicBezTo>
                    <a:pt x="10275" y="11040"/>
                    <a:pt x="10852" y="12438"/>
                    <a:pt x="11673" y="13897"/>
                  </a:cubicBezTo>
                  <a:cubicBezTo>
                    <a:pt x="12931" y="16050"/>
                    <a:pt x="14343" y="17612"/>
                    <a:pt x="14988" y="17612"/>
                  </a:cubicBezTo>
                  <a:cubicBezTo>
                    <a:pt x="15044" y="17612"/>
                    <a:pt x="15094" y="17600"/>
                    <a:pt x="15138" y="17575"/>
                  </a:cubicBezTo>
                  <a:cubicBezTo>
                    <a:pt x="15715" y="17271"/>
                    <a:pt x="15047" y="15113"/>
                    <a:pt x="13679" y="12742"/>
                  </a:cubicBezTo>
                  <a:cubicBezTo>
                    <a:pt x="12858" y="11314"/>
                    <a:pt x="11946" y="10128"/>
                    <a:pt x="11217" y="9490"/>
                  </a:cubicBezTo>
                  <a:lnTo>
                    <a:pt x="11217" y="9490"/>
                  </a:lnTo>
                  <a:cubicBezTo>
                    <a:pt x="12098" y="9794"/>
                    <a:pt x="13588" y="9976"/>
                    <a:pt x="15259" y="9976"/>
                  </a:cubicBezTo>
                  <a:cubicBezTo>
                    <a:pt x="17995" y="9946"/>
                    <a:pt x="20153" y="9399"/>
                    <a:pt x="20153" y="8791"/>
                  </a:cubicBezTo>
                  <a:cubicBezTo>
                    <a:pt x="20153" y="8153"/>
                    <a:pt x="17934" y="7636"/>
                    <a:pt x="15229" y="7636"/>
                  </a:cubicBezTo>
                  <a:cubicBezTo>
                    <a:pt x="13557" y="7636"/>
                    <a:pt x="12098" y="7818"/>
                    <a:pt x="11217" y="8122"/>
                  </a:cubicBezTo>
                  <a:cubicBezTo>
                    <a:pt x="11946" y="7514"/>
                    <a:pt x="12858" y="6329"/>
                    <a:pt x="13679" y="4840"/>
                  </a:cubicBezTo>
                  <a:cubicBezTo>
                    <a:pt x="15047" y="2499"/>
                    <a:pt x="15685" y="341"/>
                    <a:pt x="15138" y="37"/>
                  </a:cubicBezTo>
                  <a:cubicBezTo>
                    <a:pt x="15091" y="12"/>
                    <a:pt x="15038" y="0"/>
                    <a:pt x="14979" y="0"/>
                  </a:cubicBezTo>
                  <a:cubicBezTo>
                    <a:pt x="14314" y="0"/>
                    <a:pt x="12929" y="1537"/>
                    <a:pt x="11673" y="3715"/>
                  </a:cubicBezTo>
                  <a:cubicBezTo>
                    <a:pt x="10822" y="5144"/>
                    <a:pt x="10275" y="6572"/>
                    <a:pt x="10062" y="7484"/>
                  </a:cubicBezTo>
                  <a:cubicBezTo>
                    <a:pt x="9879" y="6572"/>
                    <a:pt x="9302" y="5144"/>
                    <a:pt x="8481" y="3715"/>
                  </a:cubicBezTo>
                  <a:cubicBezTo>
                    <a:pt x="7225" y="1537"/>
                    <a:pt x="5814" y="0"/>
                    <a:pt x="5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3" name="Google Shape;10683;p13"/>
            <p:cNvSpPr/>
            <p:nvPr/>
          </p:nvSpPr>
          <p:spPr>
            <a:xfrm>
              <a:off x="8431501" y="2321074"/>
              <a:ext cx="314507" cy="314507"/>
            </a:xfrm>
            <a:custGeom>
              <a:avLst/>
              <a:gdLst/>
              <a:ahLst/>
              <a:cxnLst/>
              <a:rect l="l" t="t" r="r" b="b"/>
              <a:pathLst>
                <a:path w="41795" h="41795" extrusionOk="0">
                  <a:moveTo>
                    <a:pt x="20882" y="1"/>
                  </a:moveTo>
                  <a:cubicBezTo>
                    <a:pt x="9363" y="1"/>
                    <a:pt x="1" y="9362"/>
                    <a:pt x="1" y="20882"/>
                  </a:cubicBezTo>
                  <a:cubicBezTo>
                    <a:pt x="1" y="32433"/>
                    <a:pt x="9363" y="41795"/>
                    <a:pt x="20882" y="41795"/>
                  </a:cubicBezTo>
                  <a:cubicBezTo>
                    <a:pt x="32433" y="41795"/>
                    <a:pt x="41795" y="32433"/>
                    <a:pt x="41795" y="20882"/>
                  </a:cubicBezTo>
                  <a:cubicBezTo>
                    <a:pt x="41795" y="9362"/>
                    <a:pt x="32433" y="1"/>
                    <a:pt x="20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84" name="Google Shape;10684;p13"/>
            <p:cNvGrpSpPr/>
            <p:nvPr/>
          </p:nvGrpSpPr>
          <p:grpSpPr>
            <a:xfrm>
              <a:off x="-413497" y="4090965"/>
              <a:ext cx="2771012" cy="2767337"/>
              <a:chOff x="6816553" y="-980060"/>
              <a:chExt cx="2771012" cy="2767337"/>
            </a:xfrm>
          </p:grpSpPr>
          <p:sp>
            <p:nvSpPr>
              <p:cNvPr id="10685" name="Google Shape;10685;p13"/>
              <p:cNvSpPr/>
              <p:nvPr/>
            </p:nvSpPr>
            <p:spPr>
              <a:xfrm>
                <a:off x="6816553" y="-957947"/>
                <a:ext cx="2771012" cy="2723112"/>
              </a:xfrm>
              <a:custGeom>
                <a:avLst/>
                <a:gdLst/>
                <a:ahLst/>
                <a:cxnLst/>
                <a:rect l="l" t="t" r="r" b="b"/>
                <a:pathLst>
                  <a:path w="45990" h="45195" extrusionOk="0">
                    <a:moveTo>
                      <a:pt x="17998" y="1"/>
                    </a:moveTo>
                    <a:cubicBezTo>
                      <a:pt x="17671" y="1"/>
                      <a:pt x="17344" y="42"/>
                      <a:pt x="17022" y="129"/>
                    </a:cubicBezTo>
                    <a:cubicBezTo>
                      <a:pt x="14955" y="676"/>
                      <a:pt x="13679" y="2864"/>
                      <a:pt x="13557" y="5539"/>
                    </a:cubicBezTo>
                    <a:cubicBezTo>
                      <a:pt x="13436" y="5570"/>
                      <a:pt x="13375" y="5630"/>
                      <a:pt x="13253" y="5691"/>
                    </a:cubicBezTo>
                    <a:cubicBezTo>
                      <a:pt x="13192" y="5722"/>
                      <a:pt x="13071" y="5813"/>
                      <a:pt x="12980" y="5874"/>
                    </a:cubicBezTo>
                    <a:cubicBezTo>
                      <a:pt x="11895" y="5288"/>
                      <a:pt x="10756" y="4985"/>
                      <a:pt x="9696" y="4985"/>
                    </a:cubicBezTo>
                    <a:cubicBezTo>
                      <a:pt x="8499" y="4985"/>
                      <a:pt x="7403" y="5372"/>
                      <a:pt x="6597" y="6178"/>
                    </a:cubicBezTo>
                    <a:cubicBezTo>
                      <a:pt x="5077" y="7697"/>
                      <a:pt x="5077" y="10251"/>
                      <a:pt x="6293" y="12561"/>
                    </a:cubicBezTo>
                    <a:cubicBezTo>
                      <a:pt x="6232" y="12652"/>
                      <a:pt x="6201" y="12743"/>
                      <a:pt x="6110" y="12834"/>
                    </a:cubicBezTo>
                    <a:cubicBezTo>
                      <a:pt x="6080" y="12925"/>
                      <a:pt x="5989" y="13017"/>
                      <a:pt x="5958" y="13138"/>
                    </a:cubicBezTo>
                    <a:cubicBezTo>
                      <a:pt x="3314" y="13229"/>
                      <a:pt x="1125" y="14506"/>
                      <a:pt x="578" y="16603"/>
                    </a:cubicBezTo>
                    <a:cubicBezTo>
                      <a:pt x="31" y="18640"/>
                      <a:pt x="1247" y="20859"/>
                      <a:pt x="3496" y="22257"/>
                    </a:cubicBezTo>
                    <a:lnTo>
                      <a:pt x="3496" y="22591"/>
                    </a:lnTo>
                    <a:lnTo>
                      <a:pt x="3496" y="22956"/>
                    </a:lnTo>
                    <a:cubicBezTo>
                      <a:pt x="1247" y="24354"/>
                      <a:pt x="1" y="26543"/>
                      <a:pt x="578" y="28609"/>
                    </a:cubicBezTo>
                    <a:cubicBezTo>
                      <a:pt x="1095" y="30646"/>
                      <a:pt x="3314" y="31953"/>
                      <a:pt x="5958" y="32075"/>
                    </a:cubicBezTo>
                    <a:cubicBezTo>
                      <a:pt x="5989" y="32166"/>
                      <a:pt x="6049" y="32257"/>
                      <a:pt x="6110" y="32379"/>
                    </a:cubicBezTo>
                    <a:cubicBezTo>
                      <a:pt x="6141" y="32439"/>
                      <a:pt x="6232" y="32561"/>
                      <a:pt x="6293" y="32622"/>
                    </a:cubicBezTo>
                    <a:cubicBezTo>
                      <a:pt x="5046" y="34962"/>
                      <a:pt x="5077" y="37485"/>
                      <a:pt x="6597" y="39005"/>
                    </a:cubicBezTo>
                    <a:cubicBezTo>
                      <a:pt x="7399" y="39807"/>
                      <a:pt x="8489" y="40186"/>
                      <a:pt x="9679" y="40186"/>
                    </a:cubicBezTo>
                    <a:cubicBezTo>
                      <a:pt x="10744" y="40186"/>
                      <a:pt x="11889" y="39883"/>
                      <a:pt x="12980" y="39309"/>
                    </a:cubicBezTo>
                    <a:cubicBezTo>
                      <a:pt x="13071" y="39400"/>
                      <a:pt x="13192" y="39430"/>
                      <a:pt x="13253" y="39521"/>
                    </a:cubicBezTo>
                    <a:cubicBezTo>
                      <a:pt x="13344" y="39552"/>
                      <a:pt x="13436" y="39613"/>
                      <a:pt x="13557" y="39673"/>
                    </a:cubicBezTo>
                    <a:cubicBezTo>
                      <a:pt x="13648" y="42318"/>
                      <a:pt x="14925" y="44476"/>
                      <a:pt x="17022" y="45053"/>
                    </a:cubicBezTo>
                    <a:cubicBezTo>
                      <a:pt x="17349" y="45141"/>
                      <a:pt x="17681" y="45184"/>
                      <a:pt x="18013" y="45184"/>
                    </a:cubicBezTo>
                    <a:cubicBezTo>
                      <a:pt x="19750" y="45184"/>
                      <a:pt x="21502" y="44024"/>
                      <a:pt x="22676" y="42135"/>
                    </a:cubicBezTo>
                    <a:lnTo>
                      <a:pt x="23375" y="42135"/>
                    </a:lnTo>
                    <a:cubicBezTo>
                      <a:pt x="24543" y="44015"/>
                      <a:pt x="26263" y="45194"/>
                      <a:pt x="28003" y="45194"/>
                    </a:cubicBezTo>
                    <a:cubicBezTo>
                      <a:pt x="28346" y="45194"/>
                      <a:pt x="28689" y="45148"/>
                      <a:pt x="29029" y="45053"/>
                    </a:cubicBezTo>
                    <a:cubicBezTo>
                      <a:pt x="31065" y="44537"/>
                      <a:pt x="32372" y="42318"/>
                      <a:pt x="32494" y="39673"/>
                    </a:cubicBezTo>
                    <a:cubicBezTo>
                      <a:pt x="32585" y="39613"/>
                      <a:pt x="32676" y="39582"/>
                      <a:pt x="32798" y="39521"/>
                    </a:cubicBezTo>
                    <a:cubicBezTo>
                      <a:pt x="32858" y="39461"/>
                      <a:pt x="32980" y="39400"/>
                      <a:pt x="33041" y="39309"/>
                    </a:cubicBezTo>
                    <a:cubicBezTo>
                      <a:pt x="34135" y="39905"/>
                      <a:pt x="35268" y="40210"/>
                      <a:pt x="36321" y="40210"/>
                    </a:cubicBezTo>
                    <a:cubicBezTo>
                      <a:pt x="37520" y="40210"/>
                      <a:pt x="38614" y="39814"/>
                      <a:pt x="39424" y="39005"/>
                    </a:cubicBezTo>
                    <a:cubicBezTo>
                      <a:pt x="40944" y="37485"/>
                      <a:pt x="40944" y="34962"/>
                      <a:pt x="39728" y="32622"/>
                    </a:cubicBezTo>
                    <a:cubicBezTo>
                      <a:pt x="39819" y="32561"/>
                      <a:pt x="39849" y="32439"/>
                      <a:pt x="39910" y="32379"/>
                    </a:cubicBezTo>
                    <a:cubicBezTo>
                      <a:pt x="39971" y="32287"/>
                      <a:pt x="40032" y="32166"/>
                      <a:pt x="40062" y="32075"/>
                    </a:cubicBezTo>
                    <a:cubicBezTo>
                      <a:pt x="42737" y="31983"/>
                      <a:pt x="44895" y="30707"/>
                      <a:pt x="45473" y="28609"/>
                    </a:cubicBezTo>
                    <a:cubicBezTo>
                      <a:pt x="45989" y="26543"/>
                      <a:pt x="44743" y="24324"/>
                      <a:pt x="42494" y="22956"/>
                    </a:cubicBezTo>
                    <a:lnTo>
                      <a:pt x="42494" y="22591"/>
                    </a:lnTo>
                    <a:lnTo>
                      <a:pt x="42494" y="22257"/>
                    </a:lnTo>
                    <a:cubicBezTo>
                      <a:pt x="44743" y="20859"/>
                      <a:pt x="45989" y="18640"/>
                      <a:pt x="45442" y="16603"/>
                    </a:cubicBezTo>
                    <a:cubicBezTo>
                      <a:pt x="44895" y="14536"/>
                      <a:pt x="42707" y="13260"/>
                      <a:pt x="40032" y="13138"/>
                    </a:cubicBezTo>
                    <a:cubicBezTo>
                      <a:pt x="40001" y="13017"/>
                      <a:pt x="39971" y="12956"/>
                      <a:pt x="39880" y="12834"/>
                    </a:cubicBezTo>
                    <a:cubicBezTo>
                      <a:pt x="39849" y="12743"/>
                      <a:pt x="39789" y="12652"/>
                      <a:pt x="39697" y="12561"/>
                    </a:cubicBezTo>
                    <a:cubicBezTo>
                      <a:pt x="40944" y="10251"/>
                      <a:pt x="40913" y="7697"/>
                      <a:pt x="39394" y="6178"/>
                    </a:cubicBezTo>
                    <a:cubicBezTo>
                      <a:pt x="38591" y="5375"/>
                      <a:pt x="37501" y="4997"/>
                      <a:pt x="36311" y="4997"/>
                    </a:cubicBezTo>
                    <a:cubicBezTo>
                      <a:pt x="35246" y="4997"/>
                      <a:pt x="34101" y="5300"/>
                      <a:pt x="33010" y="5874"/>
                    </a:cubicBezTo>
                    <a:cubicBezTo>
                      <a:pt x="32950" y="5813"/>
                      <a:pt x="32828" y="5782"/>
                      <a:pt x="32737" y="5691"/>
                    </a:cubicBezTo>
                    <a:cubicBezTo>
                      <a:pt x="32646" y="5661"/>
                      <a:pt x="32555" y="5570"/>
                      <a:pt x="32433" y="5539"/>
                    </a:cubicBezTo>
                    <a:cubicBezTo>
                      <a:pt x="32372" y="2864"/>
                      <a:pt x="31065" y="706"/>
                      <a:pt x="29029" y="129"/>
                    </a:cubicBezTo>
                    <a:cubicBezTo>
                      <a:pt x="28711" y="49"/>
                      <a:pt x="28389" y="11"/>
                      <a:pt x="28067" y="11"/>
                    </a:cubicBezTo>
                    <a:cubicBezTo>
                      <a:pt x="26299" y="11"/>
                      <a:pt x="24532" y="1174"/>
                      <a:pt x="23375" y="3077"/>
                    </a:cubicBezTo>
                    <a:lnTo>
                      <a:pt x="22676" y="3077"/>
                    </a:lnTo>
                    <a:cubicBezTo>
                      <a:pt x="21499" y="1183"/>
                      <a:pt x="19740" y="1"/>
                      <a:pt x="179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86" name="Google Shape;10686;p13"/>
              <p:cNvGrpSpPr/>
              <p:nvPr/>
            </p:nvGrpSpPr>
            <p:grpSpPr>
              <a:xfrm>
                <a:off x="6844962" y="-953488"/>
                <a:ext cx="2714194" cy="2714194"/>
                <a:chOff x="-8318275" y="13193500"/>
                <a:chExt cx="1126175" cy="1126175"/>
              </a:xfrm>
            </p:grpSpPr>
            <p:sp>
              <p:nvSpPr>
                <p:cNvPr id="10687" name="Google Shape;10687;p13"/>
                <p:cNvSpPr/>
                <p:nvPr/>
              </p:nvSpPr>
              <p:spPr>
                <a:xfrm>
                  <a:off x="-8150350" y="13328750"/>
                  <a:ext cx="38800" cy="78300"/>
                </a:xfrm>
                <a:custGeom>
                  <a:avLst/>
                  <a:gdLst/>
                  <a:ahLst/>
                  <a:cxnLst/>
                  <a:rect l="l" t="t" r="r" b="b"/>
                  <a:pathLst>
                    <a:path w="1552" h="3132" extrusionOk="0">
                      <a:moveTo>
                        <a:pt x="426" y="1"/>
                      </a:moveTo>
                      <a:lnTo>
                        <a:pt x="426" y="1"/>
                      </a:lnTo>
                      <a:cubicBezTo>
                        <a:pt x="335" y="61"/>
                        <a:pt x="305" y="92"/>
                        <a:pt x="244" y="122"/>
                      </a:cubicBezTo>
                      <a:lnTo>
                        <a:pt x="1" y="548"/>
                      </a:lnTo>
                      <a:lnTo>
                        <a:pt x="31" y="548"/>
                      </a:lnTo>
                      <a:lnTo>
                        <a:pt x="1551" y="3131"/>
                      </a:lnTo>
                      <a:lnTo>
                        <a:pt x="122" y="578"/>
                      </a:lnTo>
                      <a:lnTo>
                        <a:pt x="4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8" name="Google Shape;10688;p13"/>
                <p:cNvSpPr/>
                <p:nvPr/>
              </p:nvSpPr>
              <p:spPr>
                <a:xfrm>
                  <a:off x="-8108550" y="13317350"/>
                  <a:ext cx="38025" cy="89700"/>
                </a:xfrm>
                <a:custGeom>
                  <a:avLst/>
                  <a:gdLst/>
                  <a:ahLst/>
                  <a:cxnLst/>
                  <a:rect l="l" t="t" r="r" b="b"/>
                  <a:pathLst>
                    <a:path w="1521" h="3588" extrusionOk="0">
                      <a:moveTo>
                        <a:pt x="852" y="1"/>
                      </a:moveTo>
                      <a:lnTo>
                        <a:pt x="1460" y="1034"/>
                      </a:lnTo>
                      <a:lnTo>
                        <a:pt x="1" y="3587"/>
                      </a:lnTo>
                      <a:lnTo>
                        <a:pt x="1490" y="1004"/>
                      </a:lnTo>
                      <a:lnTo>
                        <a:pt x="1520" y="1004"/>
                      </a:lnTo>
                      <a:lnTo>
                        <a:pt x="9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9" name="Google Shape;10689;p13"/>
                <p:cNvSpPr/>
                <p:nvPr/>
              </p:nvSpPr>
              <p:spPr>
                <a:xfrm>
                  <a:off x="-8109300" y="13416150"/>
                  <a:ext cx="38775" cy="130725"/>
                </a:xfrm>
                <a:custGeom>
                  <a:avLst/>
                  <a:gdLst/>
                  <a:ahLst/>
                  <a:cxnLst/>
                  <a:rect l="l" t="t" r="r" b="b"/>
                  <a:pathLst>
                    <a:path w="1551" h="5229" extrusionOk="0">
                      <a:moveTo>
                        <a:pt x="0" y="0"/>
                      </a:moveTo>
                      <a:lnTo>
                        <a:pt x="1490" y="2553"/>
                      </a:lnTo>
                      <a:lnTo>
                        <a:pt x="0" y="5106"/>
                      </a:lnTo>
                      <a:lnTo>
                        <a:pt x="0" y="5228"/>
                      </a:lnTo>
                      <a:lnTo>
                        <a:pt x="122" y="5137"/>
                      </a:lnTo>
                      <a:lnTo>
                        <a:pt x="1550" y="2584"/>
                      </a:lnTo>
                      <a:lnTo>
                        <a:pt x="1520" y="258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0" name="Google Shape;10690;p13"/>
                <p:cNvSpPr/>
                <p:nvPr/>
              </p:nvSpPr>
              <p:spPr>
                <a:xfrm>
                  <a:off x="-8150350" y="13416150"/>
                  <a:ext cx="38800" cy="130725"/>
                </a:xfrm>
                <a:custGeom>
                  <a:avLst/>
                  <a:gdLst/>
                  <a:ahLst/>
                  <a:cxnLst/>
                  <a:rect l="l" t="t" r="r" b="b"/>
                  <a:pathLst>
                    <a:path w="1552" h="5229" extrusionOk="0">
                      <a:moveTo>
                        <a:pt x="1551" y="0"/>
                      </a:moveTo>
                      <a:lnTo>
                        <a:pt x="31" y="2584"/>
                      </a:lnTo>
                      <a:lnTo>
                        <a:pt x="1" y="2584"/>
                      </a:lnTo>
                      <a:lnTo>
                        <a:pt x="1460" y="5137"/>
                      </a:lnTo>
                      <a:lnTo>
                        <a:pt x="1551" y="5228"/>
                      </a:lnTo>
                      <a:lnTo>
                        <a:pt x="1551" y="5106"/>
                      </a:lnTo>
                      <a:lnTo>
                        <a:pt x="92" y="255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1" name="Google Shape;10691;p13"/>
                <p:cNvSpPr/>
                <p:nvPr/>
              </p:nvSpPr>
              <p:spPr>
                <a:xfrm>
                  <a:off x="-8192900" y="13403975"/>
                  <a:ext cx="3825" cy="7625"/>
                </a:xfrm>
                <a:custGeom>
                  <a:avLst/>
                  <a:gdLst/>
                  <a:ahLst/>
                  <a:cxnLst/>
                  <a:rect l="l" t="t" r="r" b="b"/>
                  <a:pathLst>
                    <a:path w="153" h="305" extrusionOk="0">
                      <a:moveTo>
                        <a:pt x="31" y="1"/>
                      </a:moveTo>
                      <a:cubicBezTo>
                        <a:pt x="31" y="31"/>
                        <a:pt x="1" y="122"/>
                        <a:pt x="1" y="153"/>
                      </a:cubicBezTo>
                      <a:lnTo>
                        <a:pt x="61" y="305"/>
                      </a:lnTo>
                      <a:lnTo>
                        <a:pt x="153" y="274"/>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2" name="Google Shape;10692;p13"/>
                <p:cNvSpPr/>
                <p:nvPr/>
              </p:nvSpPr>
              <p:spPr>
                <a:xfrm>
                  <a:off x="-8161750" y="13342425"/>
                  <a:ext cx="50200" cy="67650"/>
                </a:xfrm>
                <a:custGeom>
                  <a:avLst/>
                  <a:gdLst/>
                  <a:ahLst/>
                  <a:cxnLst/>
                  <a:rect l="l" t="t" r="r" b="b"/>
                  <a:pathLst>
                    <a:path w="2008" h="2706" extrusionOk="0">
                      <a:moveTo>
                        <a:pt x="123" y="1"/>
                      </a:moveTo>
                      <a:lnTo>
                        <a:pt x="1" y="122"/>
                      </a:lnTo>
                      <a:lnTo>
                        <a:pt x="457" y="122"/>
                      </a:lnTo>
                      <a:lnTo>
                        <a:pt x="1946" y="2645"/>
                      </a:lnTo>
                      <a:lnTo>
                        <a:pt x="2007" y="2706"/>
                      </a:lnTo>
                      <a:lnTo>
                        <a:pt x="2007" y="2584"/>
                      </a:lnTo>
                      <a:lnTo>
                        <a:pt x="4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3" name="Google Shape;10693;p13"/>
                <p:cNvSpPr/>
                <p:nvPr/>
              </p:nvSpPr>
              <p:spPr>
                <a:xfrm>
                  <a:off x="-8105500" y="13411575"/>
                  <a:ext cx="111725" cy="66900"/>
                </a:xfrm>
                <a:custGeom>
                  <a:avLst/>
                  <a:gdLst/>
                  <a:ahLst/>
                  <a:cxnLst/>
                  <a:rect l="l" t="t" r="r" b="b"/>
                  <a:pathLst>
                    <a:path w="4469" h="2676" extrusionOk="0">
                      <a:moveTo>
                        <a:pt x="3009" y="1"/>
                      </a:moveTo>
                      <a:lnTo>
                        <a:pt x="3009" y="31"/>
                      </a:lnTo>
                      <a:lnTo>
                        <a:pt x="0" y="31"/>
                      </a:lnTo>
                      <a:lnTo>
                        <a:pt x="2918" y="92"/>
                      </a:lnTo>
                      <a:lnTo>
                        <a:pt x="4408" y="2584"/>
                      </a:lnTo>
                      <a:lnTo>
                        <a:pt x="4468" y="2675"/>
                      </a:lnTo>
                      <a:lnTo>
                        <a:pt x="4468" y="2554"/>
                      </a:lnTo>
                      <a:lnTo>
                        <a:pt x="30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4" name="Google Shape;10694;p13"/>
                <p:cNvSpPr/>
                <p:nvPr/>
              </p:nvSpPr>
              <p:spPr>
                <a:xfrm>
                  <a:off x="-8109300" y="13413850"/>
                  <a:ext cx="114750" cy="66900"/>
                </a:xfrm>
                <a:custGeom>
                  <a:avLst/>
                  <a:gdLst/>
                  <a:ahLst/>
                  <a:cxnLst/>
                  <a:rect l="l" t="t" r="r" b="b"/>
                  <a:pathLst>
                    <a:path w="4590" h="2676" extrusionOk="0">
                      <a:moveTo>
                        <a:pt x="0" y="1"/>
                      </a:moveTo>
                      <a:lnTo>
                        <a:pt x="0" y="92"/>
                      </a:lnTo>
                      <a:lnTo>
                        <a:pt x="1520" y="2676"/>
                      </a:lnTo>
                      <a:lnTo>
                        <a:pt x="4529" y="2676"/>
                      </a:lnTo>
                      <a:lnTo>
                        <a:pt x="4590" y="2645"/>
                      </a:lnTo>
                      <a:lnTo>
                        <a:pt x="4529" y="2615"/>
                      </a:lnTo>
                      <a:lnTo>
                        <a:pt x="1550" y="2584"/>
                      </a:lnTo>
                      <a:lnTo>
                        <a:pt x="122" y="6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5" name="Google Shape;10695;p13"/>
                <p:cNvSpPr/>
                <p:nvPr/>
              </p:nvSpPr>
              <p:spPr>
                <a:xfrm>
                  <a:off x="-8183775" y="13413850"/>
                  <a:ext cx="72225" cy="66900"/>
                </a:xfrm>
                <a:custGeom>
                  <a:avLst/>
                  <a:gdLst/>
                  <a:ahLst/>
                  <a:cxnLst/>
                  <a:rect l="l" t="t" r="r" b="b"/>
                  <a:pathLst>
                    <a:path w="2889" h="2676" extrusionOk="0">
                      <a:moveTo>
                        <a:pt x="2888" y="1"/>
                      </a:moveTo>
                      <a:lnTo>
                        <a:pt x="2827" y="31"/>
                      </a:lnTo>
                      <a:lnTo>
                        <a:pt x="1338" y="2584"/>
                      </a:lnTo>
                      <a:lnTo>
                        <a:pt x="0" y="2584"/>
                      </a:lnTo>
                      <a:cubicBezTo>
                        <a:pt x="0" y="2615"/>
                        <a:pt x="61" y="2645"/>
                        <a:pt x="61" y="2676"/>
                      </a:cubicBezTo>
                      <a:lnTo>
                        <a:pt x="1368" y="2676"/>
                      </a:lnTo>
                      <a:lnTo>
                        <a:pt x="2888" y="92"/>
                      </a:lnTo>
                      <a:lnTo>
                        <a:pt x="2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6" name="Google Shape;10696;p13"/>
                <p:cNvSpPr/>
                <p:nvPr/>
              </p:nvSpPr>
              <p:spPr>
                <a:xfrm>
                  <a:off x="-8193650" y="13410825"/>
                  <a:ext cx="80575" cy="11425"/>
                </a:xfrm>
                <a:custGeom>
                  <a:avLst/>
                  <a:gdLst/>
                  <a:ahLst/>
                  <a:cxnLst/>
                  <a:rect l="l" t="t" r="r" b="b"/>
                  <a:pathLst>
                    <a:path w="3223" h="457" extrusionOk="0">
                      <a:moveTo>
                        <a:pt x="152" y="0"/>
                      </a:moveTo>
                      <a:lnTo>
                        <a:pt x="91" y="31"/>
                      </a:lnTo>
                      <a:lnTo>
                        <a:pt x="0" y="213"/>
                      </a:lnTo>
                      <a:lnTo>
                        <a:pt x="0" y="456"/>
                      </a:lnTo>
                      <a:lnTo>
                        <a:pt x="183" y="122"/>
                      </a:lnTo>
                      <a:lnTo>
                        <a:pt x="3101" y="122"/>
                      </a:lnTo>
                      <a:lnTo>
                        <a:pt x="3222" y="31"/>
                      </a:lnTo>
                      <a:lnTo>
                        <a:pt x="31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7" name="Google Shape;10697;p13"/>
                <p:cNvSpPr/>
                <p:nvPr/>
              </p:nvSpPr>
              <p:spPr>
                <a:xfrm>
                  <a:off x="-8109300" y="13342425"/>
                  <a:ext cx="114750" cy="67650"/>
                </a:xfrm>
                <a:custGeom>
                  <a:avLst/>
                  <a:gdLst/>
                  <a:ahLst/>
                  <a:cxnLst/>
                  <a:rect l="l" t="t" r="r" b="b"/>
                  <a:pathLst>
                    <a:path w="4590" h="2706" extrusionOk="0">
                      <a:moveTo>
                        <a:pt x="1520" y="1"/>
                      </a:moveTo>
                      <a:lnTo>
                        <a:pt x="0" y="2584"/>
                      </a:lnTo>
                      <a:lnTo>
                        <a:pt x="0" y="2706"/>
                      </a:lnTo>
                      <a:lnTo>
                        <a:pt x="122" y="2615"/>
                      </a:lnTo>
                      <a:lnTo>
                        <a:pt x="1550" y="122"/>
                      </a:lnTo>
                      <a:lnTo>
                        <a:pt x="4529" y="61"/>
                      </a:lnTo>
                      <a:lnTo>
                        <a:pt x="4590" y="31"/>
                      </a:lnTo>
                      <a:lnTo>
                        <a:pt x="4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8" name="Google Shape;10698;p13"/>
                <p:cNvSpPr/>
                <p:nvPr/>
              </p:nvSpPr>
              <p:spPr>
                <a:xfrm>
                  <a:off x="-8107775" y="13345475"/>
                  <a:ext cx="114000" cy="66900"/>
                </a:xfrm>
                <a:custGeom>
                  <a:avLst/>
                  <a:gdLst/>
                  <a:ahLst/>
                  <a:cxnLst/>
                  <a:rect l="l" t="t" r="r" b="b"/>
                  <a:pathLst>
                    <a:path w="4560" h="2676" extrusionOk="0">
                      <a:moveTo>
                        <a:pt x="4559" y="0"/>
                      </a:moveTo>
                      <a:lnTo>
                        <a:pt x="4499" y="61"/>
                      </a:lnTo>
                      <a:lnTo>
                        <a:pt x="3009" y="2584"/>
                      </a:lnTo>
                      <a:lnTo>
                        <a:pt x="91" y="2614"/>
                      </a:lnTo>
                      <a:lnTo>
                        <a:pt x="0" y="2645"/>
                      </a:lnTo>
                      <a:lnTo>
                        <a:pt x="91" y="2675"/>
                      </a:lnTo>
                      <a:lnTo>
                        <a:pt x="3100" y="2675"/>
                      </a:lnTo>
                      <a:lnTo>
                        <a:pt x="3100" y="2645"/>
                      </a:lnTo>
                      <a:lnTo>
                        <a:pt x="4559" y="91"/>
                      </a:lnTo>
                      <a:lnTo>
                        <a:pt x="45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9" name="Google Shape;10699;p13"/>
                <p:cNvSpPr/>
                <p:nvPr/>
              </p:nvSpPr>
              <p:spPr>
                <a:xfrm>
                  <a:off x="-8173150" y="13509600"/>
                  <a:ext cx="61600" cy="37275"/>
                </a:xfrm>
                <a:custGeom>
                  <a:avLst/>
                  <a:gdLst/>
                  <a:ahLst/>
                  <a:cxnLst/>
                  <a:rect l="l" t="t" r="r" b="b"/>
                  <a:pathLst>
                    <a:path w="2464" h="1491" extrusionOk="0">
                      <a:moveTo>
                        <a:pt x="1" y="1"/>
                      </a:moveTo>
                      <a:lnTo>
                        <a:pt x="2463" y="1490"/>
                      </a:lnTo>
                      <a:lnTo>
                        <a:pt x="2463" y="1490"/>
                      </a:lnTo>
                      <a:lnTo>
                        <a:pt x="2402" y="139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0" name="Google Shape;10700;p13"/>
                <p:cNvSpPr/>
                <p:nvPr/>
              </p:nvSpPr>
              <p:spPr>
                <a:xfrm>
                  <a:off x="-8109300" y="13479975"/>
                  <a:ext cx="114750" cy="66900"/>
                </a:xfrm>
                <a:custGeom>
                  <a:avLst/>
                  <a:gdLst/>
                  <a:ahLst/>
                  <a:cxnLst/>
                  <a:rect l="l" t="t" r="r" b="b"/>
                  <a:pathLst>
                    <a:path w="4590" h="2676" extrusionOk="0">
                      <a:moveTo>
                        <a:pt x="4590" y="0"/>
                      </a:moveTo>
                      <a:lnTo>
                        <a:pt x="4529" y="31"/>
                      </a:lnTo>
                      <a:lnTo>
                        <a:pt x="122" y="2584"/>
                      </a:lnTo>
                      <a:lnTo>
                        <a:pt x="0" y="2675"/>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1" name="Google Shape;10701;p13"/>
                <p:cNvSpPr/>
                <p:nvPr/>
              </p:nvSpPr>
              <p:spPr>
                <a:xfrm>
                  <a:off x="-8002925" y="13338625"/>
                  <a:ext cx="8375" cy="4600"/>
                </a:xfrm>
                <a:custGeom>
                  <a:avLst/>
                  <a:gdLst/>
                  <a:ahLst/>
                  <a:cxnLst/>
                  <a:rect l="l" t="t" r="r" b="b"/>
                  <a:pathLst>
                    <a:path w="335" h="184" extrusionOk="0">
                      <a:moveTo>
                        <a:pt x="1" y="1"/>
                      </a:moveTo>
                      <a:lnTo>
                        <a:pt x="274" y="153"/>
                      </a:lnTo>
                      <a:lnTo>
                        <a:pt x="335" y="183"/>
                      </a:lnTo>
                      <a:lnTo>
                        <a:pt x="335" y="183"/>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2" name="Google Shape;10702;p13"/>
                <p:cNvSpPr/>
                <p:nvPr/>
              </p:nvSpPr>
              <p:spPr>
                <a:xfrm>
                  <a:off x="-8112350" y="13319625"/>
                  <a:ext cx="3075" cy="91225"/>
                </a:xfrm>
                <a:custGeom>
                  <a:avLst/>
                  <a:gdLst/>
                  <a:ahLst/>
                  <a:cxnLst/>
                  <a:rect l="l" t="t" r="r" b="b"/>
                  <a:pathLst>
                    <a:path w="123" h="3649" extrusionOk="0">
                      <a:moveTo>
                        <a:pt x="1" y="1"/>
                      </a:moveTo>
                      <a:lnTo>
                        <a:pt x="1" y="3496"/>
                      </a:lnTo>
                      <a:lnTo>
                        <a:pt x="1" y="3618"/>
                      </a:lnTo>
                      <a:lnTo>
                        <a:pt x="31" y="3618"/>
                      </a:lnTo>
                      <a:lnTo>
                        <a:pt x="92" y="3648"/>
                      </a:lnTo>
                      <a:lnTo>
                        <a:pt x="122" y="3618"/>
                      </a:lnTo>
                      <a:lnTo>
                        <a:pt x="122" y="3496"/>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3" name="Google Shape;10703;p13"/>
                <p:cNvSpPr/>
                <p:nvPr/>
              </p:nvSpPr>
              <p:spPr>
                <a:xfrm>
                  <a:off x="-8111575" y="13413850"/>
                  <a:ext cx="2300" cy="133775"/>
                </a:xfrm>
                <a:custGeom>
                  <a:avLst/>
                  <a:gdLst/>
                  <a:ahLst/>
                  <a:cxnLst/>
                  <a:rect l="l" t="t" r="r" b="b"/>
                  <a:pathLst>
                    <a:path w="92" h="5351" extrusionOk="0">
                      <a:moveTo>
                        <a:pt x="0" y="1"/>
                      </a:moveTo>
                      <a:lnTo>
                        <a:pt x="0" y="92"/>
                      </a:lnTo>
                      <a:lnTo>
                        <a:pt x="0" y="5198"/>
                      </a:lnTo>
                      <a:lnTo>
                        <a:pt x="0" y="5320"/>
                      </a:lnTo>
                      <a:lnTo>
                        <a:pt x="61" y="5350"/>
                      </a:lnTo>
                      <a:lnTo>
                        <a:pt x="91" y="5320"/>
                      </a:lnTo>
                      <a:lnTo>
                        <a:pt x="91" y="5198"/>
                      </a:lnTo>
                      <a:lnTo>
                        <a:pt x="91" y="92"/>
                      </a:lnTo>
                      <a:lnTo>
                        <a:pt x="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4" name="Google Shape;10704;p13"/>
                <p:cNvSpPr/>
                <p:nvPr/>
              </p:nvSpPr>
              <p:spPr>
                <a:xfrm>
                  <a:off x="-8181500" y="13369025"/>
                  <a:ext cx="71450" cy="42575"/>
                </a:xfrm>
                <a:custGeom>
                  <a:avLst/>
                  <a:gdLst/>
                  <a:ahLst/>
                  <a:cxnLst/>
                  <a:rect l="l" t="t" r="r" b="b"/>
                  <a:pathLst>
                    <a:path w="2858" h="1703" extrusionOk="0">
                      <a:moveTo>
                        <a:pt x="31" y="1"/>
                      </a:moveTo>
                      <a:cubicBezTo>
                        <a:pt x="31" y="31"/>
                        <a:pt x="1" y="61"/>
                        <a:pt x="1" y="61"/>
                      </a:cubicBezTo>
                      <a:lnTo>
                        <a:pt x="2706" y="1642"/>
                      </a:lnTo>
                      <a:lnTo>
                        <a:pt x="2736" y="1703"/>
                      </a:lnTo>
                      <a:lnTo>
                        <a:pt x="2858" y="1642"/>
                      </a:lnTo>
                      <a:lnTo>
                        <a:pt x="2797" y="1581"/>
                      </a:lnTo>
                      <a:lnTo>
                        <a:pt x="2736" y="155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5" name="Google Shape;10705;p13"/>
                <p:cNvSpPr/>
                <p:nvPr/>
              </p:nvSpPr>
              <p:spPr>
                <a:xfrm>
                  <a:off x="-8110075" y="13411575"/>
                  <a:ext cx="116300" cy="68425"/>
                </a:xfrm>
                <a:custGeom>
                  <a:avLst/>
                  <a:gdLst/>
                  <a:ahLst/>
                  <a:cxnLst/>
                  <a:rect l="l" t="t" r="r" b="b"/>
                  <a:pathLst>
                    <a:path w="4652" h="2737" extrusionOk="0">
                      <a:moveTo>
                        <a:pt x="92" y="1"/>
                      </a:moveTo>
                      <a:lnTo>
                        <a:pt x="1" y="92"/>
                      </a:lnTo>
                      <a:lnTo>
                        <a:pt x="31" y="92"/>
                      </a:lnTo>
                      <a:lnTo>
                        <a:pt x="153" y="153"/>
                      </a:lnTo>
                      <a:lnTo>
                        <a:pt x="4560" y="2706"/>
                      </a:lnTo>
                      <a:lnTo>
                        <a:pt x="4621" y="2736"/>
                      </a:lnTo>
                      <a:lnTo>
                        <a:pt x="4651" y="2706"/>
                      </a:lnTo>
                      <a:lnTo>
                        <a:pt x="4651" y="2675"/>
                      </a:lnTo>
                      <a:lnTo>
                        <a:pt x="4591" y="2584"/>
                      </a:lnTo>
                      <a:lnTo>
                        <a:pt x="183" y="31"/>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6" name="Google Shape;10706;p13"/>
                <p:cNvSpPr/>
                <p:nvPr/>
              </p:nvSpPr>
              <p:spPr>
                <a:xfrm>
                  <a:off x="-8189100" y="13342425"/>
                  <a:ext cx="196075" cy="115525"/>
                </a:xfrm>
                <a:custGeom>
                  <a:avLst/>
                  <a:gdLst/>
                  <a:ahLst/>
                  <a:cxnLst/>
                  <a:rect l="l" t="t" r="r" b="b"/>
                  <a:pathLst>
                    <a:path w="7843" h="4621" extrusionOk="0">
                      <a:moveTo>
                        <a:pt x="7782" y="1"/>
                      </a:moveTo>
                      <a:lnTo>
                        <a:pt x="7721" y="31"/>
                      </a:lnTo>
                      <a:lnTo>
                        <a:pt x="3314" y="2584"/>
                      </a:lnTo>
                      <a:lnTo>
                        <a:pt x="3223" y="2615"/>
                      </a:lnTo>
                      <a:lnTo>
                        <a:pt x="3192" y="2645"/>
                      </a:lnTo>
                      <a:lnTo>
                        <a:pt x="3071" y="2736"/>
                      </a:lnTo>
                      <a:lnTo>
                        <a:pt x="3010" y="2767"/>
                      </a:lnTo>
                      <a:lnTo>
                        <a:pt x="1" y="4499"/>
                      </a:lnTo>
                      <a:cubicBezTo>
                        <a:pt x="1" y="4560"/>
                        <a:pt x="1" y="4590"/>
                        <a:pt x="31" y="4621"/>
                      </a:cubicBezTo>
                      <a:lnTo>
                        <a:pt x="3071" y="2888"/>
                      </a:lnTo>
                      <a:lnTo>
                        <a:pt x="3101" y="2858"/>
                      </a:lnTo>
                      <a:lnTo>
                        <a:pt x="3162" y="2797"/>
                      </a:lnTo>
                      <a:lnTo>
                        <a:pt x="3253" y="2736"/>
                      </a:lnTo>
                      <a:lnTo>
                        <a:pt x="3344" y="2706"/>
                      </a:lnTo>
                      <a:lnTo>
                        <a:pt x="7752" y="153"/>
                      </a:lnTo>
                      <a:lnTo>
                        <a:pt x="7843" y="122"/>
                      </a:lnTo>
                      <a:lnTo>
                        <a:pt x="7843" y="31"/>
                      </a:lnTo>
                      <a:lnTo>
                        <a:pt x="77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7" name="Google Shape;10707;p13"/>
                <p:cNvSpPr/>
                <p:nvPr/>
              </p:nvSpPr>
              <p:spPr>
                <a:xfrm>
                  <a:off x="-8002925" y="13333300"/>
                  <a:ext cx="9150" cy="10675"/>
                </a:xfrm>
                <a:custGeom>
                  <a:avLst/>
                  <a:gdLst/>
                  <a:ahLst/>
                  <a:cxnLst/>
                  <a:rect l="l" t="t" r="r" b="b"/>
                  <a:pathLst>
                    <a:path w="366" h="427" extrusionOk="0">
                      <a:moveTo>
                        <a:pt x="274" y="1"/>
                      </a:moveTo>
                      <a:cubicBezTo>
                        <a:pt x="213" y="1"/>
                        <a:pt x="183" y="62"/>
                        <a:pt x="183" y="62"/>
                      </a:cubicBezTo>
                      <a:lnTo>
                        <a:pt x="305" y="244"/>
                      </a:lnTo>
                      <a:lnTo>
                        <a:pt x="122" y="123"/>
                      </a:lnTo>
                      <a:cubicBezTo>
                        <a:pt x="61" y="153"/>
                        <a:pt x="31" y="153"/>
                        <a:pt x="1" y="214"/>
                      </a:cubicBezTo>
                      <a:lnTo>
                        <a:pt x="335" y="396"/>
                      </a:lnTo>
                      <a:lnTo>
                        <a:pt x="365" y="426"/>
                      </a:lnTo>
                      <a:lnTo>
                        <a:pt x="335" y="366"/>
                      </a:lnTo>
                      <a:lnTo>
                        <a:pt x="365" y="366"/>
                      </a:lnTo>
                      <a:lnTo>
                        <a:pt x="365" y="214"/>
                      </a:lnTo>
                      <a:lnTo>
                        <a:pt x="2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8" name="Google Shape;10708;p13"/>
                <p:cNvSpPr/>
                <p:nvPr/>
              </p:nvSpPr>
              <p:spPr>
                <a:xfrm>
                  <a:off x="-7914025" y="13277075"/>
                  <a:ext cx="39550" cy="129975"/>
                </a:xfrm>
                <a:custGeom>
                  <a:avLst/>
                  <a:gdLst/>
                  <a:ahLst/>
                  <a:cxnLst/>
                  <a:rect l="l" t="t" r="r" b="b"/>
                  <a:pathLst>
                    <a:path w="1582" h="5199" extrusionOk="0">
                      <a:moveTo>
                        <a:pt x="1581" y="1"/>
                      </a:moveTo>
                      <a:lnTo>
                        <a:pt x="1490" y="61"/>
                      </a:lnTo>
                      <a:lnTo>
                        <a:pt x="1" y="2615"/>
                      </a:lnTo>
                      <a:lnTo>
                        <a:pt x="92" y="2615"/>
                      </a:lnTo>
                      <a:lnTo>
                        <a:pt x="1581" y="5198"/>
                      </a:lnTo>
                      <a:lnTo>
                        <a:pt x="1581" y="5198"/>
                      </a:lnTo>
                      <a:lnTo>
                        <a:pt x="123" y="2645"/>
                      </a:lnTo>
                      <a:lnTo>
                        <a:pt x="1581" y="92"/>
                      </a:lnTo>
                      <a:lnTo>
                        <a:pt x="15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9" name="Google Shape;10709;p13"/>
                <p:cNvSpPr/>
                <p:nvPr/>
              </p:nvSpPr>
              <p:spPr>
                <a:xfrm>
                  <a:off x="-7872225" y="13277075"/>
                  <a:ext cx="39550" cy="129975"/>
                </a:xfrm>
                <a:custGeom>
                  <a:avLst/>
                  <a:gdLst/>
                  <a:ahLst/>
                  <a:cxnLst/>
                  <a:rect l="l" t="t" r="r" b="b"/>
                  <a:pathLst>
                    <a:path w="1582" h="5199" extrusionOk="0">
                      <a:moveTo>
                        <a:pt x="1" y="1"/>
                      </a:moveTo>
                      <a:lnTo>
                        <a:pt x="1" y="92"/>
                      </a:lnTo>
                      <a:lnTo>
                        <a:pt x="1460" y="2645"/>
                      </a:lnTo>
                      <a:lnTo>
                        <a:pt x="1" y="5198"/>
                      </a:lnTo>
                      <a:lnTo>
                        <a:pt x="1490" y="2615"/>
                      </a:lnTo>
                      <a:lnTo>
                        <a:pt x="1581" y="2615"/>
                      </a:lnTo>
                      <a:lnTo>
                        <a:pt x="92" y="6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0" name="Google Shape;10710;p13"/>
                <p:cNvSpPr/>
                <p:nvPr/>
              </p:nvSpPr>
              <p:spPr>
                <a:xfrm>
                  <a:off x="-7872225" y="13416150"/>
                  <a:ext cx="39550" cy="130725"/>
                </a:xfrm>
                <a:custGeom>
                  <a:avLst/>
                  <a:gdLst/>
                  <a:ahLst/>
                  <a:cxnLst/>
                  <a:rect l="l" t="t" r="r" b="b"/>
                  <a:pathLst>
                    <a:path w="1582" h="5229" extrusionOk="0">
                      <a:moveTo>
                        <a:pt x="1" y="0"/>
                      </a:moveTo>
                      <a:lnTo>
                        <a:pt x="1460" y="2553"/>
                      </a:lnTo>
                      <a:lnTo>
                        <a:pt x="1" y="5106"/>
                      </a:lnTo>
                      <a:lnTo>
                        <a:pt x="1" y="5228"/>
                      </a:lnTo>
                      <a:lnTo>
                        <a:pt x="92" y="5137"/>
                      </a:lnTo>
                      <a:lnTo>
                        <a:pt x="1581" y="2584"/>
                      </a:lnTo>
                      <a:lnTo>
                        <a:pt x="1490" y="258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1" name="Google Shape;10711;p13"/>
                <p:cNvSpPr/>
                <p:nvPr/>
              </p:nvSpPr>
              <p:spPr>
                <a:xfrm>
                  <a:off x="-7914025" y="13416150"/>
                  <a:ext cx="39550" cy="130725"/>
                </a:xfrm>
                <a:custGeom>
                  <a:avLst/>
                  <a:gdLst/>
                  <a:ahLst/>
                  <a:cxnLst/>
                  <a:rect l="l" t="t" r="r" b="b"/>
                  <a:pathLst>
                    <a:path w="1582" h="5229" extrusionOk="0">
                      <a:moveTo>
                        <a:pt x="1581" y="0"/>
                      </a:moveTo>
                      <a:lnTo>
                        <a:pt x="92" y="2584"/>
                      </a:lnTo>
                      <a:lnTo>
                        <a:pt x="1" y="2584"/>
                      </a:lnTo>
                      <a:lnTo>
                        <a:pt x="1490" y="5137"/>
                      </a:lnTo>
                      <a:lnTo>
                        <a:pt x="1581" y="5228"/>
                      </a:lnTo>
                      <a:lnTo>
                        <a:pt x="1581" y="5106"/>
                      </a:lnTo>
                      <a:lnTo>
                        <a:pt x="123" y="2553"/>
                      </a:lnTo>
                      <a:lnTo>
                        <a:pt x="15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2" name="Google Shape;10712;p13"/>
                <p:cNvSpPr/>
                <p:nvPr/>
              </p:nvSpPr>
              <p:spPr>
                <a:xfrm>
                  <a:off x="-7990775" y="13345475"/>
                  <a:ext cx="112500" cy="66125"/>
                </a:xfrm>
                <a:custGeom>
                  <a:avLst/>
                  <a:gdLst/>
                  <a:ahLst/>
                  <a:cxnLst/>
                  <a:rect l="l" t="t" r="r" b="b"/>
                  <a:pathLst>
                    <a:path w="4500" h="2645" extrusionOk="0">
                      <a:moveTo>
                        <a:pt x="1" y="0"/>
                      </a:moveTo>
                      <a:lnTo>
                        <a:pt x="1" y="91"/>
                      </a:lnTo>
                      <a:lnTo>
                        <a:pt x="1490" y="2645"/>
                      </a:lnTo>
                      <a:lnTo>
                        <a:pt x="1521" y="2614"/>
                      </a:lnTo>
                      <a:lnTo>
                        <a:pt x="4500" y="2614"/>
                      </a:lnTo>
                      <a:lnTo>
                        <a:pt x="1551" y="2584"/>
                      </a:lnTo>
                      <a:lnTo>
                        <a:pt x="123" y="6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3" name="Google Shape;10713;p13"/>
                <p:cNvSpPr/>
                <p:nvPr/>
              </p:nvSpPr>
              <p:spPr>
                <a:xfrm>
                  <a:off x="-7994575" y="13342425"/>
                  <a:ext cx="800" cy="800"/>
                </a:xfrm>
                <a:custGeom>
                  <a:avLst/>
                  <a:gdLst/>
                  <a:ahLst/>
                  <a:cxnLst/>
                  <a:rect l="l" t="t" r="r" b="b"/>
                  <a:pathLst>
                    <a:path w="32" h="32" extrusionOk="0">
                      <a:moveTo>
                        <a:pt x="1" y="1"/>
                      </a:move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4" name="Google Shape;10714;p13"/>
                <p:cNvSpPr/>
                <p:nvPr/>
              </p:nvSpPr>
              <p:spPr>
                <a:xfrm>
                  <a:off x="-7990000" y="13342425"/>
                  <a:ext cx="115525" cy="67650"/>
                </a:xfrm>
                <a:custGeom>
                  <a:avLst/>
                  <a:gdLst/>
                  <a:ahLst/>
                  <a:cxnLst/>
                  <a:rect l="l" t="t" r="r" b="b"/>
                  <a:pathLst>
                    <a:path w="4621" h="2706" extrusionOk="0">
                      <a:moveTo>
                        <a:pt x="122" y="1"/>
                      </a:moveTo>
                      <a:lnTo>
                        <a:pt x="0" y="31"/>
                      </a:lnTo>
                      <a:lnTo>
                        <a:pt x="122" y="61"/>
                      </a:lnTo>
                      <a:lnTo>
                        <a:pt x="3040" y="122"/>
                      </a:lnTo>
                      <a:lnTo>
                        <a:pt x="4529" y="2615"/>
                      </a:lnTo>
                      <a:lnTo>
                        <a:pt x="4620" y="2706"/>
                      </a:lnTo>
                      <a:lnTo>
                        <a:pt x="4620" y="2584"/>
                      </a:lnTo>
                      <a:lnTo>
                        <a:pt x="3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5" name="Google Shape;10715;p13"/>
                <p:cNvSpPr/>
                <p:nvPr/>
              </p:nvSpPr>
              <p:spPr>
                <a:xfrm>
                  <a:off x="-7868425" y="13411575"/>
                  <a:ext cx="112500" cy="66900"/>
                </a:xfrm>
                <a:custGeom>
                  <a:avLst/>
                  <a:gdLst/>
                  <a:ahLst/>
                  <a:cxnLst/>
                  <a:rect l="l" t="t" r="r" b="b"/>
                  <a:pathLst>
                    <a:path w="4500" h="2676" extrusionOk="0">
                      <a:moveTo>
                        <a:pt x="3010" y="1"/>
                      </a:moveTo>
                      <a:lnTo>
                        <a:pt x="2979" y="31"/>
                      </a:lnTo>
                      <a:lnTo>
                        <a:pt x="1" y="31"/>
                      </a:lnTo>
                      <a:lnTo>
                        <a:pt x="2949" y="92"/>
                      </a:lnTo>
                      <a:lnTo>
                        <a:pt x="4408" y="2584"/>
                      </a:lnTo>
                      <a:lnTo>
                        <a:pt x="4499" y="2675"/>
                      </a:lnTo>
                      <a:lnTo>
                        <a:pt x="4499" y="2554"/>
                      </a:lnTo>
                      <a:lnTo>
                        <a:pt x="30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6" name="Google Shape;10716;p13"/>
                <p:cNvSpPr/>
                <p:nvPr/>
              </p:nvSpPr>
              <p:spPr>
                <a:xfrm>
                  <a:off x="-7872225" y="13413850"/>
                  <a:ext cx="115525" cy="66900"/>
                </a:xfrm>
                <a:custGeom>
                  <a:avLst/>
                  <a:gdLst/>
                  <a:ahLst/>
                  <a:cxnLst/>
                  <a:rect l="l" t="t" r="r" b="b"/>
                  <a:pathLst>
                    <a:path w="4621" h="2676" extrusionOk="0">
                      <a:moveTo>
                        <a:pt x="1" y="1"/>
                      </a:moveTo>
                      <a:lnTo>
                        <a:pt x="1" y="92"/>
                      </a:lnTo>
                      <a:lnTo>
                        <a:pt x="1490" y="2676"/>
                      </a:lnTo>
                      <a:lnTo>
                        <a:pt x="4499" y="2676"/>
                      </a:lnTo>
                      <a:lnTo>
                        <a:pt x="4621" y="2645"/>
                      </a:lnTo>
                      <a:lnTo>
                        <a:pt x="4499" y="2615"/>
                      </a:lnTo>
                      <a:lnTo>
                        <a:pt x="1581" y="2584"/>
                      </a:lnTo>
                      <a:lnTo>
                        <a:pt x="92" y="62"/>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7" name="Google Shape;10717;p13"/>
                <p:cNvSpPr/>
                <p:nvPr/>
              </p:nvSpPr>
              <p:spPr>
                <a:xfrm>
                  <a:off x="-7990000" y="13413850"/>
                  <a:ext cx="115525" cy="66900"/>
                </a:xfrm>
                <a:custGeom>
                  <a:avLst/>
                  <a:gdLst/>
                  <a:ahLst/>
                  <a:cxnLst/>
                  <a:rect l="l" t="t" r="r" b="b"/>
                  <a:pathLst>
                    <a:path w="4621" h="2676" extrusionOk="0">
                      <a:moveTo>
                        <a:pt x="4620" y="1"/>
                      </a:moveTo>
                      <a:lnTo>
                        <a:pt x="4529" y="62"/>
                      </a:lnTo>
                      <a:lnTo>
                        <a:pt x="3040" y="2584"/>
                      </a:lnTo>
                      <a:lnTo>
                        <a:pt x="122" y="2615"/>
                      </a:lnTo>
                      <a:lnTo>
                        <a:pt x="0" y="2645"/>
                      </a:lnTo>
                      <a:lnTo>
                        <a:pt x="122" y="2676"/>
                      </a:lnTo>
                      <a:lnTo>
                        <a:pt x="3131" y="2676"/>
                      </a:lnTo>
                      <a:lnTo>
                        <a:pt x="4620" y="92"/>
                      </a:lnTo>
                      <a:lnTo>
                        <a:pt x="46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8" name="Google Shape;10718;p13"/>
                <p:cNvSpPr/>
                <p:nvPr/>
              </p:nvSpPr>
              <p:spPr>
                <a:xfrm>
                  <a:off x="-7990775" y="13410825"/>
                  <a:ext cx="114775" cy="67650"/>
                </a:xfrm>
                <a:custGeom>
                  <a:avLst/>
                  <a:gdLst/>
                  <a:ahLst/>
                  <a:cxnLst/>
                  <a:rect l="l" t="t" r="r" b="b"/>
                  <a:pathLst>
                    <a:path w="4591" h="2706" extrusionOk="0">
                      <a:moveTo>
                        <a:pt x="1521" y="0"/>
                      </a:moveTo>
                      <a:lnTo>
                        <a:pt x="1490" y="31"/>
                      </a:lnTo>
                      <a:lnTo>
                        <a:pt x="1" y="2584"/>
                      </a:lnTo>
                      <a:lnTo>
                        <a:pt x="1" y="2705"/>
                      </a:lnTo>
                      <a:lnTo>
                        <a:pt x="123" y="2614"/>
                      </a:lnTo>
                      <a:lnTo>
                        <a:pt x="1551" y="122"/>
                      </a:lnTo>
                      <a:lnTo>
                        <a:pt x="4500" y="61"/>
                      </a:lnTo>
                      <a:lnTo>
                        <a:pt x="4591" y="31"/>
                      </a:lnTo>
                      <a:lnTo>
                        <a:pt x="45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9" name="Google Shape;10719;p13"/>
                <p:cNvSpPr/>
                <p:nvPr/>
              </p:nvSpPr>
              <p:spPr>
                <a:xfrm>
                  <a:off x="-7872225" y="13342425"/>
                  <a:ext cx="115525" cy="67650"/>
                </a:xfrm>
                <a:custGeom>
                  <a:avLst/>
                  <a:gdLst/>
                  <a:ahLst/>
                  <a:cxnLst/>
                  <a:rect l="l" t="t" r="r" b="b"/>
                  <a:pathLst>
                    <a:path w="4621" h="2706" extrusionOk="0">
                      <a:moveTo>
                        <a:pt x="1490" y="1"/>
                      </a:moveTo>
                      <a:lnTo>
                        <a:pt x="1" y="2584"/>
                      </a:lnTo>
                      <a:lnTo>
                        <a:pt x="1" y="2706"/>
                      </a:lnTo>
                      <a:lnTo>
                        <a:pt x="92" y="2615"/>
                      </a:lnTo>
                      <a:lnTo>
                        <a:pt x="1581" y="122"/>
                      </a:lnTo>
                      <a:lnTo>
                        <a:pt x="4499" y="61"/>
                      </a:lnTo>
                      <a:lnTo>
                        <a:pt x="4621" y="31"/>
                      </a:lnTo>
                      <a:lnTo>
                        <a:pt x="44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0" name="Google Shape;10720;p13"/>
                <p:cNvSpPr/>
                <p:nvPr/>
              </p:nvSpPr>
              <p:spPr>
                <a:xfrm>
                  <a:off x="-7870700" y="13345475"/>
                  <a:ext cx="114775" cy="66900"/>
                </a:xfrm>
                <a:custGeom>
                  <a:avLst/>
                  <a:gdLst/>
                  <a:ahLst/>
                  <a:cxnLst/>
                  <a:rect l="l" t="t" r="r" b="b"/>
                  <a:pathLst>
                    <a:path w="4591" h="2676" extrusionOk="0">
                      <a:moveTo>
                        <a:pt x="4590" y="0"/>
                      </a:moveTo>
                      <a:lnTo>
                        <a:pt x="4499" y="61"/>
                      </a:lnTo>
                      <a:lnTo>
                        <a:pt x="3040" y="2584"/>
                      </a:lnTo>
                      <a:lnTo>
                        <a:pt x="92" y="2614"/>
                      </a:lnTo>
                      <a:lnTo>
                        <a:pt x="0" y="2645"/>
                      </a:lnTo>
                      <a:lnTo>
                        <a:pt x="92" y="2675"/>
                      </a:lnTo>
                      <a:lnTo>
                        <a:pt x="3070" y="2675"/>
                      </a:lnTo>
                      <a:lnTo>
                        <a:pt x="3101" y="2645"/>
                      </a:lnTo>
                      <a:lnTo>
                        <a:pt x="4590" y="91"/>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1" name="Google Shape;10721;p13"/>
                <p:cNvSpPr/>
                <p:nvPr/>
              </p:nvSpPr>
              <p:spPr>
                <a:xfrm>
                  <a:off x="-7849425" y="13286950"/>
                  <a:ext cx="91225" cy="52475"/>
                </a:xfrm>
                <a:custGeom>
                  <a:avLst/>
                  <a:gdLst/>
                  <a:ahLst/>
                  <a:cxnLst/>
                  <a:rect l="l" t="t" r="r" b="b"/>
                  <a:pathLst>
                    <a:path w="3649" h="2099" extrusionOk="0">
                      <a:moveTo>
                        <a:pt x="3648" y="2098"/>
                      </a:move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2" name="Google Shape;10722;p13"/>
                <p:cNvSpPr/>
                <p:nvPr/>
              </p:nvSpPr>
              <p:spPr>
                <a:xfrm>
                  <a:off x="-7993800" y="13345475"/>
                  <a:ext cx="3050" cy="133750"/>
                </a:xfrm>
                <a:custGeom>
                  <a:avLst/>
                  <a:gdLst/>
                  <a:ahLst/>
                  <a:cxnLst/>
                  <a:rect l="l" t="t" r="r" b="b"/>
                  <a:pathLst>
                    <a:path w="122" h="5350" extrusionOk="0">
                      <a:moveTo>
                        <a:pt x="92" y="0"/>
                      </a:moveTo>
                      <a:lnTo>
                        <a:pt x="0" y="91"/>
                      </a:lnTo>
                      <a:lnTo>
                        <a:pt x="0" y="5198"/>
                      </a:lnTo>
                      <a:lnTo>
                        <a:pt x="0" y="5319"/>
                      </a:lnTo>
                      <a:lnTo>
                        <a:pt x="0" y="5350"/>
                      </a:lnTo>
                      <a:lnTo>
                        <a:pt x="61" y="5350"/>
                      </a:lnTo>
                      <a:lnTo>
                        <a:pt x="92" y="5319"/>
                      </a:lnTo>
                      <a:lnTo>
                        <a:pt x="122" y="5319"/>
                      </a:lnTo>
                      <a:lnTo>
                        <a:pt x="122" y="5198"/>
                      </a:lnTo>
                      <a:lnTo>
                        <a:pt x="122" y="9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3" name="Google Shape;10723;p13"/>
                <p:cNvSpPr/>
                <p:nvPr/>
              </p:nvSpPr>
              <p:spPr>
                <a:xfrm>
                  <a:off x="-7990000" y="13479975"/>
                  <a:ext cx="115525" cy="66900"/>
                </a:xfrm>
                <a:custGeom>
                  <a:avLst/>
                  <a:gdLst/>
                  <a:ahLst/>
                  <a:cxnLst/>
                  <a:rect l="l" t="t" r="r" b="b"/>
                  <a:pathLst>
                    <a:path w="4621" h="2676" extrusionOk="0">
                      <a:moveTo>
                        <a:pt x="0" y="0"/>
                      </a:moveTo>
                      <a:lnTo>
                        <a:pt x="4620" y="2675"/>
                      </a:lnTo>
                      <a:lnTo>
                        <a:pt x="4529" y="2584"/>
                      </a:lnTo>
                      <a:lnTo>
                        <a:pt x="12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4" name="Google Shape;10724;p13"/>
                <p:cNvSpPr/>
                <p:nvPr/>
              </p:nvSpPr>
              <p:spPr>
                <a:xfrm>
                  <a:off x="-7990000" y="13275550"/>
                  <a:ext cx="115525" cy="67675"/>
                </a:xfrm>
                <a:custGeom>
                  <a:avLst/>
                  <a:gdLst/>
                  <a:ahLst/>
                  <a:cxnLst/>
                  <a:rect l="l" t="t" r="r" b="b"/>
                  <a:pathLst>
                    <a:path w="4621" h="2707" extrusionOk="0">
                      <a:moveTo>
                        <a:pt x="4469" y="1"/>
                      </a:moveTo>
                      <a:lnTo>
                        <a:pt x="61" y="2554"/>
                      </a:lnTo>
                      <a:lnTo>
                        <a:pt x="0" y="2676"/>
                      </a:lnTo>
                      <a:lnTo>
                        <a:pt x="0" y="2706"/>
                      </a:lnTo>
                      <a:lnTo>
                        <a:pt x="122" y="2676"/>
                      </a:lnTo>
                      <a:lnTo>
                        <a:pt x="4529" y="122"/>
                      </a:lnTo>
                      <a:lnTo>
                        <a:pt x="4620" y="62"/>
                      </a:lnTo>
                      <a:lnTo>
                        <a:pt x="46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5" name="Google Shape;10725;p13"/>
                <p:cNvSpPr/>
                <p:nvPr/>
              </p:nvSpPr>
              <p:spPr>
                <a:xfrm>
                  <a:off x="-7872225" y="13479975"/>
                  <a:ext cx="115525" cy="66900"/>
                </a:xfrm>
                <a:custGeom>
                  <a:avLst/>
                  <a:gdLst/>
                  <a:ahLst/>
                  <a:cxnLst/>
                  <a:rect l="l" t="t" r="r" b="b"/>
                  <a:pathLst>
                    <a:path w="4621" h="2676" extrusionOk="0">
                      <a:moveTo>
                        <a:pt x="4621" y="0"/>
                      </a:moveTo>
                      <a:lnTo>
                        <a:pt x="4499" y="31"/>
                      </a:lnTo>
                      <a:lnTo>
                        <a:pt x="92" y="2584"/>
                      </a:lnTo>
                      <a:lnTo>
                        <a:pt x="1" y="2675"/>
                      </a:lnTo>
                      <a:lnTo>
                        <a:pt x="4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6" name="Google Shape;10726;p13"/>
                <p:cNvSpPr/>
                <p:nvPr/>
              </p:nvSpPr>
              <p:spPr>
                <a:xfrm>
                  <a:off x="-7830425" y="13300625"/>
                  <a:ext cx="73725" cy="42600"/>
                </a:xfrm>
                <a:custGeom>
                  <a:avLst/>
                  <a:gdLst/>
                  <a:ahLst/>
                  <a:cxnLst/>
                  <a:rect l="l" t="t" r="r" b="b"/>
                  <a:pathLst>
                    <a:path w="2949" h="1704" extrusionOk="0">
                      <a:moveTo>
                        <a:pt x="0" y="1"/>
                      </a:moveTo>
                      <a:lnTo>
                        <a:pt x="2827" y="1673"/>
                      </a:lnTo>
                      <a:lnTo>
                        <a:pt x="2949" y="170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7" name="Google Shape;10727;p13"/>
                <p:cNvSpPr/>
                <p:nvPr/>
              </p:nvSpPr>
              <p:spPr>
                <a:xfrm>
                  <a:off x="-7874500" y="13275550"/>
                  <a:ext cx="2300" cy="134525"/>
                </a:xfrm>
                <a:custGeom>
                  <a:avLst/>
                  <a:gdLst/>
                  <a:ahLst/>
                  <a:cxnLst/>
                  <a:rect l="l" t="t" r="r" b="b"/>
                  <a:pathLst>
                    <a:path w="92" h="5381" extrusionOk="0">
                      <a:moveTo>
                        <a:pt x="0" y="1"/>
                      </a:moveTo>
                      <a:lnTo>
                        <a:pt x="0" y="62"/>
                      </a:lnTo>
                      <a:lnTo>
                        <a:pt x="0" y="153"/>
                      </a:lnTo>
                      <a:lnTo>
                        <a:pt x="0" y="5259"/>
                      </a:lnTo>
                      <a:lnTo>
                        <a:pt x="0" y="5381"/>
                      </a:lnTo>
                      <a:lnTo>
                        <a:pt x="92" y="5381"/>
                      </a:lnTo>
                      <a:lnTo>
                        <a:pt x="92" y="5259"/>
                      </a:lnTo>
                      <a:lnTo>
                        <a:pt x="92" y="153"/>
                      </a:lnTo>
                      <a:lnTo>
                        <a:pt x="92" y="62"/>
                      </a:lnTo>
                      <a:lnTo>
                        <a:pt x="61" y="62"/>
                      </a:lnTo>
                      <a:lnTo>
                        <a:pt x="61" y="92"/>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8" name="Google Shape;10728;p13"/>
                <p:cNvSpPr/>
                <p:nvPr/>
              </p:nvSpPr>
              <p:spPr>
                <a:xfrm>
                  <a:off x="-7874500" y="13413850"/>
                  <a:ext cx="2300" cy="133775"/>
                </a:xfrm>
                <a:custGeom>
                  <a:avLst/>
                  <a:gdLst/>
                  <a:ahLst/>
                  <a:cxnLst/>
                  <a:rect l="l" t="t" r="r" b="b"/>
                  <a:pathLst>
                    <a:path w="92" h="5351" extrusionOk="0">
                      <a:moveTo>
                        <a:pt x="0" y="1"/>
                      </a:moveTo>
                      <a:lnTo>
                        <a:pt x="0" y="92"/>
                      </a:lnTo>
                      <a:lnTo>
                        <a:pt x="0" y="5198"/>
                      </a:lnTo>
                      <a:lnTo>
                        <a:pt x="0" y="5320"/>
                      </a:lnTo>
                      <a:lnTo>
                        <a:pt x="61" y="5350"/>
                      </a:lnTo>
                      <a:lnTo>
                        <a:pt x="92" y="5320"/>
                      </a:lnTo>
                      <a:lnTo>
                        <a:pt x="92" y="5198"/>
                      </a:lnTo>
                      <a:lnTo>
                        <a:pt x="92" y="92"/>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9" name="Google Shape;10729;p13"/>
                <p:cNvSpPr/>
                <p:nvPr/>
              </p:nvSpPr>
              <p:spPr>
                <a:xfrm>
                  <a:off x="-7991525" y="13342425"/>
                  <a:ext cx="118575" cy="69175"/>
                </a:xfrm>
                <a:custGeom>
                  <a:avLst/>
                  <a:gdLst/>
                  <a:ahLst/>
                  <a:cxnLst/>
                  <a:rect l="l" t="t" r="r" b="b"/>
                  <a:pathLst>
                    <a:path w="4743" h="2767" extrusionOk="0">
                      <a:moveTo>
                        <a:pt x="61" y="1"/>
                      </a:moveTo>
                      <a:lnTo>
                        <a:pt x="1" y="122"/>
                      </a:lnTo>
                      <a:lnTo>
                        <a:pt x="31" y="122"/>
                      </a:lnTo>
                      <a:lnTo>
                        <a:pt x="153" y="183"/>
                      </a:lnTo>
                      <a:lnTo>
                        <a:pt x="4530" y="2736"/>
                      </a:lnTo>
                      <a:lnTo>
                        <a:pt x="4621" y="2767"/>
                      </a:lnTo>
                      <a:lnTo>
                        <a:pt x="4742" y="2706"/>
                      </a:lnTo>
                      <a:lnTo>
                        <a:pt x="4681" y="2706"/>
                      </a:lnTo>
                      <a:lnTo>
                        <a:pt x="4590" y="2615"/>
                      </a:lnTo>
                      <a:lnTo>
                        <a:pt x="183" y="61"/>
                      </a:lnTo>
                      <a:lnTo>
                        <a:pt x="6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0" name="Google Shape;10730;p13"/>
                <p:cNvSpPr/>
                <p:nvPr/>
              </p:nvSpPr>
              <p:spPr>
                <a:xfrm>
                  <a:off x="-7872975" y="13411575"/>
                  <a:ext cx="117050" cy="68425"/>
                </a:xfrm>
                <a:custGeom>
                  <a:avLst/>
                  <a:gdLst/>
                  <a:ahLst/>
                  <a:cxnLst/>
                  <a:rect l="l" t="t" r="r" b="b"/>
                  <a:pathLst>
                    <a:path w="4682" h="2737" extrusionOk="0">
                      <a:moveTo>
                        <a:pt x="91" y="1"/>
                      </a:moveTo>
                      <a:lnTo>
                        <a:pt x="0" y="92"/>
                      </a:lnTo>
                      <a:lnTo>
                        <a:pt x="31" y="92"/>
                      </a:lnTo>
                      <a:lnTo>
                        <a:pt x="122" y="153"/>
                      </a:lnTo>
                      <a:lnTo>
                        <a:pt x="4529" y="2706"/>
                      </a:lnTo>
                      <a:lnTo>
                        <a:pt x="4651" y="2736"/>
                      </a:lnTo>
                      <a:lnTo>
                        <a:pt x="4681" y="2706"/>
                      </a:lnTo>
                      <a:lnTo>
                        <a:pt x="4681" y="2675"/>
                      </a:lnTo>
                      <a:lnTo>
                        <a:pt x="4590" y="2584"/>
                      </a:lnTo>
                      <a:lnTo>
                        <a:pt x="183" y="31"/>
                      </a:lnTo>
                      <a:lnTo>
                        <a:pt x="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1" name="Google Shape;10731;p13"/>
                <p:cNvSpPr/>
                <p:nvPr/>
              </p:nvSpPr>
              <p:spPr>
                <a:xfrm>
                  <a:off x="-7991525" y="13343200"/>
                  <a:ext cx="235600" cy="136800"/>
                </a:xfrm>
                <a:custGeom>
                  <a:avLst/>
                  <a:gdLst/>
                  <a:ahLst/>
                  <a:cxnLst/>
                  <a:rect l="l" t="t" r="r" b="b"/>
                  <a:pathLst>
                    <a:path w="9424" h="5472" extrusionOk="0">
                      <a:moveTo>
                        <a:pt x="9393" y="0"/>
                      </a:moveTo>
                      <a:lnTo>
                        <a:pt x="9271" y="30"/>
                      </a:lnTo>
                      <a:lnTo>
                        <a:pt x="4864" y="2584"/>
                      </a:lnTo>
                      <a:lnTo>
                        <a:pt x="4773" y="2675"/>
                      </a:lnTo>
                      <a:lnTo>
                        <a:pt x="4742" y="2675"/>
                      </a:lnTo>
                      <a:lnTo>
                        <a:pt x="4621" y="2736"/>
                      </a:lnTo>
                      <a:lnTo>
                        <a:pt x="4530" y="2766"/>
                      </a:lnTo>
                      <a:lnTo>
                        <a:pt x="153" y="5319"/>
                      </a:lnTo>
                      <a:lnTo>
                        <a:pt x="31" y="5410"/>
                      </a:lnTo>
                      <a:lnTo>
                        <a:pt x="1" y="5410"/>
                      </a:lnTo>
                      <a:lnTo>
                        <a:pt x="31" y="5441"/>
                      </a:lnTo>
                      <a:lnTo>
                        <a:pt x="61" y="5471"/>
                      </a:lnTo>
                      <a:lnTo>
                        <a:pt x="183" y="5441"/>
                      </a:lnTo>
                      <a:lnTo>
                        <a:pt x="4590" y="2888"/>
                      </a:lnTo>
                      <a:lnTo>
                        <a:pt x="4681" y="2827"/>
                      </a:lnTo>
                      <a:lnTo>
                        <a:pt x="4742" y="2827"/>
                      </a:lnTo>
                      <a:lnTo>
                        <a:pt x="4833" y="2736"/>
                      </a:lnTo>
                      <a:lnTo>
                        <a:pt x="4925" y="2705"/>
                      </a:lnTo>
                      <a:lnTo>
                        <a:pt x="9332" y="152"/>
                      </a:lnTo>
                      <a:lnTo>
                        <a:pt x="9423" y="91"/>
                      </a:lnTo>
                      <a:lnTo>
                        <a:pt x="9423" y="30"/>
                      </a:lnTo>
                      <a:lnTo>
                        <a:pt x="9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2" name="Google Shape;10732;p13"/>
                <p:cNvSpPr/>
                <p:nvPr/>
              </p:nvSpPr>
              <p:spPr>
                <a:xfrm>
                  <a:off x="-7872225" y="13202600"/>
                  <a:ext cx="39550" cy="70700"/>
                </a:xfrm>
                <a:custGeom>
                  <a:avLst/>
                  <a:gdLst/>
                  <a:ahLst/>
                  <a:cxnLst/>
                  <a:rect l="l" t="t" r="r" b="b"/>
                  <a:pathLst>
                    <a:path w="1582" h="2828" extrusionOk="0">
                      <a:moveTo>
                        <a:pt x="1368" y="1"/>
                      </a:moveTo>
                      <a:lnTo>
                        <a:pt x="1460" y="153"/>
                      </a:lnTo>
                      <a:lnTo>
                        <a:pt x="1" y="2706"/>
                      </a:lnTo>
                      <a:lnTo>
                        <a:pt x="1" y="2828"/>
                      </a:lnTo>
                      <a:lnTo>
                        <a:pt x="92" y="2736"/>
                      </a:lnTo>
                      <a:lnTo>
                        <a:pt x="1581" y="183"/>
                      </a:lnTo>
                      <a:lnTo>
                        <a:pt x="1520" y="183"/>
                      </a:lnTo>
                      <a:lnTo>
                        <a:pt x="14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3" name="Google Shape;10733;p13"/>
                <p:cNvSpPr/>
                <p:nvPr/>
              </p:nvSpPr>
              <p:spPr>
                <a:xfrm>
                  <a:off x="-7914025" y="13197300"/>
                  <a:ext cx="39550" cy="74475"/>
                </a:xfrm>
                <a:custGeom>
                  <a:avLst/>
                  <a:gdLst/>
                  <a:ahLst/>
                  <a:cxnLst/>
                  <a:rect l="l" t="t" r="r" b="b"/>
                  <a:pathLst>
                    <a:path w="1582" h="2979" extrusionOk="0">
                      <a:moveTo>
                        <a:pt x="305" y="0"/>
                      </a:moveTo>
                      <a:lnTo>
                        <a:pt x="92" y="395"/>
                      </a:lnTo>
                      <a:lnTo>
                        <a:pt x="1" y="395"/>
                      </a:lnTo>
                      <a:lnTo>
                        <a:pt x="1490" y="2948"/>
                      </a:lnTo>
                      <a:lnTo>
                        <a:pt x="1581" y="2979"/>
                      </a:lnTo>
                      <a:lnTo>
                        <a:pt x="1581" y="2918"/>
                      </a:lnTo>
                      <a:lnTo>
                        <a:pt x="123" y="365"/>
                      </a:lnTo>
                      <a:lnTo>
                        <a:pt x="3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4" name="Google Shape;10734;p13"/>
                <p:cNvSpPr/>
                <p:nvPr/>
              </p:nvSpPr>
              <p:spPr>
                <a:xfrm>
                  <a:off x="-7873750" y="13275550"/>
                  <a:ext cx="800" cy="2300"/>
                </a:xfrm>
                <a:custGeom>
                  <a:avLst/>
                  <a:gdLst/>
                  <a:ahLst/>
                  <a:cxnLst/>
                  <a:rect l="l" t="t" r="r" b="b"/>
                  <a:pathLst>
                    <a:path w="32" h="92" extrusionOk="0">
                      <a:moveTo>
                        <a:pt x="1" y="1"/>
                      </a:moveTo>
                      <a:lnTo>
                        <a:pt x="31" y="92"/>
                      </a:lnTo>
                      <a:lnTo>
                        <a:pt x="31" y="62"/>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5" name="Google Shape;10735;p13"/>
                <p:cNvSpPr/>
                <p:nvPr/>
              </p:nvSpPr>
              <p:spPr>
                <a:xfrm>
                  <a:off x="-7836500" y="13202600"/>
                  <a:ext cx="9125" cy="4600"/>
                </a:xfrm>
                <a:custGeom>
                  <a:avLst/>
                  <a:gdLst/>
                  <a:ahLst/>
                  <a:cxnLst/>
                  <a:rect l="l" t="t" r="r" b="b"/>
                  <a:pathLst>
                    <a:path w="365" h="184" extrusionOk="0">
                      <a:moveTo>
                        <a:pt x="0" y="1"/>
                      </a:moveTo>
                      <a:lnTo>
                        <a:pt x="91" y="183"/>
                      </a:lnTo>
                      <a:lnTo>
                        <a:pt x="365" y="183"/>
                      </a:lnTo>
                      <a:cubicBezTo>
                        <a:pt x="243" y="122"/>
                        <a:pt x="152" y="9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6" name="Google Shape;10736;p13"/>
                <p:cNvSpPr/>
                <p:nvPr/>
              </p:nvSpPr>
              <p:spPr>
                <a:xfrm>
                  <a:off x="-7929975" y="13197300"/>
                  <a:ext cx="23575" cy="9900"/>
                </a:xfrm>
                <a:custGeom>
                  <a:avLst/>
                  <a:gdLst/>
                  <a:ahLst/>
                  <a:cxnLst/>
                  <a:rect l="l" t="t" r="r" b="b"/>
                  <a:pathLst>
                    <a:path w="943" h="396" extrusionOk="0">
                      <a:moveTo>
                        <a:pt x="943" y="0"/>
                      </a:moveTo>
                      <a:cubicBezTo>
                        <a:pt x="912" y="0"/>
                        <a:pt x="852" y="31"/>
                        <a:pt x="791" y="31"/>
                      </a:cubicBezTo>
                      <a:lnTo>
                        <a:pt x="639" y="304"/>
                      </a:lnTo>
                      <a:lnTo>
                        <a:pt x="183" y="304"/>
                      </a:lnTo>
                      <a:cubicBezTo>
                        <a:pt x="122" y="334"/>
                        <a:pt x="92" y="365"/>
                        <a:pt x="1" y="395"/>
                      </a:cubicBezTo>
                      <a:lnTo>
                        <a:pt x="730" y="395"/>
                      </a:lnTo>
                      <a:lnTo>
                        <a:pt x="9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7" name="Google Shape;10737;p13"/>
                <p:cNvSpPr/>
                <p:nvPr/>
              </p:nvSpPr>
              <p:spPr>
                <a:xfrm>
                  <a:off x="-7954300" y="13229200"/>
                  <a:ext cx="41825" cy="25100"/>
                </a:xfrm>
                <a:custGeom>
                  <a:avLst/>
                  <a:gdLst/>
                  <a:ahLst/>
                  <a:cxnLst/>
                  <a:rect l="l" t="t" r="r" b="b"/>
                  <a:pathLst>
                    <a:path w="1673" h="1004" extrusionOk="0">
                      <a:moveTo>
                        <a:pt x="1" y="1"/>
                      </a:moveTo>
                      <a:lnTo>
                        <a:pt x="1673" y="100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8" name="Google Shape;10738;p13"/>
                <p:cNvSpPr/>
                <p:nvPr/>
              </p:nvSpPr>
              <p:spPr>
                <a:xfrm>
                  <a:off x="-7836500" y="13231475"/>
                  <a:ext cx="41825" cy="23600"/>
                </a:xfrm>
                <a:custGeom>
                  <a:avLst/>
                  <a:gdLst/>
                  <a:ahLst/>
                  <a:cxnLst/>
                  <a:rect l="l" t="t" r="r" b="b"/>
                  <a:pathLst>
                    <a:path w="1673" h="944" extrusionOk="0">
                      <a:moveTo>
                        <a:pt x="1672" y="1"/>
                      </a:moveTo>
                      <a:lnTo>
                        <a:pt x="1672" y="1"/>
                      </a:lnTo>
                      <a:lnTo>
                        <a:pt x="0" y="94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9" name="Google Shape;10739;p13"/>
                <p:cNvSpPr/>
                <p:nvPr/>
              </p:nvSpPr>
              <p:spPr>
                <a:xfrm>
                  <a:off x="-7953525" y="13227675"/>
                  <a:ext cx="22050" cy="12200"/>
                </a:xfrm>
                <a:custGeom>
                  <a:avLst/>
                  <a:gdLst/>
                  <a:ahLst/>
                  <a:cxnLst/>
                  <a:rect l="l" t="t" r="r" b="b"/>
                  <a:pathLst>
                    <a:path w="882" h="488" extrusionOk="0">
                      <a:moveTo>
                        <a:pt x="0" y="1"/>
                      </a:moveTo>
                      <a:lnTo>
                        <a:pt x="0" y="1"/>
                      </a:lnTo>
                      <a:lnTo>
                        <a:pt x="882" y="48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0" name="Google Shape;10740;p13"/>
                <p:cNvSpPr/>
                <p:nvPr/>
              </p:nvSpPr>
              <p:spPr>
                <a:xfrm>
                  <a:off x="-7874500" y="13193500"/>
                  <a:ext cx="2300" cy="79800"/>
                </a:xfrm>
                <a:custGeom>
                  <a:avLst/>
                  <a:gdLst/>
                  <a:ahLst/>
                  <a:cxnLst/>
                  <a:rect l="l" t="t" r="r" b="b"/>
                  <a:pathLst>
                    <a:path w="92" h="3192" extrusionOk="0">
                      <a:moveTo>
                        <a:pt x="0" y="0"/>
                      </a:moveTo>
                      <a:lnTo>
                        <a:pt x="0" y="3040"/>
                      </a:lnTo>
                      <a:lnTo>
                        <a:pt x="0" y="3131"/>
                      </a:lnTo>
                      <a:lnTo>
                        <a:pt x="61" y="3192"/>
                      </a:lnTo>
                      <a:lnTo>
                        <a:pt x="92" y="3131"/>
                      </a:lnTo>
                      <a:lnTo>
                        <a:pt x="92" y="304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1" name="Google Shape;10741;p13"/>
                <p:cNvSpPr/>
                <p:nvPr/>
              </p:nvSpPr>
              <p:spPr>
                <a:xfrm>
                  <a:off x="-7952000" y="13273275"/>
                  <a:ext cx="73725" cy="800"/>
                </a:xfrm>
                <a:custGeom>
                  <a:avLst/>
                  <a:gdLst/>
                  <a:ahLst/>
                  <a:cxnLst/>
                  <a:rect l="l" t="t" r="r" b="b"/>
                  <a:pathLst>
                    <a:path w="2949" h="32" extrusionOk="0">
                      <a:moveTo>
                        <a:pt x="2949" y="31"/>
                      </a:move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2" name="Google Shape;10742;p13"/>
                <p:cNvSpPr/>
                <p:nvPr/>
              </p:nvSpPr>
              <p:spPr>
                <a:xfrm>
                  <a:off x="-7993800" y="13277075"/>
                  <a:ext cx="41825" cy="72225"/>
                </a:xfrm>
                <a:custGeom>
                  <a:avLst/>
                  <a:gdLst/>
                  <a:ahLst/>
                  <a:cxnLst/>
                  <a:rect l="l" t="t" r="r" b="b"/>
                  <a:pathLst>
                    <a:path w="1673" h="2889" extrusionOk="0">
                      <a:moveTo>
                        <a:pt x="1581" y="1"/>
                      </a:moveTo>
                      <a:lnTo>
                        <a:pt x="92" y="2523"/>
                      </a:lnTo>
                      <a:lnTo>
                        <a:pt x="92" y="2220"/>
                      </a:lnTo>
                      <a:cubicBezTo>
                        <a:pt x="61" y="2220"/>
                        <a:pt x="31" y="2280"/>
                        <a:pt x="31" y="2280"/>
                      </a:cubicBezTo>
                      <a:lnTo>
                        <a:pt x="31" y="2493"/>
                      </a:lnTo>
                      <a:lnTo>
                        <a:pt x="31" y="2615"/>
                      </a:lnTo>
                      <a:lnTo>
                        <a:pt x="0" y="2615"/>
                      </a:lnTo>
                      <a:lnTo>
                        <a:pt x="0" y="2675"/>
                      </a:lnTo>
                      <a:lnTo>
                        <a:pt x="0" y="2767"/>
                      </a:lnTo>
                      <a:lnTo>
                        <a:pt x="0" y="2888"/>
                      </a:lnTo>
                      <a:lnTo>
                        <a:pt x="92" y="2767"/>
                      </a:lnTo>
                      <a:lnTo>
                        <a:pt x="122" y="2675"/>
                      </a:lnTo>
                      <a:lnTo>
                        <a:pt x="213" y="2584"/>
                      </a:lnTo>
                      <a:lnTo>
                        <a:pt x="1672" y="31"/>
                      </a:lnTo>
                      <a:lnTo>
                        <a:pt x="1611" y="31"/>
                      </a:lnTo>
                      <a:lnTo>
                        <a:pt x="15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3" name="Google Shape;10743;p13"/>
                <p:cNvSpPr/>
                <p:nvPr/>
              </p:nvSpPr>
              <p:spPr>
                <a:xfrm>
                  <a:off x="-7868425" y="13273275"/>
                  <a:ext cx="73750" cy="800"/>
                </a:xfrm>
                <a:custGeom>
                  <a:avLst/>
                  <a:gdLst/>
                  <a:ahLst/>
                  <a:cxnLst/>
                  <a:rect l="l" t="t" r="r" b="b"/>
                  <a:pathLst>
                    <a:path w="2950" h="32" extrusionOk="0">
                      <a:moveTo>
                        <a:pt x="2949" y="1"/>
                      </a:moveTo>
                      <a:lnTo>
                        <a:pt x="1" y="31"/>
                      </a:lnTo>
                      <a:lnTo>
                        <a:pt x="1" y="3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4" name="Google Shape;10744;p13"/>
                <p:cNvSpPr/>
                <p:nvPr/>
              </p:nvSpPr>
              <p:spPr>
                <a:xfrm>
                  <a:off x="-7793200" y="13274800"/>
                  <a:ext cx="4600" cy="8375"/>
                </a:xfrm>
                <a:custGeom>
                  <a:avLst/>
                  <a:gdLst/>
                  <a:ahLst/>
                  <a:cxnLst/>
                  <a:rect l="l" t="t" r="r" b="b"/>
                  <a:pathLst>
                    <a:path w="184" h="335" extrusionOk="0">
                      <a:moveTo>
                        <a:pt x="183" y="335"/>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5" name="Google Shape;10745;p13"/>
                <p:cNvSpPr/>
                <p:nvPr/>
              </p:nvSpPr>
              <p:spPr>
                <a:xfrm>
                  <a:off x="-7868425" y="13275550"/>
                  <a:ext cx="73750" cy="25"/>
                </a:xfrm>
                <a:custGeom>
                  <a:avLst/>
                  <a:gdLst/>
                  <a:ahLst/>
                  <a:cxnLst/>
                  <a:rect l="l" t="t" r="r" b="b"/>
                  <a:pathLst>
                    <a:path w="2950" h="1" extrusionOk="0">
                      <a:moveTo>
                        <a:pt x="1" y="1"/>
                      </a:moveTo>
                      <a:lnTo>
                        <a:pt x="1" y="1"/>
                      </a:lnTo>
                      <a:lnTo>
                        <a:pt x="2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6" name="Google Shape;10746;p13"/>
                <p:cNvSpPr/>
                <p:nvPr/>
              </p:nvSpPr>
              <p:spPr>
                <a:xfrm>
                  <a:off x="-7968725" y="13228450"/>
                  <a:ext cx="95000" cy="49400"/>
                </a:xfrm>
                <a:custGeom>
                  <a:avLst/>
                  <a:gdLst/>
                  <a:ahLst/>
                  <a:cxnLst/>
                  <a:rect l="l" t="t" r="r" b="b"/>
                  <a:pathLst>
                    <a:path w="3800" h="1976" extrusionOk="0">
                      <a:moveTo>
                        <a:pt x="639" y="0"/>
                      </a:moveTo>
                      <a:lnTo>
                        <a:pt x="578" y="61"/>
                      </a:lnTo>
                      <a:lnTo>
                        <a:pt x="2280" y="1064"/>
                      </a:lnTo>
                      <a:lnTo>
                        <a:pt x="3648" y="1854"/>
                      </a:lnTo>
                      <a:lnTo>
                        <a:pt x="730" y="1854"/>
                      </a:lnTo>
                      <a:lnTo>
                        <a:pt x="61" y="791"/>
                      </a:lnTo>
                      <a:cubicBezTo>
                        <a:pt x="31" y="821"/>
                        <a:pt x="31" y="882"/>
                        <a:pt x="0" y="912"/>
                      </a:cubicBezTo>
                      <a:lnTo>
                        <a:pt x="608" y="1946"/>
                      </a:lnTo>
                      <a:lnTo>
                        <a:pt x="639" y="1976"/>
                      </a:lnTo>
                      <a:lnTo>
                        <a:pt x="3618" y="1885"/>
                      </a:lnTo>
                      <a:lnTo>
                        <a:pt x="3678" y="1854"/>
                      </a:lnTo>
                      <a:lnTo>
                        <a:pt x="3618" y="1824"/>
                      </a:lnTo>
                      <a:lnTo>
                        <a:pt x="3800" y="1824"/>
                      </a:lnTo>
                      <a:lnTo>
                        <a:pt x="3769" y="1794"/>
                      </a:lnTo>
                      <a:lnTo>
                        <a:pt x="3678" y="1733"/>
                      </a:lnTo>
                      <a:lnTo>
                        <a:pt x="1490" y="487"/>
                      </a:lnTo>
                      <a:lnTo>
                        <a:pt x="6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7" name="Google Shape;10747;p13"/>
                <p:cNvSpPr/>
                <p:nvPr/>
              </p:nvSpPr>
              <p:spPr>
                <a:xfrm>
                  <a:off x="-7872975" y="13274800"/>
                  <a:ext cx="116275" cy="69175"/>
                </a:xfrm>
                <a:custGeom>
                  <a:avLst/>
                  <a:gdLst/>
                  <a:ahLst/>
                  <a:cxnLst/>
                  <a:rect l="l" t="t" r="r" b="b"/>
                  <a:pathLst>
                    <a:path w="4651" h="2767" extrusionOk="0">
                      <a:moveTo>
                        <a:pt x="3161" y="0"/>
                      </a:moveTo>
                      <a:lnTo>
                        <a:pt x="3161" y="31"/>
                      </a:lnTo>
                      <a:lnTo>
                        <a:pt x="3131" y="31"/>
                      </a:lnTo>
                      <a:lnTo>
                        <a:pt x="4590" y="2584"/>
                      </a:lnTo>
                      <a:lnTo>
                        <a:pt x="1003" y="487"/>
                      </a:lnTo>
                      <a:lnTo>
                        <a:pt x="183" y="31"/>
                      </a:lnTo>
                      <a:lnTo>
                        <a:pt x="0" y="31"/>
                      </a:lnTo>
                      <a:lnTo>
                        <a:pt x="31" y="61"/>
                      </a:lnTo>
                      <a:lnTo>
                        <a:pt x="122" y="122"/>
                      </a:lnTo>
                      <a:lnTo>
                        <a:pt x="1672" y="1034"/>
                      </a:lnTo>
                      <a:lnTo>
                        <a:pt x="4620" y="2736"/>
                      </a:lnTo>
                      <a:lnTo>
                        <a:pt x="4651" y="2766"/>
                      </a:lnTo>
                      <a:lnTo>
                        <a:pt x="4651" y="2766"/>
                      </a:lnTo>
                      <a:lnTo>
                        <a:pt x="4620" y="2706"/>
                      </a:lnTo>
                      <a:lnTo>
                        <a:pt x="4651" y="2706"/>
                      </a:lnTo>
                      <a:lnTo>
                        <a:pt x="4651" y="2554"/>
                      </a:lnTo>
                      <a:lnTo>
                        <a:pt x="3344" y="335"/>
                      </a:lnTo>
                      <a:lnTo>
                        <a:pt x="3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8" name="Google Shape;10748;p13"/>
                <p:cNvSpPr/>
                <p:nvPr/>
              </p:nvSpPr>
              <p:spPr>
                <a:xfrm>
                  <a:off x="-7878300" y="13274050"/>
                  <a:ext cx="4575" cy="775"/>
                </a:xfrm>
                <a:custGeom>
                  <a:avLst/>
                  <a:gdLst/>
                  <a:ahLst/>
                  <a:cxnLst/>
                  <a:rect l="l" t="t" r="r" b="b"/>
                  <a:pathLst>
                    <a:path w="183" h="31" extrusionOk="0">
                      <a:moveTo>
                        <a:pt x="1" y="0"/>
                      </a:moveTo>
                      <a:lnTo>
                        <a:pt x="92" y="30"/>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9" name="Google Shape;10749;p13"/>
                <p:cNvSpPr/>
                <p:nvPr/>
              </p:nvSpPr>
              <p:spPr>
                <a:xfrm>
                  <a:off x="-7877550" y="13229200"/>
                  <a:ext cx="100350" cy="46375"/>
                </a:xfrm>
                <a:custGeom>
                  <a:avLst/>
                  <a:gdLst/>
                  <a:ahLst/>
                  <a:cxnLst/>
                  <a:rect l="l" t="t" r="r" b="b"/>
                  <a:pathLst>
                    <a:path w="4014" h="1855" extrusionOk="0">
                      <a:moveTo>
                        <a:pt x="3253" y="1"/>
                      </a:moveTo>
                      <a:lnTo>
                        <a:pt x="366" y="1672"/>
                      </a:lnTo>
                      <a:lnTo>
                        <a:pt x="305" y="1703"/>
                      </a:lnTo>
                      <a:lnTo>
                        <a:pt x="183" y="1764"/>
                      </a:lnTo>
                      <a:lnTo>
                        <a:pt x="62" y="1824"/>
                      </a:lnTo>
                      <a:lnTo>
                        <a:pt x="1" y="1855"/>
                      </a:lnTo>
                      <a:lnTo>
                        <a:pt x="3375" y="1855"/>
                      </a:lnTo>
                      <a:lnTo>
                        <a:pt x="3405" y="1824"/>
                      </a:lnTo>
                      <a:lnTo>
                        <a:pt x="4013" y="791"/>
                      </a:lnTo>
                      <a:lnTo>
                        <a:pt x="3952" y="730"/>
                      </a:lnTo>
                      <a:lnTo>
                        <a:pt x="3344" y="1764"/>
                      </a:lnTo>
                      <a:lnTo>
                        <a:pt x="426" y="1764"/>
                      </a:lnTo>
                      <a:lnTo>
                        <a:pt x="1673" y="1034"/>
                      </a:lnTo>
                      <a:lnTo>
                        <a:pt x="3344" y="92"/>
                      </a:lnTo>
                      <a:lnTo>
                        <a:pt x="32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0" name="Google Shape;10750;p13"/>
                <p:cNvSpPr/>
                <p:nvPr/>
              </p:nvSpPr>
              <p:spPr>
                <a:xfrm>
                  <a:off x="-7676175" y="13277075"/>
                  <a:ext cx="38775" cy="129975"/>
                </a:xfrm>
                <a:custGeom>
                  <a:avLst/>
                  <a:gdLst/>
                  <a:ahLst/>
                  <a:cxnLst/>
                  <a:rect l="l" t="t" r="r" b="b"/>
                  <a:pathLst>
                    <a:path w="1551" h="5199" extrusionOk="0">
                      <a:moveTo>
                        <a:pt x="1551" y="1"/>
                      </a:moveTo>
                      <a:lnTo>
                        <a:pt x="1429" y="61"/>
                      </a:lnTo>
                      <a:lnTo>
                        <a:pt x="1" y="2615"/>
                      </a:lnTo>
                      <a:lnTo>
                        <a:pt x="31" y="2615"/>
                      </a:lnTo>
                      <a:lnTo>
                        <a:pt x="1551" y="5198"/>
                      </a:lnTo>
                      <a:lnTo>
                        <a:pt x="62" y="2645"/>
                      </a:lnTo>
                      <a:lnTo>
                        <a:pt x="1551" y="92"/>
                      </a:lnTo>
                      <a:lnTo>
                        <a:pt x="15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1" name="Google Shape;10751;p13"/>
                <p:cNvSpPr/>
                <p:nvPr/>
              </p:nvSpPr>
              <p:spPr>
                <a:xfrm>
                  <a:off x="-7635125" y="13277075"/>
                  <a:ext cx="38775" cy="129975"/>
                </a:xfrm>
                <a:custGeom>
                  <a:avLst/>
                  <a:gdLst/>
                  <a:ahLst/>
                  <a:cxnLst/>
                  <a:rect l="l" t="t" r="r" b="b"/>
                  <a:pathLst>
                    <a:path w="1551" h="5199" extrusionOk="0">
                      <a:moveTo>
                        <a:pt x="0" y="1"/>
                      </a:moveTo>
                      <a:lnTo>
                        <a:pt x="0" y="92"/>
                      </a:lnTo>
                      <a:lnTo>
                        <a:pt x="1459" y="2645"/>
                      </a:lnTo>
                      <a:lnTo>
                        <a:pt x="0" y="5198"/>
                      </a:lnTo>
                      <a:lnTo>
                        <a:pt x="1520" y="2615"/>
                      </a:lnTo>
                      <a:lnTo>
                        <a:pt x="1550" y="2615"/>
                      </a:lnTo>
                      <a:lnTo>
                        <a:pt x="91" y="6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2" name="Google Shape;10752;p13"/>
                <p:cNvSpPr/>
                <p:nvPr/>
              </p:nvSpPr>
              <p:spPr>
                <a:xfrm>
                  <a:off x="-7676175" y="13416150"/>
                  <a:ext cx="38775" cy="130725"/>
                </a:xfrm>
                <a:custGeom>
                  <a:avLst/>
                  <a:gdLst/>
                  <a:ahLst/>
                  <a:cxnLst/>
                  <a:rect l="l" t="t" r="r" b="b"/>
                  <a:pathLst>
                    <a:path w="1551" h="5229" extrusionOk="0">
                      <a:moveTo>
                        <a:pt x="1551" y="0"/>
                      </a:moveTo>
                      <a:lnTo>
                        <a:pt x="31" y="2584"/>
                      </a:lnTo>
                      <a:lnTo>
                        <a:pt x="1" y="2584"/>
                      </a:lnTo>
                      <a:lnTo>
                        <a:pt x="1429" y="5137"/>
                      </a:lnTo>
                      <a:lnTo>
                        <a:pt x="1551" y="5228"/>
                      </a:lnTo>
                      <a:lnTo>
                        <a:pt x="1551" y="5106"/>
                      </a:lnTo>
                      <a:lnTo>
                        <a:pt x="62" y="255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3" name="Google Shape;10753;p13"/>
                <p:cNvSpPr/>
                <p:nvPr/>
              </p:nvSpPr>
              <p:spPr>
                <a:xfrm>
                  <a:off x="-7635125" y="13416150"/>
                  <a:ext cx="38775" cy="130725"/>
                </a:xfrm>
                <a:custGeom>
                  <a:avLst/>
                  <a:gdLst/>
                  <a:ahLst/>
                  <a:cxnLst/>
                  <a:rect l="l" t="t" r="r" b="b"/>
                  <a:pathLst>
                    <a:path w="1551" h="5229" extrusionOk="0">
                      <a:moveTo>
                        <a:pt x="0" y="0"/>
                      </a:moveTo>
                      <a:lnTo>
                        <a:pt x="1459" y="2553"/>
                      </a:lnTo>
                      <a:lnTo>
                        <a:pt x="0" y="5106"/>
                      </a:lnTo>
                      <a:lnTo>
                        <a:pt x="0" y="5228"/>
                      </a:lnTo>
                      <a:lnTo>
                        <a:pt x="91" y="5137"/>
                      </a:lnTo>
                      <a:lnTo>
                        <a:pt x="1550" y="2584"/>
                      </a:lnTo>
                      <a:lnTo>
                        <a:pt x="1520" y="258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4" name="Google Shape;10754;p13"/>
                <p:cNvSpPr/>
                <p:nvPr/>
              </p:nvSpPr>
              <p:spPr>
                <a:xfrm>
                  <a:off x="-7752925" y="13345475"/>
                  <a:ext cx="111725" cy="66125"/>
                </a:xfrm>
                <a:custGeom>
                  <a:avLst/>
                  <a:gdLst/>
                  <a:ahLst/>
                  <a:cxnLst/>
                  <a:rect l="l" t="t" r="r" b="b"/>
                  <a:pathLst>
                    <a:path w="4469" h="2645" extrusionOk="0">
                      <a:moveTo>
                        <a:pt x="1" y="0"/>
                      </a:moveTo>
                      <a:lnTo>
                        <a:pt x="1" y="91"/>
                      </a:lnTo>
                      <a:lnTo>
                        <a:pt x="1460" y="2645"/>
                      </a:lnTo>
                      <a:lnTo>
                        <a:pt x="1460" y="2614"/>
                      </a:lnTo>
                      <a:lnTo>
                        <a:pt x="4469" y="2614"/>
                      </a:lnTo>
                      <a:lnTo>
                        <a:pt x="1551" y="2584"/>
                      </a:lnTo>
                      <a:lnTo>
                        <a:pt x="62" y="6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5" name="Google Shape;10755;p13"/>
                <p:cNvSpPr/>
                <p:nvPr/>
              </p:nvSpPr>
              <p:spPr>
                <a:xfrm>
                  <a:off x="-7756725" y="13342425"/>
                  <a:ext cx="800" cy="800"/>
                </a:xfrm>
                <a:custGeom>
                  <a:avLst/>
                  <a:gdLst/>
                  <a:ahLst/>
                  <a:cxnLst/>
                  <a:rect l="l" t="t" r="r" b="b"/>
                  <a:pathLst>
                    <a:path w="32" h="32" extrusionOk="0">
                      <a:moveTo>
                        <a:pt x="1" y="1"/>
                      </a:move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6" name="Google Shape;10756;p13"/>
                <p:cNvSpPr/>
                <p:nvPr/>
              </p:nvSpPr>
              <p:spPr>
                <a:xfrm>
                  <a:off x="-7752150" y="13342425"/>
                  <a:ext cx="114750" cy="67650"/>
                </a:xfrm>
                <a:custGeom>
                  <a:avLst/>
                  <a:gdLst/>
                  <a:ahLst/>
                  <a:cxnLst/>
                  <a:rect l="l" t="t" r="r" b="b"/>
                  <a:pathLst>
                    <a:path w="4590" h="2706" extrusionOk="0">
                      <a:moveTo>
                        <a:pt x="61" y="1"/>
                      </a:moveTo>
                      <a:lnTo>
                        <a:pt x="0" y="31"/>
                      </a:lnTo>
                      <a:lnTo>
                        <a:pt x="61" y="61"/>
                      </a:lnTo>
                      <a:lnTo>
                        <a:pt x="3040" y="122"/>
                      </a:lnTo>
                      <a:lnTo>
                        <a:pt x="4468" y="2615"/>
                      </a:lnTo>
                      <a:lnTo>
                        <a:pt x="4590" y="2706"/>
                      </a:lnTo>
                      <a:lnTo>
                        <a:pt x="4590" y="2584"/>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7" name="Google Shape;10757;p13"/>
                <p:cNvSpPr/>
                <p:nvPr/>
              </p:nvSpPr>
              <p:spPr>
                <a:xfrm>
                  <a:off x="-7631325" y="13411575"/>
                  <a:ext cx="112475" cy="66900"/>
                </a:xfrm>
                <a:custGeom>
                  <a:avLst/>
                  <a:gdLst/>
                  <a:ahLst/>
                  <a:cxnLst/>
                  <a:rect l="l" t="t" r="r" b="b"/>
                  <a:pathLst>
                    <a:path w="4499" h="2676" extrusionOk="0">
                      <a:moveTo>
                        <a:pt x="3040" y="1"/>
                      </a:moveTo>
                      <a:lnTo>
                        <a:pt x="2979" y="31"/>
                      </a:lnTo>
                      <a:lnTo>
                        <a:pt x="0" y="31"/>
                      </a:lnTo>
                      <a:lnTo>
                        <a:pt x="2918" y="92"/>
                      </a:lnTo>
                      <a:lnTo>
                        <a:pt x="4407" y="2584"/>
                      </a:lnTo>
                      <a:lnTo>
                        <a:pt x="4499" y="2675"/>
                      </a:lnTo>
                      <a:lnTo>
                        <a:pt x="4499" y="2554"/>
                      </a:lnTo>
                      <a:lnTo>
                        <a:pt x="3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8" name="Google Shape;10758;p13"/>
                <p:cNvSpPr/>
                <p:nvPr/>
              </p:nvSpPr>
              <p:spPr>
                <a:xfrm>
                  <a:off x="-7635125" y="13413850"/>
                  <a:ext cx="114750" cy="66900"/>
                </a:xfrm>
                <a:custGeom>
                  <a:avLst/>
                  <a:gdLst/>
                  <a:ahLst/>
                  <a:cxnLst/>
                  <a:rect l="l" t="t" r="r" b="b"/>
                  <a:pathLst>
                    <a:path w="4590" h="2676" extrusionOk="0">
                      <a:moveTo>
                        <a:pt x="0" y="1"/>
                      </a:moveTo>
                      <a:lnTo>
                        <a:pt x="0" y="92"/>
                      </a:lnTo>
                      <a:lnTo>
                        <a:pt x="1520" y="2676"/>
                      </a:lnTo>
                      <a:lnTo>
                        <a:pt x="4499" y="2676"/>
                      </a:lnTo>
                      <a:lnTo>
                        <a:pt x="4590" y="2645"/>
                      </a:lnTo>
                      <a:lnTo>
                        <a:pt x="4499" y="2615"/>
                      </a:lnTo>
                      <a:lnTo>
                        <a:pt x="1581" y="2584"/>
                      </a:lnTo>
                      <a:lnTo>
                        <a:pt x="91" y="6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9" name="Google Shape;10759;p13"/>
                <p:cNvSpPr/>
                <p:nvPr/>
              </p:nvSpPr>
              <p:spPr>
                <a:xfrm>
                  <a:off x="-7752150" y="13413850"/>
                  <a:ext cx="114750" cy="66900"/>
                </a:xfrm>
                <a:custGeom>
                  <a:avLst/>
                  <a:gdLst/>
                  <a:ahLst/>
                  <a:cxnLst/>
                  <a:rect l="l" t="t" r="r" b="b"/>
                  <a:pathLst>
                    <a:path w="4590" h="2676" extrusionOk="0">
                      <a:moveTo>
                        <a:pt x="4590" y="1"/>
                      </a:moveTo>
                      <a:lnTo>
                        <a:pt x="4468" y="62"/>
                      </a:lnTo>
                      <a:lnTo>
                        <a:pt x="3040" y="2584"/>
                      </a:lnTo>
                      <a:lnTo>
                        <a:pt x="61" y="2615"/>
                      </a:lnTo>
                      <a:lnTo>
                        <a:pt x="0" y="2645"/>
                      </a:lnTo>
                      <a:lnTo>
                        <a:pt x="61" y="2676"/>
                      </a:lnTo>
                      <a:lnTo>
                        <a:pt x="3070" y="2676"/>
                      </a:lnTo>
                      <a:lnTo>
                        <a:pt x="4590" y="92"/>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0" name="Google Shape;10760;p13"/>
                <p:cNvSpPr/>
                <p:nvPr/>
              </p:nvSpPr>
              <p:spPr>
                <a:xfrm>
                  <a:off x="-7752925" y="13410825"/>
                  <a:ext cx="114025" cy="67650"/>
                </a:xfrm>
                <a:custGeom>
                  <a:avLst/>
                  <a:gdLst/>
                  <a:ahLst/>
                  <a:cxnLst/>
                  <a:rect l="l" t="t" r="r" b="b"/>
                  <a:pathLst>
                    <a:path w="4561" h="2706" extrusionOk="0">
                      <a:moveTo>
                        <a:pt x="1460" y="0"/>
                      </a:moveTo>
                      <a:lnTo>
                        <a:pt x="1460" y="31"/>
                      </a:lnTo>
                      <a:lnTo>
                        <a:pt x="1" y="2584"/>
                      </a:lnTo>
                      <a:lnTo>
                        <a:pt x="1" y="2705"/>
                      </a:lnTo>
                      <a:lnTo>
                        <a:pt x="62" y="2614"/>
                      </a:lnTo>
                      <a:lnTo>
                        <a:pt x="1551" y="122"/>
                      </a:lnTo>
                      <a:lnTo>
                        <a:pt x="4469" y="61"/>
                      </a:lnTo>
                      <a:lnTo>
                        <a:pt x="4560" y="31"/>
                      </a:lnTo>
                      <a:lnTo>
                        <a:pt x="44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1" name="Google Shape;10761;p13"/>
                <p:cNvSpPr/>
                <p:nvPr/>
              </p:nvSpPr>
              <p:spPr>
                <a:xfrm>
                  <a:off x="-7633625" y="13345475"/>
                  <a:ext cx="114775" cy="66900"/>
                </a:xfrm>
                <a:custGeom>
                  <a:avLst/>
                  <a:gdLst/>
                  <a:ahLst/>
                  <a:cxnLst/>
                  <a:rect l="l" t="t" r="r" b="b"/>
                  <a:pathLst>
                    <a:path w="4591" h="2676" extrusionOk="0">
                      <a:moveTo>
                        <a:pt x="4591" y="0"/>
                      </a:moveTo>
                      <a:lnTo>
                        <a:pt x="4499" y="61"/>
                      </a:lnTo>
                      <a:lnTo>
                        <a:pt x="3010" y="2584"/>
                      </a:lnTo>
                      <a:lnTo>
                        <a:pt x="92" y="2614"/>
                      </a:lnTo>
                      <a:lnTo>
                        <a:pt x="1" y="2645"/>
                      </a:lnTo>
                      <a:lnTo>
                        <a:pt x="92" y="2675"/>
                      </a:lnTo>
                      <a:lnTo>
                        <a:pt x="3071" y="2675"/>
                      </a:lnTo>
                      <a:lnTo>
                        <a:pt x="3132" y="2645"/>
                      </a:lnTo>
                      <a:lnTo>
                        <a:pt x="4591" y="91"/>
                      </a:lnTo>
                      <a:lnTo>
                        <a:pt x="45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2" name="Google Shape;10762;p13"/>
                <p:cNvSpPr/>
                <p:nvPr/>
              </p:nvSpPr>
              <p:spPr>
                <a:xfrm>
                  <a:off x="-7635125" y="13342425"/>
                  <a:ext cx="114750" cy="67650"/>
                </a:xfrm>
                <a:custGeom>
                  <a:avLst/>
                  <a:gdLst/>
                  <a:ahLst/>
                  <a:cxnLst/>
                  <a:rect l="l" t="t" r="r" b="b"/>
                  <a:pathLst>
                    <a:path w="4590" h="2706" extrusionOk="0">
                      <a:moveTo>
                        <a:pt x="1520" y="1"/>
                      </a:moveTo>
                      <a:lnTo>
                        <a:pt x="0" y="2584"/>
                      </a:lnTo>
                      <a:lnTo>
                        <a:pt x="0" y="2706"/>
                      </a:lnTo>
                      <a:lnTo>
                        <a:pt x="91" y="2615"/>
                      </a:lnTo>
                      <a:lnTo>
                        <a:pt x="1581" y="122"/>
                      </a:lnTo>
                      <a:lnTo>
                        <a:pt x="4499" y="61"/>
                      </a:lnTo>
                      <a:lnTo>
                        <a:pt x="4590" y="31"/>
                      </a:lnTo>
                      <a:lnTo>
                        <a:pt x="44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3" name="Google Shape;10763;p13"/>
                <p:cNvSpPr/>
                <p:nvPr/>
              </p:nvSpPr>
              <p:spPr>
                <a:xfrm>
                  <a:off x="-7752150" y="13479975"/>
                  <a:ext cx="114750" cy="66900"/>
                </a:xfrm>
                <a:custGeom>
                  <a:avLst/>
                  <a:gdLst/>
                  <a:ahLst/>
                  <a:cxnLst/>
                  <a:rect l="l" t="t" r="r" b="b"/>
                  <a:pathLst>
                    <a:path w="4590" h="2676" extrusionOk="0">
                      <a:moveTo>
                        <a:pt x="0" y="0"/>
                      </a:moveTo>
                      <a:lnTo>
                        <a:pt x="4590" y="2675"/>
                      </a:lnTo>
                      <a:lnTo>
                        <a:pt x="4468" y="2584"/>
                      </a:lnTo>
                      <a:lnTo>
                        <a:pt x="61"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4" name="Google Shape;10764;p13"/>
                <p:cNvSpPr/>
                <p:nvPr/>
              </p:nvSpPr>
              <p:spPr>
                <a:xfrm>
                  <a:off x="-7562175" y="13316600"/>
                  <a:ext cx="41050" cy="22825"/>
                </a:xfrm>
                <a:custGeom>
                  <a:avLst/>
                  <a:gdLst/>
                  <a:ahLst/>
                  <a:cxnLst/>
                  <a:rect l="l" t="t" r="r" b="b"/>
                  <a:pathLst>
                    <a:path w="1642" h="913" extrusionOk="0">
                      <a:moveTo>
                        <a:pt x="1641" y="912"/>
                      </a:moveTo>
                      <a:lnTo>
                        <a:pt x="1641" y="91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5" name="Google Shape;10765;p13"/>
                <p:cNvSpPr/>
                <p:nvPr/>
              </p:nvSpPr>
              <p:spPr>
                <a:xfrm>
                  <a:off x="-7755950" y="13345475"/>
                  <a:ext cx="3050" cy="133750"/>
                </a:xfrm>
                <a:custGeom>
                  <a:avLst/>
                  <a:gdLst/>
                  <a:ahLst/>
                  <a:cxnLst/>
                  <a:rect l="l" t="t" r="r" b="b"/>
                  <a:pathLst>
                    <a:path w="122" h="5350" extrusionOk="0">
                      <a:moveTo>
                        <a:pt x="61" y="0"/>
                      </a:moveTo>
                      <a:lnTo>
                        <a:pt x="0" y="91"/>
                      </a:lnTo>
                      <a:lnTo>
                        <a:pt x="0" y="5198"/>
                      </a:lnTo>
                      <a:lnTo>
                        <a:pt x="0" y="5319"/>
                      </a:lnTo>
                      <a:lnTo>
                        <a:pt x="0" y="5350"/>
                      </a:lnTo>
                      <a:lnTo>
                        <a:pt x="31" y="5319"/>
                      </a:lnTo>
                      <a:lnTo>
                        <a:pt x="122" y="5319"/>
                      </a:lnTo>
                      <a:lnTo>
                        <a:pt x="122" y="5198"/>
                      </a:lnTo>
                      <a:lnTo>
                        <a:pt x="122" y="9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6" name="Google Shape;10766;p13"/>
                <p:cNvSpPr/>
                <p:nvPr/>
              </p:nvSpPr>
              <p:spPr>
                <a:xfrm>
                  <a:off x="-7752925" y="13275550"/>
                  <a:ext cx="115525" cy="67675"/>
                </a:xfrm>
                <a:custGeom>
                  <a:avLst/>
                  <a:gdLst/>
                  <a:ahLst/>
                  <a:cxnLst/>
                  <a:rect l="l" t="t" r="r" b="b"/>
                  <a:pathLst>
                    <a:path w="4621" h="2707" extrusionOk="0">
                      <a:moveTo>
                        <a:pt x="4469" y="1"/>
                      </a:moveTo>
                      <a:lnTo>
                        <a:pt x="62" y="2554"/>
                      </a:lnTo>
                      <a:lnTo>
                        <a:pt x="1" y="2676"/>
                      </a:lnTo>
                      <a:lnTo>
                        <a:pt x="31" y="2706"/>
                      </a:lnTo>
                      <a:lnTo>
                        <a:pt x="92" y="2676"/>
                      </a:lnTo>
                      <a:lnTo>
                        <a:pt x="4499" y="122"/>
                      </a:lnTo>
                      <a:lnTo>
                        <a:pt x="4621" y="62"/>
                      </a:lnTo>
                      <a:lnTo>
                        <a:pt x="46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7" name="Google Shape;10767;p13"/>
                <p:cNvSpPr/>
                <p:nvPr/>
              </p:nvSpPr>
              <p:spPr>
                <a:xfrm>
                  <a:off x="-7635125" y="13479975"/>
                  <a:ext cx="114750" cy="66900"/>
                </a:xfrm>
                <a:custGeom>
                  <a:avLst/>
                  <a:gdLst/>
                  <a:ahLst/>
                  <a:cxnLst/>
                  <a:rect l="l" t="t" r="r" b="b"/>
                  <a:pathLst>
                    <a:path w="4590" h="2676" extrusionOk="0">
                      <a:moveTo>
                        <a:pt x="4590" y="0"/>
                      </a:moveTo>
                      <a:lnTo>
                        <a:pt x="4499" y="31"/>
                      </a:lnTo>
                      <a:lnTo>
                        <a:pt x="91" y="2584"/>
                      </a:lnTo>
                      <a:lnTo>
                        <a:pt x="0" y="2675"/>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8" name="Google Shape;10768;p13"/>
                <p:cNvSpPr/>
                <p:nvPr/>
              </p:nvSpPr>
              <p:spPr>
                <a:xfrm>
                  <a:off x="-7589550" y="13303675"/>
                  <a:ext cx="69175" cy="39550"/>
                </a:xfrm>
                <a:custGeom>
                  <a:avLst/>
                  <a:gdLst/>
                  <a:ahLst/>
                  <a:cxnLst/>
                  <a:rect l="l" t="t" r="r" b="b"/>
                  <a:pathLst>
                    <a:path w="2767" h="1582" extrusionOk="0">
                      <a:moveTo>
                        <a:pt x="1" y="0"/>
                      </a:moveTo>
                      <a:lnTo>
                        <a:pt x="2676" y="1551"/>
                      </a:lnTo>
                      <a:lnTo>
                        <a:pt x="2767" y="1581"/>
                      </a:lnTo>
                      <a:lnTo>
                        <a:pt x="2767" y="158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9" name="Google Shape;10769;p13"/>
                <p:cNvSpPr/>
                <p:nvPr/>
              </p:nvSpPr>
              <p:spPr>
                <a:xfrm>
                  <a:off x="-7637425" y="13275550"/>
                  <a:ext cx="2325" cy="134525"/>
                </a:xfrm>
                <a:custGeom>
                  <a:avLst/>
                  <a:gdLst/>
                  <a:ahLst/>
                  <a:cxnLst/>
                  <a:rect l="l" t="t" r="r" b="b"/>
                  <a:pathLst>
                    <a:path w="93" h="5381" extrusionOk="0">
                      <a:moveTo>
                        <a:pt x="1" y="1"/>
                      </a:moveTo>
                      <a:lnTo>
                        <a:pt x="1" y="62"/>
                      </a:lnTo>
                      <a:lnTo>
                        <a:pt x="1" y="153"/>
                      </a:lnTo>
                      <a:lnTo>
                        <a:pt x="1" y="5259"/>
                      </a:lnTo>
                      <a:lnTo>
                        <a:pt x="1" y="5381"/>
                      </a:lnTo>
                      <a:lnTo>
                        <a:pt x="92" y="5381"/>
                      </a:lnTo>
                      <a:lnTo>
                        <a:pt x="92" y="5259"/>
                      </a:lnTo>
                      <a:lnTo>
                        <a:pt x="92" y="153"/>
                      </a:lnTo>
                      <a:lnTo>
                        <a:pt x="92" y="62"/>
                      </a:lnTo>
                      <a:lnTo>
                        <a:pt x="31" y="92"/>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0" name="Google Shape;10770;p13"/>
                <p:cNvSpPr/>
                <p:nvPr/>
              </p:nvSpPr>
              <p:spPr>
                <a:xfrm>
                  <a:off x="-7637425" y="13413850"/>
                  <a:ext cx="2325" cy="133775"/>
                </a:xfrm>
                <a:custGeom>
                  <a:avLst/>
                  <a:gdLst/>
                  <a:ahLst/>
                  <a:cxnLst/>
                  <a:rect l="l" t="t" r="r" b="b"/>
                  <a:pathLst>
                    <a:path w="93" h="5351" extrusionOk="0">
                      <a:moveTo>
                        <a:pt x="1" y="1"/>
                      </a:moveTo>
                      <a:lnTo>
                        <a:pt x="1" y="92"/>
                      </a:lnTo>
                      <a:lnTo>
                        <a:pt x="1" y="5198"/>
                      </a:lnTo>
                      <a:lnTo>
                        <a:pt x="1" y="5320"/>
                      </a:lnTo>
                      <a:lnTo>
                        <a:pt x="31" y="5350"/>
                      </a:lnTo>
                      <a:lnTo>
                        <a:pt x="92" y="5320"/>
                      </a:lnTo>
                      <a:lnTo>
                        <a:pt x="92" y="5198"/>
                      </a:lnTo>
                      <a:lnTo>
                        <a:pt x="92" y="92"/>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1" name="Google Shape;10771;p13"/>
                <p:cNvSpPr/>
                <p:nvPr/>
              </p:nvSpPr>
              <p:spPr>
                <a:xfrm>
                  <a:off x="-7754425" y="13342425"/>
                  <a:ext cx="117800" cy="69175"/>
                </a:xfrm>
                <a:custGeom>
                  <a:avLst/>
                  <a:gdLst/>
                  <a:ahLst/>
                  <a:cxnLst/>
                  <a:rect l="l" t="t" r="r" b="b"/>
                  <a:pathLst>
                    <a:path w="4712" h="2767" extrusionOk="0">
                      <a:moveTo>
                        <a:pt x="61" y="1"/>
                      </a:moveTo>
                      <a:lnTo>
                        <a:pt x="0" y="122"/>
                      </a:lnTo>
                      <a:lnTo>
                        <a:pt x="61" y="122"/>
                      </a:lnTo>
                      <a:lnTo>
                        <a:pt x="122" y="183"/>
                      </a:lnTo>
                      <a:lnTo>
                        <a:pt x="4529" y="2736"/>
                      </a:lnTo>
                      <a:lnTo>
                        <a:pt x="4620" y="2767"/>
                      </a:lnTo>
                      <a:lnTo>
                        <a:pt x="4711" y="2706"/>
                      </a:lnTo>
                      <a:lnTo>
                        <a:pt x="4681" y="2706"/>
                      </a:lnTo>
                      <a:lnTo>
                        <a:pt x="4559" y="2615"/>
                      </a:lnTo>
                      <a:lnTo>
                        <a:pt x="152" y="61"/>
                      </a:lnTo>
                      <a:lnTo>
                        <a:pt x="9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2" name="Google Shape;10772;p13"/>
                <p:cNvSpPr/>
                <p:nvPr/>
              </p:nvSpPr>
              <p:spPr>
                <a:xfrm>
                  <a:off x="-7636650" y="13411575"/>
                  <a:ext cx="117800" cy="68425"/>
                </a:xfrm>
                <a:custGeom>
                  <a:avLst/>
                  <a:gdLst/>
                  <a:ahLst/>
                  <a:cxnLst/>
                  <a:rect l="l" t="t" r="r" b="b"/>
                  <a:pathLst>
                    <a:path w="4712" h="2737" extrusionOk="0">
                      <a:moveTo>
                        <a:pt x="122" y="1"/>
                      </a:moveTo>
                      <a:lnTo>
                        <a:pt x="0" y="92"/>
                      </a:lnTo>
                      <a:lnTo>
                        <a:pt x="61" y="92"/>
                      </a:lnTo>
                      <a:lnTo>
                        <a:pt x="152" y="153"/>
                      </a:lnTo>
                      <a:lnTo>
                        <a:pt x="4560" y="2706"/>
                      </a:lnTo>
                      <a:lnTo>
                        <a:pt x="4651" y="2736"/>
                      </a:lnTo>
                      <a:lnTo>
                        <a:pt x="4712" y="2706"/>
                      </a:lnTo>
                      <a:lnTo>
                        <a:pt x="4712" y="2675"/>
                      </a:lnTo>
                      <a:lnTo>
                        <a:pt x="4620" y="2584"/>
                      </a:lnTo>
                      <a:lnTo>
                        <a:pt x="213" y="31"/>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3" name="Google Shape;10773;p13"/>
                <p:cNvSpPr/>
                <p:nvPr/>
              </p:nvSpPr>
              <p:spPr>
                <a:xfrm>
                  <a:off x="-7754425" y="13343200"/>
                  <a:ext cx="235575" cy="136800"/>
                </a:xfrm>
                <a:custGeom>
                  <a:avLst/>
                  <a:gdLst/>
                  <a:ahLst/>
                  <a:cxnLst/>
                  <a:rect l="l" t="t" r="r" b="b"/>
                  <a:pathLst>
                    <a:path w="9423" h="5472" extrusionOk="0">
                      <a:moveTo>
                        <a:pt x="9362" y="0"/>
                      </a:moveTo>
                      <a:lnTo>
                        <a:pt x="9271" y="30"/>
                      </a:lnTo>
                      <a:lnTo>
                        <a:pt x="4863" y="2584"/>
                      </a:lnTo>
                      <a:lnTo>
                        <a:pt x="4772" y="2675"/>
                      </a:lnTo>
                      <a:lnTo>
                        <a:pt x="4711" y="2675"/>
                      </a:lnTo>
                      <a:lnTo>
                        <a:pt x="4620" y="2736"/>
                      </a:lnTo>
                      <a:lnTo>
                        <a:pt x="4529" y="2766"/>
                      </a:lnTo>
                      <a:lnTo>
                        <a:pt x="122" y="5319"/>
                      </a:lnTo>
                      <a:lnTo>
                        <a:pt x="61" y="5410"/>
                      </a:lnTo>
                      <a:lnTo>
                        <a:pt x="0" y="5410"/>
                      </a:lnTo>
                      <a:lnTo>
                        <a:pt x="0" y="5441"/>
                      </a:lnTo>
                      <a:lnTo>
                        <a:pt x="91" y="5471"/>
                      </a:lnTo>
                      <a:lnTo>
                        <a:pt x="152" y="5441"/>
                      </a:lnTo>
                      <a:lnTo>
                        <a:pt x="4559" y="2888"/>
                      </a:lnTo>
                      <a:lnTo>
                        <a:pt x="4681" y="2827"/>
                      </a:lnTo>
                      <a:lnTo>
                        <a:pt x="4711" y="2827"/>
                      </a:lnTo>
                      <a:lnTo>
                        <a:pt x="4833" y="2736"/>
                      </a:lnTo>
                      <a:lnTo>
                        <a:pt x="4924" y="2705"/>
                      </a:lnTo>
                      <a:lnTo>
                        <a:pt x="9331" y="152"/>
                      </a:lnTo>
                      <a:lnTo>
                        <a:pt x="9423" y="91"/>
                      </a:lnTo>
                      <a:lnTo>
                        <a:pt x="9423" y="30"/>
                      </a:lnTo>
                      <a:lnTo>
                        <a:pt x="93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4" name="Google Shape;10774;p13"/>
                <p:cNvSpPr/>
                <p:nvPr/>
              </p:nvSpPr>
              <p:spPr>
                <a:xfrm>
                  <a:off x="-7676925" y="13202600"/>
                  <a:ext cx="39525" cy="69175"/>
                </a:xfrm>
                <a:custGeom>
                  <a:avLst/>
                  <a:gdLst/>
                  <a:ahLst/>
                  <a:cxnLst/>
                  <a:rect l="l" t="t" r="r" b="b"/>
                  <a:pathLst>
                    <a:path w="1581" h="2767" extrusionOk="0">
                      <a:moveTo>
                        <a:pt x="183" y="1"/>
                      </a:moveTo>
                      <a:lnTo>
                        <a:pt x="61" y="183"/>
                      </a:lnTo>
                      <a:lnTo>
                        <a:pt x="0" y="183"/>
                      </a:lnTo>
                      <a:lnTo>
                        <a:pt x="1459" y="2736"/>
                      </a:lnTo>
                      <a:lnTo>
                        <a:pt x="1551" y="2767"/>
                      </a:lnTo>
                      <a:lnTo>
                        <a:pt x="1551" y="2706"/>
                      </a:lnTo>
                      <a:lnTo>
                        <a:pt x="1581" y="2706"/>
                      </a:lnTo>
                      <a:lnTo>
                        <a:pt x="152" y="153"/>
                      </a:lnTo>
                      <a:lnTo>
                        <a:pt x="2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5" name="Google Shape;10775;p13"/>
                <p:cNvSpPr/>
                <p:nvPr/>
              </p:nvSpPr>
              <p:spPr>
                <a:xfrm>
                  <a:off x="-7634375" y="13198050"/>
                  <a:ext cx="38775" cy="75250"/>
                </a:xfrm>
                <a:custGeom>
                  <a:avLst/>
                  <a:gdLst/>
                  <a:ahLst/>
                  <a:cxnLst/>
                  <a:rect l="l" t="t" r="r" b="b"/>
                  <a:pathLst>
                    <a:path w="1551" h="3010" extrusionOk="0">
                      <a:moveTo>
                        <a:pt x="1247" y="1"/>
                      </a:moveTo>
                      <a:lnTo>
                        <a:pt x="1429" y="335"/>
                      </a:lnTo>
                      <a:lnTo>
                        <a:pt x="1" y="2888"/>
                      </a:lnTo>
                      <a:lnTo>
                        <a:pt x="1" y="3010"/>
                      </a:lnTo>
                      <a:lnTo>
                        <a:pt x="61" y="2918"/>
                      </a:lnTo>
                      <a:lnTo>
                        <a:pt x="1551" y="365"/>
                      </a:lnTo>
                      <a:lnTo>
                        <a:pt x="1520" y="365"/>
                      </a:lnTo>
                      <a:lnTo>
                        <a:pt x="12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6" name="Google Shape;10776;p13"/>
                <p:cNvSpPr/>
                <p:nvPr/>
              </p:nvSpPr>
              <p:spPr>
                <a:xfrm>
                  <a:off x="-7637425" y="13275550"/>
                  <a:ext cx="2325" cy="2300"/>
                </a:xfrm>
                <a:custGeom>
                  <a:avLst/>
                  <a:gdLst/>
                  <a:ahLst/>
                  <a:cxnLst/>
                  <a:rect l="l" t="t" r="r" b="b"/>
                  <a:pathLst>
                    <a:path w="93" h="92" extrusionOk="0">
                      <a:moveTo>
                        <a:pt x="1" y="1"/>
                      </a:moveTo>
                      <a:lnTo>
                        <a:pt x="31" y="92"/>
                      </a:lnTo>
                      <a:lnTo>
                        <a:pt x="92" y="62"/>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7" name="Google Shape;10777;p13"/>
                <p:cNvSpPr/>
                <p:nvPr/>
              </p:nvSpPr>
              <p:spPr>
                <a:xfrm>
                  <a:off x="-7603975" y="13198050"/>
                  <a:ext cx="22825" cy="9150"/>
                </a:xfrm>
                <a:custGeom>
                  <a:avLst/>
                  <a:gdLst/>
                  <a:ahLst/>
                  <a:cxnLst/>
                  <a:rect l="l" t="t" r="r" b="b"/>
                  <a:pathLst>
                    <a:path w="913" h="366" extrusionOk="0">
                      <a:moveTo>
                        <a:pt x="0" y="1"/>
                      </a:moveTo>
                      <a:lnTo>
                        <a:pt x="244" y="365"/>
                      </a:lnTo>
                      <a:lnTo>
                        <a:pt x="912" y="365"/>
                      </a:lnTo>
                      <a:cubicBezTo>
                        <a:pt x="821" y="335"/>
                        <a:pt x="791" y="304"/>
                        <a:pt x="730" y="274"/>
                      </a:cubicBezTo>
                      <a:lnTo>
                        <a:pt x="304" y="274"/>
                      </a:lnTo>
                      <a:lnTo>
                        <a:pt x="152" y="31"/>
                      </a:lnTo>
                      <a:cubicBezTo>
                        <a:pt x="122" y="31"/>
                        <a:pt x="31"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8" name="Google Shape;10778;p13"/>
                <p:cNvSpPr/>
                <p:nvPr/>
              </p:nvSpPr>
              <p:spPr>
                <a:xfrm>
                  <a:off x="-7682250" y="13202600"/>
                  <a:ext cx="9900" cy="4600"/>
                </a:xfrm>
                <a:custGeom>
                  <a:avLst/>
                  <a:gdLst/>
                  <a:ahLst/>
                  <a:cxnLst/>
                  <a:rect l="l" t="t" r="r" b="b"/>
                  <a:pathLst>
                    <a:path w="396" h="184" extrusionOk="0">
                      <a:moveTo>
                        <a:pt x="396" y="1"/>
                      </a:moveTo>
                      <a:cubicBezTo>
                        <a:pt x="365" y="31"/>
                        <a:pt x="274" y="31"/>
                        <a:pt x="244" y="92"/>
                      </a:cubicBezTo>
                      <a:lnTo>
                        <a:pt x="1" y="183"/>
                      </a:lnTo>
                      <a:lnTo>
                        <a:pt x="274" y="183"/>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9" name="Google Shape;10779;p13"/>
                <p:cNvSpPr/>
                <p:nvPr/>
              </p:nvSpPr>
              <p:spPr>
                <a:xfrm>
                  <a:off x="-7581950" y="13229200"/>
                  <a:ext cx="27400" cy="15225"/>
                </a:xfrm>
                <a:custGeom>
                  <a:avLst/>
                  <a:gdLst/>
                  <a:ahLst/>
                  <a:cxnLst/>
                  <a:rect l="l" t="t" r="r" b="b"/>
                  <a:pathLst>
                    <a:path w="1096" h="609" extrusionOk="0">
                      <a:moveTo>
                        <a:pt x="1095" y="1"/>
                      </a:moveTo>
                      <a:lnTo>
                        <a:pt x="1095" y="1"/>
                      </a:lnTo>
                      <a:lnTo>
                        <a:pt x="1" y="6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0" name="Google Shape;10780;p13"/>
                <p:cNvSpPr/>
                <p:nvPr/>
              </p:nvSpPr>
              <p:spPr>
                <a:xfrm>
                  <a:off x="-7577375" y="13227675"/>
                  <a:ext cx="20525" cy="12200"/>
                </a:xfrm>
                <a:custGeom>
                  <a:avLst/>
                  <a:gdLst/>
                  <a:ahLst/>
                  <a:cxnLst/>
                  <a:rect l="l" t="t" r="r" b="b"/>
                  <a:pathLst>
                    <a:path w="821" h="488" extrusionOk="0">
                      <a:moveTo>
                        <a:pt x="821" y="1"/>
                      </a:moveTo>
                      <a:lnTo>
                        <a:pt x="0" y="48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1" name="Google Shape;10781;p13"/>
                <p:cNvSpPr/>
                <p:nvPr/>
              </p:nvSpPr>
              <p:spPr>
                <a:xfrm>
                  <a:off x="-7712650" y="13229200"/>
                  <a:ext cx="30425" cy="18275"/>
                </a:xfrm>
                <a:custGeom>
                  <a:avLst/>
                  <a:gdLst/>
                  <a:ahLst/>
                  <a:cxnLst/>
                  <a:rect l="l" t="t" r="r" b="b"/>
                  <a:pathLst>
                    <a:path w="1217" h="731" extrusionOk="0">
                      <a:moveTo>
                        <a:pt x="1" y="1"/>
                      </a:moveTo>
                      <a:lnTo>
                        <a:pt x="1" y="1"/>
                      </a:lnTo>
                      <a:lnTo>
                        <a:pt x="1217" y="7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2" name="Google Shape;10782;p13"/>
                <p:cNvSpPr/>
                <p:nvPr/>
              </p:nvSpPr>
              <p:spPr>
                <a:xfrm>
                  <a:off x="-7714175" y="13231475"/>
                  <a:ext cx="61600" cy="35750"/>
                </a:xfrm>
                <a:custGeom>
                  <a:avLst/>
                  <a:gdLst/>
                  <a:ahLst/>
                  <a:cxnLst/>
                  <a:rect l="l" t="t" r="r" b="b"/>
                  <a:pathLst>
                    <a:path w="2464" h="1430" extrusionOk="0">
                      <a:moveTo>
                        <a:pt x="1" y="1"/>
                      </a:moveTo>
                      <a:lnTo>
                        <a:pt x="2463" y="14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3" name="Google Shape;10783;p13"/>
                <p:cNvSpPr/>
                <p:nvPr/>
              </p:nvSpPr>
              <p:spPr>
                <a:xfrm>
                  <a:off x="-7638175" y="13193500"/>
                  <a:ext cx="3075" cy="79800"/>
                </a:xfrm>
                <a:custGeom>
                  <a:avLst/>
                  <a:gdLst/>
                  <a:ahLst/>
                  <a:cxnLst/>
                  <a:rect l="l" t="t" r="r" b="b"/>
                  <a:pathLst>
                    <a:path w="123" h="3192" extrusionOk="0">
                      <a:moveTo>
                        <a:pt x="1" y="0"/>
                      </a:moveTo>
                      <a:lnTo>
                        <a:pt x="1" y="3040"/>
                      </a:lnTo>
                      <a:lnTo>
                        <a:pt x="1" y="3131"/>
                      </a:lnTo>
                      <a:lnTo>
                        <a:pt x="61" y="3192"/>
                      </a:lnTo>
                      <a:lnTo>
                        <a:pt x="122" y="3131"/>
                      </a:lnTo>
                      <a:lnTo>
                        <a:pt x="122" y="3040"/>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4" name="Google Shape;10784;p13"/>
                <p:cNvSpPr/>
                <p:nvPr/>
              </p:nvSpPr>
              <p:spPr>
                <a:xfrm>
                  <a:off x="-7714175" y="13273275"/>
                  <a:ext cx="72975" cy="800"/>
                </a:xfrm>
                <a:custGeom>
                  <a:avLst/>
                  <a:gdLst/>
                  <a:ahLst/>
                  <a:cxnLst/>
                  <a:rect l="l" t="t" r="r" b="b"/>
                  <a:pathLst>
                    <a:path w="2919" h="32" extrusionOk="0">
                      <a:moveTo>
                        <a:pt x="2919" y="31"/>
                      </a:move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5" name="Google Shape;10785;p13"/>
                <p:cNvSpPr/>
                <p:nvPr/>
              </p:nvSpPr>
              <p:spPr>
                <a:xfrm>
                  <a:off x="-7756725" y="13263400"/>
                  <a:ext cx="42575" cy="85900"/>
                </a:xfrm>
                <a:custGeom>
                  <a:avLst/>
                  <a:gdLst/>
                  <a:ahLst/>
                  <a:cxnLst/>
                  <a:rect l="l" t="t" r="r" b="b"/>
                  <a:pathLst>
                    <a:path w="1703" h="3436" extrusionOk="0">
                      <a:moveTo>
                        <a:pt x="1277" y="1"/>
                      </a:moveTo>
                      <a:lnTo>
                        <a:pt x="1581" y="548"/>
                      </a:lnTo>
                      <a:lnTo>
                        <a:pt x="122" y="3070"/>
                      </a:lnTo>
                      <a:lnTo>
                        <a:pt x="122" y="335"/>
                      </a:lnTo>
                      <a:lnTo>
                        <a:pt x="1" y="335"/>
                      </a:lnTo>
                      <a:lnTo>
                        <a:pt x="1" y="3070"/>
                      </a:lnTo>
                      <a:lnTo>
                        <a:pt x="1" y="3162"/>
                      </a:lnTo>
                      <a:lnTo>
                        <a:pt x="31" y="3162"/>
                      </a:lnTo>
                      <a:lnTo>
                        <a:pt x="31" y="3222"/>
                      </a:lnTo>
                      <a:lnTo>
                        <a:pt x="31" y="3314"/>
                      </a:lnTo>
                      <a:lnTo>
                        <a:pt x="31" y="3435"/>
                      </a:lnTo>
                      <a:lnTo>
                        <a:pt x="92" y="3314"/>
                      </a:lnTo>
                      <a:lnTo>
                        <a:pt x="153" y="3222"/>
                      </a:lnTo>
                      <a:lnTo>
                        <a:pt x="214" y="3131"/>
                      </a:lnTo>
                      <a:lnTo>
                        <a:pt x="1703" y="578"/>
                      </a:lnTo>
                      <a:lnTo>
                        <a:pt x="1642" y="578"/>
                      </a:lnTo>
                      <a:lnTo>
                        <a:pt x="12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6" name="Google Shape;10786;p13"/>
                <p:cNvSpPr/>
                <p:nvPr/>
              </p:nvSpPr>
              <p:spPr>
                <a:xfrm>
                  <a:off x="-7555350" y="13265675"/>
                  <a:ext cx="5350" cy="9150"/>
                </a:xfrm>
                <a:custGeom>
                  <a:avLst/>
                  <a:gdLst/>
                  <a:ahLst/>
                  <a:cxnLst/>
                  <a:rect l="l" t="t" r="r" b="b"/>
                  <a:pathLst>
                    <a:path w="214" h="366" extrusionOk="0">
                      <a:moveTo>
                        <a:pt x="1" y="365"/>
                      </a:moveTo>
                      <a:lnTo>
                        <a:pt x="2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7" name="Google Shape;10787;p13"/>
                <p:cNvSpPr/>
                <p:nvPr/>
              </p:nvSpPr>
              <p:spPr>
                <a:xfrm>
                  <a:off x="-7631325" y="13273275"/>
                  <a:ext cx="72975" cy="800"/>
                </a:xfrm>
                <a:custGeom>
                  <a:avLst/>
                  <a:gdLst/>
                  <a:ahLst/>
                  <a:cxnLst/>
                  <a:rect l="l" t="t" r="r" b="b"/>
                  <a:pathLst>
                    <a:path w="2919" h="32" extrusionOk="0">
                      <a:moveTo>
                        <a:pt x="2918" y="1"/>
                      </a:moveTo>
                      <a:lnTo>
                        <a:pt x="0" y="31"/>
                      </a:lnTo>
                      <a:lnTo>
                        <a:pt x="0" y="3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8" name="Google Shape;10788;p13"/>
                <p:cNvSpPr/>
                <p:nvPr/>
              </p:nvSpPr>
              <p:spPr>
                <a:xfrm>
                  <a:off x="-7631325" y="13275550"/>
                  <a:ext cx="72975" cy="25"/>
                </a:xfrm>
                <a:custGeom>
                  <a:avLst/>
                  <a:gdLst/>
                  <a:ahLst/>
                  <a:cxnLst/>
                  <a:rect l="l" t="t" r="r" b="b"/>
                  <a:pathLst>
                    <a:path w="2919" h="1" extrusionOk="0">
                      <a:moveTo>
                        <a:pt x="2918"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9" name="Google Shape;10789;p13"/>
                <p:cNvSpPr/>
                <p:nvPr/>
              </p:nvSpPr>
              <p:spPr>
                <a:xfrm>
                  <a:off x="-7730125" y="13229975"/>
                  <a:ext cx="93500" cy="47875"/>
                </a:xfrm>
                <a:custGeom>
                  <a:avLst/>
                  <a:gdLst/>
                  <a:ahLst/>
                  <a:cxnLst/>
                  <a:rect l="l" t="t" r="r" b="b"/>
                  <a:pathLst>
                    <a:path w="3740" h="1915" extrusionOk="0">
                      <a:moveTo>
                        <a:pt x="700" y="0"/>
                      </a:moveTo>
                      <a:lnTo>
                        <a:pt x="639" y="91"/>
                      </a:lnTo>
                      <a:lnTo>
                        <a:pt x="3131" y="1520"/>
                      </a:lnTo>
                      <a:lnTo>
                        <a:pt x="3587" y="1793"/>
                      </a:lnTo>
                      <a:lnTo>
                        <a:pt x="669" y="1793"/>
                      </a:lnTo>
                      <a:lnTo>
                        <a:pt x="61" y="730"/>
                      </a:lnTo>
                      <a:lnTo>
                        <a:pt x="1" y="821"/>
                      </a:lnTo>
                      <a:lnTo>
                        <a:pt x="305" y="1338"/>
                      </a:lnTo>
                      <a:lnTo>
                        <a:pt x="639" y="1915"/>
                      </a:lnTo>
                      <a:lnTo>
                        <a:pt x="3557" y="1824"/>
                      </a:lnTo>
                      <a:lnTo>
                        <a:pt x="3648" y="1793"/>
                      </a:lnTo>
                      <a:lnTo>
                        <a:pt x="3557" y="1763"/>
                      </a:lnTo>
                      <a:lnTo>
                        <a:pt x="3739" y="1763"/>
                      </a:lnTo>
                      <a:lnTo>
                        <a:pt x="3709" y="1733"/>
                      </a:lnTo>
                      <a:lnTo>
                        <a:pt x="3648" y="1672"/>
                      </a:lnTo>
                      <a:lnTo>
                        <a:pt x="1976" y="730"/>
                      </a:lnTo>
                      <a:lnTo>
                        <a:pt x="7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0" name="Google Shape;10790;p13"/>
                <p:cNvSpPr/>
                <p:nvPr/>
              </p:nvSpPr>
              <p:spPr>
                <a:xfrm>
                  <a:off x="-7636650" y="13274050"/>
                  <a:ext cx="117050" cy="69175"/>
                </a:xfrm>
                <a:custGeom>
                  <a:avLst/>
                  <a:gdLst/>
                  <a:ahLst/>
                  <a:cxnLst/>
                  <a:rect l="l" t="t" r="r" b="b"/>
                  <a:pathLst>
                    <a:path w="4682" h="2767" extrusionOk="0">
                      <a:moveTo>
                        <a:pt x="3222" y="0"/>
                      </a:moveTo>
                      <a:lnTo>
                        <a:pt x="3192" y="61"/>
                      </a:lnTo>
                      <a:lnTo>
                        <a:pt x="3131" y="61"/>
                      </a:lnTo>
                      <a:lnTo>
                        <a:pt x="4620" y="2614"/>
                      </a:lnTo>
                      <a:lnTo>
                        <a:pt x="2979" y="1672"/>
                      </a:lnTo>
                      <a:lnTo>
                        <a:pt x="213" y="61"/>
                      </a:lnTo>
                      <a:lnTo>
                        <a:pt x="0" y="61"/>
                      </a:lnTo>
                      <a:lnTo>
                        <a:pt x="61" y="91"/>
                      </a:lnTo>
                      <a:lnTo>
                        <a:pt x="92" y="91"/>
                      </a:lnTo>
                      <a:lnTo>
                        <a:pt x="183" y="152"/>
                      </a:lnTo>
                      <a:lnTo>
                        <a:pt x="1885" y="1125"/>
                      </a:lnTo>
                      <a:lnTo>
                        <a:pt x="4651" y="2736"/>
                      </a:lnTo>
                      <a:lnTo>
                        <a:pt x="4681" y="2766"/>
                      </a:lnTo>
                      <a:lnTo>
                        <a:pt x="4651" y="2675"/>
                      </a:lnTo>
                      <a:lnTo>
                        <a:pt x="4681" y="2675"/>
                      </a:lnTo>
                      <a:lnTo>
                        <a:pt x="4681" y="2523"/>
                      </a:lnTo>
                      <a:lnTo>
                        <a:pt x="32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1" name="Google Shape;10791;p13"/>
                <p:cNvSpPr/>
                <p:nvPr/>
              </p:nvSpPr>
              <p:spPr>
                <a:xfrm>
                  <a:off x="-7641225" y="13274050"/>
                  <a:ext cx="4600" cy="775"/>
                </a:xfrm>
                <a:custGeom>
                  <a:avLst/>
                  <a:gdLst/>
                  <a:ahLst/>
                  <a:cxnLst/>
                  <a:rect l="l" t="t" r="r" b="b"/>
                  <a:pathLst>
                    <a:path w="184" h="31" extrusionOk="0">
                      <a:moveTo>
                        <a:pt x="1" y="0"/>
                      </a:moveTo>
                      <a:lnTo>
                        <a:pt x="92" y="30"/>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2" name="Google Shape;10792;p13"/>
                <p:cNvSpPr/>
                <p:nvPr/>
              </p:nvSpPr>
              <p:spPr>
                <a:xfrm>
                  <a:off x="-7641225" y="13227675"/>
                  <a:ext cx="101100" cy="47900"/>
                </a:xfrm>
                <a:custGeom>
                  <a:avLst/>
                  <a:gdLst/>
                  <a:ahLst/>
                  <a:cxnLst/>
                  <a:rect l="l" t="t" r="r" b="b"/>
                  <a:pathLst>
                    <a:path w="4044" h="1916" extrusionOk="0">
                      <a:moveTo>
                        <a:pt x="3375" y="1"/>
                      </a:moveTo>
                      <a:lnTo>
                        <a:pt x="2554" y="487"/>
                      </a:lnTo>
                      <a:lnTo>
                        <a:pt x="335" y="1733"/>
                      </a:lnTo>
                      <a:lnTo>
                        <a:pt x="275" y="1764"/>
                      </a:lnTo>
                      <a:lnTo>
                        <a:pt x="183" y="1825"/>
                      </a:lnTo>
                      <a:lnTo>
                        <a:pt x="92" y="1885"/>
                      </a:lnTo>
                      <a:lnTo>
                        <a:pt x="1" y="1916"/>
                      </a:lnTo>
                      <a:lnTo>
                        <a:pt x="3375" y="1916"/>
                      </a:lnTo>
                      <a:lnTo>
                        <a:pt x="3436" y="1885"/>
                      </a:lnTo>
                      <a:lnTo>
                        <a:pt x="3648" y="1521"/>
                      </a:lnTo>
                      <a:lnTo>
                        <a:pt x="4044" y="852"/>
                      </a:lnTo>
                      <a:cubicBezTo>
                        <a:pt x="3983" y="822"/>
                        <a:pt x="3983" y="791"/>
                        <a:pt x="3952" y="761"/>
                      </a:cubicBezTo>
                      <a:lnTo>
                        <a:pt x="3345" y="1825"/>
                      </a:lnTo>
                      <a:lnTo>
                        <a:pt x="427" y="1825"/>
                      </a:lnTo>
                      <a:lnTo>
                        <a:pt x="2402" y="670"/>
                      </a:lnTo>
                      <a:lnTo>
                        <a:pt x="3466" y="62"/>
                      </a:lnTo>
                      <a:lnTo>
                        <a:pt x="33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3" name="Google Shape;10793;p13"/>
                <p:cNvSpPr/>
                <p:nvPr/>
              </p:nvSpPr>
              <p:spPr>
                <a:xfrm>
                  <a:off x="-7398050" y="13328750"/>
                  <a:ext cx="38775" cy="78300"/>
                </a:xfrm>
                <a:custGeom>
                  <a:avLst/>
                  <a:gdLst/>
                  <a:ahLst/>
                  <a:cxnLst/>
                  <a:rect l="l" t="t" r="r" b="b"/>
                  <a:pathLst>
                    <a:path w="1551" h="3132" extrusionOk="0">
                      <a:moveTo>
                        <a:pt x="1156" y="1"/>
                      </a:moveTo>
                      <a:lnTo>
                        <a:pt x="1460" y="578"/>
                      </a:lnTo>
                      <a:lnTo>
                        <a:pt x="1" y="3131"/>
                      </a:lnTo>
                      <a:lnTo>
                        <a:pt x="1520" y="548"/>
                      </a:lnTo>
                      <a:lnTo>
                        <a:pt x="1551" y="548"/>
                      </a:lnTo>
                      <a:lnTo>
                        <a:pt x="1338" y="122"/>
                      </a:lnTo>
                      <a:cubicBezTo>
                        <a:pt x="1247" y="92"/>
                        <a:pt x="1216" y="61"/>
                        <a:pt x="1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4" name="Google Shape;10794;p13"/>
                <p:cNvSpPr/>
                <p:nvPr/>
              </p:nvSpPr>
              <p:spPr>
                <a:xfrm>
                  <a:off x="-7439075" y="13317350"/>
                  <a:ext cx="38000" cy="89700"/>
                </a:xfrm>
                <a:custGeom>
                  <a:avLst/>
                  <a:gdLst/>
                  <a:ahLst/>
                  <a:cxnLst/>
                  <a:rect l="l" t="t" r="r" b="b"/>
                  <a:pathLst>
                    <a:path w="1520" h="3588" extrusionOk="0">
                      <a:moveTo>
                        <a:pt x="578" y="1"/>
                      </a:moveTo>
                      <a:lnTo>
                        <a:pt x="0" y="1004"/>
                      </a:lnTo>
                      <a:lnTo>
                        <a:pt x="61" y="1004"/>
                      </a:lnTo>
                      <a:lnTo>
                        <a:pt x="1520" y="3587"/>
                      </a:lnTo>
                      <a:lnTo>
                        <a:pt x="91" y="1034"/>
                      </a:lnTo>
                      <a:lnTo>
                        <a:pt x="6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5" name="Google Shape;10795;p13"/>
                <p:cNvSpPr/>
                <p:nvPr/>
              </p:nvSpPr>
              <p:spPr>
                <a:xfrm>
                  <a:off x="-7398050" y="13416150"/>
                  <a:ext cx="38775" cy="130725"/>
                </a:xfrm>
                <a:custGeom>
                  <a:avLst/>
                  <a:gdLst/>
                  <a:ahLst/>
                  <a:cxnLst/>
                  <a:rect l="l" t="t" r="r" b="b"/>
                  <a:pathLst>
                    <a:path w="1551" h="5229" extrusionOk="0">
                      <a:moveTo>
                        <a:pt x="1" y="0"/>
                      </a:moveTo>
                      <a:lnTo>
                        <a:pt x="1460" y="2553"/>
                      </a:lnTo>
                      <a:lnTo>
                        <a:pt x="1" y="5106"/>
                      </a:lnTo>
                      <a:lnTo>
                        <a:pt x="1" y="5228"/>
                      </a:lnTo>
                      <a:lnTo>
                        <a:pt x="92" y="5137"/>
                      </a:lnTo>
                      <a:lnTo>
                        <a:pt x="1551" y="2584"/>
                      </a:lnTo>
                      <a:lnTo>
                        <a:pt x="1520" y="258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6" name="Google Shape;10796;p13"/>
                <p:cNvSpPr/>
                <p:nvPr/>
              </p:nvSpPr>
              <p:spPr>
                <a:xfrm>
                  <a:off x="-7439850" y="13416150"/>
                  <a:ext cx="38775" cy="130725"/>
                </a:xfrm>
                <a:custGeom>
                  <a:avLst/>
                  <a:gdLst/>
                  <a:ahLst/>
                  <a:cxnLst/>
                  <a:rect l="l" t="t" r="r" b="b"/>
                  <a:pathLst>
                    <a:path w="1551" h="5229" extrusionOk="0">
                      <a:moveTo>
                        <a:pt x="1551" y="0"/>
                      </a:moveTo>
                      <a:lnTo>
                        <a:pt x="92" y="2584"/>
                      </a:lnTo>
                      <a:lnTo>
                        <a:pt x="1" y="2584"/>
                      </a:lnTo>
                      <a:lnTo>
                        <a:pt x="1490" y="5137"/>
                      </a:lnTo>
                      <a:lnTo>
                        <a:pt x="1551" y="5228"/>
                      </a:lnTo>
                      <a:lnTo>
                        <a:pt x="1551" y="5106"/>
                      </a:lnTo>
                      <a:lnTo>
                        <a:pt x="122" y="255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7" name="Google Shape;10797;p13"/>
                <p:cNvSpPr/>
                <p:nvPr/>
              </p:nvSpPr>
              <p:spPr>
                <a:xfrm>
                  <a:off x="-7515075" y="13342425"/>
                  <a:ext cx="114000" cy="67650"/>
                </a:xfrm>
                <a:custGeom>
                  <a:avLst/>
                  <a:gdLst/>
                  <a:ahLst/>
                  <a:cxnLst/>
                  <a:rect l="l" t="t" r="r" b="b"/>
                  <a:pathLst>
                    <a:path w="4560" h="2706" extrusionOk="0">
                      <a:moveTo>
                        <a:pt x="92" y="1"/>
                      </a:moveTo>
                      <a:lnTo>
                        <a:pt x="1" y="31"/>
                      </a:lnTo>
                      <a:lnTo>
                        <a:pt x="92" y="61"/>
                      </a:lnTo>
                      <a:lnTo>
                        <a:pt x="3010" y="122"/>
                      </a:lnTo>
                      <a:lnTo>
                        <a:pt x="4499" y="2615"/>
                      </a:lnTo>
                      <a:lnTo>
                        <a:pt x="4560" y="2706"/>
                      </a:lnTo>
                      <a:lnTo>
                        <a:pt x="4560" y="2584"/>
                      </a:lnTo>
                      <a:lnTo>
                        <a:pt x="3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8" name="Google Shape;10798;p13"/>
                <p:cNvSpPr/>
                <p:nvPr/>
              </p:nvSpPr>
              <p:spPr>
                <a:xfrm>
                  <a:off x="-7516600" y="13345475"/>
                  <a:ext cx="113250" cy="66125"/>
                </a:xfrm>
                <a:custGeom>
                  <a:avLst/>
                  <a:gdLst/>
                  <a:ahLst/>
                  <a:cxnLst/>
                  <a:rect l="l" t="t" r="r" b="b"/>
                  <a:pathLst>
                    <a:path w="4530" h="2645" extrusionOk="0">
                      <a:moveTo>
                        <a:pt x="1" y="0"/>
                      </a:moveTo>
                      <a:lnTo>
                        <a:pt x="1" y="31"/>
                      </a:lnTo>
                      <a:lnTo>
                        <a:pt x="1" y="91"/>
                      </a:lnTo>
                      <a:lnTo>
                        <a:pt x="1490" y="2645"/>
                      </a:lnTo>
                      <a:lnTo>
                        <a:pt x="1521" y="2614"/>
                      </a:lnTo>
                      <a:lnTo>
                        <a:pt x="4530" y="2614"/>
                      </a:lnTo>
                      <a:lnTo>
                        <a:pt x="1551" y="2584"/>
                      </a:lnTo>
                      <a:lnTo>
                        <a:pt x="122" y="6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9" name="Google Shape;10799;p13"/>
                <p:cNvSpPr/>
                <p:nvPr/>
              </p:nvSpPr>
              <p:spPr>
                <a:xfrm>
                  <a:off x="-7519625" y="13342425"/>
                  <a:ext cx="775" cy="800"/>
                </a:xfrm>
                <a:custGeom>
                  <a:avLst/>
                  <a:gdLst/>
                  <a:ahLst/>
                  <a:cxnLst/>
                  <a:rect l="l" t="t" r="r" b="b"/>
                  <a:pathLst>
                    <a:path w="31" h="32" extrusionOk="0">
                      <a:moveTo>
                        <a:pt x="0" y="1"/>
                      </a:move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0" name="Google Shape;10800;p13"/>
                <p:cNvSpPr/>
                <p:nvPr/>
              </p:nvSpPr>
              <p:spPr>
                <a:xfrm>
                  <a:off x="-7319775" y="13410825"/>
                  <a:ext cx="3825" cy="10650"/>
                </a:xfrm>
                <a:custGeom>
                  <a:avLst/>
                  <a:gdLst/>
                  <a:ahLst/>
                  <a:cxnLst/>
                  <a:rect l="l" t="t" r="r" b="b"/>
                  <a:pathLst>
                    <a:path w="153" h="426" extrusionOk="0">
                      <a:moveTo>
                        <a:pt x="31" y="0"/>
                      </a:moveTo>
                      <a:lnTo>
                        <a:pt x="0" y="61"/>
                      </a:lnTo>
                      <a:lnTo>
                        <a:pt x="152" y="426"/>
                      </a:lnTo>
                      <a:lnTo>
                        <a:pt x="152" y="183"/>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1" name="Google Shape;10801;p13"/>
                <p:cNvSpPr/>
                <p:nvPr/>
              </p:nvSpPr>
              <p:spPr>
                <a:xfrm>
                  <a:off x="-7398050" y="13413850"/>
                  <a:ext cx="72225" cy="66900"/>
                </a:xfrm>
                <a:custGeom>
                  <a:avLst/>
                  <a:gdLst/>
                  <a:ahLst/>
                  <a:cxnLst/>
                  <a:rect l="l" t="t" r="r" b="b"/>
                  <a:pathLst>
                    <a:path w="2889" h="2676" extrusionOk="0">
                      <a:moveTo>
                        <a:pt x="1" y="1"/>
                      </a:moveTo>
                      <a:lnTo>
                        <a:pt x="1" y="92"/>
                      </a:lnTo>
                      <a:lnTo>
                        <a:pt x="1520" y="2676"/>
                      </a:lnTo>
                      <a:lnTo>
                        <a:pt x="2858" y="2676"/>
                      </a:lnTo>
                      <a:cubicBezTo>
                        <a:pt x="2858" y="2645"/>
                        <a:pt x="2888" y="2615"/>
                        <a:pt x="2888" y="2584"/>
                      </a:cubicBezTo>
                      <a:lnTo>
                        <a:pt x="1612" y="2584"/>
                      </a:lnTo>
                      <a:lnTo>
                        <a:pt x="12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2" name="Google Shape;10802;p13"/>
                <p:cNvSpPr/>
                <p:nvPr/>
              </p:nvSpPr>
              <p:spPr>
                <a:xfrm>
                  <a:off x="-7515075" y="13413850"/>
                  <a:ext cx="114000" cy="66900"/>
                </a:xfrm>
                <a:custGeom>
                  <a:avLst/>
                  <a:gdLst/>
                  <a:ahLst/>
                  <a:cxnLst/>
                  <a:rect l="l" t="t" r="r" b="b"/>
                  <a:pathLst>
                    <a:path w="4560" h="2676" extrusionOk="0">
                      <a:moveTo>
                        <a:pt x="4560" y="1"/>
                      </a:moveTo>
                      <a:lnTo>
                        <a:pt x="4499" y="62"/>
                      </a:lnTo>
                      <a:lnTo>
                        <a:pt x="3010" y="2584"/>
                      </a:lnTo>
                      <a:lnTo>
                        <a:pt x="92" y="2615"/>
                      </a:lnTo>
                      <a:lnTo>
                        <a:pt x="1" y="2645"/>
                      </a:lnTo>
                      <a:lnTo>
                        <a:pt x="92" y="2676"/>
                      </a:lnTo>
                      <a:lnTo>
                        <a:pt x="3101" y="2676"/>
                      </a:lnTo>
                      <a:lnTo>
                        <a:pt x="4560" y="92"/>
                      </a:lnTo>
                      <a:lnTo>
                        <a:pt x="4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3" name="Google Shape;10803;p13"/>
                <p:cNvSpPr/>
                <p:nvPr/>
              </p:nvSpPr>
              <p:spPr>
                <a:xfrm>
                  <a:off x="-7516600" y="13410825"/>
                  <a:ext cx="114775" cy="67650"/>
                </a:xfrm>
                <a:custGeom>
                  <a:avLst/>
                  <a:gdLst/>
                  <a:ahLst/>
                  <a:cxnLst/>
                  <a:rect l="l" t="t" r="r" b="b"/>
                  <a:pathLst>
                    <a:path w="4591" h="2706" extrusionOk="0">
                      <a:moveTo>
                        <a:pt x="1521" y="0"/>
                      </a:moveTo>
                      <a:lnTo>
                        <a:pt x="1490" y="31"/>
                      </a:lnTo>
                      <a:lnTo>
                        <a:pt x="1" y="2584"/>
                      </a:lnTo>
                      <a:lnTo>
                        <a:pt x="1" y="2705"/>
                      </a:lnTo>
                      <a:lnTo>
                        <a:pt x="122" y="2614"/>
                      </a:lnTo>
                      <a:lnTo>
                        <a:pt x="1551" y="122"/>
                      </a:lnTo>
                      <a:lnTo>
                        <a:pt x="4530" y="61"/>
                      </a:lnTo>
                      <a:lnTo>
                        <a:pt x="4591" y="31"/>
                      </a:lnTo>
                      <a:lnTo>
                        <a:pt x="45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4" name="Google Shape;10804;p13"/>
                <p:cNvSpPr/>
                <p:nvPr/>
              </p:nvSpPr>
              <p:spPr>
                <a:xfrm>
                  <a:off x="-7398050" y="13342425"/>
                  <a:ext cx="50950" cy="66900"/>
                </a:xfrm>
                <a:custGeom>
                  <a:avLst/>
                  <a:gdLst/>
                  <a:ahLst/>
                  <a:cxnLst/>
                  <a:rect l="l" t="t" r="r" b="b"/>
                  <a:pathLst>
                    <a:path w="2038" h="2676" extrusionOk="0">
                      <a:moveTo>
                        <a:pt x="1520" y="1"/>
                      </a:moveTo>
                      <a:lnTo>
                        <a:pt x="1" y="2584"/>
                      </a:lnTo>
                      <a:lnTo>
                        <a:pt x="1" y="2675"/>
                      </a:lnTo>
                      <a:lnTo>
                        <a:pt x="92" y="2645"/>
                      </a:lnTo>
                      <a:lnTo>
                        <a:pt x="1551" y="122"/>
                      </a:lnTo>
                      <a:lnTo>
                        <a:pt x="2037" y="122"/>
                      </a:lnTo>
                      <a:lnTo>
                        <a:pt x="19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5" name="Google Shape;10805;p13"/>
                <p:cNvSpPr/>
                <p:nvPr/>
              </p:nvSpPr>
              <p:spPr>
                <a:xfrm>
                  <a:off x="-7397300" y="13403975"/>
                  <a:ext cx="80575" cy="8400"/>
                </a:xfrm>
                <a:custGeom>
                  <a:avLst/>
                  <a:gdLst/>
                  <a:ahLst/>
                  <a:cxnLst/>
                  <a:rect l="l" t="t" r="r" b="b"/>
                  <a:pathLst>
                    <a:path w="3223" h="336" extrusionOk="0">
                      <a:moveTo>
                        <a:pt x="3162" y="1"/>
                      </a:moveTo>
                      <a:lnTo>
                        <a:pt x="3010" y="213"/>
                      </a:lnTo>
                      <a:lnTo>
                        <a:pt x="92" y="213"/>
                      </a:lnTo>
                      <a:lnTo>
                        <a:pt x="1" y="305"/>
                      </a:lnTo>
                      <a:lnTo>
                        <a:pt x="92" y="335"/>
                      </a:lnTo>
                      <a:lnTo>
                        <a:pt x="3101" y="335"/>
                      </a:lnTo>
                      <a:lnTo>
                        <a:pt x="3132" y="305"/>
                      </a:lnTo>
                      <a:lnTo>
                        <a:pt x="3223" y="153"/>
                      </a:lnTo>
                      <a:cubicBezTo>
                        <a:pt x="3223" y="122"/>
                        <a:pt x="3223" y="31"/>
                        <a:pt x="3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6" name="Google Shape;10806;p13"/>
                <p:cNvSpPr/>
                <p:nvPr/>
              </p:nvSpPr>
              <p:spPr>
                <a:xfrm>
                  <a:off x="-7515825" y="13479975"/>
                  <a:ext cx="114750" cy="66900"/>
                </a:xfrm>
                <a:custGeom>
                  <a:avLst/>
                  <a:gdLst/>
                  <a:ahLst/>
                  <a:cxnLst/>
                  <a:rect l="l" t="t" r="r" b="b"/>
                  <a:pathLst>
                    <a:path w="4590" h="2676" extrusionOk="0">
                      <a:moveTo>
                        <a:pt x="0" y="0"/>
                      </a:moveTo>
                      <a:lnTo>
                        <a:pt x="4590" y="2675"/>
                      </a:lnTo>
                      <a:lnTo>
                        <a:pt x="4529" y="2584"/>
                      </a:lnTo>
                      <a:lnTo>
                        <a:pt x="122"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7" name="Google Shape;10807;p13"/>
                <p:cNvSpPr/>
                <p:nvPr/>
              </p:nvSpPr>
              <p:spPr>
                <a:xfrm>
                  <a:off x="-7518875" y="13345475"/>
                  <a:ext cx="2300" cy="133750"/>
                </a:xfrm>
                <a:custGeom>
                  <a:avLst/>
                  <a:gdLst/>
                  <a:ahLst/>
                  <a:cxnLst/>
                  <a:rect l="l" t="t" r="r" b="b"/>
                  <a:pathLst>
                    <a:path w="92" h="5350" extrusionOk="0">
                      <a:moveTo>
                        <a:pt x="61" y="0"/>
                      </a:moveTo>
                      <a:lnTo>
                        <a:pt x="1" y="91"/>
                      </a:lnTo>
                      <a:lnTo>
                        <a:pt x="1" y="5198"/>
                      </a:lnTo>
                      <a:lnTo>
                        <a:pt x="1" y="5319"/>
                      </a:lnTo>
                      <a:lnTo>
                        <a:pt x="1" y="5350"/>
                      </a:lnTo>
                      <a:lnTo>
                        <a:pt x="61" y="5319"/>
                      </a:lnTo>
                      <a:lnTo>
                        <a:pt x="92" y="5319"/>
                      </a:lnTo>
                      <a:lnTo>
                        <a:pt x="92" y="5198"/>
                      </a:lnTo>
                      <a:lnTo>
                        <a:pt x="92" y="91"/>
                      </a:lnTo>
                      <a:lnTo>
                        <a:pt x="92"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8" name="Google Shape;10808;p13"/>
                <p:cNvSpPr/>
                <p:nvPr/>
              </p:nvSpPr>
              <p:spPr>
                <a:xfrm>
                  <a:off x="-7398050" y="13510375"/>
                  <a:ext cx="63100" cy="36500"/>
                </a:xfrm>
                <a:custGeom>
                  <a:avLst/>
                  <a:gdLst/>
                  <a:ahLst/>
                  <a:cxnLst/>
                  <a:rect l="l" t="t" r="r" b="b"/>
                  <a:pathLst>
                    <a:path w="2524" h="1460" extrusionOk="0">
                      <a:moveTo>
                        <a:pt x="2523" y="0"/>
                      </a:moveTo>
                      <a:lnTo>
                        <a:pt x="122" y="1368"/>
                      </a:lnTo>
                      <a:lnTo>
                        <a:pt x="1" y="1459"/>
                      </a:lnTo>
                      <a:lnTo>
                        <a:pt x="25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9" name="Google Shape;10809;p13"/>
                <p:cNvSpPr/>
                <p:nvPr/>
              </p:nvSpPr>
              <p:spPr>
                <a:xfrm>
                  <a:off x="-7515825" y="13335600"/>
                  <a:ext cx="8375" cy="6850"/>
                </a:xfrm>
                <a:custGeom>
                  <a:avLst/>
                  <a:gdLst/>
                  <a:ahLst/>
                  <a:cxnLst/>
                  <a:rect l="l" t="t" r="r" b="b"/>
                  <a:pathLst>
                    <a:path w="335" h="274" extrusionOk="0">
                      <a:moveTo>
                        <a:pt x="243" y="0"/>
                      </a:moveTo>
                      <a:lnTo>
                        <a:pt x="31" y="122"/>
                      </a:lnTo>
                      <a:lnTo>
                        <a:pt x="0" y="274"/>
                      </a:lnTo>
                      <a:lnTo>
                        <a:pt x="122" y="243"/>
                      </a:lnTo>
                      <a:lnTo>
                        <a:pt x="335" y="91"/>
                      </a:lnTo>
                      <a:cubicBezTo>
                        <a:pt x="304" y="31"/>
                        <a:pt x="274" y="31"/>
                        <a:pt x="2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0" name="Google Shape;10810;p13"/>
                <p:cNvSpPr/>
                <p:nvPr/>
              </p:nvSpPr>
              <p:spPr>
                <a:xfrm>
                  <a:off x="-7401075" y="13413850"/>
                  <a:ext cx="3050" cy="133775"/>
                </a:xfrm>
                <a:custGeom>
                  <a:avLst/>
                  <a:gdLst/>
                  <a:ahLst/>
                  <a:cxnLst/>
                  <a:rect l="l" t="t" r="r" b="b"/>
                  <a:pathLst>
                    <a:path w="122" h="5351" extrusionOk="0">
                      <a:moveTo>
                        <a:pt x="0" y="1"/>
                      </a:moveTo>
                      <a:lnTo>
                        <a:pt x="0" y="92"/>
                      </a:lnTo>
                      <a:lnTo>
                        <a:pt x="0" y="5198"/>
                      </a:lnTo>
                      <a:lnTo>
                        <a:pt x="0" y="5320"/>
                      </a:lnTo>
                      <a:lnTo>
                        <a:pt x="91" y="5350"/>
                      </a:lnTo>
                      <a:lnTo>
                        <a:pt x="122" y="5320"/>
                      </a:lnTo>
                      <a:lnTo>
                        <a:pt x="122" y="5198"/>
                      </a:lnTo>
                      <a:lnTo>
                        <a:pt x="122" y="92"/>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1" name="Google Shape;10811;p13"/>
                <p:cNvSpPr/>
                <p:nvPr/>
              </p:nvSpPr>
              <p:spPr>
                <a:xfrm>
                  <a:off x="-7401850" y="13319625"/>
                  <a:ext cx="3075" cy="91225"/>
                </a:xfrm>
                <a:custGeom>
                  <a:avLst/>
                  <a:gdLst/>
                  <a:ahLst/>
                  <a:cxnLst/>
                  <a:rect l="l" t="t" r="r" b="b"/>
                  <a:pathLst>
                    <a:path w="123" h="3649" extrusionOk="0">
                      <a:moveTo>
                        <a:pt x="1" y="1"/>
                      </a:moveTo>
                      <a:lnTo>
                        <a:pt x="1" y="3496"/>
                      </a:lnTo>
                      <a:lnTo>
                        <a:pt x="1" y="3618"/>
                      </a:lnTo>
                      <a:lnTo>
                        <a:pt x="31" y="3618"/>
                      </a:lnTo>
                      <a:lnTo>
                        <a:pt x="92" y="3648"/>
                      </a:lnTo>
                      <a:lnTo>
                        <a:pt x="122" y="3618"/>
                      </a:lnTo>
                      <a:lnTo>
                        <a:pt x="122" y="3496"/>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2" name="Google Shape;10812;p13"/>
                <p:cNvSpPr/>
                <p:nvPr/>
              </p:nvSpPr>
              <p:spPr>
                <a:xfrm>
                  <a:off x="-7517350" y="13342425"/>
                  <a:ext cx="118575" cy="69175"/>
                </a:xfrm>
                <a:custGeom>
                  <a:avLst/>
                  <a:gdLst/>
                  <a:ahLst/>
                  <a:cxnLst/>
                  <a:rect l="l" t="t" r="r" b="b"/>
                  <a:pathLst>
                    <a:path w="4743" h="2767" extrusionOk="0">
                      <a:moveTo>
                        <a:pt x="61" y="1"/>
                      </a:moveTo>
                      <a:lnTo>
                        <a:pt x="0" y="122"/>
                      </a:lnTo>
                      <a:lnTo>
                        <a:pt x="31" y="122"/>
                      </a:lnTo>
                      <a:lnTo>
                        <a:pt x="152" y="183"/>
                      </a:lnTo>
                      <a:lnTo>
                        <a:pt x="4560" y="2736"/>
                      </a:lnTo>
                      <a:lnTo>
                        <a:pt x="4621" y="2767"/>
                      </a:lnTo>
                      <a:lnTo>
                        <a:pt x="4742" y="2706"/>
                      </a:lnTo>
                      <a:lnTo>
                        <a:pt x="4651" y="2706"/>
                      </a:lnTo>
                      <a:lnTo>
                        <a:pt x="4590" y="2615"/>
                      </a:lnTo>
                      <a:lnTo>
                        <a:pt x="183" y="61"/>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3" name="Google Shape;10813;p13"/>
                <p:cNvSpPr/>
                <p:nvPr/>
              </p:nvSpPr>
              <p:spPr>
                <a:xfrm>
                  <a:off x="-7399575" y="13411575"/>
                  <a:ext cx="79050" cy="47900"/>
                </a:xfrm>
                <a:custGeom>
                  <a:avLst/>
                  <a:gdLst/>
                  <a:ahLst/>
                  <a:cxnLst/>
                  <a:rect l="l" t="t" r="r" b="b"/>
                  <a:pathLst>
                    <a:path w="3162" h="1916" extrusionOk="0">
                      <a:moveTo>
                        <a:pt x="92" y="1"/>
                      </a:moveTo>
                      <a:lnTo>
                        <a:pt x="1" y="92"/>
                      </a:lnTo>
                      <a:lnTo>
                        <a:pt x="31" y="122"/>
                      </a:lnTo>
                      <a:lnTo>
                        <a:pt x="122" y="153"/>
                      </a:lnTo>
                      <a:lnTo>
                        <a:pt x="3101" y="1916"/>
                      </a:lnTo>
                      <a:cubicBezTo>
                        <a:pt x="3101" y="1855"/>
                        <a:pt x="3101" y="1824"/>
                        <a:pt x="3162" y="1794"/>
                      </a:cubicBezTo>
                      <a:lnTo>
                        <a:pt x="153" y="92"/>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4" name="Google Shape;10814;p13"/>
                <p:cNvSpPr/>
                <p:nvPr/>
              </p:nvSpPr>
              <p:spPr>
                <a:xfrm>
                  <a:off x="-7516600" y="13370550"/>
                  <a:ext cx="189250" cy="110200"/>
                </a:xfrm>
                <a:custGeom>
                  <a:avLst/>
                  <a:gdLst/>
                  <a:ahLst/>
                  <a:cxnLst/>
                  <a:rect l="l" t="t" r="r" b="b"/>
                  <a:pathLst>
                    <a:path w="7570" h="4408" extrusionOk="0">
                      <a:moveTo>
                        <a:pt x="7539" y="0"/>
                      </a:moveTo>
                      <a:lnTo>
                        <a:pt x="4864" y="1550"/>
                      </a:lnTo>
                      <a:lnTo>
                        <a:pt x="4743" y="1581"/>
                      </a:lnTo>
                      <a:lnTo>
                        <a:pt x="4712" y="1611"/>
                      </a:lnTo>
                      <a:lnTo>
                        <a:pt x="4591" y="1672"/>
                      </a:lnTo>
                      <a:lnTo>
                        <a:pt x="4530" y="1733"/>
                      </a:lnTo>
                      <a:lnTo>
                        <a:pt x="122" y="4256"/>
                      </a:lnTo>
                      <a:lnTo>
                        <a:pt x="31" y="4316"/>
                      </a:lnTo>
                      <a:lnTo>
                        <a:pt x="1" y="4347"/>
                      </a:lnTo>
                      <a:lnTo>
                        <a:pt x="31" y="4377"/>
                      </a:lnTo>
                      <a:lnTo>
                        <a:pt x="122" y="4408"/>
                      </a:lnTo>
                      <a:lnTo>
                        <a:pt x="183" y="4377"/>
                      </a:lnTo>
                      <a:lnTo>
                        <a:pt x="4591" y="1824"/>
                      </a:lnTo>
                      <a:lnTo>
                        <a:pt x="4682" y="1794"/>
                      </a:lnTo>
                      <a:lnTo>
                        <a:pt x="4712" y="1763"/>
                      </a:lnTo>
                      <a:lnTo>
                        <a:pt x="4834" y="1672"/>
                      </a:lnTo>
                      <a:lnTo>
                        <a:pt x="4895" y="1642"/>
                      </a:lnTo>
                      <a:lnTo>
                        <a:pt x="7569" y="91"/>
                      </a:lnTo>
                      <a:cubicBezTo>
                        <a:pt x="7569" y="61"/>
                        <a:pt x="7539" y="0"/>
                        <a:pt x="7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5" name="Google Shape;10815;p13"/>
                <p:cNvSpPr/>
                <p:nvPr/>
              </p:nvSpPr>
              <p:spPr>
                <a:xfrm>
                  <a:off x="-7518875" y="13334075"/>
                  <a:ext cx="7625" cy="15225"/>
                </a:xfrm>
                <a:custGeom>
                  <a:avLst/>
                  <a:gdLst/>
                  <a:ahLst/>
                  <a:cxnLst/>
                  <a:rect l="l" t="t" r="r" b="b"/>
                  <a:pathLst>
                    <a:path w="305" h="609" extrusionOk="0">
                      <a:moveTo>
                        <a:pt x="31" y="0"/>
                      </a:moveTo>
                      <a:lnTo>
                        <a:pt x="31" y="243"/>
                      </a:lnTo>
                      <a:lnTo>
                        <a:pt x="31" y="335"/>
                      </a:lnTo>
                      <a:lnTo>
                        <a:pt x="1" y="335"/>
                      </a:lnTo>
                      <a:lnTo>
                        <a:pt x="1" y="395"/>
                      </a:lnTo>
                      <a:lnTo>
                        <a:pt x="1" y="487"/>
                      </a:lnTo>
                      <a:lnTo>
                        <a:pt x="1" y="608"/>
                      </a:lnTo>
                      <a:lnTo>
                        <a:pt x="92" y="487"/>
                      </a:lnTo>
                      <a:lnTo>
                        <a:pt x="122" y="395"/>
                      </a:lnTo>
                      <a:lnTo>
                        <a:pt x="213" y="304"/>
                      </a:lnTo>
                      <a:lnTo>
                        <a:pt x="305" y="92"/>
                      </a:lnTo>
                      <a:cubicBezTo>
                        <a:pt x="274" y="92"/>
                        <a:pt x="274" y="61"/>
                        <a:pt x="244" y="61"/>
                      </a:cubicBezTo>
                      <a:lnTo>
                        <a:pt x="122" y="243"/>
                      </a:lnTo>
                      <a:lnTo>
                        <a:pt x="122" y="31"/>
                      </a:lnTo>
                      <a:cubicBezTo>
                        <a:pt x="92" y="31"/>
                        <a:pt x="61" y="0"/>
                        <a:pt x="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6" name="Google Shape;10816;p13"/>
                <p:cNvSpPr/>
                <p:nvPr/>
              </p:nvSpPr>
              <p:spPr>
                <a:xfrm>
                  <a:off x="-8150350" y="13961750"/>
                  <a:ext cx="38800" cy="129950"/>
                </a:xfrm>
                <a:custGeom>
                  <a:avLst/>
                  <a:gdLst/>
                  <a:ahLst/>
                  <a:cxnLst/>
                  <a:rect l="l" t="t" r="r" b="b"/>
                  <a:pathLst>
                    <a:path w="1552" h="5198" extrusionOk="0">
                      <a:moveTo>
                        <a:pt x="1551" y="0"/>
                      </a:moveTo>
                      <a:lnTo>
                        <a:pt x="1460" y="30"/>
                      </a:lnTo>
                      <a:lnTo>
                        <a:pt x="1" y="2584"/>
                      </a:lnTo>
                      <a:lnTo>
                        <a:pt x="31" y="2584"/>
                      </a:lnTo>
                      <a:lnTo>
                        <a:pt x="1551" y="5198"/>
                      </a:lnTo>
                      <a:lnTo>
                        <a:pt x="92" y="2644"/>
                      </a:lnTo>
                      <a:lnTo>
                        <a:pt x="1551" y="122"/>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7" name="Google Shape;10817;p13"/>
                <p:cNvSpPr/>
                <p:nvPr/>
              </p:nvSpPr>
              <p:spPr>
                <a:xfrm>
                  <a:off x="-8109300" y="13961750"/>
                  <a:ext cx="38775" cy="129950"/>
                </a:xfrm>
                <a:custGeom>
                  <a:avLst/>
                  <a:gdLst/>
                  <a:ahLst/>
                  <a:cxnLst/>
                  <a:rect l="l" t="t" r="r" b="b"/>
                  <a:pathLst>
                    <a:path w="1551" h="5198" extrusionOk="0">
                      <a:moveTo>
                        <a:pt x="0" y="0"/>
                      </a:moveTo>
                      <a:lnTo>
                        <a:pt x="0" y="122"/>
                      </a:lnTo>
                      <a:lnTo>
                        <a:pt x="1487" y="2640"/>
                      </a:lnTo>
                      <a:lnTo>
                        <a:pt x="1487" y="2640"/>
                      </a:lnTo>
                      <a:lnTo>
                        <a:pt x="1520" y="2584"/>
                      </a:lnTo>
                      <a:lnTo>
                        <a:pt x="1550" y="2584"/>
                      </a:lnTo>
                      <a:lnTo>
                        <a:pt x="122" y="30"/>
                      </a:lnTo>
                      <a:lnTo>
                        <a:pt x="0" y="0"/>
                      </a:lnTo>
                      <a:close/>
                      <a:moveTo>
                        <a:pt x="1487" y="2640"/>
                      </a:moveTo>
                      <a:lnTo>
                        <a:pt x="0" y="5198"/>
                      </a:lnTo>
                      <a:lnTo>
                        <a:pt x="1490" y="2644"/>
                      </a:lnTo>
                      <a:lnTo>
                        <a:pt x="1487" y="264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8" name="Google Shape;10818;p13"/>
                <p:cNvSpPr/>
                <p:nvPr/>
              </p:nvSpPr>
              <p:spPr>
                <a:xfrm>
                  <a:off x="-8109300" y="14101550"/>
                  <a:ext cx="38775" cy="93500"/>
                </a:xfrm>
                <a:custGeom>
                  <a:avLst/>
                  <a:gdLst/>
                  <a:ahLst/>
                  <a:cxnLst/>
                  <a:rect l="l" t="t" r="r" b="b"/>
                  <a:pathLst>
                    <a:path w="1551" h="3740" extrusionOk="0">
                      <a:moveTo>
                        <a:pt x="0" y="1"/>
                      </a:moveTo>
                      <a:lnTo>
                        <a:pt x="1429" y="2524"/>
                      </a:lnTo>
                      <a:lnTo>
                        <a:pt x="760" y="3740"/>
                      </a:lnTo>
                      <a:lnTo>
                        <a:pt x="882" y="3740"/>
                      </a:lnTo>
                      <a:lnTo>
                        <a:pt x="1550" y="2584"/>
                      </a:lnTo>
                      <a:lnTo>
                        <a:pt x="1520" y="2584"/>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9" name="Google Shape;10819;p13"/>
                <p:cNvSpPr/>
                <p:nvPr/>
              </p:nvSpPr>
              <p:spPr>
                <a:xfrm>
                  <a:off x="-8150350" y="14101550"/>
                  <a:ext cx="38025" cy="83625"/>
                </a:xfrm>
                <a:custGeom>
                  <a:avLst/>
                  <a:gdLst/>
                  <a:ahLst/>
                  <a:cxnLst/>
                  <a:rect l="l" t="t" r="r" b="b"/>
                  <a:pathLst>
                    <a:path w="1521" h="3345" extrusionOk="0">
                      <a:moveTo>
                        <a:pt x="1521" y="1"/>
                      </a:moveTo>
                      <a:lnTo>
                        <a:pt x="31" y="2584"/>
                      </a:lnTo>
                      <a:lnTo>
                        <a:pt x="1" y="2584"/>
                      </a:lnTo>
                      <a:lnTo>
                        <a:pt x="396" y="3253"/>
                      </a:lnTo>
                      <a:cubicBezTo>
                        <a:pt x="426" y="3284"/>
                        <a:pt x="487" y="3284"/>
                        <a:pt x="548" y="3344"/>
                      </a:cubicBezTo>
                      <a:lnTo>
                        <a:pt x="92" y="2524"/>
                      </a:lnTo>
                      <a:lnTo>
                        <a:pt x="15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0" name="Google Shape;10820;p13"/>
                <p:cNvSpPr/>
                <p:nvPr/>
              </p:nvSpPr>
              <p:spPr>
                <a:xfrm>
                  <a:off x="-8193650" y="14086350"/>
                  <a:ext cx="4575" cy="9925"/>
                </a:xfrm>
                <a:custGeom>
                  <a:avLst/>
                  <a:gdLst/>
                  <a:ahLst/>
                  <a:cxnLst/>
                  <a:rect l="l" t="t" r="r" b="b"/>
                  <a:pathLst>
                    <a:path w="183" h="397" extrusionOk="0">
                      <a:moveTo>
                        <a:pt x="0" y="1"/>
                      </a:moveTo>
                      <a:lnTo>
                        <a:pt x="0" y="183"/>
                      </a:lnTo>
                      <a:lnTo>
                        <a:pt x="91" y="396"/>
                      </a:lnTo>
                      <a:lnTo>
                        <a:pt x="183" y="366"/>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1" name="Google Shape;10821;p13"/>
                <p:cNvSpPr/>
                <p:nvPr/>
              </p:nvSpPr>
              <p:spPr>
                <a:xfrm>
                  <a:off x="-8181500" y="14026325"/>
                  <a:ext cx="69950" cy="67650"/>
                </a:xfrm>
                <a:custGeom>
                  <a:avLst/>
                  <a:gdLst/>
                  <a:ahLst/>
                  <a:cxnLst/>
                  <a:rect l="l" t="t" r="r" b="b"/>
                  <a:pathLst>
                    <a:path w="2798" h="2706" extrusionOk="0">
                      <a:moveTo>
                        <a:pt x="31" y="1"/>
                      </a:moveTo>
                      <a:cubicBezTo>
                        <a:pt x="31" y="31"/>
                        <a:pt x="1" y="61"/>
                        <a:pt x="1" y="122"/>
                      </a:cubicBezTo>
                      <a:lnTo>
                        <a:pt x="1247" y="122"/>
                      </a:lnTo>
                      <a:lnTo>
                        <a:pt x="2736" y="2645"/>
                      </a:lnTo>
                      <a:lnTo>
                        <a:pt x="2797" y="2706"/>
                      </a:lnTo>
                      <a:lnTo>
                        <a:pt x="2797" y="2584"/>
                      </a:lnTo>
                      <a:lnTo>
                        <a:pt x="12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2" name="Google Shape;10822;p13"/>
                <p:cNvSpPr/>
                <p:nvPr/>
              </p:nvSpPr>
              <p:spPr>
                <a:xfrm>
                  <a:off x="-8109300" y="14098525"/>
                  <a:ext cx="114750" cy="67650"/>
                </a:xfrm>
                <a:custGeom>
                  <a:avLst/>
                  <a:gdLst/>
                  <a:ahLst/>
                  <a:cxnLst/>
                  <a:rect l="l" t="t" r="r" b="b"/>
                  <a:pathLst>
                    <a:path w="4590" h="2706" extrusionOk="0">
                      <a:moveTo>
                        <a:pt x="0" y="0"/>
                      </a:moveTo>
                      <a:lnTo>
                        <a:pt x="0" y="122"/>
                      </a:lnTo>
                      <a:lnTo>
                        <a:pt x="1520" y="2705"/>
                      </a:lnTo>
                      <a:lnTo>
                        <a:pt x="4529" y="2705"/>
                      </a:lnTo>
                      <a:lnTo>
                        <a:pt x="4590" y="2645"/>
                      </a:lnTo>
                      <a:lnTo>
                        <a:pt x="4529" y="2584"/>
                      </a:lnTo>
                      <a:lnTo>
                        <a:pt x="1550" y="2584"/>
                      </a:lnTo>
                      <a:lnTo>
                        <a:pt x="12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3" name="Google Shape;10823;p13"/>
                <p:cNvSpPr/>
                <p:nvPr/>
              </p:nvSpPr>
              <p:spPr>
                <a:xfrm>
                  <a:off x="-8032550" y="14096250"/>
                  <a:ext cx="38775" cy="66125"/>
                </a:xfrm>
                <a:custGeom>
                  <a:avLst/>
                  <a:gdLst/>
                  <a:ahLst/>
                  <a:cxnLst/>
                  <a:rect l="l" t="t" r="r" b="b"/>
                  <a:pathLst>
                    <a:path w="1551" h="2645" extrusionOk="0">
                      <a:moveTo>
                        <a:pt x="91" y="0"/>
                      </a:moveTo>
                      <a:lnTo>
                        <a:pt x="91" y="61"/>
                      </a:lnTo>
                      <a:lnTo>
                        <a:pt x="0" y="61"/>
                      </a:lnTo>
                      <a:lnTo>
                        <a:pt x="1490" y="2584"/>
                      </a:lnTo>
                      <a:lnTo>
                        <a:pt x="1550" y="2644"/>
                      </a:lnTo>
                      <a:lnTo>
                        <a:pt x="1550" y="2553"/>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4" name="Google Shape;10824;p13"/>
                <p:cNvSpPr/>
                <p:nvPr/>
              </p:nvSpPr>
              <p:spPr>
                <a:xfrm>
                  <a:off x="-8166300" y="14098525"/>
                  <a:ext cx="54750" cy="67650"/>
                </a:xfrm>
                <a:custGeom>
                  <a:avLst/>
                  <a:gdLst/>
                  <a:ahLst/>
                  <a:cxnLst/>
                  <a:rect l="l" t="t" r="r" b="b"/>
                  <a:pathLst>
                    <a:path w="2190" h="2706" extrusionOk="0">
                      <a:moveTo>
                        <a:pt x="2189" y="0"/>
                      </a:moveTo>
                      <a:lnTo>
                        <a:pt x="2128" y="31"/>
                      </a:lnTo>
                      <a:lnTo>
                        <a:pt x="639" y="2584"/>
                      </a:lnTo>
                      <a:lnTo>
                        <a:pt x="1" y="2584"/>
                      </a:lnTo>
                      <a:cubicBezTo>
                        <a:pt x="31" y="2614"/>
                        <a:pt x="61" y="2645"/>
                        <a:pt x="61" y="2705"/>
                      </a:cubicBezTo>
                      <a:lnTo>
                        <a:pt x="669" y="2705"/>
                      </a:lnTo>
                      <a:lnTo>
                        <a:pt x="2189" y="122"/>
                      </a:lnTo>
                      <a:lnTo>
                        <a:pt x="21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5" name="Google Shape;10825;p13"/>
                <p:cNvSpPr/>
                <p:nvPr/>
              </p:nvSpPr>
              <p:spPr>
                <a:xfrm>
                  <a:off x="-8193650" y="14095475"/>
                  <a:ext cx="80575" cy="10675"/>
                </a:xfrm>
                <a:custGeom>
                  <a:avLst/>
                  <a:gdLst/>
                  <a:ahLst/>
                  <a:cxnLst/>
                  <a:rect l="l" t="t" r="r" b="b"/>
                  <a:pathLst>
                    <a:path w="3223" h="427" extrusionOk="0">
                      <a:moveTo>
                        <a:pt x="152" y="1"/>
                      </a:moveTo>
                      <a:lnTo>
                        <a:pt x="91" y="31"/>
                      </a:lnTo>
                      <a:lnTo>
                        <a:pt x="0" y="244"/>
                      </a:lnTo>
                      <a:lnTo>
                        <a:pt x="0" y="426"/>
                      </a:lnTo>
                      <a:lnTo>
                        <a:pt x="152" y="122"/>
                      </a:lnTo>
                      <a:lnTo>
                        <a:pt x="3070" y="122"/>
                      </a:lnTo>
                      <a:lnTo>
                        <a:pt x="3222" y="31"/>
                      </a:lnTo>
                      <a:lnTo>
                        <a:pt x="3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6" name="Google Shape;10826;p13"/>
                <p:cNvSpPr/>
                <p:nvPr/>
              </p:nvSpPr>
              <p:spPr>
                <a:xfrm>
                  <a:off x="-8109300" y="14026325"/>
                  <a:ext cx="114750" cy="67650"/>
                </a:xfrm>
                <a:custGeom>
                  <a:avLst/>
                  <a:gdLst/>
                  <a:ahLst/>
                  <a:cxnLst/>
                  <a:rect l="l" t="t" r="r" b="b"/>
                  <a:pathLst>
                    <a:path w="4590" h="2706" extrusionOk="0">
                      <a:moveTo>
                        <a:pt x="1520" y="1"/>
                      </a:moveTo>
                      <a:lnTo>
                        <a:pt x="0" y="2615"/>
                      </a:lnTo>
                      <a:lnTo>
                        <a:pt x="0" y="2706"/>
                      </a:lnTo>
                      <a:lnTo>
                        <a:pt x="122" y="2645"/>
                      </a:lnTo>
                      <a:lnTo>
                        <a:pt x="1550" y="122"/>
                      </a:lnTo>
                      <a:lnTo>
                        <a:pt x="4529" y="122"/>
                      </a:lnTo>
                      <a:lnTo>
                        <a:pt x="4590" y="61"/>
                      </a:lnTo>
                      <a:lnTo>
                        <a:pt x="4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7" name="Google Shape;10827;p13"/>
                <p:cNvSpPr/>
                <p:nvPr/>
              </p:nvSpPr>
              <p:spPr>
                <a:xfrm>
                  <a:off x="-8107775" y="14030125"/>
                  <a:ext cx="114000" cy="67650"/>
                </a:xfrm>
                <a:custGeom>
                  <a:avLst/>
                  <a:gdLst/>
                  <a:ahLst/>
                  <a:cxnLst/>
                  <a:rect l="l" t="t" r="r" b="b"/>
                  <a:pathLst>
                    <a:path w="4560" h="2706" extrusionOk="0">
                      <a:moveTo>
                        <a:pt x="4559" y="1"/>
                      </a:moveTo>
                      <a:lnTo>
                        <a:pt x="4499" y="31"/>
                      </a:lnTo>
                      <a:lnTo>
                        <a:pt x="3009" y="2584"/>
                      </a:lnTo>
                      <a:lnTo>
                        <a:pt x="91" y="2584"/>
                      </a:lnTo>
                      <a:lnTo>
                        <a:pt x="0" y="2645"/>
                      </a:lnTo>
                      <a:lnTo>
                        <a:pt x="91" y="2706"/>
                      </a:lnTo>
                      <a:lnTo>
                        <a:pt x="3100" y="2706"/>
                      </a:lnTo>
                      <a:lnTo>
                        <a:pt x="3100" y="2645"/>
                      </a:lnTo>
                      <a:lnTo>
                        <a:pt x="4559" y="122"/>
                      </a:lnTo>
                      <a:lnTo>
                        <a:pt x="4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8" name="Google Shape;10828;p13"/>
                <p:cNvSpPr/>
                <p:nvPr/>
              </p:nvSpPr>
              <p:spPr>
                <a:xfrm>
                  <a:off x="-8070550" y="13981500"/>
                  <a:ext cx="75250" cy="42575"/>
                </a:xfrm>
                <a:custGeom>
                  <a:avLst/>
                  <a:gdLst/>
                  <a:ahLst/>
                  <a:cxnLst/>
                  <a:rect l="l" t="t" r="r" b="b"/>
                  <a:pathLst>
                    <a:path w="3010" h="1703" extrusionOk="0">
                      <a:moveTo>
                        <a:pt x="0" y="0"/>
                      </a:moveTo>
                      <a:lnTo>
                        <a:pt x="3010" y="1703"/>
                      </a:lnTo>
                      <a:lnTo>
                        <a:pt x="3010" y="170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9" name="Google Shape;10829;p13"/>
                <p:cNvSpPr/>
                <p:nvPr/>
              </p:nvSpPr>
              <p:spPr>
                <a:xfrm>
                  <a:off x="-8176175" y="13983775"/>
                  <a:ext cx="26625" cy="15225"/>
                </a:xfrm>
                <a:custGeom>
                  <a:avLst/>
                  <a:gdLst/>
                  <a:ahLst/>
                  <a:cxnLst/>
                  <a:rect l="l" t="t" r="r" b="b"/>
                  <a:pathLst>
                    <a:path w="1065" h="609" extrusionOk="0">
                      <a:moveTo>
                        <a:pt x="0" y="608"/>
                      </a:moveTo>
                      <a:lnTo>
                        <a:pt x="10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0" name="Google Shape;10830;p13"/>
                <p:cNvSpPr/>
                <p:nvPr/>
              </p:nvSpPr>
              <p:spPr>
                <a:xfrm>
                  <a:off x="-8032550" y="14006575"/>
                  <a:ext cx="38000" cy="21300"/>
                </a:xfrm>
                <a:custGeom>
                  <a:avLst/>
                  <a:gdLst/>
                  <a:ahLst/>
                  <a:cxnLst/>
                  <a:rect l="l" t="t" r="r" b="b"/>
                  <a:pathLst>
                    <a:path w="1520" h="852" extrusionOk="0">
                      <a:moveTo>
                        <a:pt x="0" y="0"/>
                      </a:moveTo>
                      <a:lnTo>
                        <a:pt x="1520" y="851"/>
                      </a:lnTo>
                      <a:lnTo>
                        <a:pt x="1520" y="851"/>
                      </a:lnTo>
                      <a:lnTo>
                        <a:pt x="1459" y="79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1" name="Google Shape;10831;p13"/>
                <p:cNvSpPr/>
                <p:nvPr/>
              </p:nvSpPr>
              <p:spPr>
                <a:xfrm>
                  <a:off x="-8003675" y="14167675"/>
                  <a:ext cx="8375" cy="6100"/>
                </a:xfrm>
                <a:custGeom>
                  <a:avLst/>
                  <a:gdLst/>
                  <a:ahLst/>
                  <a:cxnLst/>
                  <a:rect l="l" t="t" r="r" b="b"/>
                  <a:pathLst>
                    <a:path w="335" h="244" extrusionOk="0">
                      <a:moveTo>
                        <a:pt x="0" y="243"/>
                      </a:moveTo>
                      <a:lnTo>
                        <a:pt x="0" y="243"/>
                      </a:lnTo>
                      <a:lnTo>
                        <a:pt x="335" y="0"/>
                      </a:lnTo>
                      <a:lnTo>
                        <a:pt x="3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2" name="Google Shape;10832;p13"/>
                <p:cNvSpPr/>
                <p:nvPr/>
              </p:nvSpPr>
              <p:spPr>
                <a:xfrm>
                  <a:off x="-8024200" y="14164625"/>
                  <a:ext cx="29650" cy="17500"/>
                </a:xfrm>
                <a:custGeom>
                  <a:avLst/>
                  <a:gdLst/>
                  <a:ahLst/>
                  <a:cxnLst/>
                  <a:rect l="l" t="t" r="r" b="b"/>
                  <a:pathLst>
                    <a:path w="1186" h="700" extrusionOk="0">
                      <a:moveTo>
                        <a:pt x="1186" y="1"/>
                      </a:moveTo>
                      <a:lnTo>
                        <a:pt x="1" y="700"/>
                      </a:lnTo>
                      <a:lnTo>
                        <a:pt x="1" y="700"/>
                      </a:lnTo>
                      <a:lnTo>
                        <a:pt x="1125" y="61"/>
                      </a:lnTo>
                      <a:lnTo>
                        <a:pt x="11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3" name="Google Shape;10833;p13"/>
                <p:cNvSpPr/>
                <p:nvPr/>
              </p:nvSpPr>
              <p:spPr>
                <a:xfrm>
                  <a:off x="-8111575" y="13960975"/>
                  <a:ext cx="2300" cy="133775"/>
                </a:xfrm>
                <a:custGeom>
                  <a:avLst/>
                  <a:gdLst/>
                  <a:ahLst/>
                  <a:cxnLst/>
                  <a:rect l="l" t="t" r="r" b="b"/>
                  <a:pathLst>
                    <a:path w="92" h="5351" extrusionOk="0">
                      <a:moveTo>
                        <a:pt x="61" y="1"/>
                      </a:moveTo>
                      <a:lnTo>
                        <a:pt x="0" y="31"/>
                      </a:lnTo>
                      <a:lnTo>
                        <a:pt x="0" y="153"/>
                      </a:lnTo>
                      <a:lnTo>
                        <a:pt x="0" y="5229"/>
                      </a:lnTo>
                      <a:lnTo>
                        <a:pt x="0" y="5320"/>
                      </a:lnTo>
                      <a:lnTo>
                        <a:pt x="61" y="5350"/>
                      </a:lnTo>
                      <a:lnTo>
                        <a:pt x="91" y="5320"/>
                      </a:lnTo>
                      <a:lnTo>
                        <a:pt x="91" y="5229"/>
                      </a:lnTo>
                      <a:lnTo>
                        <a:pt x="91" y="153"/>
                      </a:lnTo>
                      <a:lnTo>
                        <a:pt x="9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4" name="Google Shape;10834;p13"/>
                <p:cNvSpPr/>
                <p:nvPr/>
              </p:nvSpPr>
              <p:spPr>
                <a:xfrm>
                  <a:off x="-8111575" y="14097750"/>
                  <a:ext cx="3050" cy="95775"/>
                </a:xfrm>
                <a:custGeom>
                  <a:avLst/>
                  <a:gdLst/>
                  <a:ahLst/>
                  <a:cxnLst/>
                  <a:rect l="l" t="t" r="r" b="b"/>
                  <a:pathLst>
                    <a:path w="122" h="3831" extrusionOk="0">
                      <a:moveTo>
                        <a:pt x="61" y="1"/>
                      </a:moveTo>
                      <a:lnTo>
                        <a:pt x="0" y="31"/>
                      </a:lnTo>
                      <a:lnTo>
                        <a:pt x="0" y="153"/>
                      </a:lnTo>
                      <a:lnTo>
                        <a:pt x="0" y="3831"/>
                      </a:lnTo>
                      <a:lnTo>
                        <a:pt x="122" y="3831"/>
                      </a:lnTo>
                      <a:lnTo>
                        <a:pt x="122" y="153"/>
                      </a:lnTo>
                      <a:lnTo>
                        <a:pt x="122" y="31"/>
                      </a:lnTo>
                      <a:lnTo>
                        <a:pt x="9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5" name="Google Shape;10835;p13"/>
                <p:cNvSpPr/>
                <p:nvPr/>
              </p:nvSpPr>
              <p:spPr>
                <a:xfrm>
                  <a:off x="-8110075" y="14096250"/>
                  <a:ext cx="116300" cy="68400"/>
                </a:xfrm>
                <a:custGeom>
                  <a:avLst/>
                  <a:gdLst/>
                  <a:ahLst/>
                  <a:cxnLst/>
                  <a:rect l="l" t="t" r="r" b="b"/>
                  <a:pathLst>
                    <a:path w="4652" h="2736" extrusionOk="0">
                      <a:moveTo>
                        <a:pt x="92" y="0"/>
                      </a:moveTo>
                      <a:lnTo>
                        <a:pt x="1" y="61"/>
                      </a:lnTo>
                      <a:lnTo>
                        <a:pt x="31" y="91"/>
                      </a:lnTo>
                      <a:lnTo>
                        <a:pt x="153" y="122"/>
                      </a:lnTo>
                      <a:lnTo>
                        <a:pt x="4560" y="2675"/>
                      </a:lnTo>
                      <a:lnTo>
                        <a:pt x="4621" y="2736"/>
                      </a:lnTo>
                      <a:lnTo>
                        <a:pt x="4651" y="2705"/>
                      </a:lnTo>
                      <a:lnTo>
                        <a:pt x="4591" y="2584"/>
                      </a:lnTo>
                      <a:lnTo>
                        <a:pt x="183" y="6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6" name="Google Shape;10836;p13"/>
                <p:cNvSpPr/>
                <p:nvPr/>
              </p:nvSpPr>
              <p:spPr>
                <a:xfrm>
                  <a:off x="-8189100" y="14049875"/>
                  <a:ext cx="79050" cy="46400"/>
                </a:xfrm>
                <a:custGeom>
                  <a:avLst/>
                  <a:gdLst/>
                  <a:ahLst/>
                  <a:cxnLst/>
                  <a:rect l="l" t="t" r="r" b="b"/>
                  <a:pathLst>
                    <a:path w="3162" h="1856" extrusionOk="0">
                      <a:moveTo>
                        <a:pt x="31" y="1"/>
                      </a:moveTo>
                      <a:cubicBezTo>
                        <a:pt x="31" y="31"/>
                        <a:pt x="31" y="92"/>
                        <a:pt x="1" y="123"/>
                      </a:cubicBezTo>
                      <a:lnTo>
                        <a:pt x="2949" y="1825"/>
                      </a:lnTo>
                      <a:lnTo>
                        <a:pt x="3040" y="1855"/>
                      </a:lnTo>
                      <a:lnTo>
                        <a:pt x="3162" y="1794"/>
                      </a:lnTo>
                      <a:lnTo>
                        <a:pt x="3101" y="1764"/>
                      </a:lnTo>
                      <a:lnTo>
                        <a:pt x="3040" y="1703"/>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7" name="Google Shape;10837;p13"/>
                <p:cNvSpPr/>
                <p:nvPr/>
              </p:nvSpPr>
              <p:spPr>
                <a:xfrm>
                  <a:off x="-8182250" y="14027100"/>
                  <a:ext cx="189225" cy="110950"/>
                </a:xfrm>
                <a:custGeom>
                  <a:avLst/>
                  <a:gdLst/>
                  <a:ahLst/>
                  <a:cxnLst/>
                  <a:rect l="l" t="t" r="r" b="b"/>
                  <a:pathLst>
                    <a:path w="7569" h="4438" extrusionOk="0">
                      <a:moveTo>
                        <a:pt x="7508" y="0"/>
                      </a:moveTo>
                      <a:lnTo>
                        <a:pt x="7447" y="30"/>
                      </a:lnTo>
                      <a:lnTo>
                        <a:pt x="3040" y="2584"/>
                      </a:lnTo>
                      <a:lnTo>
                        <a:pt x="2949" y="2614"/>
                      </a:lnTo>
                      <a:lnTo>
                        <a:pt x="2918" y="2675"/>
                      </a:lnTo>
                      <a:lnTo>
                        <a:pt x="2797" y="2736"/>
                      </a:lnTo>
                      <a:lnTo>
                        <a:pt x="2736" y="2766"/>
                      </a:lnTo>
                      <a:lnTo>
                        <a:pt x="0" y="4377"/>
                      </a:lnTo>
                      <a:cubicBezTo>
                        <a:pt x="0" y="4407"/>
                        <a:pt x="31" y="4438"/>
                        <a:pt x="31" y="4438"/>
                      </a:cubicBezTo>
                      <a:lnTo>
                        <a:pt x="2797" y="2857"/>
                      </a:lnTo>
                      <a:lnTo>
                        <a:pt x="2827" y="2857"/>
                      </a:lnTo>
                      <a:lnTo>
                        <a:pt x="2888" y="2827"/>
                      </a:lnTo>
                      <a:lnTo>
                        <a:pt x="2979" y="2736"/>
                      </a:lnTo>
                      <a:lnTo>
                        <a:pt x="3070" y="2705"/>
                      </a:lnTo>
                      <a:lnTo>
                        <a:pt x="7478" y="152"/>
                      </a:lnTo>
                      <a:lnTo>
                        <a:pt x="7569" y="122"/>
                      </a:lnTo>
                      <a:lnTo>
                        <a:pt x="7569" y="30"/>
                      </a:lnTo>
                      <a:lnTo>
                        <a:pt x="75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8" name="Google Shape;10838;p13"/>
                <p:cNvSpPr/>
                <p:nvPr/>
              </p:nvSpPr>
              <p:spPr>
                <a:xfrm>
                  <a:off x="-8024200" y="14164625"/>
                  <a:ext cx="30425" cy="17500"/>
                </a:xfrm>
                <a:custGeom>
                  <a:avLst/>
                  <a:gdLst/>
                  <a:ahLst/>
                  <a:cxnLst/>
                  <a:rect l="l" t="t" r="r" b="b"/>
                  <a:pathLst>
                    <a:path w="1217" h="700" extrusionOk="0">
                      <a:moveTo>
                        <a:pt x="1186" y="1"/>
                      </a:moveTo>
                      <a:lnTo>
                        <a:pt x="1" y="700"/>
                      </a:lnTo>
                      <a:cubicBezTo>
                        <a:pt x="274" y="578"/>
                        <a:pt x="548" y="457"/>
                        <a:pt x="760" y="365"/>
                      </a:cubicBezTo>
                      <a:cubicBezTo>
                        <a:pt x="760" y="365"/>
                        <a:pt x="821" y="365"/>
                        <a:pt x="821" y="396"/>
                      </a:cubicBezTo>
                      <a:lnTo>
                        <a:pt x="1156" y="183"/>
                      </a:lnTo>
                      <a:lnTo>
                        <a:pt x="973" y="487"/>
                      </a:lnTo>
                      <a:cubicBezTo>
                        <a:pt x="1004" y="487"/>
                        <a:pt x="1004" y="548"/>
                        <a:pt x="1034" y="548"/>
                      </a:cubicBezTo>
                      <a:lnTo>
                        <a:pt x="1216" y="244"/>
                      </a:lnTo>
                      <a:lnTo>
                        <a:pt x="1216" y="61"/>
                      </a:lnTo>
                      <a:lnTo>
                        <a:pt x="1186" y="61"/>
                      </a:lnTo>
                      <a:lnTo>
                        <a:pt x="1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9" name="Google Shape;10839;p13"/>
                <p:cNvSpPr/>
                <p:nvPr/>
              </p:nvSpPr>
              <p:spPr>
                <a:xfrm>
                  <a:off x="-7872225" y="14236050"/>
                  <a:ext cx="39550" cy="75250"/>
                </a:xfrm>
                <a:custGeom>
                  <a:avLst/>
                  <a:gdLst/>
                  <a:ahLst/>
                  <a:cxnLst/>
                  <a:rect l="l" t="t" r="r" b="b"/>
                  <a:pathLst>
                    <a:path w="1582" h="3010" extrusionOk="0">
                      <a:moveTo>
                        <a:pt x="1" y="1"/>
                      </a:moveTo>
                      <a:lnTo>
                        <a:pt x="1" y="92"/>
                      </a:lnTo>
                      <a:lnTo>
                        <a:pt x="1460" y="2615"/>
                      </a:lnTo>
                      <a:lnTo>
                        <a:pt x="1217" y="3010"/>
                      </a:lnTo>
                      <a:lnTo>
                        <a:pt x="1277" y="3010"/>
                      </a:lnTo>
                      <a:lnTo>
                        <a:pt x="1490" y="2584"/>
                      </a:lnTo>
                      <a:lnTo>
                        <a:pt x="1581"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0" name="Google Shape;10840;p13"/>
                <p:cNvSpPr/>
                <p:nvPr/>
              </p:nvSpPr>
              <p:spPr>
                <a:xfrm>
                  <a:off x="-7914025" y="14236050"/>
                  <a:ext cx="37275" cy="79050"/>
                </a:xfrm>
                <a:custGeom>
                  <a:avLst/>
                  <a:gdLst/>
                  <a:ahLst/>
                  <a:cxnLst/>
                  <a:rect l="l" t="t" r="r" b="b"/>
                  <a:pathLst>
                    <a:path w="1491" h="3162" extrusionOk="0">
                      <a:moveTo>
                        <a:pt x="1490" y="1"/>
                      </a:moveTo>
                      <a:lnTo>
                        <a:pt x="1" y="2554"/>
                      </a:lnTo>
                      <a:lnTo>
                        <a:pt x="62" y="2554"/>
                      </a:lnTo>
                      <a:lnTo>
                        <a:pt x="70" y="2569"/>
                      </a:lnTo>
                      <a:lnTo>
                        <a:pt x="70" y="2569"/>
                      </a:lnTo>
                      <a:lnTo>
                        <a:pt x="1490" y="31"/>
                      </a:lnTo>
                      <a:lnTo>
                        <a:pt x="1490" y="1"/>
                      </a:lnTo>
                      <a:close/>
                      <a:moveTo>
                        <a:pt x="70" y="2569"/>
                      </a:moveTo>
                      <a:lnTo>
                        <a:pt x="62" y="2584"/>
                      </a:lnTo>
                      <a:lnTo>
                        <a:pt x="396" y="3162"/>
                      </a:lnTo>
                      <a:lnTo>
                        <a:pt x="70" y="256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1" name="Google Shape;10841;p13"/>
                <p:cNvSpPr/>
                <p:nvPr/>
              </p:nvSpPr>
              <p:spPr>
                <a:xfrm>
                  <a:off x="-7936800" y="14300650"/>
                  <a:ext cx="33450" cy="15225"/>
                </a:xfrm>
                <a:custGeom>
                  <a:avLst/>
                  <a:gdLst/>
                  <a:ahLst/>
                  <a:cxnLst/>
                  <a:rect l="l" t="t" r="r" b="b"/>
                  <a:pathLst>
                    <a:path w="1338" h="609" extrusionOk="0">
                      <a:moveTo>
                        <a:pt x="0" y="0"/>
                      </a:moveTo>
                      <a:cubicBezTo>
                        <a:pt x="61" y="31"/>
                        <a:pt x="122" y="92"/>
                        <a:pt x="152" y="122"/>
                      </a:cubicBezTo>
                      <a:lnTo>
                        <a:pt x="912" y="122"/>
                      </a:lnTo>
                      <a:lnTo>
                        <a:pt x="1185" y="578"/>
                      </a:lnTo>
                      <a:cubicBezTo>
                        <a:pt x="1216" y="578"/>
                        <a:pt x="1216" y="578"/>
                        <a:pt x="1277" y="608"/>
                      </a:cubicBezTo>
                      <a:lnTo>
                        <a:pt x="1337" y="608"/>
                      </a:lnTo>
                      <a:lnTo>
                        <a:pt x="10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2" name="Google Shape;10842;p13"/>
                <p:cNvSpPr/>
                <p:nvPr/>
              </p:nvSpPr>
              <p:spPr>
                <a:xfrm>
                  <a:off x="-7840300" y="14300650"/>
                  <a:ext cx="20525" cy="10650"/>
                </a:xfrm>
                <a:custGeom>
                  <a:avLst/>
                  <a:gdLst/>
                  <a:ahLst/>
                  <a:cxnLst/>
                  <a:rect l="l" t="t" r="r" b="b"/>
                  <a:pathLst>
                    <a:path w="821" h="426" extrusionOk="0">
                      <a:moveTo>
                        <a:pt x="213" y="0"/>
                      </a:moveTo>
                      <a:lnTo>
                        <a:pt x="0" y="426"/>
                      </a:lnTo>
                      <a:cubicBezTo>
                        <a:pt x="31" y="396"/>
                        <a:pt x="91" y="396"/>
                        <a:pt x="152" y="335"/>
                      </a:cubicBezTo>
                      <a:lnTo>
                        <a:pt x="304" y="122"/>
                      </a:lnTo>
                      <a:lnTo>
                        <a:pt x="639" y="122"/>
                      </a:lnTo>
                      <a:cubicBezTo>
                        <a:pt x="699" y="92"/>
                        <a:pt x="760" y="31"/>
                        <a:pt x="8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3" name="Google Shape;10843;p13"/>
                <p:cNvSpPr/>
                <p:nvPr/>
              </p:nvSpPr>
              <p:spPr>
                <a:xfrm>
                  <a:off x="-7849425" y="14248225"/>
                  <a:ext cx="55500" cy="31925"/>
                </a:xfrm>
                <a:custGeom>
                  <a:avLst/>
                  <a:gdLst/>
                  <a:ahLst/>
                  <a:cxnLst/>
                  <a:rect l="l" t="t" r="r" b="b"/>
                  <a:pathLst>
                    <a:path w="2220" h="1277" extrusionOk="0">
                      <a:moveTo>
                        <a:pt x="2219" y="1277"/>
                      </a:moveTo>
                      <a:lnTo>
                        <a:pt x="2219" y="127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4" name="Google Shape;10844;p13"/>
                <p:cNvSpPr/>
                <p:nvPr/>
              </p:nvSpPr>
              <p:spPr>
                <a:xfrm>
                  <a:off x="-7957325" y="14234550"/>
                  <a:ext cx="82850" cy="47125"/>
                </a:xfrm>
                <a:custGeom>
                  <a:avLst/>
                  <a:gdLst/>
                  <a:ahLst/>
                  <a:cxnLst/>
                  <a:rect l="l" t="t" r="r" b="b"/>
                  <a:pathLst>
                    <a:path w="3314" h="1885" extrusionOk="0">
                      <a:moveTo>
                        <a:pt x="3162" y="0"/>
                      </a:moveTo>
                      <a:lnTo>
                        <a:pt x="0" y="1824"/>
                      </a:lnTo>
                      <a:lnTo>
                        <a:pt x="92" y="1885"/>
                      </a:lnTo>
                      <a:lnTo>
                        <a:pt x="3222" y="61"/>
                      </a:lnTo>
                      <a:lnTo>
                        <a:pt x="3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5" name="Google Shape;10845;p13"/>
                <p:cNvSpPr/>
                <p:nvPr/>
              </p:nvSpPr>
              <p:spPr>
                <a:xfrm>
                  <a:off x="-7874500" y="14235300"/>
                  <a:ext cx="2300" cy="84375"/>
                </a:xfrm>
                <a:custGeom>
                  <a:avLst/>
                  <a:gdLst/>
                  <a:ahLst/>
                  <a:cxnLst/>
                  <a:rect l="l" t="t" r="r" b="b"/>
                  <a:pathLst>
                    <a:path w="92" h="3375" extrusionOk="0">
                      <a:moveTo>
                        <a:pt x="0" y="0"/>
                      </a:moveTo>
                      <a:lnTo>
                        <a:pt x="0" y="31"/>
                      </a:lnTo>
                      <a:lnTo>
                        <a:pt x="0" y="152"/>
                      </a:lnTo>
                      <a:lnTo>
                        <a:pt x="0" y="3374"/>
                      </a:lnTo>
                      <a:lnTo>
                        <a:pt x="92" y="3374"/>
                      </a:lnTo>
                      <a:lnTo>
                        <a:pt x="92" y="152"/>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6" name="Google Shape;10846;p13"/>
                <p:cNvSpPr/>
                <p:nvPr/>
              </p:nvSpPr>
              <p:spPr>
                <a:xfrm>
                  <a:off x="-7914025" y="13961750"/>
                  <a:ext cx="39550" cy="129950"/>
                </a:xfrm>
                <a:custGeom>
                  <a:avLst/>
                  <a:gdLst/>
                  <a:ahLst/>
                  <a:cxnLst/>
                  <a:rect l="l" t="t" r="r" b="b"/>
                  <a:pathLst>
                    <a:path w="1582" h="5198" extrusionOk="0">
                      <a:moveTo>
                        <a:pt x="1581" y="0"/>
                      </a:moveTo>
                      <a:lnTo>
                        <a:pt x="1490" y="30"/>
                      </a:lnTo>
                      <a:lnTo>
                        <a:pt x="1" y="2584"/>
                      </a:lnTo>
                      <a:lnTo>
                        <a:pt x="92" y="2584"/>
                      </a:lnTo>
                      <a:lnTo>
                        <a:pt x="125" y="2641"/>
                      </a:lnTo>
                      <a:lnTo>
                        <a:pt x="125" y="2641"/>
                      </a:lnTo>
                      <a:lnTo>
                        <a:pt x="1581" y="122"/>
                      </a:lnTo>
                      <a:lnTo>
                        <a:pt x="1581" y="0"/>
                      </a:lnTo>
                      <a:close/>
                      <a:moveTo>
                        <a:pt x="125" y="2641"/>
                      </a:moveTo>
                      <a:lnTo>
                        <a:pt x="123" y="2644"/>
                      </a:lnTo>
                      <a:lnTo>
                        <a:pt x="1581" y="5198"/>
                      </a:lnTo>
                      <a:lnTo>
                        <a:pt x="125" y="26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7" name="Google Shape;10847;p13"/>
                <p:cNvSpPr/>
                <p:nvPr/>
              </p:nvSpPr>
              <p:spPr>
                <a:xfrm>
                  <a:off x="-7872225" y="13961750"/>
                  <a:ext cx="39550" cy="129950"/>
                </a:xfrm>
                <a:custGeom>
                  <a:avLst/>
                  <a:gdLst/>
                  <a:ahLst/>
                  <a:cxnLst/>
                  <a:rect l="l" t="t" r="r" b="b"/>
                  <a:pathLst>
                    <a:path w="1582" h="5198" extrusionOk="0">
                      <a:moveTo>
                        <a:pt x="1" y="0"/>
                      </a:moveTo>
                      <a:lnTo>
                        <a:pt x="1" y="122"/>
                      </a:lnTo>
                      <a:lnTo>
                        <a:pt x="1458" y="2641"/>
                      </a:lnTo>
                      <a:lnTo>
                        <a:pt x="1490" y="2584"/>
                      </a:lnTo>
                      <a:lnTo>
                        <a:pt x="1581" y="2584"/>
                      </a:lnTo>
                      <a:lnTo>
                        <a:pt x="92" y="30"/>
                      </a:lnTo>
                      <a:lnTo>
                        <a:pt x="1" y="0"/>
                      </a:lnTo>
                      <a:close/>
                      <a:moveTo>
                        <a:pt x="1458" y="2641"/>
                      </a:moveTo>
                      <a:lnTo>
                        <a:pt x="1" y="5198"/>
                      </a:lnTo>
                      <a:lnTo>
                        <a:pt x="1460" y="2644"/>
                      </a:lnTo>
                      <a:lnTo>
                        <a:pt x="1458" y="26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8" name="Google Shape;10848;p13"/>
                <p:cNvSpPr/>
                <p:nvPr/>
              </p:nvSpPr>
              <p:spPr>
                <a:xfrm>
                  <a:off x="-7872225" y="14101550"/>
                  <a:ext cx="39550" cy="129225"/>
                </a:xfrm>
                <a:custGeom>
                  <a:avLst/>
                  <a:gdLst/>
                  <a:ahLst/>
                  <a:cxnLst/>
                  <a:rect l="l" t="t" r="r" b="b"/>
                  <a:pathLst>
                    <a:path w="1582" h="5169" extrusionOk="0">
                      <a:moveTo>
                        <a:pt x="1" y="1"/>
                      </a:moveTo>
                      <a:lnTo>
                        <a:pt x="1457" y="2528"/>
                      </a:lnTo>
                      <a:lnTo>
                        <a:pt x="1457" y="2528"/>
                      </a:lnTo>
                      <a:lnTo>
                        <a:pt x="1460" y="2524"/>
                      </a:lnTo>
                      <a:lnTo>
                        <a:pt x="1" y="1"/>
                      </a:lnTo>
                      <a:close/>
                      <a:moveTo>
                        <a:pt x="1457" y="2528"/>
                      </a:moveTo>
                      <a:lnTo>
                        <a:pt x="1" y="5077"/>
                      </a:lnTo>
                      <a:lnTo>
                        <a:pt x="1" y="5168"/>
                      </a:lnTo>
                      <a:lnTo>
                        <a:pt x="92" y="5107"/>
                      </a:lnTo>
                      <a:lnTo>
                        <a:pt x="1581" y="2584"/>
                      </a:lnTo>
                      <a:lnTo>
                        <a:pt x="1490" y="2584"/>
                      </a:lnTo>
                      <a:lnTo>
                        <a:pt x="1457" y="252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9" name="Google Shape;10849;p13"/>
                <p:cNvSpPr/>
                <p:nvPr/>
              </p:nvSpPr>
              <p:spPr>
                <a:xfrm>
                  <a:off x="-7914025" y="14101550"/>
                  <a:ext cx="39550" cy="129225"/>
                </a:xfrm>
                <a:custGeom>
                  <a:avLst/>
                  <a:gdLst/>
                  <a:ahLst/>
                  <a:cxnLst/>
                  <a:rect l="l" t="t" r="r" b="b"/>
                  <a:pathLst>
                    <a:path w="1582" h="5169" extrusionOk="0">
                      <a:moveTo>
                        <a:pt x="1581" y="1"/>
                      </a:moveTo>
                      <a:lnTo>
                        <a:pt x="123" y="2524"/>
                      </a:lnTo>
                      <a:lnTo>
                        <a:pt x="125" y="2528"/>
                      </a:lnTo>
                      <a:lnTo>
                        <a:pt x="125" y="2528"/>
                      </a:lnTo>
                      <a:lnTo>
                        <a:pt x="1581" y="1"/>
                      </a:lnTo>
                      <a:close/>
                      <a:moveTo>
                        <a:pt x="125" y="2528"/>
                      </a:moveTo>
                      <a:lnTo>
                        <a:pt x="92" y="2584"/>
                      </a:lnTo>
                      <a:lnTo>
                        <a:pt x="1" y="2584"/>
                      </a:lnTo>
                      <a:lnTo>
                        <a:pt x="1490" y="5107"/>
                      </a:lnTo>
                      <a:lnTo>
                        <a:pt x="1581" y="5168"/>
                      </a:lnTo>
                      <a:lnTo>
                        <a:pt x="1581" y="5077"/>
                      </a:lnTo>
                      <a:lnTo>
                        <a:pt x="125" y="252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0" name="Google Shape;10850;p13"/>
                <p:cNvSpPr/>
                <p:nvPr/>
              </p:nvSpPr>
              <p:spPr>
                <a:xfrm>
                  <a:off x="-7873750" y="14234550"/>
                  <a:ext cx="800" cy="1525"/>
                </a:xfrm>
                <a:custGeom>
                  <a:avLst/>
                  <a:gdLst/>
                  <a:ahLst/>
                  <a:cxnLst/>
                  <a:rect l="l" t="t" r="r" b="b"/>
                  <a:pathLst>
                    <a:path w="32" h="61" extrusionOk="0">
                      <a:moveTo>
                        <a:pt x="1" y="0"/>
                      </a:moveTo>
                      <a:lnTo>
                        <a:pt x="31" y="61"/>
                      </a:lnTo>
                      <a:lnTo>
                        <a:pt x="31"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1" name="Google Shape;10851;p13"/>
                <p:cNvSpPr/>
                <p:nvPr/>
              </p:nvSpPr>
              <p:spPr>
                <a:xfrm>
                  <a:off x="-7990775" y="14030125"/>
                  <a:ext cx="112500" cy="66150"/>
                </a:xfrm>
                <a:custGeom>
                  <a:avLst/>
                  <a:gdLst/>
                  <a:ahLst/>
                  <a:cxnLst/>
                  <a:rect l="l" t="t" r="r" b="b"/>
                  <a:pathLst>
                    <a:path w="4500" h="2646" extrusionOk="0">
                      <a:moveTo>
                        <a:pt x="1" y="1"/>
                      </a:moveTo>
                      <a:lnTo>
                        <a:pt x="1" y="122"/>
                      </a:lnTo>
                      <a:lnTo>
                        <a:pt x="1490" y="2645"/>
                      </a:lnTo>
                      <a:lnTo>
                        <a:pt x="1521" y="2615"/>
                      </a:lnTo>
                      <a:lnTo>
                        <a:pt x="4500" y="2584"/>
                      </a:lnTo>
                      <a:lnTo>
                        <a:pt x="1551" y="2584"/>
                      </a:lnTo>
                      <a:lnTo>
                        <a:pt x="123"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2" name="Google Shape;10852;p13"/>
                <p:cNvSpPr/>
                <p:nvPr/>
              </p:nvSpPr>
              <p:spPr>
                <a:xfrm>
                  <a:off x="-7990000" y="14026325"/>
                  <a:ext cx="115525" cy="67650"/>
                </a:xfrm>
                <a:custGeom>
                  <a:avLst/>
                  <a:gdLst/>
                  <a:ahLst/>
                  <a:cxnLst/>
                  <a:rect l="l" t="t" r="r" b="b"/>
                  <a:pathLst>
                    <a:path w="4621" h="2706" extrusionOk="0">
                      <a:moveTo>
                        <a:pt x="122" y="1"/>
                      </a:moveTo>
                      <a:lnTo>
                        <a:pt x="0" y="61"/>
                      </a:lnTo>
                      <a:lnTo>
                        <a:pt x="122" y="122"/>
                      </a:lnTo>
                      <a:lnTo>
                        <a:pt x="3040" y="122"/>
                      </a:lnTo>
                      <a:lnTo>
                        <a:pt x="4529" y="2645"/>
                      </a:lnTo>
                      <a:lnTo>
                        <a:pt x="4620" y="2706"/>
                      </a:lnTo>
                      <a:lnTo>
                        <a:pt x="4620" y="2615"/>
                      </a:lnTo>
                      <a:lnTo>
                        <a:pt x="3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3" name="Google Shape;10853;p13"/>
                <p:cNvSpPr/>
                <p:nvPr/>
              </p:nvSpPr>
              <p:spPr>
                <a:xfrm>
                  <a:off x="-7794700" y="14096250"/>
                  <a:ext cx="38775" cy="66125"/>
                </a:xfrm>
                <a:custGeom>
                  <a:avLst/>
                  <a:gdLst/>
                  <a:ahLst/>
                  <a:cxnLst/>
                  <a:rect l="l" t="t" r="r" b="b"/>
                  <a:pathLst>
                    <a:path w="1551" h="2645" extrusionOk="0">
                      <a:moveTo>
                        <a:pt x="61" y="0"/>
                      </a:moveTo>
                      <a:lnTo>
                        <a:pt x="30" y="61"/>
                      </a:lnTo>
                      <a:lnTo>
                        <a:pt x="0" y="61"/>
                      </a:lnTo>
                      <a:lnTo>
                        <a:pt x="1459" y="2584"/>
                      </a:lnTo>
                      <a:lnTo>
                        <a:pt x="1550" y="2644"/>
                      </a:lnTo>
                      <a:lnTo>
                        <a:pt x="1550" y="2553"/>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4" name="Google Shape;10854;p13"/>
                <p:cNvSpPr/>
                <p:nvPr/>
              </p:nvSpPr>
              <p:spPr>
                <a:xfrm>
                  <a:off x="-7872225" y="14098525"/>
                  <a:ext cx="115525" cy="67650"/>
                </a:xfrm>
                <a:custGeom>
                  <a:avLst/>
                  <a:gdLst/>
                  <a:ahLst/>
                  <a:cxnLst/>
                  <a:rect l="l" t="t" r="r" b="b"/>
                  <a:pathLst>
                    <a:path w="4621" h="2706" extrusionOk="0">
                      <a:moveTo>
                        <a:pt x="1" y="0"/>
                      </a:moveTo>
                      <a:lnTo>
                        <a:pt x="1" y="122"/>
                      </a:lnTo>
                      <a:lnTo>
                        <a:pt x="1490" y="2705"/>
                      </a:lnTo>
                      <a:lnTo>
                        <a:pt x="4499" y="2705"/>
                      </a:lnTo>
                      <a:lnTo>
                        <a:pt x="4621" y="2645"/>
                      </a:lnTo>
                      <a:lnTo>
                        <a:pt x="4499" y="2584"/>
                      </a:lnTo>
                      <a:lnTo>
                        <a:pt x="158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5" name="Google Shape;10855;p13"/>
                <p:cNvSpPr/>
                <p:nvPr/>
              </p:nvSpPr>
              <p:spPr>
                <a:xfrm>
                  <a:off x="-7990000" y="14098525"/>
                  <a:ext cx="115525" cy="67650"/>
                </a:xfrm>
                <a:custGeom>
                  <a:avLst/>
                  <a:gdLst/>
                  <a:ahLst/>
                  <a:cxnLst/>
                  <a:rect l="l" t="t" r="r" b="b"/>
                  <a:pathLst>
                    <a:path w="4621" h="2706" extrusionOk="0">
                      <a:moveTo>
                        <a:pt x="4620" y="0"/>
                      </a:moveTo>
                      <a:lnTo>
                        <a:pt x="4529" y="31"/>
                      </a:lnTo>
                      <a:lnTo>
                        <a:pt x="3040" y="2584"/>
                      </a:lnTo>
                      <a:lnTo>
                        <a:pt x="122" y="2584"/>
                      </a:lnTo>
                      <a:lnTo>
                        <a:pt x="0" y="2645"/>
                      </a:lnTo>
                      <a:lnTo>
                        <a:pt x="122" y="2705"/>
                      </a:lnTo>
                      <a:lnTo>
                        <a:pt x="3131" y="2705"/>
                      </a:lnTo>
                      <a:lnTo>
                        <a:pt x="4620" y="122"/>
                      </a:lnTo>
                      <a:lnTo>
                        <a:pt x="46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6" name="Google Shape;10856;p13"/>
                <p:cNvSpPr/>
                <p:nvPr/>
              </p:nvSpPr>
              <p:spPr>
                <a:xfrm>
                  <a:off x="-7994575" y="14164625"/>
                  <a:ext cx="800" cy="1550"/>
                </a:xfrm>
                <a:custGeom>
                  <a:avLst/>
                  <a:gdLst/>
                  <a:ahLst/>
                  <a:cxnLst/>
                  <a:rect l="l" t="t" r="r" b="b"/>
                  <a:pathLst>
                    <a:path w="32" h="62" extrusionOk="0">
                      <a:moveTo>
                        <a:pt x="31" y="1"/>
                      </a:moveTo>
                      <a:lnTo>
                        <a:pt x="1" y="61"/>
                      </a:lnTo>
                      <a:lnTo>
                        <a:pt x="31" y="6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7" name="Google Shape;10857;p13"/>
                <p:cNvSpPr/>
                <p:nvPr/>
              </p:nvSpPr>
              <p:spPr>
                <a:xfrm>
                  <a:off x="-7990775" y="14094725"/>
                  <a:ext cx="114775" cy="67650"/>
                </a:xfrm>
                <a:custGeom>
                  <a:avLst/>
                  <a:gdLst/>
                  <a:ahLst/>
                  <a:cxnLst/>
                  <a:rect l="l" t="t" r="r" b="b"/>
                  <a:pathLst>
                    <a:path w="4591" h="2706" extrusionOk="0">
                      <a:moveTo>
                        <a:pt x="4500" y="0"/>
                      </a:moveTo>
                      <a:lnTo>
                        <a:pt x="1521" y="31"/>
                      </a:lnTo>
                      <a:lnTo>
                        <a:pt x="1490" y="61"/>
                      </a:lnTo>
                      <a:lnTo>
                        <a:pt x="1" y="2614"/>
                      </a:lnTo>
                      <a:lnTo>
                        <a:pt x="1" y="2705"/>
                      </a:lnTo>
                      <a:lnTo>
                        <a:pt x="123" y="2645"/>
                      </a:lnTo>
                      <a:lnTo>
                        <a:pt x="1551" y="122"/>
                      </a:lnTo>
                      <a:lnTo>
                        <a:pt x="4500" y="122"/>
                      </a:lnTo>
                      <a:lnTo>
                        <a:pt x="4591" y="61"/>
                      </a:lnTo>
                      <a:lnTo>
                        <a:pt x="45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8" name="Google Shape;10858;p13"/>
                <p:cNvSpPr/>
                <p:nvPr/>
              </p:nvSpPr>
              <p:spPr>
                <a:xfrm>
                  <a:off x="-7872225" y="14026325"/>
                  <a:ext cx="115525" cy="67650"/>
                </a:xfrm>
                <a:custGeom>
                  <a:avLst/>
                  <a:gdLst/>
                  <a:ahLst/>
                  <a:cxnLst/>
                  <a:rect l="l" t="t" r="r" b="b"/>
                  <a:pathLst>
                    <a:path w="4621" h="2706" extrusionOk="0">
                      <a:moveTo>
                        <a:pt x="1490" y="1"/>
                      </a:moveTo>
                      <a:lnTo>
                        <a:pt x="1" y="2615"/>
                      </a:lnTo>
                      <a:lnTo>
                        <a:pt x="1" y="2706"/>
                      </a:lnTo>
                      <a:lnTo>
                        <a:pt x="92" y="2645"/>
                      </a:lnTo>
                      <a:lnTo>
                        <a:pt x="1581" y="122"/>
                      </a:lnTo>
                      <a:lnTo>
                        <a:pt x="4499" y="122"/>
                      </a:lnTo>
                      <a:lnTo>
                        <a:pt x="4621" y="61"/>
                      </a:lnTo>
                      <a:lnTo>
                        <a:pt x="44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9" name="Google Shape;10859;p13"/>
                <p:cNvSpPr/>
                <p:nvPr/>
              </p:nvSpPr>
              <p:spPr>
                <a:xfrm>
                  <a:off x="-7870700" y="14030125"/>
                  <a:ext cx="114775" cy="67650"/>
                </a:xfrm>
                <a:custGeom>
                  <a:avLst/>
                  <a:gdLst/>
                  <a:ahLst/>
                  <a:cxnLst/>
                  <a:rect l="l" t="t" r="r" b="b"/>
                  <a:pathLst>
                    <a:path w="4591" h="2706" extrusionOk="0">
                      <a:moveTo>
                        <a:pt x="4590" y="1"/>
                      </a:moveTo>
                      <a:lnTo>
                        <a:pt x="4499" y="31"/>
                      </a:lnTo>
                      <a:lnTo>
                        <a:pt x="3040" y="2584"/>
                      </a:lnTo>
                      <a:lnTo>
                        <a:pt x="92" y="2584"/>
                      </a:lnTo>
                      <a:lnTo>
                        <a:pt x="0" y="2645"/>
                      </a:lnTo>
                      <a:lnTo>
                        <a:pt x="92" y="2706"/>
                      </a:lnTo>
                      <a:lnTo>
                        <a:pt x="3070" y="2706"/>
                      </a:lnTo>
                      <a:lnTo>
                        <a:pt x="3101" y="2645"/>
                      </a:lnTo>
                      <a:lnTo>
                        <a:pt x="4590" y="122"/>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0" name="Google Shape;10860;p13"/>
                <p:cNvSpPr/>
                <p:nvPr/>
              </p:nvSpPr>
              <p:spPr>
                <a:xfrm>
                  <a:off x="-7988475" y="14003525"/>
                  <a:ext cx="35725" cy="20550"/>
                </a:xfrm>
                <a:custGeom>
                  <a:avLst/>
                  <a:gdLst/>
                  <a:ahLst/>
                  <a:cxnLst/>
                  <a:rect l="l" t="t" r="r" b="b"/>
                  <a:pathLst>
                    <a:path w="1429" h="822" extrusionOk="0">
                      <a:moveTo>
                        <a:pt x="0" y="822"/>
                      </a:moveTo>
                      <a:lnTo>
                        <a:pt x="14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1" name="Google Shape;10861;p13"/>
                <p:cNvSpPr/>
                <p:nvPr/>
              </p:nvSpPr>
              <p:spPr>
                <a:xfrm>
                  <a:off x="-7832700" y="13981500"/>
                  <a:ext cx="74500" cy="42575"/>
                </a:xfrm>
                <a:custGeom>
                  <a:avLst/>
                  <a:gdLst/>
                  <a:ahLst/>
                  <a:cxnLst/>
                  <a:rect l="l" t="t" r="r" b="b"/>
                  <a:pathLst>
                    <a:path w="2980" h="1703" extrusionOk="0">
                      <a:moveTo>
                        <a:pt x="0" y="0"/>
                      </a:moveTo>
                      <a:lnTo>
                        <a:pt x="2979" y="1703"/>
                      </a:lnTo>
                      <a:lnTo>
                        <a:pt x="2979" y="170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2" name="Google Shape;10862;p13"/>
                <p:cNvSpPr/>
                <p:nvPr/>
              </p:nvSpPr>
              <p:spPr>
                <a:xfrm>
                  <a:off x="-7835750" y="14167675"/>
                  <a:ext cx="77550" cy="45600"/>
                </a:xfrm>
                <a:custGeom>
                  <a:avLst/>
                  <a:gdLst/>
                  <a:ahLst/>
                  <a:cxnLst/>
                  <a:rect l="l" t="t" r="r" b="b"/>
                  <a:pathLst>
                    <a:path w="3102" h="1824" extrusionOk="0">
                      <a:moveTo>
                        <a:pt x="3101" y="0"/>
                      </a:moveTo>
                      <a:lnTo>
                        <a:pt x="1" y="182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3" name="Google Shape;10863;p13"/>
                <p:cNvSpPr/>
                <p:nvPr/>
              </p:nvSpPr>
              <p:spPr>
                <a:xfrm>
                  <a:off x="-7988475" y="14167675"/>
                  <a:ext cx="74475" cy="44100"/>
                </a:xfrm>
                <a:custGeom>
                  <a:avLst/>
                  <a:gdLst/>
                  <a:ahLst/>
                  <a:cxnLst/>
                  <a:rect l="l" t="t" r="r" b="b"/>
                  <a:pathLst>
                    <a:path w="2979" h="1764" extrusionOk="0">
                      <a:moveTo>
                        <a:pt x="0" y="0"/>
                      </a:moveTo>
                      <a:lnTo>
                        <a:pt x="2979" y="1763"/>
                      </a:lnTo>
                      <a:lnTo>
                        <a:pt x="2979" y="1763"/>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4" name="Google Shape;10864;p13"/>
                <p:cNvSpPr/>
                <p:nvPr/>
              </p:nvSpPr>
              <p:spPr>
                <a:xfrm>
                  <a:off x="-7794700" y="14006575"/>
                  <a:ext cx="38000" cy="21300"/>
                </a:xfrm>
                <a:custGeom>
                  <a:avLst/>
                  <a:gdLst/>
                  <a:ahLst/>
                  <a:cxnLst/>
                  <a:rect l="l" t="t" r="r" b="b"/>
                  <a:pathLst>
                    <a:path w="1520" h="852" extrusionOk="0">
                      <a:moveTo>
                        <a:pt x="0" y="0"/>
                      </a:moveTo>
                      <a:lnTo>
                        <a:pt x="1398" y="791"/>
                      </a:lnTo>
                      <a:lnTo>
                        <a:pt x="1520" y="851"/>
                      </a:lnTo>
                      <a:lnTo>
                        <a:pt x="1520" y="85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5" name="Google Shape;10865;p13"/>
                <p:cNvSpPr/>
                <p:nvPr/>
              </p:nvSpPr>
              <p:spPr>
                <a:xfrm>
                  <a:off x="-7993800" y="14027850"/>
                  <a:ext cx="3050" cy="135275"/>
                </a:xfrm>
                <a:custGeom>
                  <a:avLst/>
                  <a:gdLst/>
                  <a:ahLst/>
                  <a:cxnLst/>
                  <a:rect l="l" t="t" r="r" b="b"/>
                  <a:pathLst>
                    <a:path w="122" h="5411" extrusionOk="0">
                      <a:moveTo>
                        <a:pt x="0" y="0"/>
                      </a:moveTo>
                      <a:lnTo>
                        <a:pt x="0" y="92"/>
                      </a:lnTo>
                      <a:lnTo>
                        <a:pt x="0" y="213"/>
                      </a:lnTo>
                      <a:lnTo>
                        <a:pt x="0" y="5289"/>
                      </a:lnTo>
                      <a:lnTo>
                        <a:pt x="92" y="5411"/>
                      </a:lnTo>
                      <a:lnTo>
                        <a:pt x="122" y="5380"/>
                      </a:lnTo>
                      <a:lnTo>
                        <a:pt x="122" y="5289"/>
                      </a:lnTo>
                      <a:lnTo>
                        <a:pt x="122" y="213"/>
                      </a:lnTo>
                      <a:lnTo>
                        <a:pt x="122" y="92"/>
                      </a:lnTo>
                      <a:lnTo>
                        <a:pt x="92" y="61"/>
                      </a:lnTo>
                      <a:lnTo>
                        <a:pt x="92" y="92"/>
                      </a:lnTo>
                      <a:lnTo>
                        <a:pt x="61" y="6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6" name="Google Shape;10866;p13"/>
                <p:cNvSpPr/>
                <p:nvPr/>
              </p:nvSpPr>
              <p:spPr>
                <a:xfrm>
                  <a:off x="-7990000" y="13983775"/>
                  <a:ext cx="77525" cy="44100"/>
                </a:xfrm>
                <a:custGeom>
                  <a:avLst/>
                  <a:gdLst/>
                  <a:ahLst/>
                  <a:cxnLst/>
                  <a:rect l="l" t="t" r="r" b="b"/>
                  <a:pathLst>
                    <a:path w="3101" h="1764" extrusionOk="0">
                      <a:moveTo>
                        <a:pt x="3101" y="1"/>
                      </a:moveTo>
                      <a:lnTo>
                        <a:pt x="0" y="1763"/>
                      </a:lnTo>
                      <a:lnTo>
                        <a:pt x="0" y="1763"/>
                      </a:lnTo>
                      <a:lnTo>
                        <a:pt x="122" y="1703"/>
                      </a:lnTo>
                      <a:lnTo>
                        <a:pt x="3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7" name="Google Shape;10867;p13"/>
                <p:cNvSpPr/>
                <p:nvPr/>
              </p:nvSpPr>
              <p:spPr>
                <a:xfrm>
                  <a:off x="-7990000" y="14164625"/>
                  <a:ext cx="58525" cy="33475"/>
                </a:xfrm>
                <a:custGeom>
                  <a:avLst/>
                  <a:gdLst/>
                  <a:ahLst/>
                  <a:cxnLst/>
                  <a:rect l="l" t="t" r="r" b="b"/>
                  <a:pathLst>
                    <a:path w="2341" h="1339" extrusionOk="0">
                      <a:moveTo>
                        <a:pt x="0" y="1"/>
                      </a:moveTo>
                      <a:lnTo>
                        <a:pt x="2341" y="1338"/>
                      </a:lnTo>
                      <a:lnTo>
                        <a:pt x="122" y="6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8" name="Google Shape;10868;p13"/>
                <p:cNvSpPr/>
                <p:nvPr/>
              </p:nvSpPr>
              <p:spPr>
                <a:xfrm>
                  <a:off x="-7874500" y="14097750"/>
                  <a:ext cx="2300" cy="133775"/>
                </a:xfrm>
                <a:custGeom>
                  <a:avLst/>
                  <a:gdLst/>
                  <a:ahLst/>
                  <a:cxnLst/>
                  <a:rect l="l" t="t" r="r" b="b"/>
                  <a:pathLst>
                    <a:path w="92" h="5351" extrusionOk="0">
                      <a:moveTo>
                        <a:pt x="61" y="1"/>
                      </a:moveTo>
                      <a:lnTo>
                        <a:pt x="0" y="31"/>
                      </a:lnTo>
                      <a:lnTo>
                        <a:pt x="0" y="153"/>
                      </a:lnTo>
                      <a:lnTo>
                        <a:pt x="0" y="5229"/>
                      </a:lnTo>
                      <a:lnTo>
                        <a:pt x="0" y="5320"/>
                      </a:lnTo>
                      <a:lnTo>
                        <a:pt x="61" y="5350"/>
                      </a:lnTo>
                      <a:lnTo>
                        <a:pt x="92" y="5320"/>
                      </a:lnTo>
                      <a:lnTo>
                        <a:pt x="92" y="5229"/>
                      </a:lnTo>
                      <a:lnTo>
                        <a:pt x="92" y="153"/>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9" name="Google Shape;10869;p13"/>
                <p:cNvSpPr/>
                <p:nvPr/>
              </p:nvSpPr>
              <p:spPr>
                <a:xfrm>
                  <a:off x="-7874500" y="13960975"/>
                  <a:ext cx="2300" cy="133775"/>
                </a:xfrm>
                <a:custGeom>
                  <a:avLst/>
                  <a:gdLst/>
                  <a:ahLst/>
                  <a:cxnLst/>
                  <a:rect l="l" t="t" r="r" b="b"/>
                  <a:pathLst>
                    <a:path w="92" h="5351" extrusionOk="0">
                      <a:moveTo>
                        <a:pt x="61" y="1"/>
                      </a:moveTo>
                      <a:lnTo>
                        <a:pt x="0" y="31"/>
                      </a:lnTo>
                      <a:lnTo>
                        <a:pt x="0" y="153"/>
                      </a:lnTo>
                      <a:lnTo>
                        <a:pt x="0" y="5229"/>
                      </a:lnTo>
                      <a:lnTo>
                        <a:pt x="0" y="5320"/>
                      </a:lnTo>
                      <a:lnTo>
                        <a:pt x="61" y="5350"/>
                      </a:lnTo>
                      <a:lnTo>
                        <a:pt x="92" y="5320"/>
                      </a:lnTo>
                      <a:lnTo>
                        <a:pt x="92" y="5229"/>
                      </a:lnTo>
                      <a:lnTo>
                        <a:pt x="92" y="153"/>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0" name="Google Shape;10870;p13"/>
                <p:cNvSpPr/>
                <p:nvPr/>
              </p:nvSpPr>
              <p:spPr>
                <a:xfrm>
                  <a:off x="-7872975" y="14096250"/>
                  <a:ext cx="116275" cy="68400"/>
                </a:xfrm>
                <a:custGeom>
                  <a:avLst/>
                  <a:gdLst/>
                  <a:ahLst/>
                  <a:cxnLst/>
                  <a:rect l="l" t="t" r="r" b="b"/>
                  <a:pathLst>
                    <a:path w="4651" h="2736" extrusionOk="0">
                      <a:moveTo>
                        <a:pt x="91" y="0"/>
                      </a:moveTo>
                      <a:lnTo>
                        <a:pt x="0" y="61"/>
                      </a:lnTo>
                      <a:lnTo>
                        <a:pt x="31" y="91"/>
                      </a:lnTo>
                      <a:lnTo>
                        <a:pt x="122" y="122"/>
                      </a:lnTo>
                      <a:lnTo>
                        <a:pt x="4529" y="2675"/>
                      </a:lnTo>
                      <a:lnTo>
                        <a:pt x="4651" y="2736"/>
                      </a:lnTo>
                      <a:lnTo>
                        <a:pt x="4651" y="2705"/>
                      </a:lnTo>
                      <a:lnTo>
                        <a:pt x="4590" y="2584"/>
                      </a:lnTo>
                      <a:lnTo>
                        <a:pt x="183" y="61"/>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1" name="Google Shape;10871;p13"/>
                <p:cNvSpPr/>
                <p:nvPr/>
              </p:nvSpPr>
              <p:spPr>
                <a:xfrm>
                  <a:off x="-7991525" y="14027850"/>
                  <a:ext cx="118575" cy="68425"/>
                </a:xfrm>
                <a:custGeom>
                  <a:avLst/>
                  <a:gdLst/>
                  <a:ahLst/>
                  <a:cxnLst/>
                  <a:rect l="l" t="t" r="r" b="b"/>
                  <a:pathLst>
                    <a:path w="4743" h="2737" extrusionOk="0">
                      <a:moveTo>
                        <a:pt x="61" y="0"/>
                      </a:moveTo>
                      <a:lnTo>
                        <a:pt x="31" y="61"/>
                      </a:lnTo>
                      <a:lnTo>
                        <a:pt x="1" y="61"/>
                      </a:lnTo>
                      <a:lnTo>
                        <a:pt x="31" y="92"/>
                      </a:lnTo>
                      <a:lnTo>
                        <a:pt x="153" y="122"/>
                      </a:lnTo>
                      <a:lnTo>
                        <a:pt x="4530" y="2675"/>
                      </a:lnTo>
                      <a:lnTo>
                        <a:pt x="4621" y="2736"/>
                      </a:lnTo>
                      <a:lnTo>
                        <a:pt x="4742" y="2675"/>
                      </a:lnTo>
                      <a:lnTo>
                        <a:pt x="4681" y="2645"/>
                      </a:lnTo>
                      <a:lnTo>
                        <a:pt x="4590" y="2584"/>
                      </a:lnTo>
                      <a:lnTo>
                        <a:pt x="183" y="6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2" name="Google Shape;10872;p13"/>
                <p:cNvSpPr/>
                <p:nvPr/>
              </p:nvSpPr>
              <p:spPr>
                <a:xfrm>
                  <a:off x="-7991525" y="14027850"/>
                  <a:ext cx="235600" cy="136800"/>
                </a:xfrm>
                <a:custGeom>
                  <a:avLst/>
                  <a:gdLst/>
                  <a:ahLst/>
                  <a:cxnLst/>
                  <a:rect l="l" t="t" r="r" b="b"/>
                  <a:pathLst>
                    <a:path w="9424" h="5472" extrusionOk="0">
                      <a:moveTo>
                        <a:pt x="9393" y="0"/>
                      </a:moveTo>
                      <a:lnTo>
                        <a:pt x="9271" y="61"/>
                      </a:lnTo>
                      <a:lnTo>
                        <a:pt x="4864" y="2584"/>
                      </a:lnTo>
                      <a:lnTo>
                        <a:pt x="4773" y="2645"/>
                      </a:lnTo>
                      <a:lnTo>
                        <a:pt x="4742" y="2675"/>
                      </a:lnTo>
                      <a:lnTo>
                        <a:pt x="4621" y="2736"/>
                      </a:lnTo>
                      <a:lnTo>
                        <a:pt x="4530" y="2797"/>
                      </a:lnTo>
                      <a:lnTo>
                        <a:pt x="153" y="5320"/>
                      </a:lnTo>
                      <a:lnTo>
                        <a:pt x="31" y="5380"/>
                      </a:lnTo>
                      <a:lnTo>
                        <a:pt x="1" y="5411"/>
                      </a:lnTo>
                      <a:lnTo>
                        <a:pt x="31" y="5441"/>
                      </a:lnTo>
                      <a:lnTo>
                        <a:pt x="61" y="5472"/>
                      </a:lnTo>
                      <a:lnTo>
                        <a:pt x="183" y="5411"/>
                      </a:lnTo>
                      <a:lnTo>
                        <a:pt x="4590" y="2858"/>
                      </a:lnTo>
                      <a:lnTo>
                        <a:pt x="4681" y="2827"/>
                      </a:lnTo>
                      <a:lnTo>
                        <a:pt x="4742" y="2797"/>
                      </a:lnTo>
                      <a:lnTo>
                        <a:pt x="4833" y="2736"/>
                      </a:lnTo>
                      <a:lnTo>
                        <a:pt x="4925" y="2675"/>
                      </a:lnTo>
                      <a:lnTo>
                        <a:pt x="9332" y="122"/>
                      </a:lnTo>
                      <a:lnTo>
                        <a:pt x="9423" y="92"/>
                      </a:lnTo>
                      <a:lnTo>
                        <a:pt x="94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3" name="Google Shape;10873;p13"/>
                <p:cNvSpPr/>
                <p:nvPr/>
              </p:nvSpPr>
              <p:spPr>
                <a:xfrm>
                  <a:off x="-7952000" y="14231500"/>
                  <a:ext cx="73725" cy="25"/>
                </a:xfrm>
                <a:custGeom>
                  <a:avLst/>
                  <a:gdLst/>
                  <a:ahLst/>
                  <a:cxnLst/>
                  <a:rect l="l" t="t" r="r" b="b"/>
                  <a:pathLst>
                    <a:path w="2949" h="1" extrusionOk="0">
                      <a:moveTo>
                        <a:pt x="0" y="0"/>
                      </a:moveTo>
                      <a:lnTo>
                        <a:pt x="2949" y="0"/>
                      </a:lnTo>
                      <a:lnTo>
                        <a:pt x="29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4" name="Google Shape;10874;p13"/>
                <p:cNvSpPr/>
                <p:nvPr/>
              </p:nvSpPr>
              <p:spPr>
                <a:xfrm>
                  <a:off x="-7993800" y="14164625"/>
                  <a:ext cx="2300" cy="16750"/>
                </a:xfrm>
                <a:custGeom>
                  <a:avLst/>
                  <a:gdLst/>
                  <a:ahLst/>
                  <a:cxnLst/>
                  <a:rect l="l" t="t" r="r" b="b"/>
                  <a:pathLst>
                    <a:path w="92" h="670" extrusionOk="0">
                      <a:moveTo>
                        <a:pt x="0" y="1"/>
                      </a:moveTo>
                      <a:lnTo>
                        <a:pt x="0" y="213"/>
                      </a:lnTo>
                      <a:lnTo>
                        <a:pt x="0" y="609"/>
                      </a:lnTo>
                      <a:cubicBezTo>
                        <a:pt x="61" y="609"/>
                        <a:pt x="92" y="669"/>
                        <a:pt x="92" y="669"/>
                      </a:cubicBezTo>
                      <a:lnTo>
                        <a:pt x="92" y="21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5" name="Google Shape;10875;p13"/>
                <p:cNvSpPr/>
                <p:nvPr/>
              </p:nvSpPr>
              <p:spPr>
                <a:xfrm>
                  <a:off x="-7971000" y="14233025"/>
                  <a:ext cx="96525" cy="31925"/>
                </a:xfrm>
                <a:custGeom>
                  <a:avLst/>
                  <a:gdLst/>
                  <a:ahLst/>
                  <a:cxnLst/>
                  <a:rect l="l" t="t" r="r" b="b"/>
                  <a:pathLst>
                    <a:path w="3861" h="1277" extrusionOk="0">
                      <a:moveTo>
                        <a:pt x="669" y="0"/>
                      </a:moveTo>
                      <a:lnTo>
                        <a:pt x="0" y="1155"/>
                      </a:lnTo>
                      <a:cubicBezTo>
                        <a:pt x="61" y="1186"/>
                        <a:pt x="61" y="1216"/>
                        <a:pt x="91" y="1277"/>
                      </a:cubicBezTo>
                      <a:lnTo>
                        <a:pt x="760" y="91"/>
                      </a:lnTo>
                      <a:lnTo>
                        <a:pt x="3709" y="91"/>
                      </a:lnTo>
                      <a:lnTo>
                        <a:pt x="3860" y="61"/>
                      </a:lnTo>
                      <a:lnTo>
                        <a:pt x="699" y="61"/>
                      </a:lnTo>
                      <a:lnTo>
                        <a:pt x="6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6" name="Google Shape;10876;p13"/>
                <p:cNvSpPr/>
                <p:nvPr/>
              </p:nvSpPr>
              <p:spPr>
                <a:xfrm>
                  <a:off x="-7993800" y="14160075"/>
                  <a:ext cx="3050" cy="3825"/>
                </a:xfrm>
                <a:custGeom>
                  <a:avLst/>
                  <a:gdLst/>
                  <a:ahLst/>
                  <a:cxnLst/>
                  <a:rect l="l" t="t" r="r" b="b"/>
                  <a:pathLst>
                    <a:path w="122" h="153" extrusionOk="0">
                      <a:moveTo>
                        <a:pt x="0" y="0"/>
                      </a:moveTo>
                      <a:lnTo>
                        <a:pt x="0" y="91"/>
                      </a:lnTo>
                      <a:lnTo>
                        <a:pt x="122" y="152"/>
                      </a:lnTo>
                      <a:lnTo>
                        <a:pt x="92" y="12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7" name="Google Shape;10877;p13"/>
                <p:cNvSpPr/>
                <p:nvPr/>
              </p:nvSpPr>
              <p:spPr>
                <a:xfrm>
                  <a:off x="-7868425" y="14234550"/>
                  <a:ext cx="73750" cy="25"/>
                </a:xfrm>
                <a:custGeom>
                  <a:avLst/>
                  <a:gdLst/>
                  <a:ahLst/>
                  <a:cxnLst/>
                  <a:rect l="l" t="t" r="r" b="b"/>
                  <a:pathLst>
                    <a:path w="2950" h="1" extrusionOk="0">
                      <a:moveTo>
                        <a:pt x="1" y="0"/>
                      </a:moveTo>
                      <a:lnTo>
                        <a:pt x="29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8" name="Google Shape;10878;p13"/>
                <p:cNvSpPr/>
                <p:nvPr/>
              </p:nvSpPr>
              <p:spPr>
                <a:xfrm>
                  <a:off x="-7793200" y="14229225"/>
                  <a:ext cx="2300" cy="6100"/>
                </a:xfrm>
                <a:custGeom>
                  <a:avLst/>
                  <a:gdLst/>
                  <a:ahLst/>
                  <a:cxnLst/>
                  <a:rect l="l" t="t" r="r" b="b"/>
                  <a:pathLst>
                    <a:path w="92" h="244" extrusionOk="0">
                      <a:moveTo>
                        <a:pt x="92" y="243"/>
                      </a:moveTo>
                      <a:lnTo>
                        <a:pt x="1" y="152"/>
                      </a:lnTo>
                      <a:lnTo>
                        <a:pt x="92" y="0"/>
                      </a:lnTo>
                      <a:lnTo>
                        <a:pt x="1" y="15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9" name="Google Shape;10879;p13"/>
                <p:cNvSpPr/>
                <p:nvPr/>
              </p:nvSpPr>
              <p:spPr>
                <a:xfrm>
                  <a:off x="-7868425" y="14231500"/>
                  <a:ext cx="73750" cy="25"/>
                </a:xfrm>
                <a:custGeom>
                  <a:avLst/>
                  <a:gdLst/>
                  <a:ahLst/>
                  <a:cxnLst/>
                  <a:rect l="l" t="t" r="r" b="b"/>
                  <a:pathLst>
                    <a:path w="2950" h="1" extrusionOk="0">
                      <a:moveTo>
                        <a:pt x="1" y="0"/>
                      </a:moveTo>
                      <a:lnTo>
                        <a:pt x="29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0" name="Google Shape;10880;p13"/>
                <p:cNvSpPr/>
                <p:nvPr/>
              </p:nvSpPr>
              <p:spPr>
                <a:xfrm>
                  <a:off x="-7994575" y="14163100"/>
                  <a:ext cx="120850" cy="72225"/>
                </a:xfrm>
                <a:custGeom>
                  <a:avLst/>
                  <a:gdLst/>
                  <a:ahLst/>
                  <a:cxnLst/>
                  <a:rect l="l" t="t" r="r" b="b"/>
                  <a:pathLst>
                    <a:path w="4834" h="2889" extrusionOk="0">
                      <a:moveTo>
                        <a:pt x="244" y="183"/>
                      </a:moveTo>
                      <a:lnTo>
                        <a:pt x="3223" y="1885"/>
                      </a:lnTo>
                      <a:lnTo>
                        <a:pt x="4652" y="2736"/>
                      </a:lnTo>
                      <a:lnTo>
                        <a:pt x="1703" y="2736"/>
                      </a:lnTo>
                      <a:lnTo>
                        <a:pt x="244" y="183"/>
                      </a:lnTo>
                      <a:close/>
                      <a:moveTo>
                        <a:pt x="1" y="1"/>
                      </a:moveTo>
                      <a:lnTo>
                        <a:pt x="92" y="122"/>
                      </a:lnTo>
                      <a:lnTo>
                        <a:pt x="183" y="305"/>
                      </a:lnTo>
                      <a:lnTo>
                        <a:pt x="1673" y="2858"/>
                      </a:lnTo>
                      <a:lnTo>
                        <a:pt x="1703" y="2888"/>
                      </a:lnTo>
                      <a:lnTo>
                        <a:pt x="4652" y="2858"/>
                      </a:lnTo>
                      <a:lnTo>
                        <a:pt x="4712" y="2797"/>
                      </a:lnTo>
                      <a:lnTo>
                        <a:pt x="4652" y="2767"/>
                      </a:lnTo>
                      <a:lnTo>
                        <a:pt x="4834" y="2767"/>
                      </a:lnTo>
                      <a:lnTo>
                        <a:pt x="4803" y="2736"/>
                      </a:lnTo>
                      <a:lnTo>
                        <a:pt x="4712" y="2706"/>
                      </a:lnTo>
                      <a:lnTo>
                        <a:pt x="2524" y="1429"/>
                      </a:lnTo>
                      <a:lnTo>
                        <a:pt x="244" y="122"/>
                      </a:lnTo>
                      <a:lnTo>
                        <a:pt x="153" y="62"/>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1" name="Google Shape;10881;p13"/>
                <p:cNvSpPr/>
                <p:nvPr/>
              </p:nvSpPr>
              <p:spPr>
                <a:xfrm>
                  <a:off x="-7872225" y="14231500"/>
                  <a:ext cx="96525" cy="47125"/>
                </a:xfrm>
                <a:custGeom>
                  <a:avLst/>
                  <a:gdLst/>
                  <a:ahLst/>
                  <a:cxnLst/>
                  <a:rect l="l" t="t" r="r" b="b"/>
                  <a:pathLst>
                    <a:path w="3861" h="1885" extrusionOk="0">
                      <a:moveTo>
                        <a:pt x="183" y="61"/>
                      </a:moveTo>
                      <a:lnTo>
                        <a:pt x="288" y="122"/>
                      </a:lnTo>
                      <a:lnTo>
                        <a:pt x="3131" y="122"/>
                      </a:lnTo>
                      <a:lnTo>
                        <a:pt x="3133" y="116"/>
                      </a:lnTo>
                      <a:lnTo>
                        <a:pt x="3133" y="116"/>
                      </a:lnTo>
                      <a:lnTo>
                        <a:pt x="3101" y="61"/>
                      </a:lnTo>
                      <a:close/>
                      <a:moveTo>
                        <a:pt x="3162" y="0"/>
                      </a:moveTo>
                      <a:lnTo>
                        <a:pt x="3133" y="116"/>
                      </a:lnTo>
                      <a:lnTo>
                        <a:pt x="3133" y="116"/>
                      </a:lnTo>
                      <a:lnTo>
                        <a:pt x="3770" y="1216"/>
                      </a:lnTo>
                      <a:lnTo>
                        <a:pt x="3861" y="1125"/>
                      </a:lnTo>
                      <a:lnTo>
                        <a:pt x="3253" y="122"/>
                      </a:lnTo>
                      <a:lnTo>
                        <a:pt x="3162" y="0"/>
                      </a:lnTo>
                      <a:close/>
                      <a:moveTo>
                        <a:pt x="1" y="122"/>
                      </a:moveTo>
                      <a:lnTo>
                        <a:pt x="92" y="152"/>
                      </a:lnTo>
                      <a:lnTo>
                        <a:pt x="943" y="608"/>
                      </a:lnTo>
                      <a:lnTo>
                        <a:pt x="3131" y="1885"/>
                      </a:lnTo>
                      <a:lnTo>
                        <a:pt x="3223" y="1824"/>
                      </a:lnTo>
                      <a:lnTo>
                        <a:pt x="288" y="1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2" name="Google Shape;10882;p13"/>
                <p:cNvSpPr/>
                <p:nvPr/>
              </p:nvSpPr>
              <p:spPr>
                <a:xfrm>
                  <a:off x="-7878300" y="14231500"/>
                  <a:ext cx="4575" cy="1550"/>
                </a:xfrm>
                <a:custGeom>
                  <a:avLst/>
                  <a:gdLst/>
                  <a:ahLst/>
                  <a:cxnLst/>
                  <a:rect l="l" t="t" r="r" b="b"/>
                  <a:pathLst>
                    <a:path w="183" h="62" extrusionOk="0">
                      <a:moveTo>
                        <a:pt x="1" y="0"/>
                      </a:moveTo>
                      <a:lnTo>
                        <a:pt x="92" y="6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3" name="Google Shape;10883;p13"/>
                <p:cNvSpPr/>
                <p:nvPr/>
              </p:nvSpPr>
              <p:spPr>
                <a:xfrm>
                  <a:off x="-7876025" y="14164625"/>
                  <a:ext cx="123125" cy="68425"/>
                </a:xfrm>
                <a:custGeom>
                  <a:avLst/>
                  <a:gdLst/>
                  <a:ahLst/>
                  <a:cxnLst/>
                  <a:rect l="l" t="t" r="r" b="b"/>
                  <a:pathLst>
                    <a:path w="4925" h="2737" extrusionOk="0">
                      <a:moveTo>
                        <a:pt x="4682" y="122"/>
                      </a:moveTo>
                      <a:lnTo>
                        <a:pt x="3192" y="2675"/>
                      </a:lnTo>
                      <a:lnTo>
                        <a:pt x="305" y="2675"/>
                      </a:lnTo>
                      <a:lnTo>
                        <a:pt x="1612" y="1916"/>
                      </a:lnTo>
                      <a:lnTo>
                        <a:pt x="4682" y="122"/>
                      </a:lnTo>
                      <a:close/>
                      <a:moveTo>
                        <a:pt x="4773" y="1"/>
                      </a:moveTo>
                      <a:lnTo>
                        <a:pt x="4682" y="61"/>
                      </a:lnTo>
                      <a:lnTo>
                        <a:pt x="274" y="2584"/>
                      </a:lnTo>
                      <a:lnTo>
                        <a:pt x="213" y="2645"/>
                      </a:lnTo>
                      <a:lnTo>
                        <a:pt x="153" y="2675"/>
                      </a:lnTo>
                      <a:lnTo>
                        <a:pt x="92" y="2706"/>
                      </a:lnTo>
                      <a:lnTo>
                        <a:pt x="1" y="2736"/>
                      </a:lnTo>
                      <a:lnTo>
                        <a:pt x="3405" y="2736"/>
                      </a:lnTo>
                      <a:lnTo>
                        <a:pt x="3435" y="2706"/>
                      </a:lnTo>
                      <a:lnTo>
                        <a:pt x="3496" y="2584"/>
                      </a:lnTo>
                      <a:lnTo>
                        <a:pt x="4925" y="153"/>
                      </a:lnTo>
                      <a:lnTo>
                        <a:pt x="4925" y="61"/>
                      </a:lnTo>
                      <a:lnTo>
                        <a:pt x="4773" y="61"/>
                      </a:lnTo>
                      <a:lnTo>
                        <a:pt x="48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4" name="Google Shape;10884;p13"/>
                <p:cNvSpPr/>
                <p:nvPr/>
              </p:nvSpPr>
              <p:spPr>
                <a:xfrm>
                  <a:off x="-7634375" y="14236050"/>
                  <a:ext cx="38025" cy="80575"/>
                </a:xfrm>
                <a:custGeom>
                  <a:avLst/>
                  <a:gdLst/>
                  <a:ahLst/>
                  <a:cxnLst/>
                  <a:rect l="l" t="t" r="r" b="b"/>
                  <a:pathLst>
                    <a:path w="1521" h="3223" extrusionOk="0">
                      <a:moveTo>
                        <a:pt x="1" y="1"/>
                      </a:moveTo>
                      <a:lnTo>
                        <a:pt x="1" y="122"/>
                      </a:lnTo>
                      <a:lnTo>
                        <a:pt x="1429" y="2676"/>
                      </a:lnTo>
                      <a:lnTo>
                        <a:pt x="1095" y="3223"/>
                      </a:lnTo>
                      <a:lnTo>
                        <a:pt x="1520"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5" name="Google Shape;10885;p13"/>
                <p:cNvSpPr/>
                <p:nvPr/>
              </p:nvSpPr>
              <p:spPr>
                <a:xfrm>
                  <a:off x="-7676925" y="14234550"/>
                  <a:ext cx="38025" cy="76000"/>
                </a:xfrm>
                <a:custGeom>
                  <a:avLst/>
                  <a:gdLst/>
                  <a:ahLst/>
                  <a:cxnLst/>
                  <a:rect l="l" t="t" r="r" b="b"/>
                  <a:pathLst>
                    <a:path w="1521" h="3040" extrusionOk="0">
                      <a:moveTo>
                        <a:pt x="1520" y="0"/>
                      </a:moveTo>
                      <a:lnTo>
                        <a:pt x="1459" y="61"/>
                      </a:lnTo>
                      <a:lnTo>
                        <a:pt x="0" y="2614"/>
                      </a:lnTo>
                      <a:lnTo>
                        <a:pt x="31" y="2614"/>
                      </a:lnTo>
                      <a:lnTo>
                        <a:pt x="274" y="3040"/>
                      </a:lnTo>
                      <a:lnTo>
                        <a:pt x="304" y="3040"/>
                      </a:lnTo>
                      <a:lnTo>
                        <a:pt x="61" y="2644"/>
                      </a:lnTo>
                      <a:lnTo>
                        <a:pt x="1520" y="91"/>
                      </a:lnTo>
                      <a:lnTo>
                        <a:pt x="15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6" name="Google Shape;10886;p13"/>
                <p:cNvSpPr/>
                <p:nvPr/>
              </p:nvSpPr>
              <p:spPr>
                <a:xfrm>
                  <a:off x="-7689850" y="14300650"/>
                  <a:ext cx="21300" cy="11425"/>
                </a:xfrm>
                <a:custGeom>
                  <a:avLst/>
                  <a:gdLst/>
                  <a:ahLst/>
                  <a:cxnLst/>
                  <a:rect l="l" t="t" r="r" b="b"/>
                  <a:pathLst>
                    <a:path w="852" h="457" extrusionOk="0">
                      <a:moveTo>
                        <a:pt x="1" y="0"/>
                      </a:moveTo>
                      <a:cubicBezTo>
                        <a:pt x="92" y="31"/>
                        <a:pt x="122" y="92"/>
                        <a:pt x="213" y="122"/>
                      </a:cubicBezTo>
                      <a:lnTo>
                        <a:pt x="548" y="122"/>
                      </a:lnTo>
                      <a:lnTo>
                        <a:pt x="700" y="396"/>
                      </a:lnTo>
                      <a:cubicBezTo>
                        <a:pt x="730" y="426"/>
                        <a:pt x="821" y="426"/>
                        <a:pt x="852" y="456"/>
                      </a:cubicBezTo>
                      <a:lnTo>
                        <a:pt x="609" y="31"/>
                      </a:lnTo>
                      <a:lnTo>
                        <a:pt x="5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7" name="Google Shape;10887;p13"/>
                <p:cNvSpPr/>
                <p:nvPr/>
              </p:nvSpPr>
              <p:spPr>
                <a:xfrm>
                  <a:off x="-7606250" y="14300650"/>
                  <a:ext cx="32700" cy="15225"/>
                </a:xfrm>
                <a:custGeom>
                  <a:avLst/>
                  <a:gdLst/>
                  <a:ahLst/>
                  <a:cxnLst/>
                  <a:rect l="l" t="t" r="r" b="b"/>
                  <a:pathLst>
                    <a:path w="1308" h="609" extrusionOk="0">
                      <a:moveTo>
                        <a:pt x="365" y="0"/>
                      </a:moveTo>
                      <a:lnTo>
                        <a:pt x="0" y="608"/>
                      </a:lnTo>
                      <a:lnTo>
                        <a:pt x="61" y="608"/>
                      </a:lnTo>
                      <a:cubicBezTo>
                        <a:pt x="91" y="608"/>
                        <a:pt x="122" y="578"/>
                        <a:pt x="152" y="578"/>
                      </a:cubicBezTo>
                      <a:lnTo>
                        <a:pt x="426" y="122"/>
                      </a:lnTo>
                      <a:lnTo>
                        <a:pt x="1155" y="122"/>
                      </a:lnTo>
                      <a:cubicBezTo>
                        <a:pt x="1186" y="92"/>
                        <a:pt x="1277" y="31"/>
                        <a:pt x="1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8" name="Google Shape;10888;p13"/>
                <p:cNvSpPr/>
                <p:nvPr/>
              </p:nvSpPr>
              <p:spPr>
                <a:xfrm>
                  <a:off x="-7607025" y="14251250"/>
                  <a:ext cx="53225" cy="30425"/>
                </a:xfrm>
                <a:custGeom>
                  <a:avLst/>
                  <a:gdLst/>
                  <a:ahLst/>
                  <a:cxnLst/>
                  <a:rect l="l" t="t" r="r" b="b"/>
                  <a:pathLst>
                    <a:path w="2129" h="1217" extrusionOk="0">
                      <a:moveTo>
                        <a:pt x="2128" y="1217"/>
                      </a:moveTo>
                      <a:lnTo>
                        <a:pt x="2128" y="1217"/>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9" name="Google Shape;10889;p13"/>
                <p:cNvSpPr/>
                <p:nvPr/>
              </p:nvSpPr>
              <p:spPr>
                <a:xfrm>
                  <a:off x="-7717950" y="14234550"/>
                  <a:ext cx="80550" cy="46375"/>
                </a:xfrm>
                <a:custGeom>
                  <a:avLst/>
                  <a:gdLst/>
                  <a:ahLst/>
                  <a:cxnLst/>
                  <a:rect l="l" t="t" r="r" b="b"/>
                  <a:pathLst>
                    <a:path w="3222" h="1855" extrusionOk="0">
                      <a:moveTo>
                        <a:pt x="3070" y="0"/>
                      </a:moveTo>
                      <a:lnTo>
                        <a:pt x="0" y="1763"/>
                      </a:lnTo>
                      <a:lnTo>
                        <a:pt x="61" y="1854"/>
                      </a:lnTo>
                      <a:lnTo>
                        <a:pt x="3100" y="91"/>
                      </a:lnTo>
                      <a:lnTo>
                        <a:pt x="32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0" name="Google Shape;10890;p13"/>
                <p:cNvSpPr/>
                <p:nvPr/>
              </p:nvSpPr>
              <p:spPr>
                <a:xfrm>
                  <a:off x="-7637425" y="14235300"/>
                  <a:ext cx="3075" cy="84375"/>
                </a:xfrm>
                <a:custGeom>
                  <a:avLst/>
                  <a:gdLst/>
                  <a:ahLst/>
                  <a:cxnLst/>
                  <a:rect l="l" t="t" r="r" b="b"/>
                  <a:pathLst>
                    <a:path w="123" h="3375" extrusionOk="0">
                      <a:moveTo>
                        <a:pt x="1" y="0"/>
                      </a:moveTo>
                      <a:lnTo>
                        <a:pt x="1" y="31"/>
                      </a:lnTo>
                      <a:lnTo>
                        <a:pt x="1" y="152"/>
                      </a:lnTo>
                      <a:lnTo>
                        <a:pt x="1" y="3374"/>
                      </a:lnTo>
                      <a:lnTo>
                        <a:pt x="123" y="3374"/>
                      </a:lnTo>
                      <a:lnTo>
                        <a:pt x="123" y="1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1" name="Google Shape;10891;p13"/>
                <p:cNvSpPr/>
                <p:nvPr/>
              </p:nvSpPr>
              <p:spPr>
                <a:xfrm>
                  <a:off x="-7635125" y="13961750"/>
                  <a:ext cx="38775" cy="129950"/>
                </a:xfrm>
                <a:custGeom>
                  <a:avLst/>
                  <a:gdLst/>
                  <a:ahLst/>
                  <a:cxnLst/>
                  <a:rect l="l" t="t" r="r" b="b"/>
                  <a:pathLst>
                    <a:path w="1551" h="5198" extrusionOk="0">
                      <a:moveTo>
                        <a:pt x="0" y="0"/>
                      </a:moveTo>
                      <a:lnTo>
                        <a:pt x="0" y="122"/>
                      </a:lnTo>
                      <a:lnTo>
                        <a:pt x="1459" y="2644"/>
                      </a:lnTo>
                      <a:lnTo>
                        <a:pt x="0" y="5198"/>
                      </a:lnTo>
                      <a:lnTo>
                        <a:pt x="1520" y="2584"/>
                      </a:lnTo>
                      <a:lnTo>
                        <a:pt x="1550" y="2584"/>
                      </a:lnTo>
                      <a:lnTo>
                        <a:pt x="91" y="3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2" name="Google Shape;10892;p13"/>
                <p:cNvSpPr/>
                <p:nvPr/>
              </p:nvSpPr>
              <p:spPr>
                <a:xfrm>
                  <a:off x="-7676175" y="13961750"/>
                  <a:ext cx="38775" cy="129950"/>
                </a:xfrm>
                <a:custGeom>
                  <a:avLst/>
                  <a:gdLst/>
                  <a:ahLst/>
                  <a:cxnLst/>
                  <a:rect l="l" t="t" r="r" b="b"/>
                  <a:pathLst>
                    <a:path w="1551" h="5198" extrusionOk="0">
                      <a:moveTo>
                        <a:pt x="1551" y="0"/>
                      </a:moveTo>
                      <a:lnTo>
                        <a:pt x="1429" y="30"/>
                      </a:lnTo>
                      <a:lnTo>
                        <a:pt x="1" y="2584"/>
                      </a:lnTo>
                      <a:lnTo>
                        <a:pt x="31" y="2584"/>
                      </a:lnTo>
                      <a:lnTo>
                        <a:pt x="64" y="2640"/>
                      </a:lnTo>
                      <a:lnTo>
                        <a:pt x="1551" y="122"/>
                      </a:lnTo>
                      <a:lnTo>
                        <a:pt x="1551" y="0"/>
                      </a:lnTo>
                      <a:close/>
                      <a:moveTo>
                        <a:pt x="64" y="2640"/>
                      </a:moveTo>
                      <a:lnTo>
                        <a:pt x="62" y="2644"/>
                      </a:lnTo>
                      <a:lnTo>
                        <a:pt x="1551" y="5198"/>
                      </a:lnTo>
                      <a:lnTo>
                        <a:pt x="64" y="264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3" name="Google Shape;10893;p13"/>
                <p:cNvSpPr/>
                <p:nvPr/>
              </p:nvSpPr>
              <p:spPr>
                <a:xfrm>
                  <a:off x="-7676175" y="14101550"/>
                  <a:ext cx="38775" cy="129225"/>
                </a:xfrm>
                <a:custGeom>
                  <a:avLst/>
                  <a:gdLst/>
                  <a:ahLst/>
                  <a:cxnLst/>
                  <a:rect l="l" t="t" r="r" b="b"/>
                  <a:pathLst>
                    <a:path w="1551" h="5169" extrusionOk="0">
                      <a:moveTo>
                        <a:pt x="1551" y="1"/>
                      </a:moveTo>
                      <a:lnTo>
                        <a:pt x="62" y="2524"/>
                      </a:lnTo>
                      <a:lnTo>
                        <a:pt x="64" y="2528"/>
                      </a:lnTo>
                      <a:lnTo>
                        <a:pt x="1551" y="1"/>
                      </a:lnTo>
                      <a:close/>
                      <a:moveTo>
                        <a:pt x="64" y="2528"/>
                      </a:moveTo>
                      <a:lnTo>
                        <a:pt x="31" y="2584"/>
                      </a:lnTo>
                      <a:lnTo>
                        <a:pt x="1" y="2584"/>
                      </a:lnTo>
                      <a:lnTo>
                        <a:pt x="1429" y="5107"/>
                      </a:lnTo>
                      <a:lnTo>
                        <a:pt x="1551" y="5168"/>
                      </a:lnTo>
                      <a:lnTo>
                        <a:pt x="1551" y="5077"/>
                      </a:lnTo>
                      <a:lnTo>
                        <a:pt x="64" y="252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4" name="Google Shape;10894;p13"/>
                <p:cNvSpPr/>
                <p:nvPr/>
              </p:nvSpPr>
              <p:spPr>
                <a:xfrm>
                  <a:off x="-7635125" y="14101550"/>
                  <a:ext cx="38775" cy="129225"/>
                </a:xfrm>
                <a:custGeom>
                  <a:avLst/>
                  <a:gdLst/>
                  <a:ahLst/>
                  <a:cxnLst/>
                  <a:rect l="l" t="t" r="r" b="b"/>
                  <a:pathLst>
                    <a:path w="1551" h="5169" extrusionOk="0">
                      <a:moveTo>
                        <a:pt x="0" y="1"/>
                      </a:moveTo>
                      <a:lnTo>
                        <a:pt x="1459" y="2524"/>
                      </a:lnTo>
                      <a:lnTo>
                        <a:pt x="0" y="5077"/>
                      </a:lnTo>
                      <a:lnTo>
                        <a:pt x="0" y="5168"/>
                      </a:lnTo>
                      <a:lnTo>
                        <a:pt x="91" y="5107"/>
                      </a:lnTo>
                      <a:lnTo>
                        <a:pt x="1550" y="2584"/>
                      </a:lnTo>
                      <a:lnTo>
                        <a:pt x="1520" y="2584"/>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5" name="Google Shape;10895;p13"/>
                <p:cNvSpPr/>
                <p:nvPr/>
              </p:nvSpPr>
              <p:spPr>
                <a:xfrm>
                  <a:off x="-7637425" y="14234550"/>
                  <a:ext cx="2325" cy="1525"/>
                </a:xfrm>
                <a:custGeom>
                  <a:avLst/>
                  <a:gdLst/>
                  <a:ahLst/>
                  <a:cxnLst/>
                  <a:rect l="l" t="t" r="r" b="b"/>
                  <a:pathLst>
                    <a:path w="93" h="61" extrusionOk="0">
                      <a:moveTo>
                        <a:pt x="1" y="0"/>
                      </a:moveTo>
                      <a:lnTo>
                        <a:pt x="31" y="61"/>
                      </a:lnTo>
                      <a:lnTo>
                        <a:pt x="92"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6" name="Google Shape;10896;p13"/>
                <p:cNvSpPr/>
                <p:nvPr/>
              </p:nvSpPr>
              <p:spPr>
                <a:xfrm>
                  <a:off x="-7752925" y="14030125"/>
                  <a:ext cx="111725" cy="66150"/>
                </a:xfrm>
                <a:custGeom>
                  <a:avLst/>
                  <a:gdLst/>
                  <a:ahLst/>
                  <a:cxnLst/>
                  <a:rect l="l" t="t" r="r" b="b"/>
                  <a:pathLst>
                    <a:path w="4469" h="2646" extrusionOk="0">
                      <a:moveTo>
                        <a:pt x="1" y="1"/>
                      </a:moveTo>
                      <a:lnTo>
                        <a:pt x="1" y="122"/>
                      </a:lnTo>
                      <a:lnTo>
                        <a:pt x="1460" y="2645"/>
                      </a:lnTo>
                      <a:lnTo>
                        <a:pt x="1460" y="2615"/>
                      </a:lnTo>
                      <a:lnTo>
                        <a:pt x="1521" y="2615"/>
                      </a:lnTo>
                      <a:lnTo>
                        <a:pt x="4469" y="2584"/>
                      </a:lnTo>
                      <a:lnTo>
                        <a:pt x="1551" y="2584"/>
                      </a:lnTo>
                      <a:lnTo>
                        <a:pt x="6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7" name="Google Shape;10897;p13"/>
                <p:cNvSpPr/>
                <p:nvPr/>
              </p:nvSpPr>
              <p:spPr>
                <a:xfrm>
                  <a:off x="-7752150" y="14026325"/>
                  <a:ext cx="114750" cy="67650"/>
                </a:xfrm>
                <a:custGeom>
                  <a:avLst/>
                  <a:gdLst/>
                  <a:ahLst/>
                  <a:cxnLst/>
                  <a:rect l="l" t="t" r="r" b="b"/>
                  <a:pathLst>
                    <a:path w="4590" h="2706" extrusionOk="0">
                      <a:moveTo>
                        <a:pt x="61" y="1"/>
                      </a:moveTo>
                      <a:lnTo>
                        <a:pt x="0" y="61"/>
                      </a:lnTo>
                      <a:lnTo>
                        <a:pt x="61" y="122"/>
                      </a:lnTo>
                      <a:lnTo>
                        <a:pt x="3040" y="122"/>
                      </a:lnTo>
                      <a:lnTo>
                        <a:pt x="4468" y="2645"/>
                      </a:lnTo>
                      <a:lnTo>
                        <a:pt x="4590" y="2706"/>
                      </a:lnTo>
                      <a:lnTo>
                        <a:pt x="4590" y="2615"/>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8" name="Google Shape;10898;p13"/>
                <p:cNvSpPr/>
                <p:nvPr/>
              </p:nvSpPr>
              <p:spPr>
                <a:xfrm>
                  <a:off x="-7558375" y="14096250"/>
                  <a:ext cx="39525" cy="66125"/>
                </a:xfrm>
                <a:custGeom>
                  <a:avLst/>
                  <a:gdLst/>
                  <a:ahLst/>
                  <a:cxnLst/>
                  <a:rect l="l" t="t" r="r" b="b"/>
                  <a:pathLst>
                    <a:path w="1581" h="2645" extrusionOk="0">
                      <a:moveTo>
                        <a:pt x="122" y="0"/>
                      </a:moveTo>
                      <a:lnTo>
                        <a:pt x="61" y="61"/>
                      </a:lnTo>
                      <a:lnTo>
                        <a:pt x="0" y="61"/>
                      </a:lnTo>
                      <a:lnTo>
                        <a:pt x="1489" y="2584"/>
                      </a:lnTo>
                      <a:lnTo>
                        <a:pt x="1581" y="2644"/>
                      </a:lnTo>
                      <a:lnTo>
                        <a:pt x="1581" y="2553"/>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9" name="Google Shape;10899;p13"/>
                <p:cNvSpPr/>
                <p:nvPr/>
              </p:nvSpPr>
              <p:spPr>
                <a:xfrm>
                  <a:off x="-7635125" y="14098525"/>
                  <a:ext cx="114750" cy="67650"/>
                </a:xfrm>
                <a:custGeom>
                  <a:avLst/>
                  <a:gdLst/>
                  <a:ahLst/>
                  <a:cxnLst/>
                  <a:rect l="l" t="t" r="r" b="b"/>
                  <a:pathLst>
                    <a:path w="4590" h="2706" extrusionOk="0">
                      <a:moveTo>
                        <a:pt x="0" y="0"/>
                      </a:moveTo>
                      <a:lnTo>
                        <a:pt x="0" y="122"/>
                      </a:lnTo>
                      <a:lnTo>
                        <a:pt x="1520" y="2705"/>
                      </a:lnTo>
                      <a:lnTo>
                        <a:pt x="4499" y="2705"/>
                      </a:lnTo>
                      <a:lnTo>
                        <a:pt x="4590" y="2645"/>
                      </a:lnTo>
                      <a:lnTo>
                        <a:pt x="4499" y="2584"/>
                      </a:lnTo>
                      <a:lnTo>
                        <a:pt x="1581" y="2584"/>
                      </a:lnTo>
                      <a:lnTo>
                        <a:pt x="91"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0" name="Google Shape;10900;p13"/>
                <p:cNvSpPr/>
                <p:nvPr/>
              </p:nvSpPr>
              <p:spPr>
                <a:xfrm>
                  <a:off x="-7752150" y="14098525"/>
                  <a:ext cx="114750" cy="67650"/>
                </a:xfrm>
                <a:custGeom>
                  <a:avLst/>
                  <a:gdLst/>
                  <a:ahLst/>
                  <a:cxnLst/>
                  <a:rect l="l" t="t" r="r" b="b"/>
                  <a:pathLst>
                    <a:path w="4590" h="2706" extrusionOk="0">
                      <a:moveTo>
                        <a:pt x="4590" y="0"/>
                      </a:moveTo>
                      <a:lnTo>
                        <a:pt x="4468" y="31"/>
                      </a:lnTo>
                      <a:lnTo>
                        <a:pt x="3040" y="2584"/>
                      </a:lnTo>
                      <a:lnTo>
                        <a:pt x="61" y="2584"/>
                      </a:lnTo>
                      <a:lnTo>
                        <a:pt x="0" y="2645"/>
                      </a:lnTo>
                      <a:lnTo>
                        <a:pt x="61" y="2705"/>
                      </a:lnTo>
                      <a:lnTo>
                        <a:pt x="3070" y="2705"/>
                      </a:lnTo>
                      <a:lnTo>
                        <a:pt x="4590" y="122"/>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1" name="Google Shape;10901;p13"/>
                <p:cNvSpPr/>
                <p:nvPr/>
              </p:nvSpPr>
              <p:spPr>
                <a:xfrm>
                  <a:off x="-7756725" y="14164625"/>
                  <a:ext cx="800" cy="1550"/>
                </a:xfrm>
                <a:custGeom>
                  <a:avLst/>
                  <a:gdLst/>
                  <a:ahLst/>
                  <a:cxnLst/>
                  <a:rect l="l" t="t" r="r" b="b"/>
                  <a:pathLst>
                    <a:path w="32" h="62" extrusionOk="0">
                      <a:moveTo>
                        <a:pt x="31" y="1"/>
                      </a:moveTo>
                      <a:lnTo>
                        <a:pt x="1" y="61"/>
                      </a:lnTo>
                      <a:lnTo>
                        <a:pt x="31" y="6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2" name="Google Shape;10902;p13"/>
                <p:cNvSpPr/>
                <p:nvPr/>
              </p:nvSpPr>
              <p:spPr>
                <a:xfrm>
                  <a:off x="-7752925" y="14094725"/>
                  <a:ext cx="114025" cy="67650"/>
                </a:xfrm>
                <a:custGeom>
                  <a:avLst/>
                  <a:gdLst/>
                  <a:ahLst/>
                  <a:cxnLst/>
                  <a:rect l="l" t="t" r="r" b="b"/>
                  <a:pathLst>
                    <a:path w="4561" h="2706" extrusionOk="0">
                      <a:moveTo>
                        <a:pt x="4469" y="0"/>
                      </a:moveTo>
                      <a:lnTo>
                        <a:pt x="1521" y="31"/>
                      </a:lnTo>
                      <a:lnTo>
                        <a:pt x="1460" y="31"/>
                      </a:lnTo>
                      <a:lnTo>
                        <a:pt x="1460" y="61"/>
                      </a:lnTo>
                      <a:lnTo>
                        <a:pt x="1" y="2614"/>
                      </a:lnTo>
                      <a:lnTo>
                        <a:pt x="1" y="2705"/>
                      </a:lnTo>
                      <a:lnTo>
                        <a:pt x="62" y="2645"/>
                      </a:lnTo>
                      <a:lnTo>
                        <a:pt x="1551" y="122"/>
                      </a:lnTo>
                      <a:lnTo>
                        <a:pt x="4469" y="122"/>
                      </a:lnTo>
                      <a:lnTo>
                        <a:pt x="4560" y="61"/>
                      </a:lnTo>
                      <a:lnTo>
                        <a:pt x="44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3" name="Google Shape;10903;p13"/>
                <p:cNvSpPr/>
                <p:nvPr/>
              </p:nvSpPr>
              <p:spPr>
                <a:xfrm>
                  <a:off x="-7635125" y="14026325"/>
                  <a:ext cx="114750" cy="67650"/>
                </a:xfrm>
                <a:custGeom>
                  <a:avLst/>
                  <a:gdLst/>
                  <a:ahLst/>
                  <a:cxnLst/>
                  <a:rect l="l" t="t" r="r" b="b"/>
                  <a:pathLst>
                    <a:path w="4590" h="2706" extrusionOk="0">
                      <a:moveTo>
                        <a:pt x="1520" y="1"/>
                      </a:moveTo>
                      <a:lnTo>
                        <a:pt x="0" y="2615"/>
                      </a:lnTo>
                      <a:lnTo>
                        <a:pt x="0" y="2706"/>
                      </a:lnTo>
                      <a:lnTo>
                        <a:pt x="91" y="2645"/>
                      </a:lnTo>
                      <a:lnTo>
                        <a:pt x="1581" y="122"/>
                      </a:lnTo>
                      <a:lnTo>
                        <a:pt x="4499" y="122"/>
                      </a:lnTo>
                      <a:lnTo>
                        <a:pt x="4590" y="61"/>
                      </a:lnTo>
                      <a:lnTo>
                        <a:pt x="44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4" name="Google Shape;10904;p13"/>
                <p:cNvSpPr/>
                <p:nvPr/>
              </p:nvSpPr>
              <p:spPr>
                <a:xfrm>
                  <a:off x="-7633625" y="14030125"/>
                  <a:ext cx="114775" cy="67650"/>
                </a:xfrm>
                <a:custGeom>
                  <a:avLst/>
                  <a:gdLst/>
                  <a:ahLst/>
                  <a:cxnLst/>
                  <a:rect l="l" t="t" r="r" b="b"/>
                  <a:pathLst>
                    <a:path w="4591" h="2706" extrusionOk="0">
                      <a:moveTo>
                        <a:pt x="4591" y="1"/>
                      </a:moveTo>
                      <a:lnTo>
                        <a:pt x="4499" y="31"/>
                      </a:lnTo>
                      <a:lnTo>
                        <a:pt x="3010" y="2584"/>
                      </a:lnTo>
                      <a:lnTo>
                        <a:pt x="92" y="2584"/>
                      </a:lnTo>
                      <a:lnTo>
                        <a:pt x="1" y="2645"/>
                      </a:lnTo>
                      <a:lnTo>
                        <a:pt x="92" y="2706"/>
                      </a:lnTo>
                      <a:lnTo>
                        <a:pt x="3071" y="2706"/>
                      </a:lnTo>
                      <a:lnTo>
                        <a:pt x="3132" y="2645"/>
                      </a:lnTo>
                      <a:lnTo>
                        <a:pt x="4591" y="122"/>
                      </a:lnTo>
                      <a:lnTo>
                        <a:pt x="4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5" name="Google Shape;10905;p13"/>
                <p:cNvSpPr/>
                <p:nvPr/>
              </p:nvSpPr>
              <p:spPr>
                <a:xfrm>
                  <a:off x="-7595625" y="13981500"/>
                  <a:ext cx="74500" cy="42575"/>
                </a:xfrm>
                <a:custGeom>
                  <a:avLst/>
                  <a:gdLst/>
                  <a:ahLst/>
                  <a:cxnLst/>
                  <a:rect l="l" t="t" r="r" b="b"/>
                  <a:pathLst>
                    <a:path w="2980" h="1703" extrusionOk="0">
                      <a:moveTo>
                        <a:pt x="1" y="0"/>
                      </a:moveTo>
                      <a:lnTo>
                        <a:pt x="2979" y="1703"/>
                      </a:lnTo>
                      <a:lnTo>
                        <a:pt x="2979" y="170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6" name="Google Shape;10906;p13"/>
                <p:cNvSpPr/>
                <p:nvPr/>
              </p:nvSpPr>
              <p:spPr>
                <a:xfrm>
                  <a:off x="-7581175" y="14167675"/>
                  <a:ext cx="60050" cy="34975"/>
                </a:xfrm>
                <a:custGeom>
                  <a:avLst/>
                  <a:gdLst/>
                  <a:ahLst/>
                  <a:cxnLst/>
                  <a:rect l="l" t="t" r="r" b="b"/>
                  <a:pathLst>
                    <a:path w="2402" h="1399" extrusionOk="0">
                      <a:moveTo>
                        <a:pt x="2401" y="0"/>
                      </a:moveTo>
                      <a:lnTo>
                        <a:pt x="0" y="139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7" name="Google Shape;10907;p13"/>
                <p:cNvSpPr/>
                <p:nvPr/>
              </p:nvSpPr>
              <p:spPr>
                <a:xfrm>
                  <a:off x="-7751400" y="14003525"/>
                  <a:ext cx="34975" cy="20550"/>
                </a:xfrm>
                <a:custGeom>
                  <a:avLst/>
                  <a:gdLst/>
                  <a:ahLst/>
                  <a:cxnLst/>
                  <a:rect l="l" t="t" r="r" b="b"/>
                  <a:pathLst>
                    <a:path w="1399" h="822" extrusionOk="0">
                      <a:moveTo>
                        <a:pt x="1" y="822"/>
                      </a:move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8" name="Google Shape;10908;p13"/>
                <p:cNvSpPr/>
                <p:nvPr/>
              </p:nvSpPr>
              <p:spPr>
                <a:xfrm>
                  <a:off x="-7558375" y="14006575"/>
                  <a:ext cx="38000" cy="21300"/>
                </a:xfrm>
                <a:custGeom>
                  <a:avLst/>
                  <a:gdLst/>
                  <a:ahLst/>
                  <a:cxnLst/>
                  <a:rect l="l" t="t" r="r" b="b"/>
                  <a:pathLst>
                    <a:path w="1520" h="852" extrusionOk="0">
                      <a:moveTo>
                        <a:pt x="0" y="0"/>
                      </a:moveTo>
                      <a:lnTo>
                        <a:pt x="1520" y="851"/>
                      </a:lnTo>
                      <a:lnTo>
                        <a:pt x="1520" y="851"/>
                      </a:lnTo>
                      <a:lnTo>
                        <a:pt x="1429" y="79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9" name="Google Shape;10909;p13"/>
                <p:cNvSpPr/>
                <p:nvPr/>
              </p:nvSpPr>
              <p:spPr>
                <a:xfrm>
                  <a:off x="-7752150" y="13983775"/>
                  <a:ext cx="76775" cy="44100"/>
                </a:xfrm>
                <a:custGeom>
                  <a:avLst/>
                  <a:gdLst/>
                  <a:ahLst/>
                  <a:cxnLst/>
                  <a:rect l="l" t="t" r="r" b="b"/>
                  <a:pathLst>
                    <a:path w="3071" h="1764" extrusionOk="0">
                      <a:moveTo>
                        <a:pt x="3070" y="1"/>
                      </a:moveTo>
                      <a:lnTo>
                        <a:pt x="61" y="1703"/>
                      </a:lnTo>
                      <a:lnTo>
                        <a:pt x="0" y="1763"/>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0" name="Google Shape;10910;p13"/>
                <p:cNvSpPr/>
                <p:nvPr/>
              </p:nvSpPr>
              <p:spPr>
                <a:xfrm>
                  <a:off x="-7751400" y="14167675"/>
                  <a:ext cx="72975" cy="42575"/>
                </a:xfrm>
                <a:custGeom>
                  <a:avLst/>
                  <a:gdLst/>
                  <a:ahLst/>
                  <a:cxnLst/>
                  <a:rect l="l" t="t" r="r" b="b"/>
                  <a:pathLst>
                    <a:path w="2919" h="1703" extrusionOk="0">
                      <a:moveTo>
                        <a:pt x="1" y="0"/>
                      </a:moveTo>
                      <a:lnTo>
                        <a:pt x="1" y="0"/>
                      </a:lnTo>
                      <a:lnTo>
                        <a:pt x="2919" y="170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1" name="Google Shape;10911;p13"/>
                <p:cNvSpPr/>
                <p:nvPr/>
              </p:nvSpPr>
              <p:spPr>
                <a:xfrm>
                  <a:off x="-7755950" y="14029375"/>
                  <a:ext cx="3050" cy="133750"/>
                </a:xfrm>
                <a:custGeom>
                  <a:avLst/>
                  <a:gdLst/>
                  <a:ahLst/>
                  <a:cxnLst/>
                  <a:rect l="l" t="t" r="r" b="b"/>
                  <a:pathLst>
                    <a:path w="122" h="5350" extrusionOk="0">
                      <a:moveTo>
                        <a:pt x="0" y="0"/>
                      </a:moveTo>
                      <a:lnTo>
                        <a:pt x="0" y="31"/>
                      </a:lnTo>
                      <a:lnTo>
                        <a:pt x="0" y="152"/>
                      </a:lnTo>
                      <a:lnTo>
                        <a:pt x="0" y="5228"/>
                      </a:lnTo>
                      <a:lnTo>
                        <a:pt x="61" y="5350"/>
                      </a:lnTo>
                      <a:lnTo>
                        <a:pt x="122" y="5319"/>
                      </a:lnTo>
                      <a:lnTo>
                        <a:pt x="122" y="5228"/>
                      </a:lnTo>
                      <a:lnTo>
                        <a:pt x="122" y="152"/>
                      </a:lnTo>
                      <a:lnTo>
                        <a:pt x="122" y="31"/>
                      </a:lnTo>
                      <a:lnTo>
                        <a:pt x="61" y="0"/>
                      </a:lnTo>
                      <a:lnTo>
                        <a:pt x="31"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2" name="Google Shape;10912;p13"/>
                <p:cNvSpPr/>
                <p:nvPr/>
              </p:nvSpPr>
              <p:spPr>
                <a:xfrm>
                  <a:off x="-7577375" y="14164625"/>
                  <a:ext cx="57000" cy="33475"/>
                </a:xfrm>
                <a:custGeom>
                  <a:avLst/>
                  <a:gdLst/>
                  <a:ahLst/>
                  <a:cxnLst/>
                  <a:rect l="l" t="t" r="r" b="b"/>
                  <a:pathLst>
                    <a:path w="2280" h="1339" extrusionOk="0">
                      <a:moveTo>
                        <a:pt x="2280" y="1"/>
                      </a:moveTo>
                      <a:lnTo>
                        <a:pt x="0" y="1338"/>
                      </a:lnTo>
                      <a:lnTo>
                        <a:pt x="0" y="1338"/>
                      </a:lnTo>
                      <a:lnTo>
                        <a:pt x="2189" y="61"/>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3" name="Google Shape;10913;p13"/>
                <p:cNvSpPr/>
                <p:nvPr/>
              </p:nvSpPr>
              <p:spPr>
                <a:xfrm>
                  <a:off x="-7752150" y="14164625"/>
                  <a:ext cx="69925" cy="40300"/>
                </a:xfrm>
                <a:custGeom>
                  <a:avLst/>
                  <a:gdLst/>
                  <a:ahLst/>
                  <a:cxnLst/>
                  <a:rect l="l" t="t" r="r" b="b"/>
                  <a:pathLst>
                    <a:path w="2797" h="1612" extrusionOk="0">
                      <a:moveTo>
                        <a:pt x="0" y="1"/>
                      </a:moveTo>
                      <a:lnTo>
                        <a:pt x="61" y="61"/>
                      </a:lnTo>
                      <a:lnTo>
                        <a:pt x="2797" y="161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4" name="Google Shape;10914;p13"/>
                <p:cNvSpPr/>
                <p:nvPr/>
              </p:nvSpPr>
              <p:spPr>
                <a:xfrm>
                  <a:off x="-7637425" y="13960975"/>
                  <a:ext cx="2325" cy="133775"/>
                </a:xfrm>
                <a:custGeom>
                  <a:avLst/>
                  <a:gdLst/>
                  <a:ahLst/>
                  <a:cxnLst/>
                  <a:rect l="l" t="t" r="r" b="b"/>
                  <a:pathLst>
                    <a:path w="93" h="5351" extrusionOk="0">
                      <a:moveTo>
                        <a:pt x="31" y="1"/>
                      </a:moveTo>
                      <a:lnTo>
                        <a:pt x="1" y="31"/>
                      </a:lnTo>
                      <a:lnTo>
                        <a:pt x="1" y="153"/>
                      </a:lnTo>
                      <a:lnTo>
                        <a:pt x="1" y="5229"/>
                      </a:lnTo>
                      <a:lnTo>
                        <a:pt x="1" y="5320"/>
                      </a:lnTo>
                      <a:lnTo>
                        <a:pt x="31" y="5350"/>
                      </a:lnTo>
                      <a:lnTo>
                        <a:pt x="92" y="5320"/>
                      </a:lnTo>
                      <a:lnTo>
                        <a:pt x="92" y="5229"/>
                      </a:lnTo>
                      <a:lnTo>
                        <a:pt x="92" y="153"/>
                      </a:lnTo>
                      <a:lnTo>
                        <a:pt x="9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5" name="Google Shape;10915;p13"/>
                <p:cNvSpPr/>
                <p:nvPr/>
              </p:nvSpPr>
              <p:spPr>
                <a:xfrm>
                  <a:off x="-7637425" y="14097750"/>
                  <a:ext cx="2325" cy="133775"/>
                </a:xfrm>
                <a:custGeom>
                  <a:avLst/>
                  <a:gdLst/>
                  <a:ahLst/>
                  <a:cxnLst/>
                  <a:rect l="l" t="t" r="r" b="b"/>
                  <a:pathLst>
                    <a:path w="93" h="5351" extrusionOk="0">
                      <a:moveTo>
                        <a:pt x="31" y="1"/>
                      </a:moveTo>
                      <a:lnTo>
                        <a:pt x="1" y="31"/>
                      </a:lnTo>
                      <a:lnTo>
                        <a:pt x="1" y="153"/>
                      </a:lnTo>
                      <a:lnTo>
                        <a:pt x="1" y="5229"/>
                      </a:lnTo>
                      <a:lnTo>
                        <a:pt x="1" y="5320"/>
                      </a:lnTo>
                      <a:lnTo>
                        <a:pt x="31" y="5350"/>
                      </a:lnTo>
                      <a:lnTo>
                        <a:pt x="92" y="5320"/>
                      </a:lnTo>
                      <a:lnTo>
                        <a:pt x="92" y="5229"/>
                      </a:lnTo>
                      <a:lnTo>
                        <a:pt x="92" y="153"/>
                      </a:lnTo>
                      <a:lnTo>
                        <a:pt x="9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6" name="Google Shape;10916;p13"/>
                <p:cNvSpPr/>
                <p:nvPr/>
              </p:nvSpPr>
              <p:spPr>
                <a:xfrm>
                  <a:off x="-7636650" y="14096250"/>
                  <a:ext cx="117050" cy="68400"/>
                </a:xfrm>
                <a:custGeom>
                  <a:avLst/>
                  <a:gdLst/>
                  <a:ahLst/>
                  <a:cxnLst/>
                  <a:rect l="l" t="t" r="r" b="b"/>
                  <a:pathLst>
                    <a:path w="4682" h="2736" extrusionOk="0">
                      <a:moveTo>
                        <a:pt x="122" y="0"/>
                      </a:moveTo>
                      <a:lnTo>
                        <a:pt x="0" y="61"/>
                      </a:lnTo>
                      <a:lnTo>
                        <a:pt x="61" y="91"/>
                      </a:lnTo>
                      <a:lnTo>
                        <a:pt x="152" y="122"/>
                      </a:lnTo>
                      <a:lnTo>
                        <a:pt x="4560" y="2675"/>
                      </a:lnTo>
                      <a:lnTo>
                        <a:pt x="4651" y="2736"/>
                      </a:lnTo>
                      <a:lnTo>
                        <a:pt x="4681" y="2705"/>
                      </a:lnTo>
                      <a:lnTo>
                        <a:pt x="4620" y="2584"/>
                      </a:lnTo>
                      <a:lnTo>
                        <a:pt x="213" y="6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7" name="Google Shape;10917;p13"/>
                <p:cNvSpPr/>
                <p:nvPr/>
              </p:nvSpPr>
              <p:spPr>
                <a:xfrm>
                  <a:off x="-7754425" y="14027850"/>
                  <a:ext cx="117800" cy="68425"/>
                </a:xfrm>
                <a:custGeom>
                  <a:avLst/>
                  <a:gdLst/>
                  <a:ahLst/>
                  <a:cxnLst/>
                  <a:rect l="l" t="t" r="r" b="b"/>
                  <a:pathLst>
                    <a:path w="4712" h="2737" extrusionOk="0">
                      <a:moveTo>
                        <a:pt x="91" y="0"/>
                      </a:moveTo>
                      <a:lnTo>
                        <a:pt x="0" y="61"/>
                      </a:lnTo>
                      <a:lnTo>
                        <a:pt x="61" y="92"/>
                      </a:lnTo>
                      <a:lnTo>
                        <a:pt x="122" y="122"/>
                      </a:lnTo>
                      <a:lnTo>
                        <a:pt x="4529" y="2675"/>
                      </a:lnTo>
                      <a:lnTo>
                        <a:pt x="4620" y="2736"/>
                      </a:lnTo>
                      <a:lnTo>
                        <a:pt x="4711" y="2675"/>
                      </a:lnTo>
                      <a:lnTo>
                        <a:pt x="4681" y="2645"/>
                      </a:lnTo>
                      <a:lnTo>
                        <a:pt x="4559" y="2584"/>
                      </a:lnTo>
                      <a:lnTo>
                        <a:pt x="152" y="61"/>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8" name="Google Shape;10918;p13"/>
                <p:cNvSpPr/>
                <p:nvPr/>
              </p:nvSpPr>
              <p:spPr>
                <a:xfrm>
                  <a:off x="-7754425" y="14027850"/>
                  <a:ext cx="235575" cy="136800"/>
                </a:xfrm>
                <a:custGeom>
                  <a:avLst/>
                  <a:gdLst/>
                  <a:ahLst/>
                  <a:cxnLst/>
                  <a:rect l="l" t="t" r="r" b="b"/>
                  <a:pathLst>
                    <a:path w="9423" h="5472" extrusionOk="0">
                      <a:moveTo>
                        <a:pt x="9362" y="0"/>
                      </a:moveTo>
                      <a:lnTo>
                        <a:pt x="9271" y="61"/>
                      </a:lnTo>
                      <a:lnTo>
                        <a:pt x="4863" y="2584"/>
                      </a:lnTo>
                      <a:lnTo>
                        <a:pt x="4772" y="2645"/>
                      </a:lnTo>
                      <a:lnTo>
                        <a:pt x="4711" y="2675"/>
                      </a:lnTo>
                      <a:lnTo>
                        <a:pt x="4620" y="2736"/>
                      </a:lnTo>
                      <a:lnTo>
                        <a:pt x="4529" y="2797"/>
                      </a:lnTo>
                      <a:lnTo>
                        <a:pt x="122" y="5320"/>
                      </a:lnTo>
                      <a:lnTo>
                        <a:pt x="61" y="5380"/>
                      </a:lnTo>
                      <a:lnTo>
                        <a:pt x="0" y="5411"/>
                      </a:lnTo>
                      <a:lnTo>
                        <a:pt x="0" y="5441"/>
                      </a:lnTo>
                      <a:lnTo>
                        <a:pt x="91" y="5472"/>
                      </a:lnTo>
                      <a:lnTo>
                        <a:pt x="152" y="5411"/>
                      </a:lnTo>
                      <a:lnTo>
                        <a:pt x="4559" y="2858"/>
                      </a:lnTo>
                      <a:lnTo>
                        <a:pt x="4681" y="2827"/>
                      </a:lnTo>
                      <a:lnTo>
                        <a:pt x="4711" y="2797"/>
                      </a:lnTo>
                      <a:lnTo>
                        <a:pt x="4833" y="2736"/>
                      </a:lnTo>
                      <a:lnTo>
                        <a:pt x="4924" y="2675"/>
                      </a:lnTo>
                      <a:lnTo>
                        <a:pt x="9331" y="122"/>
                      </a:lnTo>
                      <a:lnTo>
                        <a:pt x="9423" y="92"/>
                      </a:lnTo>
                      <a:lnTo>
                        <a:pt x="94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9" name="Google Shape;10919;p13"/>
                <p:cNvSpPr/>
                <p:nvPr/>
              </p:nvSpPr>
              <p:spPr>
                <a:xfrm>
                  <a:off x="-7714175" y="14231500"/>
                  <a:ext cx="72975" cy="25"/>
                </a:xfrm>
                <a:custGeom>
                  <a:avLst/>
                  <a:gdLst/>
                  <a:ahLst/>
                  <a:cxnLst/>
                  <a:rect l="l" t="t" r="r" b="b"/>
                  <a:pathLst>
                    <a:path w="2919" h="1" extrusionOk="0">
                      <a:moveTo>
                        <a:pt x="1" y="0"/>
                      </a:moveTo>
                      <a:lnTo>
                        <a:pt x="2919" y="0"/>
                      </a:lnTo>
                      <a:lnTo>
                        <a:pt x="29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0" name="Google Shape;10920;p13"/>
                <p:cNvSpPr/>
                <p:nvPr/>
              </p:nvSpPr>
              <p:spPr>
                <a:xfrm>
                  <a:off x="-7755950" y="14164625"/>
                  <a:ext cx="3050" cy="78300"/>
                </a:xfrm>
                <a:custGeom>
                  <a:avLst/>
                  <a:gdLst/>
                  <a:ahLst/>
                  <a:cxnLst/>
                  <a:rect l="l" t="t" r="r" b="b"/>
                  <a:pathLst>
                    <a:path w="122" h="3132" extrusionOk="0">
                      <a:moveTo>
                        <a:pt x="0" y="1"/>
                      </a:moveTo>
                      <a:lnTo>
                        <a:pt x="0" y="213"/>
                      </a:lnTo>
                      <a:lnTo>
                        <a:pt x="0" y="3131"/>
                      </a:lnTo>
                      <a:lnTo>
                        <a:pt x="122" y="3131"/>
                      </a:lnTo>
                      <a:lnTo>
                        <a:pt x="122" y="21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1" name="Google Shape;10921;p13"/>
                <p:cNvSpPr/>
                <p:nvPr/>
              </p:nvSpPr>
              <p:spPr>
                <a:xfrm>
                  <a:off x="-7733150" y="14220100"/>
                  <a:ext cx="19000" cy="43350"/>
                </a:xfrm>
                <a:custGeom>
                  <a:avLst/>
                  <a:gdLst/>
                  <a:ahLst/>
                  <a:cxnLst/>
                  <a:rect l="l" t="t" r="r" b="b"/>
                  <a:pathLst>
                    <a:path w="760" h="1734" extrusionOk="0">
                      <a:moveTo>
                        <a:pt x="334" y="1"/>
                      </a:moveTo>
                      <a:lnTo>
                        <a:pt x="636" y="522"/>
                      </a:lnTo>
                      <a:lnTo>
                        <a:pt x="636" y="522"/>
                      </a:lnTo>
                      <a:lnTo>
                        <a:pt x="638" y="517"/>
                      </a:lnTo>
                      <a:lnTo>
                        <a:pt x="334" y="1"/>
                      </a:lnTo>
                      <a:close/>
                      <a:moveTo>
                        <a:pt x="636" y="522"/>
                      </a:moveTo>
                      <a:lnTo>
                        <a:pt x="0" y="1672"/>
                      </a:lnTo>
                      <a:lnTo>
                        <a:pt x="61" y="1733"/>
                      </a:lnTo>
                      <a:lnTo>
                        <a:pt x="760" y="578"/>
                      </a:lnTo>
                      <a:lnTo>
                        <a:pt x="669" y="578"/>
                      </a:lnTo>
                      <a:lnTo>
                        <a:pt x="636" y="5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2" name="Google Shape;10922;p13"/>
                <p:cNvSpPr/>
                <p:nvPr/>
              </p:nvSpPr>
              <p:spPr>
                <a:xfrm>
                  <a:off x="-7755950" y="14160075"/>
                  <a:ext cx="1525" cy="3825"/>
                </a:xfrm>
                <a:custGeom>
                  <a:avLst/>
                  <a:gdLst/>
                  <a:ahLst/>
                  <a:cxnLst/>
                  <a:rect l="l" t="t" r="r" b="b"/>
                  <a:pathLst>
                    <a:path w="61" h="153" extrusionOk="0">
                      <a:moveTo>
                        <a:pt x="0" y="0"/>
                      </a:moveTo>
                      <a:lnTo>
                        <a:pt x="0" y="91"/>
                      </a:lnTo>
                      <a:lnTo>
                        <a:pt x="61" y="152"/>
                      </a:lnTo>
                      <a:lnTo>
                        <a:pt x="61" y="12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3" name="Google Shape;10923;p13"/>
                <p:cNvSpPr/>
                <p:nvPr/>
              </p:nvSpPr>
              <p:spPr>
                <a:xfrm>
                  <a:off x="-7555350" y="14231500"/>
                  <a:ext cx="800" cy="1550"/>
                </a:xfrm>
                <a:custGeom>
                  <a:avLst/>
                  <a:gdLst/>
                  <a:ahLst/>
                  <a:cxnLst/>
                  <a:rect l="l" t="t" r="r" b="b"/>
                  <a:pathLst>
                    <a:path w="32" h="62" extrusionOk="0">
                      <a:moveTo>
                        <a:pt x="1" y="61"/>
                      </a:moveTo>
                      <a:lnTo>
                        <a:pt x="1" y="6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4" name="Google Shape;10924;p13"/>
                <p:cNvSpPr/>
                <p:nvPr/>
              </p:nvSpPr>
              <p:spPr>
                <a:xfrm>
                  <a:off x="-7631325" y="14234550"/>
                  <a:ext cx="72975" cy="25"/>
                </a:xfrm>
                <a:custGeom>
                  <a:avLst/>
                  <a:gdLst/>
                  <a:ahLst/>
                  <a:cxnLst/>
                  <a:rect l="l" t="t" r="r" b="b"/>
                  <a:pathLst>
                    <a:path w="2919" h="1" extrusionOk="0">
                      <a:moveTo>
                        <a:pt x="0" y="0"/>
                      </a:move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5" name="Google Shape;10925;p13"/>
                <p:cNvSpPr/>
                <p:nvPr/>
              </p:nvSpPr>
              <p:spPr>
                <a:xfrm>
                  <a:off x="-7631325" y="14231500"/>
                  <a:ext cx="72975" cy="25"/>
                </a:xfrm>
                <a:custGeom>
                  <a:avLst/>
                  <a:gdLst/>
                  <a:ahLst/>
                  <a:cxnLst/>
                  <a:rect l="l" t="t" r="r" b="b"/>
                  <a:pathLst>
                    <a:path w="2919" h="1" extrusionOk="0">
                      <a:moveTo>
                        <a:pt x="0" y="0"/>
                      </a:move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6" name="Google Shape;10926;p13"/>
                <p:cNvSpPr/>
                <p:nvPr/>
              </p:nvSpPr>
              <p:spPr>
                <a:xfrm>
                  <a:off x="-7758225" y="14160825"/>
                  <a:ext cx="121600" cy="73750"/>
                </a:xfrm>
                <a:custGeom>
                  <a:avLst/>
                  <a:gdLst/>
                  <a:ahLst/>
                  <a:cxnLst/>
                  <a:rect l="l" t="t" r="r" b="b"/>
                  <a:pathLst>
                    <a:path w="4864" h="2950" extrusionOk="0">
                      <a:moveTo>
                        <a:pt x="0" y="1"/>
                      </a:moveTo>
                      <a:lnTo>
                        <a:pt x="61" y="122"/>
                      </a:lnTo>
                      <a:lnTo>
                        <a:pt x="91" y="153"/>
                      </a:lnTo>
                      <a:lnTo>
                        <a:pt x="213" y="365"/>
                      </a:lnTo>
                      <a:lnTo>
                        <a:pt x="1368" y="2372"/>
                      </a:lnTo>
                      <a:lnTo>
                        <a:pt x="1672" y="2949"/>
                      </a:lnTo>
                      <a:lnTo>
                        <a:pt x="4681" y="2949"/>
                      </a:lnTo>
                      <a:lnTo>
                        <a:pt x="4772" y="2888"/>
                      </a:lnTo>
                      <a:lnTo>
                        <a:pt x="4681" y="2827"/>
                      </a:lnTo>
                      <a:lnTo>
                        <a:pt x="1763" y="2827"/>
                      </a:lnTo>
                      <a:lnTo>
                        <a:pt x="274" y="274"/>
                      </a:lnTo>
                      <a:lnTo>
                        <a:pt x="3192" y="1976"/>
                      </a:lnTo>
                      <a:lnTo>
                        <a:pt x="4681" y="2827"/>
                      </a:lnTo>
                      <a:lnTo>
                        <a:pt x="4863" y="2827"/>
                      </a:lnTo>
                      <a:lnTo>
                        <a:pt x="4833" y="2797"/>
                      </a:lnTo>
                      <a:lnTo>
                        <a:pt x="4711" y="2736"/>
                      </a:lnTo>
                      <a:lnTo>
                        <a:pt x="3040" y="1764"/>
                      </a:lnTo>
                      <a:lnTo>
                        <a:pt x="243" y="153"/>
                      </a:lnTo>
                      <a:lnTo>
                        <a:pt x="152" y="122"/>
                      </a:lnTo>
                      <a:lnTo>
                        <a:pt x="91" y="6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7" name="Google Shape;10927;p13"/>
                <p:cNvSpPr/>
                <p:nvPr/>
              </p:nvSpPr>
              <p:spPr>
                <a:xfrm>
                  <a:off x="-7636650" y="14233025"/>
                  <a:ext cx="97275" cy="48650"/>
                </a:xfrm>
                <a:custGeom>
                  <a:avLst/>
                  <a:gdLst/>
                  <a:ahLst/>
                  <a:cxnLst/>
                  <a:rect l="l" t="t" r="r" b="b"/>
                  <a:pathLst>
                    <a:path w="3891" h="1946" extrusionOk="0">
                      <a:moveTo>
                        <a:pt x="213" y="31"/>
                      </a:moveTo>
                      <a:lnTo>
                        <a:pt x="266" y="61"/>
                      </a:lnTo>
                      <a:lnTo>
                        <a:pt x="3149" y="61"/>
                      </a:lnTo>
                      <a:lnTo>
                        <a:pt x="3131" y="31"/>
                      </a:lnTo>
                      <a:close/>
                      <a:moveTo>
                        <a:pt x="3253" y="0"/>
                      </a:moveTo>
                      <a:lnTo>
                        <a:pt x="3192" y="61"/>
                      </a:lnTo>
                      <a:lnTo>
                        <a:pt x="3149" y="61"/>
                      </a:lnTo>
                      <a:lnTo>
                        <a:pt x="3830" y="1216"/>
                      </a:lnTo>
                      <a:cubicBezTo>
                        <a:pt x="3861" y="1186"/>
                        <a:pt x="3861" y="1155"/>
                        <a:pt x="3891" y="1095"/>
                      </a:cubicBezTo>
                      <a:lnTo>
                        <a:pt x="3253" y="0"/>
                      </a:lnTo>
                      <a:close/>
                      <a:moveTo>
                        <a:pt x="0" y="61"/>
                      </a:moveTo>
                      <a:lnTo>
                        <a:pt x="61" y="91"/>
                      </a:lnTo>
                      <a:lnTo>
                        <a:pt x="92" y="91"/>
                      </a:lnTo>
                      <a:lnTo>
                        <a:pt x="183" y="122"/>
                      </a:lnTo>
                      <a:lnTo>
                        <a:pt x="1186" y="730"/>
                      </a:lnTo>
                      <a:lnTo>
                        <a:pt x="3283" y="1946"/>
                      </a:lnTo>
                      <a:lnTo>
                        <a:pt x="3374" y="1854"/>
                      </a:lnTo>
                      <a:lnTo>
                        <a:pt x="266" y="6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8" name="Google Shape;10928;p13"/>
                <p:cNvSpPr/>
                <p:nvPr/>
              </p:nvSpPr>
              <p:spPr>
                <a:xfrm>
                  <a:off x="-7641225" y="14231500"/>
                  <a:ext cx="4600" cy="1550"/>
                </a:xfrm>
                <a:custGeom>
                  <a:avLst/>
                  <a:gdLst/>
                  <a:ahLst/>
                  <a:cxnLst/>
                  <a:rect l="l" t="t" r="r" b="b"/>
                  <a:pathLst>
                    <a:path w="184" h="62" extrusionOk="0">
                      <a:moveTo>
                        <a:pt x="1" y="0"/>
                      </a:moveTo>
                      <a:lnTo>
                        <a:pt x="92" y="6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9" name="Google Shape;10929;p13"/>
                <p:cNvSpPr/>
                <p:nvPr/>
              </p:nvSpPr>
              <p:spPr>
                <a:xfrm>
                  <a:off x="-7638175" y="14164625"/>
                  <a:ext cx="122375" cy="68425"/>
                </a:xfrm>
                <a:custGeom>
                  <a:avLst/>
                  <a:gdLst/>
                  <a:ahLst/>
                  <a:cxnLst/>
                  <a:rect l="l" t="t" r="r" b="b"/>
                  <a:pathLst>
                    <a:path w="4895" h="2737" extrusionOk="0">
                      <a:moveTo>
                        <a:pt x="4621" y="122"/>
                      </a:moveTo>
                      <a:lnTo>
                        <a:pt x="3162" y="2675"/>
                      </a:lnTo>
                      <a:lnTo>
                        <a:pt x="274" y="2675"/>
                      </a:lnTo>
                      <a:lnTo>
                        <a:pt x="2250" y="1520"/>
                      </a:lnTo>
                      <a:lnTo>
                        <a:pt x="4621" y="122"/>
                      </a:lnTo>
                      <a:close/>
                      <a:moveTo>
                        <a:pt x="4742" y="1"/>
                      </a:moveTo>
                      <a:lnTo>
                        <a:pt x="2463" y="1338"/>
                      </a:lnTo>
                      <a:lnTo>
                        <a:pt x="274" y="2584"/>
                      </a:lnTo>
                      <a:lnTo>
                        <a:pt x="183" y="2645"/>
                      </a:lnTo>
                      <a:lnTo>
                        <a:pt x="153" y="2675"/>
                      </a:lnTo>
                      <a:lnTo>
                        <a:pt x="61" y="2706"/>
                      </a:lnTo>
                      <a:lnTo>
                        <a:pt x="1" y="2736"/>
                      </a:lnTo>
                      <a:lnTo>
                        <a:pt x="3374" y="2736"/>
                      </a:lnTo>
                      <a:lnTo>
                        <a:pt x="3405" y="2706"/>
                      </a:lnTo>
                      <a:lnTo>
                        <a:pt x="3466" y="2615"/>
                      </a:lnTo>
                      <a:lnTo>
                        <a:pt x="4894" y="153"/>
                      </a:lnTo>
                      <a:lnTo>
                        <a:pt x="4894" y="61"/>
                      </a:lnTo>
                      <a:lnTo>
                        <a:pt x="4742" y="61"/>
                      </a:lnTo>
                      <a:lnTo>
                        <a:pt x="47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0" name="Google Shape;10930;p13"/>
                <p:cNvSpPr/>
                <p:nvPr/>
              </p:nvSpPr>
              <p:spPr>
                <a:xfrm>
                  <a:off x="-7398050" y="13961750"/>
                  <a:ext cx="38775" cy="129950"/>
                </a:xfrm>
                <a:custGeom>
                  <a:avLst/>
                  <a:gdLst/>
                  <a:ahLst/>
                  <a:cxnLst/>
                  <a:rect l="l" t="t" r="r" b="b"/>
                  <a:pathLst>
                    <a:path w="1551" h="5198" extrusionOk="0">
                      <a:moveTo>
                        <a:pt x="1" y="0"/>
                      </a:moveTo>
                      <a:lnTo>
                        <a:pt x="1" y="122"/>
                      </a:lnTo>
                      <a:lnTo>
                        <a:pt x="1460" y="2644"/>
                      </a:lnTo>
                      <a:lnTo>
                        <a:pt x="1" y="5198"/>
                      </a:lnTo>
                      <a:lnTo>
                        <a:pt x="1520" y="2584"/>
                      </a:lnTo>
                      <a:lnTo>
                        <a:pt x="1551" y="2584"/>
                      </a:lnTo>
                      <a:lnTo>
                        <a:pt x="9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1" name="Google Shape;10931;p13"/>
                <p:cNvSpPr/>
                <p:nvPr/>
              </p:nvSpPr>
              <p:spPr>
                <a:xfrm>
                  <a:off x="-7439850" y="13961750"/>
                  <a:ext cx="38775" cy="129950"/>
                </a:xfrm>
                <a:custGeom>
                  <a:avLst/>
                  <a:gdLst/>
                  <a:ahLst/>
                  <a:cxnLst/>
                  <a:rect l="l" t="t" r="r" b="b"/>
                  <a:pathLst>
                    <a:path w="1551" h="5198" extrusionOk="0">
                      <a:moveTo>
                        <a:pt x="1551" y="0"/>
                      </a:moveTo>
                      <a:lnTo>
                        <a:pt x="1490" y="30"/>
                      </a:lnTo>
                      <a:lnTo>
                        <a:pt x="1" y="2584"/>
                      </a:lnTo>
                      <a:lnTo>
                        <a:pt x="92" y="2584"/>
                      </a:lnTo>
                      <a:lnTo>
                        <a:pt x="124" y="2641"/>
                      </a:lnTo>
                      <a:lnTo>
                        <a:pt x="1551" y="122"/>
                      </a:lnTo>
                      <a:lnTo>
                        <a:pt x="1551" y="0"/>
                      </a:lnTo>
                      <a:close/>
                      <a:moveTo>
                        <a:pt x="124" y="2641"/>
                      </a:moveTo>
                      <a:lnTo>
                        <a:pt x="122" y="2644"/>
                      </a:lnTo>
                      <a:lnTo>
                        <a:pt x="1551" y="5198"/>
                      </a:lnTo>
                      <a:lnTo>
                        <a:pt x="124" y="26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2" name="Google Shape;10932;p13"/>
                <p:cNvSpPr/>
                <p:nvPr/>
              </p:nvSpPr>
              <p:spPr>
                <a:xfrm>
                  <a:off x="-7398050" y="14101550"/>
                  <a:ext cx="38025" cy="83625"/>
                </a:xfrm>
                <a:custGeom>
                  <a:avLst/>
                  <a:gdLst/>
                  <a:ahLst/>
                  <a:cxnLst/>
                  <a:rect l="l" t="t" r="r" b="b"/>
                  <a:pathLst>
                    <a:path w="1521" h="3345" extrusionOk="0">
                      <a:moveTo>
                        <a:pt x="1" y="1"/>
                      </a:moveTo>
                      <a:lnTo>
                        <a:pt x="1457" y="2528"/>
                      </a:lnTo>
                      <a:lnTo>
                        <a:pt x="1457" y="2528"/>
                      </a:lnTo>
                      <a:lnTo>
                        <a:pt x="1460" y="2524"/>
                      </a:lnTo>
                      <a:lnTo>
                        <a:pt x="1" y="1"/>
                      </a:lnTo>
                      <a:close/>
                      <a:moveTo>
                        <a:pt x="1457" y="2528"/>
                      </a:moveTo>
                      <a:lnTo>
                        <a:pt x="1009" y="3335"/>
                      </a:lnTo>
                      <a:lnTo>
                        <a:pt x="1009" y="3335"/>
                      </a:lnTo>
                      <a:cubicBezTo>
                        <a:pt x="1041" y="3283"/>
                        <a:pt x="1098" y="3282"/>
                        <a:pt x="1156" y="3253"/>
                      </a:cubicBezTo>
                      <a:lnTo>
                        <a:pt x="1520" y="2584"/>
                      </a:lnTo>
                      <a:lnTo>
                        <a:pt x="1490" y="2584"/>
                      </a:lnTo>
                      <a:lnTo>
                        <a:pt x="1457" y="2528"/>
                      </a:lnTo>
                      <a:close/>
                      <a:moveTo>
                        <a:pt x="1009" y="3335"/>
                      </a:moveTo>
                      <a:cubicBezTo>
                        <a:pt x="1007" y="3338"/>
                        <a:pt x="1005" y="3341"/>
                        <a:pt x="1004" y="3344"/>
                      </a:cubicBezTo>
                      <a:lnTo>
                        <a:pt x="1009" y="333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3" name="Google Shape;10933;p13"/>
                <p:cNvSpPr/>
                <p:nvPr/>
              </p:nvSpPr>
              <p:spPr>
                <a:xfrm>
                  <a:off x="-7439075" y="14100800"/>
                  <a:ext cx="39525" cy="94250"/>
                </a:xfrm>
                <a:custGeom>
                  <a:avLst/>
                  <a:gdLst/>
                  <a:ahLst/>
                  <a:cxnLst/>
                  <a:rect l="l" t="t" r="r" b="b"/>
                  <a:pathLst>
                    <a:path w="1581" h="3770" extrusionOk="0">
                      <a:moveTo>
                        <a:pt x="1581" y="0"/>
                      </a:moveTo>
                      <a:lnTo>
                        <a:pt x="61" y="2614"/>
                      </a:lnTo>
                      <a:lnTo>
                        <a:pt x="0" y="2614"/>
                      </a:lnTo>
                      <a:lnTo>
                        <a:pt x="699" y="3770"/>
                      </a:lnTo>
                      <a:lnTo>
                        <a:pt x="821" y="3770"/>
                      </a:lnTo>
                      <a:lnTo>
                        <a:pt x="122" y="2554"/>
                      </a:lnTo>
                      <a:lnTo>
                        <a:pt x="15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4" name="Google Shape;10934;p13"/>
                <p:cNvSpPr/>
                <p:nvPr/>
              </p:nvSpPr>
              <p:spPr>
                <a:xfrm>
                  <a:off x="-7516600" y="14030125"/>
                  <a:ext cx="113250" cy="66150"/>
                </a:xfrm>
                <a:custGeom>
                  <a:avLst/>
                  <a:gdLst/>
                  <a:ahLst/>
                  <a:cxnLst/>
                  <a:rect l="l" t="t" r="r" b="b"/>
                  <a:pathLst>
                    <a:path w="4530" h="2646" extrusionOk="0">
                      <a:moveTo>
                        <a:pt x="1" y="1"/>
                      </a:moveTo>
                      <a:lnTo>
                        <a:pt x="1" y="122"/>
                      </a:lnTo>
                      <a:lnTo>
                        <a:pt x="1490" y="2645"/>
                      </a:lnTo>
                      <a:lnTo>
                        <a:pt x="1521" y="2615"/>
                      </a:lnTo>
                      <a:lnTo>
                        <a:pt x="1551" y="2615"/>
                      </a:lnTo>
                      <a:lnTo>
                        <a:pt x="4530" y="2584"/>
                      </a:lnTo>
                      <a:lnTo>
                        <a:pt x="1551" y="2584"/>
                      </a:lnTo>
                      <a:lnTo>
                        <a:pt x="12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5" name="Google Shape;10935;p13"/>
                <p:cNvSpPr/>
                <p:nvPr/>
              </p:nvSpPr>
              <p:spPr>
                <a:xfrm>
                  <a:off x="-7515075" y="14026325"/>
                  <a:ext cx="114000" cy="67650"/>
                </a:xfrm>
                <a:custGeom>
                  <a:avLst/>
                  <a:gdLst/>
                  <a:ahLst/>
                  <a:cxnLst/>
                  <a:rect l="l" t="t" r="r" b="b"/>
                  <a:pathLst>
                    <a:path w="4560" h="2706" extrusionOk="0">
                      <a:moveTo>
                        <a:pt x="92" y="1"/>
                      </a:moveTo>
                      <a:lnTo>
                        <a:pt x="1" y="61"/>
                      </a:lnTo>
                      <a:lnTo>
                        <a:pt x="92" y="122"/>
                      </a:lnTo>
                      <a:lnTo>
                        <a:pt x="3010" y="122"/>
                      </a:lnTo>
                      <a:lnTo>
                        <a:pt x="4499" y="2645"/>
                      </a:lnTo>
                      <a:lnTo>
                        <a:pt x="4560" y="2706"/>
                      </a:lnTo>
                      <a:lnTo>
                        <a:pt x="4560" y="2615"/>
                      </a:lnTo>
                      <a:lnTo>
                        <a:pt x="3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6" name="Google Shape;10936;p13"/>
                <p:cNvSpPr/>
                <p:nvPr/>
              </p:nvSpPr>
              <p:spPr>
                <a:xfrm>
                  <a:off x="-7319775" y="14096250"/>
                  <a:ext cx="2300" cy="9125"/>
                </a:xfrm>
                <a:custGeom>
                  <a:avLst/>
                  <a:gdLst/>
                  <a:ahLst/>
                  <a:cxnLst/>
                  <a:rect l="l" t="t" r="r" b="b"/>
                  <a:pathLst>
                    <a:path w="92" h="365" extrusionOk="0">
                      <a:moveTo>
                        <a:pt x="31" y="0"/>
                      </a:moveTo>
                      <a:lnTo>
                        <a:pt x="0" y="61"/>
                      </a:lnTo>
                      <a:lnTo>
                        <a:pt x="92" y="365"/>
                      </a:lnTo>
                      <a:lnTo>
                        <a:pt x="92" y="152"/>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7" name="Google Shape;10937;p13"/>
                <p:cNvSpPr/>
                <p:nvPr/>
              </p:nvSpPr>
              <p:spPr>
                <a:xfrm>
                  <a:off x="-7398050" y="14098525"/>
                  <a:ext cx="53975" cy="67650"/>
                </a:xfrm>
                <a:custGeom>
                  <a:avLst/>
                  <a:gdLst/>
                  <a:ahLst/>
                  <a:cxnLst/>
                  <a:rect l="l" t="t" r="r" b="b"/>
                  <a:pathLst>
                    <a:path w="2159" h="2706" extrusionOk="0">
                      <a:moveTo>
                        <a:pt x="1" y="0"/>
                      </a:moveTo>
                      <a:lnTo>
                        <a:pt x="1" y="122"/>
                      </a:lnTo>
                      <a:lnTo>
                        <a:pt x="1520" y="2705"/>
                      </a:lnTo>
                      <a:lnTo>
                        <a:pt x="2098" y="2705"/>
                      </a:lnTo>
                      <a:cubicBezTo>
                        <a:pt x="2128" y="2645"/>
                        <a:pt x="2159" y="2614"/>
                        <a:pt x="2159" y="2584"/>
                      </a:cubicBezTo>
                      <a:lnTo>
                        <a:pt x="155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8" name="Google Shape;10938;p13"/>
                <p:cNvSpPr/>
                <p:nvPr/>
              </p:nvSpPr>
              <p:spPr>
                <a:xfrm>
                  <a:off x="-7519625" y="14164625"/>
                  <a:ext cx="775" cy="1550"/>
                </a:xfrm>
                <a:custGeom>
                  <a:avLst/>
                  <a:gdLst/>
                  <a:ahLst/>
                  <a:cxnLst/>
                  <a:rect l="l" t="t" r="r" b="b"/>
                  <a:pathLst>
                    <a:path w="31" h="62" extrusionOk="0">
                      <a:moveTo>
                        <a:pt x="0" y="1"/>
                      </a:moveTo>
                      <a:lnTo>
                        <a:pt x="0" y="61"/>
                      </a:lnTo>
                      <a:lnTo>
                        <a:pt x="31" y="6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9" name="Google Shape;10939;p13"/>
                <p:cNvSpPr/>
                <p:nvPr/>
              </p:nvSpPr>
              <p:spPr>
                <a:xfrm>
                  <a:off x="-7515075" y="14098525"/>
                  <a:ext cx="114000" cy="67650"/>
                </a:xfrm>
                <a:custGeom>
                  <a:avLst/>
                  <a:gdLst/>
                  <a:ahLst/>
                  <a:cxnLst/>
                  <a:rect l="l" t="t" r="r" b="b"/>
                  <a:pathLst>
                    <a:path w="4560" h="2706" extrusionOk="0">
                      <a:moveTo>
                        <a:pt x="4560" y="0"/>
                      </a:moveTo>
                      <a:lnTo>
                        <a:pt x="4499" y="31"/>
                      </a:lnTo>
                      <a:lnTo>
                        <a:pt x="3010" y="2584"/>
                      </a:lnTo>
                      <a:lnTo>
                        <a:pt x="92" y="2584"/>
                      </a:lnTo>
                      <a:lnTo>
                        <a:pt x="1" y="2645"/>
                      </a:lnTo>
                      <a:lnTo>
                        <a:pt x="92" y="2705"/>
                      </a:lnTo>
                      <a:lnTo>
                        <a:pt x="3101" y="2705"/>
                      </a:lnTo>
                      <a:lnTo>
                        <a:pt x="4560" y="122"/>
                      </a:lnTo>
                      <a:lnTo>
                        <a:pt x="45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0" name="Google Shape;10940;p13"/>
                <p:cNvSpPr/>
                <p:nvPr/>
              </p:nvSpPr>
              <p:spPr>
                <a:xfrm>
                  <a:off x="-7516600" y="14094725"/>
                  <a:ext cx="114775" cy="67650"/>
                </a:xfrm>
                <a:custGeom>
                  <a:avLst/>
                  <a:gdLst/>
                  <a:ahLst/>
                  <a:cxnLst/>
                  <a:rect l="l" t="t" r="r" b="b"/>
                  <a:pathLst>
                    <a:path w="4591" h="2706" extrusionOk="0">
                      <a:moveTo>
                        <a:pt x="4530" y="0"/>
                      </a:moveTo>
                      <a:lnTo>
                        <a:pt x="1551" y="31"/>
                      </a:lnTo>
                      <a:lnTo>
                        <a:pt x="1521" y="31"/>
                      </a:lnTo>
                      <a:lnTo>
                        <a:pt x="1490" y="61"/>
                      </a:lnTo>
                      <a:lnTo>
                        <a:pt x="1" y="2614"/>
                      </a:lnTo>
                      <a:lnTo>
                        <a:pt x="1" y="2705"/>
                      </a:lnTo>
                      <a:lnTo>
                        <a:pt x="122" y="2645"/>
                      </a:lnTo>
                      <a:lnTo>
                        <a:pt x="1551" y="122"/>
                      </a:lnTo>
                      <a:lnTo>
                        <a:pt x="4530" y="122"/>
                      </a:lnTo>
                      <a:lnTo>
                        <a:pt x="4591" y="61"/>
                      </a:lnTo>
                      <a:lnTo>
                        <a:pt x="45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1" name="Google Shape;10941;p13"/>
                <p:cNvSpPr/>
                <p:nvPr/>
              </p:nvSpPr>
              <p:spPr>
                <a:xfrm>
                  <a:off x="-7398050" y="14026325"/>
                  <a:ext cx="70700" cy="66900"/>
                </a:xfrm>
                <a:custGeom>
                  <a:avLst/>
                  <a:gdLst/>
                  <a:ahLst/>
                  <a:cxnLst/>
                  <a:rect l="l" t="t" r="r" b="b"/>
                  <a:pathLst>
                    <a:path w="2828" h="2676" extrusionOk="0">
                      <a:moveTo>
                        <a:pt x="1520" y="1"/>
                      </a:moveTo>
                      <a:lnTo>
                        <a:pt x="1" y="2584"/>
                      </a:lnTo>
                      <a:lnTo>
                        <a:pt x="1" y="2675"/>
                      </a:lnTo>
                      <a:lnTo>
                        <a:pt x="92" y="2645"/>
                      </a:lnTo>
                      <a:lnTo>
                        <a:pt x="1551" y="122"/>
                      </a:lnTo>
                      <a:lnTo>
                        <a:pt x="2827" y="122"/>
                      </a:lnTo>
                      <a:cubicBezTo>
                        <a:pt x="2827" y="61"/>
                        <a:pt x="2767" y="31"/>
                        <a:pt x="27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2" name="Google Shape;10942;p13"/>
                <p:cNvSpPr/>
                <p:nvPr/>
              </p:nvSpPr>
              <p:spPr>
                <a:xfrm>
                  <a:off x="-7397300" y="14087125"/>
                  <a:ext cx="81350" cy="10650"/>
                </a:xfrm>
                <a:custGeom>
                  <a:avLst/>
                  <a:gdLst/>
                  <a:ahLst/>
                  <a:cxnLst/>
                  <a:rect l="l" t="t" r="r" b="b"/>
                  <a:pathLst>
                    <a:path w="3254" h="426" extrusionOk="0">
                      <a:moveTo>
                        <a:pt x="3253" y="0"/>
                      </a:moveTo>
                      <a:lnTo>
                        <a:pt x="3041" y="335"/>
                      </a:lnTo>
                      <a:lnTo>
                        <a:pt x="123" y="335"/>
                      </a:lnTo>
                      <a:lnTo>
                        <a:pt x="1" y="365"/>
                      </a:lnTo>
                      <a:lnTo>
                        <a:pt x="92" y="426"/>
                      </a:lnTo>
                      <a:lnTo>
                        <a:pt x="3101" y="426"/>
                      </a:lnTo>
                      <a:lnTo>
                        <a:pt x="3132" y="365"/>
                      </a:lnTo>
                      <a:lnTo>
                        <a:pt x="3253" y="183"/>
                      </a:lnTo>
                      <a:lnTo>
                        <a:pt x="32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3" name="Google Shape;10943;p13"/>
                <p:cNvSpPr/>
                <p:nvPr/>
              </p:nvSpPr>
              <p:spPr>
                <a:xfrm>
                  <a:off x="-7359300" y="13981500"/>
                  <a:ext cx="26625" cy="15225"/>
                </a:xfrm>
                <a:custGeom>
                  <a:avLst/>
                  <a:gdLst/>
                  <a:ahLst/>
                  <a:cxnLst/>
                  <a:rect l="l" t="t" r="r" b="b"/>
                  <a:pathLst>
                    <a:path w="1065" h="609" extrusionOk="0">
                      <a:moveTo>
                        <a:pt x="1065" y="608"/>
                      </a:move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4" name="Google Shape;10944;p13"/>
                <p:cNvSpPr/>
                <p:nvPr/>
              </p:nvSpPr>
              <p:spPr>
                <a:xfrm>
                  <a:off x="-7513550" y="14003525"/>
                  <a:ext cx="34975" cy="20550"/>
                </a:xfrm>
                <a:custGeom>
                  <a:avLst/>
                  <a:gdLst/>
                  <a:ahLst/>
                  <a:cxnLst/>
                  <a:rect l="l" t="t" r="r" b="b"/>
                  <a:pathLst>
                    <a:path w="1399" h="822" extrusionOk="0">
                      <a:moveTo>
                        <a:pt x="0" y="822"/>
                      </a:move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5" name="Google Shape;10945;p13"/>
                <p:cNvSpPr/>
                <p:nvPr/>
              </p:nvSpPr>
              <p:spPr>
                <a:xfrm>
                  <a:off x="-7513550" y="14167675"/>
                  <a:ext cx="8375" cy="6100"/>
                </a:xfrm>
                <a:custGeom>
                  <a:avLst/>
                  <a:gdLst/>
                  <a:ahLst/>
                  <a:cxnLst/>
                  <a:rect l="l" t="t" r="r" b="b"/>
                  <a:pathLst>
                    <a:path w="335" h="244" extrusionOk="0">
                      <a:moveTo>
                        <a:pt x="0" y="0"/>
                      </a:moveTo>
                      <a:lnTo>
                        <a:pt x="335" y="243"/>
                      </a:lnTo>
                      <a:lnTo>
                        <a:pt x="335" y="24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6" name="Google Shape;10946;p13"/>
                <p:cNvSpPr/>
                <p:nvPr/>
              </p:nvSpPr>
              <p:spPr>
                <a:xfrm>
                  <a:off x="-7518875" y="14029375"/>
                  <a:ext cx="2300" cy="133750"/>
                </a:xfrm>
                <a:custGeom>
                  <a:avLst/>
                  <a:gdLst/>
                  <a:ahLst/>
                  <a:cxnLst/>
                  <a:rect l="l" t="t" r="r" b="b"/>
                  <a:pathLst>
                    <a:path w="92" h="5350" extrusionOk="0">
                      <a:moveTo>
                        <a:pt x="1" y="0"/>
                      </a:moveTo>
                      <a:lnTo>
                        <a:pt x="1" y="31"/>
                      </a:lnTo>
                      <a:lnTo>
                        <a:pt x="1" y="152"/>
                      </a:lnTo>
                      <a:lnTo>
                        <a:pt x="1" y="5228"/>
                      </a:lnTo>
                      <a:lnTo>
                        <a:pt x="61" y="5350"/>
                      </a:lnTo>
                      <a:lnTo>
                        <a:pt x="92" y="5319"/>
                      </a:lnTo>
                      <a:lnTo>
                        <a:pt x="92" y="5228"/>
                      </a:lnTo>
                      <a:lnTo>
                        <a:pt x="92" y="152"/>
                      </a:lnTo>
                      <a:lnTo>
                        <a:pt x="92" y="31"/>
                      </a:lnTo>
                      <a:lnTo>
                        <a:pt x="61" y="0"/>
                      </a:lnTo>
                      <a:lnTo>
                        <a:pt x="61"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7" name="Google Shape;10947;p13"/>
                <p:cNvSpPr/>
                <p:nvPr/>
              </p:nvSpPr>
              <p:spPr>
                <a:xfrm>
                  <a:off x="-7515075" y="13983775"/>
                  <a:ext cx="77525" cy="44100"/>
                </a:xfrm>
                <a:custGeom>
                  <a:avLst/>
                  <a:gdLst/>
                  <a:ahLst/>
                  <a:cxnLst/>
                  <a:rect l="l" t="t" r="r" b="b"/>
                  <a:pathLst>
                    <a:path w="3101" h="1764" extrusionOk="0">
                      <a:moveTo>
                        <a:pt x="3101" y="1"/>
                      </a:moveTo>
                      <a:lnTo>
                        <a:pt x="92" y="1703"/>
                      </a:lnTo>
                      <a:lnTo>
                        <a:pt x="1" y="1763"/>
                      </a:lnTo>
                      <a:lnTo>
                        <a:pt x="3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8" name="Google Shape;10948;p13"/>
                <p:cNvSpPr/>
                <p:nvPr/>
              </p:nvSpPr>
              <p:spPr>
                <a:xfrm>
                  <a:off x="-7515075" y="14164625"/>
                  <a:ext cx="30425" cy="17500"/>
                </a:xfrm>
                <a:custGeom>
                  <a:avLst/>
                  <a:gdLst/>
                  <a:ahLst/>
                  <a:cxnLst/>
                  <a:rect l="l" t="t" r="r" b="b"/>
                  <a:pathLst>
                    <a:path w="1217" h="700" extrusionOk="0">
                      <a:moveTo>
                        <a:pt x="1" y="1"/>
                      </a:moveTo>
                      <a:lnTo>
                        <a:pt x="92" y="61"/>
                      </a:lnTo>
                      <a:lnTo>
                        <a:pt x="1216" y="700"/>
                      </a:lnTo>
                      <a:lnTo>
                        <a:pt x="1216" y="700"/>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9" name="Google Shape;10949;p13"/>
                <p:cNvSpPr/>
                <p:nvPr/>
              </p:nvSpPr>
              <p:spPr>
                <a:xfrm>
                  <a:off x="-7401075" y="13960975"/>
                  <a:ext cx="3050" cy="133775"/>
                </a:xfrm>
                <a:custGeom>
                  <a:avLst/>
                  <a:gdLst/>
                  <a:ahLst/>
                  <a:cxnLst/>
                  <a:rect l="l" t="t" r="r" b="b"/>
                  <a:pathLst>
                    <a:path w="122" h="5351" extrusionOk="0">
                      <a:moveTo>
                        <a:pt x="91" y="1"/>
                      </a:moveTo>
                      <a:lnTo>
                        <a:pt x="0" y="31"/>
                      </a:lnTo>
                      <a:lnTo>
                        <a:pt x="0" y="153"/>
                      </a:lnTo>
                      <a:lnTo>
                        <a:pt x="0" y="5229"/>
                      </a:lnTo>
                      <a:lnTo>
                        <a:pt x="0" y="5320"/>
                      </a:lnTo>
                      <a:lnTo>
                        <a:pt x="91" y="5350"/>
                      </a:lnTo>
                      <a:lnTo>
                        <a:pt x="122" y="5320"/>
                      </a:lnTo>
                      <a:lnTo>
                        <a:pt x="122" y="5229"/>
                      </a:lnTo>
                      <a:lnTo>
                        <a:pt x="122" y="153"/>
                      </a:lnTo>
                      <a:lnTo>
                        <a:pt x="122" y="31"/>
                      </a:lnTo>
                      <a:lnTo>
                        <a:pt x="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0" name="Google Shape;10950;p13"/>
                <p:cNvSpPr/>
                <p:nvPr/>
              </p:nvSpPr>
              <p:spPr>
                <a:xfrm>
                  <a:off x="-7399575" y="14097750"/>
                  <a:ext cx="2300" cy="95775"/>
                </a:xfrm>
                <a:custGeom>
                  <a:avLst/>
                  <a:gdLst/>
                  <a:ahLst/>
                  <a:cxnLst/>
                  <a:rect l="l" t="t" r="r" b="b"/>
                  <a:pathLst>
                    <a:path w="92" h="3831" extrusionOk="0">
                      <a:moveTo>
                        <a:pt x="31" y="1"/>
                      </a:moveTo>
                      <a:lnTo>
                        <a:pt x="1" y="31"/>
                      </a:lnTo>
                      <a:lnTo>
                        <a:pt x="1" y="153"/>
                      </a:lnTo>
                      <a:lnTo>
                        <a:pt x="1" y="3831"/>
                      </a:lnTo>
                      <a:lnTo>
                        <a:pt x="92" y="3831"/>
                      </a:lnTo>
                      <a:lnTo>
                        <a:pt x="92" y="153"/>
                      </a:lnTo>
                      <a:lnTo>
                        <a:pt x="92" y="31"/>
                      </a:lnTo>
                      <a:lnTo>
                        <a:pt x="6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1" name="Google Shape;10951;p13"/>
                <p:cNvSpPr/>
                <p:nvPr/>
              </p:nvSpPr>
              <p:spPr>
                <a:xfrm>
                  <a:off x="-7399575" y="14096250"/>
                  <a:ext cx="72225" cy="44075"/>
                </a:xfrm>
                <a:custGeom>
                  <a:avLst/>
                  <a:gdLst/>
                  <a:ahLst/>
                  <a:cxnLst/>
                  <a:rect l="l" t="t" r="r" b="b"/>
                  <a:pathLst>
                    <a:path w="2889" h="1763" extrusionOk="0">
                      <a:moveTo>
                        <a:pt x="92" y="0"/>
                      </a:moveTo>
                      <a:lnTo>
                        <a:pt x="1" y="91"/>
                      </a:lnTo>
                      <a:lnTo>
                        <a:pt x="31" y="122"/>
                      </a:lnTo>
                      <a:lnTo>
                        <a:pt x="122" y="152"/>
                      </a:lnTo>
                      <a:lnTo>
                        <a:pt x="2858" y="1763"/>
                      </a:lnTo>
                      <a:cubicBezTo>
                        <a:pt x="2858" y="1733"/>
                        <a:pt x="2888" y="1672"/>
                        <a:pt x="2888" y="1672"/>
                      </a:cubicBezTo>
                      <a:lnTo>
                        <a:pt x="153" y="9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2" name="Google Shape;10952;p13"/>
                <p:cNvSpPr/>
                <p:nvPr/>
              </p:nvSpPr>
              <p:spPr>
                <a:xfrm>
                  <a:off x="-7517350" y="14027850"/>
                  <a:ext cx="118575" cy="68425"/>
                </a:xfrm>
                <a:custGeom>
                  <a:avLst/>
                  <a:gdLst/>
                  <a:ahLst/>
                  <a:cxnLst/>
                  <a:rect l="l" t="t" r="r" b="b"/>
                  <a:pathLst>
                    <a:path w="4743" h="2737" extrusionOk="0">
                      <a:moveTo>
                        <a:pt x="92" y="0"/>
                      </a:moveTo>
                      <a:lnTo>
                        <a:pt x="31" y="61"/>
                      </a:lnTo>
                      <a:lnTo>
                        <a:pt x="0" y="61"/>
                      </a:lnTo>
                      <a:lnTo>
                        <a:pt x="31" y="92"/>
                      </a:lnTo>
                      <a:lnTo>
                        <a:pt x="152" y="122"/>
                      </a:lnTo>
                      <a:lnTo>
                        <a:pt x="4560" y="2675"/>
                      </a:lnTo>
                      <a:lnTo>
                        <a:pt x="4621" y="2736"/>
                      </a:lnTo>
                      <a:lnTo>
                        <a:pt x="4742" y="2675"/>
                      </a:lnTo>
                      <a:lnTo>
                        <a:pt x="4651" y="2645"/>
                      </a:lnTo>
                      <a:lnTo>
                        <a:pt x="4590" y="2584"/>
                      </a:lnTo>
                      <a:lnTo>
                        <a:pt x="183" y="6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3" name="Google Shape;10953;p13"/>
                <p:cNvSpPr/>
                <p:nvPr/>
              </p:nvSpPr>
              <p:spPr>
                <a:xfrm>
                  <a:off x="-7516600" y="14049875"/>
                  <a:ext cx="196850" cy="114775"/>
                </a:xfrm>
                <a:custGeom>
                  <a:avLst/>
                  <a:gdLst/>
                  <a:ahLst/>
                  <a:cxnLst/>
                  <a:rect l="l" t="t" r="r" b="b"/>
                  <a:pathLst>
                    <a:path w="7874" h="4591" extrusionOk="0">
                      <a:moveTo>
                        <a:pt x="7813" y="1"/>
                      </a:moveTo>
                      <a:lnTo>
                        <a:pt x="4864" y="1703"/>
                      </a:lnTo>
                      <a:lnTo>
                        <a:pt x="4743" y="1764"/>
                      </a:lnTo>
                      <a:lnTo>
                        <a:pt x="4712" y="1794"/>
                      </a:lnTo>
                      <a:lnTo>
                        <a:pt x="4591" y="1855"/>
                      </a:lnTo>
                      <a:lnTo>
                        <a:pt x="4530" y="1916"/>
                      </a:lnTo>
                      <a:lnTo>
                        <a:pt x="122" y="4439"/>
                      </a:lnTo>
                      <a:lnTo>
                        <a:pt x="31" y="4499"/>
                      </a:lnTo>
                      <a:lnTo>
                        <a:pt x="1" y="4530"/>
                      </a:lnTo>
                      <a:lnTo>
                        <a:pt x="31" y="4560"/>
                      </a:lnTo>
                      <a:lnTo>
                        <a:pt x="122" y="4591"/>
                      </a:lnTo>
                      <a:lnTo>
                        <a:pt x="183" y="4560"/>
                      </a:lnTo>
                      <a:lnTo>
                        <a:pt x="4591" y="2007"/>
                      </a:lnTo>
                      <a:lnTo>
                        <a:pt x="4682" y="1977"/>
                      </a:lnTo>
                      <a:lnTo>
                        <a:pt x="4712" y="1946"/>
                      </a:lnTo>
                      <a:lnTo>
                        <a:pt x="4834" y="1855"/>
                      </a:lnTo>
                      <a:lnTo>
                        <a:pt x="4895" y="1825"/>
                      </a:lnTo>
                      <a:lnTo>
                        <a:pt x="7873" y="123"/>
                      </a:lnTo>
                      <a:cubicBezTo>
                        <a:pt x="7873" y="92"/>
                        <a:pt x="7873" y="31"/>
                        <a:pt x="7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4" name="Google Shape;10954;p13"/>
                <p:cNvSpPr/>
                <p:nvPr/>
              </p:nvSpPr>
              <p:spPr>
                <a:xfrm>
                  <a:off x="-7518875" y="14164625"/>
                  <a:ext cx="3075" cy="16750"/>
                </a:xfrm>
                <a:custGeom>
                  <a:avLst/>
                  <a:gdLst/>
                  <a:ahLst/>
                  <a:cxnLst/>
                  <a:rect l="l" t="t" r="r" b="b"/>
                  <a:pathLst>
                    <a:path w="123" h="670" extrusionOk="0">
                      <a:moveTo>
                        <a:pt x="1" y="1"/>
                      </a:moveTo>
                      <a:lnTo>
                        <a:pt x="1" y="213"/>
                      </a:lnTo>
                      <a:lnTo>
                        <a:pt x="1" y="669"/>
                      </a:lnTo>
                      <a:cubicBezTo>
                        <a:pt x="61" y="669"/>
                        <a:pt x="92" y="609"/>
                        <a:pt x="122" y="609"/>
                      </a:cubicBezTo>
                      <a:lnTo>
                        <a:pt x="122" y="213"/>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5" name="Google Shape;10955;p13"/>
                <p:cNvSpPr/>
                <p:nvPr/>
              </p:nvSpPr>
              <p:spPr>
                <a:xfrm>
                  <a:off x="-7518875" y="14160075"/>
                  <a:ext cx="2300" cy="3825"/>
                </a:xfrm>
                <a:custGeom>
                  <a:avLst/>
                  <a:gdLst/>
                  <a:ahLst/>
                  <a:cxnLst/>
                  <a:rect l="l" t="t" r="r" b="b"/>
                  <a:pathLst>
                    <a:path w="92" h="153" extrusionOk="0">
                      <a:moveTo>
                        <a:pt x="1" y="0"/>
                      </a:moveTo>
                      <a:lnTo>
                        <a:pt x="1" y="91"/>
                      </a:lnTo>
                      <a:lnTo>
                        <a:pt x="92" y="152"/>
                      </a:lnTo>
                      <a:lnTo>
                        <a:pt x="61" y="122"/>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6" name="Google Shape;10956;p13"/>
                <p:cNvSpPr/>
                <p:nvPr/>
              </p:nvSpPr>
              <p:spPr>
                <a:xfrm>
                  <a:off x="-7520400" y="14162350"/>
                  <a:ext cx="37275" cy="20550"/>
                </a:xfrm>
                <a:custGeom>
                  <a:avLst/>
                  <a:gdLst/>
                  <a:ahLst/>
                  <a:cxnLst/>
                  <a:rect l="l" t="t" r="r" b="b"/>
                  <a:pathLst>
                    <a:path w="1491" h="822" extrusionOk="0">
                      <a:moveTo>
                        <a:pt x="1" y="0"/>
                      </a:moveTo>
                      <a:lnTo>
                        <a:pt x="62" y="92"/>
                      </a:lnTo>
                      <a:lnTo>
                        <a:pt x="183" y="304"/>
                      </a:lnTo>
                      <a:lnTo>
                        <a:pt x="366" y="608"/>
                      </a:lnTo>
                      <a:cubicBezTo>
                        <a:pt x="426" y="608"/>
                        <a:pt x="457" y="548"/>
                        <a:pt x="457" y="548"/>
                      </a:cubicBezTo>
                      <a:lnTo>
                        <a:pt x="274" y="244"/>
                      </a:lnTo>
                      <a:lnTo>
                        <a:pt x="609" y="456"/>
                      </a:lnTo>
                      <a:lnTo>
                        <a:pt x="639" y="456"/>
                      </a:lnTo>
                      <a:cubicBezTo>
                        <a:pt x="913" y="608"/>
                        <a:pt x="1186" y="700"/>
                        <a:pt x="1490" y="821"/>
                      </a:cubicBezTo>
                      <a:lnTo>
                        <a:pt x="214" y="92"/>
                      </a:lnTo>
                      <a:lnTo>
                        <a:pt x="153" y="61"/>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7" name="Google Shape;10957;p13"/>
                <p:cNvSpPr/>
                <p:nvPr/>
              </p:nvSpPr>
              <p:spPr>
                <a:xfrm>
                  <a:off x="-8227100" y="13756575"/>
                  <a:ext cx="38025" cy="129200"/>
                </a:xfrm>
                <a:custGeom>
                  <a:avLst/>
                  <a:gdLst/>
                  <a:ahLst/>
                  <a:cxnLst/>
                  <a:rect l="l" t="t" r="r" b="b"/>
                  <a:pathLst>
                    <a:path w="1521" h="5168" extrusionOk="0">
                      <a:moveTo>
                        <a:pt x="1" y="0"/>
                      </a:moveTo>
                      <a:lnTo>
                        <a:pt x="1" y="122"/>
                      </a:lnTo>
                      <a:lnTo>
                        <a:pt x="1429" y="2614"/>
                      </a:lnTo>
                      <a:lnTo>
                        <a:pt x="1" y="5168"/>
                      </a:lnTo>
                      <a:lnTo>
                        <a:pt x="1490" y="2584"/>
                      </a:lnTo>
                      <a:lnTo>
                        <a:pt x="1521" y="2584"/>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8" name="Google Shape;10958;p13"/>
                <p:cNvSpPr/>
                <p:nvPr/>
              </p:nvSpPr>
              <p:spPr>
                <a:xfrm>
                  <a:off x="-8268875" y="13756575"/>
                  <a:ext cx="38775" cy="129200"/>
                </a:xfrm>
                <a:custGeom>
                  <a:avLst/>
                  <a:gdLst/>
                  <a:ahLst/>
                  <a:cxnLst/>
                  <a:rect l="l" t="t" r="r" b="b"/>
                  <a:pathLst>
                    <a:path w="1551" h="5168" extrusionOk="0">
                      <a:moveTo>
                        <a:pt x="1550" y="0"/>
                      </a:moveTo>
                      <a:lnTo>
                        <a:pt x="1429" y="31"/>
                      </a:lnTo>
                      <a:lnTo>
                        <a:pt x="0" y="2584"/>
                      </a:lnTo>
                      <a:lnTo>
                        <a:pt x="31" y="2584"/>
                      </a:lnTo>
                      <a:lnTo>
                        <a:pt x="1550" y="5168"/>
                      </a:lnTo>
                      <a:lnTo>
                        <a:pt x="61" y="2614"/>
                      </a:lnTo>
                      <a:lnTo>
                        <a:pt x="1550" y="122"/>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9" name="Google Shape;10959;p13"/>
                <p:cNvSpPr/>
                <p:nvPr/>
              </p:nvSpPr>
              <p:spPr>
                <a:xfrm>
                  <a:off x="-8268875" y="13896400"/>
                  <a:ext cx="38775" cy="76000"/>
                </a:xfrm>
                <a:custGeom>
                  <a:avLst/>
                  <a:gdLst/>
                  <a:ahLst/>
                  <a:cxnLst/>
                  <a:rect l="l" t="t" r="r" b="b"/>
                  <a:pathLst>
                    <a:path w="1551" h="3040" extrusionOk="0">
                      <a:moveTo>
                        <a:pt x="1550" y="0"/>
                      </a:moveTo>
                      <a:lnTo>
                        <a:pt x="31" y="2584"/>
                      </a:lnTo>
                      <a:lnTo>
                        <a:pt x="0" y="2584"/>
                      </a:lnTo>
                      <a:lnTo>
                        <a:pt x="182" y="2918"/>
                      </a:lnTo>
                      <a:cubicBezTo>
                        <a:pt x="274" y="2948"/>
                        <a:pt x="304" y="2979"/>
                        <a:pt x="365" y="3040"/>
                      </a:cubicBezTo>
                      <a:lnTo>
                        <a:pt x="122" y="2523"/>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0" name="Google Shape;10960;p13"/>
                <p:cNvSpPr/>
                <p:nvPr/>
              </p:nvSpPr>
              <p:spPr>
                <a:xfrm>
                  <a:off x="-8227100" y="13896400"/>
                  <a:ext cx="38800" cy="93475"/>
                </a:xfrm>
                <a:custGeom>
                  <a:avLst/>
                  <a:gdLst/>
                  <a:ahLst/>
                  <a:cxnLst/>
                  <a:rect l="l" t="t" r="r" b="b"/>
                  <a:pathLst>
                    <a:path w="1552" h="3739" extrusionOk="0">
                      <a:moveTo>
                        <a:pt x="1" y="0"/>
                      </a:moveTo>
                      <a:lnTo>
                        <a:pt x="1429" y="2523"/>
                      </a:lnTo>
                      <a:lnTo>
                        <a:pt x="761" y="3708"/>
                      </a:lnTo>
                      <a:cubicBezTo>
                        <a:pt x="791" y="3708"/>
                        <a:pt x="822" y="3708"/>
                        <a:pt x="882" y="3739"/>
                      </a:cubicBezTo>
                      <a:lnTo>
                        <a:pt x="1551" y="2584"/>
                      </a:lnTo>
                      <a:lnTo>
                        <a:pt x="1521" y="258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1" name="Google Shape;10961;p13"/>
                <p:cNvSpPr/>
                <p:nvPr/>
              </p:nvSpPr>
              <p:spPr>
                <a:xfrm>
                  <a:off x="-8317525" y="13872075"/>
                  <a:ext cx="9900" cy="19025"/>
                </a:xfrm>
                <a:custGeom>
                  <a:avLst/>
                  <a:gdLst/>
                  <a:ahLst/>
                  <a:cxnLst/>
                  <a:rect l="l" t="t" r="r" b="b"/>
                  <a:pathLst>
                    <a:path w="396" h="761" extrusionOk="0">
                      <a:moveTo>
                        <a:pt x="1" y="0"/>
                      </a:moveTo>
                      <a:lnTo>
                        <a:pt x="1" y="213"/>
                      </a:lnTo>
                      <a:lnTo>
                        <a:pt x="335" y="760"/>
                      </a:lnTo>
                      <a:lnTo>
                        <a:pt x="396" y="699"/>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2" name="Google Shape;10962;p13"/>
                <p:cNvSpPr/>
                <p:nvPr/>
              </p:nvSpPr>
              <p:spPr>
                <a:xfrm>
                  <a:off x="-8301550" y="13821150"/>
                  <a:ext cx="71450" cy="67675"/>
                </a:xfrm>
                <a:custGeom>
                  <a:avLst/>
                  <a:gdLst/>
                  <a:ahLst/>
                  <a:cxnLst/>
                  <a:rect l="l" t="t" r="r" b="b"/>
                  <a:pathLst>
                    <a:path w="2858" h="2707" extrusionOk="0">
                      <a:moveTo>
                        <a:pt x="91" y="1"/>
                      </a:moveTo>
                      <a:cubicBezTo>
                        <a:pt x="61" y="31"/>
                        <a:pt x="61" y="62"/>
                        <a:pt x="0" y="122"/>
                      </a:cubicBezTo>
                      <a:lnTo>
                        <a:pt x="1277" y="122"/>
                      </a:lnTo>
                      <a:lnTo>
                        <a:pt x="2736" y="2645"/>
                      </a:lnTo>
                      <a:lnTo>
                        <a:pt x="2857" y="2706"/>
                      </a:lnTo>
                      <a:lnTo>
                        <a:pt x="2857" y="2585"/>
                      </a:lnTo>
                      <a:lnTo>
                        <a:pt x="13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3" name="Google Shape;10963;p13"/>
                <p:cNvSpPr/>
                <p:nvPr/>
              </p:nvSpPr>
              <p:spPr>
                <a:xfrm>
                  <a:off x="-8227100" y="13893350"/>
                  <a:ext cx="114025" cy="67650"/>
                </a:xfrm>
                <a:custGeom>
                  <a:avLst/>
                  <a:gdLst/>
                  <a:ahLst/>
                  <a:cxnLst/>
                  <a:rect l="l" t="t" r="r" b="b"/>
                  <a:pathLst>
                    <a:path w="4561" h="2706" extrusionOk="0">
                      <a:moveTo>
                        <a:pt x="1" y="0"/>
                      </a:moveTo>
                      <a:lnTo>
                        <a:pt x="1" y="122"/>
                      </a:lnTo>
                      <a:lnTo>
                        <a:pt x="1490" y="2706"/>
                      </a:lnTo>
                      <a:lnTo>
                        <a:pt x="4469" y="2706"/>
                      </a:lnTo>
                      <a:lnTo>
                        <a:pt x="4560" y="2645"/>
                      </a:lnTo>
                      <a:lnTo>
                        <a:pt x="4469" y="2584"/>
                      </a:lnTo>
                      <a:lnTo>
                        <a:pt x="1551" y="2584"/>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4" name="Google Shape;10964;p13"/>
                <p:cNvSpPr/>
                <p:nvPr/>
              </p:nvSpPr>
              <p:spPr>
                <a:xfrm>
                  <a:off x="-8151100" y="13891075"/>
                  <a:ext cx="39550" cy="66125"/>
                </a:xfrm>
                <a:custGeom>
                  <a:avLst/>
                  <a:gdLst/>
                  <a:ahLst/>
                  <a:cxnLst/>
                  <a:rect l="l" t="t" r="r" b="b"/>
                  <a:pathLst>
                    <a:path w="1582" h="2645" extrusionOk="0">
                      <a:moveTo>
                        <a:pt x="122" y="0"/>
                      </a:moveTo>
                      <a:lnTo>
                        <a:pt x="61" y="61"/>
                      </a:lnTo>
                      <a:lnTo>
                        <a:pt x="0" y="61"/>
                      </a:lnTo>
                      <a:lnTo>
                        <a:pt x="1490" y="2584"/>
                      </a:lnTo>
                      <a:lnTo>
                        <a:pt x="1581" y="2645"/>
                      </a:lnTo>
                      <a:lnTo>
                        <a:pt x="1581" y="2554"/>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5" name="Google Shape;10965;p13"/>
                <p:cNvSpPr/>
                <p:nvPr/>
              </p:nvSpPr>
              <p:spPr>
                <a:xfrm>
                  <a:off x="-8279525" y="13893350"/>
                  <a:ext cx="49425" cy="67650"/>
                </a:xfrm>
                <a:custGeom>
                  <a:avLst/>
                  <a:gdLst/>
                  <a:ahLst/>
                  <a:cxnLst/>
                  <a:rect l="l" t="t" r="r" b="b"/>
                  <a:pathLst>
                    <a:path w="1977" h="2706" extrusionOk="0">
                      <a:moveTo>
                        <a:pt x="1976" y="0"/>
                      </a:moveTo>
                      <a:lnTo>
                        <a:pt x="1916" y="31"/>
                      </a:lnTo>
                      <a:lnTo>
                        <a:pt x="426" y="2584"/>
                      </a:lnTo>
                      <a:lnTo>
                        <a:pt x="1" y="2584"/>
                      </a:lnTo>
                      <a:lnTo>
                        <a:pt x="122" y="2706"/>
                      </a:lnTo>
                      <a:lnTo>
                        <a:pt x="457" y="2706"/>
                      </a:lnTo>
                      <a:lnTo>
                        <a:pt x="1976" y="122"/>
                      </a:lnTo>
                      <a:lnTo>
                        <a:pt x="19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6" name="Google Shape;10966;p13"/>
                <p:cNvSpPr/>
                <p:nvPr/>
              </p:nvSpPr>
              <p:spPr>
                <a:xfrm>
                  <a:off x="-8315250" y="13890300"/>
                  <a:ext cx="83625" cy="15225"/>
                </a:xfrm>
                <a:custGeom>
                  <a:avLst/>
                  <a:gdLst/>
                  <a:ahLst/>
                  <a:cxnLst/>
                  <a:rect l="l" t="t" r="r" b="b"/>
                  <a:pathLst>
                    <a:path w="3345" h="609" extrusionOk="0">
                      <a:moveTo>
                        <a:pt x="244" y="1"/>
                      </a:moveTo>
                      <a:lnTo>
                        <a:pt x="214" y="31"/>
                      </a:lnTo>
                      <a:lnTo>
                        <a:pt x="1" y="457"/>
                      </a:lnTo>
                      <a:cubicBezTo>
                        <a:pt x="1" y="487"/>
                        <a:pt x="31" y="578"/>
                        <a:pt x="31" y="609"/>
                      </a:cubicBezTo>
                      <a:lnTo>
                        <a:pt x="335" y="122"/>
                      </a:lnTo>
                      <a:lnTo>
                        <a:pt x="3253" y="122"/>
                      </a:lnTo>
                      <a:lnTo>
                        <a:pt x="3345" y="31"/>
                      </a:lnTo>
                      <a:lnTo>
                        <a:pt x="32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7" name="Google Shape;10967;p13"/>
                <p:cNvSpPr/>
                <p:nvPr/>
              </p:nvSpPr>
              <p:spPr>
                <a:xfrm>
                  <a:off x="-8227100" y="13821150"/>
                  <a:ext cx="114025" cy="67675"/>
                </a:xfrm>
                <a:custGeom>
                  <a:avLst/>
                  <a:gdLst/>
                  <a:ahLst/>
                  <a:cxnLst/>
                  <a:rect l="l" t="t" r="r" b="b"/>
                  <a:pathLst>
                    <a:path w="4561" h="2707" extrusionOk="0">
                      <a:moveTo>
                        <a:pt x="1490" y="1"/>
                      </a:moveTo>
                      <a:lnTo>
                        <a:pt x="1" y="2585"/>
                      </a:lnTo>
                      <a:lnTo>
                        <a:pt x="1" y="2706"/>
                      </a:lnTo>
                      <a:lnTo>
                        <a:pt x="62" y="2645"/>
                      </a:lnTo>
                      <a:lnTo>
                        <a:pt x="1551" y="122"/>
                      </a:lnTo>
                      <a:lnTo>
                        <a:pt x="4469" y="122"/>
                      </a:lnTo>
                      <a:lnTo>
                        <a:pt x="4560" y="31"/>
                      </a:lnTo>
                      <a:lnTo>
                        <a:pt x="44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8" name="Google Shape;10968;p13"/>
                <p:cNvSpPr/>
                <p:nvPr/>
              </p:nvSpPr>
              <p:spPr>
                <a:xfrm>
                  <a:off x="-8226325" y="13824950"/>
                  <a:ext cx="114775" cy="67675"/>
                </a:xfrm>
                <a:custGeom>
                  <a:avLst/>
                  <a:gdLst/>
                  <a:ahLst/>
                  <a:cxnLst/>
                  <a:rect l="l" t="t" r="r" b="b"/>
                  <a:pathLst>
                    <a:path w="4591" h="2707" extrusionOk="0">
                      <a:moveTo>
                        <a:pt x="4590" y="1"/>
                      </a:moveTo>
                      <a:lnTo>
                        <a:pt x="4499" y="31"/>
                      </a:lnTo>
                      <a:lnTo>
                        <a:pt x="3009" y="2584"/>
                      </a:lnTo>
                      <a:lnTo>
                        <a:pt x="91" y="2584"/>
                      </a:lnTo>
                      <a:lnTo>
                        <a:pt x="0" y="2645"/>
                      </a:lnTo>
                      <a:lnTo>
                        <a:pt x="91" y="2706"/>
                      </a:lnTo>
                      <a:lnTo>
                        <a:pt x="3070" y="2706"/>
                      </a:lnTo>
                      <a:lnTo>
                        <a:pt x="3131" y="2645"/>
                      </a:lnTo>
                      <a:lnTo>
                        <a:pt x="4590" y="122"/>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9" name="Google Shape;10969;p13"/>
                <p:cNvSpPr/>
                <p:nvPr/>
              </p:nvSpPr>
              <p:spPr>
                <a:xfrm>
                  <a:off x="-8220250" y="13757325"/>
                  <a:ext cx="106400" cy="61575"/>
                </a:xfrm>
                <a:custGeom>
                  <a:avLst/>
                  <a:gdLst/>
                  <a:ahLst/>
                  <a:cxnLst/>
                  <a:rect l="l" t="t" r="r" b="b"/>
                  <a:pathLst>
                    <a:path w="4256" h="2463" extrusionOk="0">
                      <a:moveTo>
                        <a:pt x="4256" y="2463"/>
                      </a:moveTo>
                      <a:lnTo>
                        <a:pt x="4256" y="246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0" name="Google Shape;10970;p13"/>
                <p:cNvSpPr/>
                <p:nvPr/>
              </p:nvSpPr>
              <p:spPr>
                <a:xfrm>
                  <a:off x="-8176175" y="13958700"/>
                  <a:ext cx="64625" cy="38775"/>
                </a:xfrm>
                <a:custGeom>
                  <a:avLst/>
                  <a:gdLst/>
                  <a:ahLst/>
                  <a:cxnLst/>
                  <a:rect l="l" t="t" r="r" b="b"/>
                  <a:pathLst>
                    <a:path w="2585" h="1551" extrusionOk="0">
                      <a:moveTo>
                        <a:pt x="2554" y="0"/>
                      </a:moveTo>
                      <a:lnTo>
                        <a:pt x="2493" y="31"/>
                      </a:lnTo>
                      <a:lnTo>
                        <a:pt x="0" y="1490"/>
                      </a:lnTo>
                      <a:cubicBezTo>
                        <a:pt x="0" y="1520"/>
                        <a:pt x="61" y="1551"/>
                        <a:pt x="61" y="1551"/>
                      </a:cubicBezTo>
                      <a:lnTo>
                        <a:pt x="1125" y="943"/>
                      </a:lnTo>
                      <a:lnTo>
                        <a:pt x="2523" y="122"/>
                      </a:lnTo>
                      <a:lnTo>
                        <a:pt x="2584" y="92"/>
                      </a:lnTo>
                      <a:lnTo>
                        <a:pt x="2554" y="92"/>
                      </a:lnTo>
                      <a:lnTo>
                        <a:pt x="2584" y="31"/>
                      </a:lnTo>
                      <a:lnTo>
                        <a:pt x="25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1" name="Google Shape;10971;p13"/>
                <p:cNvSpPr/>
                <p:nvPr/>
              </p:nvSpPr>
              <p:spPr>
                <a:xfrm>
                  <a:off x="-8241525" y="13755800"/>
                  <a:ext cx="11425" cy="6100"/>
                </a:xfrm>
                <a:custGeom>
                  <a:avLst/>
                  <a:gdLst/>
                  <a:ahLst/>
                  <a:cxnLst/>
                  <a:rect l="l" t="t" r="r" b="b"/>
                  <a:pathLst>
                    <a:path w="457" h="244" extrusionOk="0">
                      <a:moveTo>
                        <a:pt x="304" y="1"/>
                      </a:moveTo>
                      <a:lnTo>
                        <a:pt x="0" y="153"/>
                      </a:lnTo>
                      <a:lnTo>
                        <a:pt x="0" y="244"/>
                      </a:lnTo>
                      <a:lnTo>
                        <a:pt x="335" y="62"/>
                      </a:lnTo>
                      <a:lnTo>
                        <a:pt x="4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2" name="Google Shape;10972;p13"/>
                <p:cNvSpPr/>
                <p:nvPr/>
              </p:nvSpPr>
              <p:spPr>
                <a:xfrm>
                  <a:off x="-8230125" y="13755800"/>
                  <a:ext cx="3050" cy="133775"/>
                </a:xfrm>
                <a:custGeom>
                  <a:avLst/>
                  <a:gdLst/>
                  <a:ahLst/>
                  <a:cxnLst/>
                  <a:rect l="l" t="t" r="r" b="b"/>
                  <a:pathLst>
                    <a:path w="122" h="5351" extrusionOk="0">
                      <a:moveTo>
                        <a:pt x="0" y="1"/>
                      </a:moveTo>
                      <a:lnTo>
                        <a:pt x="0" y="31"/>
                      </a:lnTo>
                      <a:lnTo>
                        <a:pt x="0" y="153"/>
                      </a:lnTo>
                      <a:lnTo>
                        <a:pt x="0" y="5199"/>
                      </a:lnTo>
                      <a:lnTo>
                        <a:pt x="0" y="5320"/>
                      </a:lnTo>
                      <a:lnTo>
                        <a:pt x="31" y="5350"/>
                      </a:lnTo>
                      <a:lnTo>
                        <a:pt x="122" y="5320"/>
                      </a:lnTo>
                      <a:lnTo>
                        <a:pt x="122" y="5199"/>
                      </a:lnTo>
                      <a:lnTo>
                        <a:pt x="122" y="153"/>
                      </a:lnTo>
                      <a:lnTo>
                        <a:pt x="122" y="31"/>
                      </a:lnTo>
                      <a:lnTo>
                        <a:pt x="91" y="1"/>
                      </a:lnTo>
                      <a:lnTo>
                        <a:pt x="31" y="3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3" name="Google Shape;10973;p13"/>
                <p:cNvSpPr/>
                <p:nvPr/>
              </p:nvSpPr>
              <p:spPr>
                <a:xfrm>
                  <a:off x="-8229375" y="13892600"/>
                  <a:ext cx="3075" cy="92725"/>
                </a:xfrm>
                <a:custGeom>
                  <a:avLst/>
                  <a:gdLst/>
                  <a:ahLst/>
                  <a:cxnLst/>
                  <a:rect l="l" t="t" r="r" b="b"/>
                  <a:pathLst>
                    <a:path w="123" h="3709" extrusionOk="0">
                      <a:moveTo>
                        <a:pt x="61" y="0"/>
                      </a:moveTo>
                      <a:lnTo>
                        <a:pt x="1" y="30"/>
                      </a:lnTo>
                      <a:lnTo>
                        <a:pt x="1" y="152"/>
                      </a:lnTo>
                      <a:lnTo>
                        <a:pt x="1" y="3678"/>
                      </a:lnTo>
                      <a:cubicBezTo>
                        <a:pt x="61" y="3678"/>
                        <a:pt x="92" y="3708"/>
                        <a:pt x="122" y="3708"/>
                      </a:cubicBezTo>
                      <a:lnTo>
                        <a:pt x="122" y="122"/>
                      </a:lnTo>
                      <a:lnTo>
                        <a:pt x="122" y="30"/>
                      </a:lnTo>
                      <a:lnTo>
                        <a:pt x="92" y="30"/>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4" name="Google Shape;10974;p13"/>
                <p:cNvSpPr/>
                <p:nvPr/>
              </p:nvSpPr>
              <p:spPr>
                <a:xfrm>
                  <a:off x="-8309925" y="13843200"/>
                  <a:ext cx="80575" cy="47900"/>
                </a:xfrm>
                <a:custGeom>
                  <a:avLst/>
                  <a:gdLst/>
                  <a:ahLst/>
                  <a:cxnLst/>
                  <a:rect l="l" t="t" r="r" b="b"/>
                  <a:pathLst>
                    <a:path w="3223" h="1916" extrusionOk="0">
                      <a:moveTo>
                        <a:pt x="31" y="0"/>
                      </a:moveTo>
                      <a:cubicBezTo>
                        <a:pt x="31" y="31"/>
                        <a:pt x="1" y="61"/>
                        <a:pt x="1" y="92"/>
                      </a:cubicBezTo>
                      <a:lnTo>
                        <a:pt x="3071" y="1885"/>
                      </a:lnTo>
                      <a:lnTo>
                        <a:pt x="3132" y="1915"/>
                      </a:lnTo>
                      <a:lnTo>
                        <a:pt x="3223" y="1854"/>
                      </a:lnTo>
                      <a:lnTo>
                        <a:pt x="3192" y="1824"/>
                      </a:lnTo>
                      <a:lnTo>
                        <a:pt x="3132" y="1763"/>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5" name="Google Shape;10975;p13"/>
                <p:cNvSpPr/>
                <p:nvPr/>
              </p:nvSpPr>
              <p:spPr>
                <a:xfrm>
                  <a:off x="-8229375" y="13891075"/>
                  <a:ext cx="117825" cy="68400"/>
                </a:xfrm>
                <a:custGeom>
                  <a:avLst/>
                  <a:gdLst/>
                  <a:ahLst/>
                  <a:cxnLst/>
                  <a:rect l="l" t="t" r="r" b="b"/>
                  <a:pathLst>
                    <a:path w="4713" h="2736" extrusionOk="0">
                      <a:moveTo>
                        <a:pt x="122" y="0"/>
                      </a:moveTo>
                      <a:lnTo>
                        <a:pt x="1" y="61"/>
                      </a:lnTo>
                      <a:lnTo>
                        <a:pt x="92" y="91"/>
                      </a:lnTo>
                      <a:lnTo>
                        <a:pt x="153" y="122"/>
                      </a:lnTo>
                      <a:lnTo>
                        <a:pt x="4560" y="2675"/>
                      </a:lnTo>
                      <a:lnTo>
                        <a:pt x="4651" y="2736"/>
                      </a:lnTo>
                      <a:lnTo>
                        <a:pt x="4682" y="2736"/>
                      </a:lnTo>
                      <a:lnTo>
                        <a:pt x="4712" y="2705"/>
                      </a:lnTo>
                      <a:lnTo>
                        <a:pt x="4712" y="2645"/>
                      </a:lnTo>
                      <a:lnTo>
                        <a:pt x="4621" y="2584"/>
                      </a:lnTo>
                      <a:lnTo>
                        <a:pt x="213" y="6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6" name="Google Shape;10976;p13"/>
                <p:cNvSpPr/>
                <p:nvPr/>
              </p:nvSpPr>
              <p:spPr>
                <a:xfrm>
                  <a:off x="-8302325" y="13821925"/>
                  <a:ext cx="190000" cy="110950"/>
                </a:xfrm>
                <a:custGeom>
                  <a:avLst/>
                  <a:gdLst/>
                  <a:ahLst/>
                  <a:cxnLst/>
                  <a:rect l="l" t="t" r="r" b="b"/>
                  <a:pathLst>
                    <a:path w="7600" h="4438" extrusionOk="0">
                      <a:moveTo>
                        <a:pt x="7569" y="0"/>
                      </a:moveTo>
                      <a:lnTo>
                        <a:pt x="7478" y="31"/>
                      </a:lnTo>
                      <a:lnTo>
                        <a:pt x="3071" y="2584"/>
                      </a:lnTo>
                      <a:lnTo>
                        <a:pt x="3010" y="2614"/>
                      </a:lnTo>
                      <a:lnTo>
                        <a:pt x="2979" y="2675"/>
                      </a:lnTo>
                      <a:lnTo>
                        <a:pt x="2858" y="2736"/>
                      </a:lnTo>
                      <a:lnTo>
                        <a:pt x="2767" y="2766"/>
                      </a:lnTo>
                      <a:lnTo>
                        <a:pt x="1" y="4377"/>
                      </a:lnTo>
                      <a:cubicBezTo>
                        <a:pt x="1" y="4408"/>
                        <a:pt x="31" y="4438"/>
                        <a:pt x="92" y="4438"/>
                      </a:cubicBezTo>
                      <a:lnTo>
                        <a:pt x="2858" y="2857"/>
                      </a:lnTo>
                      <a:lnTo>
                        <a:pt x="2888" y="2857"/>
                      </a:lnTo>
                      <a:lnTo>
                        <a:pt x="2919" y="2827"/>
                      </a:lnTo>
                      <a:lnTo>
                        <a:pt x="3040" y="2736"/>
                      </a:lnTo>
                      <a:lnTo>
                        <a:pt x="3131" y="2705"/>
                      </a:lnTo>
                      <a:lnTo>
                        <a:pt x="7539" y="152"/>
                      </a:lnTo>
                      <a:lnTo>
                        <a:pt x="7600" y="122"/>
                      </a:lnTo>
                      <a:lnTo>
                        <a:pt x="7600" y="31"/>
                      </a:lnTo>
                      <a:lnTo>
                        <a:pt x="7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7" name="Google Shape;10977;p13"/>
                <p:cNvSpPr/>
                <p:nvPr/>
              </p:nvSpPr>
              <p:spPr>
                <a:xfrm>
                  <a:off x="-8268875" y="13543050"/>
                  <a:ext cx="38775" cy="69175"/>
                </a:xfrm>
                <a:custGeom>
                  <a:avLst/>
                  <a:gdLst/>
                  <a:ahLst/>
                  <a:cxnLst/>
                  <a:rect l="l" t="t" r="r" b="b"/>
                  <a:pathLst>
                    <a:path w="1551" h="2767" extrusionOk="0">
                      <a:moveTo>
                        <a:pt x="213" y="0"/>
                      </a:moveTo>
                      <a:lnTo>
                        <a:pt x="213" y="0"/>
                      </a:lnTo>
                      <a:cubicBezTo>
                        <a:pt x="152" y="30"/>
                        <a:pt x="122" y="61"/>
                        <a:pt x="31" y="91"/>
                      </a:cubicBezTo>
                      <a:lnTo>
                        <a:pt x="0" y="182"/>
                      </a:lnTo>
                      <a:lnTo>
                        <a:pt x="31" y="182"/>
                      </a:lnTo>
                      <a:lnTo>
                        <a:pt x="1550" y="2766"/>
                      </a:lnTo>
                      <a:lnTo>
                        <a:pt x="122" y="213"/>
                      </a:lnTo>
                      <a:lnTo>
                        <a:pt x="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8" name="Google Shape;10978;p13"/>
                <p:cNvSpPr/>
                <p:nvPr/>
              </p:nvSpPr>
              <p:spPr>
                <a:xfrm>
                  <a:off x="-8227100" y="13522525"/>
                  <a:ext cx="38025" cy="89700"/>
                </a:xfrm>
                <a:custGeom>
                  <a:avLst/>
                  <a:gdLst/>
                  <a:ahLst/>
                  <a:cxnLst/>
                  <a:rect l="l" t="t" r="r" b="b"/>
                  <a:pathLst>
                    <a:path w="1521" h="3588" extrusionOk="0">
                      <a:moveTo>
                        <a:pt x="852" y="0"/>
                      </a:moveTo>
                      <a:lnTo>
                        <a:pt x="1460" y="1034"/>
                      </a:lnTo>
                      <a:lnTo>
                        <a:pt x="1" y="3587"/>
                      </a:lnTo>
                      <a:lnTo>
                        <a:pt x="1490" y="1003"/>
                      </a:lnTo>
                      <a:lnTo>
                        <a:pt x="1521" y="1003"/>
                      </a:lnTo>
                      <a:lnTo>
                        <a:pt x="9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9" name="Google Shape;10979;p13"/>
                <p:cNvSpPr/>
                <p:nvPr/>
              </p:nvSpPr>
              <p:spPr>
                <a:xfrm>
                  <a:off x="-8227100" y="13621300"/>
                  <a:ext cx="38025" cy="130725"/>
                </a:xfrm>
                <a:custGeom>
                  <a:avLst/>
                  <a:gdLst/>
                  <a:ahLst/>
                  <a:cxnLst/>
                  <a:rect l="l" t="t" r="r" b="b"/>
                  <a:pathLst>
                    <a:path w="1521" h="5229" extrusionOk="0">
                      <a:moveTo>
                        <a:pt x="1" y="1"/>
                      </a:moveTo>
                      <a:lnTo>
                        <a:pt x="1429" y="2554"/>
                      </a:lnTo>
                      <a:lnTo>
                        <a:pt x="1" y="5107"/>
                      </a:lnTo>
                      <a:lnTo>
                        <a:pt x="1" y="5229"/>
                      </a:lnTo>
                      <a:lnTo>
                        <a:pt x="62" y="5168"/>
                      </a:lnTo>
                      <a:lnTo>
                        <a:pt x="1521" y="2645"/>
                      </a:lnTo>
                      <a:lnTo>
                        <a:pt x="1490" y="2645"/>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0" name="Google Shape;10980;p13"/>
                <p:cNvSpPr/>
                <p:nvPr/>
              </p:nvSpPr>
              <p:spPr>
                <a:xfrm>
                  <a:off x="-8268875" y="13621300"/>
                  <a:ext cx="38775" cy="130725"/>
                </a:xfrm>
                <a:custGeom>
                  <a:avLst/>
                  <a:gdLst/>
                  <a:ahLst/>
                  <a:cxnLst/>
                  <a:rect l="l" t="t" r="r" b="b"/>
                  <a:pathLst>
                    <a:path w="1551" h="5229" extrusionOk="0">
                      <a:moveTo>
                        <a:pt x="1550" y="1"/>
                      </a:moveTo>
                      <a:lnTo>
                        <a:pt x="61" y="2554"/>
                      </a:lnTo>
                      <a:lnTo>
                        <a:pt x="72" y="2573"/>
                      </a:lnTo>
                      <a:lnTo>
                        <a:pt x="1550" y="1"/>
                      </a:lnTo>
                      <a:close/>
                      <a:moveTo>
                        <a:pt x="72" y="2573"/>
                      </a:moveTo>
                      <a:lnTo>
                        <a:pt x="31" y="2645"/>
                      </a:lnTo>
                      <a:lnTo>
                        <a:pt x="0" y="2645"/>
                      </a:lnTo>
                      <a:lnTo>
                        <a:pt x="1429" y="5168"/>
                      </a:lnTo>
                      <a:lnTo>
                        <a:pt x="1550" y="5229"/>
                      </a:lnTo>
                      <a:lnTo>
                        <a:pt x="1550" y="5107"/>
                      </a:lnTo>
                      <a:lnTo>
                        <a:pt x="72"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1" name="Google Shape;10981;p13"/>
                <p:cNvSpPr/>
                <p:nvPr/>
              </p:nvSpPr>
              <p:spPr>
                <a:xfrm>
                  <a:off x="-8230125" y="13755800"/>
                  <a:ext cx="2300" cy="800"/>
                </a:xfrm>
                <a:custGeom>
                  <a:avLst/>
                  <a:gdLst/>
                  <a:ahLst/>
                  <a:cxnLst/>
                  <a:rect l="l" t="t" r="r" b="b"/>
                  <a:pathLst>
                    <a:path w="92" h="32" extrusionOk="0">
                      <a:moveTo>
                        <a:pt x="0" y="1"/>
                      </a:moveTo>
                      <a:lnTo>
                        <a:pt x="31" y="31"/>
                      </a:lnTo>
                      <a:lnTo>
                        <a:pt x="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2" name="Google Shape;10982;p13"/>
                <p:cNvSpPr/>
                <p:nvPr/>
              </p:nvSpPr>
              <p:spPr>
                <a:xfrm>
                  <a:off x="-8314475" y="13604600"/>
                  <a:ext cx="6850" cy="12925"/>
                </a:xfrm>
                <a:custGeom>
                  <a:avLst/>
                  <a:gdLst/>
                  <a:ahLst/>
                  <a:cxnLst/>
                  <a:rect l="l" t="t" r="r" b="b"/>
                  <a:pathLst>
                    <a:path w="274" h="517" extrusionOk="0">
                      <a:moveTo>
                        <a:pt x="31" y="0"/>
                      </a:moveTo>
                      <a:cubicBezTo>
                        <a:pt x="31" y="31"/>
                        <a:pt x="31" y="31"/>
                        <a:pt x="0" y="61"/>
                      </a:cubicBezTo>
                      <a:lnTo>
                        <a:pt x="0" y="152"/>
                      </a:lnTo>
                      <a:lnTo>
                        <a:pt x="213" y="517"/>
                      </a:lnTo>
                      <a:lnTo>
                        <a:pt x="274" y="456"/>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3" name="Google Shape;10983;p13"/>
                <p:cNvSpPr/>
                <p:nvPr/>
              </p:nvSpPr>
              <p:spPr>
                <a:xfrm>
                  <a:off x="-8274975" y="13547600"/>
                  <a:ext cx="44875" cy="67650"/>
                </a:xfrm>
                <a:custGeom>
                  <a:avLst/>
                  <a:gdLst/>
                  <a:ahLst/>
                  <a:cxnLst/>
                  <a:rect l="l" t="t" r="r" b="b"/>
                  <a:pathLst>
                    <a:path w="1795" h="2706" extrusionOk="0">
                      <a:moveTo>
                        <a:pt x="153" y="0"/>
                      </a:moveTo>
                      <a:cubicBezTo>
                        <a:pt x="123" y="31"/>
                        <a:pt x="62" y="61"/>
                        <a:pt x="1" y="122"/>
                      </a:cubicBezTo>
                      <a:lnTo>
                        <a:pt x="214" y="122"/>
                      </a:lnTo>
                      <a:lnTo>
                        <a:pt x="1673" y="2645"/>
                      </a:lnTo>
                      <a:lnTo>
                        <a:pt x="1794" y="2706"/>
                      </a:lnTo>
                      <a:lnTo>
                        <a:pt x="1794" y="2584"/>
                      </a:lnTo>
                      <a:lnTo>
                        <a:pt x="2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4" name="Google Shape;10984;p13"/>
                <p:cNvSpPr/>
                <p:nvPr/>
              </p:nvSpPr>
              <p:spPr>
                <a:xfrm>
                  <a:off x="-8227100" y="13619800"/>
                  <a:ext cx="114025" cy="67650"/>
                </a:xfrm>
                <a:custGeom>
                  <a:avLst/>
                  <a:gdLst/>
                  <a:ahLst/>
                  <a:cxnLst/>
                  <a:rect l="l" t="t" r="r" b="b"/>
                  <a:pathLst>
                    <a:path w="4561" h="2706" extrusionOk="0">
                      <a:moveTo>
                        <a:pt x="1" y="0"/>
                      </a:moveTo>
                      <a:lnTo>
                        <a:pt x="1" y="61"/>
                      </a:lnTo>
                      <a:lnTo>
                        <a:pt x="1490" y="2705"/>
                      </a:lnTo>
                      <a:lnTo>
                        <a:pt x="4469" y="2705"/>
                      </a:lnTo>
                      <a:lnTo>
                        <a:pt x="4560" y="2614"/>
                      </a:lnTo>
                      <a:lnTo>
                        <a:pt x="4469" y="2584"/>
                      </a:lnTo>
                      <a:lnTo>
                        <a:pt x="1551" y="2584"/>
                      </a:lnTo>
                      <a:lnTo>
                        <a:pt x="6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5" name="Google Shape;10985;p13"/>
                <p:cNvSpPr/>
                <p:nvPr/>
              </p:nvSpPr>
              <p:spPr>
                <a:xfrm>
                  <a:off x="-8224050" y="13616750"/>
                  <a:ext cx="112500" cy="66900"/>
                </a:xfrm>
                <a:custGeom>
                  <a:avLst/>
                  <a:gdLst/>
                  <a:ahLst/>
                  <a:cxnLst/>
                  <a:rect l="l" t="t" r="r" b="b"/>
                  <a:pathLst>
                    <a:path w="4500" h="2676" extrusionOk="0">
                      <a:moveTo>
                        <a:pt x="3040" y="0"/>
                      </a:moveTo>
                      <a:lnTo>
                        <a:pt x="2979" y="31"/>
                      </a:lnTo>
                      <a:lnTo>
                        <a:pt x="2949" y="31"/>
                      </a:lnTo>
                      <a:lnTo>
                        <a:pt x="0" y="92"/>
                      </a:lnTo>
                      <a:lnTo>
                        <a:pt x="2918" y="92"/>
                      </a:lnTo>
                      <a:lnTo>
                        <a:pt x="4408" y="2614"/>
                      </a:lnTo>
                      <a:lnTo>
                        <a:pt x="4499" y="2675"/>
                      </a:lnTo>
                      <a:lnTo>
                        <a:pt x="4499" y="2554"/>
                      </a:lnTo>
                      <a:lnTo>
                        <a:pt x="30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6" name="Google Shape;10986;p13"/>
                <p:cNvSpPr/>
                <p:nvPr/>
              </p:nvSpPr>
              <p:spPr>
                <a:xfrm>
                  <a:off x="-8303075" y="13619800"/>
                  <a:ext cx="72975" cy="67650"/>
                </a:xfrm>
                <a:custGeom>
                  <a:avLst/>
                  <a:gdLst/>
                  <a:ahLst/>
                  <a:cxnLst/>
                  <a:rect l="l" t="t" r="r" b="b"/>
                  <a:pathLst>
                    <a:path w="2919" h="2706" extrusionOk="0">
                      <a:moveTo>
                        <a:pt x="2918" y="0"/>
                      </a:moveTo>
                      <a:lnTo>
                        <a:pt x="2858" y="30"/>
                      </a:lnTo>
                      <a:lnTo>
                        <a:pt x="1368" y="2584"/>
                      </a:lnTo>
                      <a:lnTo>
                        <a:pt x="0" y="2584"/>
                      </a:lnTo>
                      <a:cubicBezTo>
                        <a:pt x="0" y="2614"/>
                        <a:pt x="31" y="2644"/>
                        <a:pt x="61" y="2705"/>
                      </a:cubicBezTo>
                      <a:lnTo>
                        <a:pt x="1399" y="2705"/>
                      </a:lnTo>
                      <a:lnTo>
                        <a:pt x="2918" y="122"/>
                      </a:ln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7" name="Google Shape;10987;p13"/>
                <p:cNvSpPr/>
                <p:nvPr/>
              </p:nvSpPr>
              <p:spPr>
                <a:xfrm>
                  <a:off x="-8318275" y="13616000"/>
                  <a:ext cx="86650" cy="19775"/>
                </a:xfrm>
                <a:custGeom>
                  <a:avLst/>
                  <a:gdLst/>
                  <a:ahLst/>
                  <a:cxnLst/>
                  <a:rect l="l" t="t" r="r" b="b"/>
                  <a:pathLst>
                    <a:path w="3466" h="791" extrusionOk="0">
                      <a:moveTo>
                        <a:pt x="365" y="0"/>
                      </a:moveTo>
                      <a:lnTo>
                        <a:pt x="335" y="30"/>
                      </a:lnTo>
                      <a:lnTo>
                        <a:pt x="0" y="608"/>
                      </a:lnTo>
                      <a:lnTo>
                        <a:pt x="0" y="790"/>
                      </a:lnTo>
                      <a:lnTo>
                        <a:pt x="426" y="61"/>
                      </a:lnTo>
                      <a:lnTo>
                        <a:pt x="3344" y="61"/>
                      </a:lnTo>
                      <a:lnTo>
                        <a:pt x="3466" y="30"/>
                      </a:lnTo>
                      <a:lnTo>
                        <a:pt x="33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8" name="Google Shape;10988;p13"/>
                <p:cNvSpPr/>
                <p:nvPr/>
              </p:nvSpPr>
              <p:spPr>
                <a:xfrm>
                  <a:off x="-8227100" y="13547600"/>
                  <a:ext cx="114025" cy="67650"/>
                </a:xfrm>
                <a:custGeom>
                  <a:avLst/>
                  <a:gdLst/>
                  <a:ahLst/>
                  <a:cxnLst/>
                  <a:rect l="l" t="t" r="r" b="b"/>
                  <a:pathLst>
                    <a:path w="4561" h="2706" extrusionOk="0">
                      <a:moveTo>
                        <a:pt x="1490" y="0"/>
                      </a:moveTo>
                      <a:lnTo>
                        <a:pt x="1" y="2584"/>
                      </a:lnTo>
                      <a:lnTo>
                        <a:pt x="1" y="2706"/>
                      </a:lnTo>
                      <a:lnTo>
                        <a:pt x="62" y="2645"/>
                      </a:lnTo>
                      <a:lnTo>
                        <a:pt x="1551" y="122"/>
                      </a:lnTo>
                      <a:lnTo>
                        <a:pt x="4469" y="122"/>
                      </a:lnTo>
                      <a:lnTo>
                        <a:pt x="4560" y="31"/>
                      </a:lnTo>
                      <a:lnTo>
                        <a:pt x="44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9" name="Google Shape;10989;p13"/>
                <p:cNvSpPr/>
                <p:nvPr/>
              </p:nvSpPr>
              <p:spPr>
                <a:xfrm>
                  <a:off x="-8226325" y="13551400"/>
                  <a:ext cx="114775" cy="67650"/>
                </a:xfrm>
                <a:custGeom>
                  <a:avLst/>
                  <a:gdLst/>
                  <a:ahLst/>
                  <a:cxnLst/>
                  <a:rect l="l" t="t" r="r" b="b"/>
                  <a:pathLst>
                    <a:path w="4591" h="2706" extrusionOk="0">
                      <a:moveTo>
                        <a:pt x="4590" y="0"/>
                      </a:moveTo>
                      <a:lnTo>
                        <a:pt x="4499" y="31"/>
                      </a:lnTo>
                      <a:lnTo>
                        <a:pt x="3009" y="2584"/>
                      </a:lnTo>
                      <a:lnTo>
                        <a:pt x="91" y="2584"/>
                      </a:lnTo>
                      <a:lnTo>
                        <a:pt x="0" y="2614"/>
                      </a:lnTo>
                      <a:lnTo>
                        <a:pt x="91" y="2706"/>
                      </a:lnTo>
                      <a:lnTo>
                        <a:pt x="3040" y="2645"/>
                      </a:lnTo>
                      <a:lnTo>
                        <a:pt x="3070" y="2645"/>
                      </a:lnTo>
                      <a:lnTo>
                        <a:pt x="3131" y="2614"/>
                      </a:lnTo>
                      <a:lnTo>
                        <a:pt x="4590" y="61"/>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0" name="Google Shape;10990;p13"/>
                <p:cNvSpPr/>
                <p:nvPr/>
              </p:nvSpPr>
              <p:spPr>
                <a:xfrm>
                  <a:off x="-8196700" y="13688950"/>
                  <a:ext cx="82850" cy="47875"/>
                </a:xfrm>
                <a:custGeom>
                  <a:avLst/>
                  <a:gdLst/>
                  <a:ahLst/>
                  <a:cxnLst/>
                  <a:rect l="l" t="t" r="r" b="b"/>
                  <a:pathLst>
                    <a:path w="3314" h="1915" extrusionOk="0">
                      <a:moveTo>
                        <a:pt x="3314" y="0"/>
                      </a:moveTo>
                      <a:lnTo>
                        <a:pt x="1" y="191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1" name="Google Shape;10991;p13"/>
                <p:cNvSpPr/>
                <p:nvPr/>
              </p:nvSpPr>
              <p:spPr>
                <a:xfrm>
                  <a:off x="-8174650" y="13510375"/>
                  <a:ext cx="64600" cy="38000"/>
                </a:xfrm>
                <a:custGeom>
                  <a:avLst/>
                  <a:gdLst/>
                  <a:ahLst/>
                  <a:cxnLst/>
                  <a:rect l="l" t="t" r="r" b="b"/>
                  <a:pathLst>
                    <a:path w="2584" h="1520" extrusionOk="0">
                      <a:moveTo>
                        <a:pt x="31" y="0"/>
                      </a:moveTo>
                      <a:cubicBezTo>
                        <a:pt x="31" y="30"/>
                        <a:pt x="0" y="30"/>
                        <a:pt x="0" y="91"/>
                      </a:cubicBezTo>
                      <a:lnTo>
                        <a:pt x="2432" y="1489"/>
                      </a:lnTo>
                      <a:lnTo>
                        <a:pt x="2493" y="1520"/>
                      </a:lnTo>
                      <a:lnTo>
                        <a:pt x="2584" y="1489"/>
                      </a:lnTo>
                      <a:lnTo>
                        <a:pt x="2523" y="1459"/>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2" name="Google Shape;10992;p13"/>
                <p:cNvSpPr/>
                <p:nvPr/>
              </p:nvSpPr>
              <p:spPr>
                <a:xfrm>
                  <a:off x="-8230125" y="13619025"/>
                  <a:ext cx="3050" cy="133775"/>
                </a:xfrm>
                <a:custGeom>
                  <a:avLst/>
                  <a:gdLst/>
                  <a:ahLst/>
                  <a:cxnLst/>
                  <a:rect l="l" t="t" r="r" b="b"/>
                  <a:pathLst>
                    <a:path w="122" h="5351" extrusionOk="0">
                      <a:moveTo>
                        <a:pt x="31" y="1"/>
                      </a:moveTo>
                      <a:lnTo>
                        <a:pt x="0" y="31"/>
                      </a:lnTo>
                      <a:lnTo>
                        <a:pt x="0" y="92"/>
                      </a:lnTo>
                      <a:lnTo>
                        <a:pt x="0" y="5198"/>
                      </a:lnTo>
                      <a:lnTo>
                        <a:pt x="0" y="5320"/>
                      </a:lnTo>
                      <a:lnTo>
                        <a:pt x="31" y="5350"/>
                      </a:lnTo>
                      <a:lnTo>
                        <a:pt x="122" y="5320"/>
                      </a:lnTo>
                      <a:lnTo>
                        <a:pt x="122" y="5198"/>
                      </a:lnTo>
                      <a:lnTo>
                        <a:pt x="122" y="92"/>
                      </a:lnTo>
                      <a:lnTo>
                        <a:pt x="12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3" name="Google Shape;10993;p13"/>
                <p:cNvSpPr/>
                <p:nvPr/>
              </p:nvSpPr>
              <p:spPr>
                <a:xfrm>
                  <a:off x="-8230900" y="13527850"/>
                  <a:ext cx="3075" cy="88175"/>
                </a:xfrm>
                <a:custGeom>
                  <a:avLst/>
                  <a:gdLst/>
                  <a:ahLst/>
                  <a:cxnLst/>
                  <a:rect l="l" t="t" r="r" b="b"/>
                  <a:pathLst>
                    <a:path w="123" h="3527" extrusionOk="0">
                      <a:moveTo>
                        <a:pt x="122" y="0"/>
                      </a:moveTo>
                      <a:cubicBezTo>
                        <a:pt x="62" y="0"/>
                        <a:pt x="31" y="31"/>
                        <a:pt x="1" y="31"/>
                      </a:cubicBezTo>
                      <a:lnTo>
                        <a:pt x="1" y="3374"/>
                      </a:lnTo>
                      <a:lnTo>
                        <a:pt x="1" y="3496"/>
                      </a:lnTo>
                      <a:lnTo>
                        <a:pt x="31" y="3496"/>
                      </a:lnTo>
                      <a:lnTo>
                        <a:pt x="62" y="3526"/>
                      </a:lnTo>
                      <a:lnTo>
                        <a:pt x="122" y="3496"/>
                      </a:lnTo>
                      <a:lnTo>
                        <a:pt x="122" y="3374"/>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4" name="Google Shape;10994;p13"/>
                <p:cNvSpPr/>
                <p:nvPr/>
              </p:nvSpPr>
              <p:spPr>
                <a:xfrm>
                  <a:off x="-8300050" y="13574200"/>
                  <a:ext cx="70700" cy="42575"/>
                </a:xfrm>
                <a:custGeom>
                  <a:avLst/>
                  <a:gdLst/>
                  <a:ahLst/>
                  <a:cxnLst/>
                  <a:rect l="l" t="t" r="r" b="b"/>
                  <a:pathLst>
                    <a:path w="2828" h="1703" extrusionOk="0">
                      <a:moveTo>
                        <a:pt x="62" y="0"/>
                      </a:moveTo>
                      <a:lnTo>
                        <a:pt x="1" y="61"/>
                      </a:lnTo>
                      <a:lnTo>
                        <a:pt x="2676" y="1642"/>
                      </a:lnTo>
                      <a:lnTo>
                        <a:pt x="2737" y="1702"/>
                      </a:lnTo>
                      <a:lnTo>
                        <a:pt x="2828" y="1642"/>
                      </a:lnTo>
                      <a:lnTo>
                        <a:pt x="2797" y="1581"/>
                      </a:lnTo>
                      <a:lnTo>
                        <a:pt x="2737" y="1550"/>
                      </a:lnTo>
                      <a:lnTo>
                        <a:pt x="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5" name="Google Shape;10995;p13"/>
                <p:cNvSpPr/>
                <p:nvPr/>
              </p:nvSpPr>
              <p:spPr>
                <a:xfrm>
                  <a:off x="-8229375" y="13616750"/>
                  <a:ext cx="117050" cy="68425"/>
                </a:xfrm>
                <a:custGeom>
                  <a:avLst/>
                  <a:gdLst/>
                  <a:ahLst/>
                  <a:cxnLst/>
                  <a:rect l="l" t="t" r="r" b="b"/>
                  <a:pathLst>
                    <a:path w="4682" h="2737" extrusionOk="0">
                      <a:moveTo>
                        <a:pt x="122" y="0"/>
                      </a:moveTo>
                      <a:lnTo>
                        <a:pt x="1" y="92"/>
                      </a:lnTo>
                      <a:lnTo>
                        <a:pt x="92" y="122"/>
                      </a:lnTo>
                      <a:lnTo>
                        <a:pt x="153" y="152"/>
                      </a:lnTo>
                      <a:lnTo>
                        <a:pt x="4560" y="2706"/>
                      </a:lnTo>
                      <a:lnTo>
                        <a:pt x="4651" y="2736"/>
                      </a:lnTo>
                      <a:lnTo>
                        <a:pt x="4682" y="2736"/>
                      </a:lnTo>
                      <a:lnTo>
                        <a:pt x="4621" y="2614"/>
                      </a:lnTo>
                      <a:lnTo>
                        <a:pt x="213" y="92"/>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6" name="Google Shape;10996;p13"/>
                <p:cNvSpPr/>
                <p:nvPr/>
              </p:nvSpPr>
              <p:spPr>
                <a:xfrm>
                  <a:off x="-8311450" y="13548350"/>
                  <a:ext cx="199125" cy="118575"/>
                </a:xfrm>
                <a:custGeom>
                  <a:avLst/>
                  <a:gdLst/>
                  <a:ahLst/>
                  <a:cxnLst/>
                  <a:rect l="l" t="t" r="r" b="b"/>
                  <a:pathLst>
                    <a:path w="7965" h="4743" extrusionOk="0">
                      <a:moveTo>
                        <a:pt x="7934" y="1"/>
                      </a:moveTo>
                      <a:lnTo>
                        <a:pt x="7904" y="31"/>
                      </a:lnTo>
                      <a:lnTo>
                        <a:pt x="7813" y="92"/>
                      </a:lnTo>
                      <a:lnTo>
                        <a:pt x="3405" y="2615"/>
                      </a:lnTo>
                      <a:lnTo>
                        <a:pt x="3344" y="2676"/>
                      </a:lnTo>
                      <a:lnTo>
                        <a:pt x="3284" y="2706"/>
                      </a:lnTo>
                      <a:lnTo>
                        <a:pt x="3193" y="2767"/>
                      </a:lnTo>
                      <a:lnTo>
                        <a:pt x="3101" y="2797"/>
                      </a:lnTo>
                      <a:lnTo>
                        <a:pt x="1" y="4621"/>
                      </a:lnTo>
                      <a:cubicBezTo>
                        <a:pt x="1" y="4682"/>
                        <a:pt x="31" y="4712"/>
                        <a:pt x="31" y="4743"/>
                      </a:cubicBezTo>
                      <a:lnTo>
                        <a:pt x="3193" y="2919"/>
                      </a:lnTo>
                      <a:lnTo>
                        <a:pt x="3253" y="2858"/>
                      </a:lnTo>
                      <a:lnTo>
                        <a:pt x="3284" y="2828"/>
                      </a:lnTo>
                      <a:lnTo>
                        <a:pt x="3405" y="2736"/>
                      </a:lnTo>
                      <a:lnTo>
                        <a:pt x="3496" y="2706"/>
                      </a:lnTo>
                      <a:lnTo>
                        <a:pt x="7904" y="153"/>
                      </a:lnTo>
                      <a:lnTo>
                        <a:pt x="7965" y="122"/>
                      </a:lnTo>
                      <a:lnTo>
                        <a:pt x="7965" y="31"/>
                      </a:lnTo>
                      <a:lnTo>
                        <a:pt x="79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7" name="Google Shape;10997;p13"/>
                <p:cNvSpPr/>
                <p:nvPr/>
              </p:nvSpPr>
              <p:spPr>
                <a:xfrm>
                  <a:off x="-8240775" y="13752775"/>
                  <a:ext cx="6875" cy="25"/>
                </a:xfrm>
                <a:custGeom>
                  <a:avLst/>
                  <a:gdLst/>
                  <a:ahLst/>
                  <a:cxnLst/>
                  <a:rect l="l" t="t" r="r" b="b"/>
                  <a:pathLst>
                    <a:path w="275" h="1" extrusionOk="0">
                      <a:moveTo>
                        <a:pt x="274"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8" name="Google Shape;10998;p13"/>
                <p:cNvSpPr/>
                <p:nvPr/>
              </p:nvSpPr>
              <p:spPr>
                <a:xfrm>
                  <a:off x="-8241525" y="13755800"/>
                  <a:ext cx="12175" cy="25"/>
                </a:xfrm>
                <a:custGeom>
                  <a:avLst/>
                  <a:gdLst/>
                  <a:ahLst/>
                  <a:cxnLst/>
                  <a:rect l="l" t="t" r="r" b="b"/>
                  <a:pathLst>
                    <a:path w="487" h="1" extrusionOk="0">
                      <a:moveTo>
                        <a:pt x="456" y="1"/>
                      </a:moveTo>
                      <a:lnTo>
                        <a:pt x="456" y="1"/>
                      </a:lnTo>
                      <a:lnTo>
                        <a:pt x="487" y="1"/>
                      </a:lnTo>
                      <a:lnTo>
                        <a:pt x="487" y="1"/>
                      </a:lnTo>
                      <a:lnTo>
                        <a:pt x="304" y="1"/>
                      </a:lnTo>
                      <a:lnTo>
                        <a:pt x="304" y="1"/>
                      </a:lnTo>
                      <a:lnTo>
                        <a:pt x="0" y="1"/>
                      </a:lnTo>
                      <a:lnTo>
                        <a:pt x="0" y="1"/>
                      </a:ln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9" name="Google Shape;10999;p13"/>
                <p:cNvSpPr/>
                <p:nvPr/>
              </p:nvSpPr>
              <p:spPr>
                <a:xfrm>
                  <a:off x="-8148050" y="13745925"/>
                  <a:ext cx="3800" cy="7625"/>
                </a:xfrm>
                <a:custGeom>
                  <a:avLst/>
                  <a:gdLst/>
                  <a:ahLst/>
                  <a:cxnLst/>
                  <a:rect l="l" t="t" r="r" b="b"/>
                  <a:pathLst>
                    <a:path w="152" h="305" extrusionOk="0">
                      <a:moveTo>
                        <a:pt x="0" y="305"/>
                      </a:moveTo>
                      <a:lnTo>
                        <a:pt x="0" y="305"/>
                      </a:lnTo>
                      <a:lnTo>
                        <a:pt x="1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0" name="Google Shape;11000;p13"/>
                <p:cNvSpPr/>
                <p:nvPr/>
              </p:nvSpPr>
              <p:spPr>
                <a:xfrm>
                  <a:off x="-8224050" y="13755800"/>
                  <a:ext cx="72975" cy="25"/>
                </a:xfrm>
                <a:custGeom>
                  <a:avLst/>
                  <a:gdLst/>
                  <a:ahLst/>
                  <a:cxnLst/>
                  <a:rect l="l" t="t" r="r" b="b"/>
                  <a:pathLst>
                    <a:path w="2919" h="1" extrusionOk="0">
                      <a:moveTo>
                        <a:pt x="2918"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1" name="Google Shape;11001;p13"/>
                <p:cNvSpPr/>
                <p:nvPr/>
              </p:nvSpPr>
              <p:spPr>
                <a:xfrm>
                  <a:off x="-8224050" y="13752775"/>
                  <a:ext cx="72975" cy="25"/>
                </a:xfrm>
                <a:custGeom>
                  <a:avLst/>
                  <a:gdLst/>
                  <a:ahLst/>
                  <a:cxnLst/>
                  <a:rect l="l" t="t" r="r" b="b"/>
                  <a:pathLst>
                    <a:path w="2919" h="1" extrusionOk="0">
                      <a:moveTo>
                        <a:pt x="0" y="0"/>
                      </a:move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2" name="Google Shape;11002;p13"/>
                <p:cNvSpPr/>
                <p:nvPr/>
              </p:nvSpPr>
              <p:spPr>
                <a:xfrm>
                  <a:off x="-8258250" y="13735300"/>
                  <a:ext cx="28900" cy="18250"/>
                </a:xfrm>
                <a:custGeom>
                  <a:avLst/>
                  <a:gdLst/>
                  <a:ahLst/>
                  <a:cxnLst/>
                  <a:rect l="l" t="t" r="r" b="b"/>
                  <a:pathLst>
                    <a:path w="1156" h="730" extrusionOk="0">
                      <a:moveTo>
                        <a:pt x="1" y="0"/>
                      </a:moveTo>
                      <a:lnTo>
                        <a:pt x="1" y="0"/>
                      </a:lnTo>
                      <a:cubicBezTo>
                        <a:pt x="213" y="213"/>
                        <a:pt x="487" y="365"/>
                        <a:pt x="761" y="547"/>
                      </a:cubicBezTo>
                      <a:lnTo>
                        <a:pt x="761" y="578"/>
                      </a:lnTo>
                      <a:lnTo>
                        <a:pt x="1004" y="730"/>
                      </a:lnTo>
                      <a:lnTo>
                        <a:pt x="1156" y="699"/>
                      </a:lnTo>
                      <a:lnTo>
                        <a:pt x="1125" y="669"/>
                      </a:lnTo>
                      <a:lnTo>
                        <a:pt x="1065" y="60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3" name="Google Shape;11003;p13"/>
                <p:cNvSpPr/>
                <p:nvPr/>
              </p:nvSpPr>
              <p:spPr>
                <a:xfrm>
                  <a:off x="-8241525" y="13752775"/>
                  <a:ext cx="9900" cy="3050"/>
                </a:xfrm>
                <a:custGeom>
                  <a:avLst/>
                  <a:gdLst/>
                  <a:ahLst/>
                  <a:cxnLst/>
                  <a:rect l="l" t="t" r="r" b="b"/>
                  <a:pathLst>
                    <a:path w="396" h="122" extrusionOk="0">
                      <a:moveTo>
                        <a:pt x="0" y="0"/>
                      </a:moveTo>
                      <a:lnTo>
                        <a:pt x="0" y="122"/>
                      </a:lnTo>
                      <a:lnTo>
                        <a:pt x="304" y="122"/>
                      </a:lnTo>
                      <a:lnTo>
                        <a:pt x="396" y="31"/>
                      </a:lnTo>
                      <a:lnTo>
                        <a:pt x="3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4" name="Google Shape;11004;p13"/>
                <p:cNvSpPr/>
                <p:nvPr/>
              </p:nvSpPr>
              <p:spPr>
                <a:xfrm>
                  <a:off x="-8227100" y="13753525"/>
                  <a:ext cx="115550" cy="67650"/>
                </a:xfrm>
                <a:custGeom>
                  <a:avLst/>
                  <a:gdLst/>
                  <a:ahLst/>
                  <a:cxnLst/>
                  <a:rect l="l" t="t" r="r" b="b"/>
                  <a:pathLst>
                    <a:path w="4622" h="2706" extrusionOk="0">
                      <a:moveTo>
                        <a:pt x="122" y="92"/>
                      </a:moveTo>
                      <a:lnTo>
                        <a:pt x="194" y="120"/>
                      </a:lnTo>
                      <a:lnTo>
                        <a:pt x="145" y="92"/>
                      </a:lnTo>
                      <a:close/>
                      <a:moveTo>
                        <a:pt x="3162" y="1"/>
                      </a:moveTo>
                      <a:lnTo>
                        <a:pt x="3101" y="31"/>
                      </a:lnTo>
                      <a:lnTo>
                        <a:pt x="1" y="31"/>
                      </a:lnTo>
                      <a:lnTo>
                        <a:pt x="92" y="61"/>
                      </a:lnTo>
                      <a:lnTo>
                        <a:pt x="145" y="92"/>
                      </a:lnTo>
                      <a:lnTo>
                        <a:pt x="3040" y="92"/>
                      </a:lnTo>
                      <a:lnTo>
                        <a:pt x="4530" y="2615"/>
                      </a:lnTo>
                      <a:lnTo>
                        <a:pt x="274" y="153"/>
                      </a:lnTo>
                      <a:lnTo>
                        <a:pt x="194" y="120"/>
                      </a:lnTo>
                      <a:lnTo>
                        <a:pt x="4499" y="2615"/>
                      </a:lnTo>
                      <a:lnTo>
                        <a:pt x="4560" y="2645"/>
                      </a:lnTo>
                      <a:lnTo>
                        <a:pt x="4591" y="2706"/>
                      </a:lnTo>
                      <a:lnTo>
                        <a:pt x="4621" y="2706"/>
                      </a:lnTo>
                      <a:lnTo>
                        <a:pt x="4621" y="2554"/>
                      </a:lnTo>
                      <a:lnTo>
                        <a:pt x="3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5" name="Google Shape;11005;p13"/>
                <p:cNvSpPr/>
                <p:nvPr/>
              </p:nvSpPr>
              <p:spPr>
                <a:xfrm>
                  <a:off x="-8233925" y="13752775"/>
                  <a:ext cx="4575" cy="775"/>
                </a:xfrm>
                <a:custGeom>
                  <a:avLst/>
                  <a:gdLst/>
                  <a:ahLst/>
                  <a:cxnLst/>
                  <a:rect l="l" t="t" r="r" b="b"/>
                  <a:pathLst>
                    <a:path w="183" h="31" extrusionOk="0">
                      <a:moveTo>
                        <a:pt x="0" y="0"/>
                      </a:moveTo>
                      <a:lnTo>
                        <a:pt x="92" y="3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6" name="Google Shape;11006;p13"/>
                <p:cNvSpPr/>
                <p:nvPr/>
              </p:nvSpPr>
              <p:spPr>
                <a:xfrm>
                  <a:off x="-8231650" y="13685150"/>
                  <a:ext cx="119325" cy="70675"/>
                </a:xfrm>
                <a:custGeom>
                  <a:avLst/>
                  <a:gdLst/>
                  <a:ahLst/>
                  <a:cxnLst/>
                  <a:rect l="l" t="t" r="r" b="b"/>
                  <a:pathLst>
                    <a:path w="4773" h="2827" extrusionOk="0">
                      <a:moveTo>
                        <a:pt x="4712" y="152"/>
                      </a:moveTo>
                      <a:lnTo>
                        <a:pt x="3222" y="2705"/>
                      </a:lnTo>
                      <a:lnTo>
                        <a:pt x="304" y="2705"/>
                      </a:lnTo>
                      <a:lnTo>
                        <a:pt x="1399" y="2067"/>
                      </a:lnTo>
                      <a:lnTo>
                        <a:pt x="4712" y="152"/>
                      </a:lnTo>
                      <a:close/>
                      <a:moveTo>
                        <a:pt x="4742" y="0"/>
                      </a:moveTo>
                      <a:lnTo>
                        <a:pt x="4651" y="30"/>
                      </a:lnTo>
                      <a:lnTo>
                        <a:pt x="244" y="2584"/>
                      </a:lnTo>
                      <a:lnTo>
                        <a:pt x="183" y="2614"/>
                      </a:lnTo>
                      <a:lnTo>
                        <a:pt x="152" y="2644"/>
                      </a:lnTo>
                      <a:lnTo>
                        <a:pt x="61" y="2705"/>
                      </a:lnTo>
                      <a:lnTo>
                        <a:pt x="1" y="2736"/>
                      </a:lnTo>
                      <a:lnTo>
                        <a:pt x="183" y="2736"/>
                      </a:lnTo>
                      <a:lnTo>
                        <a:pt x="3253" y="2827"/>
                      </a:lnTo>
                      <a:lnTo>
                        <a:pt x="3283" y="2766"/>
                      </a:lnTo>
                      <a:lnTo>
                        <a:pt x="3496" y="2462"/>
                      </a:lnTo>
                      <a:lnTo>
                        <a:pt x="4773" y="243"/>
                      </a:lnTo>
                      <a:lnTo>
                        <a:pt x="4773" y="91"/>
                      </a:lnTo>
                      <a:lnTo>
                        <a:pt x="4742" y="91"/>
                      </a:lnTo>
                      <a:lnTo>
                        <a:pt x="4773" y="30"/>
                      </a:lnTo>
                      <a:lnTo>
                        <a:pt x="4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7" name="Google Shape;11007;p13"/>
                <p:cNvSpPr/>
                <p:nvPr/>
              </p:nvSpPr>
              <p:spPr>
                <a:xfrm>
                  <a:off x="-8032550" y="13756575"/>
                  <a:ext cx="38775" cy="129200"/>
                </a:xfrm>
                <a:custGeom>
                  <a:avLst/>
                  <a:gdLst/>
                  <a:ahLst/>
                  <a:cxnLst/>
                  <a:rect l="l" t="t" r="r" b="b"/>
                  <a:pathLst>
                    <a:path w="1551" h="5168" extrusionOk="0">
                      <a:moveTo>
                        <a:pt x="1550" y="0"/>
                      </a:moveTo>
                      <a:lnTo>
                        <a:pt x="1490" y="31"/>
                      </a:lnTo>
                      <a:lnTo>
                        <a:pt x="0" y="2584"/>
                      </a:lnTo>
                      <a:lnTo>
                        <a:pt x="91" y="2584"/>
                      </a:lnTo>
                      <a:lnTo>
                        <a:pt x="1550" y="5168"/>
                      </a:lnTo>
                      <a:lnTo>
                        <a:pt x="122" y="2614"/>
                      </a:lnTo>
                      <a:lnTo>
                        <a:pt x="1550" y="122"/>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8" name="Google Shape;11008;p13"/>
                <p:cNvSpPr/>
                <p:nvPr/>
              </p:nvSpPr>
              <p:spPr>
                <a:xfrm>
                  <a:off x="-7990775" y="13756575"/>
                  <a:ext cx="38800" cy="129200"/>
                </a:xfrm>
                <a:custGeom>
                  <a:avLst/>
                  <a:gdLst/>
                  <a:ahLst/>
                  <a:cxnLst/>
                  <a:rect l="l" t="t" r="r" b="b"/>
                  <a:pathLst>
                    <a:path w="1552" h="5168" extrusionOk="0">
                      <a:moveTo>
                        <a:pt x="1" y="0"/>
                      </a:moveTo>
                      <a:lnTo>
                        <a:pt x="1" y="122"/>
                      </a:lnTo>
                      <a:lnTo>
                        <a:pt x="1490" y="2614"/>
                      </a:lnTo>
                      <a:lnTo>
                        <a:pt x="1" y="5168"/>
                      </a:lnTo>
                      <a:lnTo>
                        <a:pt x="1" y="5168"/>
                      </a:lnTo>
                      <a:lnTo>
                        <a:pt x="1521" y="2584"/>
                      </a:lnTo>
                      <a:lnTo>
                        <a:pt x="155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9" name="Google Shape;11009;p13"/>
                <p:cNvSpPr/>
                <p:nvPr/>
              </p:nvSpPr>
              <p:spPr>
                <a:xfrm>
                  <a:off x="-8031800" y="13896400"/>
                  <a:ext cx="38025" cy="129200"/>
                </a:xfrm>
                <a:custGeom>
                  <a:avLst/>
                  <a:gdLst/>
                  <a:ahLst/>
                  <a:cxnLst/>
                  <a:rect l="l" t="t" r="r" b="b"/>
                  <a:pathLst>
                    <a:path w="1521" h="5168" extrusionOk="0">
                      <a:moveTo>
                        <a:pt x="1520" y="0"/>
                      </a:moveTo>
                      <a:lnTo>
                        <a:pt x="92" y="2523"/>
                      </a:lnTo>
                      <a:lnTo>
                        <a:pt x="94" y="2526"/>
                      </a:lnTo>
                      <a:lnTo>
                        <a:pt x="94" y="2526"/>
                      </a:lnTo>
                      <a:lnTo>
                        <a:pt x="1520" y="0"/>
                      </a:lnTo>
                      <a:close/>
                      <a:moveTo>
                        <a:pt x="94" y="2526"/>
                      </a:moveTo>
                      <a:lnTo>
                        <a:pt x="61" y="2584"/>
                      </a:lnTo>
                      <a:lnTo>
                        <a:pt x="1" y="2584"/>
                      </a:lnTo>
                      <a:lnTo>
                        <a:pt x="1460" y="5107"/>
                      </a:lnTo>
                      <a:lnTo>
                        <a:pt x="1520" y="5167"/>
                      </a:lnTo>
                      <a:lnTo>
                        <a:pt x="1520" y="5076"/>
                      </a:lnTo>
                      <a:lnTo>
                        <a:pt x="94" y="252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0" name="Google Shape;11010;p13"/>
                <p:cNvSpPr/>
                <p:nvPr/>
              </p:nvSpPr>
              <p:spPr>
                <a:xfrm>
                  <a:off x="-7990775" y="13896400"/>
                  <a:ext cx="38800" cy="129200"/>
                </a:xfrm>
                <a:custGeom>
                  <a:avLst/>
                  <a:gdLst/>
                  <a:ahLst/>
                  <a:cxnLst/>
                  <a:rect l="l" t="t" r="r" b="b"/>
                  <a:pathLst>
                    <a:path w="1552" h="5168" extrusionOk="0">
                      <a:moveTo>
                        <a:pt x="1" y="0"/>
                      </a:moveTo>
                      <a:lnTo>
                        <a:pt x="1488" y="2527"/>
                      </a:lnTo>
                      <a:lnTo>
                        <a:pt x="1488" y="2527"/>
                      </a:lnTo>
                      <a:lnTo>
                        <a:pt x="1490" y="2523"/>
                      </a:lnTo>
                      <a:lnTo>
                        <a:pt x="1" y="0"/>
                      </a:lnTo>
                      <a:close/>
                      <a:moveTo>
                        <a:pt x="1488" y="2527"/>
                      </a:moveTo>
                      <a:lnTo>
                        <a:pt x="1" y="5076"/>
                      </a:lnTo>
                      <a:lnTo>
                        <a:pt x="1" y="5167"/>
                      </a:lnTo>
                      <a:lnTo>
                        <a:pt x="92" y="5107"/>
                      </a:lnTo>
                      <a:lnTo>
                        <a:pt x="1551" y="2584"/>
                      </a:lnTo>
                      <a:lnTo>
                        <a:pt x="1521" y="2584"/>
                      </a:lnTo>
                      <a:lnTo>
                        <a:pt x="1488" y="252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1" name="Google Shape;11011;p13"/>
                <p:cNvSpPr/>
                <p:nvPr/>
              </p:nvSpPr>
              <p:spPr>
                <a:xfrm>
                  <a:off x="-7992275" y="14029375"/>
                  <a:ext cx="775" cy="775"/>
                </a:xfrm>
                <a:custGeom>
                  <a:avLst/>
                  <a:gdLst/>
                  <a:ahLst/>
                  <a:cxnLst/>
                  <a:rect l="l" t="t" r="r" b="b"/>
                  <a:pathLst>
                    <a:path w="31" h="31" extrusionOk="0">
                      <a:moveTo>
                        <a:pt x="0" y="0"/>
                      </a:move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2" name="Google Shape;11012;p13"/>
                <p:cNvSpPr/>
                <p:nvPr/>
              </p:nvSpPr>
              <p:spPr>
                <a:xfrm>
                  <a:off x="-8109300" y="13824950"/>
                  <a:ext cx="38775" cy="66150"/>
                </a:xfrm>
                <a:custGeom>
                  <a:avLst/>
                  <a:gdLst/>
                  <a:ahLst/>
                  <a:cxnLst/>
                  <a:rect l="l" t="t" r="r" b="b"/>
                  <a:pathLst>
                    <a:path w="1551" h="2646" extrusionOk="0">
                      <a:moveTo>
                        <a:pt x="0" y="1"/>
                      </a:moveTo>
                      <a:lnTo>
                        <a:pt x="0" y="122"/>
                      </a:lnTo>
                      <a:lnTo>
                        <a:pt x="1490" y="2645"/>
                      </a:lnTo>
                      <a:lnTo>
                        <a:pt x="1520" y="2584"/>
                      </a:lnTo>
                      <a:lnTo>
                        <a:pt x="1550" y="2584"/>
                      </a:lnTo>
                      <a:lnTo>
                        <a:pt x="122" y="3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3" name="Google Shape;11013;p13"/>
                <p:cNvSpPr/>
                <p:nvPr/>
              </p:nvSpPr>
              <p:spPr>
                <a:xfrm>
                  <a:off x="-8112350" y="13821150"/>
                  <a:ext cx="800" cy="1550"/>
                </a:xfrm>
                <a:custGeom>
                  <a:avLst/>
                  <a:gdLst/>
                  <a:ahLst/>
                  <a:cxnLst/>
                  <a:rect l="l" t="t" r="r" b="b"/>
                  <a:pathLst>
                    <a:path w="32" h="62" extrusionOk="0">
                      <a:moveTo>
                        <a:pt x="1" y="1"/>
                      </a:moveTo>
                      <a:lnTo>
                        <a:pt x="31" y="62"/>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4" name="Google Shape;11014;p13"/>
                <p:cNvSpPr/>
                <p:nvPr/>
              </p:nvSpPr>
              <p:spPr>
                <a:xfrm>
                  <a:off x="-8107775" y="13821150"/>
                  <a:ext cx="114000" cy="67675"/>
                </a:xfrm>
                <a:custGeom>
                  <a:avLst/>
                  <a:gdLst/>
                  <a:ahLst/>
                  <a:cxnLst/>
                  <a:rect l="l" t="t" r="r" b="b"/>
                  <a:pathLst>
                    <a:path w="4560" h="2707" extrusionOk="0">
                      <a:moveTo>
                        <a:pt x="91" y="1"/>
                      </a:moveTo>
                      <a:lnTo>
                        <a:pt x="0" y="31"/>
                      </a:lnTo>
                      <a:lnTo>
                        <a:pt x="91" y="122"/>
                      </a:lnTo>
                      <a:lnTo>
                        <a:pt x="3009" y="122"/>
                      </a:lnTo>
                      <a:lnTo>
                        <a:pt x="4499" y="2645"/>
                      </a:lnTo>
                      <a:lnTo>
                        <a:pt x="4559" y="2706"/>
                      </a:lnTo>
                      <a:lnTo>
                        <a:pt x="4559" y="2585"/>
                      </a:lnTo>
                      <a:lnTo>
                        <a:pt x="31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5" name="Google Shape;11015;p13"/>
                <p:cNvSpPr/>
                <p:nvPr/>
              </p:nvSpPr>
              <p:spPr>
                <a:xfrm>
                  <a:off x="-7990775" y="13893350"/>
                  <a:ext cx="114775" cy="67650"/>
                </a:xfrm>
                <a:custGeom>
                  <a:avLst/>
                  <a:gdLst/>
                  <a:ahLst/>
                  <a:cxnLst/>
                  <a:rect l="l" t="t" r="r" b="b"/>
                  <a:pathLst>
                    <a:path w="4591" h="2706" extrusionOk="0">
                      <a:moveTo>
                        <a:pt x="1" y="0"/>
                      </a:moveTo>
                      <a:lnTo>
                        <a:pt x="1" y="122"/>
                      </a:lnTo>
                      <a:lnTo>
                        <a:pt x="1521" y="2706"/>
                      </a:lnTo>
                      <a:lnTo>
                        <a:pt x="4500" y="2706"/>
                      </a:lnTo>
                      <a:lnTo>
                        <a:pt x="4591" y="2645"/>
                      </a:lnTo>
                      <a:lnTo>
                        <a:pt x="4500" y="2584"/>
                      </a:lnTo>
                      <a:lnTo>
                        <a:pt x="155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6" name="Google Shape;11016;p13"/>
                <p:cNvSpPr/>
                <p:nvPr/>
              </p:nvSpPr>
              <p:spPr>
                <a:xfrm>
                  <a:off x="-7914025" y="13891075"/>
                  <a:ext cx="39550" cy="66125"/>
                </a:xfrm>
                <a:custGeom>
                  <a:avLst/>
                  <a:gdLst/>
                  <a:ahLst/>
                  <a:cxnLst/>
                  <a:rect l="l" t="t" r="r" b="b"/>
                  <a:pathLst>
                    <a:path w="1582" h="2645" extrusionOk="0">
                      <a:moveTo>
                        <a:pt x="92" y="0"/>
                      </a:moveTo>
                      <a:lnTo>
                        <a:pt x="92" y="61"/>
                      </a:lnTo>
                      <a:lnTo>
                        <a:pt x="1" y="61"/>
                      </a:lnTo>
                      <a:lnTo>
                        <a:pt x="1490" y="2584"/>
                      </a:lnTo>
                      <a:lnTo>
                        <a:pt x="1581" y="2645"/>
                      </a:lnTo>
                      <a:lnTo>
                        <a:pt x="1581" y="2554"/>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7" name="Google Shape;11017;p13"/>
                <p:cNvSpPr/>
                <p:nvPr/>
              </p:nvSpPr>
              <p:spPr>
                <a:xfrm>
                  <a:off x="-8109300" y="13889550"/>
                  <a:ext cx="114750" cy="67650"/>
                </a:xfrm>
                <a:custGeom>
                  <a:avLst/>
                  <a:gdLst/>
                  <a:ahLst/>
                  <a:cxnLst/>
                  <a:rect l="l" t="t" r="r" b="b"/>
                  <a:pathLst>
                    <a:path w="4590" h="2706" extrusionOk="0">
                      <a:moveTo>
                        <a:pt x="1520" y="0"/>
                      </a:moveTo>
                      <a:lnTo>
                        <a:pt x="1490" y="61"/>
                      </a:lnTo>
                      <a:lnTo>
                        <a:pt x="0" y="2615"/>
                      </a:lnTo>
                      <a:lnTo>
                        <a:pt x="0" y="2706"/>
                      </a:lnTo>
                      <a:lnTo>
                        <a:pt x="122" y="2645"/>
                      </a:lnTo>
                      <a:lnTo>
                        <a:pt x="1550" y="122"/>
                      </a:lnTo>
                      <a:lnTo>
                        <a:pt x="4529" y="122"/>
                      </a:lnTo>
                      <a:lnTo>
                        <a:pt x="4590" y="61"/>
                      </a:lnTo>
                      <a:lnTo>
                        <a:pt x="45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8" name="Google Shape;11018;p13"/>
                <p:cNvSpPr/>
                <p:nvPr/>
              </p:nvSpPr>
              <p:spPr>
                <a:xfrm>
                  <a:off x="-8112350" y="13958700"/>
                  <a:ext cx="2300" cy="2300"/>
                </a:xfrm>
                <a:custGeom>
                  <a:avLst/>
                  <a:gdLst/>
                  <a:ahLst/>
                  <a:cxnLst/>
                  <a:rect l="l" t="t" r="r" b="b"/>
                  <a:pathLst>
                    <a:path w="92" h="92" extrusionOk="0">
                      <a:moveTo>
                        <a:pt x="31" y="0"/>
                      </a:moveTo>
                      <a:lnTo>
                        <a:pt x="1" y="31"/>
                      </a:lnTo>
                      <a:lnTo>
                        <a:pt x="1" y="92"/>
                      </a:lnTo>
                      <a:lnTo>
                        <a:pt x="92" y="92"/>
                      </a:ln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9" name="Google Shape;11019;p13"/>
                <p:cNvSpPr/>
                <p:nvPr/>
              </p:nvSpPr>
              <p:spPr>
                <a:xfrm>
                  <a:off x="-8107775" y="13893350"/>
                  <a:ext cx="114000" cy="67650"/>
                </a:xfrm>
                <a:custGeom>
                  <a:avLst/>
                  <a:gdLst/>
                  <a:ahLst/>
                  <a:cxnLst/>
                  <a:rect l="l" t="t" r="r" b="b"/>
                  <a:pathLst>
                    <a:path w="4560" h="2706" extrusionOk="0">
                      <a:moveTo>
                        <a:pt x="4559" y="0"/>
                      </a:moveTo>
                      <a:lnTo>
                        <a:pt x="4499" y="31"/>
                      </a:lnTo>
                      <a:lnTo>
                        <a:pt x="3009" y="2584"/>
                      </a:lnTo>
                      <a:lnTo>
                        <a:pt x="91" y="2584"/>
                      </a:lnTo>
                      <a:lnTo>
                        <a:pt x="0" y="2645"/>
                      </a:lnTo>
                      <a:lnTo>
                        <a:pt x="91" y="2706"/>
                      </a:lnTo>
                      <a:lnTo>
                        <a:pt x="3100" y="2706"/>
                      </a:lnTo>
                      <a:lnTo>
                        <a:pt x="4559" y="122"/>
                      </a:lnTo>
                      <a:lnTo>
                        <a:pt x="45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0" name="Google Shape;11020;p13"/>
                <p:cNvSpPr/>
                <p:nvPr/>
              </p:nvSpPr>
              <p:spPr>
                <a:xfrm>
                  <a:off x="-7990775" y="13821150"/>
                  <a:ext cx="114775" cy="67675"/>
                </a:xfrm>
                <a:custGeom>
                  <a:avLst/>
                  <a:gdLst/>
                  <a:ahLst/>
                  <a:cxnLst/>
                  <a:rect l="l" t="t" r="r" b="b"/>
                  <a:pathLst>
                    <a:path w="4591" h="2707" extrusionOk="0">
                      <a:moveTo>
                        <a:pt x="1521" y="1"/>
                      </a:moveTo>
                      <a:lnTo>
                        <a:pt x="1" y="2585"/>
                      </a:lnTo>
                      <a:lnTo>
                        <a:pt x="1" y="2706"/>
                      </a:lnTo>
                      <a:lnTo>
                        <a:pt x="123" y="2645"/>
                      </a:lnTo>
                      <a:lnTo>
                        <a:pt x="1551" y="122"/>
                      </a:lnTo>
                      <a:lnTo>
                        <a:pt x="4500" y="122"/>
                      </a:lnTo>
                      <a:lnTo>
                        <a:pt x="4591" y="31"/>
                      </a:lnTo>
                      <a:lnTo>
                        <a:pt x="45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1" name="Google Shape;11021;p13"/>
                <p:cNvSpPr/>
                <p:nvPr/>
              </p:nvSpPr>
              <p:spPr>
                <a:xfrm>
                  <a:off x="-7990000" y="13824950"/>
                  <a:ext cx="115525" cy="67675"/>
                </a:xfrm>
                <a:custGeom>
                  <a:avLst/>
                  <a:gdLst/>
                  <a:ahLst/>
                  <a:cxnLst/>
                  <a:rect l="l" t="t" r="r" b="b"/>
                  <a:pathLst>
                    <a:path w="4621" h="2707" extrusionOk="0">
                      <a:moveTo>
                        <a:pt x="4620" y="1"/>
                      </a:moveTo>
                      <a:lnTo>
                        <a:pt x="4529" y="31"/>
                      </a:lnTo>
                      <a:lnTo>
                        <a:pt x="3040" y="2584"/>
                      </a:lnTo>
                      <a:lnTo>
                        <a:pt x="122" y="2584"/>
                      </a:lnTo>
                      <a:lnTo>
                        <a:pt x="0" y="2645"/>
                      </a:lnTo>
                      <a:lnTo>
                        <a:pt x="122" y="2706"/>
                      </a:lnTo>
                      <a:lnTo>
                        <a:pt x="3131" y="2706"/>
                      </a:lnTo>
                      <a:lnTo>
                        <a:pt x="3131" y="2645"/>
                      </a:lnTo>
                      <a:lnTo>
                        <a:pt x="4620" y="122"/>
                      </a:lnTo>
                      <a:lnTo>
                        <a:pt x="46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2" name="Google Shape;11022;p13"/>
                <p:cNvSpPr/>
                <p:nvPr/>
              </p:nvSpPr>
              <p:spPr>
                <a:xfrm>
                  <a:off x="-7967975" y="13765700"/>
                  <a:ext cx="91225" cy="53200"/>
                </a:xfrm>
                <a:custGeom>
                  <a:avLst/>
                  <a:gdLst/>
                  <a:ahLst/>
                  <a:cxnLst/>
                  <a:rect l="l" t="t" r="r" b="b"/>
                  <a:pathLst>
                    <a:path w="3649" h="2128" extrusionOk="0">
                      <a:moveTo>
                        <a:pt x="3648" y="2128"/>
                      </a:moveTo>
                      <a:lnTo>
                        <a:pt x="3648" y="212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3" name="Google Shape;11023;p13"/>
                <p:cNvSpPr/>
                <p:nvPr/>
              </p:nvSpPr>
              <p:spPr>
                <a:xfrm>
                  <a:off x="-8111575" y="13824200"/>
                  <a:ext cx="238625" cy="205200"/>
                </a:xfrm>
                <a:custGeom>
                  <a:avLst/>
                  <a:gdLst/>
                  <a:ahLst/>
                  <a:cxnLst/>
                  <a:rect l="l" t="t" r="r" b="b"/>
                  <a:pathLst>
                    <a:path w="9545" h="8208" extrusionOk="0">
                      <a:moveTo>
                        <a:pt x="61" y="0"/>
                      </a:moveTo>
                      <a:lnTo>
                        <a:pt x="0" y="152"/>
                      </a:lnTo>
                      <a:lnTo>
                        <a:pt x="0" y="5229"/>
                      </a:lnTo>
                      <a:lnTo>
                        <a:pt x="0" y="5320"/>
                      </a:lnTo>
                      <a:lnTo>
                        <a:pt x="0" y="5350"/>
                      </a:lnTo>
                      <a:lnTo>
                        <a:pt x="91" y="5320"/>
                      </a:lnTo>
                      <a:lnTo>
                        <a:pt x="91" y="5229"/>
                      </a:lnTo>
                      <a:lnTo>
                        <a:pt x="91" y="152"/>
                      </a:lnTo>
                      <a:lnTo>
                        <a:pt x="91" y="31"/>
                      </a:lnTo>
                      <a:lnTo>
                        <a:pt x="61" y="0"/>
                      </a:lnTo>
                      <a:close/>
                      <a:moveTo>
                        <a:pt x="0" y="5350"/>
                      </a:moveTo>
                      <a:lnTo>
                        <a:pt x="0" y="5380"/>
                      </a:lnTo>
                      <a:lnTo>
                        <a:pt x="0" y="5411"/>
                      </a:lnTo>
                      <a:lnTo>
                        <a:pt x="61" y="5472"/>
                      </a:lnTo>
                      <a:lnTo>
                        <a:pt x="91" y="5502"/>
                      </a:lnTo>
                      <a:lnTo>
                        <a:pt x="213" y="5532"/>
                      </a:lnTo>
                      <a:lnTo>
                        <a:pt x="3161" y="7295"/>
                      </a:lnTo>
                      <a:lnTo>
                        <a:pt x="4681" y="8146"/>
                      </a:lnTo>
                      <a:lnTo>
                        <a:pt x="4711" y="8146"/>
                      </a:lnTo>
                      <a:lnTo>
                        <a:pt x="4711" y="8116"/>
                      </a:lnTo>
                      <a:lnTo>
                        <a:pt x="4711" y="8055"/>
                      </a:lnTo>
                      <a:lnTo>
                        <a:pt x="4651" y="7995"/>
                      </a:lnTo>
                      <a:lnTo>
                        <a:pt x="1641" y="6292"/>
                      </a:lnTo>
                      <a:lnTo>
                        <a:pt x="243" y="5472"/>
                      </a:lnTo>
                      <a:lnTo>
                        <a:pt x="152" y="5411"/>
                      </a:lnTo>
                      <a:lnTo>
                        <a:pt x="91" y="5472"/>
                      </a:lnTo>
                      <a:lnTo>
                        <a:pt x="0" y="5350"/>
                      </a:lnTo>
                      <a:close/>
                      <a:moveTo>
                        <a:pt x="9423" y="5411"/>
                      </a:moveTo>
                      <a:lnTo>
                        <a:pt x="9332" y="5472"/>
                      </a:lnTo>
                      <a:lnTo>
                        <a:pt x="6353" y="7174"/>
                      </a:lnTo>
                      <a:lnTo>
                        <a:pt x="4924" y="7995"/>
                      </a:lnTo>
                      <a:lnTo>
                        <a:pt x="4833" y="8055"/>
                      </a:lnTo>
                      <a:lnTo>
                        <a:pt x="4833" y="8116"/>
                      </a:lnTo>
                      <a:lnTo>
                        <a:pt x="4833" y="8146"/>
                      </a:lnTo>
                      <a:lnTo>
                        <a:pt x="4711" y="8146"/>
                      </a:lnTo>
                      <a:lnTo>
                        <a:pt x="4772" y="8207"/>
                      </a:lnTo>
                      <a:lnTo>
                        <a:pt x="4833" y="8207"/>
                      </a:lnTo>
                      <a:lnTo>
                        <a:pt x="4863" y="8146"/>
                      </a:lnTo>
                      <a:lnTo>
                        <a:pt x="7964" y="6384"/>
                      </a:lnTo>
                      <a:lnTo>
                        <a:pt x="9392" y="5532"/>
                      </a:lnTo>
                      <a:lnTo>
                        <a:pt x="9483" y="5502"/>
                      </a:lnTo>
                      <a:lnTo>
                        <a:pt x="9544" y="5472"/>
                      </a:lnTo>
                      <a:lnTo>
                        <a:pt x="9423" y="5472"/>
                      </a:lnTo>
                      <a:lnTo>
                        <a:pt x="9483" y="541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4" name="Google Shape;11024;p13"/>
                <p:cNvSpPr/>
                <p:nvPr/>
              </p:nvSpPr>
              <p:spPr>
                <a:xfrm>
                  <a:off x="-8108550" y="13755800"/>
                  <a:ext cx="114775" cy="66150"/>
                </a:xfrm>
                <a:custGeom>
                  <a:avLst/>
                  <a:gdLst/>
                  <a:ahLst/>
                  <a:cxnLst/>
                  <a:rect l="l" t="t" r="r" b="b"/>
                  <a:pathLst>
                    <a:path w="4591" h="2646" extrusionOk="0">
                      <a:moveTo>
                        <a:pt x="4499" y="1"/>
                      </a:moveTo>
                      <a:lnTo>
                        <a:pt x="92" y="2524"/>
                      </a:lnTo>
                      <a:lnTo>
                        <a:pt x="1" y="2645"/>
                      </a:lnTo>
                      <a:lnTo>
                        <a:pt x="31" y="2645"/>
                      </a:lnTo>
                      <a:lnTo>
                        <a:pt x="122" y="2615"/>
                      </a:lnTo>
                      <a:lnTo>
                        <a:pt x="4530" y="62"/>
                      </a:lnTo>
                      <a:lnTo>
                        <a:pt x="4590" y="31"/>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5" name="Google Shape;11025;p13"/>
                <p:cNvSpPr/>
                <p:nvPr/>
              </p:nvSpPr>
              <p:spPr>
                <a:xfrm>
                  <a:off x="-7993800" y="13755800"/>
                  <a:ext cx="3050" cy="133775"/>
                </a:xfrm>
                <a:custGeom>
                  <a:avLst/>
                  <a:gdLst/>
                  <a:ahLst/>
                  <a:cxnLst/>
                  <a:rect l="l" t="t" r="r" b="b"/>
                  <a:pathLst>
                    <a:path w="122" h="5351" extrusionOk="0">
                      <a:moveTo>
                        <a:pt x="0" y="1"/>
                      </a:moveTo>
                      <a:lnTo>
                        <a:pt x="0" y="31"/>
                      </a:lnTo>
                      <a:lnTo>
                        <a:pt x="0" y="153"/>
                      </a:lnTo>
                      <a:lnTo>
                        <a:pt x="0" y="5199"/>
                      </a:lnTo>
                      <a:lnTo>
                        <a:pt x="0" y="5320"/>
                      </a:lnTo>
                      <a:lnTo>
                        <a:pt x="92" y="5350"/>
                      </a:lnTo>
                      <a:lnTo>
                        <a:pt x="122" y="5320"/>
                      </a:lnTo>
                      <a:lnTo>
                        <a:pt x="122" y="5199"/>
                      </a:lnTo>
                      <a:lnTo>
                        <a:pt x="122" y="153"/>
                      </a:lnTo>
                      <a:lnTo>
                        <a:pt x="122" y="31"/>
                      </a:lnTo>
                      <a:lnTo>
                        <a:pt x="92" y="1"/>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6" name="Google Shape;11026;p13"/>
                <p:cNvSpPr/>
                <p:nvPr/>
              </p:nvSpPr>
              <p:spPr>
                <a:xfrm>
                  <a:off x="-7993800" y="13892600"/>
                  <a:ext cx="3050" cy="135275"/>
                </a:xfrm>
                <a:custGeom>
                  <a:avLst/>
                  <a:gdLst/>
                  <a:ahLst/>
                  <a:cxnLst/>
                  <a:rect l="l" t="t" r="r" b="b"/>
                  <a:pathLst>
                    <a:path w="122" h="5411" extrusionOk="0">
                      <a:moveTo>
                        <a:pt x="92" y="0"/>
                      </a:moveTo>
                      <a:lnTo>
                        <a:pt x="0" y="30"/>
                      </a:lnTo>
                      <a:lnTo>
                        <a:pt x="0" y="152"/>
                      </a:lnTo>
                      <a:lnTo>
                        <a:pt x="0" y="5228"/>
                      </a:lnTo>
                      <a:lnTo>
                        <a:pt x="0" y="5319"/>
                      </a:lnTo>
                      <a:lnTo>
                        <a:pt x="0" y="5380"/>
                      </a:lnTo>
                      <a:lnTo>
                        <a:pt x="0" y="5410"/>
                      </a:lnTo>
                      <a:lnTo>
                        <a:pt x="122" y="5410"/>
                      </a:lnTo>
                      <a:lnTo>
                        <a:pt x="122" y="5380"/>
                      </a:lnTo>
                      <a:lnTo>
                        <a:pt x="122" y="5319"/>
                      </a:lnTo>
                      <a:lnTo>
                        <a:pt x="122" y="5228"/>
                      </a:lnTo>
                      <a:lnTo>
                        <a:pt x="122" y="152"/>
                      </a:lnTo>
                      <a:lnTo>
                        <a:pt x="122" y="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7" name="Google Shape;11027;p13"/>
                <p:cNvSpPr/>
                <p:nvPr/>
              </p:nvSpPr>
              <p:spPr>
                <a:xfrm>
                  <a:off x="-8110075" y="13821925"/>
                  <a:ext cx="118575" cy="69175"/>
                </a:xfrm>
                <a:custGeom>
                  <a:avLst/>
                  <a:gdLst/>
                  <a:ahLst/>
                  <a:cxnLst/>
                  <a:rect l="l" t="t" r="r" b="b"/>
                  <a:pathLst>
                    <a:path w="4743" h="2767" extrusionOk="0">
                      <a:moveTo>
                        <a:pt x="62" y="0"/>
                      </a:moveTo>
                      <a:lnTo>
                        <a:pt x="1" y="91"/>
                      </a:lnTo>
                      <a:lnTo>
                        <a:pt x="31" y="122"/>
                      </a:lnTo>
                      <a:lnTo>
                        <a:pt x="153" y="152"/>
                      </a:lnTo>
                      <a:lnTo>
                        <a:pt x="4560" y="2705"/>
                      </a:lnTo>
                      <a:lnTo>
                        <a:pt x="4621" y="2766"/>
                      </a:lnTo>
                      <a:lnTo>
                        <a:pt x="4743" y="2705"/>
                      </a:lnTo>
                      <a:lnTo>
                        <a:pt x="4651" y="2675"/>
                      </a:lnTo>
                      <a:lnTo>
                        <a:pt x="4591" y="2614"/>
                      </a:lnTo>
                      <a:lnTo>
                        <a:pt x="183" y="9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8" name="Google Shape;11028;p13"/>
                <p:cNvSpPr/>
                <p:nvPr/>
              </p:nvSpPr>
              <p:spPr>
                <a:xfrm>
                  <a:off x="-7991525" y="13891075"/>
                  <a:ext cx="117050" cy="68400"/>
                </a:xfrm>
                <a:custGeom>
                  <a:avLst/>
                  <a:gdLst/>
                  <a:ahLst/>
                  <a:cxnLst/>
                  <a:rect l="l" t="t" r="r" b="b"/>
                  <a:pathLst>
                    <a:path w="4682" h="2736" extrusionOk="0">
                      <a:moveTo>
                        <a:pt x="61" y="0"/>
                      </a:moveTo>
                      <a:lnTo>
                        <a:pt x="1" y="61"/>
                      </a:lnTo>
                      <a:lnTo>
                        <a:pt x="31" y="91"/>
                      </a:lnTo>
                      <a:lnTo>
                        <a:pt x="122" y="122"/>
                      </a:lnTo>
                      <a:lnTo>
                        <a:pt x="4530" y="2675"/>
                      </a:lnTo>
                      <a:lnTo>
                        <a:pt x="4621" y="2736"/>
                      </a:lnTo>
                      <a:lnTo>
                        <a:pt x="4681" y="2736"/>
                      </a:lnTo>
                      <a:lnTo>
                        <a:pt x="4681" y="2705"/>
                      </a:lnTo>
                      <a:lnTo>
                        <a:pt x="4681" y="2645"/>
                      </a:lnTo>
                      <a:lnTo>
                        <a:pt x="4590" y="2584"/>
                      </a:lnTo>
                      <a:lnTo>
                        <a:pt x="183" y="6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9" name="Google Shape;11029;p13"/>
                <p:cNvSpPr/>
                <p:nvPr/>
              </p:nvSpPr>
              <p:spPr>
                <a:xfrm>
                  <a:off x="-8111575" y="13821925"/>
                  <a:ext cx="237100" cy="139075"/>
                </a:xfrm>
                <a:custGeom>
                  <a:avLst/>
                  <a:gdLst/>
                  <a:ahLst/>
                  <a:cxnLst/>
                  <a:rect l="l" t="t" r="r" b="b"/>
                  <a:pathLst>
                    <a:path w="9484" h="5563" extrusionOk="0">
                      <a:moveTo>
                        <a:pt x="9423" y="0"/>
                      </a:moveTo>
                      <a:lnTo>
                        <a:pt x="9332" y="91"/>
                      </a:lnTo>
                      <a:lnTo>
                        <a:pt x="4955" y="2614"/>
                      </a:lnTo>
                      <a:lnTo>
                        <a:pt x="4833" y="2675"/>
                      </a:lnTo>
                      <a:lnTo>
                        <a:pt x="4803" y="2705"/>
                      </a:lnTo>
                      <a:lnTo>
                        <a:pt x="4681" y="2766"/>
                      </a:lnTo>
                      <a:lnTo>
                        <a:pt x="4620" y="2827"/>
                      </a:lnTo>
                      <a:lnTo>
                        <a:pt x="213" y="5350"/>
                      </a:lnTo>
                      <a:lnTo>
                        <a:pt x="91" y="5411"/>
                      </a:lnTo>
                      <a:lnTo>
                        <a:pt x="0" y="5441"/>
                      </a:lnTo>
                      <a:lnTo>
                        <a:pt x="91" y="5563"/>
                      </a:lnTo>
                      <a:lnTo>
                        <a:pt x="152" y="5502"/>
                      </a:lnTo>
                      <a:lnTo>
                        <a:pt x="243" y="5441"/>
                      </a:lnTo>
                      <a:lnTo>
                        <a:pt x="4651" y="2888"/>
                      </a:lnTo>
                      <a:lnTo>
                        <a:pt x="4711" y="2857"/>
                      </a:lnTo>
                      <a:lnTo>
                        <a:pt x="4803" y="2827"/>
                      </a:lnTo>
                      <a:lnTo>
                        <a:pt x="4863" y="2766"/>
                      </a:lnTo>
                      <a:lnTo>
                        <a:pt x="4985" y="2705"/>
                      </a:lnTo>
                      <a:lnTo>
                        <a:pt x="9392" y="152"/>
                      </a:lnTo>
                      <a:lnTo>
                        <a:pt x="9483" y="122"/>
                      </a:lnTo>
                      <a:lnTo>
                        <a:pt x="9483" y="31"/>
                      </a:lnTo>
                      <a:lnTo>
                        <a:pt x="94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0" name="Google Shape;11030;p13"/>
                <p:cNvSpPr/>
                <p:nvPr/>
              </p:nvSpPr>
              <p:spPr>
                <a:xfrm>
                  <a:off x="-8032550" y="13483000"/>
                  <a:ext cx="38775" cy="129225"/>
                </a:xfrm>
                <a:custGeom>
                  <a:avLst/>
                  <a:gdLst/>
                  <a:ahLst/>
                  <a:cxnLst/>
                  <a:rect l="l" t="t" r="r" b="b"/>
                  <a:pathLst>
                    <a:path w="1551" h="5169" extrusionOk="0">
                      <a:moveTo>
                        <a:pt x="1550" y="1"/>
                      </a:moveTo>
                      <a:lnTo>
                        <a:pt x="1490" y="31"/>
                      </a:lnTo>
                      <a:lnTo>
                        <a:pt x="0" y="2584"/>
                      </a:lnTo>
                      <a:lnTo>
                        <a:pt x="91" y="2584"/>
                      </a:lnTo>
                      <a:lnTo>
                        <a:pt x="1550" y="5168"/>
                      </a:lnTo>
                      <a:lnTo>
                        <a:pt x="122" y="2615"/>
                      </a:lnTo>
                      <a:lnTo>
                        <a:pt x="1550" y="62"/>
                      </a:lnTo>
                      <a:lnTo>
                        <a:pt x="1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1" name="Google Shape;11031;p13"/>
                <p:cNvSpPr/>
                <p:nvPr/>
              </p:nvSpPr>
              <p:spPr>
                <a:xfrm>
                  <a:off x="-7990775" y="13483000"/>
                  <a:ext cx="38800" cy="129225"/>
                </a:xfrm>
                <a:custGeom>
                  <a:avLst/>
                  <a:gdLst/>
                  <a:ahLst/>
                  <a:cxnLst/>
                  <a:rect l="l" t="t" r="r" b="b"/>
                  <a:pathLst>
                    <a:path w="1552" h="5169" extrusionOk="0">
                      <a:moveTo>
                        <a:pt x="1" y="1"/>
                      </a:moveTo>
                      <a:lnTo>
                        <a:pt x="1" y="62"/>
                      </a:lnTo>
                      <a:lnTo>
                        <a:pt x="1490" y="2615"/>
                      </a:lnTo>
                      <a:lnTo>
                        <a:pt x="1" y="5168"/>
                      </a:lnTo>
                      <a:lnTo>
                        <a:pt x="1521" y="2584"/>
                      </a:lnTo>
                      <a:lnTo>
                        <a:pt x="1551"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2" name="Google Shape;11032;p13"/>
                <p:cNvSpPr/>
                <p:nvPr/>
              </p:nvSpPr>
              <p:spPr>
                <a:xfrm>
                  <a:off x="-7992275" y="13478450"/>
                  <a:ext cx="1525" cy="775"/>
                </a:xfrm>
                <a:custGeom>
                  <a:avLst/>
                  <a:gdLst/>
                  <a:ahLst/>
                  <a:cxnLst/>
                  <a:rect l="l" t="t" r="r" b="b"/>
                  <a:pathLst>
                    <a:path w="61" h="31" extrusionOk="0">
                      <a:moveTo>
                        <a:pt x="31" y="0"/>
                      </a:moveTo>
                      <a:lnTo>
                        <a:pt x="0" y="31"/>
                      </a:lnTo>
                      <a:lnTo>
                        <a:pt x="6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3" name="Google Shape;11033;p13"/>
                <p:cNvSpPr/>
                <p:nvPr/>
              </p:nvSpPr>
              <p:spPr>
                <a:xfrm>
                  <a:off x="-8031800" y="13621300"/>
                  <a:ext cx="38025" cy="130725"/>
                </a:xfrm>
                <a:custGeom>
                  <a:avLst/>
                  <a:gdLst/>
                  <a:ahLst/>
                  <a:cxnLst/>
                  <a:rect l="l" t="t" r="r" b="b"/>
                  <a:pathLst>
                    <a:path w="1521" h="5229" extrusionOk="0">
                      <a:moveTo>
                        <a:pt x="1520" y="1"/>
                      </a:moveTo>
                      <a:lnTo>
                        <a:pt x="92" y="2554"/>
                      </a:lnTo>
                      <a:lnTo>
                        <a:pt x="102" y="2572"/>
                      </a:lnTo>
                      <a:lnTo>
                        <a:pt x="102" y="2572"/>
                      </a:lnTo>
                      <a:lnTo>
                        <a:pt x="1520" y="1"/>
                      </a:lnTo>
                      <a:close/>
                      <a:moveTo>
                        <a:pt x="102" y="2572"/>
                      </a:moveTo>
                      <a:lnTo>
                        <a:pt x="61" y="2645"/>
                      </a:lnTo>
                      <a:lnTo>
                        <a:pt x="1" y="2645"/>
                      </a:lnTo>
                      <a:lnTo>
                        <a:pt x="1460" y="5168"/>
                      </a:lnTo>
                      <a:lnTo>
                        <a:pt x="1520" y="5229"/>
                      </a:lnTo>
                      <a:lnTo>
                        <a:pt x="1520" y="5107"/>
                      </a:lnTo>
                      <a:lnTo>
                        <a:pt x="102" y="257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4" name="Google Shape;11034;p13"/>
                <p:cNvSpPr/>
                <p:nvPr/>
              </p:nvSpPr>
              <p:spPr>
                <a:xfrm>
                  <a:off x="-7990775" y="13621300"/>
                  <a:ext cx="38800" cy="130725"/>
                </a:xfrm>
                <a:custGeom>
                  <a:avLst/>
                  <a:gdLst/>
                  <a:ahLst/>
                  <a:cxnLst/>
                  <a:rect l="l" t="t" r="r" b="b"/>
                  <a:pathLst>
                    <a:path w="1552" h="5229" extrusionOk="0">
                      <a:moveTo>
                        <a:pt x="1" y="1"/>
                      </a:moveTo>
                      <a:lnTo>
                        <a:pt x="1479" y="2573"/>
                      </a:lnTo>
                      <a:lnTo>
                        <a:pt x="1479" y="2573"/>
                      </a:lnTo>
                      <a:lnTo>
                        <a:pt x="1490" y="2554"/>
                      </a:lnTo>
                      <a:lnTo>
                        <a:pt x="1" y="1"/>
                      </a:lnTo>
                      <a:close/>
                      <a:moveTo>
                        <a:pt x="1479" y="2573"/>
                      </a:moveTo>
                      <a:lnTo>
                        <a:pt x="1" y="5107"/>
                      </a:lnTo>
                      <a:lnTo>
                        <a:pt x="1" y="5229"/>
                      </a:lnTo>
                      <a:lnTo>
                        <a:pt x="92" y="5168"/>
                      </a:lnTo>
                      <a:lnTo>
                        <a:pt x="1551" y="2645"/>
                      </a:lnTo>
                      <a:lnTo>
                        <a:pt x="1521" y="2645"/>
                      </a:lnTo>
                      <a:lnTo>
                        <a:pt x="1479"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5" name="Google Shape;11035;p13"/>
                <p:cNvSpPr/>
                <p:nvPr/>
              </p:nvSpPr>
              <p:spPr>
                <a:xfrm>
                  <a:off x="-7992275" y="13755800"/>
                  <a:ext cx="775" cy="800"/>
                </a:xfrm>
                <a:custGeom>
                  <a:avLst/>
                  <a:gdLst/>
                  <a:ahLst/>
                  <a:cxnLst/>
                  <a:rect l="l" t="t" r="r" b="b"/>
                  <a:pathLst>
                    <a:path w="31" h="32" extrusionOk="0">
                      <a:moveTo>
                        <a:pt x="0" y="1"/>
                      </a:move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6" name="Google Shape;11036;p13"/>
                <p:cNvSpPr/>
                <p:nvPr/>
              </p:nvSpPr>
              <p:spPr>
                <a:xfrm>
                  <a:off x="-8109300" y="13551400"/>
                  <a:ext cx="38775" cy="65375"/>
                </a:xfrm>
                <a:custGeom>
                  <a:avLst/>
                  <a:gdLst/>
                  <a:ahLst/>
                  <a:cxnLst/>
                  <a:rect l="l" t="t" r="r" b="b"/>
                  <a:pathLst>
                    <a:path w="1551" h="2615" extrusionOk="0">
                      <a:moveTo>
                        <a:pt x="0" y="0"/>
                      </a:moveTo>
                      <a:lnTo>
                        <a:pt x="0" y="61"/>
                      </a:lnTo>
                      <a:lnTo>
                        <a:pt x="1490" y="2614"/>
                      </a:lnTo>
                      <a:lnTo>
                        <a:pt x="1520" y="2584"/>
                      </a:lnTo>
                      <a:lnTo>
                        <a:pt x="1550" y="2584"/>
                      </a:lnTo>
                      <a:lnTo>
                        <a:pt x="12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7" name="Google Shape;11037;p13"/>
                <p:cNvSpPr/>
                <p:nvPr/>
              </p:nvSpPr>
              <p:spPr>
                <a:xfrm>
                  <a:off x="-8107775" y="13547600"/>
                  <a:ext cx="114000" cy="67650"/>
                </a:xfrm>
                <a:custGeom>
                  <a:avLst/>
                  <a:gdLst/>
                  <a:ahLst/>
                  <a:cxnLst/>
                  <a:rect l="l" t="t" r="r" b="b"/>
                  <a:pathLst>
                    <a:path w="4560" h="2706" extrusionOk="0">
                      <a:moveTo>
                        <a:pt x="91" y="0"/>
                      </a:moveTo>
                      <a:lnTo>
                        <a:pt x="0" y="31"/>
                      </a:lnTo>
                      <a:lnTo>
                        <a:pt x="91" y="122"/>
                      </a:lnTo>
                      <a:lnTo>
                        <a:pt x="3009" y="122"/>
                      </a:lnTo>
                      <a:lnTo>
                        <a:pt x="4499" y="2645"/>
                      </a:lnTo>
                      <a:lnTo>
                        <a:pt x="4559" y="2706"/>
                      </a:lnTo>
                      <a:lnTo>
                        <a:pt x="4559" y="2584"/>
                      </a:lnTo>
                      <a:lnTo>
                        <a:pt x="31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8" name="Google Shape;11038;p13"/>
                <p:cNvSpPr/>
                <p:nvPr/>
              </p:nvSpPr>
              <p:spPr>
                <a:xfrm>
                  <a:off x="-8112350" y="13547600"/>
                  <a:ext cx="800" cy="1550"/>
                </a:xfrm>
                <a:custGeom>
                  <a:avLst/>
                  <a:gdLst/>
                  <a:ahLst/>
                  <a:cxnLst/>
                  <a:rect l="l" t="t" r="r" b="b"/>
                  <a:pathLst>
                    <a:path w="32" h="62" extrusionOk="0">
                      <a:moveTo>
                        <a:pt x="1" y="0"/>
                      </a:moveTo>
                      <a:lnTo>
                        <a:pt x="1" y="31"/>
                      </a:lnTo>
                      <a:lnTo>
                        <a:pt x="31" y="61"/>
                      </a:ln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9" name="Google Shape;11039;p13"/>
                <p:cNvSpPr/>
                <p:nvPr/>
              </p:nvSpPr>
              <p:spPr>
                <a:xfrm>
                  <a:off x="-7990775" y="13619800"/>
                  <a:ext cx="114775" cy="67650"/>
                </a:xfrm>
                <a:custGeom>
                  <a:avLst/>
                  <a:gdLst/>
                  <a:ahLst/>
                  <a:cxnLst/>
                  <a:rect l="l" t="t" r="r" b="b"/>
                  <a:pathLst>
                    <a:path w="4591" h="2706" extrusionOk="0">
                      <a:moveTo>
                        <a:pt x="1" y="0"/>
                      </a:moveTo>
                      <a:lnTo>
                        <a:pt x="1" y="61"/>
                      </a:lnTo>
                      <a:lnTo>
                        <a:pt x="1521" y="2705"/>
                      </a:lnTo>
                      <a:lnTo>
                        <a:pt x="4500" y="2705"/>
                      </a:lnTo>
                      <a:lnTo>
                        <a:pt x="4591" y="2614"/>
                      </a:lnTo>
                      <a:lnTo>
                        <a:pt x="4500" y="2584"/>
                      </a:lnTo>
                      <a:lnTo>
                        <a:pt x="1551" y="2584"/>
                      </a:lnTo>
                      <a:lnTo>
                        <a:pt x="9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0" name="Google Shape;11040;p13"/>
                <p:cNvSpPr/>
                <p:nvPr/>
              </p:nvSpPr>
              <p:spPr>
                <a:xfrm>
                  <a:off x="-7986975" y="13616750"/>
                  <a:ext cx="112500" cy="66900"/>
                </a:xfrm>
                <a:custGeom>
                  <a:avLst/>
                  <a:gdLst/>
                  <a:ahLst/>
                  <a:cxnLst/>
                  <a:rect l="l" t="t" r="r" b="b"/>
                  <a:pathLst>
                    <a:path w="4500" h="2676" extrusionOk="0">
                      <a:moveTo>
                        <a:pt x="3010" y="0"/>
                      </a:moveTo>
                      <a:lnTo>
                        <a:pt x="3010" y="31"/>
                      </a:lnTo>
                      <a:lnTo>
                        <a:pt x="2980" y="31"/>
                      </a:lnTo>
                      <a:lnTo>
                        <a:pt x="1" y="92"/>
                      </a:lnTo>
                      <a:lnTo>
                        <a:pt x="2919" y="92"/>
                      </a:lnTo>
                      <a:lnTo>
                        <a:pt x="4408" y="2614"/>
                      </a:lnTo>
                      <a:lnTo>
                        <a:pt x="4499" y="2675"/>
                      </a:lnTo>
                      <a:lnTo>
                        <a:pt x="4499" y="2554"/>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1" name="Google Shape;11041;p13"/>
                <p:cNvSpPr/>
                <p:nvPr/>
              </p:nvSpPr>
              <p:spPr>
                <a:xfrm>
                  <a:off x="-8109300" y="13616000"/>
                  <a:ext cx="114750" cy="67650"/>
                </a:xfrm>
                <a:custGeom>
                  <a:avLst/>
                  <a:gdLst/>
                  <a:ahLst/>
                  <a:cxnLst/>
                  <a:rect l="l" t="t" r="r" b="b"/>
                  <a:pathLst>
                    <a:path w="4590" h="2706" extrusionOk="0">
                      <a:moveTo>
                        <a:pt x="1520" y="0"/>
                      </a:moveTo>
                      <a:lnTo>
                        <a:pt x="1490" y="30"/>
                      </a:lnTo>
                      <a:lnTo>
                        <a:pt x="0" y="2584"/>
                      </a:lnTo>
                      <a:lnTo>
                        <a:pt x="0" y="2705"/>
                      </a:lnTo>
                      <a:lnTo>
                        <a:pt x="122" y="2644"/>
                      </a:lnTo>
                      <a:lnTo>
                        <a:pt x="1550" y="122"/>
                      </a:lnTo>
                      <a:lnTo>
                        <a:pt x="4529" y="122"/>
                      </a:lnTo>
                      <a:lnTo>
                        <a:pt x="4590" y="30"/>
                      </a:lnTo>
                      <a:lnTo>
                        <a:pt x="45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2" name="Google Shape;11042;p13"/>
                <p:cNvSpPr/>
                <p:nvPr/>
              </p:nvSpPr>
              <p:spPr>
                <a:xfrm>
                  <a:off x="-8107775" y="13619800"/>
                  <a:ext cx="114000" cy="67650"/>
                </a:xfrm>
                <a:custGeom>
                  <a:avLst/>
                  <a:gdLst/>
                  <a:ahLst/>
                  <a:cxnLst/>
                  <a:rect l="l" t="t" r="r" b="b"/>
                  <a:pathLst>
                    <a:path w="4560" h="2706" extrusionOk="0">
                      <a:moveTo>
                        <a:pt x="4559" y="0"/>
                      </a:moveTo>
                      <a:lnTo>
                        <a:pt x="4499" y="30"/>
                      </a:lnTo>
                      <a:lnTo>
                        <a:pt x="3009" y="2584"/>
                      </a:lnTo>
                      <a:lnTo>
                        <a:pt x="91" y="2584"/>
                      </a:lnTo>
                      <a:lnTo>
                        <a:pt x="0" y="2614"/>
                      </a:lnTo>
                      <a:lnTo>
                        <a:pt x="91" y="2705"/>
                      </a:lnTo>
                      <a:lnTo>
                        <a:pt x="3100" y="2705"/>
                      </a:lnTo>
                      <a:lnTo>
                        <a:pt x="4559" y="61"/>
                      </a:lnTo>
                      <a:lnTo>
                        <a:pt x="45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3" name="Google Shape;11043;p13"/>
                <p:cNvSpPr/>
                <p:nvPr/>
              </p:nvSpPr>
              <p:spPr>
                <a:xfrm>
                  <a:off x="-8112350" y="13685150"/>
                  <a:ext cx="800" cy="2300"/>
                </a:xfrm>
                <a:custGeom>
                  <a:avLst/>
                  <a:gdLst/>
                  <a:ahLst/>
                  <a:cxnLst/>
                  <a:rect l="l" t="t" r="r" b="b"/>
                  <a:pathLst>
                    <a:path w="32" h="92" extrusionOk="0">
                      <a:moveTo>
                        <a:pt x="1" y="0"/>
                      </a:moveTo>
                      <a:lnTo>
                        <a:pt x="1" y="91"/>
                      </a:lnTo>
                      <a:lnTo>
                        <a:pt x="31" y="91"/>
                      </a:lnTo>
                      <a:lnTo>
                        <a:pt x="31"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4" name="Google Shape;11044;p13"/>
                <p:cNvSpPr/>
                <p:nvPr/>
              </p:nvSpPr>
              <p:spPr>
                <a:xfrm>
                  <a:off x="-7990775" y="13547600"/>
                  <a:ext cx="114775" cy="67650"/>
                </a:xfrm>
                <a:custGeom>
                  <a:avLst/>
                  <a:gdLst/>
                  <a:ahLst/>
                  <a:cxnLst/>
                  <a:rect l="l" t="t" r="r" b="b"/>
                  <a:pathLst>
                    <a:path w="4591" h="2706" extrusionOk="0">
                      <a:moveTo>
                        <a:pt x="1521" y="0"/>
                      </a:moveTo>
                      <a:lnTo>
                        <a:pt x="1" y="2584"/>
                      </a:lnTo>
                      <a:lnTo>
                        <a:pt x="1" y="2706"/>
                      </a:lnTo>
                      <a:lnTo>
                        <a:pt x="123" y="2645"/>
                      </a:lnTo>
                      <a:lnTo>
                        <a:pt x="1551" y="122"/>
                      </a:lnTo>
                      <a:lnTo>
                        <a:pt x="4500" y="122"/>
                      </a:lnTo>
                      <a:lnTo>
                        <a:pt x="4591" y="31"/>
                      </a:lnTo>
                      <a:lnTo>
                        <a:pt x="45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5" name="Google Shape;11045;p13"/>
                <p:cNvSpPr/>
                <p:nvPr/>
              </p:nvSpPr>
              <p:spPr>
                <a:xfrm>
                  <a:off x="-7990000" y="13551400"/>
                  <a:ext cx="115525" cy="67650"/>
                </a:xfrm>
                <a:custGeom>
                  <a:avLst/>
                  <a:gdLst/>
                  <a:ahLst/>
                  <a:cxnLst/>
                  <a:rect l="l" t="t" r="r" b="b"/>
                  <a:pathLst>
                    <a:path w="4621" h="2706" extrusionOk="0">
                      <a:moveTo>
                        <a:pt x="4620" y="0"/>
                      </a:moveTo>
                      <a:lnTo>
                        <a:pt x="4529" y="31"/>
                      </a:lnTo>
                      <a:lnTo>
                        <a:pt x="3040" y="2584"/>
                      </a:lnTo>
                      <a:lnTo>
                        <a:pt x="122" y="2584"/>
                      </a:lnTo>
                      <a:lnTo>
                        <a:pt x="0" y="2614"/>
                      </a:lnTo>
                      <a:lnTo>
                        <a:pt x="122" y="2706"/>
                      </a:lnTo>
                      <a:lnTo>
                        <a:pt x="3101" y="2645"/>
                      </a:lnTo>
                      <a:lnTo>
                        <a:pt x="3131" y="2645"/>
                      </a:lnTo>
                      <a:lnTo>
                        <a:pt x="3131" y="2614"/>
                      </a:lnTo>
                      <a:lnTo>
                        <a:pt x="4620" y="61"/>
                      </a:lnTo>
                      <a:lnTo>
                        <a:pt x="46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6" name="Google Shape;11046;p13"/>
                <p:cNvSpPr/>
                <p:nvPr/>
              </p:nvSpPr>
              <p:spPr>
                <a:xfrm>
                  <a:off x="-8106275" y="13688950"/>
                  <a:ext cx="91225" cy="53200"/>
                </a:xfrm>
                <a:custGeom>
                  <a:avLst/>
                  <a:gdLst/>
                  <a:ahLst/>
                  <a:cxnLst/>
                  <a:rect l="l" t="t" r="r" b="b"/>
                  <a:pathLst>
                    <a:path w="3649" h="2128" extrusionOk="0">
                      <a:moveTo>
                        <a:pt x="1" y="0"/>
                      </a:moveTo>
                      <a:lnTo>
                        <a:pt x="1" y="0"/>
                      </a:lnTo>
                      <a:lnTo>
                        <a:pt x="3648" y="212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7" name="Google Shape;11047;p13"/>
                <p:cNvSpPr/>
                <p:nvPr/>
              </p:nvSpPr>
              <p:spPr>
                <a:xfrm>
                  <a:off x="-7935300" y="13688950"/>
                  <a:ext cx="58550" cy="34200"/>
                </a:xfrm>
                <a:custGeom>
                  <a:avLst/>
                  <a:gdLst/>
                  <a:ahLst/>
                  <a:cxnLst/>
                  <a:rect l="l" t="t" r="r" b="b"/>
                  <a:pathLst>
                    <a:path w="2342" h="1368" extrusionOk="0">
                      <a:moveTo>
                        <a:pt x="2341" y="0"/>
                      </a:moveTo>
                      <a:lnTo>
                        <a:pt x="2341" y="0"/>
                      </a:lnTo>
                      <a:lnTo>
                        <a:pt x="1" y="136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8" name="Google Shape;11048;p13"/>
                <p:cNvSpPr/>
                <p:nvPr/>
              </p:nvSpPr>
              <p:spPr>
                <a:xfrm>
                  <a:off x="-8111575" y="13479200"/>
                  <a:ext cx="238625" cy="205200"/>
                </a:xfrm>
                <a:custGeom>
                  <a:avLst/>
                  <a:gdLst/>
                  <a:ahLst/>
                  <a:cxnLst/>
                  <a:rect l="l" t="t" r="r" b="b"/>
                  <a:pathLst>
                    <a:path w="9545" h="8208" extrusionOk="0">
                      <a:moveTo>
                        <a:pt x="4711" y="1"/>
                      </a:moveTo>
                      <a:lnTo>
                        <a:pt x="4681" y="31"/>
                      </a:lnTo>
                      <a:lnTo>
                        <a:pt x="91" y="2706"/>
                      </a:lnTo>
                      <a:lnTo>
                        <a:pt x="61" y="2736"/>
                      </a:lnTo>
                      <a:lnTo>
                        <a:pt x="0" y="2736"/>
                      </a:lnTo>
                      <a:lnTo>
                        <a:pt x="0" y="2767"/>
                      </a:lnTo>
                      <a:lnTo>
                        <a:pt x="0" y="2797"/>
                      </a:lnTo>
                      <a:lnTo>
                        <a:pt x="91" y="2736"/>
                      </a:lnTo>
                      <a:lnTo>
                        <a:pt x="152" y="2767"/>
                      </a:lnTo>
                      <a:lnTo>
                        <a:pt x="243" y="2736"/>
                      </a:lnTo>
                      <a:lnTo>
                        <a:pt x="4651" y="183"/>
                      </a:lnTo>
                      <a:lnTo>
                        <a:pt x="4711" y="153"/>
                      </a:lnTo>
                      <a:lnTo>
                        <a:pt x="4711" y="62"/>
                      </a:lnTo>
                      <a:lnTo>
                        <a:pt x="4711" y="31"/>
                      </a:lnTo>
                      <a:lnTo>
                        <a:pt x="4833" y="31"/>
                      </a:lnTo>
                      <a:lnTo>
                        <a:pt x="4833" y="62"/>
                      </a:lnTo>
                      <a:lnTo>
                        <a:pt x="4833" y="153"/>
                      </a:lnTo>
                      <a:lnTo>
                        <a:pt x="4924" y="183"/>
                      </a:lnTo>
                      <a:lnTo>
                        <a:pt x="9332" y="2736"/>
                      </a:lnTo>
                      <a:lnTo>
                        <a:pt x="9423" y="2767"/>
                      </a:lnTo>
                      <a:lnTo>
                        <a:pt x="9483" y="2767"/>
                      </a:lnTo>
                      <a:lnTo>
                        <a:pt x="9423" y="2736"/>
                      </a:lnTo>
                      <a:lnTo>
                        <a:pt x="9544" y="2736"/>
                      </a:lnTo>
                      <a:lnTo>
                        <a:pt x="9483" y="2706"/>
                      </a:lnTo>
                      <a:lnTo>
                        <a:pt x="4863" y="31"/>
                      </a:lnTo>
                      <a:lnTo>
                        <a:pt x="4833" y="1"/>
                      </a:lnTo>
                      <a:close/>
                      <a:moveTo>
                        <a:pt x="0" y="2797"/>
                      </a:moveTo>
                      <a:lnTo>
                        <a:pt x="0" y="2888"/>
                      </a:lnTo>
                      <a:lnTo>
                        <a:pt x="0" y="2949"/>
                      </a:lnTo>
                      <a:lnTo>
                        <a:pt x="0" y="8056"/>
                      </a:lnTo>
                      <a:lnTo>
                        <a:pt x="61" y="8208"/>
                      </a:lnTo>
                      <a:lnTo>
                        <a:pt x="91" y="8177"/>
                      </a:lnTo>
                      <a:lnTo>
                        <a:pt x="91" y="8056"/>
                      </a:lnTo>
                      <a:lnTo>
                        <a:pt x="91" y="2949"/>
                      </a:lnTo>
                      <a:lnTo>
                        <a:pt x="91" y="2888"/>
                      </a:lnTo>
                      <a:lnTo>
                        <a:pt x="0" y="279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9" name="Google Shape;11049;p13"/>
                <p:cNvSpPr/>
                <p:nvPr/>
              </p:nvSpPr>
              <p:spPr>
                <a:xfrm>
                  <a:off x="-8107775" y="13685150"/>
                  <a:ext cx="68400" cy="40275"/>
                </a:xfrm>
                <a:custGeom>
                  <a:avLst/>
                  <a:gdLst/>
                  <a:ahLst/>
                  <a:cxnLst/>
                  <a:rect l="l" t="t" r="r" b="b"/>
                  <a:pathLst>
                    <a:path w="2736" h="1611" extrusionOk="0">
                      <a:moveTo>
                        <a:pt x="0" y="0"/>
                      </a:moveTo>
                      <a:lnTo>
                        <a:pt x="91" y="91"/>
                      </a:lnTo>
                      <a:lnTo>
                        <a:pt x="2736" y="161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0" name="Google Shape;11050;p13"/>
                <p:cNvSpPr/>
                <p:nvPr/>
              </p:nvSpPr>
              <p:spPr>
                <a:xfrm>
                  <a:off x="-7993800" y="13479975"/>
                  <a:ext cx="3050" cy="136050"/>
                </a:xfrm>
                <a:custGeom>
                  <a:avLst/>
                  <a:gdLst/>
                  <a:ahLst/>
                  <a:cxnLst/>
                  <a:rect l="l" t="t" r="r" b="b"/>
                  <a:pathLst>
                    <a:path w="122" h="5442" extrusionOk="0">
                      <a:moveTo>
                        <a:pt x="0" y="0"/>
                      </a:moveTo>
                      <a:lnTo>
                        <a:pt x="0" y="31"/>
                      </a:lnTo>
                      <a:lnTo>
                        <a:pt x="0" y="122"/>
                      </a:lnTo>
                      <a:lnTo>
                        <a:pt x="0" y="183"/>
                      </a:lnTo>
                      <a:lnTo>
                        <a:pt x="0" y="5289"/>
                      </a:lnTo>
                      <a:lnTo>
                        <a:pt x="0" y="5411"/>
                      </a:lnTo>
                      <a:lnTo>
                        <a:pt x="92" y="5441"/>
                      </a:lnTo>
                      <a:lnTo>
                        <a:pt x="122" y="5411"/>
                      </a:lnTo>
                      <a:lnTo>
                        <a:pt x="122" y="5289"/>
                      </a:lnTo>
                      <a:lnTo>
                        <a:pt x="122" y="183"/>
                      </a:lnTo>
                      <a:lnTo>
                        <a:pt x="122" y="122"/>
                      </a:lnTo>
                      <a:lnTo>
                        <a:pt x="122" y="3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1" name="Google Shape;11051;p13"/>
                <p:cNvSpPr/>
                <p:nvPr/>
              </p:nvSpPr>
              <p:spPr>
                <a:xfrm>
                  <a:off x="-7993800" y="13619025"/>
                  <a:ext cx="3050" cy="133775"/>
                </a:xfrm>
                <a:custGeom>
                  <a:avLst/>
                  <a:gdLst/>
                  <a:ahLst/>
                  <a:cxnLst/>
                  <a:rect l="l" t="t" r="r" b="b"/>
                  <a:pathLst>
                    <a:path w="122" h="5351" extrusionOk="0">
                      <a:moveTo>
                        <a:pt x="92" y="1"/>
                      </a:moveTo>
                      <a:lnTo>
                        <a:pt x="0" y="31"/>
                      </a:lnTo>
                      <a:lnTo>
                        <a:pt x="0" y="92"/>
                      </a:lnTo>
                      <a:lnTo>
                        <a:pt x="0" y="5198"/>
                      </a:lnTo>
                      <a:lnTo>
                        <a:pt x="0" y="5320"/>
                      </a:lnTo>
                      <a:lnTo>
                        <a:pt x="92" y="5350"/>
                      </a:lnTo>
                      <a:lnTo>
                        <a:pt x="122" y="5320"/>
                      </a:lnTo>
                      <a:lnTo>
                        <a:pt x="122" y="5198"/>
                      </a:lnTo>
                      <a:lnTo>
                        <a:pt x="122" y="92"/>
                      </a:lnTo>
                      <a:lnTo>
                        <a:pt x="122" y="31"/>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2" name="Google Shape;11052;p13"/>
                <p:cNvSpPr/>
                <p:nvPr/>
              </p:nvSpPr>
              <p:spPr>
                <a:xfrm>
                  <a:off x="-8111575" y="13547600"/>
                  <a:ext cx="120075" cy="69175"/>
                </a:xfrm>
                <a:custGeom>
                  <a:avLst/>
                  <a:gdLst/>
                  <a:ahLst/>
                  <a:cxnLst/>
                  <a:rect l="l" t="t" r="r" b="b"/>
                  <a:pathLst>
                    <a:path w="4803" h="2767" extrusionOk="0">
                      <a:moveTo>
                        <a:pt x="91" y="0"/>
                      </a:moveTo>
                      <a:lnTo>
                        <a:pt x="0" y="61"/>
                      </a:lnTo>
                      <a:lnTo>
                        <a:pt x="91" y="152"/>
                      </a:lnTo>
                      <a:lnTo>
                        <a:pt x="213" y="183"/>
                      </a:lnTo>
                      <a:lnTo>
                        <a:pt x="4620" y="2736"/>
                      </a:lnTo>
                      <a:lnTo>
                        <a:pt x="4681" y="2766"/>
                      </a:lnTo>
                      <a:lnTo>
                        <a:pt x="4803" y="2736"/>
                      </a:lnTo>
                      <a:lnTo>
                        <a:pt x="4711" y="2706"/>
                      </a:lnTo>
                      <a:lnTo>
                        <a:pt x="4651" y="2645"/>
                      </a:lnTo>
                      <a:lnTo>
                        <a:pt x="243" y="122"/>
                      </a:lnTo>
                      <a:lnTo>
                        <a:pt x="152" y="31"/>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3" name="Google Shape;11053;p13"/>
                <p:cNvSpPr/>
                <p:nvPr/>
              </p:nvSpPr>
              <p:spPr>
                <a:xfrm>
                  <a:off x="-7991525" y="13616750"/>
                  <a:ext cx="117050" cy="68425"/>
                </a:xfrm>
                <a:custGeom>
                  <a:avLst/>
                  <a:gdLst/>
                  <a:ahLst/>
                  <a:cxnLst/>
                  <a:rect l="l" t="t" r="r" b="b"/>
                  <a:pathLst>
                    <a:path w="4682" h="2737" extrusionOk="0">
                      <a:moveTo>
                        <a:pt x="61" y="0"/>
                      </a:moveTo>
                      <a:lnTo>
                        <a:pt x="1" y="92"/>
                      </a:lnTo>
                      <a:lnTo>
                        <a:pt x="31" y="122"/>
                      </a:lnTo>
                      <a:lnTo>
                        <a:pt x="122" y="152"/>
                      </a:lnTo>
                      <a:lnTo>
                        <a:pt x="4530" y="2706"/>
                      </a:lnTo>
                      <a:lnTo>
                        <a:pt x="4621" y="2736"/>
                      </a:lnTo>
                      <a:lnTo>
                        <a:pt x="4681" y="2736"/>
                      </a:lnTo>
                      <a:lnTo>
                        <a:pt x="4590" y="2614"/>
                      </a:lnTo>
                      <a:lnTo>
                        <a:pt x="183" y="92"/>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4" name="Google Shape;11054;p13"/>
                <p:cNvSpPr/>
                <p:nvPr/>
              </p:nvSpPr>
              <p:spPr>
                <a:xfrm>
                  <a:off x="-8110075" y="13548350"/>
                  <a:ext cx="235600" cy="136825"/>
                </a:xfrm>
                <a:custGeom>
                  <a:avLst/>
                  <a:gdLst/>
                  <a:ahLst/>
                  <a:cxnLst/>
                  <a:rect l="l" t="t" r="r" b="b"/>
                  <a:pathLst>
                    <a:path w="9424" h="5473" extrusionOk="0">
                      <a:moveTo>
                        <a:pt x="9363" y="1"/>
                      </a:moveTo>
                      <a:lnTo>
                        <a:pt x="9272" y="92"/>
                      </a:lnTo>
                      <a:lnTo>
                        <a:pt x="4895" y="2615"/>
                      </a:lnTo>
                      <a:lnTo>
                        <a:pt x="4773" y="2676"/>
                      </a:lnTo>
                      <a:lnTo>
                        <a:pt x="4743" y="2706"/>
                      </a:lnTo>
                      <a:lnTo>
                        <a:pt x="4621" y="2736"/>
                      </a:lnTo>
                      <a:lnTo>
                        <a:pt x="4560" y="2828"/>
                      </a:lnTo>
                      <a:lnTo>
                        <a:pt x="153" y="5350"/>
                      </a:lnTo>
                      <a:lnTo>
                        <a:pt x="31" y="5411"/>
                      </a:lnTo>
                      <a:lnTo>
                        <a:pt x="1" y="5442"/>
                      </a:lnTo>
                      <a:lnTo>
                        <a:pt x="31" y="5442"/>
                      </a:lnTo>
                      <a:lnTo>
                        <a:pt x="92" y="5472"/>
                      </a:lnTo>
                      <a:lnTo>
                        <a:pt x="183" y="5442"/>
                      </a:lnTo>
                      <a:lnTo>
                        <a:pt x="4591" y="2888"/>
                      </a:lnTo>
                      <a:lnTo>
                        <a:pt x="4651" y="2858"/>
                      </a:lnTo>
                      <a:lnTo>
                        <a:pt x="4743" y="2828"/>
                      </a:lnTo>
                      <a:lnTo>
                        <a:pt x="4803" y="2736"/>
                      </a:lnTo>
                      <a:lnTo>
                        <a:pt x="4925" y="2706"/>
                      </a:lnTo>
                      <a:lnTo>
                        <a:pt x="9332" y="153"/>
                      </a:lnTo>
                      <a:lnTo>
                        <a:pt x="9423" y="122"/>
                      </a:lnTo>
                      <a:lnTo>
                        <a:pt x="9423" y="31"/>
                      </a:lnTo>
                      <a:lnTo>
                        <a:pt x="94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5" name="Google Shape;11055;p13"/>
                <p:cNvSpPr/>
                <p:nvPr/>
              </p:nvSpPr>
              <p:spPr>
                <a:xfrm>
                  <a:off x="-8070550" y="13752775"/>
                  <a:ext cx="74500" cy="25"/>
                </a:xfrm>
                <a:custGeom>
                  <a:avLst/>
                  <a:gdLst/>
                  <a:ahLst/>
                  <a:cxnLst/>
                  <a:rect l="l" t="t" r="r" b="b"/>
                  <a:pathLst>
                    <a:path w="2980" h="1" extrusionOk="0">
                      <a:moveTo>
                        <a:pt x="0" y="0"/>
                      </a:moveTo>
                      <a:lnTo>
                        <a:pt x="2979" y="0"/>
                      </a:lnTo>
                      <a:lnTo>
                        <a:pt x="29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6" name="Google Shape;11056;p13"/>
                <p:cNvSpPr/>
                <p:nvPr/>
              </p:nvSpPr>
              <p:spPr>
                <a:xfrm>
                  <a:off x="-8111575" y="13685900"/>
                  <a:ext cx="41050" cy="142125"/>
                </a:xfrm>
                <a:custGeom>
                  <a:avLst/>
                  <a:gdLst/>
                  <a:ahLst/>
                  <a:cxnLst/>
                  <a:rect l="l" t="t" r="r" b="b"/>
                  <a:pathLst>
                    <a:path w="1642" h="5685" extrusionOk="0">
                      <a:moveTo>
                        <a:pt x="0" y="0"/>
                      </a:moveTo>
                      <a:lnTo>
                        <a:pt x="0" y="61"/>
                      </a:lnTo>
                      <a:lnTo>
                        <a:pt x="0" y="152"/>
                      </a:lnTo>
                      <a:lnTo>
                        <a:pt x="0" y="5259"/>
                      </a:lnTo>
                      <a:lnTo>
                        <a:pt x="0" y="5411"/>
                      </a:lnTo>
                      <a:lnTo>
                        <a:pt x="0" y="5441"/>
                      </a:lnTo>
                      <a:lnTo>
                        <a:pt x="0" y="5472"/>
                      </a:lnTo>
                      <a:lnTo>
                        <a:pt x="0" y="5563"/>
                      </a:lnTo>
                      <a:lnTo>
                        <a:pt x="0" y="5684"/>
                      </a:lnTo>
                      <a:lnTo>
                        <a:pt x="61" y="5532"/>
                      </a:lnTo>
                      <a:lnTo>
                        <a:pt x="122" y="5441"/>
                      </a:lnTo>
                      <a:lnTo>
                        <a:pt x="213" y="5320"/>
                      </a:lnTo>
                      <a:lnTo>
                        <a:pt x="1641" y="2797"/>
                      </a:lnTo>
                      <a:lnTo>
                        <a:pt x="1611" y="2797"/>
                      </a:lnTo>
                      <a:lnTo>
                        <a:pt x="1581" y="2706"/>
                      </a:lnTo>
                      <a:lnTo>
                        <a:pt x="91" y="5259"/>
                      </a:lnTo>
                      <a:lnTo>
                        <a:pt x="91" y="15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7" name="Google Shape;11057;p13"/>
                <p:cNvSpPr/>
                <p:nvPr/>
              </p:nvSpPr>
              <p:spPr>
                <a:xfrm>
                  <a:off x="-8111575" y="13680575"/>
                  <a:ext cx="2300" cy="3825"/>
                </a:xfrm>
                <a:custGeom>
                  <a:avLst/>
                  <a:gdLst/>
                  <a:ahLst/>
                  <a:cxnLst/>
                  <a:rect l="l" t="t" r="r" b="b"/>
                  <a:pathLst>
                    <a:path w="92" h="153" extrusionOk="0">
                      <a:moveTo>
                        <a:pt x="0" y="1"/>
                      </a:moveTo>
                      <a:lnTo>
                        <a:pt x="0" y="122"/>
                      </a:lnTo>
                      <a:lnTo>
                        <a:pt x="56" y="141"/>
                      </a:lnTo>
                      <a:lnTo>
                        <a:pt x="56" y="141"/>
                      </a:lnTo>
                      <a:lnTo>
                        <a:pt x="0" y="1"/>
                      </a:lnTo>
                      <a:close/>
                      <a:moveTo>
                        <a:pt x="56" y="141"/>
                      </a:moveTo>
                      <a:lnTo>
                        <a:pt x="61" y="153"/>
                      </a:lnTo>
                      <a:lnTo>
                        <a:pt x="91" y="153"/>
                      </a:lnTo>
                      <a:lnTo>
                        <a:pt x="56" y="1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8" name="Google Shape;11058;p13"/>
                <p:cNvSpPr/>
                <p:nvPr/>
              </p:nvSpPr>
              <p:spPr>
                <a:xfrm>
                  <a:off x="-7986975" y="13755800"/>
                  <a:ext cx="72975" cy="25"/>
                </a:xfrm>
                <a:custGeom>
                  <a:avLst/>
                  <a:gdLst/>
                  <a:ahLst/>
                  <a:cxnLst/>
                  <a:rect l="l" t="t" r="r" b="b"/>
                  <a:pathLst>
                    <a:path w="2919" h="1" extrusionOk="0">
                      <a:moveTo>
                        <a:pt x="2919"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9" name="Google Shape;11059;p13"/>
                <p:cNvSpPr/>
                <p:nvPr/>
              </p:nvSpPr>
              <p:spPr>
                <a:xfrm>
                  <a:off x="-7911725" y="13745925"/>
                  <a:ext cx="4575" cy="7625"/>
                </a:xfrm>
                <a:custGeom>
                  <a:avLst/>
                  <a:gdLst/>
                  <a:ahLst/>
                  <a:cxnLst/>
                  <a:rect l="l" t="t" r="r" b="b"/>
                  <a:pathLst>
                    <a:path w="183" h="305" extrusionOk="0">
                      <a:moveTo>
                        <a:pt x="0" y="305"/>
                      </a:moveTo>
                      <a:lnTo>
                        <a:pt x="0" y="305"/>
                      </a:lnTo>
                      <a:lnTo>
                        <a:pt x="1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0" name="Google Shape;11060;p13"/>
                <p:cNvSpPr/>
                <p:nvPr/>
              </p:nvSpPr>
              <p:spPr>
                <a:xfrm>
                  <a:off x="-7986975" y="13752775"/>
                  <a:ext cx="72975" cy="25"/>
                </a:xfrm>
                <a:custGeom>
                  <a:avLst/>
                  <a:gdLst/>
                  <a:ahLst/>
                  <a:cxnLst/>
                  <a:rect l="l" t="t" r="r" b="b"/>
                  <a:pathLst>
                    <a:path w="2919" h="1" extrusionOk="0">
                      <a:moveTo>
                        <a:pt x="1" y="0"/>
                      </a:moveTo>
                      <a:lnTo>
                        <a:pt x="29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1" name="Google Shape;11061;p13"/>
                <p:cNvSpPr/>
                <p:nvPr/>
              </p:nvSpPr>
              <p:spPr>
                <a:xfrm>
                  <a:off x="-8113875" y="13682100"/>
                  <a:ext cx="122375" cy="73725"/>
                </a:xfrm>
                <a:custGeom>
                  <a:avLst/>
                  <a:gdLst/>
                  <a:ahLst/>
                  <a:cxnLst/>
                  <a:rect l="l" t="t" r="r" b="b"/>
                  <a:pathLst>
                    <a:path w="4895" h="2949" extrusionOk="0">
                      <a:moveTo>
                        <a:pt x="1" y="0"/>
                      </a:moveTo>
                      <a:lnTo>
                        <a:pt x="62" y="122"/>
                      </a:lnTo>
                      <a:lnTo>
                        <a:pt x="92" y="152"/>
                      </a:lnTo>
                      <a:lnTo>
                        <a:pt x="183" y="304"/>
                      </a:lnTo>
                      <a:lnTo>
                        <a:pt x="1673" y="2858"/>
                      </a:lnTo>
                      <a:lnTo>
                        <a:pt x="1703" y="2949"/>
                      </a:lnTo>
                      <a:lnTo>
                        <a:pt x="4712" y="2949"/>
                      </a:lnTo>
                      <a:lnTo>
                        <a:pt x="4773" y="2858"/>
                      </a:lnTo>
                      <a:lnTo>
                        <a:pt x="4712" y="2827"/>
                      </a:lnTo>
                      <a:lnTo>
                        <a:pt x="1733" y="2827"/>
                      </a:lnTo>
                      <a:lnTo>
                        <a:pt x="305" y="274"/>
                      </a:lnTo>
                      <a:lnTo>
                        <a:pt x="3952" y="2402"/>
                      </a:lnTo>
                      <a:lnTo>
                        <a:pt x="4712" y="2827"/>
                      </a:lnTo>
                      <a:lnTo>
                        <a:pt x="4895" y="2827"/>
                      </a:lnTo>
                      <a:lnTo>
                        <a:pt x="4803" y="2797"/>
                      </a:lnTo>
                      <a:lnTo>
                        <a:pt x="4743" y="2736"/>
                      </a:lnTo>
                      <a:lnTo>
                        <a:pt x="2980" y="1733"/>
                      </a:lnTo>
                      <a:lnTo>
                        <a:pt x="244" y="122"/>
                      </a:lnTo>
                      <a:lnTo>
                        <a:pt x="183" y="92"/>
                      </a:lnTo>
                      <a:lnTo>
                        <a:pt x="92" y="6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2" name="Google Shape;11062;p13"/>
                <p:cNvSpPr/>
                <p:nvPr/>
              </p:nvSpPr>
              <p:spPr>
                <a:xfrm>
                  <a:off x="-7991525" y="13753525"/>
                  <a:ext cx="115525" cy="69175"/>
                </a:xfrm>
                <a:custGeom>
                  <a:avLst/>
                  <a:gdLst/>
                  <a:ahLst/>
                  <a:cxnLst/>
                  <a:rect l="l" t="t" r="r" b="b"/>
                  <a:pathLst>
                    <a:path w="4621" h="2767" extrusionOk="0">
                      <a:moveTo>
                        <a:pt x="3101" y="92"/>
                      </a:moveTo>
                      <a:lnTo>
                        <a:pt x="4590" y="2615"/>
                      </a:lnTo>
                      <a:lnTo>
                        <a:pt x="943" y="548"/>
                      </a:lnTo>
                      <a:lnTo>
                        <a:pt x="183" y="92"/>
                      </a:lnTo>
                      <a:close/>
                      <a:moveTo>
                        <a:pt x="3162" y="1"/>
                      </a:moveTo>
                      <a:lnTo>
                        <a:pt x="3101" y="31"/>
                      </a:lnTo>
                      <a:lnTo>
                        <a:pt x="3071" y="31"/>
                      </a:lnTo>
                      <a:lnTo>
                        <a:pt x="1" y="92"/>
                      </a:lnTo>
                      <a:lnTo>
                        <a:pt x="122" y="153"/>
                      </a:lnTo>
                      <a:lnTo>
                        <a:pt x="4530" y="2706"/>
                      </a:lnTo>
                      <a:lnTo>
                        <a:pt x="4590" y="2736"/>
                      </a:lnTo>
                      <a:lnTo>
                        <a:pt x="4621" y="2767"/>
                      </a:lnTo>
                      <a:lnTo>
                        <a:pt x="4590" y="2706"/>
                      </a:lnTo>
                      <a:lnTo>
                        <a:pt x="4621" y="2706"/>
                      </a:lnTo>
                      <a:lnTo>
                        <a:pt x="4621" y="2554"/>
                      </a:lnTo>
                      <a:lnTo>
                        <a:pt x="3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3" name="Google Shape;11063;p13"/>
                <p:cNvSpPr/>
                <p:nvPr/>
              </p:nvSpPr>
              <p:spPr>
                <a:xfrm>
                  <a:off x="-7996075" y="13752775"/>
                  <a:ext cx="3825" cy="775"/>
                </a:xfrm>
                <a:custGeom>
                  <a:avLst/>
                  <a:gdLst/>
                  <a:ahLst/>
                  <a:cxnLst/>
                  <a:rect l="l" t="t" r="r" b="b"/>
                  <a:pathLst>
                    <a:path w="153" h="31" extrusionOk="0">
                      <a:moveTo>
                        <a:pt x="0" y="0"/>
                      </a:moveTo>
                      <a:lnTo>
                        <a:pt x="61" y="31"/>
                      </a:lnTo>
                      <a:lnTo>
                        <a:pt x="1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4" name="Google Shape;11064;p13"/>
                <p:cNvSpPr/>
                <p:nvPr/>
              </p:nvSpPr>
              <p:spPr>
                <a:xfrm>
                  <a:off x="-7994575" y="13685900"/>
                  <a:ext cx="120100" cy="69925"/>
                </a:xfrm>
                <a:custGeom>
                  <a:avLst/>
                  <a:gdLst/>
                  <a:ahLst/>
                  <a:cxnLst/>
                  <a:rect l="l" t="t" r="r" b="b"/>
                  <a:pathLst>
                    <a:path w="4804" h="2797" extrusionOk="0">
                      <a:moveTo>
                        <a:pt x="4712" y="122"/>
                      </a:moveTo>
                      <a:lnTo>
                        <a:pt x="3223" y="2675"/>
                      </a:lnTo>
                      <a:lnTo>
                        <a:pt x="305" y="2675"/>
                      </a:lnTo>
                      <a:lnTo>
                        <a:pt x="2372" y="1490"/>
                      </a:lnTo>
                      <a:lnTo>
                        <a:pt x="4712" y="122"/>
                      </a:lnTo>
                      <a:close/>
                      <a:moveTo>
                        <a:pt x="4743" y="0"/>
                      </a:moveTo>
                      <a:lnTo>
                        <a:pt x="4682" y="61"/>
                      </a:lnTo>
                      <a:lnTo>
                        <a:pt x="275" y="2584"/>
                      </a:lnTo>
                      <a:lnTo>
                        <a:pt x="183" y="2614"/>
                      </a:lnTo>
                      <a:lnTo>
                        <a:pt x="153" y="2675"/>
                      </a:lnTo>
                      <a:lnTo>
                        <a:pt x="92" y="2706"/>
                      </a:lnTo>
                      <a:lnTo>
                        <a:pt x="1" y="2736"/>
                      </a:lnTo>
                      <a:lnTo>
                        <a:pt x="183" y="2736"/>
                      </a:lnTo>
                      <a:lnTo>
                        <a:pt x="3284" y="2797"/>
                      </a:lnTo>
                      <a:lnTo>
                        <a:pt x="3314" y="2736"/>
                      </a:lnTo>
                      <a:lnTo>
                        <a:pt x="3496" y="2402"/>
                      </a:lnTo>
                      <a:lnTo>
                        <a:pt x="4803" y="213"/>
                      </a:lnTo>
                      <a:lnTo>
                        <a:pt x="4803" y="61"/>
                      </a:lnTo>
                      <a:lnTo>
                        <a:pt x="4743" y="61"/>
                      </a:lnTo>
                      <a:lnTo>
                        <a:pt x="48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5" name="Google Shape;11065;p13"/>
                <p:cNvSpPr/>
                <p:nvPr/>
              </p:nvSpPr>
              <p:spPr>
                <a:xfrm>
                  <a:off x="-7752925" y="13756575"/>
                  <a:ext cx="38775" cy="129200"/>
                </a:xfrm>
                <a:custGeom>
                  <a:avLst/>
                  <a:gdLst/>
                  <a:ahLst/>
                  <a:cxnLst/>
                  <a:rect l="l" t="t" r="r" b="b"/>
                  <a:pathLst>
                    <a:path w="1551" h="5168" extrusionOk="0">
                      <a:moveTo>
                        <a:pt x="1" y="0"/>
                      </a:moveTo>
                      <a:lnTo>
                        <a:pt x="1" y="122"/>
                      </a:lnTo>
                      <a:lnTo>
                        <a:pt x="1429" y="2614"/>
                      </a:lnTo>
                      <a:lnTo>
                        <a:pt x="1" y="5168"/>
                      </a:lnTo>
                      <a:lnTo>
                        <a:pt x="1460" y="2584"/>
                      </a:lnTo>
                      <a:lnTo>
                        <a:pt x="1551" y="2584"/>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6" name="Google Shape;11066;p13"/>
                <p:cNvSpPr/>
                <p:nvPr/>
              </p:nvSpPr>
              <p:spPr>
                <a:xfrm>
                  <a:off x="-7794700" y="13756575"/>
                  <a:ext cx="38775" cy="129200"/>
                </a:xfrm>
                <a:custGeom>
                  <a:avLst/>
                  <a:gdLst/>
                  <a:ahLst/>
                  <a:cxnLst/>
                  <a:rect l="l" t="t" r="r" b="b"/>
                  <a:pathLst>
                    <a:path w="1551" h="5168" extrusionOk="0">
                      <a:moveTo>
                        <a:pt x="1550" y="0"/>
                      </a:moveTo>
                      <a:lnTo>
                        <a:pt x="1459" y="31"/>
                      </a:lnTo>
                      <a:lnTo>
                        <a:pt x="0" y="2584"/>
                      </a:lnTo>
                      <a:lnTo>
                        <a:pt x="30" y="2584"/>
                      </a:lnTo>
                      <a:lnTo>
                        <a:pt x="1550" y="5168"/>
                      </a:lnTo>
                      <a:lnTo>
                        <a:pt x="91" y="2614"/>
                      </a:lnTo>
                      <a:lnTo>
                        <a:pt x="1550" y="122"/>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7" name="Google Shape;11067;p13"/>
                <p:cNvSpPr/>
                <p:nvPr/>
              </p:nvSpPr>
              <p:spPr>
                <a:xfrm>
                  <a:off x="-7794700" y="13896400"/>
                  <a:ext cx="38775" cy="129200"/>
                </a:xfrm>
                <a:custGeom>
                  <a:avLst/>
                  <a:gdLst/>
                  <a:ahLst/>
                  <a:cxnLst/>
                  <a:rect l="l" t="t" r="r" b="b"/>
                  <a:pathLst>
                    <a:path w="1551" h="5168" extrusionOk="0">
                      <a:moveTo>
                        <a:pt x="1550" y="0"/>
                      </a:moveTo>
                      <a:lnTo>
                        <a:pt x="30" y="2584"/>
                      </a:lnTo>
                      <a:lnTo>
                        <a:pt x="0" y="2584"/>
                      </a:lnTo>
                      <a:lnTo>
                        <a:pt x="1459" y="5107"/>
                      </a:lnTo>
                      <a:lnTo>
                        <a:pt x="1550" y="5167"/>
                      </a:lnTo>
                      <a:lnTo>
                        <a:pt x="1550" y="5076"/>
                      </a:lnTo>
                      <a:lnTo>
                        <a:pt x="91" y="2523"/>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8" name="Google Shape;11068;p13"/>
                <p:cNvSpPr/>
                <p:nvPr/>
              </p:nvSpPr>
              <p:spPr>
                <a:xfrm>
                  <a:off x="-7752925" y="13896400"/>
                  <a:ext cx="38775" cy="129200"/>
                </a:xfrm>
                <a:custGeom>
                  <a:avLst/>
                  <a:gdLst/>
                  <a:ahLst/>
                  <a:cxnLst/>
                  <a:rect l="l" t="t" r="r" b="b"/>
                  <a:pathLst>
                    <a:path w="1551" h="5168" extrusionOk="0">
                      <a:moveTo>
                        <a:pt x="1" y="0"/>
                      </a:moveTo>
                      <a:lnTo>
                        <a:pt x="1427" y="2526"/>
                      </a:lnTo>
                      <a:lnTo>
                        <a:pt x="1429" y="2523"/>
                      </a:lnTo>
                      <a:lnTo>
                        <a:pt x="1" y="0"/>
                      </a:lnTo>
                      <a:close/>
                      <a:moveTo>
                        <a:pt x="1427" y="2526"/>
                      </a:moveTo>
                      <a:lnTo>
                        <a:pt x="1" y="5076"/>
                      </a:lnTo>
                      <a:lnTo>
                        <a:pt x="1" y="5167"/>
                      </a:lnTo>
                      <a:lnTo>
                        <a:pt x="62" y="5107"/>
                      </a:lnTo>
                      <a:lnTo>
                        <a:pt x="1551" y="2584"/>
                      </a:lnTo>
                      <a:lnTo>
                        <a:pt x="1460" y="2584"/>
                      </a:lnTo>
                      <a:lnTo>
                        <a:pt x="1427" y="252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9" name="Google Shape;11069;p13"/>
                <p:cNvSpPr/>
                <p:nvPr/>
              </p:nvSpPr>
              <p:spPr>
                <a:xfrm>
                  <a:off x="-7755950" y="14029375"/>
                  <a:ext cx="1525" cy="775"/>
                </a:xfrm>
                <a:custGeom>
                  <a:avLst/>
                  <a:gdLst/>
                  <a:ahLst/>
                  <a:cxnLst/>
                  <a:rect l="l" t="t" r="r" b="b"/>
                  <a:pathLst>
                    <a:path w="61" h="31" extrusionOk="0">
                      <a:moveTo>
                        <a:pt x="0" y="0"/>
                      </a:moveTo>
                      <a:lnTo>
                        <a:pt x="31" y="3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0" name="Google Shape;11070;p13"/>
                <p:cNvSpPr/>
                <p:nvPr/>
              </p:nvSpPr>
              <p:spPr>
                <a:xfrm>
                  <a:off x="-7872225" y="13824950"/>
                  <a:ext cx="39550" cy="66150"/>
                </a:xfrm>
                <a:custGeom>
                  <a:avLst/>
                  <a:gdLst/>
                  <a:ahLst/>
                  <a:cxnLst/>
                  <a:rect l="l" t="t" r="r" b="b"/>
                  <a:pathLst>
                    <a:path w="1582" h="2646" extrusionOk="0">
                      <a:moveTo>
                        <a:pt x="1" y="1"/>
                      </a:moveTo>
                      <a:lnTo>
                        <a:pt x="1" y="122"/>
                      </a:lnTo>
                      <a:lnTo>
                        <a:pt x="1490" y="2645"/>
                      </a:lnTo>
                      <a:lnTo>
                        <a:pt x="1490" y="2584"/>
                      </a:lnTo>
                      <a:lnTo>
                        <a:pt x="1581"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1" name="Google Shape;11071;p13"/>
                <p:cNvSpPr/>
                <p:nvPr/>
              </p:nvSpPr>
              <p:spPr>
                <a:xfrm>
                  <a:off x="-7876025" y="13821150"/>
                  <a:ext cx="1550" cy="1550"/>
                </a:xfrm>
                <a:custGeom>
                  <a:avLst/>
                  <a:gdLst/>
                  <a:ahLst/>
                  <a:cxnLst/>
                  <a:rect l="l" t="t" r="r" b="b"/>
                  <a:pathLst>
                    <a:path w="62" h="62" extrusionOk="0">
                      <a:moveTo>
                        <a:pt x="1" y="1"/>
                      </a:moveTo>
                      <a:lnTo>
                        <a:pt x="61" y="62"/>
                      </a:lnTo>
                      <a:lnTo>
                        <a:pt x="6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2" name="Google Shape;11072;p13"/>
                <p:cNvSpPr/>
                <p:nvPr/>
              </p:nvSpPr>
              <p:spPr>
                <a:xfrm>
                  <a:off x="-7870700" y="13821150"/>
                  <a:ext cx="114775" cy="67675"/>
                </a:xfrm>
                <a:custGeom>
                  <a:avLst/>
                  <a:gdLst/>
                  <a:ahLst/>
                  <a:cxnLst/>
                  <a:rect l="l" t="t" r="r" b="b"/>
                  <a:pathLst>
                    <a:path w="4591" h="2707" extrusionOk="0">
                      <a:moveTo>
                        <a:pt x="92" y="1"/>
                      </a:moveTo>
                      <a:lnTo>
                        <a:pt x="0" y="31"/>
                      </a:lnTo>
                      <a:lnTo>
                        <a:pt x="92" y="122"/>
                      </a:lnTo>
                      <a:lnTo>
                        <a:pt x="3040" y="122"/>
                      </a:lnTo>
                      <a:lnTo>
                        <a:pt x="4499" y="2645"/>
                      </a:lnTo>
                      <a:lnTo>
                        <a:pt x="4590" y="2706"/>
                      </a:lnTo>
                      <a:lnTo>
                        <a:pt x="4590" y="2585"/>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3" name="Google Shape;11073;p13"/>
                <p:cNvSpPr/>
                <p:nvPr/>
              </p:nvSpPr>
              <p:spPr>
                <a:xfrm>
                  <a:off x="-7752925" y="13893350"/>
                  <a:ext cx="114025" cy="67650"/>
                </a:xfrm>
                <a:custGeom>
                  <a:avLst/>
                  <a:gdLst/>
                  <a:ahLst/>
                  <a:cxnLst/>
                  <a:rect l="l" t="t" r="r" b="b"/>
                  <a:pathLst>
                    <a:path w="4561" h="2706" extrusionOk="0">
                      <a:moveTo>
                        <a:pt x="1" y="0"/>
                      </a:moveTo>
                      <a:lnTo>
                        <a:pt x="1" y="122"/>
                      </a:lnTo>
                      <a:lnTo>
                        <a:pt x="1460" y="2706"/>
                      </a:lnTo>
                      <a:lnTo>
                        <a:pt x="4469" y="2706"/>
                      </a:lnTo>
                      <a:lnTo>
                        <a:pt x="4560" y="2645"/>
                      </a:lnTo>
                      <a:lnTo>
                        <a:pt x="4469" y="2584"/>
                      </a:lnTo>
                      <a:lnTo>
                        <a:pt x="1551" y="2584"/>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4" name="Google Shape;11074;p13"/>
                <p:cNvSpPr/>
                <p:nvPr/>
              </p:nvSpPr>
              <p:spPr>
                <a:xfrm>
                  <a:off x="-7676175" y="13891075"/>
                  <a:ext cx="38775" cy="66125"/>
                </a:xfrm>
                <a:custGeom>
                  <a:avLst/>
                  <a:gdLst/>
                  <a:ahLst/>
                  <a:cxnLst/>
                  <a:rect l="l" t="t" r="r" b="b"/>
                  <a:pathLst>
                    <a:path w="1551" h="2645" extrusionOk="0">
                      <a:moveTo>
                        <a:pt x="62" y="0"/>
                      </a:moveTo>
                      <a:lnTo>
                        <a:pt x="31" y="61"/>
                      </a:lnTo>
                      <a:lnTo>
                        <a:pt x="1" y="61"/>
                      </a:lnTo>
                      <a:lnTo>
                        <a:pt x="1429" y="2584"/>
                      </a:lnTo>
                      <a:lnTo>
                        <a:pt x="1551" y="2645"/>
                      </a:lnTo>
                      <a:lnTo>
                        <a:pt x="1551" y="2554"/>
                      </a:lnTo>
                      <a:lnTo>
                        <a:pt x="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5" name="Google Shape;11075;p13"/>
                <p:cNvSpPr/>
                <p:nvPr/>
              </p:nvSpPr>
              <p:spPr>
                <a:xfrm>
                  <a:off x="-7872225" y="13889550"/>
                  <a:ext cx="115525" cy="67650"/>
                </a:xfrm>
                <a:custGeom>
                  <a:avLst/>
                  <a:gdLst/>
                  <a:ahLst/>
                  <a:cxnLst/>
                  <a:rect l="l" t="t" r="r" b="b"/>
                  <a:pathLst>
                    <a:path w="4621" h="2706" extrusionOk="0">
                      <a:moveTo>
                        <a:pt x="1490" y="0"/>
                      </a:moveTo>
                      <a:lnTo>
                        <a:pt x="1490" y="61"/>
                      </a:lnTo>
                      <a:lnTo>
                        <a:pt x="1" y="2615"/>
                      </a:lnTo>
                      <a:lnTo>
                        <a:pt x="1" y="2706"/>
                      </a:lnTo>
                      <a:lnTo>
                        <a:pt x="92" y="2645"/>
                      </a:lnTo>
                      <a:lnTo>
                        <a:pt x="1581" y="122"/>
                      </a:lnTo>
                      <a:lnTo>
                        <a:pt x="4499" y="122"/>
                      </a:lnTo>
                      <a:lnTo>
                        <a:pt x="4621" y="61"/>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6" name="Google Shape;11076;p13"/>
                <p:cNvSpPr/>
                <p:nvPr/>
              </p:nvSpPr>
              <p:spPr>
                <a:xfrm>
                  <a:off x="-7876025" y="13959450"/>
                  <a:ext cx="2300" cy="1550"/>
                </a:xfrm>
                <a:custGeom>
                  <a:avLst/>
                  <a:gdLst/>
                  <a:ahLst/>
                  <a:cxnLst/>
                  <a:rect l="l" t="t" r="r" b="b"/>
                  <a:pathLst>
                    <a:path w="92" h="62" extrusionOk="0">
                      <a:moveTo>
                        <a:pt x="61" y="1"/>
                      </a:moveTo>
                      <a:lnTo>
                        <a:pt x="1" y="62"/>
                      </a:lnTo>
                      <a:lnTo>
                        <a:pt x="92" y="62"/>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7" name="Google Shape;11077;p13"/>
                <p:cNvSpPr/>
                <p:nvPr/>
              </p:nvSpPr>
              <p:spPr>
                <a:xfrm>
                  <a:off x="-7870700" y="13893350"/>
                  <a:ext cx="114775" cy="67650"/>
                </a:xfrm>
                <a:custGeom>
                  <a:avLst/>
                  <a:gdLst/>
                  <a:ahLst/>
                  <a:cxnLst/>
                  <a:rect l="l" t="t" r="r" b="b"/>
                  <a:pathLst>
                    <a:path w="4591" h="2706" extrusionOk="0">
                      <a:moveTo>
                        <a:pt x="4590" y="0"/>
                      </a:moveTo>
                      <a:lnTo>
                        <a:pt x="4499" y="31"/>
                      </a:lnTo>
                      <a:lnTo>
                        <a:pt x="3040" y="2584"/>
                      </a:lnTo>
                      <a:lnTo>
                        <a:pt x="92" y="2584"/>
                      </a:lnTo>
                      <a:lnTo>
                        <a:pt x="0" y="2645"/>
                      </a:lnTo>
                      <a:lnTo>
                        <a:pt x="92" y="2706"/>
                      </a:lnTo>
                      <a:lnTo>
                        <a:pt x="3070" y="2706"/>
                      </a:lnTo>
                      <a:lnTo>
                        <a:pt x="4590" y="122"/>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8" name="Google Shape;11078;p13"/>
                <p:cNvSpPr/>
                <p:nvPr/>
              </p:nvSpPr>
              <p:spPr>
                <a:xfrm>
                  <a:off x="-7752925" y="13821150"/>
                  <a:ext cx="114025" cy="67675"/>
                </a:xfrm>
                <a:custGeom>
                  <a:avLst/>
                  <a:gdLst/>
                  <a:ahLst/>
                  <a:cxnLst/>
                  <a:rect l="l" t="t" r="r" b="b"/>
                  <a:pathLst>
                    <a:path w="4561" h="2707" extrusionOk="0">
                      <a:moveTo>
                        <a:pt x="1460" y="1"/>
                      </a:moveTo>
                      <a:lnTo>
                        <a:pt x="1" y="2585"/>
                      </a:lnTo>
                      <a:lnTo>
                        <a:pt x="1" y="2706"/>
                      </a:lnTo>
                      <a:lnTo>
                        <a:pt x="62" y="2645"/>
                      </a:lnTo>
                      <a:lnTo>
                        <a:pt x="1551" y="122"/>
                      </a:lnTo>
                      <a:lnTo>
                        <a:pt x="4469" y="122"/>
                      </a:lnTo>
                      <a:lnTo>
                        <a:pt x="4560" y="31"/>
                      </a:lnTo>
                      <a:lnTo>
                        <a:pt x="44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9" name="Google Shape;11079;p13"/>
                <p:cNvSpPr/>
                <p:nvPr/>
              </p:nvSpPr>
              <p:spPr>
                <a:xfrm>
                  <a:off x="-7752150" y="13824950"/>
                  <a:ext cx="114750" cy="67675"/>
                </a:xfrm>
                <a:custGeom>
                  <a:avLst/>
                  <a:gdLst/>
                  <a:ahLst/>
                  <a:cxnLst/>
                  <a:rect l="l" t="t" r="r" b="b"/>
                  <a:pathLst>
                    <a:path w="4590" h="2707" extrusionOk="0">
                      <a:moveTo>
                        <a:pt x="4590" y="1"/>
                      </a:moveTo>
                      <a:lnTo>
                        <a:pt x="4468" y="31"/>
                      </a:lnTo>
                      <a:lnTo>
                        <a:pt x="3040" y="2584"/>
                      </a:lnTo>
                      <a:lnTo>
                        <a:pt x="61" y="2584"/>
                      </a:lnTo>
                      <a:lnTo>
                        <a:pt x="0" y="2645"/>
                      </a:lnTo>
                      <a:lnTo>
                        <a:pt x="61" y="2706"/>
                      </a:lnTo>
                      <a:lnTo>
                        <a:pt x="3070" y="2706"/>
                      </a:lnTo>
                      <a:lnTo>
                        <a:pt x="3101" y="2645"/>
                      </a:lnTo>
                      <a:lnTo>
                        <a:pt x="4590" y="122"/>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0" name="Google Shape;11080;p13"/>
                <p:cNvSpPr/>
                <p:nvPr/>
              </p:nvSpPr>
              <p:spPr>
                <a:xfrm>
                  <a:off x="-7872225" y="13755800"/>
                  <a:ext cx="116300" cy="66150"/>
                </a:xfrm>
                <a:custGeom>
                  <a:avLst/>
                  <a:gdLst/>
                  <a:ahLst/>
                  <a:cxnLst/>
                  <a:rect l="l" t="t" r="r" b="b"/>
                  <a:pathLst>
                    <a:path w="4652" h="2646" extrusionOk="0">
                      <a:moveTo>
                        <a:pt x="4499" y="1"/>
                      </a:moveTo>
                      <a:lnTo>
                        <a:pt x="92" y="2524"/>
                      </a:lnTo>
                      <a:lnTo>
                        <a:pt x="1" y="2645"/>
                      </a:lnTo>
                      <a:lnTo>
                        <a:pt x="61" y="2645"/>
                      </a:lnTo>
                      <a:lnTo>
                        <a:pt x="153" y="2615"/>
                      </a:lnTo>
                      <a:lnTo>
                        <a:pt x="4560" y="62"/>
                      </a:lnTo>
                      <a:lnTo>
                        <a:pt x="4651" y="31"/>
                      </a:lnTo>
                      <a:lnTo>
                        <a:pt x="46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1" name="Google Shape;11081;p13"/>
                <p:cNvSpPr/>
                <p:nvPr/>
              </p:nvSpPr>
              <p:spPr>
                <a:xfrm>
                  <a:off x="-7739250" y="13761900"/>
                  <a:ext cx="98825" cy="57000"/>
                </a:xfrm>
                <a:custGeom>
                  <a:avLst/>
                  <a:gdLst/>
                  <a:ahLst/>
                  <a:cxnLst/>
                  <a:rect l="l" t="t" r="r" b="b"/>
                  <a:pathLst>
                    <a:path w="3953" h="2280" extrusionOk="0">
                      <a:moveTo>
                        <a:pt x="3952" y="2280"/>
                      </a:moveTo>
                      <a:lnTo>
                        <a:pt x="3952" y="228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2" name="Google Shape;11082;p13"/>
                <p:cNvSpPr/>
                <p:nvPr/>
              </p:nvSpPr>
              <p:spPr>
                <a:xfrm>
                  <a:off x="-7709600" y="13782400"/>
                  <a:ext cx="70700" cy="39550"/>
                </a:xfrm>
                <a:custGeom>
                  <a:avLst/>
                  <a:gdLst/>
                  <a:ahLst/>
                  <a:cxnLst/>
                  <a:rect l="l" t="t" r="r" b="b"/>
                  <a:pathLst>
                    <a:path w="2828" h="1582" extrusionOk="0">
                      <a:moveTo>
                        <a:pt x="0" y="1"/>
                      </a:moveTo>
                      <a:lnTo>
                        <a:pt x="2736" y="1551"/>
                      </a:lnTo>
                      <a:lnTo>
                        <a:pt x="2827" y="1581"/>
                      </a:lnTo>
                      <a:lnTo>
                        <a:pt x="2827" y="158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3" name="Google Shape;11083;p13"/>
                <p:cNvSpPr/>
                <p:nvPr/>
              </p:nvSpPr>
              <p:spPr>
                <a:xfrm>
                  <a:off x="-7874500" y="13824200"/>
                  <a:ext cx="237875" cy="205200"/>
                </a:xfrm>
                <a:custGeom>
                  <a:avLst/>
                  <a:gdLst/>
                  <a:ahLst/>
                  <a:cxnLst/>
                  <a:rect l="l" t="t" r="r" b="b"/>
                  <a:pathLst>
                    <a:path w="9515" h="8208" extrusionOk="0">
                      <a:moveTo>
                        <a:pt x="61" y="0"/>
                      </a:moveTo>
                      <a:lnTo>
                        <a:pt x="0" y="152"/>
                      </a:lnTo>
                      <a:lnTo>
                        <a:pt x="0" y="5229"/>
                      </a:lnTo>
                      <a:lnTo>
                        <a:pt x="0" y="5320"/>
                      </a:lnTo>
                      <a:lnTo>
                        <a:pt x="0" y="5380"/>
                      </a:lnTo>
                      <a:lnTo>
                        <a:pt x="0" y="5411"/>
                      </a:lnTo>
                      <a:lnTo>
                        <a:pt x="31" y="5472"/>
                      </a:lnTo>
                      <a:lnTo>
                        <a:pt x="61" y="5472"/>
                      </a:lnTo>
                      <a:lnTo>
                        <a:pt x="31" y="5350"/>
                      </a:lnTo>
                      <a:lnTo>
                        <a:pt x="92" y="5320"/>
                      </a:lnTo>
                      <a:lnTo>
                        <a:pt x="92" y="5229"/>
                      </a:lnTo>
                      <a:lnTo>
                        <a:pt x="92" y="152"/>
                      </a:lnTo>
                      <a:lnTo>
                        <a:pt x="92" y="31"/>
                      </a:lnTo>
                      <a:lnTo>
                        <a:pt x="61" y="0"/>
                      </a:lnTo>
                      <a:close/>
                      <a:moveTo>
                        <a:pt x="152" y="5411"/>
                      </a:moveTo>
                      <a:lnTo>
                        <a:pt x="61" y="5472"/>
                      </a:lnTo>
                      <a:lnTo>
                        <a:pt x="92" y="5502"/>
                      </a:lnTo>
                      <a:lnTo>
                        <a:pt x="183" y="5532"/>
                      </a:lnTo>
                      <a:lnTo>
                        <a:pt x="3192" y="7295"/>
                      </a:lnTo>
                      <a:lnTo>
                        <a:pt x="4712" y="8146"/>
                      </a:lnTo>
                      <a:lnTo>
                        <a:pt x="4742" y="8146"/>
                      </a:lnTo>
                      <a:lnTo>
                        <a:pt x="4742" y="8116"/>
                      </a:lnTo>
                      <a:lnTo>
                        <a:pt x="4742" y="8055"/>
                      </a:lnTo>
                      <a:lnTo>
                        <a:pt x="4651" y="7995"/>
                      </a:lnTo>
                      <a:lnTo>
                        <a:pt x="1672" y="6292"/>
                      </a:lnTo>
                      <a:lnTo>
                        <a:pt x="244" y="5472"/>
                      </a:lnTo>
                      <a:lnTo>
                        <a:pt x="152" y="5411"/>
                      </a:lnTo>
                      <a:close/>
                      <a:moveTo>
                        <a:pt x="9423" y="5411"/>
                      </a:moveTo>
                      <a:lnTo>
                        <a:pt x="9332" y="5472"/>
                      </a:lnTo>
                      <a:lnTo>
                        <a:pt x="6323" y="7174"/>
                      </a:lnTo>
                      <a:lnTo>
                        <a:pt x="4925" y="7995"/>
                      </a:lnTo>
                      <a:lnTo>
                        <a:pt x="4864" y="8055"/>
                      </a:lnTo>
                      <a:lnTo>
                        <a:pt x="4864" y="8116"/>
                      </a:lnTo>
                      <a:lnTo>
                        <a:pt x="4864" y="8146"/>
                      </a:lnTo>
                      <a:lnTo>
                        <a:pt x="4742" y="8146"/>
                      </a:lnTo>
                      <a:lnTo>
                        <a:pt x="4742" y="8207"/>
                      </a:lnTo>
                      <a:lnTo>
                        <a:pt x="4803" y="8207"/>
                      </a:lnTo>
                      <a:lnTo>
                        <a:pt x="4894" y="8146"/>
                      </a:lnTo>
                      <a:lnTo>
                        <a:pt x="7964" y="6384"/>
                      </a:lnTo>
                      <a:lnTo>
                        <a:pt x="9362" y="5532"/>
                      </a:lnTo>
                      <a:lnTo>
                        <a:pt x="9484" y="5502"/>
                      </a:lnTo>
                      <a:lnTo>
                        <a:pt x="9514" y="5472"/>
                      </a:lnTo>
                      <a:lnTo>
                        <a:pt x="9454" y="5472"/>
                      </a:lnTo>
                      <a:lnTo>
                        <a:pt x="9454" y="541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4" name="Google Shape;11084;p13"/>
                <p:cNvSpPr/>
                <p:nvPr/>
              </p:nvSpPr>
              <p:spPr>
                <a:xfrm>
                  <a:off x="-7755950" y="13755800"/>
                  <a:ext cx="3050" cy="133775"/>
                </a:xfrm>
                <a:custGeom>
                  <a:avLst/>
                  <a:gdLst/>
                  <a:ahLst/>
                  <a:cxnLst/>
                  <a:rect l="l" t="t" r="r" b="b"/>
                  <a:pathLst>
                    <a:path w="122" h="5351" extrusionOk="0">
                      <a:moveTo>
                        <a:pt x="0" y="1"/>
                      </a:moveTo>
                      <a:lnTo>
                        <a:pt x="0" y="31"/>
                      </a:lnTo>
                      <a:lnTo>
                        <a:pt x="0" y="153"/>
                      </a:lnTo>
                      <a:lnTo>
                        <a:pt x="0" y="5199"/>
                      </a:lnTo>
                      <a:lnTo>
                        <a:pt x="0" y="5320"/>
                      </a:lnTo>
                      <a:lnTo>
                        <a:pt x="31" y="5350"/>
                      </a:lnTo>
                      <a:lnTo>
                        <a:pt x="122" y="5320"/>
                      </a:lnTo>
                      <a:lnTo>
                        <a:pt x="122" y="5199"/>
                      </a:lnTo>
                      <a:lnTo>
                        <a:pt x="122" y="153"/>
                      </a:lnTo>
                      <a:lnTo>
                        <a:pt x="122" y="31"/>
                      </a:lnTo>
                      <a:lnTo>
                        <a:pt x="61" y="1"/>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5" name="Google Shape;11085;p13"/>
                <p:cNvSpPr/>
                <p:nvPr/>
              </p:nvSpPr>
              <p:spPr>
                <a:xfrm>
                  <a:off x="-7755950" y="13892600"/>
                  <a:ext cx="3050" cy="135275"/>
                </a:xfrm>
                <a:custGeom>
                  <a:avLst/>
                  <a:gdLst/>
                  <a:ahLst/>
                  <a:cxnLst/>
                  <a:rect l="l" t="t" r="r" b="b"/>
                  <a:pathLst>
                    <a:path w="122" h="5411" extrusionOk="0">
                      <a:moveTo>
                        <a:pt x="31" y="0"/>
                      </a:moveTo>
                      <a:lnTo>
                        <a:pt x="0" y="30"/>
                      </a:lnTo>
                      <a:lnTo>
                        <a:pt x="0" y="152"/>
                      </a:lnTo>
                      <a:lnTo>
                        <a:pt x="0" y="5228"/>
                      </a:lnTo>
                      <a:lnTo>
                        <a:pt x="0" y="5319"/>
                      </a:lnTo>
                      <a:lnTo>
                        <a:pt x="0" y="5380"/>
                      </a:lnTo>
                      <a:lnTo>
                        <a:pt x="0" y="5410"/>
                      </a:lnTo>
                      <a:lnTo>
                        <a:pt x="122" y="5410"/>
                      </a:lnTo>
                      <a:lnTo>
                        <a:pt x="122" y="5380"/>
                      </a:lnTo>
                      <a:lnTo>
                        <a:pt x="122" y="5319"/>
                      </a:lnTo>
                      <a:lnTo>
                        <a:pt x="122" y="5228"/>
                      </a:lnTo>
                      <a:lnTo>
                        <a:pt x="122" y="152"/>
                      </a:lnTo>
                      <a:lnTo>
                        <a:pt x="122"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6" name="Google Shape;11086;p13"/>
                <p:cNvSpPr/>
                <p:nvPr/>
              </p:nvSpPr>
              <p:spPr>
                <a:xfrm>
                  <a:off x="-7755200" y="13891075"/>
                  <a:ext cx="117800" cy="68400"/>
                </a:xfrm>
                <a:custGeom>
                  <a:avLst/>
                  <a:gdLst/>
                  <a:ahLst/>
                  <a:cxnLst/>
                  <a:rect l="l" t="t" r="r" b="b"/>
                  <a:pathLst>
                    <a:path w="4712" h="2736" extrusionOk="0">
                      <a:moveTo>
                        <a:pt x="122" y="0"/>
                      </a:moveTo>
                      <a:lnTo>
                        <a:pt x="1" y="61"/>
                      </a:lnTo>
                      <a:lnTo>
                        <a:pt x="92" y="91"/>
                      </a:lnTo>
                      <a:lnTo>
                        <a:pt x="153" y="122"/>
                      </a:lnTo>
                      <a:lnTo>
                        <a:pt x="4560" y="2675"/>
                      </a:lnTo>
                      <a:lnTo>
                        <a:pt x="4651" y="2736"/>
                      </a:lnTo>
                      <a:lnTo>
                        <a:pt x="4682" y="2736"/>
                      </a:lnTo>
                      <a:lnTo>
                        <a:pt x="4712" y="2705"/>
                      </a:lnTo>
                      <a:lnTo>
                        <a:pt x="4712" y="2645"/>
                      </a:lnTo>
                      <a:lnTo>
                        <a:pt x="4590" y="2584"/>
                      </a:lnTo>
                      <a:lnTo>
                        <a:pt x="183" y="6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7" name="Google Shape;11087;p13"/>
                <p:cNvSpPr/>
                <p:nvPr/>
              </p:nvSpPr>
              <p:spPr>
                <a:xfrm>
                  <a:off x="-7872975" y="13821925"/>
                  <a:ext cx="117800" cy="69175"/>
                </a:xfrm>
                <a:custGeom>
                  <a:avLst/>
                  <a:gdLst/>
                  <a:ahLst/>
                  <a:cxnLst/>
                  <a:rect l="l" t="t" r="r" b="b"/>
                  <a:pathLst>
                    <a:path w="4712" h="2767" extrusionOk="0">
                      <a:moveTo>
                        <a:pt x="31" y="0"/>
                      </a:moveTo>
                      <a:lnTo>
                        <a:pt x="0" y="91"/>
                      </a:lnTo>
                      <a:lnTo>
                        <a:pt x="31" y="122"/>
                      </a:lnTo>
                      <a:lnTo>
                        <a:pt x="122" y="152"/>
                      </a:lnTo>
                      <a:lnTo>
                        <a:pt x="4529" y="2705"/>
                      </a:lnTo>
                      <a:lnTo>
                        <a:pt x="4651" y="2766"/>
                      </a:lnTo>
                      <a:lnTo>
                        <a:pt x="4712" y="2705"/>
                      </a:lnTo>
                      <a:lnTo>
                        <a:pt x="4681" y="2675"/>
                      </a:lnTo>
                      <a:lnTo>
                        <a:pt x="4590" y="2614"/>
                      </a:lnTo>
                      <a:lnTo>
                        <a:pt x="183" y="91"/>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8" name="Google Shape;11088;p13"/>
                <p:cNvSpPr/>
                <p:nvPr/>
              </p:nvSpPr>
              <p:spPr>
                <a:xfrm>
                  <a:off x="-7873750" y="13821925"/>
                  <a:ext cx="236350" cy="139075"/>
                </a:xfrm>
                <a:custGeom>
                  <a:avLst/>
                  <a:gdLst/>
                  <a:ahLst/>
                  <a:cxnLst/>
                  <a:rect l="l" t="t" r="r" b="b"/>
                  <a:pathLst>
                    <a:path w="9454" h="5563" extrusionOk="0">
                      <a:moveTo>
                        <a:pt x="9393" y="0"/>
                      </a:moveTo>
                      <a:lnTo>
                        <a:pt x="9302" y="91"/>
                      </a:lnTo>
                      <a:lnTo>
                        <a:pt x="4895" y="2614"/>
                      </a:lnTo>
                      <a:lnTo>
                        <a:pt x="4834" y="2675"/>
                      </a:lnTo>
                      <a:lnTo>
                        <a:pt x="4743" y="2705"/>
                      </a:lnTo>
                      <a:lnTo>
                        <a:pt x="4682" y="2766"/>
                      </a:lnTo>
                      <a:lnTo>
                        <a:pt x="4560" y="2827"/>
                      </a:lnTo>
                      <a:lnTo>
                        <a:pt x="153" y="5350"/>
                      </a:lnTo>
                      <a:lnTo>
                        <a:pt x="62" y="5411"/>
                      </a:lnTo>
                      <a:lnTo>
                        <a:pt x="1" y="5441"/>
                      </a:lnTo>
                      <a:lnTo>
                        <a:pt x="31" y="5563"/>
                      </a:lnTo>
                      <a:lnTo>
                        <a:pt x="122" y="5502"/>
                      </a:lnTo>
                      <a:lnTo>
                        <a:pt x="214" y="5441"/>
                      </a:lnTo>
                      <a:lnTo>
                        <a:pt x="4621" y="2888"/>
                      </a:lnTo>
                      <a:lnTo>
                        <a:pt x="4712" y="2857"/>
                      </a:lnTo>
                      <a:lnTo>
                        <a:pt x="4743" y="2827"/>
                      </a:lnTo>
                      <a:lnTo>
                        <a:pt x="4864" y="2766"/>
                      </a:lnTo>
                      <a:lnTo>
                        <a:pt x="4925" y="2705"/>
                      </a:lnTo>
                      <a:lnTo>
                        <a:pt x="9332" y="152"/>
                      </a:lnTo>
                      <a:lnTo>
                        <a:pt x="9454" y="122"/>
                      </a:lnTo>
                      <a:lnTo>
                        <a:pt x="9454" y="31"/>
                      </a:lnTo>
                      <a:lnTo>
                        <a:pt x="9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9" name="Google Shape;11089;p13"/>
                <p:cNvSpPr/>
                <p:nvPr/>
              </p:nvSpPr>
              <p:spPr>
                <a:xfrm>
                  <a:off x="-7794700" y="13483000"/>
                  <a:ext cx="38775" cy="129225"/>
                </a:xfrm>
                <a:custGeom>
                  <a:avLst/>
                  <a:gdLst/>
                  <a:ahLst/>
                  <a:cxnLst/>
                  <a:rect l="l" t="t" r="r" b="b"/>
                  <a:pathLst>
                    <a:path w="1551" h="5169" extrusionOk="0">
                      <a:moveTo>
                        <a:pt x="1550" y="1"/>
                      </a:moveTo>
                      <a:lnTo>
                        <a:pt x="1459" y="31"/>
                      </a:lnTo>
                      <a:lnTo>
                        <a:pt x="0" y="2584"/>
                      </a:lnTo>
                      <a:lnTo>
                        <a:pt x="30" y="2584"/>
                      </a:lnTo>
                      <a:lnTo>
                        <a:pt x="1550" y="5168"/>
                      </a:lnTo>
                      <a:lnTo>
                        <a:pt x="91" y="2615"/>
                      </a:lnTo>
                      <a:lnTo>
                        <a:pt x="1550" y="62"/>
                      </a:lnTo>
                      <a:lnTo>
                        <a:pt x="1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0" name="Google Shape;11090;p13"/>
                <p:cNvSpPr/>
                <p:nvPr/>
              </p:nvSpPr>
              <p:spPr>
                <a:xfrm>
                  <a:off x="-7752925" y="13483000"/>
                  <a:ext cx="38775" cy="129225"/>
                </a:xfrm>
                <a:custGeom>
                  <a:avLst/>
                  <a:gdLst/>
                  <a:ahLst/>
                  <a:cxnLst/>
                  <a:rect l="l" t="t" r="r" b="b"/>
                  <a:pathLst>
                    <a:path w="1551" h="5169" extrusionOk="0">
                      <a:moveTo>
                        <a:pt x="1" y="1"/>
                      </a:moveTo>
                      <a:lnTo>
                        <a:pt x="1" y="62"/>
                      </a:lnTo>
                      <a:lnTo>
                        <a:pt x="1429" y="2615"/>
                      </a:lnTo>
                      <a:lnTo>
                        <a:pt x="1" y="5168"/>
                      </a:lnTo>
                      <a:lnTo>
                        <a:pt x="1460" y="2584"/>
                      </a:lnTo>
                      <a:lnTo>
                        <a:pt x="1551" y="2584"/>
                      </a:lnTo>
                      <a:lnTo>
                        <a:pt x="6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1" name="Google Shape;11091;p13"/>
                <p:cNvSpPr/>
                <p:nvPr/>
              </p:nvSpPr>
              <p:spPr>
                <a:xfrm>
                  <a:off x="-7755950" y="13478450"/>
                  <a:ext cx="1525" cy="775"/>
                </a:xfrm>
                <a:custGeom>
                  <a:avLst/>
                  <a:gdLst/>
                  <a:ahLst/>
                  <a:cxnLst/>
                  <a:rect l="l" t="t" r="r" b="b"/>
                  <a:pathLst>
                    <a:path w="61" h="31" extrusionOk="0">
                      <a:moveTo>
                        <a:pt x="31" y="0"/>
                      </a:moveTo>
                      <a:lnTo>
                        <a:pt x="0" y="31"/>
                      </a:lnTo>
                      <a:lnTo>
                        <a:pt x="61" y="3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2" name="Google Shape;11092;p13"/>
                <p:cNvSpPr/>
                <p:nvPr/>
              </p:nvSpPr>
              <p:spPr>
                <a:xfrm>
                  <a:off x="-7794700" y="13621300"/>
                  <a:ext cx="38775" cy="130725"/>
                </a:xfrm>
                <a:custGeom>
                  <a:avLst/>
                  <a:gdLst/>
                  <a:ahLst/>
                  <a:cxnLst/>
                  <a:rect l="l" t="t" r="r" b="b"/>
                  <a:pathLst>
                    <a:path w="1551" h="5229" extrusionOk="0">
                      <a:moveTo>
                        <a:pt x="1550" y="1"/>
                      </a:moveTo>
                      <a:lnTo>
                        <a:pt x="30" y="2645"/>
                      </a:lnTo>
                      <a:lnTo>
                        <a:pt x="0" y="2645"/>
                      </a:lnTo>
                      <a:lnTo>
                        <a:pt x="1459" y="5168"/>
                      </a:lnTo>
                      <a:lnTo>
                        <a:pt x="1550" y="5229"/>
                      </a:lnTo>
                      <a:lnTo>
                        <a:pt x="1550" y="5107"/>
                      </a:lnTo>
                      <a:lnTo>
                        <a:pt x="91" y="2554"/>
                      </a:lnTo>
                      <a:lnTo>
                        <a:pt x="1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3" name="Google Shape;11093;p13"/>
                <p:cNvSpPr/>
                <p:nvPr/>
              </p:nvSpPr>
              <p:spPr>
                <a:xfrm>
                  <a:off x="-7752925" y="13621300"/>
                  <a:ext cx="38775" cy="130725"/>
                </a:xfrm>
                <a:custGeom>
                  <a:avLst/>
                  <a:gdLst/>
                  <a:ahLst/>
                  <a:cxnLst/>
                  <a:rect l="l" t="t" r="r" b="b"/>
                  <a:pathLst>
                    <a:path w="1551" h="5229" extrusionOk="0">
                      <a:moveTo>
                        <a:pt x="1" y="1"/>
                      </a:moveTo>
                      <a:lnTo>
                        <a:pt x="1419" y="2572"/>
                      </a:lnTo>
                      <a:lnTo>
                        <a:pt x="1419" y="2572"/>
                      </a:lnTo>
                      <a:lnTo>
                        <a:pt x="1429" y="2554"/>
                      </a:lnTo>
                      <a:lnTo>
                        <a:pt x="1" y="1"/>
                      </a:lnTo>
                      <a:close/>
                      <a:moveTo>
                        <a:pt x="1419" y="2572"/>
                      </a:moveTo>
                      <a:lnTo>
                        <a:pt x="1" y="5107"/>
                      </a:lnTo>
                      <a:lnTo>
                        <a:pt x="1" y="5229"/>
                      </a:lnTo>
                      <a:lnTo>
                        <a:pt x="62" y="5168"/>
                      </a:lnTo>
                      <a:lnTo>
                        <a:pt x="1551" y="2645"/>
                      </a:lnTo>
                      <a:lnTo>
                        <a:pt x="1460" y="2645"/>
                      </a:lnTo>
                      <a:lnTo>
                        <a:pt x="1419" y="257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4" name="Google Shape;11094;p13"/>
                <p:cNvSpPr/>
                <p:nvPr/>
              </p:nvSpPr>
              <p:spPr>
                <a:xfrm>
                  <a:off x="-7755200" y="13755800"/>
                  <a:ext cx="775" cy="800"/>
                </a:xfrm>
                <a:custGeom>
                  <a:avLst/>
                  <a:gdLst/>
                  <a:ahLst/>
                  <a:cxnLst/>
                  <a:rect l="l" t="t" r="r" b="b"/>
                  <a:pathLst>
                    <a:path w="31" h="32" extrusionOk="0">
                      <a:moveTo>
                        <a:pt x="1" y="1"/>
                      </a:moveTo>
                      <a:lnTo>
                        <a:pt x="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5" name="Google Shape;11095;p13"/>
                <p:cNvSpPr/>
                <p:nvPr/>
              </p:nvSpPr>
              <p:spPr>
                <a:xfrm>
                  <a:off x="-7870700" y="13547600"/>
                  <a:ext cx="114775" cy="67650"/>
                </a:xfrm>
                <a:custGeom>
                  <a:avLst/>
                  <a:gdLst/>
                  <a:ahLst/>
                  <a:cxnLst/>
                  <a:rect l="l" t="t" r="r" b="b"/>
                  <a:pathLst>
                    <a:path w="4591" h="2706" extrusionOk="0">
                      <a:moveTo>
                        <a:pt x="92" y="0"/>
                      </a:moveTo>
                      <a:lnTo>
                        <a:pt x="0" y="31"/>
                      </a:lnTo>
                      <a:lnTo>
                        <a:pt x="92" y="122"/>
                      </a:lnTo>
                      <a:lnTo>
                        <a:pt x="3040" y="122"/>
                      </a:lnTo>
                      <a:lnTo>
                        <a:pt x="4499" y="2645"/>
                      </a:lnTo>
                      <a:lnTo>
                        <a:pt x="4590" y="2706"/>
                      </a:lnTo>
                      <a:lnTo>
                        <a:pt x="4590" y="2584"/>
                      </a:lnTo>
                      <a:lnTo>
                        <a:pt x="30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6" name="Google Shape;11096;p13"/>
                <p:cNvSpPr/>
                <p:nvPr/>
              </p:nvSpPr>
              <p:spPr>
                <a:xfrm>
                  <a:off x="-7872225" y="13551400"/>
                  <a:ext cx="39550" cy="65375"/>
                </a:xfrm>
                <a:custGeom>
                  <a:avLst/>
                  <a:gdLst/>
                  <a:ahLst/>
                  <a:cxnLst/>
                  <a:rect l="l" t="t" r="r" b="b"/>
                  <a:pathLst>
                    <a:path w="1582" h="2615" extrusionOk="0">
                      <a:moveTo>
                        <a:pt x="1" y="0"/>
                      </a:moveTo>
                      <a:lnTo>
                        <a:pt x="1" y="61"/>
                      </a:lnTo>
                      <a:lnTo>
                        <a:pt x="1490" y="2614"/>
                      </a:lnTo>
                      <a:lnTo>
                        <a:pt x="1490" y="2584"/>
                      </a:lnTo>
                      <a:lnTo>
                        <a:pt x="158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7" name="Google Shape;11097;p13"/>
                <p:cNvSpPr/>
                <p:nvPr/>
              </p:nvSpPr>
              <p:spPr>
                <a:xfrm>
                  <a:off x="-7876025" y="13547600"/>
                  <a:ext cx="2300" cy="775"/>
                </a:xfrm>
                <a:custGeom>
                  <a:avLst/>
                  <a:gdLst/>
                  <a:ahLst/>
                  <a:cxnLst/>
                  <a:rect l="l" t="t" r="r" b="b"/>
                  <a:pathLst>
                    <a:path w="92" h="31" extrusionOk="0">
                      <a:moveTo>
                        <a:pt x="1" y="0"/>
                      </a:moveTo>
                      <a:lnTo>
                        <a:pt x="61"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8" name="Google Shape;11098;p13"/>
                <p:cNvSpPr/>
                <p:nvPr/>
              </p:nvSpPr>
              <p:spPr>
                <a:xfrm>
                  <a:off x="-7750650" y="13616750"/>
                  <a:ext cx="113250" cy="66900"/>
                </a:xfrm>
                <a:custGeom>
                  <a:avLst/>
                  <a:gdLst/>
                  <a:ahLst/>
                  <a:cxnLst/>
                  <a:rect l="l" t="t" r="r" b="b"/>
                  <a:pathLst>
                    <a:path w="4530" h="2676" extrusionOk="0">
                      <a:moveTo>
                        <a:pt x="3041" y="0"/>
                      </a:moveTo>
                      <a:lnTo>
                        <a:pt x="3010" y="31"/>
                      </a:lnTo>
                      <a:lnTo>
                        <a:pt x="2980" y="31"/>
                      </a:lnTo>
                      <a:lnTo>
                        <a:pt x="1" y="92"/>
                      </a:lnTo>
                      <a:lnTo>
                        <a:pt x="2980" y="92"/>
                      </a:lnTo>
                      <a:lnTo>
                        <a:pt x="4408" y="2614"/>
                      </a:lnTo>
                      <a:lnTo>
                        <a:pt x="4530" y="2675"/>
                      </a:lnTo>
                      <a:lnTo>
                        <a:pt x="4530" y="2554"/>
                      </a:lnTo>
                      <a:lnTo>
                        <a:pt x="30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9" name="Google Shape;11099;p13"/>
                <p:cNvSpPr/>
                <p:nvPr/>
              </p:nvSpPr>
              <p:spPr>
                <a:xfrm>
                  <a:off x="-7752925" y="13619800"/>
                  <a:ext cx="114025" cy="67650"/>
                </a:xfrm>
                <a:custGeom>
                  <a:avLst/>
                  <a:gdLst/>
                  <a:ahLst/>
                  <a:cxnLst/>
                  <a:rect l="l" t="t" r="r" b="b"/>
                  <a:pathLst>
                    <a:path w="4561" h="2706" extrusionOk="0">
                      <a:moveTo>
                        <a:pt x="1" y="0"/>
                      </a:moveTo>
                      <a:lnTo>
                        <a:pt x="1" y="61"/>
                      </a:lnTo>
                      <a:lnTo>
                        <a:pt x="1460" y="2705"/>
                      </a:lnTo>
                      <a:lnTo>
                        <a:pt x="4469" y="2705"/>
                      </a:lnTo>
                      <a:lnTo>
                        <a:pt x="4560" y="2614"/>
                      </a:lnTo>
                      <a:lnTo>
                        <a:pt x="4469" y="2584"/>
                      </a:lnTo>
                      <a:lnTo>
                        <a:pt x="1551" y="2584"/>
                      </a:lnTo>
                      <a:lnTo>
                        <a:pt x="6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0" name="Google Shape;11100;p13"/>
                <p:cNvSpPr/>
                <p:nvPr/>
              </p:nvSpPr>
              <p:spPr>
                <a:xfrm>
                  <a:off x="-7870700" y="13619800"/>
                  <a:ext cx="114775" cy="67650"/>
                </a:xfrm>
                <a:custGeom>
                  <a:avLst/>
                  <a:gdLst/>
                  <a:ahLst/>
                  <a:cxnLst/>
                  <a:rect l="l" t="t" r="r" b="b"/>
                  <a:pathLst>
                    <a:path w="4591" h="2706" extrusionOk="0">
                      <a:moveTo>
                        <a:pt x="4590" y="0"/>
                      </a:moveTo>
                      <a:lnTo>
                        <a:pt x="4499" y="30"/>
                      </a:lnTo>
                      <a:lnTo>
                        <a:pt x="3040" y="2584"/>
                      </a:lnTo>
                      <a:lnTo>
                        <a:pt x="92" y="2584"/>
                      </a:lnTo>
                      <a:lnTo>
                        <a:pt x="0" y="2614"/>
                      </a:lnTo>
                      <a:lnTo>
                        <a:pt x="92" y="2705"/>
                      </a:lnTo>
                      <a:lnTo>
                        <a:pt x="3070" y="2705"/>
                      </a:lnTo>
                      <a:lnTo>
                        <a:pt x="4590" y="61"/>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1" name="Google Shape;11101;p13"/>
                <p:cNvSpPr/>
                <p:nvPr/>
              </p:nvSpPr>
              <p:spPr>
                <a:xfrm>
                  <a:off x="-7872225" y="13616000"/>
                  <a:ext cx="115525" cy="67650"/>
                </a:xfrm>
                <a:custGeom>
                  <a:avLst/>
                  <a:gdLst/>
                  <a:ahLst/>
                  <a:cxnLst/>
                  <a:rect l="l" t="t" r="r" b="b"/>
                  <a:pathLst>
                    <a:path w="4621" h="2706" extrusionOk="0">
                      <a:moveTo>
                        <a:pt x="1490" y="0"/>
                      </a:moveTo>
                      <a:lnTo>
                        <a:pt x="1490" y="30"/>
                      </a:lnTo>
                      <a:lnTo>
                        <a:pt x="1" y="2584"/>
                      </a:lnTo>
                      <a:lnTo>
                        <a:pt x="1" y="2705"/>
                      </a:lnTo>
                      <a:lnTo>
                        <a:pt x="92" y="2644"/>
                      </a:lnTo>
                      <a:lnTo>
                        <a:pt x="1581" y="122"/>
                      </a:lnTo>
                      <a:lnTo>
                        <a:pt x="4499" y="122"/>
                      </a:lnTo>
                      <a:lnTo>
                        <a:pt x="4621" y="30"/>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2" name="Google Shape;11102;p13"/>
                <p:cNvSpPr/>
                <p:nvPr/>
              </p:nvSpPr>
              <p:spPr>
                <a:xfrm>
                  <a:off x="-7876025" y="13685150"/>
                  <a:ext cx="1550" cy="2300"/>
                </a:xfrm>
                <a:custGeom>
                  <a:avLst/>
                  <a:gdLst/>
                  <a:ahLst/>
                  <a:cxnLst/>
                  <a:rect l="l" t="t" r="r" b="b"/>
                  <a:pathLst>
                    <a:path w="62" h="92" extrusionOk="0">
                      <a:moveTo>
                        <a:pt x="61" y="0"/>
                      </a:moveTo>
                      <a:lnTo>
                        <a:pt x="1" y="91"/>
                      </a:lnTo>
                      <a:lnTo>
                        <a:pt x="61" y="91"/>
                      </a:lnTo>
                      <a:lnTo>
                        <a:pt x="61" y="30"/>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3" name="Google Shape;11103;p13"/>
                <p:cNvSpPr/>
                <p:nvPr/>
              </p:nvSpPr>
              <p:spPr>
                <a:xfrm>
                  <a:off x="-7752150" y="13551400"/>
                  <a:ext cx="114750" cy="67650"/>
                </a:xfrm>
                <a:custGeom>
                  <a:avLst/>
                  <a:gdLst/>
                  <a:ahLst/>
                  <a:cxnLst/>
                  <a:rect l="l" t="t" r="r" b="b"/>
                  <a:pathLst>
                    <a:path w="4590" h="2706" extrusionOk="0">
                      <a:moveTo>
                        <a:pt x="4590" y="0"/>
                      </a:moveTo>
                      <a:lnTo>
                        <a:pt x="4468" y="31"/>
                      </a:lnTo>
                      <a:lnTo>
                        <a:pt x="3040" y="2584"/>
                      </a:lnTo>
                      <a:lnTo>
                        <a:pt x="61" y="2584"/>
                      </a:lnTo>
                      <a:lnTo>
                        <a:pt x="0" y="2614"/>
                      </a:lnTo>
                      <a:lnTo>
                        <a:pt x="61" y="2706"/>
                      </a:lnTo>
                      <a:lnTo>
                        <a:pt x="3040" y="2645"/>
                      </a:lnTo>
                      <a:lnTo>
                        <a:pt x="3070" y="2645"/>
                      </a:lnTo>
                      <a:lnTo>
                        <a:pt x="3101" y="2614"/>
                      </a:lnTo>
                      <a:lnTo>
                        <a:pt x="4590" y="61"/>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4" name="Google Shape;11104;p13"/>
                <p:cNvSpPr/>
                <p:nvPr/>
              </p:nvSpPr>
              <p:spPr>
                <a:xfrm>
                  <a:off x="-7752925" y="13547600"/>
                  <a:ext cx="114025" cy="67650"/>
                </a:xfrm>
                <a:custGeom>
                  <a:avLst/>
                  <a:gdLst/>
                  <a:ahLst/>
                  <a:cxnLst/>
                  <a:rect l="l" t="t" r="r" b="b"/>
                  <a:pathLst>
                    <a:path w="4561" h="2706" extrusionOk="0">
                      <a:moveTo>
                        <a:pt x="1460" y="0"/>
                      </a:moveTo>
                      <a:lnTo>
                        <a:pt x="1" y="2584"/>
                      </a:lnTo>
                      <a:lnTo>
                        <a:pt x="1" y="2706"/>
                      </a:lnTo>
                      <a:lnTo>
                        <a:pt x="62" y="2645"/>
                      </a:lnTo>
                      <a:lnTo>
                        <a:pt x="1551" y="122"/>
                      </a:lnTo>
                      <a:lnTo>
                        <a:pt x="4469" y="122"/>
                      </a:lnTo>
                      <a:lnTo>
                        <a:pt x="4560" y="31"/>
                      </a:lnTo>
                      <a:lnTo>
                        <a:pt x="44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5" name="Google Shape;11105;p13"/>
                <p:cNvSpPr/>
                <p:nvPr/>
              </p:nvSpPr>
              <p:spPr>
                <a:xfrm>
                  <a:off x="-7676175" y="13688950"/>
                  <a:ext cx="35750" cy="21300"/>
                </a:xfrm>
                <a:custGeom>
                  <a:avLst/>
                  <a:gdLst/>
                  <a:ahLst/>
                  <a:cxnLst/>
                  <a:rect l="l" t="t" r="r" b="b"/>
                  <a:pathLst>
                    <a:path w="1430" h="852" extrusionOk="0">
                      <a:moveTo>
                        <a:pt x="1429" y="0"/>
                      </a:moveTo>
                      <a:lnTo>
                        <a:pt x="1429" y="0"/>
                      </a:lnTo>
                      <a:lnTo>
                        <a:pt x="1" y="85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6" name="Google Shape;11106;p13"/>
                <p:cNvSpPr/>
                <p:nvPr/>
              </p:nvSpPr>
              <p:spPr>
                <a:xfrm>
                  <a:off x="-7708850" y="13685150"/>
                  <a:ext cx="69950" cy="41050"/>
                </a:xfrm>
                <a:custGeom>
                  <a:avLst/>
                  <a:gdLst/>
                  <a:ahLst/>
                  <a:cxnLst/>
                  <a:rect l="l" t="t" r="r" b="b"/>
                  <a:pathLst>
                    <a:path w="2798" h="1642" extrusionOk="0">
                      <a:moveTo>
                        <a:pt x="2797" y="0"/>
                      </a:moveTo>
                      <a:lnTo>
                        <a:pt x="1" y="1641"/>
                      </a:lnTo>
                      <a:lnTo>
                        <a:pt x="1" y="1641"/>
                      </a:lnTo>
                      <a:lnTo>
                        <a:pt x="2706" y="91"/>
                      </a:lnTo>
                      <a:lnTo>
                        <a:pt x="27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7" name="Google Shape;11107;p13"/>
                <p:cNvSpPr/>
                <p:nvPr/>
              </p:nvSpPr>
              <p:spPr>
                <a:xfrm>
                  <a:off x="-7869950" y="13688950"/>
                  <a:ext cx="92750" cy="53975"/>
                </a:xfrm>
                <a:custGeom>
                  <a:avLst/>
                  <a:gdLst/>
                  <a:ahLst/>
                  <a:cxnLst/>
                  <a:rect l="l" t="t" r="r" b="b"/>
                  <a:pathLst>
                    <a:path w="3710" h="2159" extrusionOk="0">
                      <a:moveTo>
                        <a:pt x="1" y="0"/>
                      </a:moveTo>
                      <a:lnTo>
                        <a:pt x="1" y="0"/>
                      </a:lnTo>
                      <a:lnTo>
                        <a:pt x="3709" y="215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8" name="Google Shape;11108;p13"/>
                <p:cNvSpPr/>
                <p:nvPr/>
              </p:nvSpPr>
              <p:spPr>
                <a:xfrm>
                  <a:off x="-7870700" y="13685150"/>
                  <a:ext cx="69175" cy="40275"/>
                </a:xfrm>
                <a:custGeom>
                  <a:avLst/>
                  <a:gdLst/>
                  <a:ahLst/>
                  <a:cxnLst/>
                  <a:rect l="l" t="t" r="r" b="b"/>
                  <a:pathLst>
                    <a:path w="2767" h="1611" extrusionOk="0">
                      <a:moveTo>
                        <a:pt x="0" y="0"/>
                      </a:moveTo>
                      <a:lnTo>
                        <a:pt x="92" y="91"/>
                      </a:lnTo>
                      <a:lnTo>
                        <a:pt x="2766" y="1611"/>
                      </a:lnTo>
                      <a:lnTo>
                        <a:pt x="2766" y="161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9" name="Google Shape;11109;p13"/>
                <p:cNvSpPr/>
                <p:nvPr/>
              </p:nvSpPr>
              <p:spPr>
                <a:xfrm>
                  <a:off x="-7874500" y="13479200"/>
                  <a:ext cx="237875" cy="205200"/>
                </a:xfrm>
                <a:custGeom>
                  <a:avLst/>
                  <a:gdLst/>
                  <a:ahLst/>
                  <a:cxnLst/>
                  <a:rect l="l" t="t" r="r" b="b"/>
                  <a:pathLst>
                    <a:path w="9515" h="8208" extrusionOk="0">
                      <a:moveTo>
                        <a:pt x="4742" y="1"/>
                      </a:moveTo>
                      <a:lnTo>
                        <a:pt x="4712" y="31"/>
                      </a:lnTo>
                      <a:lnTo>
                        <a:pt x="92" y="2706"/>
                      </a:lnTo>
                      <a:lnTo>
                        <a:pt x="61" y="2736"/>
                      </a:lnTo>
                      <a:lnTo>
                        <a:pt x="152" y="2767"/>
                      </a:lnTo>
                      <a:lnTo>
                        <a:pt x="244" y="2736"/>
                      </a:lnTo>
                      <a:lnTo>
                        <a:pt x="4651" y="183"/>
                      </a:lnTo>
                      <a:lnTo>
                        <a:pt x="4742" y="153"/>
                      </a:lnTo>
                      <a:lnTo>
                        <a:pt x="4742" y="62"/>
                      </a:lnTo>
                      <a:lnTo>
                        <a:pt x="4742" y="31"/>
                      </a:lnTo>
                      <a:lnTo>
                        <a:pt x="4864" y="31"/>
                      </a:lnTo>
                      <a:lnTo>
                        <a:pt x="4864" y="62"/>
                      </a:lnTo>
                      <a:lnTo>
                        <a:pt x="4864" y="153"/>
                      </a:lnTo>
                      <a:lnTo>
                        <a:pt x="4925" y="183"/>
                      </a:lnTo>
                      <a:lnTo>
                        <a:pt x="9332" y="2736"/>
                      </a:lnTo>
                      <a:lnTo>
                        <a:pt x="9423" y="2767"/>
                      </a:lnTo>
                      <a:lnTo>
                        <a:pt x="9454" y="2767"/>
                      </a:lnTo>
                      <a:lnTo>
                        <a:pt x="9454" y="2736"/>
                      </a:lnTo>
                      <a:lnTo>
                        <a:pt x="9514" y="2736"/>
                      </a:lnTo>
                      <a:lnTo>
                        <a:pt x="9484" y="2706"/>
                      </a:lnTo>
                      <a:lnTo>
                        <a:pt x="4894" y="31"/>
                      </a:lnTo>
                      <a:lnTo>
                        <a:pt x="4803" y="1"/>
                      </a:lnTo>
                      <a:close/>
                      <a:moveTo>
                        <a:pt x="31" y="2736"/>
                      </a:moveTo>
                      <a:lnTo>
                        <a:pt x="0" y="2767"/>
                      </a:lnTo>
                      <a:lnTo>
                        <a:pt x="0" y="2797"/>
                      </a:lnTo>
                      <a:lnTo>
                        <a:pt x="0" y="2888"/>
                      </a:lnTo>
                      <a:lnTo>
                        <a:pt x="0" y="2949"/>
                      </a:lnTo>
                      <a:lnTo>
                        <a:pt x="0" y="8056"/>
                      </a:lnTo>
                      <a:lnTo>
                        <a:pt x="61" y="8208"/>
                      </a:lnTo>
                      <a:lnTo>
                        <a:pt x="92" y="8177"/>
                      </a:lnTo>
                      <a:lnTo>
                        <a:pt x="92" y="8056"/>
                      </a:lnTo>
                      <a:lnTo>
                        <a:pt x="92" y="2949"/>
                      </a:lnTo>
                      <a:lnTo>
                        <a:pt x="92" y="2888"/>
                      </a:lnTo>
                      <a:lnTo>
                        <a:pt x="31" y="2797"/>
                      </a:lnTo>
                      <a:lnTo>
                        <a:pt x="61" y="27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0" name="Google Shape;11110;p13"/>
                <p:cNvSpPr/>
                <p:nvPr/>
              </p:nvSpPr>
              <p:spPr>
                <a:xfrm>
                  <a:off x="-7755950" y="13479975"/>
                  <a:ext cx="3050" cy="136050"/>
                </a:xfrm>
                <a:custGeom>
                  <a:avLst/>
                  <a:gdLst/>
                  <a:ahLst/>
                  <a:cxnLst/>
                  <a:rect l="l" t="t" r="r" b="b"/>
                  <a:pathLst>
                    <a:path w="122" h="5442" extrusionOk="0">
                      <a:moveTo>
                        <a:pt x="0" y="0"/>
                      </a:moveTo>
                      <a:lnTo>
                        <a:pt x="0" y="31"/>
                      </a:lnTo>
                      <a:lnTo>
                        <a:pt x="0" y="122"/>
                      </a:lnTo>
                      <a:lnTo>
                        <a:pt x="0" y="183"/>
                      </a:lnTo>
                      <a:lnTo>
                        <a:pt x="0" y="5289"/>
                      </a:lnTo>
                      <a:lnTo>
                        <a:pt x="0" y="5411"/>
                      </a:lnTo>
                      <a:lnTo>
                        <a:pt x="31" y="5441"/>
                      </a:lnTo>
                      <a:lnTo>
                        <a:pt x="122" y="5411"/>
                      </a:lnTo>
                      <a:lnTo>
                        <a:pt x="122" y="5289"/>
                      </a:lnTo>
                      <a:lnTo>
                        <a:pt x="122" y="183"/>
                      </a:lnTo>
                      <a:lnTo>
                        <a:pt x="122" y="122"/>
                      </a:lnTo>
                      <a:lnTo>
                        <a:pt x="122" y="3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1" name="Google Shape;11111;p13"/>
                <p:cNvSpPr/>
                <p:nvPr/>
              </p:nvSpPr>
              <p:spPr>
                <a:xfrm>
                  <a:off x="-7755950" y="13619025"/>
                  <a:ext cx="3050" cy="133775"/>
                </a:xfrm>
                <a:custGeom>
                  <a:avLst/>
                  <a:gdLst/>
                  <a:ahLst/>
                  <a:cxnLst/>
                  <a:rect l="l" t="t" r="r" b="b"/>
                  <a:pathLst>
                    <a:path w="122" h="5351" extrusionOk="0">
                      <a:moveTo>
                        <a:pt x="31" y="1"/>
                      </a:moveTo>
                      <a:lnTo>
                        <a:pt x="0" y="31"/>
                      </a:lnTo>
                      <a:lnTo>
                        <a:pt x="0" y="92"/>
                      </a:lnTo>
                      <a:lnTo>
                        <a:pt x="0" y="5198"/>
                      </a:lnTo>
                      <a:lnTo>
                        <a:pt x="0" y="5320"/>
                      </a:lnTo>
                      <a:lnTo>
                        <a:pt x="31" y="5350"/>
                      </a:lnTo>
                      <a:lnTo>
                        <a:pt x="122" y="5320"/>
                      </a:lnTo>
                      <a:lnTo>
                        <a:pt x="122" y="5198"/>
                      </a:lnTo>
                      <a:lnTo>
                        <a:pt x="122" y="92"/>
                      </a:lnTo>
                      <a:lnTo>
                        <a:pt x="12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2" name="Google Shape;11112;p13"/>
                <p:cNvSpPr/>
                <p:nvPr/>
              </p:nvSpPr>
              <p:spPr>
                <a:xfrm>
                  <a:off x="-7873750" y="13547600"/>
                  <a:ext cx="118575" cy="69175"/>
                </a:xfrm>
                <a:custGeom>
                  <a:avLst/>
                  <a:gdLst/>
                  <a:ahLst/>
                  <a:cxnLst/>
                  <a:rect l="l" t="t" r="r" b="b"/>
                  <a:pathLst>
                    <a:path w="4743" h="2767" extrusionOk="0">
                      <a:moveTo>
                        <a:pt x="31" y="0"/>
                      </a:moveTo>
                      <a:lnTo>
                        <a:pt x="1" y="61"/>
                      </a:lnTo>
                      <a:lnTo>
                        <a:pt x="62" y="152"/>
                      </a:lnTo>
                      <a:lnTo>
                        <a:pt x="153" y="183"/>
                      </a:lnTo>
                      <a:lnTo>
                        <a:pt x="4560" y="2736"/>
                      </a:lnTo>
                      <a:lnTo>
                        <a:pt x="4682" y="2766"/>
                      </a:lnTo>
                      <a:lnTo>
                        <a:pt x="4743" y="2736"/>
                      </a:lnTo>
                      <a:lnTo>
                        <a:pt x="4712" y="2706"/>
                      </a:lnTo>
                      <a:lnTo>
                        <a:pt x="4621" y="2645"/>
                      </a:lnTo>
                      <a:lnTo>
                        <a:pt x="214" y="122"/>
                      </a:lnTo>
                      <a:lnTo>
                        <a:pt x="122"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3" name="Google Shape;11113;p13"/>
                <p:cNvSpPr/>
                <p:nvPr/>
              </p:nvSpPr>
              <p:spPr>
                <a:xfrm>
                  <a:off x="-7755200" y="13616750"/>
                  <a:ext cx="117050" cy="68425"/>
                </a:xfrm>
                <a:custGeom>
                  <a:avLst/>
                  <a:gdLst/>
                  <a:ahLst/>
                  <a:cxnLst/>
                  <a:rect l="l" t="t" r="r" b="b"/>
                  <a:pathLst>
                    <a:path w="4682" h="2737" extrusionOk="0">
                      <a:moveTo>
                        <a:pt x="122" y="0"/>
                      </a:moveTo>
                      <a:lnTo>
                        <a:pt x="1" y="92"/>
                      </a:lnTo>
                      <a:lnTo>
                        <a:pt x="92" y="122"/>
                      </a:lnTo>
                      <a:lnTo>
                        <a:pt x="153" y="152"/>
                      </a:lnTo>
                      <a:lnTo>
                        <a:pt x="4560" y="2706"/>
                      </a:lnTo>
                      <a:lnTo>
                        <a:pt x="4651" y="2736"/>
                      </a:lnTo>
                      <a:lnTo>
                        <a:pt x="4682" y="2736"/>
                      </a:lnTo>
                      <a:lnTo>
                        <a:pt x="4590" y="2614"/>
                      </a:lnTo>
                      <a:lnTo>
                        <a:pt x="183" y="92"/>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4" name="Google Shape;11114;p13"/>
                <p:cNvSpPr/>
                <p:nvPr/>
              </p:nvSpPr>
              <p:spPr>
                <a:xfrm>
                  <a:off x="-7872975" y="13548350"/>
                  <a:ext cx="235575" cy="136825"/>
                </a:xfrm>
                <a:custGeom>
                  <a:avLst/>
                  <a:gdLst/>
                  <a:ahLst/>
                  <a:cxnLst/>
                  <a:rect l="l" t="t" r="r" b="b"/>
                  <a:pathLst>
                    <a:path w="9423" h="5473" extrusionOk="0">
                      <a:moveTo>
                        <a:pt x="9362" y="1"/>
                      </a:moveTo>
                      <a:lnTo>
                        <a:pt x="9271" y="92"/>
                      </a:lnTo>
                      <a:lnTo>
                        <a:pt x="4864" y="2615"/>
                      </a:lnTo>
                      <a:lnTo>
                        <a:pt x="4803" y="2676"/>
                      </a:lnTo>
                      <a:lnTo>
                        <a:pt x="4712" y="2706"/>
                      </a:lnTo>
                      <a:lnTo>
                        <a:pt x="4651" y="2736"/>
                      </a:lnTo>
                      <a:lnTo>
                        <a:pt x="4529" y="2828"/>
                      </a:lnTo>
                      <a:lnTo>
                        <a:pt x="122" y="5350"/>
                      </a:lnTo>
                      <a:lnTo>
                        <a:pt x="31" y="5411"/>
                      </a:lnTo>
                      <a:lnTo>
                        <a:pt x="0" y="5442"/>
                      </a:lnTo>
                      <a:lnTo>
                        <a:pt x="31" y="5442"/>
                      </a:lnTo>
                      <a:lnTo>
                        <a:pt x="91" y="5472"/>
                      </a:lnTo>
                      <a:lnTo>
                        <a:pt x="183" y="5442"/>
                      </a:lnTo>
                      <a:lnTo>
                        <a:pt x="4590" y="2888"/>
                      </a:lnTo>
                      <a:lnTo>
                        <a:pt x="4681" y="2858"/>
                      </a:lnTo>
                      <a:lnTo>
                        <a:pt x="4712" y="2828"/>
                      </a:lnTo>
                      <a:lnTo>
                        <a:pt x="4833" y="2736"/>
                      </a:lnTo>
                      <a:lnTo>
                        <a:pt x="4894" y="2706"/>
                      </a:lnTo>
                      <a:lnTo>
                        <a:pt x="9301" y="153"/>
                      </a:lnTo>
                      <a:lnTo>
                        <a:pt x="9423" y="122"/>
                      </a:lnTo>
                      <a:lnTo>
                        <a:pt x="9423" y="31"/>
                      </a:lnTo>
                      <a:lnTo>
                        <a:pt x="9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5" name="Google Shape;11115;p13"/>
                <p:cNvSpPr/>
                <p:nvPr/>
              </p:nvSpPr>
              <p:spPr>
                <a:xfrm>
                  <a:off x="-7832700" y="13752775"/>
                  <a:ext cx="72975" cy="25"/>
                </a:xfrm>
                <a:custGeom>
                  <a:avLst/>
                  <a:gdLst/>
                  <a:ahLst/>
                  <a:cxnLst/>
                  <a:rect l="l" t="t" r="r" b="b"/>
                  <a:pathLst>
                    <a:path w="2919" h="1" extrusionOk="0">
                      <a:moveTo>
                        <a:pt x="0" y="0"/>
                      </a:moveTo>
                      <a:lnTo>
                        <a:pt x="2918" y="0"/>
                      </a:ln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6" name="Google Shape;11116;p13"/>
                <p:cNvSpPr/>
                <p:nvPr/>
              </p:nvSpPr>
              <p:spPr>
                <a:xfrm>
                  <a:off x="-7874500" y="13685900"/>
                  <a:ext cx="41825" cy="142125"/>
                </a:xfrm>
                <a:custGeom>
                  <a:avLst/>
                  <a:gdLst/>
                  <a:ahLst/>
                  <a:cxnLst/>
                  <a:rect l="l" t="t" r="r" b="b"/>
                  <a:pathLst>
                    <a:path w="1673" h="5685" extrusionOk="0">
                      <a:moveTo>
                        <a:pt x="0" y="0"/>
                      </a:moveTo>
                      <a:lnTo>
                        <a:pt x="0" y="61"/>
                      </a:lnTo>
                      <a:lnTo>
                        <a:pt x="0" y="152"/>
                      </a:lnTo>
                      <a:lnTo>
                        <a:pt x="0" y="5259"/>
                      </a:lnTo>
                      <a:lnTo>
                        <a:pt x="0" y="5411"/>
                      </a:lnTo>
                      <a:lnTo>
                        <a:pt x="0" y="5441"/>
                      </a:lnTo>
                      <a:lnTo>
                        <a:pt x="0" y="5472"/>
                      </a:lnTo>
                      <a:lnTo>
                        <a:pt x="0" y="5563"/>
                      </a:lnTo>
                      <a:lnTo>
                        <a:pt x="0" y="5684"/>
                      </a:lnTo>
                      <a:lnTo>
                        <a:pt x="61" y="5532"/>
                      </a:lnTo>
                      <a:lnTo>
                        <a:pt x="92" y="5441"/>
                      </a:lnTo>
                      <a:lnTo>
                        <a:pt x="183" y="5320"/>
                      </a:lnTo>
                      <a:lnTo>
                        <a:pt x="1672" y="2797"/>
                      </a:lnTo>
                      <a:lnTo>
                        <a:pt x="1581" y="2797"/>
                      </a:lnTo>
                      <a:lnTo>
                        <a:pt x="1581" y="2706"/>
                      </a:lnTo>
                      <a:lnTo>
                        <a:pt x="92" y="5259"/>
                      </a:lnTo>
                      <a:lnTo>
                        <a:pt x="92" y="15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7" name="Google Shape;11117;p13"/>
                <p:cNvSpPr/>
                <p:nvPr/>
              </p:nvSpPr>
              <p:spPr>
                <a:xfrm>
                  <a:off x="-7874500" y="13680575"/>
                  <a:ext cx="2300" cy="3825"/>
                </a:xfrm>
                <a:custGeom>
                  <a:avLst/>
                  <a:gdLst/>
                  <a:ahLst/>
                  <a:cxnLst/>
                  <a:rect l="l" t="t" r="r" b="b"/>
                  <a:pathLst>
                    <a:path w="92" h="153" extrusionOk="0">
                      <a:moveTo>
                        <a:pt x="0" y="1"/>
                      </a:moveTo>
                      <a:lnTo>
                        <a:pt x="0" y="122"/>
                      </a:lnTo>
                      <a:lnTo>
                        <a:pt x="57" y="141"/>
                      </a:lnTo>
                      <a:lnTo>
                        <a:pt x="57" y="141"/>
                      </a:lnTo>
                      <a:lnTo>
                        <a:pt x="0" y="1"/>
                      </a:lnTo>
                      <a:close/>
                      <a:moveTo>
                        <a:pt x="57" y="141"/>
                      </a:moveTo>
                      <a:lnTo>
                        <a:pt x="61" y="153"/>
                      </a:lnTo>
                      <a:lnTo>
                        <a:pt x="92" y="153"/>
                      </a:lnTo>
                      <a:lnTo>
                        <a:pt x="57" y="1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8" name="Google Shape;11118;p13"/>
                <p:cNvSpPr/>
                <p:nvPr/>
              </p:nvSpPr>
              <p:spPr>
                <a:xfrm>
                  <a:off x="-7750650" y="13752775"/>
                  <a:ext cx="74500" cy="25"/>
                </a:xfrm>
                <a:custGeom>
                  <a:avLst/>
                  <a:gdLst/>
                  <a:ahLst/>
                  <a:cxnLst/>
                  <a:rect l="l" t="t" r="r" b="b"/>
                  <a:pathLst>
                    <a:path w="2980" h="1" extrusionOk="0">
                      <a:moveTo>
                        <a:pt x="1" y="0"/>
                      </a:moveTo>
                      <a:lnTo>
                        <a:pt x="29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9" name="Google Shape;11119;p13"/>
                <p:cNvSpPr/>
                <p:nvPr/>
              </p:nvSpPr>
              <p:spPr>
                <a:xfrm>
                  <a:off x="-7674650" y="13742125"/>
                  <a:ext cx="6875" cy="11425"/>
                </a:xfrm>
                <a:custGeom>
                  <a:avLst/>
                  <a:gdLst/>
                  <a:ahLst/>
                  <a:cxnLst/>
                  <a:rect l="l" t="t" r="r" b="b"/>
                  <a:pathLst>
                    <a:path w="275" h="457" extrusionOk="0">
                      <a:moveTo>
                        <a:pt x="274" y="1"/>
                      </a:moveTo>
                      <a:lnTo>
                        <a:pt x="1" y="457"/>
                      </a:lnTo>
                      <a:lnTo>
                        <a:pt x="1" y="45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0" name="Google Shape;11120;p13"/>
                <p:cNvSpPr/>
                <p:nvPr/>
              </p:nvSpPr>
              <p:spPr>
                <a:xfrm>
                  <a:off x="-7750650" y="13755800"/>
                  <a:ext cx="74500" cy="25"/>
                </a:xfrm>
                <a:custGeom>
                  <a:avLst/>
                  <a:gdLst/>
                  <a:ahLst/>
                  <a:cxnLst/>
                  <a:rect l="l" t="t" r="r" b="b"/>
                  <a:pathLst>
                    <a:path w="2980" h="1" extrusionOk="0">
                      <a:moveTo>
                        <a:pt x="2980"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1" name="Google Shape;11121;p13"/>
                <p:cNvSpPr/>
                <p:nvPr/>
              </p:nvSpPr>
              <p:spPr>
                <a:xfrm>
                  <a:off x="-7876775" y="13682100"/>
                  <a:ext cx="121600" cy="73725"/>
                </a:xfrm>
                <a:custGeom>
                  <a:avLst/>
                  <a:gdLst/>
                  <a:ahLst/>
                  <a:cxnLst/>
                  <a:rect l="l" t="t" r="r" b="b"/>
                  <a:pathLst>
                    <a:path w="4864" h="2949" extrusionOk="0">
                      <a:moveTo>
                        <a:pt x="0" y="0"/>
                      </a:moveTo>
                      <a:lnTo>
                        <a:pt x="91" y="122"/>
                      </a:lnTo>
                      <a:lnTo>
                        <a:pt x="91" y="152"/>
                      </a:lnTo>
                      <a:lnTo>
                        <a:pt x="183" y="304"/>
                      </a:lnTo>
                      <a:lnTo>
                        <a:pt x="1672" y="2858"/>
                      </a:lnTo>
                      <a:lnTo>
                        <a:pt x="1672" y="2949"/>
                      </a:lnTo>
                      <a:lnTo>
                        <a:pt x="4681" y="2949"/>
                      </a:lnTo>
                      <a:lnTo>
                        <a:pt x="4803" y="2858"/>
                      </a:lnTo>
                      <a:lnTo>
                        <a:pt x="4681" y="2827"/>
                      </a:lnTo>
                      <a:lnTo>
                        <a:pt x="1763" y="2827"/>
                      </a:lnTo>
                      <a:lnTo>
                        <a:pt x="274" y="274"/>
                      </a:lnTo>
                      <a:lnTo>
                        <a:pt x="3982" y="2432"/>
                      </a:lnTo>
                      <a:lnTo>
                        <a:pt x="4681" y="2827"/>
                      </a:lnTo>
                      <a:lnTo>
                        <a:pt x="4864" y="2827"/>
                      </a:lnTo>
                      <a:lnTo>
                        <a:pt x="4833" y="2797"/>
                      </a:lnTo>
                      <a:lnTo>
                        <a:pt x="4742" y="2736"/>
                      </a:lnTo>
                      <a:lnTo>
                        <a:pt x="3009" y="1733"/>
                      </a:lnTo>
                      <a:lnTo>
                        <a:pt x="243" y="122"/>
                      </a:lnTo>
                      <a:lnTo>
                        <a:pt x="183" y="92"/>
                      </a:lnTo>
                      <a:lnTo>
                        <a:pt x="91" y="6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2" name="Google Shape;11122;p13"/>
                <p:cNvSpPr/>
                <p:nvPr/>
              </p:nvSpPr>
              <p:spPr>
                <a:xfrm>
                  <a:off x="-7752925" y="13753525"/>
                  <a:ext cx="114775" cy="67650"/>
                </a:xfrm>
                <a:custGeom>
                  <a:avLst/>
                  <a:gdLst/>
                  <a:ahLst/>
                  <a:cxnLst/>
                  <a:rect l="l" t="t" r="r" b="b"/>
                  <a:pathLst>
                    <a:path w="4591" h="2706" extrusionOk="0">
                      <a:moveTo>
                        <a:pt x="3132" y="1"/>
                      </a:moveTo>
                      <a:lnTo>
                        <a:pt x="3101" y="31"/>
                      </a:lnTo>
                      <a:lnTo>
                        <a:pt x="1" y="31"/>
                      </a:lnTo>
                      <a:lnTo>
                        <a:pt x="62" y="92"/>
                      </a:lnTo>
                      <a:lnTo>
                        <a:pt x="1733" y="1034"/>
                      </a:lnTo>
                      <a:lnTo>
                        <a:pt x="4560" y="2675"/>
                      </a:lnTo>
                      <a:lnTo>
                        <a:pt x="4591" y="2706"/>
                      </a:lnTo>
                      <a:lnTo>
                        <a:pt x="4560" y="2615"/>
                      </a:lnTo>
                      <a:lnTo>
                        <a:pt x="609" y="335"/>
                      </a:lnTo>
                      <a:lnTo>
                        <a:pt x="153" y="92"/>
                      </a:lnTo>
                      <a:lnTo>
                        <a:pt x="3071" y="92"/>
                      </a:lnTo>
                      <a:lnTo>
                        <a:pt x="4560" y="2615"/>
                      </a:lnTo>
                      <a:lnTo>
                        <a:pt x="4591" y="2615"/>
                      </a:lnTo>
                      <a:lnTo>
                        <a:pt x="4591" y="2463"/>
                      </a:lnTo>
                      <a:lnTo>
                        <a:pt x="31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3" name="Google Shape;11123;p13"/>
                <p:cNvSpPr/>
                <p:nvPr/>
              </p:nvSpPr>
              <p:spPr>
                <a:xfrm>
                  <a:off x="-7759750" y="13752775"/>
                  <a:ext cx="4575" cy="775"/>
                </a:xfrm>
                <a:custGeom>
                  <a:avLst/>
                  <a:gdLst/>
                  <a:ahLst/>
                  <a:cxnLst/>
                  <a:rect l="l" t="t" r="r" b="b"/>
                  <a:pathLst>
                    <a:path w="183" h="31" extrusionOk="0">
                      <a:moveTo>
                        <a:pt x="0" y="0"/>
                      </a:moveTo>
                      <a:lnTo>
                        <a:pt x="122" y="3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4" name="Google Shape;11124;p13"/>
                <p:cNvSpPr/>
                <p:nvPr/>
              </p:nvSpPr>
              <p:spPr>
                <a:xfrm>
                  <a:off x="-7758225" y="13685150"/>
                  <a:ext cx="121600" cy="69175"/>
                </a:xfrm>
                <a:custGeom>
                  <a:avLst/>
                  <a:gdLst/>
                  <a:ahLst/>
                  <a:cxnLst/>
                  <a:rect l="l" t="t" r="r" b="b"/>
                  <a:pathLst>
                    <a:path w="4864" h="2767" extrusionOk="0">
                      <a:moveTo>
                        <a:pt x="4711" y="152"/>
                      </a:moveTo>
                      <a:lnTo>
                        <a:pt x="3252" y="2705"/>
                      </a:lnTo>
                      <a:lnTo>
                        <a:pt x="304" y="2705"/>
                      </a:lnTo>
                      <a:lnTo>
                        <a:pt x="3252" y="1003"/>
                      </a:lnTo>
                      <a:lnTo>
                        <a:pt x="4711" y="152"/>
                      </a:lnTo>
                      <a:close/>
                      <a:moveTo>
                        <a:pt x="4833" y="0"/>
                      </a:moveTo>
                      <a:lnTo>
                        <a:pt x="1976" y="1641"/>
                      </a:lnTo>
                      <a:lnTo>
                        <a:pt x="274" y="2614"/>
                      </a:lnTo>
                      <a:lnTo>
                        <a:pt x="213" y="2644"/>
                      </a:lnTo>
                      <a:lnTo>
                        <a:pt x="152" y="2705"/>
                      </a:lnTo>
                      <a:lnTo>
                        <a:pt x="91" y="2736"/>
                      </a:lnTo>
                      <a:lnTo>
                        <a:pt x="0" y="2766"/>
                      </a:lnTo>
                      <a:lnTo>
                        <a:pt x="3404" y="2766"/>
                      </a:lnTo>
                      <a:lnTo>
                        <a:pt x="3435" y="2736"/>
                      </a:lnTo>
                      <a:lnTo>
                        <a:pt x="3708" y="2249"/>
                      </a:lnTo>
                      <a:lnTo>
                        <a:pt x="4863" y="182"/>
                      </a:lnTo>
                      <a:lnTo>
                        <a:pt x="4863" y="30"/>
                      </a:lnTo>
                      <a:lnTo>
                        <a:pt x="4833" y="30"/>
                      </a:lnTo>
                      <a:lnTo>
                        <a:pt x="48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5" name="Google Shape;11125;p13"/>
                <p:cNvSpPr/>
                <p:nvPr/>
              </p:nvSpPr>
              <p:spPr>
                <a:xfrm>
                  <a:off x="-7557625" y="13756575"/>
                  <a:ext cx="38775" cy="129200"/>
                </a:xfrm>
                <a:custGeom>
                  <a:avLst/>
                  <a:gdLst/>
                  <a:ahLst/>
                  <a:cxnLst/>
                  <a:rect l="l" t="t" r="r" b="b"/>
                  <a:pathLst>
                    <a:path w="1551" h="5168" extrusionOk="0">
                      <a:moveTo>
                        <a:pt x="1551" y="0"/>
                      </a:moveTo>
                      <a:lnTo>
                        <a:pt x="1459" y="31"/>
                      </a:lnTo>
                      <a:lnTo>
                        <a:pt x="1" y="2584"/>
                      </a:lnTo>
                      <a:lnTo>
                        <a:pt x="31" y="2584"/>
                      </a:lnTo>
                      <a:lnTo>
                        <a:pt x="1551" y="5168"/>
                      </a:lnTo>
                      <a:lnTo>
                        <a:pt x="92" y="2614"/>
                      </a:lnTo>
                      <a:lnTo>
                        <a:pt x="1551" y="122"/>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6" name="Google Shape;11126;p13"/>
                <p:cNvSpPr/>
                <p:nvPr/>
              </p:nvSpPr>
              <p:spPr>
                <a:xfrm>
                  <a:off x="-7516600" y="13756575"/>
                  <a:ext cx="38800" cy="129200"/>
                </a:xfrm>
                <a:custGeom>
                  <a:avLst/>
                  <a:gdLst/>
                  <a:ahLst/>
                  <a:cxnLst/>
                  <a:rect l="l" t="t" r="r" b="b"/>
                  <a:pathLst>
                    <a:path w="1552" h="5168" extrusionOk="0">
                      <a:moveTo>
                        <a:pt x="1" y="0"/>
                      </a:moveTo>
                      <a:lnTo>
                        <a:pt x="1" y="122"/>
                      </a:lnTo>
                      <a:lnTo>
                        <a:pt x="1490" y="2614"/>
                      </a:lnTo>
                      <a:lnTo>
                        <a:pt x="1" y="5168"/>
                      </a:lnTo>
                      <a:lnTo>
                        <a:pt x="1" y="5168"/>
                      </a:lnTo>
                      <a:lnTo>
                        <a:pt x="1521" y="2584"/>
                      </a:lnTo>
                      <a:lnTo>
                        <a:pt x="1551" y="2584"/>
                      </a:lnTo>
                      <a:lnTo>
                        <a:pt x="12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7" name="Google Shape;11127;p13"/>
                <p:cNvSpPr/>
                <p:nvPr/>
              </p:nvSpPr>
              <p:spPr>
                <a:xfrm>
                  <a:off x="-7557625" y="13896400"/>
                  <a:ext cx="38775" cy="129200"/>
                </a:xfrm>
                <a:custGeom>
                  <a:avLst/>
                  <a:gdLst/>
                  <a:ahLst/>
                  <a:cxnLst/>
                  <a:rect l="l" t="t" r="r" b="b"/>
                  <a:pathLst>
                    <a:path w="1551" h="5168" extrusionOk="0">
                      <a:moveTo>
                        <a:pt x="1551" y="0"/>
                      </a:moveTo>
                      <a:lnTo>
                        <a:pt x="31" y="2584"/>
                      </a:lnTo>
                      <a:lnTo>
                        <a:pt x="1" y="2584"/>
                      </a:lnTo>
                      <a:lnTo>
                        <a:pt x="1459" y="5107"/>
                      </a:lnTo>
                      <a:lnTo>
                        <a:pt x="1551" y="5167"/>
                      </a:lnTo>
                      <a:lnTo>
                        <a:pt x="1551" y="5076"/>
                      </a:lnTo>
                      <a:lnTo>
                        <a:pt x="92" y="252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8" name="Google Shape;11128;p13"/>
                <p:cNvSpPr/>
                <p:nvPr/>
              </p:nvSpPr>
              <p:spPr>
                <a:xfrm>
                  <a:off x="-7516600" y="13896400"/>
                  <a:ext cx="38800" cy="129200"/>
                </a:xfrm>
                <a:custGeom>
                  <a:avLst/>
                  <a:gdLst/>
                  <a:ahLst/>
                  <a:cxnLst/>
                  <a:rect l="l" t="t" r="r" b="b"/>
                  <a:pathLst>
                    <a:path w="1552" h="5168" extrusionOk="0">
                      <a:moveTo>
                        <a:pt x="1" y="0"/>
                      </a:moveTo>
                      <a:lnTo>
                        <a:pt x="1488" y="2527"/>
                      </a:lnTo>
                      <a:lnTo>
                        <a:pt x="1488" y="2527"/>
                      </a:lnTo>
                      <a:lnTo>
                        <a:pt x="1490" y="2523"/>
                      </a:lnTo>
                      <a:lnTo>
                        <a:pt x="1" y="0"/>
                      </a:lnTo>
                      <a:close/>
                      <a:moveTo>
                        <a:pt x="1488" y="2527"/>
                      </a:moveTo>
                      <a:lnTo>
                        <a:pt x="1" y="5076"/>
                      </a:lnTo>
                      <a:lnTo>
                        <a:pt x="1" y="5167"/>
                      </a:lnTo>
                      <a:lnTo>
                        <a:pt x="122" y="5107"/>
                      </a:lnTo>
                      <a:lnTo>
                        <a:pt x="1551" y="2584"/>
                      </a:lnTo>
                      <a:lnTo>
                        <a:pt x="1521" y="2584"/>
                      </a:lnTo>
                      <a:lnTo>
                        <a:pt x="1488" y="252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9" name="Google Shape;11129;p13"/>
                <p:cNvSpPr/>
                <p:nvPr/>
              </p:nvSpPr>
              <p:spPr>
                <a:xfrm>
                  <a:off x="-7518875" y="14029375"/>
                  <a:ext cx="1550" cy="775"/>
                </a:xfrm>
                <a:custGeom>
                  <a:avLst/>
                  <a:gdLst/>
                  <a:ahLst/>
                  <a:cxnLst/>
                  <a:rect l="l" t="t" r="r" b="b"/>
                  <a:pathLst>
                    <a:path w="62" h="31" extrusionOk="0">
                      <a:moveTo>
                        <a:pt x="1" y="0"/>
                      </a:moveTo>
                      <a:lnTo>
                        <a:pt x="61" y="3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0" name="Google Shape;11130;p13"/>
                <p:cNvSpPr/>
                <p:nvPr/>
              </p:nvSpPr>
              <p:spPr>
                <a:xfrm>
                  <a:off x="-7635125" y="13824950"/>
                  <a:ext cx="39525" cy="66150"/>
                </a:xfrm>
                <a:custGeom>
                  <a:avLst/>
                  <a:gdLst/>
                  <a:ahLst/>
                  <a:cxnLst/>
                  <a:rect l="l" t="t" r="r" b="b"/>
                  <a:pathLst>
                    <a:path w="1581" h="2646" extrusionOk="0">
                      <a:moveTo>
                        <a:pt x="0" y="1"/>
                      </a:moveTo>
                      <a:lnTo>
                        <a:pt x="0" y="122"/>
                      </a:lnTo>
                      <a:lnTo>
                        <a:pt x="1459" y="2645"/>
                      </a:lnTo>
                      <a:lnTo>
                        <a:pt x="1520" y="2584"/>
                      </a:lnTo>
                      <a:lnTo>
                        <a:pt x="1581" y="2584"/>
                      </a:lnTo>
                      <a:lnTo>
                        <a:pt x="91" y="3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1" name="Google Shape;11131;p13"/>
                <p:cNvSpPr/>
                <p:nvPr/>
              </p:nvSpPr>
              <p:spPr>
                <a:xfrm>
                  <a:off x="-7638175" y="13821150"/>
                  <a:ext cx="775" cy="1550"/>
                </a:xfrm>
                <a:custGeom>
                  <a:avLst/>
                  <a:gdLst/>
                  <a:ahLst/>
                  <a:cxnLst/>
                  <a:rect l="l" t="t" r="r" b="b"/>
                  <a:pathLst>
                    <a:path w="31" h="62" extrusionOk="0">
                      <a:moveTo>
                        <a:pt x="1" y="1"/>
                      </a:moveTo>
                      <a:lnTo>
                        <a:pt x="31" y="62"/>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2" name="Google Shape;11132;p13"/>
                <p:cNvSpPr/>
                <p:nvPr/>
              </p:nvSpPr>
              <p:spPr>
                <a:xfrm>
                  <a:off x="-7633625" y="13821150"/>
                  <a:ext cx="114775" cy="67675"/>
                </a:xfrm>
                <a:custGeom>
                  <a:avLst/>
                  <a:gdLst/>
                  <a:ahLst/>
                  <a:cxnLst/>
                  <a:rect l="l" t="t" r="r" b="b"/>
                  <a:pathLst>
                    <a:path w="4591" h="2707" extrusionOk="0">
                      <a:moveTo>
                        <a:pt x="92" y="1"/>
                      </a:moveTo>
                      <a:lnTo>
                        <a:pt x="1" y="31"/>
                      </a:lnTo>
                      <a:lnTo>
                        <a:pt x="92" y="122"/>
                      </a:lnTo>
                      <a:lnTo>
                        <a:pt x="3010" y="122"/>
                      </a:lnTo>
                      <a:lnTo>
                        <a:pt x="4499" y="2645"/>
                      </a:lnTo>
                      <a:lnTo>
                        <a:pt x="4591" y="2706"/>
                      </a:lnTo>
                      <a:lnTo>
                        <a:pt x="4591" y="2585"/>
                      </a:lnTo>
                      <a:lnTo>
                        <a:pt x="30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3" name="Google Shape;11133;p13"/>
                <p:cNvSpPr/>
                <p:nvPr/>
              </p:nvSpPr>
              <p:spPr>
                <a:xfrm>
                  <a:off x="-7439850" y="13891075"/>
                  <a:ext cx="38775" cy="66125"/>
                </a:xfrm>
                <a:custGeom>
                  <a:avLst/>
                  <a:gdLst/>
                  <a:ahLst/>
                  <a:cxnLst/>
                  <a:rect l="l" t="t" r="r" b="b"/>
                  <a:pathLst>
                    <a:path w="1551" h="2645" extrusionOk="0">
                      <a:moveTo>
                        <a:pt x="92" y="0"/>
                      </a:moveTo>
                      <a:lnTo>
                        <a:pt x="92" y="61"/>
                      </a:lnTo>
                      <a:lnTo>
                        <a:pt x="1" y="61"/>
                      </a:lnTo>
                      <a:lnTo>
                        <a:pt x="1490" y="2584"/>
                      </a:lnTo>
                      <a:lnTo>
                        <a:pt x="1551" y="2645"/>
                      </a:lnTo>
                      <a:lnTo>
                        <a:pt x="1551" y="2554"/>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4" name="Google Shape;11134;p13"/>
                <p:cNvSpPr/>
                <p:nvPr/>
              </p:nvSpPr>
              <p:spPr>
                <a:xfrm>
                  <a:off x="-7516600" y="13893350"/>
                  <a:ext cx="114775" cy="67650"/>
                </a:xfrm>
                <a:custGeom>
                  <a:avLst/>
                  <a:gdLst/>
                  <a:ahLst/>
                  <a:cxnLst/>
                  <a:rect l="l" t="t" r="r" b="b"/>
                  <a:pathLst>
                    <a:path w="4591" h="2706" extrusionOk="0">
                      <a:moveTo>
                        <a:pt x="1" y="0"/>
                      </a:moveTo>
                      <a:lnTo>
                        <a:pt x="1" y="122"/>
                      </a:lnTo>
                      <a:lnTo>
                        <a:pt x="1521" y="2706"/>
                      </a:lnTo>
                      <a:lnTo>
                        <a:pt x="4530" y="2706"/>
                      </a:lnTo>
                      <a:lnTo>
                        <a:pt x="4591" y="2645"/>
                      </a:lnTo>
                      <a:lnTo>
                        <a:pt x="4530" y="2584"/>
                      </a:lnTo>
                      <a:lnTo>
                        <a:pt x="1551" y="2584"/>
                      </a:lnTo>
                      <a:lnTo>
                        <a:pt x="12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5" name="Google Shape;11135;p13"/>
                <p:cNvSpPr/>
                <p:nvPr/>
              </p:nvSpPr>
              <p:spPr>
                <a:xfrm>
                  <a:off x="-7635125" y="13889550"/>
                  <a:ext cx="114750" cy="67650"/>
                </a:xfrm>
                <a:custGeom>
                  <a:avLst/>
                  <a:gdLst/>
                  <a:ahLst/>
                  <a:cxnLst/>
                  <a:rect l="l" t="t" r="r" b="b"/>
                  <a:pathLst>
                    <a:path w="4590" h="2706" extrusionOk="0">
                      <a:moveTo>
                        <a:pt x="1520" y="0"/>
                      </a:moveTo>
                      <a:lnTo>
                        <a:pt x="1459" y="61"/>
                      </a:lnTo>
                      <a:lnTo>
                        <a:pt x="0" y="2615"/>
                      </a:lnTo>
                      <a:lnTo>
                        <a:pt x="0" y="2706"/>
                      </a:lnTo>
                      <a:lnTo>
                        <a:pt x="91" y="2645"/>
                      </a:lnTo>
                      <a:lnTo>
                        <a:pt x="1581" y="122"/>
                      </a:lnTo>
                      <a:lnTo>
                        <a:pt x="4499" y="122"/>
                      </a:lnTo>
                      <a:lnTo>
                        <a:pt x="4590" y="61"/>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6" name="Google Shape;11136;p13"/>
                <p:cNvSpPr/>
                <p:nvPr/>
              </p:nvSpPr>
              <p:spPr>
                <a:xfrm>
                  <a:off x="-7638175" y="13958700"/>
                  <a:ext cx="1550" cy="2300"/>
                </a:xfrm>
                <a:custGeom>
                  <a:avLst/>
                  <a:gdLst/>
                  <a:ahLst/>
                  <a:cxnLst/>
                  <a:rect l="l" t="t" r="r" b="b"/>
                  <a:pathLst>
                    <a:path w="62" h="92" extrusionOk="0">
                      <a:moveTo>
                        <a:pt x="31" y="0"/>
                      </a:moveTo>
                      <a:lnTo>
                        <a:pt x="1" y="31"/>
                      </a:lnTo>
                      <a:lnTo>
                        <a:pt x="1" y="92"/>
                      </a:lnTo>
                      <a:lnTo>
                        <a:pt x="61" y="92"/>
                      </a:ln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7" name="Google Shape;11137;p13"/>
                <p:cNvSpPr/>
                <p:nvPr/>
              </p:nvSpPr>
              <p:spPr>
                <a:xfrm>
                  <a:off x="-7633625" y="13893350"/>
                  <a:ext cx="114775" cy="67650"/>
                </a:xfrm>
                <a:custGeom>
                  <a:avLst/>
                  <a:gdLst/>
                  <a:ahLst/>
                  <a:cxnLst/>
                  <a:rect l="l" t="t" r="r" b="b"/>
                  <a:pathLst>
                    <a:path w="4591" h="2706" extrusionOk="0">
                      <a:moveTo>
                        <a:pt x="4591" y="0"/>
                      </a:moveTo>
                      <a:lnTo>
                        <a:pt x="4499" y="31"/>
                      </a:lnTo>
                      <a:lnTo>
                        <a:pt x="3010" y="2584"/>
                      </a:lnTo>
                      <a:lnTo>
                        <a:pt x="92" y="2584"/>
                      </a:lnTo>
                      <a:lnTo>
                        <a:pt x="1" y="2645"/>
                      </a:lnTo>
                      <a:lnTo>
                        <a:pt x="92" y="2706"/>
                      </a:lnTo>
                      <a:lnTo>
                        <a:pt x="3071" y="2706"/>
                      </a:lnTo>
                      <a:lnTo>
                        <a:pt x="4591" y="122"/>
                      </a:lnTo>
                      <a:lnTo>
                        <a:pt x="45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8" name="Google Shape;11138;p13"/>
                <p:cNvSpPr/>
                <p:nvPr/>
              </p:nvSpPr>
              <p:spPr>
                <a:xfrm>
                  <a:off x="-7515075" y="13824950"/>
                  <a:ext cx="114000" cy="67675"/>
                </a:xfrm>
                <a:custGeom>
                  <a:avLst/>
                  <a:gdLst/>
                  <a:ahLst/>
                  <a:cxnLst/>
                  <a:rect l="l" t="t" r="r" b="b"/>
                  <a:pathLst>
                    <a:path w="4560" h="2707" extrusionOk="0">
                      <a:moveTo>
                        <a:pt x="4560" y="1"/>
                      </a:moveTo>
                      <a:lnTo>
                        <a:pt x="4499" y="31"/>
                      </a:lnTo>
                      <a:lnTo>
                        <a:pt x="3010" y="2584"/>
                      </a:lnTo>
                      <a:lnTo>
                        <a:pt x="92" y="2584"/>
                      </a:lnTo>
                      <a:lnTo>
                        <a:pt x="1" y="2645"/>
                      </a:lnTo>
                      <a:lnTo>
                        <a:pt x="92" y="2706"/>
                      </a:lnTo>
                      <a:lnTo>
                        <a:pt x="3101" y="2706"/>
                      </a:lnTo>
                      <a:lnTo>
                        <a:pt x="3101" y="2645"/>
                      </a:lnTo>
                      <a:lnTo>
                        <a:pt x="4560" y="122"/>
                      </a:lnTo>
                      <a:lnTo>
                        <a:pt x="4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9" name="Google Shape;11139;p13"/>
                <p:cNvSpPr/>
                <p:nvPr/>
              </p:nvSpPr>
              <p:spPr>
                <a:xfrm>
                  <a:off x="-7516600" y="13821150"/>
                  <a:ext cx="114775" cy="67675"/>
                </a:xfrm>
                <a:custGeom>
                  <a:avLst/>
                  <a:gdLst/>
                  <a:ahLst/>
                  <a:cxnLst/>
                  <a:rect l="l" t="t" r="r" b="b"/>
                  <a:pathLst>
                    <a:path w="4591" h="2707" extrusionOk="0">
                      <a:moveTo>
                        <a:pt x="1521" y="1"/>
                      </a:moveTo>
                      <a:lnTo>
                        <a:pt x="1" y="2585"/>
                      </a:lnTo>
                      <a:lnTo>
                        <a:pt x="1" y="2706"/>
                      </a:lnTo>
                      <a:lnTo>
                        <a:pt x="122" y="2645"/>
                      </a:lnTo>
                      <a:lnTo>
                        <a:pt x="1551" y="122"/>
                      </a:lnTo>
                      <a:lnTo>
                        <a:pt x="4530" y="122"/>
                      </a:lnTo>
                      <a:lnTo>
                        <a:pt x="4591" y="31"/>
                      </a:lnTo>
                      <a:lnTo>
                        <a:pt x="45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0" name="Google Shape;11140;p13"/>
                <p:cNvSpPr/>
                <p:nvPr/>
              </p:nvSpPr>
              <p:spPr>
                <a:xfrm>
                  <a:off x="-7634375" y="13755800"/>
                  <a:ext cx="115525" cy="66150"/>
                </a:xfrm>
                <a:custGeom>
                  <a:avLst/>
                  <a:gdLst/>
                  <a:ahLst/>
                  <a:cxnLst/>
                  <a:rect l="l" t="t" r="r" b="b"/>
                  <a:pathLst>
                    <a:path w="4621" h="2646" extrusionOk="0">
                      <a:moveTo>
                        <a:pt x="4469" y="1"/>
                      </a:moveTo>
                      <a:lnTo>
                        <a:pt x="61" y="2524"/>
                      </a:lnTo>
                      <a:lnTo>
                        <a:pt x="1" y="2645"/>
                      </a:lnTo>
                      <a:lnTo>
                        <a:pt x="31" y="2645"/>
                      </a:lnTo>
                      <a:lnTo>
                        <a:pt x="122" y="2615"/>
                      </a:lnTo>
                      <a:lnTo>
                        <a:pt x="4529" y="62"/>
                      </a:lnTo>
                      <a:lnTo>
                        <a:pt x="4621" y="31"/>
                      </a:lnTo>
                      <a:lnTo>
                        <a:pt x="46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1" name="Google Shape;11141;p13"/>
                <p:cNvSpPr/>
                <p:nvPr/>
              </p:nvSpPr>
              <p:spPr>
                <a:xfrm>
                  <a:off x="-7505950" y="13759600"/>
                  <a:ext cx="103375" cy="59300"/>
                </a:xfrm>
                <a:custGeom>
                  <a:avLst/>
                  <a:gdLst/>
                  <a:ahLst/>
                  <a:cxnLst/>
                  <a:rect l="l" t="t" r="r" b="b"/>
                  <a:pathLst>
                    <a:path w="4135" h="2372" extrusionOk="0">
                      <a:moveTo>
                        <a:pt x="4134" y="2372"/>
                      </a:moveTo>
                      <a:lnTo>
                        <a:pt x="4134" y="237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2" name="Google Shape;11142;p13"/>
                <p:cNvSpPr/>
                <p:nvPr/>
              </p:nvSpPr>
              <p:spPr>
                <a:xfrm>
                  <a:off x="-7637425" y="13824200"/>
                  <a:ext cx="238650" cy="205200"/>
                </a:xfrm>
                <a:custGeom>
                  <a:avLst/>
                  <a:gdLst/>
                  <a:ahLst/>
                  <a:cxnLst/>
                  <a:rect l="l" t="t" r="r" b="b"/>
                  <a:pathLst>
                    <a:path w="9546" h="8208" extrusionOk="0">
                      <a:moveTo>
                        <a:pt x="92" y="0"/>
                      </a:moveTo>
                      <a:lnTo>
                        <a:pt x="1" y="152"/>
                      </a:lnTo>
                      <a:lnTo>
                        <a:pt x="1" y="5229"/>
                      </a:lnTo>
                      <a:lnTo>
                        <a:pt x="1" y="5320"/>
                      </a:lnTo>
                      <a:lnTo>
                        <a:pt x="1" y="5350"/>
                      </a:lnTo>
                      <a:lnTo>
                        <a:pt x="92" y="5320"/>
                      </a:lnTo>
                      <a:lnTo>
                        <a:pt x="92" y="5229"/>
                      </a:lnTo>
                      <a:lnTo>
                        <a:pt x="92" y="152"/>
                      </a:lnTo>
                      <a:lnTo>
                        <a:pt x="92" y="31"/>
                      </a:lnTo>
                      <a:lnTo>
                        <a:pt x="92" y="0"/>
                      </a:lnTo>
                      <a:close/>
                      <a:moveTo>
                        <a:pt x="1" y="5350"/>
                      </a:moveTo>
                      <a:lnTo>
                        <a:pt x="1" y="5380"/>
                      </a:lnTo>
                      <a:lnTo>
                        <a:pt x="1" y="5411"/>
                      </a:lnTo>
                      <a:lnTo>
                        <a:pt x="31" y="5472"/>
                      </a:lnTo>
                      <a:lnTo>
                        <a:pt x="92" y="5502"/>
                      </a:lnTo>
                      <a:lnTo>
                        <a:pt x="183" y="5532"/>
                      </a:lnTo>
                      <a:lnTo>
                        <a:pt x="3162" y="7295"/>
                      </a:lnTo>
                      <a:lnTo>
                        <a:pt x="4682" y="8146"/>
                      </a:lnTo>
                      <a:lnTo>
                        <a:pt x="4743" y="8146"/>
                      </a:lnTo>
                      <a:lnTo>
                        <a:pt x="4743" y="8116"/>
                      </a:lnTo>
                      <a:lnTo>
                        <a:pt x="4743" y="8055"/>
                      </a:lnTo>
                      <a:lnTo>
                        <a:pt x="4651" y="7995"/>
                      </a:lnTo>
                      <a:lnTo>
                        <a:pt x="1673" y="6292"/>
                      </a:lnTo>
                      <a:lnTo>
                        <a:pt x="244" y="5472"/>
                      </a:lnTo>
                      <a:lnTo>
                        <a:pt x="153" y="5411"/>
                      </a:lnTo>
                      <a:lnTo>
                        <a:pt x="92" y="5472"/>
                      </a:lnTo>
                      <a:lnTo>
                        <a:pt x="1" y="5350"/>
                      </a:lnTo>
                      <a:close/>
                      <a:moveTo>
                        <a:pt x="9424" y="5411"/>
                      </a:moveTo>
                      <a:lnTo>
                        <a:pt x="9363" y="5472"/>
                      </a:lnTo>
                      <a:lnTo>
                        <a:pt x="6354" y="7174"/>
                      </a:lnTo>
                      <a:lnTo>
                        <a:pt x="4955" y="7995"/>
                      </a:lnTo>
                      <a:lnTo>
                        <a:pt x="4834" y="8055"/>
                      </a:lnTo>
                      <a:lnTo>
                        <a:pt x="4834" y="8116"/>
                      </a:lnTo>
                      <a:lnTo>
                        <a:pt x="4834" y="8146"/>
                      </a:lnTo>
                      <a:lnTo>
                        <a:pt x="4743" y="8146"/>
                      </a:lnTo>
                      <a:lnTo>
                        <a:pt x="4743" y="8207"/>
                      </a:lnTo>
                      <a:lnTo>
                        <a:pt x="4834" y="8207"/>
                      </a:lnTo>
                      <a:lnTo>
                        <a:pt x="4895" y="8146"/>
                      </a:lnTo>
                      <a:lnTo>
                        <a:pt x="7995" y="6384"/>
                      </a:lnTo>
                      <a:lnTo>
                        <a:pt x="9393" y="5532"/>
                      </a:lnTo>
                      <a:lnTo>
                        <a:pt x="9454" y="5502"/>
                      </a:lnTo>
                      <a:lnTo>
                        <a:pt x="9545" y="5472"/>
                      </a:lnTo>
                      <a:lnTo>
                        <a:pt x="9424" y="5472"/>
                      </a:lnTo>
                      <a:lnTo>
                        <a:pt x="9454" y="541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3" name="Google Shape;11143;p13"/>
                <p:cNvSpPr/>
                <p:nvPr/>
              </p:nvSpPr>
              <p:spPr>
                <a:xfrm>
                  <a:off x="-7436800" y="13802150"/>
                  <a:ext cx="34975" cy="19800"/>
                </a:xfrm>
                <a:custGeom>
                  <a:avLst/>
                  <a:gdLst/>
                  <a:ahLst/>
                  <a:cxnLst/>
                  <a:rect l="l" t="t" r="r" b="b"/>
                  <a:pathLst>
                    <a:path w="1399" h="792" extrusionOk="0">
                      <a:moveTo>
                        <a:pt x="0" y="1"/>
                      </a:moveTo>
                      <a:lnTo>
                        <a:pt x="1338" y="761"/>
                      </a:lnTo>
                      <a:lnTo>
                        <a:pt x="1399" y="79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4" name="Google Shape;11144;p13"/>
                <p:cNvSpPr/>
                <p:nvPr/>
              </p:nvSpPr>
              <p:spPr>
                <a:xfrm>
                  <a:off x="-7518875" y="13755800"/>
                  <a:ext cx="2300" cy="133775"/>
                </a:xfrm>
                <a:custGeom>
                  <a:avLst/>
                  <a:gdLst/>
                  <a:ahLst/>
                  <a:cxnLst/>
                  <a:rect l="l" t="t" r="r" b="b"/>
                  <a:pathLst>
                    <a:path w="92" h="5351" extrusionOk="0">
                      <a:moveTo>
                        <a:pt x="1" y="1"/>
                      </a:moveTo>
                      <a:lnTo>
                        <a:pt x="1" y="31"/>
                      </a:lnTo>
                      <a:lnTo>
                        <a:pt x="1" y="153"/>
                      </a:lnTo>
                      <a:lnTo>
                        <a:pt x="1" y="5199"/>
                      </a:lnTo>
                      <a:lnTo>
                        <a:pt x="1" y="5320"/>
                      </a:lnTo>
                      <a:lnTo>
                        <a:pt x="61" y="5350"/>
                      </a:lnTo>
                      <a:lnTo>
                        <a:pt x="92" y="5320"/>
                      </a:lnTo>
                      <a:lnTo>
                        <a:pt x="92" y="5199"/>
                      </a:lnTo>
                      <a:lnTo>
                        <a:pt x="92" y="153"/>
                      </a:lnTo>
                      <a:lnTo>
                        <a:pt x="92" y="31"/>
                      </a:lnTo>
                      <a:lnTo>
                        <a:pt x="61" y="1"/>
                      </a:lnTo>
                      <a:lnTo>
                        <a:pt x="61"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5" name="Google Shape;11145;p13"/>
                <p:cNvSpPr/>
                <p:nvPr/>
              </p:nvSpPr>
              <p:spPr>
                <a:xfrm>
                  <a:off x="-7518875" y="13892600"/>
                  <a:ext cx="2300" cy="135275"/>
                </a:xfrm>
                <a:custGeom>
                  <a:avLst/>
                  <a:gdLst/>
                  <a:ahLst/>
                  <a:cxnLst/>
                  <a:rect l="l" t="t" r="r" b="b"/>
                  <a:pathLst>
                    <a:path w="92" h="5411" extrusionOk="0">
                      <a:moveTo>
                        <a:pt x="61" y="0"/>
                      </a:moveTo>
                      <a:lnTo>
                        <a:pt x="1" y="30"/>
                      </a:lnTo>
                      <a:lnTo>
                        <a:pt x="1" y="152"/>
                      </a:lnTo>
                      <a:lnTo>
                        <a:pt x="1" y="5228"/>
                      </a:lnTo>
                      <a:lnTo>
                        <a:pt x="1" y="5319"/>
                      </a:lnTo>
                      <a:lnTo>
                        <a:pt x="1" y="5380"/>
                      </a:lnTo>
                      <a:lnTo>
                        <a:pt x="1" y="5410"/>
                      </a:lnTo>
                      <a:lnTo>
                        <a:pt x="92" y="5410"/>
                      </a:lnTo>
                      <a:lnTo>
                        <a:pt x="92" y="5380"/>
                      </a:lnTo>
                      <a:lnTo>
                        <a:pt x="92" y="5319"/>
                      </a:lnTo>
                      <a:lnTo>
                        <a:pt x="92" y="5228"/>
                      </a:lnTo>
                      <a:lnTo>
                        <a:pt x="92" y="152"/>
                      </a:lnTo>
                      <a:lnTo>
                        <a:pt x="92" y="30"/>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6" name="Google Shape;11146;p13"/>
                <p:cNvSpPr/>
                <p:nvPr/>
              </p:nvSpPr>
              <p:spPr>
                <a:xfrm>
                  <a:off x="-7517350" y="13891075"/>
                  <a:ext cx="116275" cy="68400"/>
                </a:xfrm>
                <a:custGeom>
                  <a:avLst/>
                  <a:gdLst/>
                  <a:ahLst/>
                  <a:cxnLst/>
                  <a:rect l="l" t="t" r="r" b="b"/>
                  <a:pathLst>
                    <a:path w="4651" h="2736" extrusionOk="0">
                      <a:moveTo>
                        <a:pt x="92" y="0"/>
                      </a:moveTo>
                      <a:lnTo>
                        <a:pt x="0" y="61"/>
                      </a:lnTo>
                      <a:lnTo>
                        <a:pt x="31" y="91"/>
                      </a:lnTo>
                      <a:lnTo>
                        <a:pt x="152" y="122"/>
                      </a:lnTo>
                      <a:lnTo>
                        <a:pt x="4560" y="2675"/>
                      </a:lnTo>
                      <a:lnTo>
                        <a:pt x="4621" y="2736"/>
                      </a:lnTo>
                      <a:lnTo>
                        <a:pt x="4651" y="2736"/>
                      </a:lnTo>
                      <a:lnTo>
                        <a:pt x="4651" y="2705"/>
                      </a:lnTo>
                      <a:lnTo>
                        <a:pt x="4651" y="2645"/>
                      </a:lnTo>
                      <a:lnTo>
                        <a:pt x="4590" y="2584"/>
                      </a:lnTo>
                      <a:lnTo>
                        <a:pt x="183" y="6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7" name="Google Shape;11147;p13"/>
                <p:cNvSpPr/>
                <p:nvPr/>
              </p:nvSpPr>
              <p:spPr>
                <a:xfrm>
                  <a:off x="-7635125" y="13821925"/>
                  <a:ext cx="117800" cy="69175"/>
                </a:xfrm>
                <a:custGeom>
                  <a:avLst/>
                  <a:gdLst/>
                  <a:ahLst/>
                  <a:cxnLst/>
                  <a:rect l="l" t="t" r="r" b="b"/>
                  <a:pathLst>
                    <a:path w="4712" h="2767" extrusionOk="0">
                      <a:moveTo>
                        <a:pt x="31" y="0"/>
                      </a:moveTo>
                      <a:lnTo>
                        <a:pt x="0" y="91"/>
                      </a:lnTo>
                      <a:lnTo>
                        <a:pt x="0" y="122"/>
                      </a:lnTo>
                      <a:lnTo>
                        <a:pt x="91" y="152"/>
                      </a:lnTo>
                      <a:lnTo>
                        <a:pt x="4499" y="2705"/>
                      </a:lnTo>
                      <a:lnTo>
                        <a:pt x="4590" y="2766"/>
                      </a:lnTo>
                      <a:lnTo>
                        <a:pt x="4711" y="2705"/>
                      </a:lnTo>
                      <a:lnTo>
                        <a:pt x="4651" y="2675"/>
                      </a:lnTo>
                      <a:lnTo>
                        <a:pt x="4559" y="2614"/>
                      </a:lnTo>
                      <a:lnTo>
                        <a:pt x="152" y="9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8" name="Google Shape;11148;p13"/>
                <p:cNvSpPr/>
                <p:nvPr/>
              </p:nvSpPr>
              <p:spPr>
                <a:xfrm>
                  <a:off x="-7637425" y="13821925"/>
                  <a:ext cx="236350" cy="139075"/>
                </a:xfrm>
                <a:custGeom>
                  <a:avLst/>
                  <a:gdLst/>
                  <a:ahLst/>
                  <a:cxnLst/>
                  <a:rect l="l" t="t" r="r" b="b"/>
                  <a:pathLst>
                    <a:path w="9454" h="5563" extrusionOk="0">
                      <a:moveTo>
                        <a:pt x="9424" y="0"/>
                      </a:moveTo>
                      <a:lnTo>
                        <a:pt x="9363" y="91"/>
                      </a:lnTo>
                      <a:lnTo>
                        <a:pt x="4955" y="2614"/>
                      </a:lnTo>
                      <a:lnTo>
                        <a:pt x="4834" y="2675"/>
                      </a:lnTo>
                      <a:lnTo>
                        <a:pt x="4803" y="2705"/>
                      </a:lnTo>
                      <a:lnTo>
                        <a:pt x="4682" y="2766"/>
                      </a:lnTo>
                      <a:lnTo>
                        <a:pt x="4591" y="2827"/>
                      </a:lnTo>
                      <a:lnTo>
                        <a:pt x="183" y="5350"/>
                      </a:lnTo>
                      <a:lnTo>
                        <a:pt x="92" y="5411"/>
                      </a:lnTo>
                      <a:lnTo>
                        <a:pt x="1" y="5441"/>
                      </a:lnTo>
                      <a:lnTo>
                        <a:pt x="92" y="5563"/>
                      </a:lnTo>
                      <a:lnTo>
                        <a:pt x="153" y="5502"/>
                      </a:lnTo>
                      <a:lnTo>
                        <a:pt x="244" y="5441"/>
                      </a:lnTo>
                      <a:lnTo>
                        <a:pt x="4651" y="2888"/>
                      </a:lnTo>
                      <a:lnTo>
                        <a:pt x="4743" y="2857"/>
                      </a:lnTo>
                      <a:lnTo>
                        <a:pt x="4803" y="2827"/>
                      </a:lnTo>
                      <a:lnTo>
                        <a:pt x="4895" y="2766"/>
                      </a:lnTo>
                      <a:lnTo>
                        <a:pt x="4986" y="2705"/>
                      </a:lnTo>
                      <a:lnTo>
                        <a:pt x="9393" y="152"/>
                      </a:lnTo>
                      <a:lnTo>
                        <a:pt x="9454" y="122"/>
                      </a:lnTo>
                      <a:lnTo>
                        <a:pt x="9454" y="31"/>
                      </a:lnTo>
                      <a:lnTo>
                        <a:pt x="94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9" name="Google Shape;11149;p13"/>
                <p:cNvSpPr/>
                <p:nvPr/>
              </p:nvSpPr>
              <p:spPr>
                <a:xfrm>
                  <a:off x="-7557625" y="13483000"/>
                  <a:ext cx="38775" cy="129225"/>
                </a:xfrm>
                <a:custGeom>
                  <a:avLst/>
                  <a:gdLst/>
                  <a:ahLst/>
                  <a:cxnLst/>
                  <a:rect l="l" t="t" r="r" b="b"/>
                  <a:pathLst>
                    <a:path w="1551" h="5169" extrusionOk="0">
                      <a:moveTo>
                        <a:pt x="1551" y="1"/>
                      </a:moveTo>
                      <a:lnTo>
                        <a:pt x="1459" y="31"/>
                      </a:lnTo>
                      <a:lnTo>
                        <a:pt x="1" y="2584"/>
                      </a:lnTo>
                      <a:lnTo>
                        <a:pt x="31" y="2584"/>
                      </a:lnTo>
                      <a:lnTo>
                        <a:pt x="1551" y="5168"/>
                      </a:lnTo>
                      <a:lnTo>
                        <a:pt x="92" y="2615"/>
                      </a:lnTo>
                      <a:lnTo>
                        <a:pt x="1551" y="62"/>
                      </a:lnTo>
                      <a:lnTo>
                        <a:pt x="15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0" name="Google Shape;11150;p13"/>
                <p:cNvSpPr/>
                <p:nvPr/>
              </p:nvSpPr>
              <p:spPr>
                <a:xfrm>
                  <a:off x="-7516600" y="13483000"/>
                  <a:ext cx="38800" cy="129225"/>
                </a:xfrm>
                <a:custGeom>
                  <a:avLst/>
                  <a:gdLst/>
                  <a:ahLst/>
                  <a:cxnLst/>
                  <a:rect l="l" t="t" r="r" b="b"/>
                  <a:pathLst>
                    <a:path w="1552" h="5169" extrusionOk="0">
                      <a:moveTo>
                        <a:pt x="1" y="1"/>
                      </a:moveTo>
                      <a:lnTo>
                        <a:pt x="1" y="62"/>
                      </a:lnTo>
                      <a:lnTo>
                        <a:pt x="1490" y="2615"/>
                      </a:lnTo>
                      <a:lnTo>
                        <a:pt x="1" y="5168"/>
                      </a:lnTo>
                      <a:lnTo>
                        <a:pt x="1" y="5168"/>
                      </a:lnTo>
                      <a:lnTo>
                        <a:pt x="1521" y="2584"/>
                      </a:lnTo>
                      <a:lnTo>
                        <a:pt x="1551" y="2584"/>
                      </a:lnTo>
                      <a:lnTo>
                        <a:pt x="12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1" name="Google Shape;11151;p13"/>
                <p:cNvSpPr/>
                <p:nvPr/>
              </p:nvSpPr>
              <p:spPr>
                <a:xfrm>
                  <a:off x="-7518875" y="13478450"/>
                  <a:ext cx="2300" cy="775"/>
                </a:xfrm>
                <a:custGeom>
                  <a:avLst/>
                  <a:gdLst/>
                  <a:ahLst/>
                  <a:cxnLst/>
                  <a:rect l="l" t="t" r="r" b="b"/>
                  <a:pathLst>
                    <a:path w="92" h="31" extrusionOk="0">
                      <a:moveTo>
                        <a:pt x="61" y="0"/>
                      </a:moveTo>
                      <a:lnTo>
                        <a:pt x="1" y="31"/>
                      </a:lnTo>
                      <a:lnTo>
                        <a:pt x="92" y="3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2" name="Google Shape;11152;p13"/>
                <p:cNvSpPr/>
                <p:nvPr/>
              </p:nvSpPr>
              <p:spPr>
                <a:xfrm>
                  <a:off x="-7516600" y="13621300"/>
                  <a:ext cx="38800" cy="130725"/>
                </a:xfrm>
                <a:custGeom>
                  <a:avLst/>
                  <a:gdLst/>
                  <a:ahLst/>
                  <a:cxnLst/>
                  <a:rect l="l" t="t" r="r" b="b"/>
                  <a:pathLst>
                    <a:path w="1552" h="5229" extrusionOk="0">
                      <a:moveTo>
                        <a:pt x="1" y="1"/>
                      </a:moveTo>
                      <a:lnTo>
                        <a:pt x="1479" y="2573"/>
                      </a:lnTo>
                      <a:lnTo>
                        <a:pt x="1479" y="2573"/>
                      </a:lnTo>
                      <a:lnTo>
                        <a:pt x="1490" y="2554"/>
                      </a:lnTo>
                      <a:lnTo>
                        <a:pt x="1" y="1"/>
                      </a:lnTo>
                      <a:close/>
                      <a:moveTo>
                        <a:pt x="1479" y="2573"/>
                      </a:moveTo>
                      <a:lnTo>
                        <a:pt x="1" y="5107"/>
                      </a:lnTo>
                      <a:lnTo>
                        <a:pt x="1" y="5229"/>
                      </a:lnTo>
                      <a:lnTo>
                        <a:pt x="122" y="5168"/>
                      </a:lnTo>
                      <a:lnTo>
                        <a:pt x="1551" y="2645"/>
                      </a:lnTo>
                      <a:lnTo>
                        <a:pt x="1521" y="2645"/>
                      </a:lnTo>
                      <a:lnTo>
                        <a:pt x="1479"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3" name="Google Shape;11153;p13"/>
                <p:cNvSpPr/>
                <p:nvPr/>
              </p:nvSpPr>
              <p:spPr>
                <a:xfrm>
                  <a:off x="-7557625" y="13621300"/>
                  <a:ext cx="38775" cy="130725"/>
                </a:xfrm>
                <a:custGeom>
                  <a:avLst/>
                  <a:gdLst/>
                  <a:ahLst/>
                  <a:cxnLst/>
                  <a:rect l="l" t="t" r="r" b="b"/>
                  <a:pathLst>
                    <a:path w="1551" h="5229" extrusionOk="0">
                      <a:moveTo>
                        <a:pt x="1551" y="1"/>
                      </a:moveTo>
                      <a:lnTo>
                        <a:pt x="31" y="2645"/>
                      </a:lnTo>
                      <a:lnTo>
                        <a:pt x="1" y="2645"/>
                      </a:lnTo>
                      <a:lnTo>
                        <a:pt x="1459" y="5168"/>
                      </a:lnTo>
                      <a:lnTo>
                        <a:pt x="1551" y="5229"/>
                      </a:lnTo>
                      <a:lnTo>
                        <a:pt x="1551" y="5107"/>
                      </a:lnTo>
                      <a:lnTo>
                        <a:pt x="92" y="2554"/>
                      </a:lnTo>
                      <a:lnTo>
                        <a:pt x="15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4" name="Google Shape;11154;p13"/>
                <p:cNvSpPr/>
                <p:nvPr/>
              </p:nvSpPr>
              <p:spPr>
                <a:xfrm>
                  <a:off x="-7518875" y="13755800"/>
                  <a:ext cx="1550" cy="800"/>
                </a:xfrm>
                <a:custGeom>
                  <a:avLst/>
                  <a:gdLst/>
                  <a:ahLst/>
                  <a:cxnLst/>
                  <a:rect l="l" t="t" r="r" b="b"/>
                  <a:pathLst>
                    <a:path w="62" h="32" extrusionOk="0">
                      <a:moveTo>
                        <a:pt x="1" y="1"/>
                      </a:moveTo>
                      <a:lnTo>
                        <a:pt x="6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5" name="Google Shape;11155;p13"/>
                <p:cNvSpPr/>
                <p:nvPr/>
              </p:nvSpPr>
              <p:spPr>
                <a:xfrm>
                  <a:off x="-7633625" y="13547600"/>
                  <a:ext cx="114775" cy="67650"/>
                </a:xfrm>
                <a:custGeom>
                  <a:avLst/>
                  <a:gdLst/>
                  <a:ahLst/>
                  <a:cxnLst/>
                  <a:rect l="l" t="t" r="r" b="b"/>
                  <a:pathLst>
                    <a:path w="4591" h="2706" extrusionOk="0">
                      <a:moveTo>
                        <a:pt x="92" y="0"/>
                      </a:moveTo>
                      <a:lnTo>
                        <a:pt x="1" y="31"/>
                      </a:lnTo>
                      <a:lnTo>
                        <a:pt x="92" y="122"/>
                      </a:lnTo>
                      <a:lnTo>
                        <a:pt x="3010" y="122"/>
                      </a:lnTo>
                      <a:lnTo>
                        <a:pt x="4499" y="2645"/>
                      </a:lnTo>
                      <a:lnTo>
                        <a:pt x="4591" y="2706"/>
                      </a:lnTo>
                      <a:lnTo>
                        <a:pt x="4591" y="2584"/>
                      </a:lnTo>
                      <a:lnTo>
                        <a:pt x="30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6" name="Google Shape;11156;p13"/>
                <p:cNvSpPr/>
                <p:nvPr/>
              </p:nvSpPr>
              <p:spPr>
                <a:xfrm>
                  <a:off x="-7635125" y="13551400"/>
                  <a:ext cx="39525" cy="65375"/>
                </a:xfrm>
                <a:custGeom>
                  <a:avLst/>
                  <a:gdLst/>
                  <a:ahLst/>
                  <a:cxnLst/>
                  <a:rect l="l" t="t" r="r" b="b"/>
                  <a:pathLst>
                    <a:path w="1581" h="2615" extrusionOk="0">
                      <a:moveTo>
                        <a:pt x="0" y="0"/>
                      </a:moveTo>
                      <a:lnTo>
                        <a:pt x="0" y="61"/>
                      </a:lnTo>
                      <a:lnTo>
                        <a:pt x="1459" y="2614"/>
                      </a:lnTo>
                      <a:lnTo>
                        <a:pt x="1520" y="2584"/>
                      </a:lnTo>
                      <a:lnTo>
                        <a:pt x="1581" y="2584"/>
                      </a:lnTo>
                      <a:lnTo>
                        <a:pt x="91"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7" name="Google Shape;11157;p13"/>
                <p:cNvSpPr/>
                <p:nvPr/>
              </p:nvSpPr>
              <p:spPr>
                <a:xfrm>
                  <a:off x="-7638175" y="13547600"/>
                  <a:ext cx="775" cy="1550"/>
                </a:xfrm>
                <a:custGeom>
                  <a:avLst/>
                  <a:gdLst/>
                  <a:ahLst/>
                  <a:cxnLst/>
                  <a:rect l="l" t="t" r="r" b="b"/>
                  <a:pathLst>
                    <a:path w="31" h="62" extrusionOk="0">
                      <a:moveTo>
                        <a:pt x="1" y="0"/>
                      </a:moveTo>
                      <a:lnTo>
                        <a:pt x="1" y="31"/>
                      </a:lnTo>
                      <a:lnTo>
                        <a:pt x="31" y="61"/>
                      </a:ln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8" name="Google Shape;11158;p13"/>
                <p:cNvSpPr/>
                <p:nvPr/>
              </p:nvSpPr>
              <p:spPr>
                <a:xfrm>
                  <a:off x="-7512800" y="13616750"/>
                  <a:ext cx="111725" cy="66900"/>
                </a:xfrm>
                <a:custGeom>
                  <a:avLst/>
                  <a:gdLst/>
                  <a:ahLst/>
                  <a:cxnLst/>
                  <a:rect l="l" t="t" r="r" b="b"/>
                  <a:pathLst>
                    <a:path w="4469" h="2676" extrusionOk="0">
                      <a:moveTo>
                        <a:pt x="3010" y="0"/>
                      </a:moveTo>
                      <a:lnTo>
                        <a:pt x="3010" y="31"/>
                      </a:lnTo>
                      <a:lnTo>
                        <a:pt x="2949" y="31"/>
                      </a:lnTo>
                      <a:lnTo>
                        <a:pt x="1" y="92"/>
                      </a:lnTo>
                      <a:lnTo>
                        <a:pt x="2919" y="92"/>
                      </a:lnTo>
                      <a:lnTo>
                        <a:pt x="4408" y="2614"/>
                      </a:lnTo>
                      <a:lnTo>
                        <a:pt x="4469" y="2675"/>
                      </a:lnTo>
                      <a:lnTo>
                        <a:pt x="4469" y="2554"/>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9" name="Google Shape;11159;p13"/>
                <p:cNvSpPr/>
                <p:nvPr/>
              </p:nvSpPr>
              <p:spPr>
                <a:xfrm>
                  <a:off x="-7516600" y="13619800"/>
                  <a:ext cx="114775" cy="67650"/>
                </a:xfrm>
                <a:custGeom>
                  <a:avLst/>
                  <a:gdLst/>
                  <a:ahLst/>
                  <a:cxnLst/>
                  <a:rect l="l" t="t" r="r" b="b"/>
                  <a:pathLst>
                    <a:path w="4591" h="2706" extrusionOk="0">
                      <a:moveTo>
                        <a:pt x="1" y="0"/>
                      </a:moveTo>
                      <a:lnTo>
                        <a:pt x="1" y="61"/>
                      </a:lnTo>
                      <a:lnTo>
                        <a:pt x="1521" y="2705"/>
                      </a:lnTo>
                      <a:lnTo>
                        <a:pt x="4530" y="2705"/>
                      </a:lnTo>
                      <a:lnTo>
                        <a:pt x="4591" y="2614"/>
                      </a:lnTo>
                      <a:lnTo>
                        <a:pt x="4530" y="2584"/>
                      </a:lnTo>
                      <a:lnTo>
                        <a:pt x="1551" y="2584"/>
                      </a:lnTo>
                      <a:lnTo>
                        <a:pt x="12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0" name="Google Shape;11160;p13"/>
                <p:cNvSpPr/>
                <p:nvPr/>
              </p:nvSpPr>
              <p:spPr>
                <a:xfrm>
                  <a:off x="-7633625" y="13619800"/>
                  <a:ext cx="114775" cy="67650"/>
                </a:xfrm>
                <a:custGeom>
                  <a:avLst/>
                  <a:gdLst/>
                  <a:ahLst/>
                  <a:cxnLst/>
                  <a:rect l="l" t="t" r="r" b="b"/>
                  <a:pathLst>
                    <a:path w="4591" h="2706" extrusionOk="0">
                      <a:moveTo>
                        <a:pt x="4591" y="0"/>
                      </a:moveTo>
                      <a:lnTo>
                        <a:pt x="4499" y="30"/>
                      </a:lnTo>
                      <a:lnTo>
                        <a:pt x="3010" y="2584"/>
                      </a:lnTo>
                      <a:lnTo>
                        <a:pt x="92" y="2584"/>
                      </a:lnTo>
                      <a:lnTo>
                        <a:pt x="1" y="2614"/>
                      </a:lnTo>
                      <a:lnTo>
                        <a:pt x="92" y="2705"/>
                      </a:lnTo>
                      <a:lnTo>
                        <a:pt x="3071" y="2705"/>
                      </a:lnTo>
                      <a:lnTo>
                        <a:pt x="4591" y="61"/>
                      </a:lnTo>
                      <a:lnTo>
                        <a:pt x="45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1" name="Google Shape;11161;p13"/>
                <p:cNvSpPr/>
                <p:nvPr/>
              </p:nvSpPr>
              <p:spPr>
                <a:xfrm>
                  <a:off x="-7635125" y="13616000"/>
                  <a:ext cx="114750" cy="67650"/>
                </a:xfrm>
                <a:custGeom>
                  <a:avLst/>
                  <a:gdLst/>
                  <a:ahLst/>
                  <a:cxnLst/>
                  <a:rect l="l" t="t" r="r" b="b"/>
                  <a:pathLst>
                    <a:path w="4590" h="2706" extrusionOk="0">
                      <a:moveTo>
                        <a:pt x="1520" y="0"/>
                      </a:moveTo>
                      <a:lnTo>
                        <a:pt x="1459" y="30"/>
                      </a:lnTo>
                      <a:lnTo>
                        <a:pt x="0" y="2584"/>
                      </a:lnTo>
                      <a:lnTo>
                        <a:pt x="0" y="2705"/>
                      </a:lnTo>
                      <a:lnTo>
                        <a:pt x="91" y="2644"/>
                      </a:lnTo>
                      <a:lnTo>
                        <a:pt x="1581" y="122"/>
                      </a:lnTo>
                      <a:lnTo>
                        <a:pt x="4499" y="122"/>
                      </a:lnTo>
                      <a:lnTo>
                        <a:pt x="4590" y="30"/>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2" name="Google Shape;11162;p13"/>
                <p:cNvSpPr/>
                <p:nvPr/>
              </p:nvSpPr>
              <p:spPr>
                <a:xfrm>
                  <a:off x="-7638175" y="13685150"/>
                  <a:ext cx="775" cy="2300"/>
                </a:xfrm>
                <a:custGeom>
                  <a:avLst/>
                  <a:gdLst/>
                  <a:ahLst/>
                  <a:cxnLst/>
                  <a:rect l="l" t="t" r="r" b="b"/>
                  <a:pathLst>
                    <a:path w="31" h="92" extrusionOk="0">
                      <a:moveTo>
                        <a:pt x="31" y="0"/>
                      </a:moveTo>
                      <a:lnTo>
                        <a:pt x="1" y="91"/>
                      </a:lnTo>
                      <a:lnTo>
                        <a:pt x="31" y="91"/>
                      </a:lnTo>
                      <a:lnTo>
                        <a:pt x="31"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3" name="Google Shape;11163;p13"/>
                <p:cNvSpPr/>
                <p:nvPr/>
              </p:nvSpPr>
              <p:spPr>
                <a:xfrm>
                  <a:off x="-7515075" y="13551400"/>
                  <a:ext cx="114000" cy="67650"/>
                </a:xfrm>
                <a:custGeom>
                  <a:avLst/>
                  <a:gdLst/>
                  <a:ahLst/>
                  <a:cxnLst/>
                  <a:rect l="l" t="t" r="r" b="b"/>
                  <a:pathLst>
                    <a:path w="4560" h="2706" extrusionOk="0">
                      <a:moveTo>
                        <a:pt x="4560" y="0"/>
                      </a:moveTo>
                      <a:lnTo>
                        <a:pt x="4499" y="31"/>
                      </a:lnTo>
                      <a:lnTo>
                        <a:pt x="3010" y="2584"/>
                      </a:lnTo>
                      <a:lnTo>
                        <a:pt x="92" y="2584"/>
                      </a:lnTo>
                      <a:lnTo>
                        <a:pt x="1" y="2614"/>
                      </a:lnTo>
                      <a:lnTo>
                        <a:pt x="92" y="2706"/>
                      </a:lnTo>
                      <a:lnTo>
                        <a:pt x="3040" y="2645"/>
                      </a:lnTo>
                      <a:lnTo>
                        <a:pt x="3101" y="2645"/>
                      </a:lnTo>
                      <a:lnTo>
                        <a:pt x="3101" y="2614"/>
                      </a:lnTo>
                      <a:lnTo>
                        <a:pt x="4560" y="61"/>
                      </a:lnTo>
                      <a:lnTo>
                        <a:pt x="45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4" name="Google Shape;11164;p13"/>
                <p:cNvSpPr/>
                <p:nvPr/>
              </p:nvSpPr>
              <p:spPr>
                <a:xfrm>
                  <a:off x="-7516600" y="13547600"/>
                  <a:ext cx="114775" cy="67650"/>
                </a:xfrm>
                <a:custGeom>
                  <a:avLst/>
                  <a:gdLst/>
                  <a:ahLst/>
                  <a:cxnLst/>
                  <a:rect l="l" t="t" r="r" b="b"/>
                  <a:pathLst>
                    <a:path w="4591" h="2706" extrusionOk="0">
                      <a:moveTo>
                        <a:pt x="1521" y="0"/>
                      </a:moveTo>
                      <a:lnTo>
                        <a:pt x="1" y="2584"/>
                      </a:lnTo>
                      <a:lnTo>
                        <a:pt x="1" y="2706"/>
                      </a:lnTo>
                      <a:lnTo>
                        <a:pt x="122" y="2645"/>
                      </a:lnTo>
                      <a:lnTo>
                        <a:pt x="1551" y="122"/>
                      </a:lnTo>
                      <a:lnTo>
                        <a:pt x="4530" y="122"/>
                      </a:lnTo>
                      <a:lnTo>
                        <a:pt x="4591" y="31"/>
                      </a:lnTo>
                      <a:lnTo>
                        <a:pt x="45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5" name="Google Shape;11165;p13"/>
                <p:cNvSpPr/>
                <p:nvPr/>
              </p:nvSpPr>
              <p:spPr>
                <a:xfrm>
                  <a:off x="-7439075" y="13685150"/>
                  <a:ext cx="37250" cy="22050"/>
                </a:xfrm>
                <a:custGeom>
                  <a:avLst/>
                  <a:gdLst/>
                  <a:ahLst/>
                  <a:cxnLst/>
                  <a:rect l="l" t="t" r="r" b="b"/>
                  <a:pathLst>
                    <a:path w="1490" h="882" extrusionOk="0">
                      <a:moveTo>
                        <a:pt x="1490" y="0"/>
                      </a:moveTo>
                      <a:lnTo>
                        <a:pt x="0" y="882"/>
                      </a:lnTo>
                      <a:lnTo>
                        <a:pt x="0" y="882"/>
                      </a:lnTo>
                      <a:lnTo>
                        <a:pt x="1429" y="91"/>
                      </a:lnTo>
                      <a:lnTo>
                        <a:pt x="14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6" name="Google Shape;11166;p13"/>
                <p:cNvSpPr/>
                <p:nvPr/>
              </p:nvSpPr>
              <p:spPr>
                <a:xfrm>
                  <a:off x="-7474025" y="13688950"/>
                  <a:ext cx="71450" cy="41050"/>
                </a:xfrm>
                <a:custGeom>
                  <a:avLst/>
                  <a:gdLst/>
                  <a:ahLst/>
                  <a:cxnLst/>
                  <a:rect l="l" t="t" r="r" b="b"/>
                  <a:pathLst>
                    <a:path w="2858" h="1642" extrusionOk="0">
                      <a:moveTo>
                        <a:pt x="2857" y="0"/>
                      </a:moveTo>
                      <a:lnTo>
                        <a:pt x="2857" y="0"/>
                      </a:lnTo>
                      <a:lnTo>
                        <a:pt x="0" y="16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7" name="Google Shape;11167;p13"/>
                <p:cNvSpPr/>
                <p:nvPr/>
              </p:nvSpPr>
              <p:spPr>
                <a:xfrm>
                  <a:off x="-7633625" y="13685150"/>
                  <a:ext cx="69175" cy="41050"/>
                </a:xfrm>
                <a:custGeom>
                  <a:avLst/>
                  <a:gdLst/>
                  <a:ahLst/>
                  <a:cxnLst/>
                  <a:rect l="l" t="t" r="r" b="b"/>
                  <a:pathLst>
                    <a:path w="2767" h="1642" extrusionOk="0">
                      <a:moveTo>
                        <a:pt x="1" y="0"/>
                      </a:moveTo>
                      <a:lnTo>
                        <a:pt x="92" y="91"/>
                      </a:lnTo>
                      <a:lnTo>
                        <a:pt x="2767" y="1641"/>
                      </a:lnTo>
                      <a:lnTo>
                        <a:pt x="2767" y="164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8" name="Google Shape;11168;p13"/>
                <p:cNvSpPr/>
                <p:nvPr/>
              </p:nvSpPr>
              <p:spPr>
                <a:xfrm>
                  <a:off x="-7632850" y="13688950"/>
                  <a:ext cx="95000" cy="55475"/>
                </a:xfrm>
                <a:custGeom>
                  <a:avLst/>
                  <a:gdLst/>
                  <a:ahLst/>
                  <a:cxnLst/>
                  <a:rect l="l" t="t" r="r" b="b"/>
                  <a:pathLst>
                    <a:path w="3800" h="2219" extrusionOk="0">
                      <a:moveTo>
                        <a:pt x="0" y="0"/>
                      </a:moveTo>
                      <a:lnTo>
                        <a:pt x="0" y="0"/>
                      </a:lnTo>
                      <a:lnTo>
                        <a:pt x="3800" y="221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9" name="Google Shape;11169;p13"/>
                <p:cNvSpPr/>
                <p:nvPr/>
              </p:nvSpPr>
              <p:spPr>
                <a:xfrm>
                  <a:off x="-7637425" y="13479200"/>
                  <a:ext cx="238650" cy="205200"/>
                </a:xfrm>
                <a:custGeom>
                  <a:avLst/>
                  <a:gdLst/>
                  <a:ahLst/>
                  <a:cxnLst/>
                  <a:rect l="l" t="t" r="r" b="b"/>
                  <a:pathLst>
                    <a:path w="9546" h="8208" extrusionOk="0">
                      <a:moveTo>
                        <a:pt x="4743" y="1"/>
                      </a:moveTo>
                      <a:lnTo>
                        <a:pt x="4682" y="31"/>
                      </a:lnTo>
                      <a:lnTo>
                        <a:pt x="92" y="2706"/>
                      </a:lnTo>
                      <a:lnTo>
                        <a:pt x="31" y="2736"/>
                      </a:lnTo>
                      <a:lnTo>
                        <a:pt x="1" y="2736"/>
                      </a:lnTo>
                      <a:lnTo>
                        <a:pt x="1" y="2767"/>
                      </a:lnTo>
                      <a:lnTo>
                        <a:pt x="1" y="2797"/>
                      </a:lnTo>
                      <a:lnTo>
                        <a:pt x="92" y="2736"/>
                      </a:lnTo>
                      <a:lnTo>
                        <a:pt x="153" y="2767"/>
                      </a:lnTo>
                      <a:lnTo>
                        <a:pt x="244" y="2736"/>
                      </a:lnTo>
                      <a:lnTo>
                        <a:pt x="4651" y="183"/>
                      </a:lnTo>
                      <a:lnTo>
                        <a:pt x="4743" y="153"/>
                      </a:lnTo>
                      <a:lnTo>
                        <a:pt x="4743" y="62"/>
                      </a:lnTo>
                      <a:lnTo>
                        <a:pt x="4743" y="31"/>
                      </a:lnTo>
                      <a:lnTo>
                        <a:pt x="4834" y="31"/>
                      </a:lnTo>
                      <a:lnTo>
                        <a:pt x="4834" y="62"/>
                      </a:lnTo>
                      <a:lnTo>
                        <a:pt x="4834" y="153"/>
                      </a:lnTo>
                      <a:lnTo>
                        <a:pt x="4955" y="183"/>
                      </a:lnTo>
                      <a:lnTo>
                        <a:pt x="9363" y="2736"/>
                      </a:lnTo>
                      <a:lnTo>
                        <a:pt x="9424" y="2767"/>
                      </a:lnTo>
                      <a:lnTo>
                        <a:pt x="9454" y="2767"/>
                      </a:lnTo>
                      <a:lnTo>
                        <a:pt x="9424" y="2736"/>
                      </a:lnTo>
                      <a:lnTo>
                        <a:pt x="9545" y="2736"/>
                      </a:lnTo>
                      <a:lnTo>
                        <a:pt x="9454" y="2706"/>
                      </a:lnTo>
                      <a:lnTo>
                        <a:pt x="4864" y="31"/>
                      </a:lnTo>
                      <a:lnTo>
                        <a:pt x="4834" y="1"/>
                      </a:lnTo>
                      <a:close/>
                      <a:moveTo>
                        <a:pt x="1" y="2797"/>
                      </a:moveTo>
                      <a:lnTo>
                        <a:pt x="1" y="2888"/>
                      </a:lnTo>
                      <a:lnTo>
                        <a:pt x="1" y="2949"/>
                      </a:lnTo>
                      <a:lnTo>
                        <a:pt x="1" y="8056"/>
                      </a:lnTo>
                      <a:lnTo>
                        <a:pt x="92" y="8208"/>
                      </a:lnTo>
                      <a:lnTo>
                        <a:pt x="92" y="8177"/>
                      </a:lnTo>
                      <a:lnTo>
                        <a:pt x="92" y="8056"/>
                      </a:lnTo>
                      <a:lnTo>
                        <a:pt x="92" y="2949"/>
                      </a:lnTo>
                      <a:lnTo>
                        <a:pt x="92" y="2888"/>
                      </a:lnTo>
                      <a:lnTo>
                        <a:pt x="1" y="279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0" name="Google Shape;11170;p13"/>
                <p:cNvSpPr/>
                <p:nvPr/>
              </p:nvSpPr>
              <p:spPr>
                <a:xfrm>
                  <a:off x="-7518875" y="13479975"/>
                  <a:ext cx="2300" cy="136050"/>
                </a:xfrm>
                <a:custGeom>
                  <a:avLst/>
                  <a:gdLst/>
                  <a:ahLst/>
                  <a:cxnLst/>
                  <a:rect l="l" t="t" r="r" b="b"/>
                  <a:pathLst>
                    <a:path w="92" h="5442" extrusionOk="0">
                      <a:moveTo>
                        <a:pt x="1" y="0"/>
                      </a:moveTo>
                      <a:lnTo>
                        <a:pt x="1" y="31"/>
                      </a:lnTo>
                      <a:lnTo>
                        <a:pt x="1" y="122"/>
                      </a:lnTo>
                      <a:lnTo>
                        <a:pt x="1" y="183"/>
                      </a:lnTo>
                      <a:lnTo>
                        <a:pt x="1" y="5289"/>
                      </a:lnTo>
                      <a:lnTo>
                        <a:pt x="1" y="5411"/>
                      </a:lnTo>
                      <a:lnTo>
                        <a:pt x="61" y="5441"/>
                      </a:lnTo>
                      <a:lnTo>
                        <a:pt x="92" y="5411"/>
                      </a:lnTo>
                      <a:lnTo>
                        <a:pt x="92" y="5289"/>
                      </a:lnTo>
                      <a:lnTo>
                        <a:pt x="92" y="183"/>
                      </a:lnTo>
                      <a:lnTo>
                        <a:pt x="92" y="122"/>
                      </a:lnTo>
                      <a:lnTo>
                        <a:pt x="92"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1" name="Google Shape;11171;p13"/>
                <p:cNvSpPr/>
                <p:nvPr/>
              </p:nvSpPr>
              <p:spPr>
                <a:xfrm>
                  <a:off x="-7518875" y="13619025"/>
                  <a:ext cx="2300" cy="133775"/>
                </a:xfrm>
                <a:custGeom>
                  <a:avLst/>
                  <a:gdLst/>
                  <a:ahLst/>
                  <a:cxnLst/>
                  <a:rect l="l" t="t" r="r" b="b"/>
                  <a:pathLst>
                    <a:path w="92" h="5351" extrusionOk="0">
                      <a:moveTo>
                        <a:pt x="61" y="1"/>
                      </a:moveTo>
                      <a:lnTo>
                        <a:pt x="1" y="31"/>
                      </a:lnTo>
                      <a:lnTo>
                        <a:pt x="1" y="92"/>
                      </a:lnTo>
                      <a:lnTo>
                        <a:pt x="1" y="5198"/>
                      </a:lnTo>
                      <a:lnTo>
                        <a:pt x="1" y="5320"/>
                      </a:lnTo>
                      <a:lnTo>
                        <a:pt x="61" y="5350"/>
                      </a:lnTo>
                      <a:lnTo>
                        <a:pt x="92" y="5320"/>
                      </a:lnTo>
                      <a:lnTo>
                        <a:pt x="92" y="5198"/>
                      </a:lnTo>
                      <a:lnTo>
                        <a:pt x="92" y="92"/>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2" name="Google Shape;11172;p13"/>
                <p:cNvSpPr/>
                <p:nvPr/>
              </p:nvSpPr>
              <p:spPr>
                <a:xfrm>
                  <a:off x="-7637425" y="13547600"/>
                  <a:ext cx="120100" cy="69175"/>
                </a:xfrm>
                <a:custGeom>
                  <a:avLst/>
                  <a:gdLst/>
                  <a:ahLst/>
                  <a:cxnLst/>
                  <a:rect l="l" t="t" r="r" b="b"/>
                  <a:pathLst>
                    <a:path w="4804" h="2767" extrusionOk="0">
                      <a:moveTo>
                        <a:pt x="92" y="0"/>
                      </a:moveTo>
                      <a:lnTo>
                        <a:pt x="1" y="61"/>
                      </a:lnTo>
                      <a:lnTo>
                        <a:pt x="92" y="152"/>
                      </a:lnTo>
                      <a:lnTo>
                        <a:pt x="183" y="183"/>
                      </a:lnTo>
                      <a:lnTo>
                        <a:pt x="4591" y="2736"/>
                      </a:lnTo>
                      <a:lnTo>
                        <a:pt x="4682" y="2766"/>
                      </a:lnTo>
                      <a:lnTo>
                        <a:pt x="4803" y="2736"/>
                      </a:lnTo>
                      <a:lnTo>
                        <a:pt x="4743" y="2706"/>
                      </a:lnTo>
                      <a:lnTo>
                        <a:pt x="4651" y="2645"/>
                      </a:lnTo>
                      <a:lnTo>
                        <a:pt x="244" y="122"/>
                      </a:lnTo>
                      <a:lnTo>
                        <a:pt x="153"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3" name="Google Shape;11173;p13"/>
                <p:cNvSpPr/>
                <p:nvPr/>
              </p:nvSpPr>
              <p:spPr>
                <a:xfrm>
                  <a:off x="-7517350" y="13616750"/>
                  <a:ext cx="116275" cy="68425"/>
                </a:xfrm>
                <a:custGeom>
                  <a:avLst/>
                  <a:gdLst/>
                  <a:ahLst/>
                  <a:cxnLst/>
                  <a:rect l="l" t="t" r="r" b="b"/>
                  <a:pathLst>
                    <a:path w="4651" h="2737" extrusionOk="0">
                      <a:moveTo>
                        <a:pt x="92" y="0"/>
                      </a:moveTo>
                      <a:lnTo>
                        <a:pt x="0" y="92"/>
                      </a:lnTo>
                      <a:lnTo>
                        <a:pt x="31" y="122"/>
                      </a:lnTo>
                      <a:lnTo>
                        <a:pt x="152" y="152"/>
                      </a:lnTo>
                      <a:lnTo>
                        <a:pt x="4560" y="2706"/>
                      </a:lnTo>
                      <a:lnTo>
                        <a:pt x="4621" y="2736"/>
                      </a:lnTo>
                      <a:lnTo>
                        <a:pt x="4651" y="2736"/>
                      </a:lnTo>
                      <a:lnTo>
                        <a:pt x="4590" y="2614"/>
                      </a:lnTo>
                      <a:lnTo>
                        <a:pt x="183" y="9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4" name="Google Shape;11174;p13"/>
                <p:cNvSpPr/>
                <p:nvPr/>
              </p:nvSpPr>
              <p:spPr>
                <a:xfrm>
                  <a:off x="-7635125" y="13548350"/>
                  <a:ext cx="234050" cy="136825"/>
                </a:xfrm>
                <a:custGeom>
                  <a:avLst/>
                  <a:gdLst/>
                  <a:ahLst/>
                  <a:cxnLst/>
                  <a:rect l="l" t="t" r="r" b="b"/>
                  <a:pathLst>
                    <a:path w="9362" h="5473" extrusionOk="0">
                      <a:moveTo>
                        <a:pt x="9332" y="1"/>
                      </a:moveTo>
                      <a:lnTo>
                        <a:pt x="9271" y="92"/>
                      </a:lnTo>
                      <a:lnTo>
                        <a:pt x="4863" y="2615"/>
                      </a:lnTo>
                      <a:lnTo>
                        <a:pt x="4742" y="2676"/>
                      </a:lnTo>
                      <a:lnTo>
                        <a:pt x="4711" y="2706"/>
                      </a:lnTo>
                      <a:lnTo>
                        <a:pt x="4590" y="2736"/>
                      </a:lnTo>
                      <a:lnTo>
                        <a:pt x="4499" y="2828"/>
                      </a:lnTo>
                      <a:lnTo>
                        <a:pt x="91" y="5350"/>
                      </a:lnTo>
                      <a:lnTo>
                        <a:pt x="0" y="5411"/>
                      </a:lnTo>
                      <a:lnTo>
                        <a:pt x="0" y="5442"/>
                      </a:lnTo>
                      <a:lnTo>
                        <a:pt x="61" y="5472"/>
                      </a:lnTo>
                      <a:lnTo>
                        <a:pt x="152" y="5442"/>
                      </a:lnTo>
                      <a:lnTo>
                        <a:pt x="4559" y="2888"/>
                      </a:lnTo>
                      <a:lnTo>
                        <a:pt x="4651" y="2858"/>
                      </a:lnTo>
                      <a:lnTo>
                        <a:pt x="4711" y="2828"/>
                      </a:lnTo>
                      <a:lnTo>
                        <a:pt x="4803" y="2736"/>
                      </a:lnTo>
                      <a:lnTo>
                        <a:pt x="4894" y="2706"/>
                      </a:lnTo>
                      <a:lnTo>
                        <a:pt x="9301" y="153"/>
                      </a:lnTo>
                      <a:lnTo>
                        <a:pt x="9362" y="122"/>
                      </a:lnTo>
                      <a:lnTo>
                        <a:pt x="9362" y="31"/>
                      </a:lnTo>
                      <a:lnTo>
                        <a:pt x="93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5" name="Google Shape;11175;p13"/>
                <p:cNvSpPr/>
                <p:nvPr/>
              </p:nvSpPr>
              <p:spPr>
                <a:xfrm>
                  <a:off x="-7595625" y="13752775"/>
                  <a:ext cx="72975" cy="25"/>
                </a:xfrm>
                <a:custGeom>
                  <a:avLst/>
                  <a:gdLst/>
                  <a:ahLst/>
                  <a:cxnLst/>
                  <a:rect l="l" t="t" r="r" b="b"/>
                  <a:pathLst>
                    <a:path w="2919" h="1" extrusionOk="0">
                      <a:moveTo>
                        <a:pt x="1" y="0"/>
                      </a:moveTo>
                      <a:lnTo>
                        <a:pt x="2919" y="0"/>
                      </a:lnTo>
                      <a:lnTo>
                        <a:pt x="29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6" name="Google Shape;11176;p13"/>
                <p:cNvSpPr/>
                <p:nvPr/>
              </p:nvSpPr>
              <p:spPr>
                <a:xfrm>
                  <a:off x="-7637425" y="13685900"/>
                  <a:ext cx="41825" cy="142125"/>
                </a:xfrm>
                <a:custGeom>
                  <a:avLst/>
                  <a:gdLst/>
                  <a:ahLst/>
                  <a:cxnLst/>
                  <a:rect l="l" t="t" r="r" b="b"/>
                  <a:pathLst>
                    <a:path w="1673" h="5685" extrusionOk="0">
                      <a:moveTo>
                        <a:pt x="1" y="0"/>
                      </a:moveTo>
                      <a:lnTo>
                        <a:pt x="1" y="61"/>
                      </a:lnTo>
                      <a:lnTo>
                        <a:pt x="1" y="152"/>
                      </a:lnTo>
                      <a:lnTo>
                        <a:pt x="1" y="5259"/>
                      </a:lnTo>
                      <a:lnTo>
                        <a:pt x="1" y="5411"/>
                      </a:lnTo>
                      <a:lnTo>
                        <a:pt x="1" y="5441"/>
                      </a:lnTo>
                      <a:lnTo>
                        <a:pt x="1" y="5472"/>
                      </a:lnTo>
                      <a:lnTo>
                        <a:pt x="1" y="5563"/>
                      </a:lnTo>
                      <a:lnTo>
                        <a:pt x="1" y="5684"/>
                      </a:lnTo>
                      <a:lnTo>
                        <a:pt x="92" y="5532"/>
                      </a:lnTo>
                      <a:lnTo>
                        <a:pt x="123" y="5441"/>
                      </a:lnTo>
                      <a:lnTo>
                        <a:pt x="183" y="5320"/>
                      </a:lnTo>
                      <a:lnTo>
                        <a:pt x="1673" y="2797"/>
                      </a:lnTo>
                      <a:lnTo>
                        <a:pt x="1612" y="2797"/>
                      </a:lnTo>
                      <a:lnTo>
                        <a:pt x="1551" y="2706"/>
                      </a:lnTo>
                      <a:lnTo>
                        <a:pt x="92" y="5259"/>
                      </a:lnTo>
                      <a:lnTo>
                        <a:pt x="92" y="152"/>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7" name="Google Shape;11177;p13"/>
                <p:cNvSpPr/>
                <p:nvPr/>
              </p:nvSpPr>
              <p:spPr>
                <a:xfrm>
                  <a:off x="-7637425" y="13680575"/>
                  <a:ext cx="2325" cy="3825"/>
                </a:xfrm>
                <a:custGeom>
                  <a:avLst/>
                  <a:gdLst/>
                  <a:ahLst/>
                  <a:cxnLst/>
                  <a:rect l="l" t="t" r="r" b="b"/>
                  <a:pathLst>
                    <a:path w="93" h="153" extrusionOk="0">
                      <a:moveTo>
                        <a:pt x="1" y="1"/>
                      </a:moveTo>
                      <a:lnTo>
                        <a:pt x="1" y="122"/>
                      </a:lnTo>
                      <a:lnTo>
                        <a:pt x="92" y="153"/>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8" name="Google Shape;11178;p13"/>
                <p:cNvSpPr/>
                <p:nvPr/>
              </p:nvSpPr>
              <p:spPr>
                <a:xfrm>
                  <a:off x="-7512800" y="13752775"/>
                  <a:ext cx="72975" cy="25"/>
                </a:xfrm>
                <a:custGeom>
                  <a:avLst/>
                  <a:gdLst/>
                  <a:ahLst/>
                  <a:cxnLst/>
                  <a:rect l="l" t="t" r="r" b="b"/>
                  <a:pathLst>
                    <a:path w="2919" h="1" extrusionOk="0">
                      <a:moveTo>
                        <a:pt x="1" y="0"/>
                      </a:moveTo>
                      <a:lnTo>
                        <a:pt x="29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9" name="Google Shape;11179;p13"/>
                <p:cNvSpPr/>
                <p:nvPr/>
              </p:nvSpPr>
              <p:spPr>
                <a:xfrm>
                  <a:off x="-7512800" y="13755800"/>
                  <a:ext cx="72975" cy="25"/>
                </a:xfrm>
                <a:custGeom>
                  <a:avLst/>
                  <a:gdLst/>
                  <a:ahLst/>
                  <a:cxnLst/>
                  <a:rect l="l" t="t" r="r" b="b"/>
                  <a:pathLst>
                    <a:path w="2919" h="1" extrusionOk="0">
                      <a:moveTo>
                        <a:pt x="2919"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0" name="Google Shape;11180;p13"/>
                <p:cNvSpPr/>
                <p:nvPr/>
              </p:nvSpPr>
              <p:spPr>
                <a:xfrm>
                  <a:off x="-7437550" y="13744400"/>
                  <a:ext cx="5325" cy="9150"/>
                </a:xfrm>
                <a:custGeom>
                  <a:avLst/>
                  <a:gdLst/>
                  <a:ahLst/>
                  <a:cxnLst/>
                  <a:rect l="l" t="t" r="r" b="b"/>
                  <a:pathLst>
                    <a:path w="213" h="366" extrusionOk="0">
                      <a:moveTo>
                        <a:pt x="213" y="1"/>
                      </a:moveTo>
                      <a:lnTo>
                        <a:pt x="0" y="366"/>
                      </a:lnTo>
                      <a:lnTo>
                        <a:pt x="0" y="3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1" name="Google Shape;11181;p13"/>
                <p:cNvSpPr/>
                <p:nvPr/>
              </p:nvSpPr>
              <p:spPr>
                <a:xfrm>
                  <a:off x="-7640450" y="13682100"/>
                  <a:ext cx="123125" cy="73725"/>
                </a:xfrm>
                <a:custGeom>
                  <a:avLst/>
                  <a:gdLst/>
                  <a:ahLst/>
                  <a:cxnLst/>
                  <a:rect l="l" t="t" r="r" b="b"/>
                  <a:pathLst>
                    <a:path w="4925" h="2949" extrusionOk="0">
                      <a:moveTo>
                        <a:pt x="0" y="0"/>
                      </a:moveTo>
                      <a:lnTo>
                        <a:pt x="92" y="122"/>
                      </a:lnTo>
                      <a:lnTo>
                        <a:pt x="122" y="122"/>
                      </a:lnTo>
                      <a:lnTo>
                        <a:pt x="122" y="152"/>
                      </a:lnTo>
                      <a:lnTo>
                        <a:pt x="213" y="304"/>
                      </a:lnTo>
                      <a:lnTo>
                        <a:pt x="1672" y="2858"/>
                      </a:lnTo>
                      <a:lnTo>
                        <a:pt x="1733" y="2949"/>
                      </a:lnTo>
                      <a:lnTo>
                        <a:pt x="4712" y="2949"/>
                      </a:lnTo>
                      <a:lnTo>
                        <a:pt x="4803" y="2858"/>
                      </a:lnTo>
                      <a:lnTo>
                        <a:pt x="4712" y="2827"/>
                      </a:lnTo>
                      <a:lnTo>
                        <a:pt x="1794" y="2827"/>
                      </a:lnTo>
                      <a:lnTo>
                        <a:pt x="304" y="274"/>
                      </a:lnTo>
                      <a:lnTo>
                        <a:pt x="4104" y="2493"/>
                      </a:lnTo>
                      <a:lnTo>
                        <a:pt x="4712" y="2827"/>
                      </a:lnTo>
                      <a:lnTo>
                        <a:pt x="4924" y="2827"/>
                      </a:lnTo>
                      <a:lnTo>
                        <a:pt x="4864" y="2797"/>
                      </a:lnTo>
                      <a:lnTo>
                        <a:pt x="4772" y="2736"/>
                      </a:lnTo>
                      <a:lnTo>
                        <a:pt x="3040" y="1763"/>
                      </a:lnTo>
                      <a:lnTo>
                        <a:pt x="274" y="122"/>
                      </a:lnTo>
                      <a:lnTo>
                        <a:pt x="213" y="92"/>
                      </a:lnTo>
                      <a:lnTo>
                        <a:pt x="122" y="6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2" name="Google Shape;11182;p13"/>
                <p:cNvSpPr/>
                <p:nvPr/>
              </p:nvSpPr>
              <p:spPr>
                <a:xfrm>
                  <a:off x="-7516600" y="13753525"/>
                  <a:ext cx="116300" cy="67650"/>
                </a:xfrm>
                <a:custGeom>
                  <a:avLst/>
                  <a:gdLst/>
                  <a:ahLst/>
                  <a:cxnLst/>
                  <a:rect l="l" t="t" r="r" b="b"/>
                  <a:pathLst>
                    <a:path w="4652" h="2706" extrusionOk="0">
                      <a:moveTo>
                        <a:pt x="3071" y="92"/>
                      </a:moveTo>
                      <a:lnTo>
                        <a:pt x="4560" y="2615"/>
                      </a:lnTo>
                      <a:lnTo>
                        <a:pt x="4560" y="2615"/>
                      </a:lnTo>
                      <a:lnTo>
                        <a:pt x="426" y="244"/>
                      </a:lnTo>
                      <a:lnTo>
                        <a:pt x="153" y="92"/>
                      </a:lnTo>
                      <a:close/>
                      <a:moveTo>
                        <a:pt x="3162" y="1"/>
                      </a:moveTo>
                      <a:lnTo>
                        <a:pt x="3101" y="31"/>
                      </a:lnTo>
                      <a:lnTo>
                        <a:pt x="1" y="31"/>
                      </a:lnTo>
                      <a:lnTo>
                        <a:pt x="62" y="92"/>
                      </a:lnTo>
                      <a:lnTo>
                        <a:pt x="3192" y="1855"/>
                      </a:lnTo>
                      <a:lnTo>
                        <a:pt x="4591" y="2675"/>
                      </a:lnTo>
                      <a:lnTo>
                        <a:pt x="4651" y="2706"/>
                      </a:lnTo>
                      <a:lnTo>
                        <a:pt x="4591" y="2615"/>
                      </a:lnTo>
                      <a:lnTo>
                        <a:pt x="4651" y="2615"/>
                      </a:lnTo>
                      <a:lnTo>
                        <a:pt x="4651" y="2463"/>
                      </a:lnTo>
                      <a:lnTo>
                        <a:pt x="3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3" name="Google Shape;11183;p13"/>
                <p:cNvSpPr/>
                <p:nvPr/>
              </p:nvSpPr>
              <p:spPr>
                <a:xfrm>
                  <a:off x="-7522675" y="13752775"/>
                  <a:ext cx="5350" cy="775"/>
                </a:xfrm>
                <a:custGeom>
                  <a:avLst/>
                  <a:gdLst/>
                  <a:ahLst/>
                  <a:cxnLst/>
                  <a:rect l="l" t="t" r="r" b="b"/>
                  <a:pathLst>
                    <a:path w="214" h="31" extrusionOk="0">
                      <a:moveTo>
                        <a:pt x="1" y="0"/>
                      </a:moveTo>
                      <a:lnTo>
                        <a:pt x="92" y="31"/>
                      </a:lnTo>
                      <a:lnTo>
                        <a:pt x="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4" name="Google Shape;11184;p13"/>
                <p:cNvSpPr/>
                <p:nvPr/>
              </p:nvSpPr>
              <p:spPr>
                <a:xfrm>
                  <a:off x="-7521150" y="13685150"/>
                  <a:ext cx="122375" cy="69175"/>
                </a:xfrm>
                <a:custGeom>
                  <a:avLst/>
                  <a:gdLst/>
                  <a:ahLst/>
                  <a:cxnLst/>
                  <a:rect l="l" t="t" r="r" b="b"/>
                  <a:pathLst>
                    <a:path w="4895" h="2767" extrusionOk="0">
                      <a:moveTo>
                        <a:pt x="4742" y="152"/>
                      </a:moveTo>
                      <a:lnTo>
                        <a:pt x="3253" y="2705"/>
                      </a:lnTo>
                      <a:lnTo>
                        <a:pt x="335" y="2705"/>
                      </a:lnTo>
                      <a:lnTo>
                        <a:pt x="1885" y="1793"/>
                      </a:lnTo>
                      <a:lnTo>
                        <a:pt x="4742" y="152"/>
                      </a:lnTo>
                      <a:close/>
                      <a:moveTo>
                        <a:pt x="4864" y="0"/>
                      </a:moveTo>
                      <a:lnTo>
                        <a:pt x="3283" y="882"/>
                      </a:lnTo>
                      <a:lnTo>
                        <a:pt x="244" y="2614"/>
                      </a:lnTo>
                      <a:lnTo>
                        <a:pt x="183" y="2644"/>
                      </a:lnTo>
                      <a:lnTo>
                        <a:pt x="152" y="2705"/>
                      </a:lnTo>
                      <a:lnTo>
                        <a:pt x="61" y="2736"/>
                      </a:lnTo>
                      <a:lnTo>
                        <a:pt x="0" y="2766"/>
                      </a:lnTo>
                      <a:lnTo>
                        <a:pt x="3374" y="2766"/>
                      </a:lnTo>
                      <a:lnTo>
                        <a:pt x="3405" y="2736"/>
                      </a:lnTo>
                      <a:lnTo>
                        <a:pt x="3648" y="2341"/>
                      </a:lnTo>
                      <a:lnTo>
                        <a:pt x="4894" y="182"/>
                      </a:lnTo>
                      <a:lnTo>
                        <a:pt x="4894" y="30"/>
                      </a:lnTo>
                      <a:lnTo>
                        <a:pt x="4864" y="30"/>
                      </a:lnTo>
                      <a:lnTo>
                        <a:pt x="48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5" name="Google Shape;11185;p13"/>
                <p:cNvSpPr/>
                <p:nvPr/>
              </p:nvSpPr>
              <p:spPr>
                <a:xfrm>
                  <a:off x="-7321300" y="13756575"/>
                  <a:ext cx="39550" cy="129200"/>
                </a:xfrm>
                <a:custGeom>
                  <a:avLst/>
                  <a:gdLst/>
                  <a:ahLst/>
                  <a:cxnLst/>
                  <a:rect l="l" t="t" r="r" b="b"/>
                  <a:pathLst>
                    <a:path w="1582" h="5168" extrusionOk="0">
                      <a:moveTo>
                        <a:pt x="1581" y="0"/>
                      </a:moveTo>
                      <a:lnTo>
                        <a:pt x="1490" y="31"/>
                      </a:lnTo>
                      <a:lnTo>
                        <a:pt x="1" y="2584"/>
                      </a:lnTo>
                      <a:lnTo>
                        <a:pt x="92" y="2584"/>
                      </a:lnTo>
                      <a:lnTo>
                        <a:pt x="1581" y="5168"/>
                      </a:lnTo>
                      <a:lnTo>
                        <a:pt x="122" y="2614"/>
                      </a:lnTo>
                      <a:lnTo>
                        <a:pt x="1581" y="122"/>
                      </a:lnTo>
                      <a:lnTo>
                        <a:pt x="15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6" name="Google Shape;11186;p13"/>
                <p:cNvSpPr/>
                <p:nvPr/>
              </p:nvSpPr>
              <p:spPr>
                <a:xfrm>
                  <a:off x="-7279500" y="13756575"/>
                  <a:ext cx="39525" cy="129200"/>
                </a:xfrm>
                <a:custGeom>
                  <a:avLst/>
                  <a:gdLst/>
                  <a:ahLst/>
                  <a:cxnLst/>
                  <a:rect l="l" t="t" r="r" b="b"/>
                  <a:pathLst>
                    <a:path w="1581" h="5168" extrusionOk="0">
                      <a:moveTo>
                        <a:pt x="0" y="0"/>
                      </a:moveTo>
                      <a:lnTo>
                        <a:pt x="0" y="122"/>
                      </a:lnTo>
                      <a:lnTo>
                        <a:pt x="1459" y="2614"/>
                      </a:lnTo>
                      <a:lnTo>
                        <a:pt x="0" y="5168"/>
                      </a:lnTo>
                      <a:lnTo>
                        <a:pt x="1490" y="2584"/>
                      </a:lnTo>
                      <a:lnTo>
                        <a:pt x="1581" y="2584"/>
                      </a:lnTo>
                      <a:lnTo>
                        <a:pt x="9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7" name="Google Shape;11187;p13"/>
                <p:cNvSpPr/>
                <p:nvPr/>
              </p:nvSpPr>
              <p:spPr>
                <a:xfrm>
                  <a:off x="-7319775" y="13896400"/>
                  <a:ext cx="38775" cy="93475"/>
                </a:xfrm>
                <a:custGeom>
                  <a:avLst/>
                  <a:gdLst/>
                  <a:ahLst/>
                  <a:cxnLst/>
                  <a:rect l="l" t="t" r="r" b="b"/>
                  <a:pathLst>
                    <a:path w="1551" h="3739" extrusionOk="0">
                      <a:moveTo>
                        <a:pt x="1551" y="0"/>
                      </a:moveTo>
                      <a:lnTo>
                        <a:pt x="31" y="2584"/>
                      </a:lnTo>
                      <a:lnTo>
                        <a:pt x="0" y="2584"/>
                      </a:lnTo>
                      <a:lnTo>
                        <a:pt x="669" y="3739"/>
                      </a:lnTo>
                      <a:cubicBezTo>
                        <a:pt x="699" y="3739"/>
                        <a:pt x="760" y="3739"/>
                        <a:pt x="791" y="3708"/>
                      </a:cubicBezTo>
                      <a:lnTo>
                        <a:pt x="92" y="252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8" name="Google Shape;11188;p13"/>
                <p:cNvSpPr/>
                <p:nvPr/>
              </p:nvSpPr>
              <p:spPr>
                <a:xfrm>
                  <a:off x="-7279500" y="13896400"/>
                  <a:ext cx="39525" cy="74475"/>
                </a:xfrm>
                <a:custGeom>
                  <a:avLst/>
                  <a:gdLst/>
                  <a:ahLst/>
                  <a:cxnLst/>
                  <a:rect l="l" t="t" r="r" b="b"/>
                  <a:pathLst>
                    <a:path w="1581" h="2979" extrusionOk="0">
                      <a:moveTo>
                        <a:pt x="0" y="0"/>
                      </a:moveTo>
                      <a:lnTo>
                        <a:pt x="1459" y="2523"/>
                      </a:lnTo>
                      <a:lnTo>
                        <a:pt x="1186" y="2979"/>
                      </a:lnTo>
                      <a:cubicBezTo>
                        <a:pt x="1277" y="2948"/>
                        <a:pt x="1307" y="2918"/>
                        <a:pt x="1368" y="2888"/>
                      </a:cubicBezTo>
                      <a:lnTo>
                        <a:pt x="1581" y="2523"/>
                      </a:lnTo>
                      <a:lnTo>
                        <a:pt x="1520" y="2523"/>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9" name="Google Shape;11189;p13"/>
                <p:cNvSpPr/>
                <p:nvPr/>
              </p:nvSpPr>
              <p:spPr>
                <a:xfrm>
                  <a:off x="-7398050" y="13824950"/>
                  <a:ext cx="38775" cy="66150"/>
                </a:xfrm>
                <a:custGeom>
                  <a:avLst/>
                  <a:gdLst/>
                  <a:ahLst/>
                  <a:cxnLst/>
                  <a:rect l="l" t="t" r="r" b="b"/>
                  <a:pathLst>
                    <a:path w="1551" h="2646" extrusionOk="0">
                      <a:moveTo>
                        <a:pt x="1" y="1"/>
                      </a:moveTo>
                      <a:lnTo>
                        <a:pt x="1" y="122"/>
                      </a:lnTo>
                      <a:lnTo>
                        <a:pt x="1490" y="2645"/>
                      </a:lnTo>
                      <a:lnTo>
                        <a:pt x="1520" y="2584"/>
                      </a:lnTo>
                      <a:lnTo>
                        <a:pt x="1551"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0" name="Google Shape;11190;p13"/>
                <p:cNvSpPr/>
                <p:nvPr/>
              </p:nvSpPr>
              <p:spPr>
                <a:xfrm>
                  <a:off x="-7401850" y="13821150"/>
                  <a:ext cx="775" cy="1550"/>
                </a:xfrm>
                <a:custGeom>
                  <a:avLst/>
                  <a:gdLst/>
                  <a:ahLst/>
                  <a:cxnLst/>
                  <a:rect l="l" t="t" r="r" b="b"/>
                  <a:pathLst>
                    <a:path w="31" h="62" extrusionOk="0">
                      <a:moveTo>
                        <a:pt x="1" y="1"/>
                      </a:moveTo>
                      <a:lnTo>
                        <a:pt x="31" y="62"/>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1" name="Google Shape;11191;p13"/>
                <p:cNvSpPr/>
                <p:nvPr/>
              </p:nvSpPr>
              <p:spPr>
                <a:xfrm>
                  <a:off x="-7397300" y="13821150"/>
                  <a:ext cx="115550" cy="67675"/>
                </a:xfrm>
                <a:custGeom>
                  <a:avLst/>
                  <a:gdLst/>
                  <a:ahLst/>
                  <a:cxnLst/>
                  <a:rect l="l" t="t" r="r" b="b"/>
                  <a:pathLst>
                    <a:path w="4622" h="2707" extrusionOk="0">
                      <a:moveTo>
                        <a:pt x="123" y="1"/>
                      </a:moveTo>
                      <a:lnTo>
                        <a:pt x="1" y="31"/>
                      </a:lnTo>
                      <a:lnTo>
                        <a:pt x="123" y="122"/>
                      </a:lnTo>
                      <a:lnTo>
                        <a:pt x="3041" y="122"/>
                      </a:lnTo>
                      <a:lnTo>
                        <a:pt x="4530" y="2645"/>
                      </a:lnTo>
                      <a:lnTo>
                        <a:pt x="4621" y="2706"/>
                      </a:lnTo>
                      <a:lnTo>
                        <a:pt x="4621" y="2585"/>
                      </a:lnTo>
                      <a:lnTo>
                        <a:pt x="31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2" name="Google Shape;11192;p13"/>
                <p:cNvSpPr/>
                <p:nvPr/>
              </p:nvSpPr>
              <p:spPr>
                <a:xfrm>
                  <a:off x="-7201225" y="13890300"/>
                  <a:ext cx="7625" cy="14475"/>
                </a:xfrm>
                <a:custGeom>
                  <a:avLst/>
                  <a:gdLst/>
                  <a:ahLst/>
                  <a:cxnLst/>
                  <a:rect l="l" t="t" r="r" b="b"/>
                  <a:pathLst>
                    <a:path w="305" h="579" extrusionOk="0">
                      <a:moveTo>
                        <a:pt x="61" y="1"/>
                      </a:moveTo>
                      <a:lnTo>
                        <a:pt x="0" y="92"/>
                      </a:lnTo>
                      <a:lnTo>
                        <a:pt x="274" y="578"/>
                      </a:lnTo>
                      <a:cubicBezTo>
                        <a:pt x="274" y="548"/>
                        <a:pt x="304" y="457"/>
                        <a:pt x="304" y="426"/>
                      </a:cubicBez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3" name="Google Shape;11193;p13"/>
                <p:cNvSpPr/>
                <p:nvPr/>
              </p:nvSpPr>
              <p:spPr>
                <a:xfrm>
                  <a:off x="-7279500" y="13893350"/>
                  <a:ext cx="49425" cy="66900"/>
                </a:xfrm>
                <a:custGeom>
                  <a:avLst/>
                  <a:gdLst/>
                  <a:ahLst/>
                  <a:cxnLst/>
                  <a:rect l="l" t="t" r="r" b="b"/>
                  <a:pathLst>
                    <a:path w="1977" h="2676" extrusionOk="0">
                      <a:moveTo>
                        <a:pt x="0" y="0"/>
                      </a:moveTo>
                      <a:lnTo>
                        <a:pt x="0" y="122"/>
                      </a:lnTo>
                      <a:lnTo>
                        <a:pt x="1520" y="2675"/>
                      </a:lnTo>
                      <a:lnTo>
                        <a:pt x="1885" y="2675"/>
                      </a:lnTo>
                      <a:lnTo>
                        <a:pt x="1976" y="2584"/>
                      </a:lnTo>
                      <a:lnTo>
                        <a:pt x="1581" y="2584"/>
                      </a:lnTo>
                      <a:lnTo>
                        <a:pt x="9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4" name="Google Shape;11194;p13"/>
                <p:cNvSpPr/>
                <p:nvPr/>
              </p:nvSpPr>
              <p:spPr>
                <a:xfrm>
                  <a:off x="-7401850" y="13959450"/>
                  <a:ext cx="2300" cy="1550"/>
                </a:xfrm>
                <a:custGeom>
                  <a:avLst/>
                  <a:gdLst/>
                  <a:ahLst/>
                  <a:cxnLst/>
                  <a:rect l="l" t="t" r="r" b="b"/>
                  <a:pathLst>
                    <a:path w="92" h="62" extrusionOk="0">
                      <a:moveTo>
                        <a:pt x="31" y="1"/>
                      </a:moveTo>
                      <a:lnTo>
                        <a:pt x="1" y="62"/>
                      </a:lnTo>
                      <a:lnTo>
                        <a:pt x="92" y="62"/>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5" name="Google Shape;11195;p13"/>
                <p:cNvSpPr/>
                <p:nvPr/>
              </p:nvSpPr>
              <p:spPr>
                <a:xfrm>
                  <a:off x="-7397300" y="13893350"/>
                  <a:ext cx="115550" cy="67650"/>
                </a:xfrm>
                <a:custGeom>
                  <a:avLst/>
                  <a:gdLst/>
                  <a:ahLst/>
                  <a:cxnLst/>
                  <a:rect l="l" t="t" r="r" b="b"/>
                  <a:pathLst>
                    <a:path w="4622" h="2706" extrusionOk="0">
                      <a:moveTo>
                        <a:pt x="4621" y="0"/>
                      </a:moveTo>
                      <a:lnTo>
                        <a:pt x="4530" y="31"/>
                      </a:lnTo>
                      <a:lnTo>
                        <a:pt x="3041" y="2584"/>
                      </a:lnTo>
                      <a:lnTo>
                        <a:pt x="123" y="2584"/>
                      </a:lnTo>
                      <a:lnTo>
                        <a:pt x="1" y="2645"/>
                      </a:lnTo>
                      <a:lnTo>
                        <a:pt x="123" y="2706"/>
                      </a:lnTo>
                      <a:lnTo>
                        <a:pt x="3132" y="2706"/>
                      </a:lnTo>
                      <a:lnTo>
                        <a:pt x="4621" y="122"/>
                      </a:lnTo>
                      <a:lnTo>
                        <a:pt x="4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6" name="Google Shape;11196;p13"/>
                <p:cNvSpPr/>
                <p:nvPr/>
              </p:nvSpPr>
              <p:spPr>
                <a:xfrm>
                  <a:off x="-7398050" y="13889550"/>
                  <a:ext cx="114775" cy="67650"/>
                </a:xfrm>
                <a:custGeom>
                  <a:avLst/>
                  <a:gdLst/>
                  <a:ahLst/>
                  <a:cxnLst/>
                  <a:rect l="l" t="t" r="r" b="b"/>
                  <a:pathLst>
                    <a:path w="4591" h="2706" extrusionOk="0">
                      <a:moveTo>
                        <a:pt x="1520" y="0"/>
                      </a:moveTo>
                      <a:lnTo>
                        <a:pt x="1490" y="61"/>
                      </a:lnTo>
                      <a:lnTo>
                        <a:pt x="1" y="2615"/>
                      </a:lnTo>
                      <a:lnTo>
                        <a:pt x="1" y="2706"/>
                      </a:lnTo>
                      <a:lnTo>
                        <a:pt x="92" y="2645"/>
                      </a:lnTo>
                      <a:lnTo>
                        <a:pt x="1551" y="122"/>
                      </a:lnTo>
                      <a:lnTo>
                        <a:pt x="4499" y="122"/>
                      </a:lnTo>
                      <a:lnTo>
                        <a:pt x="4590" y="61"/>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7" name="Google Shape;11197;p13"/>
                <p:cNvSpPr/>
                <p:nvPr/>
              </p:nvSpPr>
              <p:spPr>
                <a:xfrm>
                  <a:off x="-7280275" y="13821150"/>
                  <a:ext cx="70700" cy="67675"/>
                </a:xfrm>
                <a:custGeom>
                  <a:avLst/>
                  <a:gdLst/>
                  <a:ahLst/>
                  <a:cxnLst/>
                  <a:rect l="l" t="t" r="r" b="b"/>
                  <a:pathLst>
                    <a:path w="2828" h="2707" extrusionOk="0">
                      <a:moveTo>
                        <a:pt x="1521" y="1"/>
                      </a:moveTo>
                      <a:lnTo>
                        <a:pt x="1" y="2585"/>
                      </a:lnTo>
                      <a:lnTo>
                        <a:pt x="1" y="2706"/>
                      </a:lnTo>
                      <a:lnTo>
                        <a:pt x="92" y="2645"/>
                      </a:lnTo>
                      <a:lnTo>
                        <a:pt x="1551" y="122"/>
                      </a:lnTo>
                      <a:lnTo>
                        <a:pt x="2828" y="122"/>
                      </a:lnTo>
                      <a:cubicBezTo>
                        <a:pt x="2767" y="62"/>
                        <a:pt x="2767" y="31"/>
                        <a:pt x="2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8" name="Google Shape;11198;p13"/>
                <p:cNvSpPr/>
                <p:nvPr/>
              </p:nvSpPr>
              <p:spPr>
                <a:xfrm>
                  <a:off x="-7277975" y="13873600"/>
                  <a:ext cx="85125" cy="19025"/>
                </a:xfrm>
                <a:custGeom>
                  <a:avLst/>
                  <a:gdLst/>
                  <a:ahLst/>
                  <a:cxnLst/>
                  <a:rect l="l" t="t" r="r" b="b"/>
                  <a:pathLst>
                    <a:path w="3405" h="761" extrusionOk="0">
                      <a:moveTo>
                        <a:pt x="3404" y="0"/>
                      </a:moveTo>
                      <a:lnTo>
                        <a:pt x="3040" y="638"/>
                      </a:lnTo>
                      <a:lnTo>
                        <a:pt x="91" y="638"/>
                      </a:lnTo>
                      <a:lnTo>
                        <a:pt x="0" y="699"/>
                      </a:lnTo>
                      <a:lnTo>
                        <a:pt x="61" y="760"/>
                      </a:lnTo>
                      <a:lnTo>
                        <a:pt x="3070" y="760"/>
                      </a:lnTo>
                      <a:lnTo>
                        <a:pt x="3100" y="699"/>
                      </a:lnTo>
                      <a:lnTo>
                        <a:pt x="3404" y="183"/>
                      </a:lnTo>
                      <a:lnTo>
                        <a:pt x="3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9" name="Google Shape;11199;p13"/>
                <p:cNvSpPr/>
                <p:nvPr/>
              </p:nvSpPr>
              <p:spPr>
                <a:xfrm>
                  <a:off x="-7270375" y="13758100"/>
                  <a:ext cx="1525" cy="1525"/>
                </a:xfrm>
                <a:custGeom>
                  <a:avLst/>
                  <a:gdLst/>
                  <a:ahLst/>
                  <a:cxnLst/>
                  <a:rect l="l" t="t" r="r" b="b"/>
                  <a:pathLst>
                    <a:path w="61" h="61" extrusionOk="0">
                      <a:moveTo>
                        <a:pt x="61" y="61"/>
                      </a:move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0" name="Google Shape;11200;p13"/>
                <p:cNvSpPr/>
                <p:nvPr/>
              </p:nvSpPr>
              <p:spPr>
                <a:xfrm>
                  <a:off x="-7397300" y="13755800"/>
                  <a:ext cx="115550" cy="66150"/>
                </a:xfrm>
                <a:custGeom>
                  <a:avLst/>
                  <a:gdLst/>
                  <a:ahLst/>
                  <a:cxnLst/>
                  <a:rect l="l" t="t" r="r" b="b"/>
                  <a:pathLst>
                    <a:path w="4622" h="2646" extrusionOk="0">
                      <a:moveTo>
                        <a:pt x="4469" y="1"/>
                      </a:moveTo>
                      <a:lnTo>
                        <a:pt x="62" y="2524"/>
                      </a:lnTo>
                      <a:lnTo>
                        <a:pt x="1" y="2645"/>
                      </a:lnTo>
                      <a:lnTo>
                        <a:pt x="123" y="2615"/>
                      </a:lnTo>
                      <a:lnTo>
                        <a:pt x="4530" y="62"/>
                      </a:lnTo>
                      <a:lnTo>
                        <a:pt x="4621" y="31"/>
                      </a:lnTo>
                      <a:lnTo>
                        <a:pt x="46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1" name="Google Shape;11201;p13"/>
                <p:cNvSpPr/>
                <p:nvPr/>
              </p:nvSpPr>
              <p:spPr>
                <a:xfrm>
                  <a:off x="-7401075" y="13824200"/>
                  <a:ext cx="67650" cy="174025"/>
                </a:xfrm>
                <a:custGeom>
                  <a:avLst/>
                  <a:gdLst/>
                  <a:ahLst/>
                  <a:cxnLst/>
                  <a:rect l="l" t="t" r="r" b="b"/>
                  <a:pathLst>
                    <a:path w="2706" h="6961" extrusionOk="0">
                      <a:moveTo>
                        <a:pt x="91" y="0"/>
                      </a:moveTo>
                      <a:lnTo>
                        <a:pt x="0" y="92"/>
                      </a:lnTo>
                      <a:lnTo>
                        <a:pt x="0" y="5198"/>
                      </a:lnTo>
                      <a:lnTo>
                        <a:pt x="0" y="5320"/>
                      </a:lnTo>
                      <a:lnTo>
                        <a:pt x="0" y="5380"/>
                      </a:lnTo>
                      <a:lnTo>
                        <a:pt x="0" y="5411"/>
                      </a:lnTo>
                      <a:lnTo>
                        <a:pt x="61" y="5472"/>
                      </a:lnTo>
                      <a:lnTo>
                        <a:pt x="91" y="5472"/>
                      </a:lnTo>
                      <a:lnTo>
                        <a:pt x="61" y="5380"/>
                      </a:lnTo>
                      <a:lnTo>
                        <a:pt x="122" y="5350"/>
                      </a:lnTo>
                      <a:lnTo>
                        <a:pt x="122" y="5229"/>
                      </a:lnTo>
                      <a:lnTo>
                        <a:pt x="122" y="152"/>
                      </a:lnTo>
                      <a:lnTo>
                        <a:pt x="122" y="31"/>
                      </a:lnTo>
                      <a:lnTo>
                        <a:pt x="91" y="0"/>
                      </a:lnTo>
                      <a:close/>
                      <a:moveTo>
                        <a:pt x="152" y="5411"/>
                      </a:moveTo>
                      <a:lnTo>
                        <a:pt x="91" y="5472"/>
                      </a:lnTo>
                      <a:lnTo>
                        <a:pt x="122" y="5502"/>
                      </a:lnTo>
                      <a:lnTo>
                        <a:pt x="213" y="5532"/>
                      </a:lnTo>
                      <a:lnTo>
                        <a:pt x="2675" y="6961"/>
                      </a:lnTo>
                      <a:cubicBezTo>
                        <a:pt x="2675" y="6931"/>
                        <a:pt x="2705" y="6900"/>
                        <a:pt x="2705" y="6900"/>
                      </a:cubicBezTo>
                      <a:lnTo>
                        <a:pt x="1641" y="6292"/>
                      </a:lnTo>
                      <a:lnTo>
                        <a:pt x="243" y="5441"/>
                      </a:lnTo>
                      <a:lnTo>
                        <a:pt x="152" y="541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2" name="Google Shape;11202;p13"/>
                <p:cNvSpPr/>
                <p:nvPr/>
              </p:nvSpPr>
              <p:spPr>
                <a:xfrm>
                  <a:off x="-7281775" y="13755800"/>
                  <a:ext cx="2300" cy="133775"/>
                </a:xfrm>
                <a:custGeom>
                  <a:avLst/>
                  <a:gdLst/>
                  <a:ahLst/>
                  <a:cxnLst/>
                  <a:rect l="l" t="t" r="r" b="b"/>
                  <a:pathLst>
                    <a:path w="92" h="5351" extrusionOk="0">
                      <a:moveTo>
                        <a:pt x="0" y="1"/>
                      </a:moveTo>
                      <a:lnTo>
                        <a:pt x="0" y="31"/>
                      </a:lnTo>
                      <a:lnTo>
                        <a:pt x="0" y="153"/>
                      </a:lnTo>
                      <a:lnTo>
                        <a:pt x="0" y="5199"/>
                      </a:lnTo>
                      <a:lnTo>
                        <a:pt x="0" y="5320"/>
                      </a:lnTo>
                      <a:lnTo>
                        <a:pt x="61" y="5350"/>
                      </a:lnTo>
                      <a:lnTo>
                        <a:pt x="91" y="5320"/>
                      </a:lnTo>
                      <a:lnTo>
                        <a:pt x="91" y="5199"/>
                      </a:lnTo>
                      <a:lnTo>
                        <a:pt x="91" y="153"/>
                      </a:lnTo>
                      <a:lnTo>
                        <a:pt x="91" y="31"/>
                      </a:lnTo>
                      <a:lnTo>
                        <a:pt x="61" y="1"/>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3" name="Google Shape;11203;p13"/>
                <p:cNvSpPr/>
                <p:nvPr/>
              </p:nvSpPr>
              <p:spPr>
                <a:xfrm>
                  <a:off x="-7281025" y="13892600"/>
                  <a:ext cx="3075" cy="91950"/>
                </a:xfrm>
                <a:custGeom>
                  <a:avLst/>
                  <a:gdLst/>
                  <a:ahLst/>
                  <a:cxnLst/>
                  <a:rect l="l" t="t" r="r" b="b"/>
                  <a:pathLst>
                    <a:path w="123" h="3678" extrusionOk="0">
                      <a:moveTo>
                        <a:pt x="31" y="0"/>
                      </a:moveTo>
                      <a:lnTo>
                        <a:pt x="1" y="30"/>
                      </a:lnTo>
                      <a:lnTo>
                        <a:pt x="1" y="152"/>
                      </a:lnTo>
                      <a:lnTo>
                        <a:pt x="1" y="3678"/>
                      </a:lnTo>
                      <a:cubicBezTo>
                        <a:pt x="31" y="3678"/>
                        <a:pt x="61" y="3648"/>
                        <a:pt x="122" y="3648"/>
                      </a:cubicBezTo>
                      <a:lnTo>
                        <a:pt x="122" y="91"/>
                      </a:lnTo>
                      <a:lnTo>
                        <a:pt x="122" y="30"/>
                      </a:lnTo>
                      <a:lnTo>
                        <a:pt x="61"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4" name="Google Shape;11204;p13"/>
                <p:cNvSpPr/>
                <p:nvPr/>
              </p:nvSpPr>
              <p:spPr>
                <a:xfrm>
                  <a:off x="-7281025" y="13891075"/>
                  <a:ext cx="72225" cy="44100"/>
                </a:xfrm>
                <a:custGeom>
                  <a:avLst/>
                  <a:gdLst/>
                  <a:ahLst/>
                  <a:cxnLst/>
                  <a:rect l="l" t="t" r="r" b="b"/>
                  <a:pathLst>
                    <a:path w="2889" h="1764" extrusionOk="0">
                      <a:moveTo>
                        <a:pt x="122" y="0"/>
                      </a:moveTo>
                      <a:lnTo>
                        <a:pt x="1" y="91"/>
                      </a:lnTo>
                      <a:lnTo>
                        <a:pt x="31" y="122"/>
                      </a:lnTo>
                      <a:lnTo>
                        <a:pt x="122" y="152"/>
                      </a:lnTo>
                      <a:lnTo>
                        <a:pt x="2858" y="1763"/>
                      </a:lnTo>
                      <a:cubicBezTo>
                        <a:pt x="2888" y="1733"/>
                        <a:pt x="2888" y="1672"/>
                        <a:pt x="2888" y="1672"/>
                      </a:cubicBezTo>
                      <a:lnTo>
                        <a:pt x="153" y="9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5" name="Google Shape;11205;p13"/>
                <p:cNvSpPr/>
                <p:nvPr/>
              </p:nvSpPr>
              <p:spPr>
                <a:xfrm>
                  <a:off x="-7398800" y="13821925"/>
                  <a:ext cx="118550" cy="69175"/>
                </a:xfrm>
                <a:custGeom>
                  <a:avLst/>
                  <a:gdLst/>
                  <a:ahLst/>
                  <a:cxnLst/>
                  <a:rect l="l" t="t" r="r" b="b"/>
                  <a:pathLst>
                    <a:path w="4742" h="2767" extrusionOk="0">
                      <a:moveTo>
                        <a:pt x="61" y="0"/>
                      </a:moveTo>
                      <a:lnTo>
                        <a:pt x="0" y="91"/>
                      </a:lnTo>
                      <a:lnTo>
                        <a:pt x="31" y="122"/>
                      </a:lnTo>
                      <a:lnTo>
                        <a:pt x="122" y="152"/>
                      </a:lnTo>
                      <a:lnTo>
                        <a:pt x="4529" y="2705"/>
                      </a:lnTo>
                      <a:lnTo>
                        <a:pt x="4620" y="2766"/>
                      </a:lnTo>
                      <a:lnTo>
                        <a:pt x="4742" y="2705"/>
                      </a:lnTo>
                      <a:lnTo>
                        <a:pt x="4681" y="2675"/>
                      </a:lnTo>
                      <a:lnTo>
                        <a:pt x="4590" y="2614"/>
                      </a:lnTo>
                      <a:lnTo>
                        <a:pt x="183" y="9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6" name="Google Shape;11206;p13"/>
                <p:cNvSpPr/>
                <p:nvPr/>
              </p:nvSpPr>
              <p:spPr>
                <a:xfrm>
                  <a:off x="-7398800" y="13841675"/>
                  <a:ext cx="199875" cy="117800"/>
                </a:xfrm>
                <a:custGeom>
                  <a:avLst/>
                  <a:gdLst/>
                  <a:ahLst/>
                  <a:cxnLst/>
                  <a:rect l="l" t="t" r="r" b="b"/>
                  <a:pathLst>
                    <a:path w="7995" h="4712" extrusionOk="0">
                      <a:moveTo>
                        <a:pt x="7933" y="1"/>
                      </a:moveTo>
                      <a:lnTo>
                        <a:pt x="4864" y="1794"/>
                      </a:lnTo>
                      <a:lnTo>
                        <a:pt x="4772" y="1885"/>
                      </a:lnTo>
                      <a:lnTo>
                        <a:pt x="4742" y="1915"/>
                      </a:lnTo>
                      <a:lnTo>
                        <a:pt x="4620" y="1976"/>
                      </a:lnTo>
                      <a:lnTo>
                        <a:pt x="4560" y="2007"/>
                      </a:lnTo>
                      <a:lnTo>
                        <a:pt x="152" y="4560"/>
                      </a:lnTo>
                      <a:lnTo>
                        <a:pt x="61" y="4590"/>
                      </a:lnTo>
                      <a:lnTo>
                        <a:pt x="0" y="4651"/>
                      </a:lnTo>
                      <a:lnTo>
                        <a:pt x="31" y="4712"/>
                      </a:lnTo>
                      <a:lnTo>
                        <a:pt x="122" y="4681"/>
                      </a:lnTo>
                      <a:lnTo>
                        <a:pt x="183" y="4651"/>
                      </a:lnTo>
                      <a:lnTo>
                        <a:pt x="4590" y="2098"/>
                      </a:lnTo>
                      <a:lnTo>
                        <a:pt x="4681" y="2067"/>
                      </a:lnTo>
                      <a:lnTo>
                        <a:pt x="4712" y="2037"/>
                      </a:lnTo>
                      <a:lnTo>
                        <a:pt x="4833" y="1946"/>
                      </a:lnTo>
                      <a:lnTo>
                        <a:pt x="4894" y="1915"/>
                      </a:lnTo>
                      <a:lnTo>
                        <a:pt x="7994" y="122"/>
                      </a:lnTo>
                      <a:cubicBezTo>
                        <a:pt x="7994" y="92"/>
                        <a:pt x="7933" y="61"/>
                        <a:pt x="7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7" name="Google Shape;11207;p13"/>
                <p:cNvSpPr/>
                <p:nvPr/>
              </p:nvSpPr>
              <p:spPr>
                <a:xfrm>
                  <a:off x="-7319775" y="13521775"/>
                  <a:ext cx="38025" cy="90450"/>
                </a:xfrm>
                <a:custGeom>
                  <a:avLst/>
                  <a:gdLst/>
                  <a:ahLst/>
                  <a:cxnLst/>
                  <a:rect l="l" t="t" r="r" b="b"/>
                  <a:pathLst>
                    <a:path w="1521" h="3618" extrusionOk="0">
                      <a:moveTo>
                        <a:pt x="547" y="0"/>
                      </a:moveTo>
                      <a:lnTo>
                        <a:pt x="0" y="1003"/>
                      </a:lnTo>
                      <a:lnTo>
                        <a:pt x="31" y="1003"/>
                      </a:lnTo>
                      <a:lnTo>
                        <a:pt x="63" y="1060"/>
                      </a:lnTo>
                      <a:lnTo>
                        <a:pt x="669" y="30"/>
                      </a:lnTo>
                      <a:cubicBezTo>
                        <a:pt x="639" y="30"/>
                        <a:pt x="608" y="30"/>
                        <a:pt x="547" y="0"/>
                      </a:cubicBezTo>
                      <a:close/>
                      <a:moveTo>
                        <a:pt x="63" y="1060"/>
                      </a:moveTo>
                      <a:lnTo>
                        <a:pt x="61" y="1064"/>
                      </a:lnTo>
                      <a:lnTo>
                        <a:pt x="1520" y="3617"/>
                      </a:lnTo>
                      <a:lnTo>
                        <a:pt x="63" y="106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8" name="Google Shape;11208;p13"/>
                <p:cNvSpPr/>
                <p:nvPr/>
              </p:nvSpPr>
              <p:spPr>
                <a:xfrm>
                  <a:off x="-7280275" y="13543800"/>
                  <a:ext cx="38800" cy="69175"/>
                </a:xfrm>
                <a:custGeom>
                  <a:avLst/>
                  <a:gdLst/>
                  <a:ahLst/>
                  <a:cxnLst/>
                  <a:rect l="l" t="t" r="r" b="b"/>
                  <a:pathLst>
                    <a:path w="1552" h="2767" extrusionOk="0">
                      <a:moveTo>
                        <a:pt x="1338" y="0"/>
                      </a:moveTo>
                      <a:lnTo>
                        <a:pt x="1460" y="213"/>
                      </a:lnTo>
                      <a:lnTo>
                        <a:pt x="1" y="2766"/>
                      </a:lnTo>
                      <a:lnTo>
                        <a:pt x="1" y="2766"/>
                      </a:lnTo>
                      <a:lnTo>
                        <a:pt x="1521" y="152"/>
                      </a:lnTo>
                      <a:lnTo>
                        <a:pt x="1551" y="152"/>
                      </a:lnTo>
                      <a:lnTo>
                        <a:pt x="1521" y="122"/>
                      </a:lnTo>
                      <a:cubicBezTo>
                        <a:pt x="1460" y="61"/>
                        <a:pt x="1399" y="31"/>
                        <a:pt x="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9" name="Google Shape;11209;p13"/>
                <p:cNvSpPr/>
                <p:nvPr/>
              </p:nvSpPr>
              <p:spPr>
                <a:xfrm>
                  <a:off x="-7279500" y="13621300"/>
                  <a:ext cx="39525" cy="130725"/>
                </a:xfrm>
                <a:custGeom>
                  <a:avLst/>
                  <a:gdLst/>
                  <a:ahLst/>
                  <a:cxnLst/>
                  <a:rect l="l" t="t" r="r" b="b"/>
                  <a:pathLst>
                    <a:path w="1581" h="5229" extrusionOk="0">
                      <a:moveTo>
                        <a:pt x="0" y="1"/>
                      </a:moveTo>
                      <a:lnTo>
                        <a:pt x="1449" y="2573"/>
                      </a:lnTo>
                      <a:lnTo>
                        <a:pt x="1459" y="2554"/>
                      </a:lnTo>
                      <a:lnTo>
                        <a:pt x="0" y="1"/>
                      </a:lnTo>
                      <a:close/>
                      <a:moveTo>
                        <a:pt x="1449" y="2573"/>
                      </a:moveTo>
                      <a:lnTo>
                        <a:pt x="0" y="5107"/>
                      </a:lnTo>
                      <a:lnTo>
                        <a:pt x="0" y="5229"/>
                      </a:lnTo>
                      <a:lnTo>
                        <a:pt x="92" y="5168"/>
                      </a:lnTo>
                      <a:lnTo>
                        <a:pt x="1581" y="2645"/>
                      </a:lnTo>
                      <a:lnTo>
                        <a:pt x="1490" y="2645"/>
                      </a:lnTo>
                      <a:lnTo>
                        <a:pt x="1449"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0" name="Google Shape;11210;p13"/>
                <p:cNvSpPr/>
                <p:nvPr/>
              </p:nvSpPr>
              <p:spPr>
                <a:xfrm>
                  <a:off x="-7321300" y="13621300"/>
                  <a:ext cx="39550" cy="130725"/>
                </a:xfrm>
                <a:custGeom>
                  <a:avLst/>
                  <a:gdLst/>
                  <a:ahLst/>
                  <a:cxnLst/>
                  <a:rect l="l" t="t" r="r" b="b"/>
                  <a:pathLst>
                    <a:path w="1582" h="5229" extrusionOk="0">
                      <a:moveTo>
                        <a:pt x="1581" y="1"/>
                      </a:moveTo>
                      <a:lnTo>
                        <a:pt x="122" y="2554"/>
                      </a:lnTo>
                      <a:lnTo>
                        <a:pt x="133" y="2573"/>
                      </a:lnTo>
                      <a:lnTo>
                        <a:pt x="1581" y="1"/>
                      </a:lnTo>
                      <a:close/>
                      <a:moveTo>
                        <a:pt x="133" y="2573"/>
                      </a:moveTo>
                      <a:lnTo>
                        <a:pt x="92" y="2645"/>
                      </a:lnTo>
                      <a:lnTo>
                        <a:pt x="1" y="2645"/>
                      </a:lnTo>
                      <a:lnTo>
                        <a:pt x="1490" y="5168"/>
                      </a:lnTo>
                      <a:lnTo>
                        <a:pt x="1581" y="5229"/>
                      </a:lnTo>
                      <a:lnTo>
                        <a:pt x="1581" y="5107"/>
                      </a:lnTo>
                      <a:lnTo>
                        <a:pt x="133"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1" name="Google Shape;11211;p13"/>
                <p:cNvSpPr/>
                <p:nvPr/>
              </p:nvSpPr>
              <p:spPr>
                <a:xfrm>
                  <a:off x="-7281025" y="13755800"/>
                  <a:ext cx="775" cy="800"/>
                </a:xfrm>
                <a:custGeom>
                  <a:avLst/>
                  <a:gdLst/>
                  <a:ahLst/>
                  <a:cxnLst/>
                  <a:rect l="l" t="t" r="r" b="b"/>
                  <a:pathLst>
                    <a:path w="31" h="32" extrusionOk="0">
                      <a:moveTo>
                        <a:pt x="1" y="1"/>
                      </a:moveTo>
                      <a:lnTo>
                        <a:pt x="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2" name="Google Shape;11212;p13"/>
                <p:cNvSpPr/>
                <p:nvPr/>
              </p:nvSpPr>
              <p:spPr>
                <a:xfrm>
                  <a:off x="-7398050" y="13551400"/>
                  <a:ext cx="38775" cy="65375"/>
                </a:xfrm>
                <a:custGeom>
                  <a:avLst/>
                  <a:gdLst/>
                  <a:ahLst/>
                  <a:cxnLst/>
                  <a:rect l="l" t="t" r="r" b="b"/>
                  <a:pathLst>
                    <a:path w="1551" h="2615" extrusionOk="0">
                      <a:moveTo>
                        <a:pt x="1" y="0"/>
                      </a:moveTo>
                      <a:lnTo>
                        <a:pt x="1" y="61"/>
                      </a:lnTo>
                      <a:lnTo>
                        <a:pt x="1490" y="2614"/>
                      </a:lnTo>
                      <a:lnTo>
                        <a:pt x="1520" y="2584"/>
                      </a:lnTo>
                      <a:lnTo>
                        <a:pt x="155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3" name="Google Shape;11213;p13"/>
                <p:cNvSpPr/>
                <p:nvPr/>
              </p:nvSpPr>
              <p:spPr>
                <a:xfrm>
                  <a:off x="-7397300" y="13547600"/>
                  <a:ext cx="115550" cy="67650"/>
                </a:xfrm>
                <a:custGeom>
                  <a:avLst/>
                  <a:gdLst/>
                  <a:ahLst/>
                  <a:cxnLst/>
                  <a:rect l="l" t="t" r="r" b="b"/>
                  <a:pathLst>
                    <a:path w="4622" h="2706" extrusionOk="0">
                      <a:moveTo>
                        <a:pt x="123" y="0"/>
                      </a:moveTo>
                      <a:lnTo>
                        <a:pt x="1" y="31"/>
                      </a:lnTo>
                      <a:lnTo>
                        <a:pt x="123" y="122"/>
                      </a:lnTo>
                      <a:lnTo>
                        <a:pt x="3041" y="122"/>
                      </a:lnTo>
                      <a:lnTo>
                        <a:pt x="4530" y="2645"/>
                      </a:lnTo>
                      <a:lnTo>
                        <a:pt x="4621" y="2706"/>
                      </a:lnTo>
                      <a:lnTo>
                        <a:pt x="4621" y="2584"/>
                      </a:lnTo>
                      <a:lnTo>
                        <a:pt x="31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4" name="Google Shape;11214;p13"/>
                <p:cNvSpPr/>
                <p:nvPr/>
              </p:nvSpPr>
              <p:spPr>
                <a:xfrm>
                  <a:off x="-7401850" y="13547600"/>
                  <a:ext cx="2300" cy="775"/>
                </a:xfrm>
                <a:custGeom>
                  <a:avLst/>
                  <a:gdLst/>
                  <a:ahLst/>
                  <a:cxnLst/>
                  <a:rect l="l" t="t" r="r" b="b"/>
                  <a:pathLst>
                    <a:path w="92" h="31" extrusionOk="0">
                      <a:moveTo>
                        <a:pt x="1" y="0"/>
                      </a:moveTo>
                      <a:lnTo>
                        <a:pt x="31"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5" name="Google Shape;11215;p13"/>
                <p:cNvSpPr/>
                <p:nvPr/>
              </p:nvSpPr>
              <p:spPr>
                <a:xfrm>
                  <a:off x="-7201225" y="13616750"/>
                  <a:ext cx="9125" cy="18250"/>
                </a:xfrm>
                <a:custGeom>
                  <a:avLst/>
                  <a:gdLst/>
                  <a:ahLst/>
                  <a:cxnLst/>
                  <a:rect l="l" t="t" r="r" b="b"/>
                  <a:pathLst>
                    <a:path w="365" h="730" extrusionOk="0">
                      <a:moveTo>
                        <a:pt x="61" y="0"/>
                      </a:moveTo>
                      <a:lnTo>
                        <a:pt x="0" y="31"/>
                      </a:lnTo>
                      <a:lnTo>
                        <a:pt x="365" y="730"/>
                      </a:lnTo>
                      <a:lnTo>
                        <a:pt x="365" y="548"/>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6" name="Google Shape;11216;p13"/>
                <p:cNvSpPr/>
                <p:nvPr/>
              </p:nvSpPr>
              <p:spPr>
                <a:xfrm>
                  <a:off x="-7279500" y="13619800"/>
                  <a:ext cx="73725" cy="67650"/>
                </a:xfrm>
                <a:custGeom>
                  <a:avLst/>
                  <a:gdLst/>
                  <a:ahLst/>
                  <a:cxnLst/>
                  <a:rect l="l" t="t" r="r" b="b"/>
                  <a:pathLst>
                    <a:path w="2949" h="2706" extrusionOk="0">
                      <a:moveTo>
                        <a:pt x="0" y="0"/>
                      </a:moveTo>
                      <a:lnTo>
                        <a:pt x="0" y="122"/>
                      </a:lnTo>
                      <a:lnTo>
                        <a:pt x="1520" y="2705"/>
                      </a:lnTo>
                      <a:lnTo>
                        <a:pt x="2858" y="2705"/>
                      </a:lnTo>
                      <a:cubicBezTo>
                        <a:pt x="2888" y="2644"/>
                        <a:pt x="2888" y="2614"/>
                        <a:pt x="2949" y="2584"/>
                      </a:cubicBezTo>
                      <a:lnTo>
                        <a:pt x="1611" y="2584"/>
                      </a:lnTo>
                      <a:lnTo>
                        <a:pt x="122" y="3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7" name="Google Shape;11217;p13"/>
                <p:cNvSpPr/>
                <p:nvPr/>
              </p:nvSpPr>
              <p:spPr>
                <a:xfrm>
                  <a:off x="-7398050" y="13616000"/>
                  <a:ext cx="114775" cy="67650"/>
                </a:xfrm>
                <a:custGeom>
                  <a:avLst/>
                  <a:gdLst/>
                  <a:ahLst/>
                  <a:cxnLst/>
                  <a:rect l="l" t="t" r="r" b="b"/>
                  <a:pathLst>
                    <a:path w="4591" h="2706" extrusionOk="0">
                      <a:moveTo>
                        <a:pt x="1520" y="0"/>
                      </a:moveTo>
                      <a:lnTo>
                        <a:pt x="1490" y="30"/>
                      </a:lnTo>
                      <a:lnTo>
                        <a:pt x="1" y="2584"/>
                      </a:lnTo>
                      <a:lnTo>
                        <a:pt x="1" y="2644"/>
                      </a:lnTo>
                      <a:lnTo>
                        <a:pt x="1" y="2705"/>
                      </a:lnTo>
                      <a:lnTo>
                        <a:pt x="92" y="2644"/>
                      </a:lnTo>
                      <a:lnTo>
                        <a:pt x="1551" y="122"/>
                      </a:lnTo>
                      <a:lnTo>
                        <a:pt x="4499" y="122"/>
                      </a:lnTo>
                      <a:lnTo>
                        <a:pt x="4590" y="30"/>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8" name="Google Shape;11218;p13"/>
                <p:cNvSpPr/>
                <p:nvPr/>
              </p:nvSpPr>
              <p:spPr>
                <a:xfrm>
                  <a:off x="-7397300" y="13619800"/>
                  <a:ext cx="115550" cy="67650"/>
                </a:xfrm>
                <a:custGeom>
                  <a:avLst/>
                  <a:gdLst/>
                  <a:ahLst/>
                  <a:cxnLst/>
                  <a:rect l="l" t="t" r="r" b="b"/>
                  <a:pathLst>
                    <a:path w="4622" h="2706" extrusionOk="0">
                      <a:moveTo>
                        <a:pt x="4621" y="0"/>
                      </a:moveTo>
                      <a:lnTo>
                        <a:pt x="4530" y="30"/>
                      </a:lnTo>
                      <a:lnTo>
                        <a:pt x="3041" y="2584"/>
                      </a:lnTo>
                      <a:lnTo>
                        <a:pt x="123" y="2584"/>
                      </a:lnTo>
                      <a:lnTo>
                        <a:pt x="1" y="2614"/>
                      </a:lnTo>
                      <a:lnTo>
                        <a:pt x="123" y="2705"/>
                      </a:lnTo>
                      <a:lnTo>
                        <a:pt x="3132" y="2705"/>
                      </a:lnTo>
                      <a:lnTo>
                        <a:pt x="4621" y="61"/>
                      </a:lnTo>
                      <a:lnTo>
                        <a:pt x="4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9" name="Google Shape;11219;p13"/>
                <p:cNvSpPr/>
                <p:nvPr/>
              </p:nvSpPr>
              <p:spPr>
                <a:xfrm>
                  <a:off x="-7401850" y="13685150"/>
                  <a:ext cx="775" cy="2300"/>
                </a:xfrm>
                <a:custGeom>
                  <a:avLst/>
                  <a:gdLst/>
                  <a:ahLst/>
                  <a:cxnLst/>
                  <a:rect l="l" t="t" r="r" b="b"/>
                  <a:pathLst>
                    <a:path w="31" h="92" extrusionOk="0">
                      <a:moveTo>
                        <a:pt x="31" y="0"/>
                      </a:moveTo>
                      <a:lnTo>
                        <a:pt x="1" y="91"/>
                      </a:lnTo>
                      <a:lnTo>
                        <a:pt x="31" y="91"/>
                      </a:lnTo>
                      <a:lnTo>
                        <a:pt x="31"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0" name="Google Shape;11220;p13"/>
                <p:cNvSpPr/>
                <p:nvPr/>
              </p:nvSpPr>
              <p:spPr>
                <a:xfrm>
                  <a:off x="-7280275" y="13547600"/>
                  <a:ext cx="44100" cy="67650"/>
                </a:xfrm>
                <a:custGeom>
                  <a:avLst/>
                  <a:gdLst/>
                  <a:ahLst/>
                  <a:cxnLst/>
                  <a:rect l="l" t="t" r="r" b="b"/>
                  <a:pathLst>
                    <a:path w="1764" h="2706" extrusionOk="0">
                      <a:moveTo>
                        <a:pt x="1521" y="0"/>
                      </a:moveTo>
                      <a:lnTo>
                        <a:pt x="1" y="2584"/>
                      </a:lnTo>
                      <a:lnTo>
                        <a:pt x="1" y="2706"/>
                      </a:lnTo>
                      <a:lnTo>
                        <a:pt x="92" y="2645"/>
                      </a:lnTo>
                      <a:lnTo>
                        <a:pt x="1551" y="122"/>
                      </a:lnTo>
                      <a:lnTo>
                        <a:pt x="1764" y="122"/>
                      </a:lnTo>
                      <a:cubicBezTo>
                        <a:pt x="1703" y="61"/>
                        <a:pt x="1642" y="31"/>
                        <a:pt x="1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1" name="Google Shape;11221;p13"/>
                <p:cNvSpPr/>
                <p:nvPr/>
              </p:nvSpPr>
              <p:spPr>
                <a:xfrm>
                  <a:off x="-7277975" y="13604600"/>
                  <a:ext cx="82850" cy="12925"/>
                </a:xfrm>
                <a:custGeom>
                  <a:avLst/>
                  <a:gdLst/>
                  <a:ahLst/>
                  <a:cxnLst/>
                  <a:rect l="l" t="t" r="r" b="b"/>
                  <a:pathLst>
                    <a:path w="3314" h="517" extrusionOk="0">
                      <a:moveTo>
                        <a:pt x="3252" y="0"/>
                      </a:moveTo>
                      <a:lnTo>
                        <a:pt x="2979" y="395"/>
                      </a:lnTo>
                      <a:lnTo>
                        <a:pt x="61" y="395"/>
                      </a:lnTo>
                      <a:lnTo>
                        <a:pt x="0" y="486"/>
                      </a:lnTo>
                      <a:lnTo>
                        <a:pt x="61" y="517"/>
                      </a:lnTo>
                      <a:lnTo>
                        <a:pt x="3070" y="517"/>
                      </a:lnTo>
                      <a:lnTo>
                        <a:pt x="3100" y="486"/>
                      </a:lnTo>
                      <a:lnTo>
                        <a:pt x="3313" y="152"/>
                      </a:lnTo>
                      <a:lnTo>
                        <a:pt x="3313" y="61"/>
                      </a:lnTo>
                      <a:cubicBezTo>
                        <a:pt x="3313" y="31"/>
                        <a:pt x="3313" y="31"/>
                        <a:pt x="32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2" name="Google Shape;11222;p13"/>
                <p:cNvSpPr/>
                <p:nvPr/>
              </p:nvSpPr>
              <p:spPr>
                <a:xfrm>
                  <a:off x="-7397300" y="13685150"/>
                  <a:ext cx="70700" cy="41050"/>
                </a:xfrm>
                <a:custGeom>
                  <a:avLst/>
                  <a:gdLst/>
                  <a:ahLst/>
                  <a:cxnLst/>
                  <a:rect l="l" t="t" r="r" b="b"/>
                  <a:pathLst>
                    <a:path w="2828" h="1642" extrusionOk="0">
                      <a:moveTo>
                        <a:pt x="1" y="0"/>
                      </a:moveTo>
                      <a:lnTo>
                        <a:pt x="123" y="91"/>
                      </a:lnTo>
                      <a:lnTo>
                        <a:pt x="2828" y="1641"/>
                      </a:lnTo>
                      <a:lnTo>
                        <a:pt x="2828" y="164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3" name="Google Shape;11223;p13"/>
                <p:cNvSpPr/>
                <p:nvPr/>
              </p:nvSpPr>
              <p:spPr>
                <a:xfrm>
                  <a:off x="-7395775" y="13688950"/>
                  <a:ext cx="95025" cy="55475"/>
                </a:xfrm>
                <a:custGeom>
                  <a:avLst/>
                  <a:gdLst/>
                  <a:ahLst/>
                  <a:cxnLst/>
                  <a:rect l="l" t="t" r="r" b="b"/>
                  <a:pathLst>
                    <a:path w="3801" h="2219" extrusionOk="0">
                      <a:moveTo>
                        <a:pt x="1" y="0"/>
                      </a:moveTo>
                      <a:lnTo>
                        <a:pt x="1" y="0"/>
                      </a:lnTo>
                      <a:lnTo>
                        <a:pt x="3800" y="221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4" name="Google Shape;11224;p13"/>
                <p:cNvSpPr/>
                <p:nvPr/>
              </p:nvSpPr>
              <p:spPr>
                <a:xfrm>
                  <a:off x="-7399575" y="13510375"/>
                  <a:ext cx="65375" cy="174025"/>
                </a:xfrm>
                <a:custGeom>
                  <a:avLst/>
                  <a:gdLst/>
                  <a:ahLst/>
                  <a:cxnLst/>
                  <a:rect l="l" t="t" r="r" b="b"/>
                  <a:pathLst>
                    <a:path w="2615" h="6961" extrusionOk="0">
                      <a:moveTo>
                        <a:pt x="2584" y="0"/>
                      </a:moveTo>
                      <a:lnTo>
                        <a:pt x="62" y="1459"/>
                      </a:lnTo>
                      <a:lnTo>
                        <a:pt x="31" y="1489"/>
                      </a:lnTo>
                      <a:lnTo>
                        <a:pt x="1" y="1489"/>
                      </a:lnTo>
                      <a:lnTo>
                        <a:pt x="1" y="1520"/>
                      </a:lnTo>
                      <a:lnTo>
                        <a:pt x="1" y="1550"/>
                      </a:lnTo>
                      <a:lnTo>
                        <a:pt x="1" y="1641"/>
                      </a:lnTo>
                      <a:lnTo>
                        <a:pt x="1" y="1733"/>
                      </a:lnTo>
                      <a:lnTo>
                        <a:pt x="1" y="6839"/>
                      </a:lnTo>
                      <a:lnTo>
                        <a:pt x="62" y="6961"/>
                      </a:lnTo>
                      <a:lnTo>
                        <a:pt x="92" y="6900"/>
                      </a:lnTo>
                      <a:lnTo>
                        <a:pt x="92" y="6869"/>
                      </a:lnTo>
                      <a:lnTo>
                        <a:pt x="92" y="6809"/>
                      </a:lnTo>
                      <a:lnTo>
                        <a:pt x="92" y="1702"/>
                      </a:lnTo>
                      <a:lnTo>
                        <a:pt x="92" y="1581"/>
                      </a:lnTo>
                      <a:lnTo>
                        <a:pt x="31" y="1550"/>
                      </a:lnTo>
                      <a:lnTo>
                        <a:pt x="62" y="1489"/>
                      </a:lnTo>
                      <a:lnTo>
                        <a:pt x="153" y="1520"/>
                      </a:lnTo>
                      <a:lnTo>
                        <a:pt x="214" y="1489"/>
                      </a:lnTo>
                      <a:lnTo>
                        <a:pt x="2615" y="61"/>
                      </a:lnTo>
                      <a:cubicBezTo>
                        <a:pt x="2615" y="30"/>
                        <a:pt x="2584" y="0"/>
                        <a:pt x="2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5" name="Google Shape;11225;p13"/>
                <p:cNvSpPr/>
                <p:nvPr/>
              </p:nvSpPr>
              <p:spPr>
                <a:xfrm>
                  <a:off x="-7281775" y="13619025"/>
                  <a:ext cx="2300" cy="133775"/>
                </a:xfrm>
                <a:custGeom>
                  <a:avLst/>
                  <a:gdLst/>
                  <a:ahLst/>
                  <a:cxnLst/>
                  <a:rect l="l" t="t" r="r" b="b"/>
                  <a:pathLst>
                    <a:path w="92" h="5351" extrusionOk="0">
                      <a:moveTo>
                        <a:pt x="61" y="1"/>
                      </a:moveTo>
                      <a:lnTo>
                        <a:pt x="0" y="31"/>
                      </a:lnTo>
                      <a:lnTo>
                        <a:pt x="0" y="92"/>
                      </a:lnTo>
                      <a:lnTo>
                        <a:pt x="0" y="5198"/>
                      </a:lnTo>
                      <a:lnTo>
                        <a:pt x="0" y="5320"/>
                      </a:lnTo>
                      <a:lnTo>
                        <a:pt x="31" y="5350"/>
                      </a:lnTo>
                      <a:lnTo>
                        <a:pt x="91" y="5320"/>
                      </a:lnTo>
                      <a:lnTo>
                        <a:pt x="91" y="5198"/>
                      </a:lnTo>
                      <a:lnTo>
                        <a:pt x="91" y="92"/>
                      </a:lnTo>
                      <a:lnTo>
                        <a:pt x="9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6" name="Google Shape;11226;p13"/>
                <p:cNvSpPr/>
                <p:nvPr/>
              </p:nvSpPr>
              <p:spPr>
                <a:xfrm>
                  <a:off x="-7283300" y="13527850"/>
                  <a:ext cx="3050" cy="88175"/>
                </a:xfrm>
                <a:custGeom>
                  <a:avLst/>
                  <a:gdLst/>
                  <a:ahLst/>
                  <a:cxnLst/>
                  <a:rect l="l" t="t" r="r" b="b"/>
                  <a:pathLst>
                    <a:path w="122" h="3527" extrusionOk="0">
                      <a:moveTo>
                        <a:pt x="0" y="0"/>
                      </a:moveTo>
                      <a:lnTo>
                        <a:pt x="0" y="3374"/>
                      </a:lnTo>
                      <a:lnTo>
                        <a:pt x="0" y="3496"/>
                      </a:lnTo>
                      <a:lnTo>
                        <a:pt x="61" y="3496"/>
                      </a:lnTo>
                      <a:lnTo>
                        <a:pt x="92" y="3526"/>
                      </a:lnTo>
                      <a:lnTo>
                        <a:pt x="122" y="3496"/>
                      </a:lnTo>
                      <a:lnTo>
                        <a:pt x="122" y="3374"/>
                      </a:lnTo>
                      <a:lnTo>
                        <a:pt x="122" y="31"/>
                      </a:lnTo>
                      <a:cubicBezTo>
                        <a:pt x="92" y="31"/>
                        <a:pt x="61"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7" name="Google Shape;11227;p13"/>
                <p:cNvSpPr/>
                <p:nvPr/>
              </p:nvSpPr>
              <p:spPr>
                <a:xfrm>
                  <a:off x="-7399575" y="13547600"/>
                  <a:ext cx="119325" cy="69175"/>
                </a:xfrm>
                <a:custGeom>
                  <a:avLst/>
                  <a:gdLst/>
                  <a:ahLst/>
                  <a:cxnLst/>
                  <a:rect l="l" t="t" r="r" b="b"/>
                  <a:pathLst>
                    <a:path w="4773" h="2767" extrusionOk="0">
                      <a:moveTo>
                        <a:pt x="31" y="0"/>
                      </a:moveTo>
                      <a:lnTo>
                        <a:pt x="1" y="61"/>
                      </a:lnTo>
                      <a:lnTo>
                        <a:pt x="62" y="152"/>
                      </a:lnTo>
                      <a:lnTo>
                        <a:pt x="153" y="183"/>
                      </a:lnTo>
                      <a:lnTo>
                        <a:pt x="4560" y="2736"/>
                      </a:lnTo>
                      <a:lnTo>
                        <a:pt x="4651" y="2766"/>
                      </a:lnTo>
                      <a:lnTo>
                        <a:pt x="4773" y="2736"/>
                      </a:lnTo>
                      <a:lnTo>
                        <a:pt x="4712" y="2706"/>
                      </a:lnTo>
                      <a:lnTo>
                        <a:pt x="4621" y="2645"/>
                      </a:lnTo>
                      <a:lnTo>
                        <a:pt x="214" y="122"/>
                      </a:lnTo>
                      <a:lnTo>
                        <a:pt x="92"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8" name="Google Shape;11228;p13"/>
                <p:cNvSpPr/>
                <p:nvPr/>
              </p:nvSpPr>
              <p:spPr>
                <a:xfrm>
                  <a:off x="-7281025" y="13616750"/>
                  <a:ext cx="82850" cy="49425"/>
                </a:xfrm>
                <a:custGeom>
                  <a:avLst/>
                  <a:gdLst/>
                  <a:ahLst/>
                  <a:cxnLst/>
                  <a:rect l="l" t="t" r="r" b="b"/>
                  <a:pathLst>
                    <a:path w="3314" h="1977" extrusionOk="0">
                      <a:moveTo>
                        <a:pt x="122" y="0"/>
                      </a:moveTo>
                      <a:lnTo>
                        <a:pt x="1" y="92"/>
                      </a:lnTo>
                      <a:lnTo>
                        <a:pt x="31" y="122"/>
                      </a:lnTo>
                      <a:lnTo>
                        <a:pt x="122" y="152"/>
                      </a:lnTo>
                      <a:lnTo>
                        <a:pt x="3283" y="1976"/>
                      </a:lnTo>
                      <a:cubicBezTo>
                        <a:pt x="3283" y="1946"/>
                        <a:pt x="3314" y="1885"/>
                        <a:pt x="3314" y="1855"/>
                      </a:cubicBezTo>
                      <a:lnTo>
                        <a:pt x="183" y="6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9" name="Google Shape;11229;p13"/>
                <p:cNvSpPr/>
                <p:nvPr/>
              </p:nvSpPr>
              <p:spPr>
                <a:xfrm>
                  <a:off x="-7398050" y="13575725"/>
                  <a:ext cx="189250" cy="110200"/>
                </a:xfrm>
                <a:custGeom>
                  <a:avLst/>
                  <a:gdLst/>
                  <a:ahLst/>
                  <a:cxnLst/>
                  <a:rect l="l" t="t" r="r" b="b"/>
                  <a:pathLst>
                    <a:path w="7570" h="4408" extrusionOk="0">
                      <a:moveTo>
                        <a:pt x="7478" y="0"/>
                      </a:moveTo>
                      <a:lnTo>
                        <a:pt x="4834" y="1520"/>
                      </a:lnTo>
                      <a:lnTo>
                        <a:pt x="4742" y="1581"/>
                      </a:lnTo>
                      <a:lnTo>
                        <a:pt x="4712" y="1611"/>
                      </a:lnTo>
                      <a:lnTo>
                        <a:pt x="4590" y="1672"/>
                      </a:lnTo>
                      <a:lnTo>
                        <a:pt x="4530" y="1702"/>
                      </a:lnTo>
                      <a:lnTo>
                        <a:pt x="122" y="4255"/>
                      </a:lnTo>
                      <a:lnTo>
                        <a:pt x="31" y="4286"/>
                      </a:lnTo>
                      <a:lnTo>
                        <a:pt x="1" y="4347"/>
                      </a:lnTo>
                      <a:lnTo>
                        <a:pt x="31" y="4377"/>
                      </a:lnTo>
                      <a:lnTo>
                        <a:pt x="122" y="4407"/>
                      </a:lnTo>
                      <a:lnTo>
                        <a:pt x="183" y="4377"/>
                      </a:lnTo>
                      <a:lnTo>
                        <a:pt x="4590" y="1824"/>
                      </a:lnTo>
                      <a:lnTo>
                        <a:pt x="4682" y="1793"/>
                      </a:lnTo>
                      <a:lnTo>
                        <a:pt x="4712" y="1763"/>
                      </a:lnTo>
                      <a:lnTo>
                        <a:pt x="4834" y="1672"/>
                      </a:lnTo>
                      <a:lnTo>
                        <a:pt x="4925" y="1641"/>
                      </a:lnTo>
                      <a:lnTo>
                        <a:pt x="7569" y="91"/>
                      </a:lnTo>
                      <a:lnTo>
                        <a:pt x="74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0" name="Google Shape;11230;p13"/>
                <p:cNvSpPr/>
                <p:nvPr/>
              </p:nvSpPr>
              <p:spPr>
                <a:xfrm>
                  <a:off x="-7359300" y="13752775"/>
                  <a:ext cx="73750" cy="25"/>
                </a:xfrm>
                <a:custGeom>
                  <a:avLst/>
                  <a:gdLst/>
                  <a:ahLst/>
                  <a:cxnLst/>
                  <a:rect l="l" t="t" r="r" b="b"/>
                  <a:pathLst>
                    <a:path w="2950" h="1" extrusionOk="0">
                      <a:moveTo>
                        <a:pt x="1" y="0"/>
                      </a:moveTo>
                      <a:lnTo>
                        <a:pt x="2949" y="0"/>
                      </a:lnTo>
                      <a:lnTo>
                        <a:pt x="29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1" name="Google Shape;11231;p13"/>
                <p:cNvSpPr/>
                <p:nvPr/>
              </p:nvSpPr>
              <p:spPr>
                <a:xfrm>
                  <a:off x="-7401075" y="13685900"/>
                  <a:ext cx="41800" cy="142125"/>
                </a:xfrm>
                <a:custGeom>
                  <a:avLst/>
                  <a:gdLst/>
                  <a:ahLst/>
                  <a:cxnLst/>
                  <a:rect l="l" t="t" r="r" b="b"/>
                  <a:pathLst>
                    <a:path w="1672" h="5685" extrusionOk="0">
                      <a:moveTo>
                        <a:pt x="0" y="0"/>
                      </a:moveTo>
                      <a:lnTo>
                        <a:pt x="0" y="61"/>
                      </a:lnTo>
                      <a:lnTo>
                        <a:pt x="0" y="152"/>
                      </a:lnTo>
                      <a:lnTo>
                        <a:pt x="0" y="5259"/>
                      </a:lnTo>
                      <a:lnTo>
                        <a:pt x="0" y="5411"/>
                      </a:lnTo>
                      <a:lnTo>
                        <a:pt x="0" y="5441"/>
                      </a:lnTo>
                      <a:lnTo>
                        <a:pt x="0" y="5472"/>
                      </a:lnTo>
                      <a:lnTo>
                        <a:pt x="0" y="5563"/>
                      </a:lnTo>
                      <a:lnTo>
                        <a:pt x="0" y="5684"/>
                      </a:lnTo>
                      <a:lnTo>
                        <a:pt x="91" y="5532"/>
                      </a:lnTo>
                      <a:lnTo>
                        <a:pt x="152" y="5441"/>
                      </a:lnTo>
                      <a:lnTo>
                        <a:pt x="213" y="5320"/>
                      </a:lnTo>
                      <a:lnTo>
                        <a:pt x="1672" y="2797"/>
                      </a:lnTo>
                      <a:lnTo>
                        <a:pt x="1641" y="2797"/>
                      </a:lnTo>
                      <a:lnTo>
                        <a:pt x="1611" y="2706"/>
                      </a:lnTo>
                      <a:lnTo>
                        <a:pt x="122" y="5259"/>
                      </a:lnTo>
                      <a:lnTo>
                        <a:pt x="122" y="15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2" name="Google Shape;11232;p13"/>
                <p:cNvSpPr/>
                <p:nvPr/>
              </p:nvSpPr>
              <p:spPr>
                <a:xfrm>
                  <a:off x="-7401075" y="13680575"/>
                  <a:ext cx="3050" cy="3825"/>
                </a:xfrm>
                <a:custGeom>
                  <a:avLst/>
                  <a:gdLst/>
                  <a:ahLst/>
                  <a:cxnLst/>
                  <a:rect l="l" t="t" r="r" b="b"/>
                  <a:pathLst>
                    <a:path w="122" h="153" extrusionOk="0">
                      <a:moveTo>
                        <a:pt x="0" y="1"/>
                      </a:moveTo>
                      <a:lnTo>
                        <a:pt x="0" y="122"/>
                      </a:lnTo>
                      <a:lnTo>
                        <a:pt x="86" y="144"/>
                      </a:lnTo>
                      <a:lnTo>
                        <a:pt x="86" y="144"/>
                      </a:lnTo>
                      <a:lnTo>
                        <a:pt x="0" y="1"/>
                      </a:lnTo>
                      <a:close/>
                      <a:moveTo>
                        <a:pt x="86" y="144"/>
                      </a:moveTo>
                      <a:lnTo>
                        <a:pt x="91" y="153"/>
                      </a:lnTo>
                      <a:lnTo>
                        <a:pt x="122" y="153"/>
                      </a:lnTo>
                      <a:lnTo>
                        <a:pt x="86" y="1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3" name="Google Shape;11233;p13"/>
                <p:cNvSpPr/>
                <p:nvPr/>
              </p:nvSpPr>
              <p:spPr>
                <a:xfrm>
                  <a:off x="-7275700" y="13755800"/>
                  <a:ext cx="6850" cy="25"/>
                </a:xfrm>
                <a:custGeom>
                  <a:avLst/>
                  <a:gdLst/>
                  <a:ahLst/>
                  <a:cxnLst/>
                  <a:rect l="l" t="t" r="r" b="b"/>
                  <a:pathLst>
                    <a:path w="274" h="1" extrusionOk="0">
                      <a:moveTo>
                        <a:pt x="0" y="1"/>
                      </a:moveTo>
                      <a:lnTo>
                        <a:pt x="274" y="1"/>
                      </a:lnTo>
                      <a:lnTo>
                        <a:pt x="2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4" name="Google Shape;11234;p13"/>
                <p:cNvSpPr/>
                <p:nvPr/>
              </p:nvSpPr>
              <p:spPr>
                <a:xfrm>
                  <a:off x="-7275700" y="13752775"/>
                  <a:ext cx="6850" cy="25"/>
                </a:xfrm>
                <a:custGeom>
                  <a:avLst/>
                  <a:gdLst/>
                  <a:ahLst/>
                  <a:cxnLst/>
                  <a:rect l="l" t="t" r="r" b="b"/>
                  <a:pathLst>
                    <a:path w="274" h="1" extrusionOk="0">
                      <a:moveTo>
                        <a:pt x="274" y="0"/>
                      </a:moveTo>
                      <a:lnTo>
                        <a:pt x="274" y="0"/>
                      </a:ln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5" name="Google Shape;11235;p13"/>
                <p:cNvSpPr/>
                <p:nvPr/>
              </p:nvSpPr>
              <p:spPr>
                <a:xfrm>
                  <a:off x="-7402600" y="13682100"/>
                  <a:ext cx="121600" cy="73725"/>
                </a:xfrm>
                <a:custGeom>
                  <a:avLst/>
                  <a:gdLst/>
                  <a:ahLst/>
                  <a:cxnLst/>
                  <a:rect l="l" t="t" r="r" b="b"/>
                  <a:pathLst>
                    <a:path w="4864" h="2949" extrusionOk="0">
                      <a:moveTo>
                        <a:pt x="0" y="0"/>
                      </a:moveTo>
                      <a:lnTo>
                        <a:pt x="61" y="122"/>
                      </a:lnTo>
                      <a:lnTo>
                        <a:pt x="61" y="152"/>
                      </a:lnTo>
                      <a:lnTo>
                        <a:pt x="183" y="304"/>
                      </a:lnTo>
                      <a:lnTo>
                        <a:pt x="1672" y="2858"/>
                      </a:lnTo>
                      <a:lnTo>
                        <a:pt x="1702" y="2949"/>
                      </a:lnTo>
                      <a:lnTo>
                        <a:pt x="4681" y="2949"/>
                      </a:lnTo>
                      <a:lnTo>
                        <a:pt x="4772" y="2858"/>
                      </a:lnTo>
                      <a:lnTo>
                        <a:pt x="4681" y="2827"/>
                      </a:lnTo>
                      <a:lnTo>
                        <a:pt x="1733" y="2827"/>
                      </a:lnTo>
                      <a:lnTo>
                        <a:pt x="274" y="274"/>
                      </a:lnTo>
                      <a:lnTo>
                        <a:pt x="4073" y="2493"/>
                      </a:lnTo>
                      <a:lnTo>
                        <a:pt x="4681" y="2827"/>
                      </a:lnTo>
                      <a:lnTo>
                        <a:pt x="4864" y="2827"/>
                      </a:lnTo>
                      <a:lnTo>
                        <a:pt x="4833" y="2797"/>
                      </a:lnTo>
                      <a:lnTo>
                        <a:pt x="4742" y="2736"/>
                      </a:lnTo>
                      <a:lnTo>
                        <a:pt x="3040" y="1763"/>
                      </a:lnTo>
                      <a:lnTo>
                        <a:pt x="213" y="122"/>
                      </a:lnTo>
                      <a:lnTo>
                        <a:pt x="183" y="92"/>
                      </a:lnTo>
                      <a:lnTo>
                        <a:pt x="61" y="6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6" name="Google Shape;11236;p13"/>
                <p:cNvSpPr/>
                <p:nvPr/>
              </p:nvSpPr>
              <p:spPr>
                <a:xfrm>
                  <a:off x="-7285575" y="13752775"/>
                  <a:ext cx="4575" cy="775"/>
                </a:xfrm>
                <a:custGeom>
                  <a:avLst/>
                  <a:gdLst/>
                  <a:ahLst/>
                  <a:cxnLst/>
                  <a:rect l="l" t="t" r="r" b="b"/>
                  <a:pathLst>
                    <a:path w="183" h="31" extrusionOk="0">
                      <a:moveTo>
                        <a:pt x="0" y="0"/>
                      </a:moveTo>
                      <a:lnTo>
                        <a:pt x="91" y="3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7" name="Google Shape;11237;p13"/>
                <p:cNvSpPr/>
                <p:nvPr/>
              </p:nvSpPr>
              <p:spPr>
                <a:xfrm>
                  <a:off x="-7281025" y="13755800"/>
                  <a:ext cx="11425" cy="6100"/>
                </a:xfrm>
                <a:custGeom>
                  <a:avLst/>
                  <a:gdLst/>
                  <a:ahLst/>
                  <a:cxnLst/>
                  <a:rect l="l" t="t" r="r" b="b"/>
                  <a:pathLst>
                    <a:path w="457" h="244" extrusionOk="0">
                      <a:moveTo>
                        <a:pt x="1" y="1"/>
                      </a:moveTo>
                      <a:lnTo>
                        <a:pt x="61" y="31"/>
                      </a:lnTo>
                      <a:lnTo>
                        <a:pt x="153" y="62"/>
                      </a:lnTo>
                      <a:lnTo>
                        <a:pt x="456" y="244"/>
                      </a:lnTo>
                      <a:lnTo>
                        <a:pt x="456" y="122"/>
                      </a:lnTo>
                      <a:lnTo>
                        <a:pt x="365" y="92"/>
                      </a:lnTo>
                      <a:lnTo>
                        <a:pt x="1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8" name="Google Shape;11238;p13"/>
                <p:cNvSpPr/>
                <p:nvPr/>
              </p:nvSpPr>
              <p:spPr>
                <a:xfrm>
                  <a:off x="-7285575" y="13735300"/>
                  <a:ext cx="34200" cy="20525"/>
                </a:xfrm>
                <a:custGeom>
                  <a:avLst/>
                  <a:gdLst/>
                  <a:ahLst/>
                  <a:cxnLst/>
                  <a:rect l="l" t="t" r="r" b="b"/>
                  <a:pathLst>
                    <a:path w="1368" h="821" extrusionOk="0">
                      <a:moveTo>
                        <a:pt x="1368" y="0"/>
                      </a:moveTo>
                      <a:lnTo>
                        <a:pt x="335" y="578"/>
                      </a:lnTo>
                      <a:lnTo>
                        <a:pt x="243" y="608"/>
                      </a:lnTo>
                      <a:lnTo>
                        <a:pt x="183" y="699"/>
                      </a:lnTo>
                      <a:lnTo>
                        <a:pt x="61" y="760"/>
                      </a:lnTo>
                      <a:lnTo>
                        <a:pt x="0" y="821"/>
                      </a:lnTo>
                      <a:lnTo>
                        <a:pt x="669" y="821"/>
                      </a:lnTo>
                      <a:lnTo>
                        <a:pt x="669" y="699"/>
                      </a:lnTo>
                      <a:lnTo>
                        <a:pt x="395" y="699"/>
                      </a:lnTo>
                      <a:lnTo>
                        <a:pt x="669" y="547"/>
                      </a:lnTo>
                      <a:lnTo>
                        <a:pt x="669" y="517"/>
                      </a:lnTo>
                      <a:cubicBezTo>
                        <a:pt x="912" y="365"/>
                        <a:pt x="1155" y="213"/>
                        <a:pt x="1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39" name="Google Shape;11239;p13"/>
              <p:cNvGrpSpPr/>
              <p:nvPr/>
            </p:nvGrpSpPr>
            <p:grpSpPr>
              <a:xfrm>
                <a:off x="6819294" y="-980060"/>
                <a:ext cx="2765529" cy="2767337"/>
                <a:chOff x="-8263575" y="11792250"/>
                <a:chExt cx="1147475" cy="1148225"/>
              </a:xfrm>
            </p:grpSpPr>
            <p:sp>
              <p:nvSpPr>
                <p:cNvPr id="11240" name="Google Shape;11240;p13"/>
                <p:cNvSpPr/>
                <p:nvPr/>
              </p:nvSpPr>
              <p:spPr>
                <a:xfrm>
                  <a:off x="-7925425" y="11793775"/>
                  <a:ext cx="228000" cy="188475"/>
                </a:xfrm>
                <a:custGeom>
                  <a:avLst/>
                  <a:gdLst/>
                  <a:ahLst/>
                  <a:cxnLst/>
                  <a:rect l="l" t="t" r="r" b="b"/>
                  <a:pathLst>
                    <a:path w="9120" h="7539" fill="none" extrusionOk="0">
                      <a:moveTo>
                        <a:pt x="5259" y="7539"/>
                      </a:moveTo>
                      <a:lnTo>
                        <a:pt x="5259" y="7539"/>
                      </a:lnTo>
                      <a:cubicBezTo>
                        <a:pt x="5290" y="7539"/>
                        <a:pt x="5290" y="7539"/>
                        <a:pt x="5320" y="7508"/>
                      </a:cubicBezTo>
                      <a:lnTo>
                        <a:pt x="5411" y="7508"/>
                      </a:lnTo>
                      <a:cubicBezTo>
                        <a:pt x="5928" y="5289"/>
                        <a:pt x="7387" y="3709"/>
                        <a:pt x="9120" y="3496"/>
                      </a:cubicBezTo>
                      <a:cubicBezTo>
                        <a:pt x="7721" y="1277"/>
                        <a:pt x="5533" y="0"/>
                        <a:pt x="3466" y="578"/>
                      </a:cubicBezTo>
                      <a:cubicBezTo>
                        <a:pt x="1430" y="1125"/>
                        <a:pt x="123" y="3314"/>
                        <a:pt x="1" y="5988"/>
                      </a:cubicBezTo>
                      <a:cubicBezTo>
                        <a:pt x="1612" y="5229"/>
                        <a:pt x="3709" y="5897"/>
                        <a:pt x="5259" y="753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1" name="Google Shape;11241;p13"/>
                <p:cNvSpPr/>
                <p:nvPr/>
              </p:nvSpPr>
              <p:spPr>
                <a:xfrm>
                  <a:off x="-7680725" y="12752750"/>
                  <a:ext cx="228000" cy="187725"/>
                </a:xfrm>
                <a:custGeom>
                  <a:avLst/>
                  <a:gdLst/>
                  <a:ahLst/>
                  <a:cxnLst/>
                  <a:rect l="l" t="t" r="r" b="b"/>
                  <a:pathLst>
                    <a:path w="9120" h="7509" fill="none" extrusionOk="0">
                      <a:moveTo>
                        <a:pt x="3861" y="1"/>
                      </a:moveTo>
                      <a:cubicBezTo>
                        <a:pt x="3830" y="1"/>
                        <a:pt x="3830" y="1"/>
                        <a:pt x="3800" y="31"/>
                      </a:cubicBezTo>
                      <a:lnTo>
                        <a:pt x="3709" y="31"/>
                      </a:lnTo>
                      <a:cubicBezTo>
                        <a:pt x="3192" y="2220"/>
                        <a:pt x="1733" y="3831"/>
                        <a:pt x="0" y="4013"/>
                      </a:cubicBezTo>
                      <a:cubicBezTo>
                        <a:pt x="1399" y="6262"/>
                        <a:pt x="3587" y="7508"/>
                        <a:pt x="5654" y="6931"/>
                      </a:cubicBezTo>
                      <a:cubicBezTo>
                        <a:pt x="7691" y="6414"/>
                        <a:pt x="8998" y="4195"/>
                        <a:pt x="9119" y="1551"/>
                      </a:cubicBezTo>
                      <a:cubicBezTo>
                        <a:pt x="7478" y="2280"/>
                        <a:pt x="5411" y="1581"/>
                        <a:pt x="3861" y="1"/>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2" name="Google Shape;11242;p13"/>
                <p:cNvSpPr/>
                <p:nvPr/>
              </p:nvSpPr>
              <p:spPr>
                <a:xfrm>
                  <a:off x="-8135900" y="11918400"/>
                  <a:ext cx="197600" cy="198350"/>
                </a:xfrm>
                <a:custGeom>
                  <a:avLst/>
                  <a:gdLst/>
                  <a:ahLst/>
                  <a:cxnLst/>
                  <a:rect l="l" t="t" r="r" b="b"/>
                  <a:pathLst>
                    <a:path w="7904" h="7934" fill="none" extrusionOk="0">
                      <a:moveTo>
                        <a:pt x="6535" y="6687"/>
                      </a:moveTo>
                      <a:lnTo>
                        <a:pt x="6566" y="6657"/>
                      </a:lnTo>
                      <a:lnTo>
                        <a:pt x="6657" y="6566"/>
                      </a:lnTo>
                      <a:cubicBezTo>
                        <a:pt x="5988" y="4408"/>
                        <a:pt x="6475" y="2280"/>
                        <a:pt x="7903" y="1247"/>
                      </a:cubicBezTo>
                      <a:cubicBezTo>
                        <a:pt x="5593" y="0"/>
                        <a:pt x="3040" y="31"/>
                        <a:pt x="1520" y="1551"/>
                      </a:cubicBezTo>
                      <a:cubicBezTo>
                        <a:pt x="0" y="3070"/>
                        <a:pt x="0" y="5624"/>
                        <a:pt x="1216" y="7934"/>
                      </a:cubicBezTo>
                      <a:cubicBezTo>
                        <a:pt x="2250" y="6505"/>
                        <a:pt x="4377" y="6079"/>
                        <a:pt x="6535" y="668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3" name="Google Shape;11243;p13"/>
                <p:cNvSpPr/>
                <p:nvPr/>
              </p:nvSpPr>
              <p:spPr>
                <a:xfrm>
                  <a:off x="-7439850" y="12616725"/>
                  <a:ext cx="197600" cy="198375"/>
                </a:xfrm>
                <a:custGeom>
                  <a:avLst/>
                  <a:gdLst/>
                  <a:ahLst/>
                  <a:cxnLst/>
                  <a:rect l="l" t="t" r="r" b="b"/>
                  <a:pathLst>
                    <a:path w="7904" h="7935" fill="none" extrusionOk="0">
                      <a:moveTo>
                        <a:pt x="1369" y="1247"/>
                      </a:moveTo>
                      <a:lnTo>
                        <a:pt x="1338" y="1277"/>
                      </a:lnTo>
                      <a:lnTo>
                        <a:pt x="1247" y="1369"/>
                      </a:lnTo>
                      <a:lnTo>
                        <a:pt x="1247" y="1369"/>
                      </a:lnTo>
                      <a:cubicBezTo>
                        <a:pt x="1916" y="3527"/>
                        <a:pt x="1460" y="5654"/>
                        <a:pt x="1" y="6688"/>
                      </a:cubicBezTo>
                      <a:cubicBezTo>
                        <a:pt x="2311" y="7934"/>
                        <a:pt x="4864" y="7904"/>
                        <a:pt x="6384" y="6384"/>
                      </a:cubicBezTo>
                      <a:cubicBezTo>
                        <a:pt x="7904" y="4864"/>
                        <a:pt x="7904" y="2311"/>
                        <a:pt x="6688" y="1"/>
                      </a:cubicBezTo>
                      <a:cubicBezTo>
                        <a:pt x="5654" y="1429"/>
                        <a:pt x="3527" y="1885"/>
                        <a:pt x="1369" y="124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4" name="Google Shape;11244;p13"/>
                <p:cNvSpPr/>
                <p:nvPr/>
              </p:nvSpPr>
              <p:spPr>
                <a:xfrm>
                  <a:off x="-8263575" y="12131175"/>
                  <a:ext cx="188475" cy="227975"/>
                </a:xfrm>
                <a:custGeom>
                  <a:avLst/>
                  <a:gdLst/>
                  <a:ahLst/>
                  <a:cxnLst/>
                  <a:rect l="l" t="t" r="r" b="b"/>
                  <a:pathLst>
                    <a:path w="7539" h="9119" fill="none" extrusionOk="0">
                      <a:moveTo>
                        <a:pt x="7539" y="5350"/>
                      </a:moveTo>
                      <a:lnTo>
                        <a:pt x="7539" y="5350"/>
                      </a:lnTo>
                      <a:lnTo>
                        <a:pt x="7539" y="5289"/>
                      </a:lnTo>
                      <a:lnTo>
                        <a:pt x="7539" y="5259"/>
                      </a:lnTo>
                      <a:cubicBezTo>
                        <a:pt x="5898" y="3678"/>
                        <a:pt x="5259" y="1641"/>
                        <a:pt x="5928" y="0"/>
                      </a:cubicBezTo>
                      <a:cubicBezTo>
                        <a:pt x="3284" y="91"/>
                        <a:pt x="1126" y="1368"/>
                        <a:pt x="548" y="3465"/>
                      </a:cubicBezTo>
                      <a:cubicBezTo>
                        <a:pt x="1" y="5502"/>
                        <a:pt x="1217" y="7721"/>
                        <a:pt x="3466" y="9119"/>
                      </a:cubicBezTo>
                      <a:cubicBezTo>
                        <a:pt x="3740" y="7325"/>
                        <a:pt x="5320" y="5897"/>
                        <a:pt x="7539" y="5350"/>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5" name="Google Shape;11245;p13"/>
                <p:cNvSpPr/>
                <p:nvPr/>
              </p:nvSpPr>
              <p:spPr>
                <a:xfrm>
                  <a:off x="-7303050" y="12375100"/>
                  <a:ext cx="186950" cy="227975"/>
                </a:xfrm>
                <a:custGeom>
                  <a:avLst/>
                  <a:gdLst/>
                  <a:ahLst/>
                  <a:cxnLst/>
                  <a:rect l="l" t="t" r="r" b="b"/>
                  <a:pathLst>
                    <a:path w="7478" h="9119" fill="none" extrusionOk="0">
                      <a:moveTo>
                        <a:pt x="3982" y="0"/>
                      </a:moveTo>
                      <a:cubicBezTo>
                        <a:pt x="3800" y="1763"/>
                        <a:pt x="2219" y="3192"/>
                        <a:pt x="0" y="3739"/>
                      </a:cubicBezTo>
                      <a:lnTo>
                        <a:pt x="0" y="3800"/>
                      </a:lnTo>
                      <a:lnTo>
                        <a:pt x="0" y="3891"/>
                      </a:lnTo>
                      <a:cubicBezTo>
                        <a:pt x="1641" y="5441"/>
                        <a:pt x="2280" y="7508"/>
                        <a:pt x="1550" y="9119"/>
                      </a:cubicBezTo>
                      <a:cubicBezTo>
                        <a:pt x="4225" y="9058"/>
                        <a:pt x="6383" y="7751"/>
                        <a:pt x="6961" y="5684"/>
                      </a:cubicBezTo>
                      <a:cubicBezTo>
                        <a:pt x="7477" y="3617"/>
                        <a:pt x="6231" y="1368"/>
                        <a:pt x="3982" y="0"/>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6" name="Google Shape;11246;p13"/>
                <p:cNvSpPr/>
                <p:nvPr/>
              </p:nvSpPr>
              <p:spPr>
                <a:xfrm>
                  <a:off x="-8262050" y="12375100"/>
                  <a:ext cx="187725" cy="227975"/>
                </a:xfrm>
                <a:custGeom>
                  <a:avLst/>
                  <a:gdLst/>
                  <a:ahLst/>
                  <a:cxnLst/>
                  <a:rect l="l" t="t" r="r" b="b"/>
                  <a:pathLst>
                    <a:path w="7509" h="9119" fill="none" extrusionOk="0">
                      <a:moveTo>
                        <a:pt x="7508" y="3891"/>
                      </a:moveTo>
                      <a:cubicBezTo>
                        <a:pt x="7508" y="3860"/>
                        <a:pt x="7508" y="3860"/>
                        <a:pt x="7478" y="3800"/>
                      </a:cubicBezTo>
                      <a:lnTo>
                        <a:pt x="7478" y="3739"/>
                      </a:lnTo>
                      <a:cubicBezTo>
                        <a:pt x="5259" y="3192"/>
                        <a:pt x="3679" y="1763"/>
                        <a:pt x="3496" y="0"/>
                      </a:cubicBezTo>
                      <a:cubicBezTo>
                        <a:pt x="1247" y="1429"/>
                        <a:pt x="1" y="3617"/>
                        <a:pt x="548" y="5684"/>
                      </a:cubicBezTo>
                      <a:cubicBezTo>
                        <a:pt x="1095" y="7721"/>
                        <a:pt x="3283" y="9028"/>
                        <a:pt x="5958" y="9119"/>
                      </a:cubicBezTo>
                      <a:cubicBezTo>
                        <a:pt x="5198" y="7508"/>
                        <a:pt x="5867" y="5441"/>
                        <a:pt x="7508" y="3891"/>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7" name="Google Shape;11247;p13"/>
                <p:cNvSpPr/>
                <p:nvPr/>
              </p:nvSpPr>
              <p:spPr>
                <a:xfrm>
                  <a:off x="-7303825" y="12130400"/>
                  <a:ext cx="187725" cy="228000"/>
                </a:xfrm>
                <a:custGeom>
                  <a:avLst/>
                  <a:gdLst/>
                  <a:ahLst/>
                  <a:cxnLst/>
                  <a:rect l="l" t="t" r="r" b="b"/>
                  <a:pathLst>
                    <a:path w="7509" h="9120" fill="none" extrusionOk="0">
                      <a:moveTo>
                        <a:pt x="1" y="5229"/>
                      </a:moveTo>
                      <a:cubicBezTo>
                        <a:pt x="1" y="5259"/>
                        <a:pt x="1" y="5259"/>
                        <a:pt x="31" y="5320"/>
                      </a:cubicBezTo>
                      <a:lnTo>
                        <a:pt x="31" y="5381"/>
                      </a:lnTo>
                      <a:cubicBezTo>
                        <a:pt x="2250" y="5928"/>
                        <a:pt x="3831" y="7356"/>
                        <a:pt x="4013" y="9119"/>
                      </a:cubicBezTo>
                      <a:cubicBezTo>
                        <a:pt x="6262" y="7721"/>
                        <a:pt x="7508" y="5502"/>
                        <a:pt x="6961" y="3435"/>
                      </a:cubicBezTo>
                      <a:cubicBezTo>
                        <a:pt x="6414" y="1399"/>
                        <a:pt x="4226" y="122"/>
                        <a:pt x="1551" y="1"/>
                      </a:cubicBezTo>
                      <a:cubicBezTo>
                        <a:pt x="2280" y="1642"/>
                        <a:pt x="1642" y="3679"/>
                        <a:pt x="1" y="522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8" name="Google Shape;11248;p13"/>
                <p:cNvSpPr/>
                <p:nvPr/>
              </p:nvSpPr>
              <p:spPr>
                <a:xfrm>
                  <a:off x="-8138175" y="12616725"/>
                  <a:ext cx="199100" cy="197600"/>
                </a:xfrm>
                <a:custGeom>
                  <a:avLst/>
                  <a:gdLst/>
                  <a:ahLst/>
                  <a:cxnLst/>
                  <a:rect l="l" t="t" r="r" b="b"/>
                  <a:pathLst>
                    <a:path w="7964" h="7904" fill="none" extrusionOk="0">
                      <a:moveTo>
                        <a:pt x="6687" y="1369"/>
                      </a:moveTo>
                      <a:lnTo>
                        <a:pt x="6657" y="1338"/>
                      </a:lnTo>
                      <a:lnTo>
                        <a:pt x="6596" y="1247"/>
                      </a:lnTo>
                      <a:cubicBezTo>
                        <a:pt x="4408" y="1885"/>
                        <a:pt x="2280" y="1429"/>
                        <a:pt x="1277" y="1"/>
                      </a:cubicBezTo>
                      <a:cubicBezTo>
                        <a:pt x="0" y="2311"/>
                        <a:pt x="61" y="4864"/>
                        <a:pt x="1581" y="6384"/>
                      </a:cubicBezTo>
                      <a:cubicBezTo>
                        <a:pt x="3101" y="7904"/>
                        <a:pt x="5623" y="7904"/>
                        <a:pt x="7964" y="6688"/>
                      </a:cubicBezTo>
                      <a:cubicBezTo>
                        <a:pt x="6535" y="5654"/>
                        <a:pt x="6079" y="3527"/>
                        <a:pt x="6687" y="136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9" name="Google Shape;11249;p13"/>
                <p:cNvSpPr/>
                <p:nvPr/>
              </p:nvSpPr>
              <p:spPr>
                <a:xfrm>
                  <a:off x="-7439850" y="11919150"/>
                  <a:ext cx="198375" cy="197600"/>
                </a:xfrm>
                <a:custGeom>
                  <a:avLst/>
                  <a:gdLst/>
                  <a:ahLst/>
                  <a:cxnLst/>
                  <a:rect l="l" t="t" r="r" b="b"/>
                  <a:pathLst>
                    <a:path w="7935" h="7904" fill="none" extrusionOk="0">
                      <a:moveTo>
                        <a:pt x="1247" y="6536"/>
                      </a:moveTo>
                      <a:lnTo>
                        <a:pt x="1308" y="6566"/>
                      </a:lnTo>
                      <a:lnTo>
                        <a:pt x="1369" y="6657"/>
                      </a:lnTo>
                      <a:lnTo>
                        <a:pt x="1369" y="6657"/>
                      </a:lnTo>
                      <a:cubicBezTo>
                        <a:pt x="3557" y="6019"/>
                        <a:pt x="5654" y="6475"/>
                        <a:pt x="6688" y="7904"/>
                      </a:cubicBezTo>
                      <a:cubicBezTo>
                        <a:pt x="7934" y="5594"/>
                        <a:pt x="7904" y="3040"/>
                        <a:pt x="6384" y="1521"/>
                      </a:cubicBezTo>
                      <a:cubicBezTo>
                        <a:pt x="4864" y="1"/>
                        <a:pt x="2311" y="1"/>
                        <a:pt x="1" y="1217"/>
                      </a:cubicBezTo>
                      <a:cubicBezTo>
                        <a:pt x="1460" y="2280"/>
                        <a:pt x="1916" y="4378"/>
                        <a:pt x="1247" y="6536"/>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0" name="Google Shape;11250;p13"/>
                <p:cNvSpPr/>
                <p:nvPr/>
              </p:nvSpPr>
              <p:spPr>
                <a:xfrm>
                  <a:off x="-7926175" y="12753525"/>
                  <a:ext cx="228000" cy="186950"/>
                </a:xfrm>
                <a:custGeom>
                  <a:avLst/>
                  <a:gdLst/>
                  <a:ahLst/>
                  <a:cxnLst/>
                  <a:rect l="l" t="t" r="r" b="b"/>
                  <a:pathLst>
                    <a:path w="9120" h="7478" fill="none" extrusionOk="0">
                      <a:moveTo>
                        <a:pt x="5411" y="0"/>
                      </a:moveTo>
                      <a:lnTo>
                        <a:pt x="5411" y="0"/>
                      </a:lnTo>
                      <a:lnTo>
                        <a:pt x="5320" y="0"/>
                      </a:lnTo>
                      <a:lnTo>
                        <a:pt x="5259" y="0"/>
                      </a:lnTo>
                      <a:cubicBezTo>
                        <a:pt x="3678" y="1611"/>
                        <a:pt x="1642" y="2280"/>
                        <a:pt x="1" y="1550"/>
                      </a:cubicBezTo>
                      <a:cubicBezTo>
                        <a:pt x="92" y="4195"/>
                        <a:pt x="1368" y="6383"/>
                        <a:pt x="3466" y="6961"/>
                      </a:cubicBezTo>
                      <a:cubicBezTo>
                        <a:pt x="5502" y="7477"/>
                        <a:pt x="7721" y="6262"/>
                        <a:pt x="9119" y="4012"/>
                      </a:cubicBezTo>
                      <a:cubicBezTo>
                        <a:pt x="7417" y="3800"/>
                        <a:pt x="5928" y="2158"/>
                        <a:pt x="5411" y="0"/>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1" name="Google Shape;11251;p13"/>
                <p:cNvSpPr/>
                <p:nvPr/>
              </p:nvSpPr>
              <p:spPr>
                <a:xfrm>
                  <a:off x="-7680725" y="11792250"/>
                  <a:ext cx="226475" cy="187725"/>
                </a:xfrm>
                <a:custGeom>
                  <a:avLst/>
                  <a:gdLst/>
                  <a:ahLst/>
                  <a:cxnLst/>
                  <a:rect l="l" t="t" r="r" b="b"/>
                  <a:pathLst>
                    <a:path w="9059" h="7509" fill="none" extrusionOk="0">
                      <a:moveTo>
                        <a:pt x="3709" y="7508"/>
                      </a:moveTo>
                      <a:lnTo>
                        <a:pt x="3800" y="7508"/>
                      </a:lnTo>
                      <a:lnTo>
                        <a:pt x="3830" y="7508"/>
                      </a:lnTo>
                      <a:lnTo>
                        <a:pt x="3830" y="7508"/>
                      </a:lnTo>
                      <a:cubicBezTo>
                        <a:pt x="5380" y="5897"/>
                        <a:pt x="7447" y="5229"/>
                        <a:pt x="9058" y="5928"/>
                      </a:cubicBezTo>
                      <a:cubicBezTo>
                        <a:pt x="8998" y="3253"/>
                        <a:pt x="7691" y="1095"/>
                        <a:pt x="5654" y="517"/>
                      </a:cubicBezTo>
                      <a:cubicBezTo>
                        <a:pt x="3587" y="1"/>
                        <a:pt x="1368" y="1217"/>
                        <a:pt x="0" y="3466"/>
                      </a:cubicBezTo>
                      <a:cubicBezTo>
                        <a:pt x="1733" y="3709"/>
                        <a:pt x="3192" y="5350"/>
                        <a:pt x="3709" y="750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2" name="Google Shape;11252;p13"/>
                <p:cNvSpPr/>
                <p:nvPr/>
              </p:nvSpPr>
              <p:spPr>
                <a:xfrm>
                  <a:off x="-7769625" y="12286950"/>
                  <a:ext cx="161100" cy="159600"/>
                </a:xfrm>
                <a:custGeom>
                  <a:avLst/>
                  <a:gdLst/>
                  <a:ahLst/>
                  <a:cxnLst/>
                  <a:rect l="l" t="t" r="r" b="b"/>
                  <a:pathLst>
                    <a:path w="6444" h="6384" fill="none" extrusionOk="0">
                      <a:moveTo>
                        <a:pt x="6018" y="2432"/>
                      </a:moveTo>
                      <a:cubicBezTo>
                        <a:pt x="6444" y="3952"/>
                        <a:pt x="5532" y="5563"/>
                        <a:pt x="3952" y="5958"/>
                      </a:cubicBezTo>
                      <a:cubicBezTo>
                        <a:pt x="2432" y="6383"/>
                        <a:pt x="851" y="5471"/>
                        <a:pt x="426" y="3921"/>
                      </a:cubicBezTo>
                      <a:cubicBezTo>
                        <a:pt x="0" y="2401"/>
                        <a:pt x="912" y="790"/>
                        <a:pt x="2493" y="395"/>
                      </a:cubicBezTo>
                      <a:cubicBezTo>
                        <a:pt x="4012" y="0"/>
                        <a:pt x="5593" y="912"/>
                        <a:pt x="6018" y="2432"/>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3" name="Google Shape;11253;p13"/>
                <p:cNvSpPr/>
                <p:nvPr/>
              </p:nvSpPr>
              <p:spPr>
                <a:xfrm>
                  <a:off x="-7792425" y="11881150"/>
                  <a:ext cx="203675" cy="292600"/>
                </a:xfrm>
                <a:custGeom>
                  <a:avLst/>
                  <a:gdLst/>
                  <a:ahLst/>
                  <a:cxnLst/>
                  <a:rect l="l" t="t" r="r" b="b"/>
                  <a:pathLst>
                    <a:path w="8147" h="11704" fill="none" extrusionOk="0">
                      <a:moveTo>
                        <a:pt x="3557" y="9576"/>
                      </a:moveTo>
                      <a:cubicBezTo>
                        <a:pt x="3739" y="10275"/>
                        <a:pt x="3860" y="11004"/>
                        <a:pt x="3952" y="11703"/>
                      </a:cubicBezTo>
                      <a:lnTo>
                        <a:pt x="4104" y="11703"/>
                      </a:lnTo>
                      <a:lnTo>
                        <a:pt x="4256" y="11703"/>
                      </a:lnTo>
                      <a:cubicBezTo>
                        <a:pt x="4377" y="10974"/>
                        <a:pt x="4499" y="10275"/>
                        <a:pt x="4681" y="9576"/>
                      </a:cubicBezTo>
                      <a:cubicBezTo>
                        <a:pt x="5775" y="5442"/>
                        <a:pt x="7113" y="3800"/>
                        <a:pt x="8146" y="4013"/>
                      </a:cubicBezTo>
                      <a:cubicBezTo>
                        <a:pt x="7569" y="1673"/>
                        <a:pt x="5988" y="1"/>
                        <a:pt x="4073" y="1"/>
                      </a:cubicBezTo>
                      <a:cubicBezTo>
                        <a:pt x="2189" y="1"/>
                        <a:pt x="578" y="1673"/>
                        <a:pt x="0" y="4013"/>
                      </a:cubicBezTo>
                      <a:cubicBezTo>
                        <a:pt x="1125" y="3770"/>
                        <a:pt x="2432" y="5411"/>
                        <a:pt x="3557" y="9576"/>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4" name="Google Shape;11254;p13"/>
                <p:cNvSpPr/>
                <p:nvPr/>
              </p:nvSpPr>
              <p:spPr>
                <a:xfrm>
                  <a:off x="-7790150" y="12559750"/>
                  <a:ext cx="202925" cy="292575"/>
                </a:xfrm>
                <a:custGeom>
                  <a:avLst/>
                  <a:gdLst/>
                  <a:ahLst/>
                  <a:cxnLst/>
                  <a:rect l="l" t="t" r="r" b="b"/>
                  <a:pathLst>
                    <a:path w="8117" h="11703" fill="none" extrusionOk="0">
                      <a:moveTo>
                        <a:pt x="4590" y="2128"/>
                      </a:moveTo>
                      <a:cubicBezTo>
                        <a:pt x="4408" y="1429"/>
                        <a:pt x="4286" y="699"/>
                        <a:pt x="4165" y="0"/>
                      </a:cubicBezTo>
                      <a:lnTo>
                        <a:pt x="4013" y="0"/>
                      </a:lnTo>
                      <a:lnTo>
                        <a:pt x="3861" y="0"/>
                      </a:lnTo>
                      <a:cubicBezTo>
                        <a:pt x="3769" y="730"/>
                        <a:pt x="3648" y="1429"/>
                        <a:pt x="3466" y="2128"/>
                      </a:cubicBezTo>
                      <a:cubicBezTo>
                        <a:pt x="2341" y="6262"/>
                        <a:pt x="1034" y="7903"/>
                        <a:pt x="0" y="7721"/>
                      </a:cubicBezTo>
                      <a:cubicBezTo>
                        <a:pt x="578" y="10031"/>
                        <a:pt x="2159" y="11703"/>
                        <a:pt x="4073" y="11703"/>
                      </a:cubicBezTo>
                      <a:cubicBezTo>
                        <a:pt x="5958" y="11703"/>
                        <a:pt x="7569" y="10031"/>
                        <a:pt x="8116" y="7721"/>
                      </a:cubicBezTo>
                      <a:cubicBezTo>
                        <a:pt x="7052" y="7933"/>
                        <a:pt x="5745" y="6292"/>
                        <a:pt x="4590" y="212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5" name="Google Shape;11255;p13"/>
                <p:cNvSpPr/>
                <p:nvPr/>
              </p:nvSpPr>
              <p:spPr>
                <a:xfrm>
                  <a:off x="-7986975" y="11922200"/>
                  <a:ext cx="204450" cy="279650"/>
                </a:xfrm>
                <a:custGeom>
                  <a:avLst/>
                  <a:gdLst/>
                  <a:ahLst/>
                  <a:cxnLst/>
                  <a:rect l="l" t="t" r="r" b="b"/>
                  <a:pathLst>
                    <a:path w="8178" h="11186" fill="none" extrusionOk="0">
                      <a:moveTo>
                        <a:pt x="6475" y="9545"/>
                      </a:moveTo>
                      <a:cubicBezTo>
                        <a:pt x="6962" y="10031"/>
                        <a:pt x="7448" y="10608"/>
                        <a:pt x="7904" y="11186"/>
                      </a:cubicBezTo>
                      <a:cubicBezTo>
                        <a:pt x="7934" y="11125"/>
                        <a:pt x="8025" y="11125"/>
                        <a:pt x="8056" y="11095"/>
                      </a:cubicBezTo>
                      <a:cubicBezTo>
                        <a:pt x="8086" y="11064"/>
                        <a:pt x="8147" y="11064"/>
                        <a:pt x="8177" y="11004"/>
                      </a:cubicBezTo>
                      <a:cubicBezTo>
                        <a:pt x="7904" y="10335"/>
                        <a:pt x="7691" y="9666"/>
                        <a:pt x="7478" y="8967"/>
                      </a:cubicBezTo>
                      <a:cubicBezTo>
                        <a:pt x="6384" y="4772"/>
                        <a:pt x="6688" y="2736"/>
                        <a:pt x="7721" y="2402"/>
                      </a:cubicBezTo>
                      <a:cubicBezTo>
                        <a:pt x="6050" y="639"/>
                        <a:pt x="3831" y="0"/>
                        <a:pt x="2220" y="943"/>
                      </a:cubicBezTo>
                      <a:cubicBezTo>
                        <a:pt x="578" y="1885"/>
                        <a:pt x="1" y="4134"/>
                        <a:pt x="700" y="6444"/>
                      </a:cubicBezTo>
                      <a:cubicBezTo>
                        <a:pt x="1490" y="5745"/>
                        <a:pt x="3436" y="6505"/>
                        <a:pt x="6475" y="9545"/>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6" name="Google Shape;11256;p13"/>
                <p:cNvSpPr/>
                <p:nvPr/>
              </p:nvSpPr>
              <p:spPr>
                <a:xfrm>
                  <a:off x="-7596375" y="12532375"/>
                  <a:ext cx="204425" cy="278925"/>
                </a:xfrm>
                <a:custGeom>
                  <a:avLst/>
                  <a:gdLst/>
                  <a:ahLst/>
                  <a:cxnLst/>
                  <a:rect l="l" t="t" r="r" b="b"/>
                  <a:pathLst>
                    <a:path w="8177" h="11157" fill="none" extrusionOk="0">
                      <a:moveTo>
                        <a:pt x="1702" y="1612"/>
                      </a:moveTo>
                      <a:cubicBezTo>
                        <a:pt x="1216" y="1126"/>
                        <a:pt x="730" y="548"/>
                        <a:pt x="274" y="1"/>
                      </a:cubicBezTo>
                      <a:cubicBezTo>
                        <a:pt x="213" y="31"/>
                        <a:pt x="152" y="31"/>
                        <a:pt x="122" y="62"/>
                      </a:cubicBezTo>
                      <a:cubicBezTo>
                        <a:pt x="92" y="92"/>
                        <a:pt x="31" y="92"/>
                        <a:pt x="0" y="153"/>
                      </a:cubicBezTo>
                      <a:cubicBezTo>
                        <a:pt x="274" y="822"/>
                        <a:pt x="487" y="1521"/>
                        <a:pt x="699" y="2189"/>
                      </a:cubicBezTo>
                      <a:cubicBezTo>
                        <a:pt x="1794" y="6384"/>
                        <a:pt x="1490" y="8421"/>
                        <a:pt x="456" y="8755"/>
                      </a:cubicBezTo>
                      <a:cubicBezTo>
                        <a:pt x="2128" y="10518"/>
                        <a:pt x="4347" y="11156"/>
                        <a:pt x="5958" y="10214"/>
                      </a:cubicBezTo>
                      <a:cubicBezTo>
                        <a:pt x="7599" y="9272"/>
                        <a:pt x="8177" y="7022"/>
                        <a:pt x="7478" y="4712"/>
                      </a:cubicBezTo>
                      <a:cubicBezTo>
                        <a:pt x="6718" y="5411"/>
                        <a:pt x="4742" y="4651"/>
                        <a:pt x="1702" y="1612"/>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7" name="Google Shape;11257;p13"/>
                <p:cNvSpPr/>
                <p:nvPr/>
              </p:nvSpPr>
              <p:spPr>
                <a:xfrm>
                  <a:off x="-8133625" y="12068850"/>
                  <a:ext cx="278900" cy="203675"/>
                </a:xfrm>
                <a:custGeom>
                  <a:avLst/>
                  <a:gdLst/>
                  <a:ahLst/>
                  <a:cxnLst/>
                  <a:rect l="l" t="t" r="r" b="b"/>
                  <a:pathLst>
                    <a:path w="11156" h="8147" fill="none" extrusionOk="0">
                      <a:moveTo>
                        <a:pt x="8937" y="7478"/>
                      </a:moveTo>
                      <a:cubicBezTo>
                        <a:pt x="9636" y="7660"/>
                        <a:pt x="10305" y="7904"/>
                        <a:pt x="11004" y="8147"/>
                      </a:cubicBezTo>
                      <a:cubicBezTo>
                        <a:pt x="11034" y="8116"/>
                        <a:pt x="11034" y="8086"/>
                        <a:pt x="11065" y="8055"/>
                      </a:cubicBezTo>
                      <a:cubicBezTo>
                        <a:pt x="11125" y="7995"/>
                        <a:pt x="11125" y="7964"/>
                        <a:pt x="11156" y="7934"/>
                      </a:cubicBezTo>
                      <a:cubicBezTo>
                        <a:pt x="10578" y="7478"/>
                        <a:pt x="10031" y="6992"/>
                        <a:pt x="9514" y="6475"/>
                      </a:cubicBezTo>
                      <a:cubicBezTo>
                        <a:pt x="6444" y="3405"/>
                        <a:pt x="5715" y="1460"/>
                        <a:pt x="6444" y="669"/>
                      </a:cubicBezTo>
                      <a:cubicBezTo>
                        <a:pt x="4165" y="1"/>
                        <a:pt x="1885" y="548"/>
                        <a:pt x="943" y="2189"/>
                      </a:cubicBezTo>
                      <a:cubicBezTo>
                        <a:pt x="1" y="3831"/>
                        <a:pt x="639" y="6080"/>
                        <a:pt x="2371" y="7691"/>
                      </a:cubicBezTo>
                      <a:cubicBezTo>
                        <a:pt x="2706" y="6718"/>
                        <a:pt x="4773" y="6384"/>
                        <a:pt x="8937" y="747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8" name="Google Shape;11258;p13"/>
                <p:cNvSpPr/>
                <p:nvPr/>
              </p:nvSpPr>
              <p:spPr>
                <a:xfrm>
                  <a:off x="-7524200" y="12460950"/>
                  <a:ext cx="278925" cy="203675"/>
                </a:xfrm>
                <a:custGeom>
                  <a:avLst/>
                  <a:gdLst/>
                  <a:ahLst/>
                  <a:cxnLst/>
                  <a:rect l="l" t="t" r="r" b="b"/>
                  <a:pathLst>
                    <a:path w="11157" h="8147" fill="none" extrusionOk="0">
                      <a:moveTo>
                        <a:pt x="2189" y="669"/>
                      </a:moveTo>
                      <a:cubicBezTo>
                        <a:pt x="1521" y="487"/>
                        <a:pt x="822" y="274"/>
                        <a:pt x="153" y="1"/>
                      </a:cubicBezTo>
                      <a:cubicBezTo>
                        <a:pt x="122" y="31"/>
                        <a:pt x="122" y="62"/>
                        <a:pt x="62" y="92"/>
                      </a:cubicBezTo>
                      <a:cubicBezTo>
                        <a:pt x="31" y="153"/>
                        <a:pt x="31" y="183"/>
                        <a:pt x="1" y="214"/>
                      </a:cubicBezTo>
                      <a:cubicBezTo>
                        <a:pt x="578" y="669"/>
                        <a:pt x="1126" y="1156"/>
                        <a:pt x="1642" y="1673"/>
                      </a:cubicBezTo>
                      <a:cubicBezTo>
                        <a:pt x="4712" y="4742"/>
                        <a:pt x="5442" y="6688"/>
                        <a:pt x="4712" y="7478"/>
                      </a:cubicBezTo>
                      <a:cubicBezTo>
                        <a:pt x="6992" y="8147"/>
                        <a:pt x="9272" y="7600"/>
                        <a:pt x="10214" y="5958"/>
                      </a:cubicBezTo>
                      <a:cubicBezTo>
                        <a:pt x="11156" y="4317"/>
                        <a:pt x="10518" y="2068"/>
                        <a:pt x="8785" y="457"/>
                      </a:cubicBezTo>
                      <a:cubicBezTo>
                        <a:pt x="8481" y="1490"/>
                        <a:pt x="6414" y="1794"/>
                        <a:pt x="2189" y="66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9" name="Google Shape;11259;p13"/>
                <p:cNvSpPr/>
                <p:nvPr/>
              </p:nvSpPr>
              <p:spPr>
                <a:xfrm>
                  <a:off x="-8174650" y="12266425"/>
                  <a:ext cx="292575" cy="202925"/>
                </a:xfrm>
                <a:custGeom>
                  <a:avLst/>
                  <a:gdLst/>
                  <a:ahLst/>
                  <a:cxnLst/>
                  <a:rect l="l" t="t" r="r" b="b"/>
                  <a:pathLst>
                    <a:path w="11703" h="8117" fill="none" extrusionOk="0">
                      <a:moveTo>
                        <a:pt x="9575" y="4590"/>
                      </a:moveTo>
                      <a:cubicBezTo>
                        <a:pt x="10244" y="4408"/>
                        <a:pt x="10973" y="4286"/>
                        <a:pt x="11703" y="4165"/>
                      </a:cubicBezTo>
                      <a:lnTo>
                        <a:pt x="11703" y="4013"/>
                      </a:lnTo>
                      <a:lnTo>
                        <a:pt x="11703" y="3861"/>
                      </a:lnTo>
                      <a:cubicBezTo>
                        <a:pt x="10973" y="3739"/>
                        <a:pt x="10244" y="3648"/>
                        <a:pt x="9575" y="3435"/>
                      </a:cubicBezTo>
                      <a:cubicBezTo>
                        <a:pt x="5411" y="2341"/>
                        <a:pt x="3800" y="1004"/>
                        <a:pt x="3982" y="1"/>
                      </a:cubicBezTo>
                      <a:cubicBezTo>
                        <a:pt x="1672" y="548"/>
                        <a:pt x="0" y="2159"/>
                        <a:pt x="0" y="4043"/>
                      </a:cubicBezTo>
                      <a:cubicBezTo>
                        <a:pt x="0" y="5958"/>
                        <a:pt x="1672" y="7539"/>
                        <a:pt x="3982" y="8116"/>
                      </a:cubicBezTo>
                      <a:cubicBezTo>
                        <a:pt x="3800" y="7022"/>
                        <a:pt x="5380" y="5715"/>
                        <a:pt x="9575" y="4590"/>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0" name="Google Shape;11260;p13"/>
                <p:cNvSpPr/>
                <p:nvPr/>
              </p:nvSpPr>
              <p:spPr>
                <a:xfrm>
                  <a:off x="-7496075" y="12264150"/>
                  <a:ext cx="292575" cy="203675"/>
                </a:xfrm>
                <a:custGeom>
                  <a:avLst/>
                  <a:gdLst/>
                  <a:ahLst/>
                  <a:cxnLst/>
                  <a:rect l="l" t="t" r="r" b="b"/>
                  <a:pathLst>
                    <a:path w="11703" h="8147" fill="none" extrusionOk="0">
                      <a:moveTo>
                        <a:pt x="2128" y="3526"/>
                      </a:moveTo>
                      <a:cubicBezTo>
                        <a:pt x="1460" y="3739"/>
                        <a:pt x="730" y="3830"/>
                        <a:pt x="1" y="3952"/>
                      </a:cubicBezTo>
                      <a:lnTo>
                        <a:pt x="1" y="4104"/>
                      </a:lnTo>
                      <a:lnTo>
                        <a:pt x="1" y="4256"/>
                      </a:lnTo>
                      <a:cubicBezTo>
                        <a:pt x="730" y="4377"/>
                        <a:pt x="1460" y="4499"/>
                        <a:pt x="2128" y="4681"/>
                      </a:cubicBezTo>
                      <a:cubicBezTo>
                        <a:pt x="6292" y="5775"/>
                        <a:pt x="7903" y="7113"/>
                        <a:pt x="7721" y="8146"/>
                      </a:cubicBezTo>
                      <a:cubicBezTo>
                        <a:pt x="10031" y="7569"/>
                        <a:pt x="11703" y="5958"/>
                        <a:pt x="11703" y="4073"/>
                      </a:cubicBezTo>
                      <a:cubicBezTo>
                        <a:pt x="11703" y="2158"/>
                        <a:pt x="10031" y="578"/>
                        <a:pt x="7721" y="0"/>
                      </a:cubicBezTo>
                      <a:cubicBezTo>
                        <a:pt x="7903" y="1095"/>
                        <a:pt x="6292" y="2402"/>
                        <a:pt x="2128" y="3526"/>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1" name="Google Shape;11261;p13"/>
                <p:cNvSpPr/>
                <p:nvPr/>
              </p:nvSpPr>
              <p:spPr>
                <a:xfrm>
                  <a:off x="-8132875" y="12460200"/>
                  <a:ext cx="278925" cy="203675"/>
                </a:xfrm>
                <a:custGeom>
                  <a:avLst/>
                  <a:gdLst/>
                  <a:ahLst/>
                  <a:cxnLst/>
                  <a:rect l="l" t="t" r="r" b="b"/>
                  <a:pathLst>
                    <a:path w="11157" h="8147" fill="none" extrusionOk="0">
                      <a:moveTo>
                        <a:pt x="9515" y="1703"/>
                      </a:moveTo>
                      <a:cubicBezTo>
                        <a:pt x="10032" y="1216"/>
                        <a:pt x="10579" y="699"/>
                        <a:pt x="11156" y="244"/>
                      </a:cubicBezTo>
                      <a:cubicBezTo>
                        <a:pt x="11126" y="213"/>
                        <a:pt x="11126" y="152"/>
                        <a:pt x="11095" y="92"/>
                      </a:cubicBezTo>
                      <a:cubicBezTo>
                        <a:pt x="11035" y="61"/>
                        <a:pt x="11035" y="31"/>
                        <a:pt x="11004" y="0"/>
                      </a:cubicBezTo>
                      <a:cubicBezTo>
                        <a:pt x="10335" y="244"/>
                        <a:pt x="9636" y="487"/>
                        <a:pt x="8968" y="669"/>
                      </a:cubicBezTo>
                      <a:cubicBezTo>
                        <a:pt x="4773" y="1763"/>
                        <a:pt x="2737" y="1459"/>
                        <a:pt x="2372" y="456"/>
                      </a:cubicBezTo>
                      <a:cubicBezTo>
                        <a:pt x="639" y="2128"/>
                        <a:pt x="1" y="4317"/>
                        <a:pt x="943" y="5958"/>
                      </a:cubicBezTo>
                      <a:cubicBezTo>
                        <a:pt x="1885" y="7599"/>
                        <a:pt x="4135" y="8146"/>
                        <a:pt x="6445" y="7478"/>
                      </a:cubicBezTo>
                      <a:cubicBezTo>
                        <a:pt x="5715" y="6687"/>
                        <a:pt x="6475" y="4742"/>
                        <a:pt x="9515" y="1703"/>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2" name="Google Shape;11262;p13"/>
                <p:cNvSpPr/>
                <p:nvPr/>
              </p:nvSpPr>
              <p:spPr>
                <a:xfrm>
                  <a:off x="-7524200" y="12069625"/>
                  <a:ext cx="278925" cy="203675"/>
                </a:xfrm>
                <a:custGeom>
                  <a:avLst/>
                  <a:gdLst/>
                  <a:ahLst/>
                  <a:cxnLst/>
                  <a:rect l="l" t="t" r="r" b="b"/>
                  <a:pathLst>
                    <a:path w="11157" h="8147" fill="none" extrusionOk="0">
                      <a:moveTo>
                        <a:pt x="1642" y="6444"/>
                      </a:moveTo>
                      <a:cubicBezTo>
                        <a:pt x="1126" y="6930"/>
                        <a:pt x="578" y="7447"/>
                        <a:pt x="1" y="7903"/>
                      </a:cubicBezTo>
                      <a:cubicBezTo>
                        <a:pt x="31" y="7933"/>
                        <a:pt x="31" y="7994"/>
                        <a:pt x="92" y="8055"/>
                      </a:cubicBezTo>
                      <a:cubicBezTo>
                        <a:pt x="122" y="8085"/>
                        <a:pt x="122" y="8116"/>
                        <a:pt x="153" y="8146"/>
                      </a:cubicBezTo>
                      <a:cubicBezTo>
                        <a:pt x="852" y="7903"/>
                        <a:pt x="1521" y="7660"/>
                        <a:pt x="2220" y="7477"/>
                      </a:cubicBezTo>
                      <a:cubicBezTo>
                        <a:pt x="6384" y="6383"/>
                        <a:pt x="8451" y="6687"/>
                        <a:pt x="8785" y="7690"/>
                      </a:cubicBezTo>
                      <a:cubicBezTo>
                        <a:pt x="10518" y="6018"/>
                        <a:pt x="11156" y="3830"/>
                        <a:pt x="10214" y="2189"/>
                      </a:cubicBezTo>
                      <a:cubicBezTo>
                        <a:pt x="9272" y="547"/>
                        <a:pt x="7022" y="0"/>
                        <a:pt x="4712" y="669"/>
                      </a:cubicBezTo>
                      <a:cubicBezTo>
                        <a:pt x="5442" y="1489"/>
                        <a:pt x="4682" y="3404"/>
                        <a:pt x="1642" y="6444"/>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3" name="Google Shape;11263;p13"/>
                <p:cNvSpPr/>
                <p:nvPr/>
              </p:nvSpPr>
              <p:spPr>
                <a:xfrm>
                  <a:off x="-7987725" y="12531625"/>
                  <a:ext cx="204425" cy="279675"/>
                </a:xfrm>
                <a:custGeom>
                  <a:avLst/>
                  <a:gdLst/>
                  <a:ahLst/>
                  <a:cxnLst/>
                  <a:rect l="l" t="t" r="r" b="b"/>
                  <a:pathLst>
                    <a:path w="8177" h="11187" fill="none" extrusionOk="0">
                      <a:moveTo>
                        <a:pt x="7478" y="2219"/>
                      </a:moveTo>
                      <a:cubicBezTo>
                        <a:pt x="7660" y="1551"/>
                        <a:pt x="7903" y="852"/>
                        <a:pt x="8177" y="153"/>
                      </a:cubicBezTo>
                      <a:cubicBezTo>
                        <a:pt x="8116" y="122"/>
                        <a:pt x="8086" y="122"/>
                        <a:pt x="8055" y="92"/>
                      </a:cubicBezTo>
                      <a:cubicBezTo>
                        <a:pt x="8025" y="61"/>
                        <a:pt x="7964" y="61"/>
                        <a:pt x="7934" y="1"/>
                      </a:cubicBezTo>
                      <a:cubicBezTo>
                        <a:pt x="7478" y="578"/>
                        <a:pt x="6992" y="1156"/>
                        <a:pt x="6505" y="1642"/>
                      </a:cubicBezTo>
                      <a:cubicBezTo>
                        <a:pt x="3435" y="4712"/>
                        <a:pt x="1490" y="5441"/>
                        <a:pt x="700" y="4712"/>
                      </a:cubicBezTo>
                      <a:cubicBezTo>
                        <a:pt x="1" y="6992"/>
                        <a:pt x="578" y="9271"/>
                        <a:pt x="2219" y="10244"/>
                      </a:cubicBezTo>
                      <a:cubicBezTo>
                        <a:pt x="3830" y="11186"/>
                        <a:pt x="6080" y="10548"/>
                        <a:pt x="7721" y="8785"/>
                      </a:cubicBezTo>
                      <a:cubicBezTo>
                        <a:pt x="6718" y="8481"/>
                        <a:pt x="6384" y="6384"/>
                        <a:pt x="7478" y="221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4" name="Google Shape;11264;p13"/>
                <p:cNvSpPr/>
                <p:nvPr/>
              </p:nvSpPr>
              <p:spPr>
                <a:xfrm>
                  <a:off x="-7595625" y="11922200"/>
                  <a:ext cx="204450" cy="279650"/>
                </a:xfrm>
                <a:custGeom>
                  <a:avLst/>
                  <a:gdLst/>
                  <a:ahLst/>
                  <a:cxnLst/>
                  <a:rect l="l" t="t" r="r" b="b"/>
                  <a:pathLst>
                    <a:path w="8178" h="11186" fill="none" extrusionOk="0">
                      <a:moveTo>
                        <a:pt x="700" y="8967"/>
                      </a:moveTo>
                      <a:cubicBezTo>
                        <a:pt x="487" y="9666"/>
                        <a:pt x="274" y="10335"/>
                        <a:pt x="1" y="11034"/>
                      </a:cubicBezTo>
                      <a:cubicBezTo>
                        <a:pt x="62" y="11064"/>
                        <a:pt x="92" y="11064"/>
                        <a:pt x="122" y="11095"/>
                      </a:cubicBezTo>
                      <a:cubicBezTo>
                        <a:pt x="153" y="11125"/>
                        <a:pt x="183" y="11125"/>
                        <a:pt x="244" y="11186"/>
                      </a:cubicBezTo>
                      <a:cubicBezTo>
                        <a:pt x="700" y="10608"/>
                        <a:pt x="1186" y="10031"/>
                        <a:pt x="1672" y="9545"/>
                      </a:cubicBezTo>
                      <a:cubicBezTo>
                        <a:pt x="4742" y="6475"/>
                        <a:pt x="6688" y="5745"/>
                        <a:pt x="7478" y="6475"/>
                      </a:cubicBezTo>
                      <a:cubicBezTo>
                        <a:pt x="8177" y="4195"/>
                        <a:pt x="7600" y="1915"/>
                        <a:pt x="5958" y="943"/>
                      </a:cubicBezTo>
                      <a:cubicBezTo>
                        <a:pt x="4347" y="0"/>
                        <a:pt x="2098" y="639"/>
                        <a:pt x="457" y="2402"/>
                      </a:cubicBezTo>
                      <a:cubicBezTo>
                        <a:pt x="1490" y="2706"/>
                        <a:pt x="1824" y="4803"/>
                        <a:pt x="700" y="896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5" name="Google Shape;11265;p13"/>
                <p:cNvSpPr/>
                <p:nvPr/>
              </p:nvSpPr>
              <p:spPr>
                <a:xfrm>
                  <a:off x="-7828150" y="11975400"/>
                  <a:ext cx="139850" cy="329050"/>
                </a:xfrm>
                <a:custGeom>
                  <a:avLst/>
                  <a:gdLst/>
                  <a:ahLst/>
                  <a:cxnLst/>
                  <a:rect l="l" t="t" r="r" b="b"/>
                  <a:pathLst>
                    <a:path w="5594" h="13162" fill="none" extrusionOk="0">
                      <a:moveTo>
                        <a:pt x="4834" y="12888"/>
                      </a:moveTo>
                      <a:cubicBezTo>
                        <a:pt x="5016" y="12857"/>
                        <a:pt x="5229" y="12797"/>
                        <a:pt x="5441" y="12797"/>
                      </a:cubicBezTo>
                      <a:cubicBezTo>
                        <a:pt x="5441" y="11763"/>
                        <a:pt x="5441" y="10517"/>
                        <a:pt x="5593" y="9271"/>
                      </a:cubicBezTo>
                      <a:cubicBezTo>
                        <a:pt x="5472" y="8116"/>
                        <a:pt x="5289" y="6900"/>
                        <a:pt x="5016" y="5836"/>
                      </a:cubicBezTo>
                      <a:cubicBezTo>
                        <a:pt x="3861" y="1581"/>
                        <a:pt x="2493" y="0"/>
                        <a:pt x="1429" y="274"/>
                      </a:cubicBezTo>
                      <a:cubicBezTo>
                        <a:pt x="365" y="578"/>
                        <a:pt x="1" y="2614"/>
                        <a:pt x="1125" y="6869"/>
                      </a:cubicBezTo>
                      <a:cubicBezTo>
                        <a:pt x="1429" y="7994"/>
                        <a:pt x="1855" y="9088"/>
                        <a:pt x="2371" y="10152"/>
                      </a:cubicBezTo>
                      <a:cubicBezTo>
                        <a:pt x="3071" y="11155"/>
                        <a:pt x="3739" y="12219"/>
                        <a:pt x="4256" y="13161"/>
                      </a:cubicBezTo>
                      <a:cubicBezTo>
                        <a:pt x="4408" y="13009"/>
                        <a:pt x="4590" y="12918"/>
                        <a:pt x="4834" y="1288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6" name="Google Shape;11266;p13"/>
                <p:cNvSpPr/>
                <p:nvPr/>
              </p:nvSpPr>
              <p:spPr>
                <a:xfrm>
                  <a:off x="-7991525" y="12065050"/>
                  <a:ext cx="262950" cy="262950"/>
                </a:xfrm>
                <a:custGeom>
                  <a:avLst/>
                  <a:gdLst/>
                  <a:ahLst/>
                  <a:cxnLst/>
                  <a:rect l="l" t="t" r="r" b="b"/>
                  <a:pathLst>
                    <a:path w="10518" h="10518" fill="none" extrusionOk="0">
                      <a:moveTo>
                        <a:pt x="10517" y="9636"/>
                      </a:moveTo>
                      <a:cubicBezTo>
                        <a:pt x="10001" y="8724"/>
                        <a:pt x="9423" y="7660"/>
                        <a:pt x="8876" y="6536"/>
                      </a:cubicBezTo>
                      <a:cubicBezTo>
                        <a:pt x="8207" y="5563"/>
                        <a:pt x="7478" y="4621"/>
                        <a:pt x="6657" y="3831"/>
                      </a:cubicBezTo>
                      <a:cubicBezTo>
                        <a:pt x="3526" y="700"/>
                        <a:pt x="1551" y="1"/>
                        <a:pt x="760" y="791"/>
                      </a:cubicBezTo>
                      <a:cubicBezTo>
                        <a:pt x="1" y="1581"/>
                        <a:pt x="669" y="3527"/>
                        <a:pt x="3800" y="6688"/>
                      </a:cubicBezTo>
                      <a:cubicBezTo>
                        <a:pt x="4560" y="7448"/>
                        <a:pt x="5441" y="8147"/>
                        <a:pt x="6292" y="8755"/>
                      </a:cubicBezTo>
                      <a:cubicBezTo>
                        <a:pt x="7539" y="9332"/>
                        <a:pt x="8694" y="9940"/>
                        <a:pt x="9636" y="10518"/>
                      </a:cubicBezTo>
                      <a:cubicBezTo>
                        <a:pt x="9910" y="10183"/>
                        <a:pt x="10183" y="9849"/>
                        <a:pt x="10517" y="9636"/>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7" name="Google Shape;11267;p13"/>
                <p:cNvSpPr/>
                <p:nvPr/>
              </p:nvSpPr>
              <p:spPr>
                <a:xfrm>
                  <a:off x="-7688325" y="11973875"/>
                  <a:ext cx="139075" cy="328300"/>
                </a:xfrm>
                <a:custGeom>
                  <a:avLst/>
                  <a:gdLst/>
                  <a:ahLst/>
                  <a:cxnLst/>
                  <a:rect l="l" t="t" r="r" b="b"/>
                  <a:pathLst>
                    <a:path w="5563" h="13132" fill="none" extrusionOk="0">
                      <a:moveTo>
                        <a:pt x="92" y="12827"/>
                      </a:moveTo>
                      <a:cubicBezTo>
                        <a:pt x="517" y="12858"/>
                        <a:pt x="912" y="12949"/>
                        <a:pt x="1277" y="13131"/>
                      </a:cubicBezTo>
                      <a:cubicBezTo>
                        <a:pt x="1824" y="12189"/>
                        <a:pt x="2493" y="11034"/>
                        <a:pt x="3283" y="9970"/>
                      </a:cubicBezTo>
                      <a:cubicBezTo>
                        <a:pt x="3739" y="8997"/>
                        <a:pt x="4134" y="7933"/>
                        <a:pt x="4438" y="6900"/>
                      </a:cubicBezTo>
                      <a:cubicBezTo>
                        <a:pt x="5563" y="2645"/>
                        <a:pt x="5198" y="547"/>
                        <a:pt x="4134" y="304"/>
                      </a:cubicBezTo>
                      <a:cubicBezTo>
                        <a:pt x="3070" y="0"/>
                        <a:pt x="1703" y="1611"/>
                        <a:pt x="548" y="5867"/>
                      </a:cubicBezTo>
                      <a:cubicBezTo>
                        <a:pt x="244" y="6991"/>
                        <a:pt x="92" y="8146"/>
                        <a:pt x="0" y="9301"/>
                      </a:cubicBezTo>
                      <a:cubicBezTo>
                        <a:pt x="92" y="10578"/>
                        <a:pt x="92" y="11794"/>
                        <a:pt x="92" y="1282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8" name="Google Shape;11268;p13"/>
                <p:cNvSpPr/>
                <p:nvPr/>
              </p:nvSpPr>
              <p:spPr>
                <a:xfrm>
                  <a:off x="-7689850" y="12430550"/>
                  <a:ext cx="139850" cy="328300"/>
                </a:xfrm>
                <a:custGeom>
                  <a:avLst/>
                  <a:gdLst/>
                  <a:ahLst/>
                  <a:cxnLst/>
                  <a:rect l="l" t="t" r="r" b="b"/>
                  <a:pathLst>
                    <a:path w="5594" h="13132" fill="none" extrusionOk="0">
                      <a:moveTo>
                        <a:pt x="761" y="214"/>
                      </a:moveTo>
                      <a:cubicBezTo>
                        <a:pt x="578" y="275"/>
                        <a:pt x="365" y="305"/>
                        <a:pt x="153" y="305"/>
                      </a:cubicBezTo>
                      <a:cubicBezTo>
                        <a:pt x="153" y="1338"/>
                        <a:pt x="153" y="2585"/>
                        <a:pt x="1" y="3831"/>
                      </a:cubicBezTo>
                      <a:cubicBezTo>
                        <a:pt x="122" y="4986"/>
                        <a:pt x="305" y="6202"/>
                        <a:pt x="578" y="7296"/>
                      </a:cubicBezTo>
                      <a:cubicBezTo>
                        <a:pt x="1733" y="11551"/>
                        <a:pt x="3101" y="13132"/>
                        <a:pt x="4165" y="12889"/>
                      </a:cubicBezTo>
                      <a:cubicBezTo>
                        <a:pt x="5229" y="12585"/>
                        <a:pt x="5593" y="10518"/>
                        <a:pt x="4469" y="6262"/>
                      </a:cubicBezTo>
                      <a:cubicBezTo>
                        <a:pt x="4165" y="5168"/>
                        <a:pt x="3739" y="4074"/>
                        <a:pt x="3253" y="3010"/>
                      </a:cubicBezTo>
                      <a:cubicBezTo>
                        <a:pt x="2523" y="1977"/>
                        <a:pt x="1885" y="913"/>
                        <a:pt x="1338" y="1"/>
                      </a:cubicBezTo>
                      <a:cubicBezTo>
                        <a:pt x="1156" y="123"/>
                        <a:pt x="973" y="183"/>
                        <a:pt x="761" y="214"/>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9" name="Google Shape;11269;p13"/>
                <p:cNvSpPr/>
                <p:nvPr/>
              </p:nvSpPr>
              <p:spPr>
                <a:xfrm>
                  <a:off x="-7650325" y="12405475"/>
                  <a:ext cx="262175" cy="262950"/>
                </a:xfrm>
                <a:custGeom>
                  <a:avLst/>
                  <a:gdLst/>
                  <a:ahLst/>
                  <a:cxnLst/>
                  <a:rect l="l" t="t" r="r" b="b"/>
                  <a:pathLst>
                    <a:path w="10487" h="10518" fill="none" extrusionOk="0">
                      <a:moveTo>
                        <a:pt x="0" y="882"/>
                      </a:moveTo>
                      <a:cubicBezTo>
                        <a:pt x="517" y="1794"/>
                        <a:pt x="1094" y="2858"/>
                        <a:pt x="1611" y="4013"/>
                      </a:cubicBezTo>
                      <a:cubicBezTo>
                        <a:pt x="2310" y="4955"/>
                        <a:pt x="3040" y="5898"/>
                        <a:pt x="3830" y="6688"/>
                      </a:cubicBezTo>
                      <a:cubicBezTo>
                        <a:pt x="6930" y="9819"/>
                        <a:pt x="8906" y="10518"/>
                        <a:pt x="9727" y="9727"/>
                      </a:cubicBezTo>
                      <a:cubicBezTo>
                        <a:pt x="10487" y="8968"/>
                        <a:pt x="9788" y="6992"/>
                        <a:pt x="6687" y="3831"/>
                      </a:cubicBezTo>
                      <a:cubicBezTo>
                        <a:pt x="5927" y="3071"/>
                        <a:pt x="5046" y="2372"/>
                        <a:pt x="4164" y="1764"/>
                      </a:cubicBezTo>
                      <a:cubicBezTo>
                        <a:pt x="2949" y="1186"/>
                        <a:pt x="1763" y="578"/>
                        <a:pt x="821" y="1"/>
                      </a:cubicBezTo>
                      <a:cubicBezTo>
                        <a:pt x="639" y="366"/>
                        <a:pt x="365" y="670"/>
                        <a:pt x="0" y="882"/>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0" name="Google Shape;11270;p13"/>
                <p:cNvSpPr/>
                <p:nvPr/>
              </p:nvSpPr>
              <p:spPr>
                <a:xfrm>
                  <a:off x="-7828900" y="12431325"/>
                  <a:ext cx="139075" cy="329050"/>
                </a:xfrm>
                <a:custGeom>
                  <a:avLst/>
                  <a:gdLst/>
                  <a:ahLst/>
                  <a:cxnLst/>
                  <a:rect l="l" t="t" r="r" b="b"/>
                  <a:pathLst>
                    <a:path w="5563" h="13162" fill="none" extrusionOk="0">
                      <a:moveTo>
                        <a:pt x="5471" y="304"/>
                      </a:moveTo>
                      <a:cubicBezTo>
                        <a:pt x="5046" y="274"/>
                        <a:pt x="4651" y="183"/>
                        <a:pt x="4286" y="0"/>
                      </a:cubicBezTo>
                      <a:cubicBezTo>
                        <a:pt x="3739" y="943"/>
                        <a:pt x="3070" y="2098"/>
                        <a:pt x="2280" y="3162"/>
                      </a:cubicBezTo>
                      <a:cubicBezTo>
                        <a:pt x="1824" y="4134"/>
                        <a:pt x="1429" y="5198"/>
                        <a:pt x="1125" y="6231"/>
                      </a:cubicBezTo>
                      <a:cubicBezTo>
                        <a:pt x="0" y="10487"/>
                        <a:pt x="365" y="12584"/>
                        <a:pt x="1429" y="12858"/>
                      </a:cubicBezTo>
                      <a:cubicBezTo>
                        <a:pt x="2493" y="13162"/>
                        <a:pt x="3860" y="11520"/>
                        <a:pt x="5016" y="7265"/>
                      </a:cubicBezTo>
                      <a:cubicBezTo>
                        <a:pt x="5319" y="6140"/>
                        <a:pt x="5471" y="4985"/>
                        <a:pt x="5563" y="3800"/>
                      </a:cubicBezTo>
                      <a:cubicBezTo>
                        <a:pt x="5471" y="2554"/>
                        <a:pt x="5411" y="1338"/>
                        <a:pt x="5471" y="304"/>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1" name="Google Shape;11271;p13"/>
                <p:cNvSpPr/>
                <p:nvPr/>
              </p:nvSpPr>
              <p:spPr>
                <a:xfrm>
                  <a:off x="-7626025" y="12226900"/>
                  <a:ext cx="329075" cy="139850"/>
                </a:xfrm>
                <a:custGeom>
                  <a:avLst/>
                  <a:gdLst/>
                  <a:ahLst/>
                  <a:cxnLst/>
                  <a:rect l="l" t="t" r="r" b="b"/>
                  <a:pathLst>
                    <a:path w="13163" h="5594" fill="none" extrusionOk="0">
                      <a:moveTo>
                        <a:pt x="274" y="4834"/>
                      </a:moveTo>
                      <a:cubicBezTo>
                        <a:pt x="305" y="5016"/>
                        <a:pt x="335" y="5259"/>
                        <a:pt x="335" y="5442"/>
                      </a:cubicBezTo>
                      <a:cubicBezTo>
                        <a:pt x="1369" y="5442"/>
                        <a:pt x="2615" y="5442"/>
                        <a:pt x="3892" y="5594"/>
                      </a:cubicBezTo>
                      <a:cubicBezTo>
                        <a:pt x="5016" y="5472"/>
                        <a:pt x="6232" y="5290"/>
                        <a:pt x="7296" y="5016"/>
                      </a:cubicBezTo>
                      <a:cubicBezTo>
                        <a:pt x="11551" y="3892"/>
                        <a:pt x="13162" y="2524"/>
                        <a:pt x="12889" y="1460"/>
                      </a:cubicBezTo>
                      <a:cubicBezTo>
                        <a:pt x="12585" y="396"/>
                        <a:pt x="10518" y="1"/>
                        <a:pt x="6262" y="1156"/>
                      </a:cubicBezTo>
                      <a:cubicBezTo>
                        <a:pt x="5168" y="1460"/>
                        <a:pt x="4074" y="1885"/>
                        <a:pt x="3010" y="2372"/>
                      </a:cubicBezTo>
                      <a:cubicBezTo>
                        <a:pt x="1977" y="3101"/>
                        <a:pt x="913" y="3740"/>
                        <a:pt x="1" y="4256"/>
                      </a:cubicBezTo>
                      <a:cubicBezTo>
                        <a:pt x="122" y="4469"/>
                        <a:pt x="183" y="4651"/>
                        <a:pt x="274" y="4834"/>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2" name="Google Shape;11272;p13"/>
                <p:cNvSpPr/>
                <p:nvPr/>
              </p:nvSpPr>
              <p:spPr>
                <a:xfrm>
                  <a:off x="-7650325" y="12065825"/>
                  <a:ext cx="262950" cy="262175"/>
                </a:xfrm>
                <a:custGeom>
                  <a:avLst/>
                  <a:gdLst/>
                  <a:ahLst/>
                  <a:cxnLst/>
                  <a:rect l="l" t="t" r="r" b="b"/>
                  <a:pathLst>
                    <a:path w="10518" h="10487" fill="none" extrusionOk="0">
                      <a:moveTo>
                        <a:pt x="851" y="10487"/>
                      </a:moveTo>
                      <a:cubicBezTo>
                        <a:pt x="1763" y="9939"/>
                        <a:pt x="2827" y="9362"/>
                        <a:pt x="3982" y="8845"/>
                      </a:cubicBezTo>
                      <a:cubicBezTo>
                        <a:pt x="4924" y="8176"/>
                        <a:pt x="5867" y="7447"/>
                        <a:pt x="6687" y="6657"/>
                      </a:cubicBezTo>
                      <a:cubicBezTo>
                        <a:pt x="9788" y="3526"/>
                        <a:pt x="10517" y="1550"/>
                        <a:pt x="9727" y="760"/>
                      </a:cubicBezTo>
                      <a:cubicBezTo>
                        <a:pt x="8967" y="0"/>
                        <a:pt x="6991" y="669"/>
                        <a:pt x="3830" y="3800"/>
                      </a:cubicBezTo>
                      <a:cubicBezTo>
                        <a:pt x="3070" y="4559"/>
                        <a:pt x="2341" y="5441"/>
                        <a:pt x="1733" y="6292"/>
                      </a:cubicBezTo>
                      <a:cubicBezTo>
                        <a:pt x="1155" y="7508"/>
                        <a:pt x="547" y="8693"/>
                        <a:pt x="0" y="9635"/>
                      </a:cubicBezTo>
                      <a:cubicBezTo>
                        <a:pt x="365" y="9818"/>
                        <a:pt x="639" y="10152"/>
                        <a:pt x="851" y="1048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3" name="Google Shape;11273;p13"/>
                <p:cNvSpPr/>
                <p:nvPr/>
              </p:nvSpPr>
              <p:spPr>
                <a:xfrm>
                  <a:off x="-7623725" y="12367500"/>
                  <a:ext cx="327525" cy="140600"/>
                </a:xfrm>
                <a:custGeom>
                  <a:avLst/>
                  <a:gdLst/>
                  <a:ahLst/>
                  <a:cxnLst/>
                  <a:rect l="l" t="t" r="r" b="b"/>
                  <a:pathLst>
                    <a:path w="13101" h="5624" fill="none" extrusionOk="0">
                      <a:moveTo>
                        <a:pt x="7234" y="578"/>
                      </a:moveTo>
                      <a:cubicBezTo>
                        <a:pt x="6140" y="274"/>
                        <a:pt x="4955" y="122"/>
                        <a:pt x="3830" y="0"/>
                      </a:cubicBezTo>
                      <a:cubicBezTo>
                        <a:pt x="2584" y="122"/>
                        <a:pt x="1307" y="152"/>
                        <a:pt x="304" y="152"/>
                      </a:cubicBezTo>
                      <a:cubicBezTo>
                        <a:pt x="243" y="578"/>
                        <a:pt x="182" y="973"/>
                        <a:pt x="0" y="1338"/>
                      </a:cubicBezTo>
                      <a:cubicBezTo>
                        <a:pt x="942" y="1885"/>
                        <a:pt x="2067" y="2553"/>
                        <a:pt x="3131" y="3344"/>
                      </a:cubicBezTo>
                      <a:cubicBezTo>
                        <a:pt x="4134" y="3800"/>
                        <a:pt x="5198" y="4195"/>
                        <a:pt x="6231" y="4499"/>
                      </a:cubicBezTo>
                      <a:cubicBezTo>
                        <a:pt x="10487" y="5623"/>
                        <a:pt x="12584" y="5259"/>
                        <a:pt x="12827" y="4195"/>
                      </a:cubicBezTo>
                      <a:cubicBezTo>
                        <a:pt x="13101" y="3040"/>
                        <a:pt x="11490" y="1733"/>
                        <a:pt x="7234" y="57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4" name="Google Shape;11274;p13"/>
                <p:cNvSpPr/>
                <p:nvPr/>
              </p:nvSpPr>
              <p:spPr>
                <a:xfrm>
                  <a:off x="-8081200" y="12366725"/>
                  <a:ext cx="329075" cy="139850"/>
                </a:xfrm>
                <a:custGeom>
                  <a:avLst/>
                  <a:gdLst/>
                  <a:ahLst/>
                  <a:cxnLst/>
                  <a:rect l="l" t="t" r="r" b="b"/>
                  <a:pathLst>
                    <a:path w="13163" h="5594" fill="none" extrusionOk="0">
                      <a:moveTo>
                        <a:pt x="12889" y="761"/>
                      </a:moveTo>
                      <a:cubicBezTo>
                        <a:pt x="12858" y="578"/>
                        <a:pt x="12828" y="335"/>
                        <a:pt x="12828" y="153"/>
                      </a:cubicBezTo>
                      <a:cubicBezTo>
                        <a:pt x="11794" y="153"/>
                        <a:pt x="10548" y="153"/>
                        <a:pt x="9272" y="1"/>
                      </a:cubicBezTo>
                      <a:cubicBezTo>
                        <a:pt x="8147" y="122"/>
                        <a:pt x="6931" y="305"/>
                        <a:pt x="5867" y="578"/>
                      </a:cubicBezTo>
                      <a:cubicBezTo>
                        <a:pt x="1612" y="1703"/>
                        <a:pt x="1" y="3071"/>
                        <a:pt x="274" y="4135"/>
                      </a:cubicBezTo>
                      <a:cubicBezTo>
                        <a:pt x="578" y="5198"/>
                        <a:pt x="2645" y="5594"/>
                        <a:pt x="6901" y="4438"/>
                      </a:cubicBezTo>
                      <a:cubicBezTo>
                        <a:pt x="7995" y="4135"/>
                        <a:pt x="9089" y="3739"/>
                        <a:pt x="10153" y="3223"/>
                      </a:cubicBezTo>
                      <a:cubicBezTo>
                        <a:pt x="11186" y="2524"/>
                        <a:pt x="12250" y="1855"/>
                        <a:pt x="13162" y="1338"/>
                      </a:cubicBezTo>
                      <a:cubicBezTo>
                        <a:pt x="13041" y="1156"/>
                        <a:pt x="12980" y="943"/>
                        <a:pt x="12889" y="761"/>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5" name="Google Shape;11275;p13"/>
                <p:cNvSpPr/>
                <p:nvPr/>
              </p:nvSpPr>
              <p:spPr>
                <a:xfrm>
                  <a:off x="-7990775" y="12405475"/>
                  <a:ext cx="262950" cy="262200"/>
                </a:xfrm>
                <a:custGeom>
                  <a:avLst/>
                  <a:gdLst/>
                  <a:ahLst/>
                  <a:cxnLst/>
                  <a:rect l="l" t="t" r="r" b="b"/>
                  <a:pathLst>
                    <a:path w="10518" h="10488" fill="none" extrusionOk="0">
                      <a:moveTo>
                        <a:pt x="9667" y="1"/>
                      </a:moveTo>
                      <a:cubicBezTo>
                        <a:pt x="8755" y="548"/>
                        <a:pt x="7691" y="1126"/>
                        <a:pt x="6536" y="1642"/>
                      </a:cubicBezTo>
                      <a:cubicBezTo>
                        <a:pt x="5594" y="2311"/>
                        <a:pt x="4651" y="3040"/>
                        <a:pt x="3831" y="3831"/>
                      </a:cubicBezTo>
                      <a:cubicBezTo>
                        <a:pt x="730" y="6961"/>
                        <a:pt x="1" y="8937"/>
                        <a:pt x="791" y="9727"/>
                      </a:cubicBezTo>
                      <a:cubicBezTo>
                        <a:pt x="1551" y="10487"/>
                        <a:pt x="3527" y="9819"/>
                        <a:pt x="6688" y="6688"/>
                      </a:cubicBezTo>
                      <a:cubicBezTo>
                        <a:pt x="7448" y="5928"/>
                        <a:pt x="8177" y="5077"/>
                        <a:pt x="8785" y="4196"/>
                      </a:cubicBezTo>
                      <a:cubicBezTo>
                        <a:pt x="9363" y="2980"/>
                        <a:pt x="9971" y="1794"/>
                        <a:pt x="10518" y="882"/>
                      </a:cubicBezTo>
                      <a:cubicBezTo>
                        <a:pt x="10153" y="670"/>
                        <a:pt x="9849" y="366"/>
                        <a:pt x="9667" y="1"/>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6" name="Google Shape;11276;p13"/>
                <p:cNvSpPr/>
                <p:nvPr/>
              </p:nvSpPr>
              <p:spPr>
                <a:xfrm>
                  <a:off x="-8081950" y="12226150"/>
                  <a:ext cx="329050" cy="139850"/>
                </a:xfrm>
                <a:custGeom>
                  <a:avLst/>
                  <a:gdLst/>
                  <a:ahLst/>
                  <a:cxnLst/>
                  <a:rect l="l" t="t" r="r" b="b"/>
                  <a:pathLst>
                    <a:path w="13162" h="5594" fill="none" extrusionOk="0">
                      <a:moveTo>
                        <a:pt x="12858" y="5472"/>
                      </a:moveTo>
                      <a:cubicBezTo>
                        <a:pt x="12888" y="5046"/>
                        <a:pt x="12949" y="4681"/>
                        <a:pt x="13162" y="4286"/>
                      </a:cubicBezTo>
                      <a:cubicBezTo>
                        <a:pt x="12189" y="3770"/>
                        <a:pt x="11065" y="3071"/>
                        <a:pt x="10001" y="2280"/>
                      </a:cubicBezTo>
                      <a:cubicBezTo>
                        <a:pt x="8998" y="1824"/>
                        <a:pt x="7934" y="1460"/>
                        <a:pt x="6931" y="1156"/>
                      </a:cubicBezTo>
                      <a:cubicBezTo>
                        <a:pt x="2675" y="1"/>
                        <a:pt x="578" y="396"/>
                        <a:pt x="304" y="1460"/>
                      </a:cubicBezTo>
                      <a:cubicBezTo>
                        <a:pt x="0" y="2523"/>
                        <a:pt x="1642" y="3891"/>
                        <a:pt x="5897" y="5016"/>
                      </a:cubicBezTo>
                      <a:cubicBezTo>
                        <a:pt x="6991" y="5320"/>
                        <a:pt x="8177" y="5472"/>
                        <a:pt x="9302" y="5593"/>
                      </a:cubicBezTo>
                      <a:cubicBezTo>
                        <a:pt x="10578" y="5502"/>
                        <a:pt x="11794" y="5472"/>
                        <a:pt x="12858" y="5472"/>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1277" name="Google Shape;11277;p13"/>
          <p:cNvSpPr/>
          <p:nvPr/>
        </p:nvSpPr>
        <p:spPr>
          <a:xfrm rot="-5400000">
            <a:off x="4273900" y="-2846150"/>
            <a:ext cx="596100" cy="7713300"/>
          </a:xfrm>
          <a:prstGeom prst="snip2SameRect">
            <a:avLst>
              <a:gd name="adj1" fmla="val 29295"/>
              <a:gd name="adj2" fmla="val 0"/>
            </a:avLst>
          </a:prstGeom>
          <a:solidFill>
            <a:schemeClr val="accent4"/>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8" name="Google Shape;11278;p13"/>
          <p:cNvSpPr txBox="1">
            <a:spLocks noGrp="1"/>
          </p:cNvSpPr>
          <p:nvPr>
            <p:ph type="title"/>
          </p:nvPr>
        </p:nvSpPr>
        <p:spPr>
          <a:xfrm>
            <a:off x="712500" y="712500"/>
            <a:ext cx="7719000" cy="599400"/>
          </a:xfrm>
          <a:prstGeom prst="rect">
            <a:avLst/>
          </a:prstGeom>
          <a:noFill/>
          <a:ln>
            <a:noFill/>
          </a:ln>
        </p:spPr>
        <p:txBody>
          <a:bodyPr spcFirstLastPara="1" wrap="square" lIns="182875" tIns="91425" rIns="182875" bIns="91425" anchor="ctr" anchorCtr="0">
            <a:noAutofit/>
          </a:bodyPr>
          <a:lstStyle>
            <a:lvl1pPr lvl="0" algn="ctr" rtl="0">
              <a:spcBef>
                <a:spcPts val="0"/>
              </a:spcBef>
              <a:spcAft>
                <a:spcPts val="0"/>
              </a:spcAft>
              <a:buSzPts val="35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1279" name="Google Shape;11279;p13"/>
          <p:cNvSpPr txBox="1">
            <a:spLocks noGrp="1"/>
          </p:cNvSpPr>
          <p:nvPr>
            <p:ph type="title" idx="2"/>
          </p:nvPr>
        </p:nvSpPr>
        <p:spPr>
          <a:xfrm>
            <a:off x="1314501" y="2635580"/>
            <a:ext cx="1447200" cy="3405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rgbClr val="000000"/>
              </a:buClr>
              <a:buSzPts val="3500"/>
              <a:buNone/>
              <a:defRPr sz="2500" i="0">
                <a:solidFill>
                  <a:schemeClr val="accent2"/>
                </a:solidFill>
              </a:defRPr>
            </a:lvl1pPr>
            <a:lvl2pPr lvl="1" algn="ctr" rtl="0">
              <a:spcBef>
                <a:spcPts val="0"/>
              </a:spcBef>
              <a:spcAft>
                <a:spcPts val="0"/>
              </a:spcAft>
              <a:buClr>
                <a:srgbClr val="000000"/>
              </a:buClr>
              <a:buSzPts val="3000"/>
              <a:buNone/>
              <a:defRPr sz="3000">
                <a:solidFill>
                  <a:srgbClr val="000000"/>
                </a:solidFill>
              </a:defRPr>
            </a:lvl2pPr>
            <a:lvl3pPr lvl="2" algn="ctr" rtl="0">
              <a:spcBef>
                <a:spcPts val="0"/>
              </a:spcBef>
              <a:spcAft>
                <a:spcPts val="0"/>
              </a:spcAft>
              <a:buClr>
                <a:srgbClr val="000000"/>
              </a:buClr>
              <a:buSzPts val="3000"/>
              <a:buNone/>
              <a:defRPr sz="3000">
                <a:solidFill>
                  <a:srgbClr val="000000"/>
                </a:solidFill>
              </a:defRPr>
            </a:lvl3pPr>
            <a:lvl4pPr lvl="3" algn="ctr" rtl="0">
              <a:spcBef>
                <a:spcPts val="0"/>
              </a:spcBef>
              <a:spcAft>
                <a:spcPts val="0"/>
              </a:spcAft>
              <a:buClr>
                <a:srgbClr val="000000"/>
              </a:buClr>
              <a:buSzPts val="3000"/>
              <a:buNone/>
              <a:defRPr sz="3000">
                <a:solidFill>
                  <a:srgbClr val="000000"/>
                </a:solidFill>
              </a:defRPr>
            </a:lvl4pPr>
            <a:lvl5pPr lvl="4" algn="ctr" rtl="0">
              <a:spcBef>
                <a:spcPts val="0"/>
              </a:spcBef>
              <a:spcAft>
                <a:spcPts val="0"/>
              </a:spcAft>
              <a:buClr>
                <a:srgbClr val="000000"/>
              </a:buClr>
              <a:buSzPts val="3000"/>
              <a:buNone/>
              <a:defRPr sz="3000">
                <a:solidFill>
                  <a:srgbClr val="000000"/>
                </a:solidFill>
              </a:defRPr>
            </a:lvl5pPr>
            <a:lvl6pPr lvl="5" algn="ctr" rtl="0">
              <a:spcBef>
                <a:spcPts val="0"/>
              </a:spcBef>
              <a:spcAft>
                <a:spcPts val="0"/>
              </a:spcAft>
              <a:buClr>
                <a:srgbClr val="000000"/>
              </a:buClr>
              <a:buSzPts val="3000"/>
              <a:buNone/>
              <a:defRPr sz="3000">
                <a:solidFill>
                  <a:srgbClr val="000000"/>
                </a:solidFill>
              </a:defRPr>
            </a:lvl6pPr>
            <a:lvl7pPr lvl="6" algn="ctr" rtl="0">
              <a:spcBef>
                <a:spcPts val="0"/>
              </a:spcBef>
              <a:spcAft>
                <a:spcPts val="0"/>
              </a:spcAft>
              <a:buClr>
                <a:srgbClr val="000000"/>
              </a:buClr>
              <a:buSzPts val="3000"/>
              <a:buNone/>
              <a:defRPr sz="3000">
                <a:solidFill>
                  <a:srgbClr val="000000"/>
                </a:solidFill>
              </a:defRPr>
            </a:lvl7pPr>
            <a:lvl8pPr lvl="7" algn="ctr" rtl="0">
              <a:spcBef>
                <a:spcPts val="0"/>
              </a:spcBef>
              <a:spcAft>
                <a:spcPts val="0"/>
              </a:spcAft>
              <a:buClr>
                <a:srgbClr val="000000"/>
              </a:buClr>
              <a:buSzPts val="3000"/>
              <a:buNone/>
              <a:defRPr sz="3000">
                <a:solidFill>
                  <a:srgbClr val="000000"/>
                </a:solidFill>
              </a:defRPr>
            </a:lvl8pPr>
            <a:lvl9pPr lvl="8" algn="ctr" rtl="0">
              <a:spcBef>
                <a:spcPts val="0"/>
              </a:spcBef>
              <a:spcAft>
                <a:spcPts val="0"/>
              </a:spcAft>
              <a:buClr>
                <a:srgbClr val="000000"/>
              </a:buClr>
              <a:buSzPts val="3000"/>
              <a:buNone/>
              <a:defRPr sz="3000">
                <a:solidFill>
                  <a:srgbClr val="000000"/>
                </a:solidFill>
              </a:defRPr>
            </a:lvl9pPr>
          </a:lstStyle>
          <a:p>
            <a:endParaRPr/>
          </a:p>
        </p:txBody>
      </p:sp>
      <p:sp>
        <p:nvSpPr>
          <p:cNvPr id="11280" name="Google Shape;11280;p13"/>
          <p:cNvSpPr txBox="1">
            <a:spLocks noGrp="1"/>
          </p:cNvSpPr>
          <p:nvPr>
            <p:ph type="subTitle" idx="1"/>
          </p:nvPr>
        </p:nvSpPr>
        <p:spPr>
          <a:xfrm>
            <a:off x="1314500" y="2968950"/>
            <a:ext cx="1449300" cy="10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1281" name="Google Shape;11281;p13"/>
          <p:cNvSpPr txBox="1">
            <a:spLocks noGrp="1"/>
          </p:cNvSpPr>
          <p:nvPr>
            <p:ph type="title" idx="3"/>
          </p:nvPr>
        </p:nvSpPr>
        <p:spPr>
          <a:xfrm>
            <a:off x="6381278" y="2635580"/>
            <a:ext cx="1447200" cy="3405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rgbClr val="000000"/>
              </a:buClr>
              <a:buSzPts val="3500"/>
              <a:buNone/>
              <a:defRPr sz="2500" i="0">
                <a:solidFill>
                  <a:schemeClr val="accent2"/>
                </a:solidFill>
              </a:defRPr>
            </a:lvl1pPr>
            <a:lvl2pPr lvl="1" algn="ctr" rtl="0">
              <a:spcBef>
                <a:spcPts val="0"/>
              </a:spcBef>
              <a:spcAft>
                <a:spcPts val="0"/>
              </a:spcAft>
              <a:buClr>
                <a:srgbClr val="000000"/>
              </a:buClr>
              <a:buSzPts val="3000"/>
              <a:buNone/>
              <a:defRPr sz="3000">
                <a:solidFill>
                  <a:srgbClr val="000000"/>
                </a:solidFill>
              </a:defRPr>
            </a:lvl2pPr>
            <a:lvl3pPr lvl="2" algn="ctr" rtl="0">
              <a:spcBef>
                <a:spcPts val="0"/>
              </a:spcBef>
              <a:spcAft>
                <a:spcPts val="0"/>
              </a:spcAft>
              <a:buClr>
                <a:srgbClr val="000000"/>
              </a:buClr>
              <a:buSzPts val="3000"/>
              <a:buNone/>
              <a:defRPr sz="3000">
                <a:solidFill>
                  <a:srgbClr val="000000"/>
                </a:solidFill>
              </a:defRPr>
            </a:lvl3pPr>
            <a:lvl4pPr lvl="3" algn="ctr" rtl="0">
              <a:spcBef>
                <a:spcPts val="0"/>
              </a:spcBef>
              <a:spcAft>
                <a:spcPts val="0"/>
              </a:spcAft>
              <a:buClr>
                <a:srgbClr val="000000"/>
              </a:buClr>
              <a:buSzPts val="3000"/>
              <a:buNone/>
              <a:defRPr sz="3000">
                <a:solidFill>
                  <a:srgbClr val="000000"/>
                </a:solidFill>
              </a:defRPr>
            </a:lvl4pPr>
            <a:lvl5pPr lvl="4" algn="ctr" rtl="0">
              <a:spcBef>
                <a:spcPts val="0"/>
              </a:spcBef>
              <a:spcAft>
                <a:spcPts val="0"/>
              </a:spcAft>
              <a:buClr>
                <a:srgbClr val="000000"/>
              </a:buClr>
              <a:buSzPts val="3000"/>
              <a:buNone/>
              <a:defRPr sz="3000">
                <a:solidFill>
                  <a:srgbClr val="000000"/>
                </a:solidFill>
              </a:defRPr>
            </a:lvl5pPr>
            <a:lvl6pPr lvl="5" algn="ctr" rtl="0">
              <a:spcBef>
                <a:spcPts val="0"/>
              </a:spcBef>
              <a:spcAft>
                <a:spcPts val="0"/>
              </a:spcAft>
              <a:buClr>
                <a:srgbClr val="000000"/>
              </a:buClr>
              <a:buSzPts val="3000"/>
              <a:buNone/>
              <a:defRPr sz="3000">
                <a:solidFill>
                  <a:srgbClr val="000000"/>
                </a:solidFill>
              </a:defRPr>
            </a:lvl6pPr>
            <a:lvl7pPr lvl="6" algn="ctr" rtl="0">
              <a:spcBef>
                <a:spcPts val="0"/>
              </a:spcBef>
              <a:spcAft>
                <a:spcPts val="0"/>
              </a:spcAft>
              <a:buClr>
                <a:srgbClr val="000000"/>
              </a:buClr>
              <a:buSzPts val="3000"/>
              <a:buNone/>
              <a:defRPr sz="3000">
                <a:solidFill>
                  <a:srgbClr val="000000"/>
                </a:solidFill>
              </a:defRPr>
            </a:lvl7pPr>
            <a:lvl8pPr lvl="7" algn="ctr" rtl="0">
              <a:spcBef>
                <a:spcPts val="0"/>
              </a:spcBef>
              <a:spcAft>
                <a:spcPts val="0"/>
              </a:spcAft>
              <a:buClr>
                <a:srgbClr val="000000"/>
              </a:buClr>
              <a:buSzPts val="3000"/>
              <a:buNone/>
              <a:defRPr sz="3000">
                <a:solidFill>
                  <a:srgbClr val="000000"/>
                </a:solidFill>
              </a:defRPr>
            </a:lvl8pPr>
            <a:lvl9pPr lvl="8" algn="ctr" rtl="0">
              <a:spcBef>
                <a:spcPts val="0"/>
              </a:spcBef>
              <a:spcAft>
                <a:spcPts val="0"/>
              </a:spcAft>
              <a:buClr>
                <a:srgbClr val="000000"/>
              </a:buClr>
              <a:buSzPts val="3000"/>
              <a:buNone/>
              <a:defRPr sz="3000">
                <a:solidFill>
                  <a:srgbClr val="000000"/>
                </a:solidFill>
              </a:defRPr>
            </a:lvl9pPr>
          </a:lstStyle>
          <a:p>
            <a:endParaRPr/>
          </a:p>
        </p:txBody>
      </p:sp>
      <p:sp>
        <p:nvSpPr>
          <p:cNvPr id="11282" name="Google Shape;11282;p13"/>
          <p:cNvSpPr txBox="1">
            <a:spLocks noGrp="1"/>
          </p:cNvSpPr>
          <p:nvPr>
            <p:ph type="subTitle" idx="4"/>
          </p:nvPr>
        </p:nvSpPr>
        <p:spPr>
          <a:xfrm>
            <a:off x="6380203" y="2968950"/>
            <a:ext cx="1449300" cy="10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1283" name="Google Shape;11283;p13"/>
          <p:cNvSpPr txBox="1">
            <a:spLocks noGrp="1"/>
          </p:cNvSpPr>
          <p:nvPr>
            <p:ph type="title" idx="5"/>
          </p:nvPr>
        </p:nvSpPr>
        <p:spPr>
          <a:xfrm>
            <a:off x="3003615" y="2635580"/>
            <a:ext cx="1447200" cy="3405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rgbClr val="000000"/>
              </a:buClr>
              <a:buSzPts val="3500"/>
              <a:buNone/>
              <a:defRPr sz="2500" i="0">
                <a:solidFill>
                  <a:schemeClr val="accent2"/>
                </a:solidFill>
              </a:defRPr>
            </a:lvl1pPr>
            <a:lvl2pPr lvl="1" algn="ctr" rtl="0">
              <a:spcBef>
                <a:spcPts val="0"/>
              </a:spcBef>
              <a:spcAft>
                <a:spcPts val="0"/>
              </a:spcAft>
              <a:buClr>
                <a:srgbClr val="000000"/>
              </a:buClr>
              <a:buSzPts val="1400"/>
              <a:buNone/>
              <a:defRPr sz="1400">
                <a:solidFill>
                  <a:srgbClr val="000000"/>
                </a:solidFill>
              </a:defRPr>
            </a:lvl2pPr>
            <a:lvl3pPr lvl="2" algn="ctr" rtl="0">
              <a:spcBef>
                <a:spcPts val="0"/>
              </a:spcBef>
              <a:spcAft>
                <a:spcPts val="0"/>
              </a:spcAft>
              <a:buClr>
                <a:srgbClr val="000000"/>
              </a:buClr>
              <a:buSzPts val="1400"/>
              <a:buNone/>
              <a:defRPr sz="1400">
                <a:solidFill>
                  <a:srgbClr val="000000"/>
                </a:solidFill>
              </a:defRPr>
            </a:lvl3pPr>
            <a:lvl4pPr lvl="3" algn="ctr" rtl="0">
              <a:spcBef>
                <a:spcPts val="0"/>
              </a:spcBef>
              <a:spcAft>
                <a:spcPts val="0"/>
              </a:spcAft>
              <a:buClr>
                <a:srgbClr val="000000"/>
              </a:buClr>
              <a:buSzPts val="1400"/>
              <a:buNone/>
              <a:defRPr sz="1400">
                <a:solidFill>
                  <a:srgbClr val="000000"/>
                </a:solidFill>
              </a:defRPr>
            </a:lvl4pPr>
            <a:lvl5pPr lvl="4" algn="ctr" rtl="0">
              <a:spcBef>
                <a:spcPts val="0"/>
              </a:spcBef>
              <a:spcAft>
                <a:spcPts val="0"/>
              </a:spcAft>
              <a:buClr>
                <a:srgbClr val="000000"/>
              </a:buClr>
              <a:buSzPts val="1400"/>
              <a:buNone/>
              <a:defRPr sz="1400">
                <a:solidFill>
                  <a:srgbClr val="000000"/>
                </a:solidFill>
              </a:defRPr>
            </a:lvl5pPr>
            <a:lvl6pPr lvl="5" algn="ctr" rtl="0">
              <a:spcBef>
                <a:spcPts val="0"/>
              </a:spcBef>
              <a:spcAft>
                <a:spcPts val="0"/>
              </a:spcAft>
              <a:buClr>
                <a:srgbClr val="000000"/>
              </a:buClr>
              <a:buSzPts val="1400"/>
              <a:buNone/>
              <a:defRPr sz="1400">
                <a:solidFill>
                  <a:srgbClr val="000000"/>
                </a:solidFill>
              </a:defRPr>
            </a:lvl6pPr>
            <a:lvl7pPr lvl="6" algn="ctr" rtl="0">
              <a:spcBef>
                <a:spcPts val="0"/>
              </a:spcBef>
              <a:spcAft>
                <a:spcPts val="0"/>
              </a:spcAft>
              <a:buClr>
                <a:srgbClr val="000000"/>
              </a:buClr>
              <a:buSzPts val="1400"/>
              <a:buNone/>
              <a:defRPr sz="1400">
                <a:solidFill>
                  <a:srgbClr val="000000"/>
                </a:solidFill>
              </a:defRPr>
            </a:lvl7pPr>
            <a:lvl8pPr lvl="7" algn="ctr" rtl="0">
              <a:spcBef>
                <a:spcPts val="0"/>
              </a:spcBef>
              <a:spcAft>
                <a:spcPts val="0"/>
              </a:spcAft>
              <a:buClr>
                <a:srgbClr val="000000"/>
              </a:buClr>
              <a:buSzPts val="1400"/>
              <a:buNone/>
              <a:defRPr sz="1400">
                <a:solidFill>
                  <a:srgbClr val="000000"/>
                </a:solidFill>
              </a:defRPr>
            </a:lvl8pPr>
            <a:lvl9pPr lvl="8" algn="ctr" rtl="0">
              <a:spcBef>
                <a:spcPts val="0"/>
              </a:spcBef>
              <a:spcAft>
                <a:spcPts val="0"/>
              </a:spcAft>
              <a:buClr>
                <a:srgbClr val="000000"/>
              </a:buClr>
              <a:buSzPts val="1400"/>
              <a:buNone/>
              <a:defRPr sz="1400">
                <a:solidFill>
                  <a:srgbClr val="000000"/>
                </a:solidFill>
              </a:defRPr>
            </a:lvl9pPr>
          </a:lstStyle>
          <a:p>
            <a:endParaRPr/>
          </a:p>
        </p:txBody>
      </p:sp>
      <p:sp>
        <p:nvSpPr>
          <p:cNvPr id="11284" name="Google Shape;11284;p13"/>
          <p:cNvSpPr txBox="1">
            <a:spLocks noGrp="1"/>
          </p:cNvSpPr>
          <p:nvPr>
            <p:ph type="subTitle" idx="6"/>
          </p:nvPr>
        </p:nvSpPr>
        <p:spPr>
          <a:xfrm>
            <a:off x="3003086" y="2968950"/>
            <a:ext cx="1449300" cy="10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1285" name="Google Shape;11285;p13"/>
          <p:cNvSpPr txBox="1">
            <a:spLocks noGrp="1"/>
          </p:cNvSpPr>
          <p:nvPr>
            <p:ph type="title" idx="7"/>
          </p:nvPr>
        </p:nvSpPr>
        <p:spPr>
          <a:xfrm>
            <a:off x="4692737" y="2635580"/>
            <a:ext cx="1447200" cy="3405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Clr>
                <a:srgbClr val="000000"/>
              </a:buClr>
              <a:buSzPts val="3500"/>
              <a:buNone/>
              <a:defRPr sz="2500" i="0">
                <a:solidFill>
                  <a:schemeClr val="accent2"/>
                </a:solidFill>
              </a:defRPr>
            </a:lvl1pPr>
            <a:lvl2pPr lvl="1" algn="ctr" rtl="0">
              <a:spcBef>
                <a:spcPts val="0"/>
              </a:spcBef>
              <a:spcAft>
                <a:spcPts val="0"/>
              </a:spcAft>
              <a:buClr>
                <a:srgbClr val="000000"/>
              </a:buClr>
              <a:buSzPts val="3000"/>
              <a:buNone/>
              <a:defRPr sz="3000">
                <a:solidFill>
                  <a:srgbClr val="000000"/>
                </a:solidFill>
              </a:defRPr>
            </a:lvl2pPr>
            <a:lvl3pPr lvl="2" algn="ctr" rtl="0">
              <a:spcBef>
                <a:spcPts val="0"/>
              </a:spcBef>
              <a:spcAft>
                <a:spcPts val="0"/>
              </a:spcAft>
              <a:buClr>
                <a:srgbClr val="000000"/>
              </a:buClr>
              <a:buSzPts val="3000"/>
              <a:buNone/>
              <a:defRPr sz="3000">
                <a:solidFill>
                  <a:srgbClr val="000000"/>
                </a:solidFill>
              </a:defRPr>
            </a:lvl3pPr>
            <a:lvl4pPr lvl="3" algn="ctr" rtl="0">
              <a:spcBef>
                <a:spcPts val="0"/>
              </a:spcBef>
              <a:spcAft>
                <a:spcPts val="0"/>
              </a:spcAft>
              <a:buClr>
                <a:srgbClr val="000000"/>
              </a:buClr>
              <a:buSzPts val="3000"/>
              <a:buNone/>
              <a:defRPr sz="3000">
                <a:solidFill>
                  <a:srgbClr val="000000"/>
                </a:solidFill>
              </a:defRPr>
            </a:lvl4pPr>
            <a:lvl5pPr lvl="4" algn="ctr" rtl="0">
              <a:spcBef>
                <a:spcPts val="0"/>
              </a:spcBef>
              <a:spcAft>
                <a:spcPts val="0"/>
              </a:spcAft>
              <a:buClr>
                <a:srgbClr val="000000"/>
              </a:buClr>
              <a:buSzPts val="3000"/>
              <a:buNone/>
              <a:defRPr sz="3000">
                <a:solidFill>
                  <a:srgbClr val="000000"/>
                </a:solidFill>
              </a:defRPr>
            </a:lvl5pPr>
            <a:lvl6pPr lvl="5" algn="ctr" rtl="0">
              <a:spcBef>
                <a:spcPts val="0"/>
              </a:spcBef>
              <a:spcAft>
                <a:spcPts val="0"/>
              </a:spcAft>
              <a:buClr>
                <a:srgbClr val="000000"/>
              </a:buClr>
              <a:buSzPts val="3000"/>
              <a:buNone/>
              <a:defRPr sz="3000">
                <a:solidFill>
                  <a:srgbClr val="000000"/>
                </a:solidFill>
              </a:defRPr>
            </a:lvl6pPr>
            <a:lvl7pPr lvl="6" algn="ctr" rtl="0">
              <a:spcBef>
                <a:spcPts val="0"/>
              </a:spcBef>
              <a:spcAft>
                <a:spcPts val="0"/>
              </a:spcAft>
              <a:buClr>
                <a:srgbClr val="000000"/>
              </a:buClr>
              <a:buSzPts val="3000"/>
              <a:buNone/>
              <a:defRPr sz="3000">
                <a:solidFill>
                  <a:srgbClr val="000000"/>
                </a:solidFill>
              </a:defRPr>
            </a:lvl7pPr>
            <a:lvl8pPr lvl="7" algn="ctr" rtl="0">
              <a:spcBef>
                <a:spcPts val="0"/>
              </a:spcBef>
              <a:spcAft>
                <a:spcPts val="0"/>
              </a:spcAft>
              <a:buClr>
                <a:srgbClr val="000000"/>
              </a:buClr>
              <a:buSzPts val="3000"/>
              <a:buNone/>
              <a:defRPr sz="3000">
                <a:solidFill>
                  <a:srgbClr val="000000"/>
                </a:solidFill>
              </a:defRPr>
            </a:lvl8pPr>
            <a:lvl9pPr lvl="8" algn="ctr" rtl="0">
              <a:spcBef>
                <a:spcPts val="0"/>
              </a:spcBef>
              <a:spcAft>
                <a:spcPts val="0"/>
              </a:spcAft>
              <a:buClr>
                <a:srgbClr val="000000"/>
              </a:buClr>
              <a:buSzPts val="3000"/>
              <a:buNone/>
              <a:defRPr sz="3000">
                <a:solidFill>
                  <a:srgbClr val="000000"/>
                </a:solidFill>
              </a:defRPr>
            </a:lvl9pPr>
          </a:lstStyle>
          <a:p>
            <a:endParaRPr/>
          </a:p>
        </p:txBody>
      </p:sp>
      <p:sp>
        <p:nvSpPr>
          <p:cNvPr id="11286" name="Google Shape;11286;p13"/>
          <p:cNvSpPr txBox="1">
            <a:spLocks noGrp="1"/>
          </p:cNvSpPr>
          <p:nvPr>
            <p:ph type="subTitle" idx="8"/>
          </p:nvPr>
        </p:nvSpPr>
        <p:spPr>
          <a:xfrm>
            <a:off x="4691651" y="2968950"/>
            <a:ext cx="1449300" cy="10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1287" name="Google Shape;11287;p13"/>
          <p:cNvSpPr txBox="1">
            <a:spLocks noGrp="1"/>
          </p:cNvSpPr>
          <p:nvPr>
            <p:ph type="title" idx="9" hasCustomPrompt="1"/>
          </p:nvPr>
        </p:nvSpPr>
        <p:spPr>
          <a:xfrm>
            <a:off x="1324147" y="1741925"/>
            <a:ext cx="1430100" cy="825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4400"/>
              <a:buNone/>
              <a:defRPr sz="5000">
                <a:solidFill>
                  <a:schemeClr val="accent6"/>
                </a:solidFill>
              </a:defRPr>
            </a:lvl1pPr>
            <a:lvl2pPr lvl="1" algn="ctr" rtl="0">
              <a:spcBef>
                <a:spcPts val="0"/>
              </a:spcBef>
              <a:spcAft>
                <a:spcPts val="0"/>
              </a:spcAft>
              <a:buClr>
                <a:srgbClr val="000000"/>
              </a:buClr>
              <a:buSzPts val="12000"/>
              <a:buNone/>
              <a:defRPr sz="12000">
                <a:solidFill>
                  <a:srgbClr val="000000"/>
                </a:solidFill>
              </a:defRPr>
            </a:lvl2pPr>
            <a:lvl3pPr lvl="2" algn="ctr" rtl="0">
              <a:spcBef>
                <a:spcPts val="0"/>
              </a:spcBef>
              <a:spcAft>
                <a:spcPts val="0"/>
              </a:spcAft>
              <a:buClr>
                <a:srgbClr val="000000"/>
              </a:buClr>
              <a:buSzPts val="12000"/>
              <a:buNone/>
              <a:defRPr sz="12000">
                <a:solidFill>
                  <a:srgbClr val="000000"/>
                </a:solidFill>
              </a:defRPr>
            </a:lvl3pPr>
            <a:lvl4pPr lvl="3" algn="ctr" rtl="0">
              <a:spcBef>
                <a:spcPts val="0"/>
              </a:spcBef>
              <a:spcAft>
                <a:spcPts val="0"/>
              </a:spcAft>
              <a:buClr>
                <a:srgbClr val="000000"/>
              </a:buClr>
              <a:buSzPts val="12000"/>
              <a:buNone/>
              <a:defRPr sz="12000">
                <a:solidFill>
                  <a:srgbClr val="000000"/>
                </a:solidFill>
              </a:defRPr>
            </a:lvl4pPr>
            <a:lvl5pPr lvl="4" algn="ctr" rtl="0">
              <a:spcBef>
                <a:spcPts val="0"/>
              </a:spcBef>
              <a:spcAft>
                <a:spcPts val="0"/>
              </a:spcAft>
              <a:buClr>
                <a:srgbClr val="000000"/>
              </a:buClr>
              <a:buSzPts val="12000"/>
              <a:buNone/>
              <a:defRPr sz="12000">
                <a:solidFill>
                  <a:srgbClr val="000000"/>
                </a:solidFill>
              </a:defRPr>
            </a:lvl5pPr>
            <a:lvl6pPr lvl="5" algn="ctr" rtl="0">
              <a:spcBef>
                <a:spcPts val="0"/>
              </a:spcBef>
              <a:spcAft>
                <a:spcPts val="0"/>
              </a:spcAft>
              <a:buClr>
                <a:srgbClr val="000000"/>
              </a:buClr>
              <a:buSzPts val="12000"/>
              <a:buNone/>
              <a:defRPr sz="12000">
                <a:solidFill>
                  <a:srgbClr val="000000"/>
                </a:solidFill>
              </a:defRPr>
            </a:lvl6pPr>
            <a:lvl7pPr lvl="6" algn="ctr" rtl="0">
              <a:spcBef>
                <a:spcPts val="0"/>
              </a:spcBef>
              <a:spcAft>
                <a:spcPts val="0"/>
              </a:spcAft>
              <a:buClr>
                <a:srgbClr val="000000"/>
              </a:buClr>
              <a:buSzPts val="12000"/>
              <a:buNone/>
              <a:defRPr sz="12000">
                <a:solidFill>
                  <a:srgbClr val="000000"/>
                </a:solidFill>
              </a:defRPr>
            </a:lvl7pPr>
            <a:lvl8pPr lvl="7" algn="ctr" rtl="0">
              <a:spcBef>
                <a:spcPts val="0"/>
              </a:spcBef>
              <a:spcAft>
                <a:spcPts val="0"/>
              </a:spcAft>
              <a:buClr>
                <a:srgbClr val="000000"/>
              </a:buClr>
              <a:buSzPts val="12000"/>
              <a:buNone/>
              <a:defRPr sz="12000">
                <a:solidFill>
                  <a:srgbClr val="000000"/>
                </a:solidFill>
              </a:defRPr>
            </a:lvl8pPr>
            <a:lvl9pPr lvl="8" algn="ctr" rtl="0">
              <a:spcBef>
                <a:spcPts val="0"/>
              </a:spcBef>
              <a:spcAft>
                <a:spcPts val="0"/>
              </a:spcAft>
              <a:buClr>
                <a:srgbClr val="000000"/>
              </a:buClr>
              <a:buSzPts val="12000"/>
              <a:buNone/>
              <a:defRPr sz="12000">
                <a:solidFill>
                  <a:srgbClr val="000000"/>
                </a:solidFill>
              </a:defRPr>
            </a:lvl9pPr>
          </a:lstStyle>
          <a:p>
            <a:r>
              <a:t>xx%</a:t>
            </a:r>
          </a:p>
        </p:txBody>
      </p:sp>
      <p:sp>
        <p:nvSpPr>
          <p:cNvPr id="11288" name="Google Shape;11288;p13"/>
          <p:cNvSpPr txBox="1">
            <a:spLocks noGrp="1"/>
          </p:cNvSpPr>
          <p:nvPr>
            <p:ph type="title" idx="13" hasCustomPrompt="1"/>
          </p:nvPr>
        </p:nvSpPr>
        <p:spPr>
          <a:xfrm>
            <a:off x="3012752" y="1741925"/>
            <a:ext cx="1430100" cy="825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4400"/>
              <a:buNone/>
              <a:defRPr sz="5000">
                <a:solidFill>
                  <a:schemeClr val="accent6"/>
                </a:solidFill>
              </a:defRPr>
            </a:lvl1pPr>
            <a:lvl2pPr lvl="1" algn="ctr" rtl="0">
              <a:spcBef>
                <a:spcPts val="0"/>
              </a:spcBef>
              <a:spcAft>
                <a:spcPts val="0"/>
              </a:spcAft>
              <a:buClr>
                <a:srgbClr val="000000"/>
              </a:buClr>
              <a:buSzPts val="12000"/>
              <a:buNone/>
              <a:defRPr sz="12000">
                <a:solidFill>
                  <a:srgbClr val="000000"/>
                </a:solidFill>
              </a:defRPr>
            </a:lvl2pPr>
            <a:lvl3pPr lvl="2" algn="ctr" rtl="0">
              <a:spcBef>
                <a:spcPts val="0"/>
              </a:spcBef>
              <a:spcAft>
                <a:spcPts val="0"/>
              </a:spcAft>
              <a:buClr>
                <a:srgbClr val="000000"/>
              </a:buClr>
              <a:buSzPts val="12000"/>
              <a:buNone/>
              <a:defRPr sz="12000">
                <a:solidFill>
                  <a:srgbClr val="000000"/>
                </a:solidFill>
              </a:defRPr>
            </a:lvl3pPr>
            <a:lvl4pPr lvl="3" algn="ctr" rtl="0">
              <a:spcBef>
                <a:spcPts val="0"/>
              </a:spcBef>
              <a:spcAft>
                <a:spcPts val="0"/>
              </a:spcAft>
              <a:buClr>
                <a:srgbClr val="000000"/>
              </a:buClr>
              <a:buSzPts val="12000"/>
              <a:buNone/>
              <a:defRPr sz="12000">
                <a:solidFill>
                  <a:srgbClr val="000000"/>
                </a:solidFill>
              </a:defRPr>
            </a:lvl4pPr>
            <a:lvl5pPr lvl="4" algn="ctr" rtl="0">
              <a:spcBef>
                <a:spcPts val="0"/>
              </a:spcBef>
              <a:spcAft>
                <a:spcPts val="0"/>
              </a:spcAft>
              <a:buClr>
                <a:srgbClr val="000000"/>
              </a:buClr>
              <a:buSzPts val="12000"/>
              <a:buNone/>
              <a:defRPr sz="12000">
                <a:solidFill>
                  <a:srgbClr val="000000"/>
                </a:solidFill>
              </a:defRPr>
            </a:lvl5pPr>
            <a:lvl6pPr lvl="5" algn="ctr" rtl="0">
              <a:spcBef>
                <a:spcPts val="0"/>
              </a:spcBef>
              <a:spcAft>
                <a:spcPts val="0"/>
              </a:spcAft>
              <a:buClr>
                <a:srgbClr val="000000"/>
              </a:buClr>
              <a:buSzPts val="12000"/>
              <a:buNone/>
              <a:defRPr sz="12000">
                <a:solidFill>
                  <a:srgbClr val="000000"/>
                </a:solidFill>
              </a:defRPr>
            </a:lvl6pPr>
            <a:lvl7pPr lvl="6" algn="ctr" rtl="0">
              <a:spcBef>
                <a:spcPts val="0"/>
              </a:spcBef>
              <a:spcAft>
                <a:spcPts val="0"/>
              </a:spcAft>
              <a:buClr>
                <a:srgbClr val="000000"/>
              </a:buClr>
              <a:buSzPts val="12000"/>
              <a:buNone/>
              <a:defRPr sz="12000">
                <a:solidFill>
                  <a:srgbClr val="000000"/>
                </a:solidFill>
              </a:defRPr>
            </a:lvl7pPr>
            <a:lvl8pPr lvl="7" algn="ctr" rtl="0">
              <a:spcBef>
                <a:spcPts val="0"/>
              </a:spcBef>
              <a:spcAft>
                <a:spcPts val="0"/>
              </a:spcAft>
              <a:buClr>
                <a:srgbClr val="000000"/>
              </a:buClr>
              <a:buSzPts val="12000"/>
              <a:buNone/>
              <a:defRPr sz="12000">
                <a:solidFill>
                  <a:srgbClr val="000000"/>
                </a:solidFill>
              </a:defRPr>
            </a:lvl8pPr>
            <a:lvl9pPr lvl="8" algn="ctr" rtl="0">
              <a:spcBef>
                <a:spcPts val="0"/>
              </a:spcBef>
              <a:spcAft>
                <a:spcPts val="0"/>
              </a:spcAft>
              <a:buClr>
                <a:srgbClr val="000000"/>
              </a:buClr>
              <a:buSzPts val="12000"/>
              <a:buNone/>
              <a:defRPr sz="12000">
                <a:solidFill>
                  <a:srgbClr val="000000"/>
                </a:solidFill>
              </a:defRPr>
            </a:lvl9pPr>
          </a:lstStyle>
          <a:p>
            <a:r>
              <a:t>xx%</a:t>
            </a:r>
          </a:p>
        </p:txBody>
      </p:sp>
      <p:sp>
        <p:nvSpPr>
          <p:cNvPr id="11289" name="Google Shape;11289;p13"/>
          <p:cNvSpPr txBox="1">
            <a:spLocks noGrp="1"/>
          </p:cNvSpPr>
          <p:nvPr>
            <p:ph type="title" idx="14" hasCustomPrompt="1"/>
          </p:nvPr>
        </p:nvSpPr>
        <p:spPr>
          <a:xfrm>
            <a:off x="4701336" y="1741925"/>
            <a:ext cx="1430100" cy="825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4400"/>
              <a:buNone/>
              <a:defRPr sz="5000">
                <a:solidFill>
                  <a:schemeClr val="accent6"/>
                </a:solidFill>
              </a:defRPr>
            </a:lvl1pPr>
            <a:lvl2pPr lvl="1" algn="ctr" rtl="0">
              <a:spcBef>
                <a:spcPts val="0"/>
              </a:spcBef>
              <a:spcAft>
                <a:spcPts val="0"/>
              </a:spcAft>
              <a:buClr>
                <a:srgbClr val="000000"/>
              </a:buClr>
              <a:buSzPts val="12000"/>
              <a:buNone/>
              <a:defRPr sz="12000">
                <a:solidFill>
                  <a:srgbClr val="000000"/>
                </a:solidFill>
              </a:defRPr>
            </a:lvl2pPr>
            <a:lvl3pPr lvl="2" algn="ctr" rtl="0">
              <a:spcBef>
                <a:spcPts val="0"/>
              </a:spcBef>
              <a:spcAft>
                <a:spcPts val="0"/>
              </a:spcAft>
              <a:buClr>
                <a:srgbClr val="000000"/>
              </a:buClr>
              <a:buSzPts val="12000"/>
              <a:buNone/>
              <a:defRPr sz="12000">
                <a:solidFill>
                  <a:srgbClr val="000000"/>
                </a:solidFill>
              </a:defRPr>
            </a:lvl3pPr>
            <a:lvl4pPr lvl="3" algn="ctr" rtl="0">
              <a:spcBef>
                <a:spcPts val="0"/>
              </a:spcBef>
              <a:spcAft>
                <a:spcPts val="0"/>
              </a:spcAft>
              <a:buClr>
                <a:srgbClr val="000000"/>
              </a:buClr>
              <a:buSzPts val="12000"/>
              <a:buNone/>
              <a:defRPr sz="12000">
                <a:solidFill>
                  <a:srgbClr val="000000"/>
                </a:solidFill>
              </a:defRPr>
            </a:lvl4pPr>
            <a:lvl5pPr lvl="4" algn="ctr" rtl="0">
              <a:spcBef>
                <a:spcPts val="0"/>
              </a:spcBef>
              <a:spcAft>
                <a:spcPts val="0"/>
              </a:spcAft>
              <a:buClr>
                <a:srgbClr val="000000"/>
              </a:buClr>
              <a:buSzPts val="12000"/>
              <a:buNone/>
              <a:defRPr sz="12000">
                <a:solidFill>
                  <a:srgbClr val="000000"/>
                </a:solidFill>
              </a:defRPr>
            </a:lvl5pPr>
            <a:lvl6pPr lvl="5" algn="ctr" rtl="0">
              <a:spcBef>
                <a:spcPts val="0"/>
              </a:spcBef>
              <a:spcAft>
                <a:spcPts val="0"/>
              </a:spcAft>
              <a:buClr>
                <a:srgbClr val="000000"/>
              </a:buClr>
              <a:buSzPts val="12000"/>
              <a:buNone/>
              <a:defRPr sz="12000">
                <a:solidFill>
                  <a:srgbClr val="000000"/>
                </a:solidFill>
              </a:defRPr>
            </a:lvl6pPr>
            <a:lvl7pPr lvl="6" algn="ctr" rtl="0">
              <a:spcBef>
                <a:spcPts val="0"/>
              </a:spcBef>
              <a:spcAft>
                <a:spcPts val="0"/>
              </a:spcAft>
              <a:buClr>
                <a:srgbClr val="000000"/>
              </a:buClr>
              <a:buSzPts val="12000"/>
              <a:buNone/>
              <a:defRPr sz="12000">
                <a:solidFill>
                  <a:srgbClr val="000000"/>
                </a:solidFill>
              </a:defRPr>
            </a:lvl7pPr>
            <a:lvl8pPr lvl="7" algn="ctr" rtl="0">
              <a:spcBef>
                <a:spcPts val="0"/>
              </a:spcBef>
              <a:spcAft>
                <a:spcPts val="0"/>
              </a:spcAft>
              <a:buClr>
                <a:srgbClr val="000000"/>
              </a:buClr>
              <a:buSzPts val="12000"/>
              <a:buNone/>
              <a:defRPr sz="12000">
                <a:solidFill>
                  <a:srgbClr val="000000"/>
                </a:solidFill>
              </a:defRPr>
            </a:lvl8pPr>
            <a:lvl9pPr lvl="8" algn="ctr" rtl="0">
              <a:spcBef>
                <a:spcPts val="0"/>
              </a:spcBef>
              <a:spcAft>
                <a:spcPts val="0"/>
              </a:spcAft>
              <a:buClr>
                <a:srgbClr val="000000"/>
              </a:buClr>
              <a:buSzPts val="12000"/>
              <a:buNone/>
              <a:defRPr sz="12000">
                <a:solidFill>
                  <a:srgbClr val="000000"/>
                </a:solidFill>
              </a:defRPr>
            </a:lvl9pPr>
          </a:lstStyle>
          <a:p>
            <a:r>
              <a:t>xx%</a:t>
            </a:r>
          </a:p>
        </p:txBody>
      </p:sp>
      <p:sp>
        <p:nvSpPr>
          <p:cNvPr id="11290" name="Google Shape;11290;p13"/>
          <p:cNvSpPr txBox="1">
            <a:spLocks noGrp="1"/>
          </p:cNvSpPr>
          <p:nvPr>
            <p:ph type="title" idx="15" hasCustomPrompt="1"/>
          </p:nvPr>
        </p:nvSpPr>
        <p:spPr>
          <a:xfrm>
            <a:off x="6389907" y="1741925"/>
            <a:ext cx="1430100" cy="825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4400"/>
              <a:buNone/>
              <a:defRPr sz="5000">
                <a:solidFill>
                  <a:schemeClr val="accent6"/>
                </a:solidFill>
              </a:defRPr>
            </a:lvl1pPr>
            <a:lvl2pPr lvl="1" algn="ctr" rtl="0">
              <a:spcBef>
                <a:spcPts val="0"/>
              </a:spcBef>
              <a:spcAft>
                <a:spcPts val="0"/>
              </a:spcAft>
              <a:buClr>
                <a:srgbClr val="000000"/>
              </a:buClr>
              <a:buSzPts val="12000"/>
              <a:buNone/>
              <a:defRPr sz="12000">
                <a:solidFill>
                  <a:srgbClr val="000000"/>
                </a:solidFill>
              </a:defRPr>
            </a:lvl2pPr>
            <a:lvl3pPr lvl="2" algn="ctr" rtl="0">
              <a:spcBef>
                <a:spcPts val="0"/>
              </a:spcBef>
              <a:spcAft>
                <a:spcPts val="0"/>
              </a:spcAft>
              <a:buClr>
                <a:srgbClr val="000000"/>
              </a:buClr>
              <a:buSzPts val="12000"/>
              <a:buNone/>
              <a:defRPr sz="12000">
                <a:solidFill>
                  <a:srgbClr val="000000"/>
                </a:solidFill>
              </a:defRPr>
            </a:lvl3pPr>
            <a:lvl4pPr lvl="3" algn="ctr" rtl="0">
              <a:spcBef>
                <a:spcPts val="0"/>
              </a:spcBef>
              <a:spcAft>
                <a:spcPts val="0"/>
              </a:spcAft>
              <a:buClr>
                <a:srgbClr val="000000"/>
              </a:buClr>
              <a:buSzPts val="12000"/>
              <a:buNone/>
              <a:defRPr sz="12000">
                <a:solidFill>
                  <a:srgbClr val="000000"/>
                </a:solidFill>
              </a:defRPr>
            </a:lvl4pPr>
            <a:lvl5pPr lvl="4" algn="ctr" rtl="0">
              <a:spcBef>
                <a:spcPts val="0"/>
              </a:spcBef>
              <a:spcAft>
                <a:spcPts val="0"/>
              </a:spcAft>
              <a:buClr>
                <a:srgbClr val="000000"/>
              </a:buClr>
              <a:buSzPts val="12000"/>
              <a:buNone/>
              <a:defRPr sz="12000">
                <a:solidFill>
                  <a:srgbClr val="000000"/>
                </a:solidFill>
              </a:defRPr>
            </a:lvl5pPr>
            <a:lvl6pPr lvl="5" algn="ctr" rtl="0">
              <a:spcBef>
                <a:spcPts val="0"/>
              </a:spcBef>
              <a:spcAft>
                <a:spcPts val="0"/>
              </a:spcAft>
              <a:buClr>
                <a:srgbClr val="000000"/>
              </a:buClr>
              <a:buSzPts val="12000"/>
              <a:buNone/>
              <a:defRPr sz="12000">
                <a:solidFill>
                  <a:srgbClr val="000000"/>
                </a:solidFill>
              </a:defRPr>
            </a:lvl6pPr>
            <a:lvl7pPr lvl="6" algn="ctr" rtl="0">
              <a:spcBef>
                <a:spcPts val="0"/>
              </a:spcBef>
              <a:spcAft>
                <a:spcPts val="0"/>
              </a:spcAft>
              <a:buClr>
                <a:srgbClr val="000000"/>
              </a:buClr>
              <a:buSzPts val="12000"/>
              <a:buNone/>
              <a:defRPr sz="12000">
                <a:solidFill>
                  <a:srgbClr val="000000"/>
                </a:solidFill>
              </a:defRPr>
            </a:lvl7pPr>
            <a:lvl8pPr lvl="7" algn="ctr" rtl="0">
              <a:spcBef>
                <a:spcPts val="0"/>
              </a:spcBef>
              <a:spcAft>
                <a:spcPts val="0"/>
              </a:spcAft>
              <a:buClr>
                <a:srgbClr val="000000"/>
              </a:buClr>
              <a:buSzPts val="12000"/>
              <a:buNone/>
              <a:defRPr sz="12000">
                <a:solidFill>
                  <a:srgbClr val="000000"/>
                </a:solidFill>
              </a:defRPr>
            </a:lvl8pPr>
            <a:lvl9pPr lvl="8" algn="ctr" rtl="0">
              <a:spcBef>
                <a:spcPts val="0"/>
              </a:spcBef>
              <a:spcAft>
                <a:spcPts val="0"/>
              </a:spcAft>
              <a:buClr>
                <a:srgbClr val="000000"/>
              </a:buClr>
              <a:buSzPts val="12000"/>
              <a:buNone/>
              <a:defRPr sz="12000">
                <a:solidFill>
                  <a:srgbClr val="000000"/>
                </a:solidFill>
              </a:defRPr>
            </a:lvl9pPr>
          </a:lstStyle>
          <a:p>
            <a:r>
              <a:t>xx%</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p:cSld name="CUSTOM_12">
    <p:spTree>
      <p:nvGrpSpPr>
        <p:cNvPr id="1" name="Shape 14990"/>
        <p:cNvGrpSpPr/>
        <p:nvPr/>
      </p:nvGrpSpPr>
      <p:grpSpPr>
        <a:xfrm>
          <a:off x="0" y="0"/>
          <a:ext cx="0" cy="0"/>
          <a:chOff x="0" y="0"/>
          <a:chExt cx="0" cy="0"/>
        </a:xfrm>
      </p:grpSpPr>
      <p:sp>
        <p:nvSpPr>
          <p:cNvPr id="14991" name="Google Shape;14991;p22"/>
          <p:cNvSpPr/>
          <p:nvPr/>
        </p:nvSpPr>
        <p:spPr>
          <a:xfrm rot="-5400000">
            <a:off x="2138800" y="-697049"/>
            <a:ext cx="1008900" cy="3855900"/>
          </a:xfrm>
          <a:prstGeom prst="snip2SameRect">
            <a:avLst>
              <a:gd name="adj1" fmla="val 29295"/>
              <a:gd name="adj2" fmla="val 0"/>
            </a:avLst>
          </a:prstGeom>
          <a:solidFill>
            <a:schemeClr val="accent4"/>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2" name="Google Shape;14992;p22"/>
          <p:cNvSpPr txBox="1">
            <a:spLocks noGrp="1"/>
          </p:cNvSpPr>
          <p:nvPr>
            <p:ph type="subTitle" idx="1"/>
          </p:nvPr>
        </p:nvSpPr>
        <p:spPr>
          <a:xfrm>
            <a:off x="711900" y="1955000"/>
            <a:ext cx="3859500" cy="102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993" name="Google Shape;14993;p22"/>
          <p:cNvSpPr txBox="1"/>
          <p:nvPr/>
        </p:nvSpPr>
        <p:spPr>
          <a:xfrm>
            <a:off x="711900" y="3686250"/>
            <a:ext cx="3859500" cy="5292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accent3"/>
                </a:solidFill>
                <a:latin typeface="Lora"/>
                <a:ea typeface="Lora"/>
                <a:cs typeface="Lora"/>
                <a:sym typeface="Lora"/>
              </a:rPr>
              <a:t>CREDITS: This presentation template was created by </a:t>
            </a:r>
            <a:r>
              <a:rPr lang="en" sz="900" b="1">
                <a:solidFill>
                  <a:schemeClr val="accent3"/>
                </a:solidFill>
                <a:uFill>
                  <a:noFill/>
                </a:uFill>
                <a:latin typeface="Lora"/>
                <a:ea typeface="Lora"/>
                <a:cs typeface="Lora"/>
                <a:sym typeface="Lora"/>
                <a:hlinkClick r:id="rId2">
                  <a:extLst>
                    <a:ext uri="{A12FA001-AC4F-418D-AE19-62706E023703}">
                      <ahyp:hlinkClr xmlns:ahyp="http://schemas.microsoft.com/office/drawing/2018/hyperlinkcolor" xmlns="" val="tx"/>
                    </a:ext>
                  </a:extLst>
                </a:hlinkClick>
              </a:rPr>
              <a:t>Slidesgo</a:t>
            </a:r>
            <a:r>
              <a:rPr lang="en" sz="900">
                <a:solidFill>
                  <a:schemeClr val="accent3"/>
                </a:solidFill>
                <a:latin typeface="Lora"/>
                <a:ea typeface="Lora"/>
                <a:cs typeface="Lora"/>
                <a:sym typeface="Lora"/>
              </a:rPr>
              <a:t>, including icons by </a:t>
            </a:r>
            <a:r>
              <a:rPr lang="en" sz="900" b="1">
                <a:solidFill>
                  <a:schemeClr val="accent3"/>
                </a:solidFill>
                <a:uFill>
                  <a:noFill/>
                </a:uFill>
                <a:latin typeface="Lora"/>
                <a:ea typeface="Lora"/>
                <a:cs typeface="Lora"/>
                <a:sym typeface="Lora"/>
                <a:hlinkClick r:id="rId3">
                  <a:extLst>
                    <a:ext uri="{A12FA001-AC4F-418D-AE19-62706E023703}">
                      <ahyp:hlinkClr xmlns:ahyp="http://schemas.microsoft.com/office/drawing/2018/hyperlinkcolor" xmlns="" val="tx"/>
                    </a:ext>
                  </a:extLst>
                </a:hlinkClick>
              </a:rPr>
              <a:t>Flaticon</a:t>
            </a:r>
            <a:r>
              <a:rPr lang="en" sz="900">
                <a:solidFill>
                  <a:schemeClr val="accent3"/>
                </a:solidFill>
                <a:latin typeface="Lora"/>
                <a:ea typeface="Lora"/>
                <a:cs typeface="Lora"/>
                <a:sym typeface="Lora"/>
              </a:rPr>
              <a:t>, and infographics &amp; images by </a:t>
            </a:r>
            <a:r>
              <a:rPr lang="en" sz="900" b="1">
                <a:solidFill>
                  <a:schemeClr val="accent3"/>
                </a:solidFill>
                <a:uFill>
                  <a:noFill/>
                </a:uFill>
                <a:latin typeface="Lora"/>
                <a:ea typeface="Lora"/>
                <a:cs typeface="Lora"/>
                <a:sym typeface="Lora"/>
                <a:hlinkClick r:id="rId4">
                  <a:extLst>
                    <a:ext uri="{A12FA001-AC4F-418D-AE19-62706E023703}">
                      <ahyp:hlinkClr xmlns:ahyp="http://schemas.microsoft.com/office/drawing/2018/hyperlinkcolor" xmlns="" val="tx"/>
                    </a:ext>
                  </a:extLst>
                </a:hlinkClick>
              </a:rPr>
              <a:t>Freepik</a:t>
            </a:r>
            <a:endParaRPr sz="900" b="1">
              <a:solidFill>
                <a:schemeClr val="accent3"/>
              </a:solidFill>
              <a:latin typeface="Lora"/>
              <a:ea typeface="Lora"/>
              <a:cs typeface="Lora"/>
              <a:sym typeface="Lora"/>
            </a:endParaRPr>
          </a:p>
        </p:txBody>
      </p:sp>
      <p:sp>
        <p:nvSpPr>
          <p:cNvPr id="14994" name="Google Shape;14994;p22"/>
          <p:cNvSpPr txBox="1">
            <a:spLocks noGrp="1"/>
          </p:cNvSpPr>
          <p:nvPr>
            <p:ph type="title"/>
          </p:nvPr>
        </p:nvSpPr>
        <p:spPr>
          <a:xfrm>
            <a:off x="1015650" y="726400"/>
            <a:ext cx="3253200" cy="1025100"/>
          </a:xfrm>
          <a:prstGeom prst="rect">
            <a:avLst/>
          </a:prstGeom>
          <a:noFill/>
          <a:ln>
            <a:noFill/>
          </a:ln>
        </p:spPr>
        <p:txBody>
          <a:bodyPr spcFirstLastPara="1" wrap="square" lIns="182875" tIns="91425" rIns="182875" bIns="91425" anchor="ctr" anchorCtr="0">
            <a:noAutofit/>
          </a:bodyPr>
          <a:lstStyle>
            <a:lvl1pPr lvl="0" algn="ctr" rtl="0">
              <a:spcBef>
                <a:spcPts val="0"/>
              </a:spcBef>
              <a:spcAft>
                <a:spcPts val="0"/>
              </a:spcAft>
              <a:buSzPts val="3500"/>
              <a:buNone/>
              <a:defRPr sz="6000"/>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grpSp>
        <p:nvGrpSpPr>
          <p:cNvPr id="14995" name="Google Shape;14995;p22"/>
          <p:cNvGrpSpPr/>
          <p:nvPr/>
        </p:nvGrpSpPr>
        <p:grpSpPr>
          <a:xfrm>
            <a:off x="4920543" y="-1080400"/>
            <a:ext cx="4849989" cy="6860631"/>
            <a:chOff x="4920543" y="-1080400"/>
            <a:chExt cx="4849989" cy="6860631"/>
          </a:xfrm>
        </p:grpSpPr>
        <p:sp>
          <p:nvSpPr>
            <p:cNvPr id="14996" name="Google Shape;14996;p22"/>
            <p:cNvSpPr/>
            <p:nvPr/>
          </p:nvSpPr>
          <p:spPr>
            <a:xfrm>
              <a:off x="6206575" y="-1080400"/>
              <a:ext cx="1792901" cy="1792901"/>
            </a:xfrm>
            <a:custGeom>
              <a:avLst/>
              <a:gdLst/>
              <a:ahLst/>
              <a:cxnLst/>
              <a:rect l="l" t="t" r="r" b="b"/>
              <a:pathLst>
                <a:path w="41795" h="41795" extrusionOk="0">
                  <a:moveTo>
                    <a:pt x="20882" y="1"/>
                  </a:moveTo>
                  <a:cubicBezTo>
                    <a:pt x="9363" y="1"/>
                    <a:pt x="1" y="9362"/>
                    <a:pt x="1" y="20882"/>
                  </a:cubicBezTo>
                  <a:cubicBezTo>
                    <a:pt x="1" y="32433"/>
                    <a:pt x="9363" y="41795"/>
                    <a:pt x="20882" y="41795"/>
                  </a:cubicBezTo>
                  <a:cubicBezTo>
                    <a:pt x="32433" y="41795"/>
                    <a:pt x="41795" y="32433"/>
                    <a:pt x="41795" y="20882"/>
                  </a:cubicBezTo>
                  <a:cubicBezTo>
                    <a:pt x="41795" y="9362"/>
                    <a:pt x="32433" y="1"/>
                    <a:pt x="208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7" name="Google Shape;14997;p22"/>
            <p:cNvSpPr/>
            <p:nvPr/>
          </p:nvSpPr>
          <p:spPr>
            <a:xfrm>
              <a:off x="5389263" y="2574525"/>
              <a:ext cx="1044875" cy="1044875"/>
            </a:xfrm>
            <a:custGeom>
              <a:avLst/>
              <a:gdLst/>
              <a:ahLst/>
              <a:cxnLst/>
              <a:rect l="l" t="t" r="r" b="b"/>
              <a:pathLst>
                <a:path w="41795" h="41795" extrusionOk="0">
                  <a:moveTo>
                    <a:pt x="20882" y="1"/>
                  </a:moveTo>
                  <a:cubicBezTo>
                    <a:pt x="9363" y="1"/>
                    <a:pt x="1" y="9362"/>
                    <a:pt x="1" y="20882"/>
                  </a:cubicBezTo>
                  <a:cubicBezTo>
                    <a:pt x="1" y="32433"/>
                    <a:pt x="9363" y="41795"/>
                    <a:pt x="20882" y="41795"/>
                  </a:cubicBezTo>
                  <a:cubicBezTo>
                    <a:pt x="32433" y="41795"/>
                    <a:pt x="41795" y="32433"/>
                    <a:pt x="41795" y="20882"/>
                  </a:cubicBezTo>
                  <a:cubicBezTo>
                    <a:pt x="41795" y="9362"/>
                    <a:pt x="32433" y="1"/>
                    <a:pt x="20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98" name="Google Shape;14998;p22"/>
            <p:cNvGrpSpPr/>
            <p:nvPr/>
          </p:nvGrpSpPr>
          <p:grpSpPr>
            <a:xfrm>
              <a:off x="4920543" y="1649337"/>
              <a:ext cx="1513593" cy="1514832"/>
              <a:chOff x="-2377450" y="13590925"/>
              <a:chExt cx="886075" cy="886800"/>
            </a:xfrm>
          </p:grpSpPr>
          <p:sp>
            <p:nvSpPr>
              <p:cNvPr id="14999" name="Google Shape;14999;p22"/>
              <p:cNvSpPr/>
              <p:nvPr/>
            </p:nvSpPr>
            <p:spPr>
              <a:xfrm>
                <a:off x="-2322725" y="13805200"/>
                <a:ext cx="41050" cy="123125"/>
              </a:xfrm>
              <a:custGeom>
                <a:avLst/>
                <a:gdLst/>
                <a:ahLst/>
                <a:cxnLst/>
                <a:rect l="l" t="t" r="r" b="b"/>
                <a:pathLst>
                  <a:path w="1642" h="4925" extrusionOk="0">
                    <a:moveTo>
                      <a:pt x="304" y="1"/>
                    </a:moveTo>
                    <a:cubicBezTo>
                      <a:pt x="274" y="61"/>
                      <a:pt x="244" y="92"/>
                      <a:pt x="183" y="183"/>
                    </a:cubicBezTo>
                    <a:lnTo>
                      <a:pt x="1459" y="2371"/>
                    </a:lnTo>
                    <a:lnTo>
                      <a:pt x="0" y="4925"/>
                    </a:lnTo>
                    <a:lnTo>
                      <a:pt x="1551" y="2280"/>
                    </a:lnTo>
                    <a:lnTo>
                      <a:pt x="1642" y="2280"/>
                    </a:lnTo>
                    <a:lnTo>
                      <a:pt x="3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0" name="Google Shape;15000;p22"/>
              <p:cNvSpPr/>
              <p:nvPr/>
            </p:nvSpPr>
            <p:spPr>
              <a:xfrm>
                <a:off x="-2352350" y="13882700"/>
                <a:ext cx="25850" cy="44875"/>
              </a:xfrm>
              <a:custGeom>
                <a:avLst/>
                <a:gdLst/>
                <a:ahLst/>
                <a:cxnLst/>
                <a:rect l="l" t="t" r="r" b="b"/>
                <a:pathLst>
                  <a:path w="1034" h="1795" extrusionOk="0">
                    <a:moveTo>
                      <a:pt x="1034" y="1794"/>
                    </a:moveTo>
                    <a:lnTo>
                      <a:pt x="0"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1" name="Google Shape;15001;p22"/>
              <p:cNvSpPr/>
              <p:nvPr/>
            </p:nvSpPr>
            <p:spPr>
              <a:xfrm>
                <a:off x="-2366800" y="13944250"/>
                <a:ext cx="40300" cy="131500"/>
              </a:xfrm>
              <a:custGeom>
                <a:avLst/>
                <a:gdLst/>
                <a:ahLst/>
                <a:cxnLst/>
                <a:rect l="l" t="t" r="r" b="b"/>
                <a:pathLst>
                  <a:path w="1612" h="5260" extrusionOk="0">
                    <a:moveTo>
                      <a:pt x="1612" y="1"/>
                    </a:moveTo>
                    <a:lnTo>
                      <a:pt x="92" y="2645"/>
                    </a:lnTo>
                    <a:lnTo>
                      <a:pt x="1" y="2645"/>
                    </a:lnTo>
                    <a:lnTo>
                      <a:pt x="1460" y="5168"/>
                    </a:lnTo>
                    <a:lnTo>
                      <a:pt x="1612" y="5259"/>
                    </a:lnTo>
                    <a:lnTo>
                      <a:pt x="1612" y="5107"/>
                    </a:lnTo>
                    <a:lnTo>
                      <a:pt x="153" y="2554"/>
                    </a:lnTo>
                    <a:lnTo>
                      <a:pt x="16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2" name="Google Shape;15002;p22"/>
              <p:cNvSpPr/>
              <p:nvPr/>
            </p:nvSpPr>
            <p:spPr>
              <a:xfrm>
                <a:off x="-2321975" y="13944250"/>
                <a:ext cx="41075" cy="131500"/>
              </a:xfrm>
              <a:custGeom>
                <a:avLst/>
                <a:gdLst/>
                <a:ahLst/>
                <a:cxnLst/>
                <a:rect l="l" t="t" r="r" b="b"/>
                <a:pathLst>
                  <a:path w="1643" h="5260" extrusionOk="0">
                    <a:moveTo>
                      <a:pt x="1" y="1"/>
                    </a:moveTo>
                    <a:lnTo>
                      <a:pt x="1479" y="2573"/>
                    </a:lnTo>
                    <a:lnTo>
                      <a:pt x="1479" y="2573"/>
                    </a:lnTo>
                    <a:lnTo>
                      <a:pt x="1490" y="2554"/>
                    </a:lnTo>
                    <a:lnTo>
                      <a:pt x="1" y="1"/>
                    </a:lnTo>
                    <a:close/>
                    <a:moveTo>
                      <a:pt x="1479" y="2573"/>
                    </a:moveTo>
                    <a:lnTo>
                      <a:pt x="1" y="5107"/>
                    </a:lnTo>
                    <a:lnTo>
                      <a:pt x="1" y="5259"/>
                    </a:lnTo>
                    <a:lnTo>
                      <a:pt x="153" y="5168"/>
                    </a:lnTo>
                    <a:lnTo>
                      <a:pt x="1642" y="2645"/>
                    </a:lnTo>
                    <a:lnTo>
                      <a:pt x="1521" y="2645"/>
                    </a:lnTo>
                    <a:lnTo>
                      <a:pt x="1479" y="257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3" name="Google Shape;15003;p22"/>
              <p:cNvSpPr/>
              <p:nvPr/>
            </p:nvSpPr>
            <p:spPr>
              <a:xfrm>
                <a:off x="-2366800" y="13934375"/>
                <a:ext cx="34225" cy="25"/>
              </a:xfrm>
              <a:custGeom>
                <a:avLst/>
                <a:gdLst/>
                <a:ahLst/>
                <a:cxnLst/>
                <a:rect l="l" t="t" r="r" b="b"/>
                <a:pathLst>
                  <a:path w="1369" h="1" extrusionOk="0">
                    <a:moveTo>
                      <a:pt x="1368" y="1"/>
                    </a:move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4" name="Google Shape;15004;p22"/>
              <p:cNvSpPr/>
              <p:nvPr/>
            </p:nvSpPr>
            <p:spPr>
              <a:xfrm>
                <a:off x="-2353875" y="13883475"/>
                <a:ext cx="27375" cy="48650"/>
              </a:xfrm>
              <a:custGeom>
                <a:avLst/>
                <a:gdLst/>
                <a:ahLst/>
                <a:cxnLst/>
                <a:rect l="l" t="t" r="r" b="b"/>
                <a:pathLst>
                  <a:path w="1095" h="1946" extrusionOk="0">
                    <a:moveTo>
                      <a:pt x="61" y="0"/>
                    </a:moveTo>
                    <a:cubicBezTo>
                      <a:pt x="31" y="92"/>
                      <a:pt x="31" y="152"/>
                      <a:pt x="0" y="243"/>
                    </a:cubicBezTo>
                    <a:lnTo>
                      <a:pt x="943" y="1885"/>
                    </a:lnTo>
                    <a:lnTo>
                      <a:pt x="1095" y="1946"/>
                    </a:lnTo>
                    <a:lnTo>
                      <a:pt x="1095" y="1763"/>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5" name="Google Shape;15005;p22"/>
              <p:cNvSpPr/>
              <p:nvPr/>
            </p:nvSpPr>
            <p:spPr>
              <a:xfrm>
                <a:off x="-2315125" y="13935900"/>
                <a:ext cx="114000" cy="68425"/>
              </a:xfrm>
              <a:custGeom>
                <a:avLst/>
                <a:gdLst/>
                <a:ahLst/>
                <a:cxnLst/>
                <a:rect l="l" t="t" r="r" b="b"/>
                <a:pathLst>
                  <a:path w="4560" h="2737" extrusionOk="0">
                    <a:moveTo>
                      <a:pt x="3070" y="1"/>
                    </a:moveTo>
                    <a:lnTo>
                      <a:pt x="3040" y="92"/>
                    </a:lnTo>
                    <a:lnTo>
                      <a:pt x="0" y="92"/>
                    </a:lnTo>
                    <a:lnTo>
                      <a:pt x="2918" y="122"/>
                    </a:lnTo>
                    <a:lnTo>
                      <a:pt x="4408" y="2615"/>
                    </a:lnTo>
                    <a:lnTo>
                      <a:pt x="4560" y="2736"/>
                    </a:lnTo>
                    <a:lnTo>
                      <a:pt x="4560" y="2554"/>
                    </a:lnTo>
                    <a:lnTo>
                      <a:pt x="30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6" name="Google Shape;15006;p22"/>
              <p:cNvSpPr/>
              <p:nvPr/>
            </p:nvSpPr>
            <p:spPr>
              <a:xfrm>
                <a:off x="-2321975" y="13939700"/>
                <a:ext cx="117825" cy="70700"/>
              </a:xfrm>
              <a:custGeom>
                <a:avLst/>
                <a:gdLst/>
                <a:ahLst/>
                <a:cxnLst/>
                <a:rect l="l" t="t" r="r" b="b"/>
                <a:pathLst>
                  <a:path w="4713" h="2828" extrusionOk="0">
                    <a:moveTo>
                      <a:pt x="1" y="1"/>
                    </a:moveTo>
                    <a:lnTo>
                      <a:pt x="1" y="183"/>
                    </a:lnTo>
                    <a:lnTo>
                      <a:pt x="1521" y="2827"/>
                    </a:lnTo>
                    <a:lnTo>
                      <a:pt x="4560" y="2827"/>
                    </a:lnTo>
                    <a:lnTo>
                      <a:pt x="4712" y="2736"/>
                    </a:lnTo>
                    <a:lnTo>
                      <a:pt x="4560" y="2615"/>
                    </a:lnTo>
                    <a:lnTo>
                      <a:pt x="1642" y="2615"/>
                    </a:lnTo>
                    <a:lnTo>
                      <a:pt x="153" y="12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7" name="Google Shape;15007;p22"/>
              <p:cNvSpPr/>
              <p:nvPr/>
            </p:nvSpPr>
            <p:spPr>
              <a:xfrm>
                <a:off x="-2377450" y="13939700"/>
                <a:ext cx="50950" cy="70700"/>
              </a:xfrm>
              <a:custGeom>
                <a:avLst/>
                <a:gdLst/>
                <a:ahLst/>
                <a:cxnLst/>
                <a:rect l="l" t="t" r="r" b="b"/>
                <a:pathLst>
                  <a:path w="2038" h="2828" extrusionOk="0">
                    <a:moveTo>
                      <a:pt x="2038" y="1"/>
                    </a:moveTo>
                    <a:lnTo>
                      <a:pt x="1886" y="92"/>
                    </a:lnTo>
                    <a:lnTo>
                      <a:pt x="396" y="2615"/>
                    </a:lnTo>
                    <a:lnTo>
                      <a:pt x="1" y="2615"/>
                    </a:lnTo>
                    <a:lnTo>
                      <a:pt x="1" y="2827"/>
                    </a:lnTo>
                    <a:lnTo>
                      <a:pt x="518" y="2827"/>
                    </a:lnTo>
                    <a:lnTo>
                      <a:pt x="2038" y="183"/>
                    </a:lnTo>
                    <a:lnTo>
                      <a:pt x="20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8" name="Google Shape;15008;p22"/>
              <p:cNvSpPr/>
              <p:nvPr/>
            </p:nvSpPr>
            <p:spPr>
              <a:xfrm>
                <a:off x="-2367550" y="13934375"/>
                <a:ext cx="38775" cy="4600"/>
              </a:xfrm>
              <a:custGeom>
                <a:avLst/>
                <a:gdLst/>
                <a:ahLst/>
                <a:cxnLst/>
                <a:rect l="l" t="t" r="r" b="b"/>
                <a:pathLst>
                  <a:path w="1551" h="184" extrusionOk="0">
                    <a:moveTo>
                      <a:pt x="31" y="1"/>
                    </a:moveTo>
                    <a:cubicBezTo>
                      <a:pt x="31" y="62"/>
                      <a:pt x="0" y="92"/>
                      <a:pt x="0" y="183"/>
                    </a:cubicBezTo>
                    <a:lnTo>
                      <a:pt x="1398" y="183"/>
                    </a:lnTo>
                    <a:lnTo>
                      <a:pt x="1550" y="62"/>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9" name="Google Shape;15009;p22"/>
              <p:cNvSpPr/>
              <p:nvPr/>
            </p:nvSpPr>
            <p:spPr>
              <a:xfrm>
                <a:off x="-2321975" y="13862200"/>
                <a:ext cx="117825" cy="69925"/>
              </a:xfrm>
              <a:custGeom>
                <a:avLst/>
                <a:gdLst/>
                <a:ahLst/>
                <a:cxnLst/>
                <a:rect l="l" t="t" r="r" b="b"/>
                <a:pathLst>
                  <a:path w="4713" h="2797" extrusionOk="0">
                    <a:moveTo>
                      <a:pt x="1521" y="0"/>
                    </a:moveTo>
                    <a:lnTo>
                      <a:pt x="1" y="2614"/>
                    </a:lnTo>
                    <a:lnTo>
                      <a:pt x="1" y="2797"/>
                    </a:lnTo>
                    <a:lnTo>
                      <a:pt x="153" y="2736"/>
                    </a:lnTo>
                    <a:lnTo>
                      <a:pt x="1642" y="183"/>
                    </a:lnTo>
                    <a:lnTo>
                      <a:pt x="4560" y="183"/>
                    </a:lnTo>
                    <a:lnTo>
                      <a:pt x="4712" y="61"/>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0" name="Google Shape;15010;p22"/>
              <p:cNvSpPr/>
              <p:nvPr/>
            </p:nvSpPr>
            <p:spPr>
              <a:xfrm>
                <a:off x="-2318925" y="13867525"/>
                <a:ext cx="117800" cy="70675"/>
              </a:xfrm>
              <a:custGeom>
                <a:avLst/>
                <a:gdLst/>
                <a:ahLst/>
                <a:cxnLst/>
                <a:rect l="l" t="t" r="r" b="b"/>
                <a:pathLst>
                  <a:path w="4712" h="2827" extrusionOk="0">
                    <a:moveTo>
                      <a:pt x="4712" y="0"/>
                    </a:moveTo>
                    <a:lnTo>
                      <a:pt x="4560" y="122"/>
                    </a:lnTo>
                    <a:lnTo>
                      <a:pt x="3070" y="2614"/>
                    </a:lnTo>
                    <a:lnTo>
                      <a:pt x="152" y="2675"/>
                    </a:lnTo>
                    <a:lnTo>
                      <a:pt x="0" y="2736"/>
                    </a:lnTo>
                    <a:lnTo>
                      <a:pt x="152" y="2827"/>
                    </a:lnTo>
                    <a:lnTo>
                      <a:pt x="3192" y="2827"/>
                    </a:lnTo>
                    <a:lnTo>
                      <a:pt x="3222" y="2736"/>
                    </a:lnTo>
                    <a:lnTo>
                      <a:pt x="4712" y="182"/>
                    </a:lnTo>
                    <a:lnTo>
                      <a:pt x="47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1" name="Google Shape;15011;p22"/>
              <p:cNvSpPr/>
              <p:nvPr/>
            </p:nvSpPr>
            <p:spPr>
              <a:xfrm>
                <a:off x="-2377450" y="14046075"/>
                <a:ext cx="50950" cy="30425"/>
              </a:xfrm>
              <a:custGeom>
                <a:avLst/>
                <a:gdLst/>
                <a:ahLst/>
                <a:cxnLst/>
                <a:rect l="l" t="t" r="r" b="b"/>
                <a:pathLst>
                  <a:path w="2038" h="1217" extrusionOk="0">
                    <a:moveTo>
                      <a:pt x="1" y="1"/>
                    </a:moveTo>
                    <a:lnTo>
                      <a:pt x="2038" y="1217"/>
                    </a:lnTo>
                    <a:lnTo>
                      <a:pt x="2038" y="1217"/>
                    </a:lnTo>
                    <a:lnTo>
                      <a:pt x="1886" y="109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2" name="Google Shape;15012;p22"/>
              <p:cNvSpPr/>
              <p:nvPr/>
            </p:nvSpPr>
            <p:spPr>
              <a:xfrm>
                <a:off x="-2321975" y="14008100"/>
                <a:ext cx="118575" cy="68400"/>
              </a:xfrm>
              <a:custGeom>
                <a:avLst/>
                <a:gdLst/>
                <a:ahLst/>
                <a:cxnLst/>
                <a:rect l="l" t="t" r="r" b="b"/>
                <a:pathLst>
                  <a:path w="4743" h="2736" extrusionOk="0">
                    <a:moveTo>
                      <a:pt x="4712" y="0"/>
                    </a:moveTo>
                    <a:lnTo>
                      <a:pt x="4560" y="91"/>
                    </a:lnTo>
                    <a:lnTo>
                      <a:pt x="153" y="2614"/>
                    </a:lnTo>
                    <a:lnTo>
                      <a:pt x="1" y="2705"/>
                    </a:lnTo>
                    <a:lnTo>
                      <a:pt x="1" y="2736"/>
                    </a:lnTo>
                    <a:lnTo>
                      <a:pt x="47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3" name="Google Shape;15013;p22"/>
              <p:cNvSpPr/>
              <p:nvPr/>
            </p:nvSpPr>
            <p:spPr>
              <a:xfrm>
                <a:off x="-2262700" y="13830275"/>
                <a:ext cx="58550" cy="33450"/>
              </a:xfrm>
              <a:custGeom>
                <a:avLst/>
                <a:gdLst/>
                <a:ahLst/>
                <a:cxnLst/>
                <a:rect l="l" t="t" r="r" b="b"/>
                <a:pathLst>
                  <a:path w="2342" h="1338" extrusionOk="0">
                    <a:moveTo>
                      <a:pt x="1" y="1"/>
                    </a:moveTo>
                    <a:lnTo>
                      <a:pt x="2189" y="1277"/>
                    </a:lnTo>
                    <a:lnTo>
                      <a:pt x="2341" y="133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4" name="Google Shape;15014;p22"/>
              <p:cNvSpPr/>
              <p:nvPr/>
            </p:nvSpPr>
            <p:spPr>
              <a:xfrm>
                <a:off x="-2326525" y="13938950"/>
                <a:ext cx="4575" cy="138325"/>
              </a:xfrm>
              <a:custGeom>
                <a:avLst/>
                <a:gdLst/>
                <a:ahLst/>
                <a:cxnLst/>
                <a:rect l="l" t="t" r="r" b="b"/>
                <a:pathLst>
                  <a:path w="183" h="5533" extrusionOk="0">
                    <a:moveTo>
                      <a:pt x="122" y="0"/>
                    </a:moveTo>
                    <a:lnTo>
                      <a:pt x="1" y="31"/>
                    </a:lnTo>
                    <a:lnTo>
                      <a:pt x="1" y="213"/>
                    </a:lnTo>
                    <a:lnTo>
                      <a:pt x="1" y="5319"/>
                    </a:lnTo>
                    <a:lnTo>
                      <a:pt x="1" y="5471"/>
                    </a:lnTo>
                    <a:lnTo>
                      <a:pt x="1" y="5502"/>
                    </a:lnTo>
                    <a:lnTo>
                      <a:pt x="122" y="5532"/>
                    </a:lnTo>
                    <a:lnTo>
                      <a:pt x="183" y="5502"/>
                    </a:lnTo>
                    <a:lnTo>
                      <a:pt x="183" y="5471"/>
                    </a:lnTo>
                    <a:lnTo>
                      <a:pt x="183" y="5319"/>
                    </a:lnTo>
                    <a:lnTo>
                      <a:pt x="183" y="213"/>
                    </a:lnTo>
                    <a:lnTo>
                      <a:pt x="183" y="3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5" name="Google Shape;15015;p22"/>
              <p:cNvSpPr/>
              <p:nvPr/>
            </p:nvSpPr>
            <p:spPr>
              <a:xfrm>
                <a:off x="-2327275" y="13817350"/>
                <a:ext cx="4575" cy="115525"/>
              </a:xfrm>
              <a:custGeom>
                <a:avLst/>
                <a:gdLst/>
                <a:ahLst/>
                <a:cxnLst/>
                <a:rect l="l" t="t" r="r" b="b"/>
                <a:pathLst>
                  <a:path w="183" h="4621" extrusionOk="0">
                    <a:moveTo>
                      <a:pt x="182" y="1"/>
                    </a:moveTo>
                    <a:cubicBezTo>
                      <a:pt x="91" y="122"/>
                      <a:pt x="61" y="214"/>
                      <a:pt x="0" y="335"/>
                    </a:cubicBezTo>
                    <a:lnTo>
                      <a:pt x="0" y="4408"/>
                    </a:lnTo>
                    <a:lnTo>
                      <a:pt x="0" y="4591"/>
                    </a:lnTo>
                    <a:lnTo>
                      <a:pt x="31" y="4591"/>
                    </a:lnTo>
                    <a:lnTo>
                      <a:pt x="91" y="4621"/>
                    </a:lnTo>
                    <a:lnTo>
                      <a:pt x="182" y="4591"/>
                    </a:lnTo>
                    <a:lnTo>
                      <a:pt x="182" y="4408"/>
                    </a:lnTo>
                    <a:lnTo>
                      <a:pt x="1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6" name="Google Shape;15016;p22"/>
              <p:cNvSpPr/>
              <p:nvPr/>
            </p:nvSpPr>
            <p:spPr>
              <a:xfrm>
                <a:off x="-2323475" y="13935900"/>
                <a:ext cx="122350" cy="72225"/>
              </a:xfrm>
              <a:custGeom>
                <a:avLst/>
                <a:gdLst/>
                <a:ahLst/>
                <a:cxnLst/>
                <a:rect l="l" t="t" r="r" b="b"/>
                <a:pathLst>
                  <a:path w="4894" h="2889" extrusionOk="0">
                    <a:moveTo>
                      <a:pt x="182" y="1"/>
                    </a:moveTo>
                    <a:lnTo>
                      <a:pt x="0" y="122"/>
                    </a:lnTo>
                    <a:lnTo>
                      <a:pt x="61" y="153"/>
                    </a:lnTo>
                    <a:lnTo>
                      <a:pt x="213" y="274"/>
                    </a:lnTo>
                    <a:lnTo>
                      <a:pt x="4620" y="2767"/>
                    </a:lnTo>
                    <a:lnTo>
                      <a:pt x="4772" y="2888"/>
                    </a:lnTo>
                    <a:lnTo>
                      <a:pt x="4803" y="2888"/>
                    </a:lnTo>
                    <a:lnTo>
                      <a:pt x="4894" y="2858"/>
                    </a:lnTo>
                    <a:lnTo>
                      <a:pt x="4894" y="2827"/>
                    </a:lnTo>
                    <a:lnTo>
                      <a:pt x="4894" y="2736"/>
                    </a:lnTo>
                    <a:lnTo>
                      <a:pt x="4742" y="2615"/>
                    </a:lnTo>
                    <a:lnTo>
                      <a:pt x="334" y="92"/>
                    </a:lnTo>
                    <a:lnTo>
                      <a:pt x="1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7" name="Google Shape;15017;p22"/>
              <p:cNvSpPr/>
              <p:nvPr/>
            </p:nvSpPr>
            <p:spPr>
              <a:xfrm>
                <a:off x="-2360725" y="13912350"/>
                <a:ext cx="37275" cy="23575"/>
              </a:xfrm>
              <a:custGeom>
                <a:avLst/>
                <a:gdLst/>
                <a:ahLst/>
                <a:cxnLst/>
                <a:rect l="l" t="t" r="r" b="b"/>
                <a:pathLst>
                  <a:path w="1491" h="943" extrusionOk="0">
                    <a:moveTo>
                      <a:pt x="31" y="0"/>
                    </a:moveTo>
                    <a:cubicBezTo>
                      <a:pt x="31" y="61"/>
                      <a:pt x="1" y="122"/>
                      <a:pt x="1" y="183"/>
                    </a:cubicBezTo>
                    <a:lnTo>
                      <a:pt x="1186" y="882"/>
                    </a:lnTo>
                    <a:lnTo>
                      <a:pt x="1277" y="943"/>
                    </a:lnTo>
                    <a:lnTo>
                      <a:pt x="1490" y="821"/>
                    </a:lnTo>
                    <a:lnTo>
                      <a:pt x="1399" y="791"/>
                    </a:lnTo>
                    <a:lnTo>
                      <a:pt x="1247" y="730"/>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8" name="Google Shape;15018;p22"/>
              <p:cNvSpPr/>
              <p:nvPr/>
            </p:nvSpPr>
            <p:spPr>
              <a:xfrm>
                <a:off x="-2372875" y="13864475"/>
                <a:ext cx="171000" cy="101850"/>
              </a:xfrm>
              <a:custGeom>
                <a:avLst/>
                <a:gdLst/>
                <a:ahLst/>
                <a:cxnLst/>
                <a:rect l="l" t="t" r="r" b="b"/>
                <a:pathLst>
                  <a:path w="6840" h="4074" extrusionOk="0">
                    <a:moveTo>
                      <a:pt x="6748" y="0"/>
                    </a:moveTo>
                    <a:lnTo>
                      <a:pt x="6596" y="92"/>
                    </a:lnTo>
                    <a:lnTo>
                      <a:pt x="2189" y="2645"/>
                    </a:lnTo>
                    <a:lnTo>
                      <a:pt x="2037" y="2706"/>
                    </a:lnTo>
                    <a:lnTo>
                      <a:pt x="1976" y="2736"/>
                    </a:lnTo>
                    <a:lnTo>
                      <a:pt x="1763" y="2858"/>
                    </a:lnTo>
                    <a:lnTo>
                      <a:pt x="1642" y="2949"/>
                    </a:lnTo>
                    <a:lnTo>
                      <a:pt x="31" y="3861"/>
                    </a:lnTo>
                    <a:cubicBezTo>
                      <a:pt x="31" y="3921"/>
                      <a:pt x="0" y="4013"/>
                      <a:pt x="0" y="4073"/>
                    </a:cubicBezTo>
                    <a:lnTo>
                      <a:pt x="1703" y="3101"/>
                    </a:lnTo>
                    <a:lnTo>
                      <a:pt x="1855" y="3010"/>
                    </a:lnTo>
                    <a:lnTo>
                      <a:pt x="1915" y="2979"/>
                    </a:lnTo>
                    <a:lnTo>
                      <a:pt x="2128" y="2858"/>
                    </a:lnTo>
                    <a:lnTo>
                      <a:pt x="2280" y="2797"/>
                    </a:lnTo>
                    <a:lnTo>
                      <a:pt x="6687" y="244"/>
                    </a:lnTo>
                    <a:lnTo>
                      <a:pt x="6839" y="152"/>
                    </a:lnTo>
                    <a:lnTo>
                      <a:pt x="6839" y="61"/>
                    </a:lnTo>
                    <a:lnTo>
                      <a:pt x="67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9" name="Google Shape;15019;p22"/>
              <p:cNvSpPr/>
              <p:nvPr/>
            </p:nvSpPr>
            <p:spPr>
              <a:xfrm>
                <a:off x="-2217100" y="13688950"/>
                <a:ext cx="15975" cy="26600"/>
              </a:xfrm>
              <a:custGeom>
                <a:avLst/>
                <a:gdLst/>
                <a:ahLst/>
                <a:cxnLst/>
                <a:rect l="l" t="t" r="r" b="b"/>
                <a:pathLst>
                  <a:path w="639" h="1064" extrusionOk="0">
                    <a:moveTo>
                      <a:pt x="152" y="0"/>
                    </a:moveTo>
                    <a:cubicBezTo>
                      <a:pt x="92" y="30"/>
                      <a:pt x="61" y="91"/>
                      <a:pt x="0" y="122"/>
                    </a:cubicBezTo>
                    <a:lnTo>
                      <a:pt x="487" y="1003"/>
                    </a:lnTo>
                    <a:lnTo>
                      <a:pt x="639" y="1064"/>
                    </a:lnTo>
                    <a:lnTo>
                      <a:pt x="639" y="882"/>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0" name="Google Shape;15020;p22"/>
              <p:cNvSpPr/>
              <p:nvPr/>
            </p:nvSpPr>
            <p:spPr>
              <a:xfrm>
                <a:off x="-2250525" y="13717825"/>
                <a:ext cx="45600" cy="4575"/>
              </a:xfrm>
              <a:custGeom>
                <a:avLst/>
                <a:gdLst/>
                <a:ahLst/>
                <a:cxnLst/>
                <a:rect l="l" t="t" r="r" b="b"/>
                <a:pathLst>
                  <a:path w="1824" h="183" extrusionOk="0">
                    <a:moveTo>
                      <a:pt x="182" y="0"/>
                    </a:moveTo>
                    <a:lnTo>
                      <a:pt x="0" y="182"/>
                    </a:lnTo>
                    <a:lnTo>
                      <a:pt x="1672" y="182"/>
                    </a:lnTo>
                    <a:lnTo>
                      <a:pt x="1824" y="91"/>
                    </a:lnTo>
                    <a:lnTo>
                      <a:pt x="17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1" name="Google Shape;15021;p22"/>
              <p:cNvSpPr/>
              <p:nvPr/>
            </p:nvSpPr>
            <p:spPr>
              <a:xfrm>
                <a:off x="-2230775" y="13701100"/>
                <a:ext cx="28900" cy="18250"/>
              </a:xfrm>
              <a:custGeom>
                <a:avLst/>
                <a:gdLst/>
                <a:ahLst/>
                <a:cxnLst/>
                <a:rect l="l" t="t" r="r" b="b"/>
                <a:pathLst>
                  <a:path w="1156" h="730" extrusionOk="0">
                    <a:moveTo>
                      <a:pt x="152" y="0"/>
                    </a:moveTo>
                    <a:cubicBezTo>
                      <a:pt x="122" y="61"/>
                      <a:pt x="31" y="92"/>
                      <a:pt x="0" y="122"/>
                    </a:cubicBezTo>
                    <a:lnTo>
                      <a:pt x="973" y="669"/>
                    </a:lnTo>
                    <a:lnTo>
                      <a:pt x="1095" y="730"/>
                    </a:lnTo>
                    <a:lnTo>
                      <a:pt x="1155" y="730"/>
                    </a:lnTo>
                    <a:lnTo>
                      <a:pt x="1034" y="517"/>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2" name="Google Shape;15022;p22"/>
              <p:cNvSpPr/>
              <p:nvPr/>
            </p:nvSpPr>
            <p:spPr>
              <a:xfrm>
                <a:off x="-2304500" y="13790000"/>
                <a:ext cx="62350" cy="25"/>
              </a:xfrm>
              <a:custGeom>
                <a:avLst/>
                <a:gdLst/>
                <a:ahLst/>
                <a:cxnLst/>
                <a:rect l="l" t="t" r="r" b="b"/>
                <a:pathLst>
                  <a:path w="2494" h="1" extrusionOk="0">
                    <a:moveTo>
                      <a:pt x="1" y="1"/>
                    </a:moveTo>
                    <a:lnTo>
                      <a:pt x="1" y="1"/>
                    </a:lnTo>
                    <a:lnTo>
                      <a:pt x="24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3" name="Google Shape;15023;p22"/>
              <p:cNvSpPr/>
              <p:nvPr/>
            </p:nvSpPr>
            <p:spPr>
              <a:xfrm>
                <a:off x="-2307525" y="13794575"/>
                <a:ext cx="65375" cy="0"/>
              </a:xfrm>
              <a:custGeom>
                <a:avLst/>
                <a:gdLst/>
                <a:ahLst/>
                <a:cxnLst/>
                <a:rect l="l" t="t" r="r" b="b"/>
                <a:pathLst>
                  <a:path w="2615" extrusionOk="0">
                    <a:moveTo>
                      <a:pt x="0" y="0"/>
                    </a:moveTo>
                    <a:lnTo>
                      <a:pt x="26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4" name="Google Shape;15024;p22"/>
              <p:cNvSpPr/>
              <p:nvPr/>
            </p:nvSpPr>
            <p:spPr>
              <a:xfrm>
                <a:off x="-2242175" y="13794575"/>
                <a:ext cx="37250" cy="63850"/>
              </a:xfrm>
              <a:custGeom>
                <a:avLst/>
                <a:gdLst/>
                <a:ahLst/>
                <a:cxnLst/>
                <a:rect l="l" t="t" r="r" b="b"/>
                <a:pathLst>
                  <a:path w="1490" h="2554" extrusionOk="0">
                    <a:moveTo>
                      <a:pt x="0" y="0"/>
                    </a:moveTo>
                    <a:lnTo>
                      <a:pt x="1490" y="2553"/>
                    </a:lnTo>
                    <a:lnTo>
                      <a:pt x="1490" y="255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5" name="Google Shape;15025;p22"/>
              <p:cNvSpPr/>
              <p:nvPr/>
            </p:nvSpPr>
            <p:spPr>
              <a:xfrm>
                <a:off x="-2312075" y="13791525"/>
                <a:ext cx="110200" cy="72975"/>
              </a:xfrm>
              <a:custGeom>
                <a:avLst/>
                <a:gdLst/>
                <a:ahLst/>
                <a:cxnLst/>
                <a:rect l="l" t="t" r="r" b="b"/>
                <a:pathLst>
                  <a:path w="4408" h="2919" extrusionOk="0">
                    <a:moveTo>
                      <a:pt x="2918" y="0"/>
                    </a:moveTo>
                    <a:lnTo>
                      <a:pt x="2888" y="92"/>
                    </a:lnTo>
                    <a:lnTo>
                      <a:pt x="2796" y="92"/>
                    </a:lnTo>
                    <a:lnTo>
                      <a:pt x="4286" y="2614"/>
                    </a:lnTo>
                    <a:lnTo>
                      <a:pt x="91" y="244"/>
                    </a:lnTo>
                    <a:cubicBezTo>
                      <a:pt x="61" y="274"/>
                      <a:pt x="30" y="335"/>
                      <a:pt x="0" y="396"/>
                    </a:cubicBezTo>
                    <a:lnTo>
                      <a:pt x="1976" y="1520"/>
                    </a:lnTo>
                    <a:lnTo>
                      <a:pt x="4316" y="2888"/>
                    </a:lnTo>
                    <a:lnTo>
                      <a:pt x="4407" y="2918"/>
                    </a:lnTo>
                    <a:lnTo>
                      <a:pt x="4407" y="2888"/>
                    </a:lnTo>
                    <a:lnTo>
                      <a:pt x="4316" y="2766"/>
                    </a:lnTo>
                    <a:lnTo>
                      <a:pt x="4407" y="2766"/>
                    </a:lnTo>
                    <a:lnTo>
                      <a:pt x="4407" y="2554"/>
                    </a:lnTo>
                    <a:lnTo>
                      <a:pt x="29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6" name="Google Shape;15026;p22"/>
              <p:cNvSpPr/>
              <p:nvPr/>
            </p:nvSpPr>
            <p:spPr>
              <a:xfrm>
                <a:off x="-2308275" y="13720100"/>
                <a:ext cx="107150" cy="75250"/>
              </a:xfrm>
              <a:custGeom>
                <a:avLst/>
                <a:gdLst/>
                <a:ahLst/>
                <a:cxnLst/>
                <a:rect l="l" t="t" r="r" b="b"/>
                <a:pathLst>
                  <a:path w="4286" h="3010" extrusionOk="0">
                    <a:moveTo>
                      <a:pt x="4195" y="0"/>
                    </a:moveTo>
                    <a:lnTo>
                      <a:pt x="4164" y="61"/>
                    </a:lnTo>
                    <a:lnTo>
                      <a:pt x="4012" y="122"/>
                    </a:lnTo>
                    <a:lnTo>
                      <a:pt x="669" y="2067"/>
                    </a:lnTo>
                    <a:cubicBezTo>
                      <a:pt x="608" y="2189"/>
                      <a:pt x="517" y="2280"/>
                      <a:pt x="395" y="2402"/>
                    </a:cubicBezTo>
                    <a:lnTo>
                      <a:pt x="4103" y="274"/>
                    </a:lnTo>
                    <a:lnTo>
                      <a:pt x="4103" y="274"/>
                    </a:lnTo>
                    <a:lnTo>
                      <a:pt x="2614" y="2827"/>
                    </a:lnTo>
                    <a:lnTo>
                      <a:pt x="91" y="2827"/>
                    </a:lnTo>
                    <a:cubicBezTo>
                      <a:pt x="61" y="2888"/>
                      <a:pt x="30" y="2949"/>
                      <a:pt x="0" y="3009"/>
                    </a:cubicBezTo>
                    <a:lnTo>
                      <a:pt x="2644" y="3009"/>
                    </a:lnTo>
                    <a:lnTo>
                      <a:pt x="2766" y="2979"/>
                    </a:lnTo>
                    <a:lnTo>
                      <a:pt x="2796" y="2888"/>
                    </a:lnTo>
                    <a:lnTo>
                      <a:pt x="4286" y="365"/>
                    </a:lnTo>
                    <a:lnTo>
                      <a:pt x="4286" y="122"/>
                    </a:lnTo>
                    <a:lnTo>
                      <a:pt x="4195" y="122"/>
                    </a:lnTo>
                    <a:lnTo>
                      <a:pt x="4255" y="61"/>
                    </a:lnTo>
                    <a:lnTo>
                      <a:pt x="41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7" name="Google Shape;15027;p22"/>
              <p:cNvSpPr/>
              <p:nvPr/>
            </p:nvSpPr>
            <p:spPr>
              <a:xfrm>
                <a:off x="-2117550" y="13796075"/>
                <a:ext cx="41050" cy="131500"/>
              </a:xfrm>
              <a:custGeom>
                <a:avLst/>
                <a:gdLst/>
                <a:ahLst/>
                <a:cxnLst/>
                <a:rect l="l" t="t" r="r" b="b"/>
                <a:pathLst>
                  <a:path w="1642" h="5260" extrusionOk="0">
                    <a:moveTo>
                      <a:pt x="1642" y="1"/>
                    </a:moveTo>
                    <a:lnTo>
                      <a:pt x="1490" y="92"/>
                    </a:lnTo>
                    <a:lnTo>
                      <a:pt x="0" y="2645"/>
                    </a:lnTo>
                    <a:lnTo>
                      <a:pt x="122" y="2645"/>
                    </a:lnTo>
                    <a:lnTo>
                      <a:pt x="1642" y="5259"/>
                    </a:lnTo>
                    <a:lnTo>
                      <a:pt x="183" y="2706"/>
                    </a:lnTo>
                    <a:lnTo>
                      <a:pt x="1642" y="153"/>
                    </a:lnTo>
                    <a:lnTo>
                      <a:pt x="16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8" name="Google Shape;15028;p22"/>
              <p:cNvSpPr/>
              <p:nvPr/>
            </p:nvSpPr>
            <p:spPr>
              <a:xfrm>
                <a:off x="-2071950" y="13796075"/>
                <a:ext cx="39525" cy="131500"/>
              </a:xfrm>
              <a:custGeom>
                <a:avLst/>
                <a:gdLst/>
                <a:ahLst/>
                <a:cxnLst/>
                <a:rect l="l" t="t" r="r" b="b"/>
                <a:pathLst>
                  <a:path w="1581" h="5260" extrusionOk="0">
                    <a:moveTo>
                      <a:pt x="0" y="1"/>
                    </a:moveTo>
                    <a:lnTo>
                      <a:pt x="0" y="153"/>
                    </a:lnTo>
                    <a:lnTo>
                      <a:pt x="1429" y="2706"/>
                    </a:lnTo>
                    <a:lnTo>
                      <a:pt x="0" y="5259"/>
                    </a:lnTo>
                    <a:lnTo>
                      <a:pt x="1520" y="2645"/>
                    </a:lnTo>
                    <a:lnTo>
                      <a:pt x="1581" y="2645"/>
                    </a:lnTo>
                    <a:lnTo>
                      <a:pt x="152" y="9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9" name="Google Shape;15029;p22"/>
              <p:cNvSpPr/>
              <p:nvPr/>
            </p:nvSpPr>
            <p:spPr>
              <a:xfrm>
                <a:off x="-2071950" y="13944250"/>
                <a:ext cx="39525" cy="131500"/>
              </a:xfrm>
              <a:custGeom>
                <a:avLst/>
                <a:gdLst/>
                <a:ahLst/>
                <a:cxnLst/>
                <a:rect l="l" t="t" r="r" b="b"/>
                <a:pathLst>
                  <a:path w="1581" h="5260" extrusionOk="0">
                    <a:moveTo>
                      <a:pt x="0" y="1"/>
                    </a:moveTo>
                    <a:lnTo>
                      <a:pt x="1429" y="2554"/>
                    </a:lnTo>
                    <a:lnTo>
                      <a:pt x="0" y="5107"/>
                    </a:lnTo>
                    <a:lnTo>
                      <a:pt x="0" y="5259"/>
                    </a:lnTo>
                    <a:lnTo>
                      <a:pt x="152" y="5168"/>
                    </a:lnTo>
                    <a:lnTo>
                      <a:pt x="1581" y="2645"/>
                    </a:lnTo>
                    <a:lnTo>
                      <a:pt x="1520" y="2645"/>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0" name="Google Shape;15030;p22"/>
              <p:cNvSpPr/>
              <p:nvPr/>
            </p:nvSpPr>
            <p:spPr>
              <a:xfrm>
                <a:off x="-2117550" y="13944250"/>
                <a:ext cx="41050" cy="131500"/>
              </a:xfrm>
              <a:custGeom>
                <a:avLst/>
                <a:gdLst/>
                <a:ahLst/>
                <a:cxnLst/>
                <a:rect l="l" t="t" r="r" b="b"/>
                <a:pathLst>
                  <a:path w="1642" h="5260" extrusionOk="0">
                    <a:moveTo>
                      <a:pt x="1642" y="1"/>
                    </a:moveTo>
                    <a:lnTo>
                      <a:pt x="122" y="2645"/>
                    </a:lnTo>
                    <a:lnTo>
                      <a:pt x="0" y="2645"/>
                    </a:lnTo>
                    <a:lnTo>
                      <a:pt x="1490" y="5168"/>
                    </a:lnTo>
                    <a:lnTo>
                      <a:pt x="1642" y="5259"/>
                    </a:lnTo>
                    <a:lnTo>
                      <a:pt x="1642" y="5107"/>
                    </a:lnTo>
                    <a:lnTo>
                      <a:pt x="183" y="2554"/>
                    </a:lnTo>
                    <a:lnTo>
                      <a:pt x="16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1" name="Google Shape;15031;p22"/>
              <p:cNvSpPr/>
              <p:nvPr/>
            </p:nvSpPr>
            <p:spPr>
              <a:xfrm>
                <a:off x="-2197350" y="13867525"/>
                <a:ext cx="114025" cy="68400"/>
              </a:xfrm>
              <a:custGeom>
                <a:avLst/>
                <a:gdLst/>
                <a:ahLst/>
                <a:cxnLst/>
                <a:rect l="l" t="t" r="r" b="b"/>
                <a:pathLst>
                  <a:path w="4561" h="2736" extrusionOk="0">
                    <a:moveTo>
                      <a:pt x="1" y="0"/>
                    </a:moveTo>
                    <a:lnTo>
                      <a:pt x="1" y="182"/>
                    </a:lnTo>
                    <a:lnTo>
                      <a:pt x="1490" y="2736"/>
                    </a:lnTo>
                    <a:lnTo>
                      <a:pt x="1551" y="2675"/>
                    </a:lnTo>
                    <a:lnTo>
                      <a:pt x="4560" y="2675"/>
                    </a:lnTo>
                    <a:lnTo>
                      <a:pt x="1642" y="2614"/>
                    </a:lnTo>
                    <a:lnTo>
                      <a:pt x="183" y="12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2" name="Google Shape;15032;p22"/>
              <p:cNvSpPr/>
              <p:nvPr/>
            </p:nvSpPr>
            <p:spPr>
              <a:xfrm>
                <a:off x="-2203425" y="13862200"/>
                <a:ext cx="2300" cy="2300"/>
              </a:xfrm>
              <a:custGeom>
                <a:avLst/>
                <a:gdLst/>
                <a:ahLst/>
                <a:cxnLst/>
                <a:rect l="l" t="t" r="r" b="b"/>
                <a:pathLst>
                  <a:path w="92" h="92" extrusionOk="0">
                    <a:moveTo>
                      <a:pt x="1" y="0"/>
                    </a:moveTo>
                    <a:lnTo>
                      <a:pt x="92" y="91"/>
                    </a:lnTo>
                    <a:lnTo>
                      <a:pt x="92" y="31"/>
                    </a:lnTo>
                    <a:lnTo>
                      <a:pt x="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3" name="Google Shape;15033;p22"/>
              <p:cNvSpPr/>
              <p:nvPr/>
            </p:nvSpPr>
            <p:spPr>
              <a:xfrm>
                <a:off x="-2194300" y="13862200"/>
                <a:ext cx="117800" cy="69925"/>
              </a:xfrm>
              <a:custGeom>
                <a:avLst/>
                <a:gdLst/>
                <a:ahLst/>
                <a:cxnLst/>
                <a:rect l="l" t="t" r="r" b="b"/>
                <a:pathLst>
                  <a:path w="4712" h="2797" extrusionOk="0">
                    <a:moveTo>
                      <a:pt x="152" y="0"/>
                    </a:moveTo>
                    <a:lnTo>
                      <a:pt x="0" y="61"/>
                    </a:lnTo>
                    <a:lnTo>
                      <a:pt x="152" y="183"/>
                    </a:lnTo>
                    <a:lnTo>
                      <a:pt x="3070" y="183"/>
                    </a:lnTo>
                    <a:lnTo>
                      <a:pt x="4560" y="2736"/>
                    </a:lnTo>
                    <a:lnTo>
                      <a:pt x="4712" y="2797"/>
                    </a:lnTo>
                    <a:lnTo>
                      <a:pt x="4712" y="2614"/>
                    </a:lnTo>
                    <a:lnTo>
                      <a:pt x="31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4" name="Google Shape;15034;p22"/>
              <p:cNvSpPr/>
              <p:nvPr/>
            </p:nvSpPr>
            <p:spPr>
              <a:xfrm>
                <a:off x="-2066650" y="13935900"/>
                <a:ext cx="114025" cy="68425"/>
              </a:xfrm>
              <a:custGeom>
                <a:avLst/>
                <a:gdLst/>
                <a:ahLst/>
                <a:cxnLst/>
                <a:rect l="l" t="t" r="r" b="b"/>
                <a:pathLst>
                  <a:path w="4561" h="2737" extrusionOk="0">
                    <a:moveTo>
                      <a:pt x="3101" y="1"/>
                    </a:moveTo>
                    <a:lnTo>
                      <a:pt x="3040" y="92"/>
                    </a:lnTo>
                    <a:lnTo>
                      <a:pt x="1" y="92"/>
                    </a:lnTo>
                    <a:lnTo>
                      <a:pt x="2949" y="122"/>
                    </a:lnTo>
                    <a:lnTo>
                      <a:pt x="4408" y="2615"/>
                    </a:lnTo>
                    <a:lnTo>
                      <a:pt x="4560" y="2736"/>
                    </a:lnTo>
                    <a:lnTo>
                      <a:pt x="4560" y="2554"/>
                    </a:lnTo>
                    <a:lnTo>
                      <a:pt x="31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5" name="Google Shape;15035;p22"/>
              <p:cNvSpPr/>
              <p:nvPr/>
            </p:nvSpPr>
            <p:spPr>
              <a:xfrm>
                <a:off x="-2071950" y="13939700"/>
                <a:ext cx="117800" cy="70700"/>
              </a:xfrm>
              <a:custGeom>
                <a:avLst/>
                <a:gdLst/>
                <a:ahLst/>
                <a:cxnLst/>
                <a:rect l="l" t="t" r="r" b="b"/>
                <a:pathLst>
                  <a:path w="4712" h="2828" extrusionOk="0">
                    <a:moveTo>
                      <a:pt x="0" y="1"/>
                    </a:moveTo>
                    <a:lnTo>
                      <a:pt x="0" y="183"/>
                    </a:lnTo>
                    <a:lnTo>
                      <a:pt x="1520" y="2827"/>
                    </a:lnTo>
                    <a:lnTo>
                      <a:pt x="4559" y="2827"/>
                    </a:lnTo>
                    <a:lnTo>
                      <a:pt x="4711" y="2736"/>
                    </a:lnTo>
                    <a:lnTo>
                      <a:pt x="4559" y="2615"/>
                    </a:lnTo>
                    <a:lnTo>
                      <a:pt x="1581" y="2615"/>
                    </a:lnTo>
                    <a:lnTo>
                      <a:pt x="152" y="12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6" name="Google Shape;15036;p22"/>
              <p:cNvSpPr/>
              <p:nvPr/>
            </p:nvSpPr>
            <p:spPr>
              <a:xfrm>
                <a:off x="-2194300" y="13939700"/>
                <a:ext cx="117800" cy="70700"/>
              </a:xfrm>
              <a:custGeom>
                <a:avLst/>
                <a:gdLst/>
                <a:ahLst/>
                <a:cxnLst/>
                <a:rect l="l" t="t" r="r" b="b"/>
                <a:pathLst>
                  <a:path w="4712" h="2828" extrusionOk="0">
                    <a:moveTo>
                      <a:pt x="4712" y="1"/>
                    </a:moveTo>
                    <a:lnTo>
                      <a:pt x="4560" y="122"/>
                    </a:lnTo>
                    <a:lnTo>
                      <a:pt x="3070" y="2615"/>
                    </a:lnTo>
                    <a:lnTo>
                      <a:pt x="152" y="2615"/>
                    </a:lnTo>
                    <a:lnTo>
                      <a:pt x="0" y="2736"/>
                    </a:lnTo>
                    <a:lnTo>
                      <a:pt x="152" y="2827"/>
                    </a:lnTo>
                    <a:lnTo>
                      <a:pt x="3192" y="2827"/>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7" name="Google Shape;15037;p22"/>
              <p:cNvSpPr/>
              <p:nvPr/>
            </p:nvSpPr>
            <p:spPr>
              <a:xfrm>
                <a:off x="-2197350" y="13934375"/>
                <a:ext cx="117825" cy="69950"/>
              </a:xfrm>
              <a:custGeom>
                <a:avLst/>
                <a:gdLst/>
                <a:ahLst/>
                <a:cxnLst/>
                <a:rect l="l" t="t" r="r" b="b"/>
                <a:pathLst>
                  <a:path w="4713" h="2798" extrusionOk="0">
                    <a:moveTo>
                      <a:pt x="1551" y="1"/>
                    </a:moveTo>
                    <a:lnTo>
                      <a:pt x="1490" y="62"/>
                    </a:lnTo>
                    <a:lnTo>
                      <a:pt x="1" y="2615"/>
                    </a:lnTo>
                    <a:lnTo>
                      <a:pt x="1" y="2797"/>
                    </a:lnTo>
                    <a:lnTo>
                      <a:pt x="183" y="2676"/>
                    </a:lnTo>
                    <a:lnTo>
                      <a:pt x="1642" y="183"/>
                    </a:lnTo>
                    <a:lnTo>
                      <a:pt x="4560" y="153"/>
                    </a:lnTo>
                    <a:lnTo>
                      <a:pt x="4712" y="62"/>
                    </a:lnTo>
                    <a:lnTo>
                      <a:pt x="45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8" name="Google Shape;15038;p22"/>
              <p:cNvSpPr/>
              <p:nvPr/>
            </p:nvSpPr>
            <p:spPr>
              <a:xfrm>
                <a:off x="-2071950" y="13862200"/>
                <a:ext cx="117800" cy="69925"/>
              </a:xfrm>
              <a:custGeom>
                <a:avLst/>
                <a:gdLst/>
                <a:ahLst/>
                <a:cxnLst/>
                <a:rect l="l" t="t" r="r" b="b"/>
                <a:pathLst>
                  <a:path w="4712" h="2797" extrusionOk="0">
                    <a:moveTo>
                      <a:pt x="1520" y="0"/>
                    </a:moveTo>
                    <a:lnTo>
                      <a:pt x="0" y="2614"/>
                    </a:lnTo>
                    <a:lnTo>
                      <a:pt x="0" y="2797"/>
                    </a:lnTo>
                    <a:lnTo>
                      <a:pt x="152" y="2736"/>
                    </a:lnTo>
                    <a:lnTo>
                      <a:pt x="1581" y="183"/>
                    </a:lnTo>
                    <a:lnTo>
                      <a:pt x="4559" y="183"/>
                    </a:lnTo>
                    <a:lnTo>
                      <a:pt x="4711" y="61"/>
                    </a:lnTo>
                    <a:lnTo>
                      <a:pt x="45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9" name="Google Shape;15039;p22"/>
              <p:cNvSpPr/>
              <p:nvPr/>
            </p:nvSpPr>
            <p:spPr>
              <a:xfrm>
                <a:off x="-2070450" y="13867525"/>
                <a:ext cx="117825" cy="70675"/>
              </a:xfrm>
              <a:custGeom>
                <a:avLst/>
                <a:gdLst/>
                <a:ahLst/>
                <a:cxnLst/>
                <a:rect l="l" t="t" r="r" b="b"/>
                <a:pathLst>
                  <a:path w="4713" h="2827" extrusionOk="0">
                    <a:moveTo>
                      <a:pt x="4712" y="0"/>
                    </a:moveTo>
                    <a:lnTo>
                      <a:pt x="4560" y="122"/>
                    </a:lnTo>
                    <a:lnTo>
                      <a:pt x="3101" y="2614"/>
                    </a:lnTo>
                    <a:lnTo>
                      <a:pt x="153" y="2675"/>
                    </a:lnTo>
                    <a:lnTo>
                      <a:pt x="1" y="2736"/>
                    </a:lnTo>
                    <a:lnTo>
                      <a:pt x="153" y="2827"/>
                    </a:lnTo>
                    <a:lnTo>
                      <a:pt x="3192" y="2827"/>
                    </a:lnTo>
                    <a:lnTo>
                      <a:pt x="3253" y="2736"/>
                    </a:lnTo>
                    <a:lnTo>
                      <a:pt x="4712" y="182"/>
                    </a:lnTo>
                    <a:lnTo>
                      <a:pt x="47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0" name="Google Shape;15040;p22"/>
              <p:cNvSpPr/>
              <p:nvPr/>
            </p:nvSpPr>
            <p:spPr>
              <a:xfrm>
                <a:off x="-1967850" y="13856125"/>
                <a:ext cx="13700" cy="7600"/>
              </a:xfrm>
              <a:custGeom>
                <a:avLst/>
                <a:gdLst/>
                <a:ahLst/>
                <a:cxnLst/>
                <a:rect l="l" t="t" r="r" b="b"/>
                <a:pathLst>
                  <a:path w="548" h="304" extrusionOk="0">
                    <a:moveTo>
                      <a:pt x="0" y="0"/>
                    </a:moveTo>
                    <a:lnTo>
                      <a:pt x="395" y="243"/>
                    </a:lnTo>
                    <a:lnTo>
                      <a:pt x="547" y="304"/>
                    </a:lnTo>
                    <a:lnTo>
                      <a:pt x="547" y="30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1" name="Google Shape;15041;p22"/>
              <p:cNvSpPr/>
              <p:nvPr/>
            </p:nvSpPr>
            <p:spPr>
              <a:xfrm>
                <a:off x="-2194300" y="14008100"/>
                <a:ext cx="117800" cy="68400"/>
              </a:xfrm>
              <a:custGeom>
                <a:avLst/>
                <a:gdLst/>
                <a:ahLst/>
                <a:cxnLst/>
                <a:rect l="l" t="t" r="r" b="b"/>
                <a:pathLst>
                  <a:path w="4712" h="2736" extrusionOk="0">
                    <a:moveTo>
                      <a:pt x="0" y="0"/>
                    </a:moveTo>
                    <a:lnTo>
                      <a:pt x="152" y="91"/>
                    </a:lnTo>
                    <a:lnTo>
                      <a:pt x="510" y="296"/>
                    </a:lnTo>
                    <a:lnTo>
                      <a:pt x="510" y="296"/>
                    </a:lnTo>
                    <a:lnTo>
                      <a:pt x="0" y="0"/>
                    </a:lnTo>
                    <a:close/>
                    <a:moveTo>
                      <a:pt x="510" y="296"/>
                    </a:moveTo>
                    <a:lnTo>
                      <a:pt x="4712" y="2736"/>
                    </a:lnTo>
                    <a:lnTo>
                      <a:pt x="4712" y="2705"/>
                    </a:lnTo>
                    <a:lnTo>
                      <a:pt x="4560" y="2614"/>
                    </a:lnTo>
                    <a:lnTo>
                      <a:pt x="510" y="29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2" name="Google Shape;15042;p22"/>
              <p:cNvSpPr/>
              <p:nvPr/>
            </p:nvSpPr>
            <p:spPr>
              <a:xfrm>
                <a:off x="-2196575" y="13794575"/>
                <a:ext cx="120075" cy="69150"/>
              </a:xfrm>
              <a:custGeom>
                <a:avLst/>
                <a:gdLst/>
                <a:ahLst/>
                <a:cxnLst/>
                <a:rect l="l" t="t" r="r" b="b"/>
                <a:pathLst>
                  <a:path w="4803" h="2766" extrusionOk="0">
                    <a:moveTo>
                      <a:pt x="4529" y="0"/>
                    </a:moveTo>
                    <a:lnTo>
                      <a:pt x="152" y="2553"/>
                    </a:lnTo>
                    <a:lnTo>
                      <a:pt x="0" y="2736"/>
                    </a:lnTo>
                    <a:lnTo>
                      <a:pt x="91" y="2766"/>
                    </a:lnTo>
                    <a:lnTo>
                      <a:pt x="243" y="2705"/>
                    </a:lnTo>
                    <a:lnTo>
                      <a:pt x="4651" y="152"/>
                    </a:lnTo>
                    <a:lnTo>
                      <a:pt x="4803" y="61"/>
                    </a:lnTo>
                    <a:lnTo>
                      <a:pt x="48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3" name="Google Shape;15043;p22"/>
              <p:cNvSpPr/>
              <p:nvPr/>
            </p:nvSpPr>
            <p:spPr>
              <a:xfrm>
                <a:off x="-2071950" y="14008100"/>
                <a:ext cx="117800" cy="68400"/>
              </a:xfrm>
              <a:custGeom>
                <a:avLst/>
                <a:gdLst/>
                <a:ahLst/>
                <a:cxnLst/>
                <a:rect l="l" t="t" r="r" b="b"/>
                <a:pathLst>
                  <a:path w="4712" h="2736" extrusionOk="0">
                    <a:moveTo>
                      <a:pt x="4711" y="0"/>
                    </a:moveTo>
                    <a:lnTo>
                      <a:pt x="4202" y="296"/>
                    </a:lnTo>
                    <a:lnTo>
                      <a:pt x="4202" y="296"/>
                    </a:lnTo>
                    <a:lnTo>
                      <a:pt x="4559" y="91"/>
                    </a:lnTo>
                    <a:lnTo>
                      <a:pt x="4711" y="0"/>
                    </a:lnTo>
                    <a:close/>
                    <a:moveTo>
                      <a:pt x="4202" y="296"/>
                    </a:moveTo>
                    <a:lnTo>
                      <a:pt x="152" y="2614"/>
                    </a:lnTo>
                    <a:lnTo>
                      <a:pt x="0" y="2705"/>
                    </a:lnTo>
                    <a:lnTo>
                      <a:pt x="0" y="2736"/>
                    </a:lnTo>
                    <a:lnTo>
                      <a:pt x="4202" y="29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4" name="Google Shape;15044;p22"/>
              <p:cNvSpPr/>
              <p:nvPr/>
            </p:nvSpPr>
            <p:spPr>
              <a:xfrm>
                <a:off x="-2201150" y="13867525"/>
                <a:ext cx="3825" cy="139075"/>
              </a:xfrm>
              <a:custGeom>
                <a:avLst/>
                <a:gdLst/>
                <a:ahLst/>
                <a:cxnLst/>
                <a:rect l="l" t="t" r="r" b="b"/>
                <a:pathLst>
                  <a:path w="153" h="5563" extrusionOk="0">
                    <a:moveTo>
                      <a:pt x="122" y="0"/>
                    </a:moveTo>
                    <a:lnTo>
                      <a:pt x="1" y="182"/>
                    </a:lnTo>
                    <a:lnTo>
                      <a:pt x="1" y="5289"/>
                    </a:lnTo>
                    <a:lnTo>
                      <a:pt x="1" y="5471"/>
                    </a:lnTo>
                    <a:lnTo>
                      <a:pt x="1" y="5562"/>
                    </a:lnTo>
                    <a:lnTo>
                      <a:pt x="62" y="5441"/>
                    </a:lnTo>
                    <a:lnTo>
                      <a:pt x="122" y="5502"/>
                    </a:lnTo>
                    <a:lnTo>
                      <a:pt x="153" y="5471"/>
                    </a:lnTo>
                    <a:lnTo>
                      <a:pt x="153" y="5289"/>
                    </a:lnTo>
                    <a:lnTo>
                      <a:pt x="153" y="182"/>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5" name="Google Shape;15045;p22"/>
              <p:cNvSpPr/>
              <p:nvPr/>
            </p:nvSpPr>
            <p:spPr>
              <a:xfrm>
                <a:off x="-2076525" y="13794575"/>
                <a:ext cx="4600" cy="138300"/>
              </a:xfrm>
              <a:custGeom>
                <a:avLst/>
                <a:gdLst/>
                <a:ahLst/>
                <a:cxnLst/>
                <a:rect l="l" t="t" r="r" b="b"/>
                <a:pathLst>
                  <a:path w="184" h="5532" extrusionOk="0">
                    <a:moveTo>
                      <a:pt x="1" y="0"/>
                    </a:moveTo>
                    <a:lnTo>
                      <a:pt x="1" y="61"/>
                    </a:lnTo>
                    <a:lnTo>
                      <a:pt x="1" y="213"/>
                    </a:lnTo>
                    <a:lnTo>
                      <a:pt x="1" y="5319"/>
                    </a:lnTo>
                    <a:lnTo>
                      <a:pt x="1" y="5502"/>
                    </a:lnTo>
                    <a:lnTo>
                      <a:pt x="61" y="5532"/>
                    </a:lnTo>
                    <a:lnTo>
                      <a:pt x="183" y="5502"/>
                    </a:lnTo>
                    <a:lnTo>
                      <a:pt x="183" y="5319"/>
                    </a:lnTo>
                    <a:lnTo>
                      <a:pt x="183" y="213"/>
                    </a:lnTo>
                    <a:lnTo>
                      <a:pt x="183" y="61"/>
                    </a:lnTo>
                    <a:lnTo>
                      <a:pt x="92" y="30"/>
                    </a:lnTo>
                    <a:lnTo>
                      <a:pt x="61" y="61"/>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6" name="Google Shape;15046;p22"/>
              <p:cNvSpPr/>
              <p:nvPr/>
            </p:nvSpPr>
            <p:spPr>
              <a:xfrm>
                <a:off x="-2076525" y="13938950"/>
                <a:ext cx="4600" cy="138325"/>
              </a:xfrm>
              <a:custGeom>
                <a:avLst/>
                <a:gdLst/>
                <a:ahLst/>
                <a:cxnLst/>
                <a:rect l="l" t="t" r="r" b="b"/>
                <a:pathLst>
                  <a:path w="184" h="5533" extrusionOk="0">
                    <a:moveTo>
                      <a:pt x="61" y="0"/>
                    </a:moveTo>
                    <a:lnTo>
                      <a:pt x="1" y="31"/>
                    </a:lnTo>
                    <a:lnTo>
                      <a:pt x="1" y="213"/>
                    </a:lnTo>
                    <a:lnTo>
                      <a:pt x="1" y="5319"/>
                    </a:lnTo>
                    <a:lnTo>
                      <a:pt x="1" y="5471"/>
                    </a:lnTo>
                    <a:lnTo>
                      <a:pt x="1" y="5502"/>
                    </a:lnTo>
                    <a:lnTo>
                      <a:pt x="61" y="5532"/>
                    </a:lnTo>
                    <a:lnTo>
                      <a:pt x="183" y="5502"/>
                    </a:lnTo>
                    <a:lnTo>
                      <a:pt x="183" y="5471"/>
                    </a:lnTo>
                    <a:lnTo>
                      <a:pt x="183" y="5319"/>
                    </a:lnTo>
                    <a:lnTo>
                      <a:pt x="183" y="213"/>
                    </a:lnTo>
                    <a:lnTo>
                      <a:pt x="183" y="31"/>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7" name="Google Shape;15047;p22"/>
              <p:cNvSpPr/>
              <p:nvPr/>
            </p:nvSpPr>
            <p:spPr>
              <a:xfrm>
                <a:off x="-2075000" y="13935900"/>
                <a:ext cx="122375" cy="72225"/>
              </a:xfrm>
              <a:custGeom>
                <a:avLst/>
                <a:gdLst/>
                <a:ahLst/>
                <a:cxnLst/>
                <a:rect l="l" t="t" r="r" b="b"/>
                <a:pathLst>
                  <a:path w="4895" h="2889" extrusionOk="0">
                    <a:moveTo>
                      <a:pt x="183" y="1"/>
                    </a:moveTo>
                    <a:lnTo>
                      <a:pt x="0" y="122"/>
                    </a:lnTo>
                    <a:lnTo>
                      <a:pt x="122" y="153"/>
                    </a:lnTo>
                    <a:lnTo>
                      <a:pt x="274" y="274"/>
                    </a:lnTo>
                    <a:lnTo>
                      <a:pt x="4681" y="2767"/>
                    </a:lnTo>
                    <a:lnTo>
                      <a:pt x="4833" y="2888"/>
                    </a:lnTo>
                    <a:lnTo>
                      <a:pt x="4894" y="2858"/>
                    </a:lnTo>
                    <a:lnTo>
                      <a:pt x="4894" y="2827"/>
                    </a:lnTo>
                    <a:lnTo>
                      <a:pt x="4894" y="2736"/>
                    </a:lnTo>
                    <a:lnTo>
                      <a:pt x="4742" y="2615"/>
                    </a:lnTo>
                    <a:lnTo>
                      <a:pt x="335" y="92"/>
                    </a:lnTo>
                    <a:lnTo>
                      <a:pt x="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8" name="Google Shape;15048;p22"/>
              <p:cNvSpPr/>
              <p:nvPr/>
            </p:nvSpPr>
            <p:spPr>
              <a:xfrm>
                <a:off x="-2198100" y="13862950"/>
                <a:ext cx="123125" cy="72975"/>
              </a:xfrm>
              <a:custGeom>
                <a:avLst/>
                <a:gdLst/>
                <a:ahLst/>
                <a:cxnLst/>
                <a:rect l="l" t="t" r="r" b="b"/>
                <a:pathLst>
                  <a:path w="4925" h="2919" extrusionOk="0">
                    <a:moveTo>
                      <a:pt x="61" y="1"/>
                    </a:moveTo>
                    <a:lnTo>
                      <a:pt x="0" y="183"/>
                    </a:lnTo>
                    <a:lnTo>
                      <a:pt x="31" y="183"/>
                    </a:lnTo>
                    <a:lnTo>
                      <a:pt x="213" y="305"/>
                    </a:lnTo>
                    <a:lnTo>
                      <a:pt x="4590" y="2858"/>
                    </a:lnTo>
                    <a:lnTo>
                      <a:pt x="4742" y="2919"/>
                    </a:lnTo>
                    <a:lnTo>
                      <a:pt x="4924" y="2797"/>
                    </a:lnTo>
                    <a:lnTo>
                      <a:pt x="4864" y="2767"/>
                    </a:lnTo>
                    <a:lnTo>
                      <a:pt x="4712" y="2706"/>
                    </a:lnTo>
                    <a:lnTo>
                      <a:pt x="304" y="153"/>
                    </a:lnTo>
                    <a:lnTo>
                      <a:pt x="152" y="31"/>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9" name="Google Shape;15049;p22"/>
              <p:cNvSpPr/>
              <p:nvPr/>
            </p:nvSpPr>
            <p:spPr>
              <a:xfrm>
                <a:off x="-2198100" y="13863725"/>
                <a:ext cx="245475" cy="144400"/>
              </a:xfrm>
              <a:custGeom>
                <a:avLst/>
                <a:gdLst/>
                <a:ahLst/>
                <a:cxnLst/>
                <a:rect l="l" t="t" r="r" b="b"/>
                <a:pathLst>
                  <a:path w="9819" h="5776" extrusionOk="0">
                    <a:moveTo>
                      <a:pt x="9757" y="0"/>
                    </a:moveTo>
                    <a:lnTo>
                      <a:pt x="9605" y="122"/>
                    </a:lnTo>
                    <a:lnTo>
                      <a:pt x="5198" y="2675"/>
                    </a:lnTo>
                    <a:lnTo>
                      <a:pt x="5046" y="2736"/>
                    </a:lnTo>
                    <a:lnTo>
                      <a:pt x="4924" y="2766"/>
                    </a:lnTo>
                    <a:lnTo>
                      <a:pt x="4742" y="2888"/>
                    </a:lnTo>
                    <a:lnTo>
                      <a:pt x="4590" y="2979"/>
                    </a:lnTo>
                    <a:lnTo>
                      <a:pt x="213" y="5502"/>
                    </a:lnTo>
                    <a:lnTo>
                      <a:pt x="31" y="5623"/>
                    </a:lnTo>
                    <a:lnTo>
                      <a:pt x="0" y="5654"/>
                    </a:lnTo>
                    <a:lnTo>
                      <a:pt x="31" y="5714"/>
                    </a:lnTo>
                    <a:lnTo>
                      <a:pt x="152" y="5775"/>
                    </a:lnTo>
                    <a:lnTo>
                      <a:pt x="304" y="5654"/>
                    </a:lnTo>
                    <a:lnTo>
                      <a:pt x="4712" y="3161"/>
                    </a:lnTo>
                    <a:lnTo>
                      <a:pt x="4864" y="3040"/>
                    </a:lnTo>
                    <a:lnTo>
                      <a:pt x="4924" y="3009"/>
                    </a:lnTo>
                    <a:lnTo>
                      <a:pt x="5107" y="2888"/>
                    </a:lnTo>
                    <a:lnTo>
                      <a:pt x="5259" y="2827"/>
                    </a:lnTo>
                    <a:lnTo>
                      <a:pt x="9666" y="274"/>
                    </a:lnTo>
                    <a:lnTo>
                      <a:pt x="9818" y="152"/>
                    </a:lnTo>
                    <a:lnTo>
                      <a:pt x="9818" y="91"/>
                    </a:lnTo>
                    <a:lnTo>
                      <a:pt x="97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0" name="Google Shape;15050;p22"/>
              <p:cNvSpPr/>
              <p:nvPr/>
            </p:nvSpPr>
            <p:spPr>
              <a:xfrm>
                <a:off x="-2089450" y="13617500"/>
                <a:ext cx="12950" cy="22075"/>
              </a:xfrm>
              <a:custGeom>
                <a:avLst/>
                <a:gdLst/>
                <a:ahLst/>
                <a:cxnLst/>
                <a:rect l="l" t="t" r="r" b="b"/>
                <a:pathLst>
                  <a:path w="518" h="883" extrusionOk="0">
                    <a:moveTo>
                      <a:pt x="518" y="882"/>
                    </a:move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1" name="Google Shape;15051;p22"/>
              <p:cNvSpPr/>
              <p:nvPr/>
            </p:nvSpPr>
            <p:spPr>
              <a:xfrm>
                <a:off x="-2071950" y="13606100"/>
                <a:ext cx="19000" cy="33475"/>
              </a:xfrm>
              <a:custGeom>
                <a:avLst/>
                <a:gdLst/>
                <a:ahLst/>
                <a:cxnLst/>
                <a:rect l="l" t="t" r="r" b="b"/>
                <a:pathLst>
                  <a:path w="760" h="1339" extrusionOk="0">
                    <a:moveTo>
                      <a:pt x="760" y="1"/>
                    </a:moveTo>
                    <a:cubicBezTo>
                      <a:pt x="760" y="62"/>
                      <a:pt x="760" y="62"/>
                      <a:pt x="760" y="1"/>
                    </a:cubicBezTo>
                    <a:lnTo>
                      <a:pt x="0" y="1338"/>
                    </a:lnTo>
                    <a:lnTo>
                      <a:pt x="0" y="133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2" name="Google Shape;15052;p22"/>
              <p:cNvSpPr/>
              <p:nvPr/>
            </p:nvSpPr>
            <p:spPr>
              <a:xfrm>
                <a:off x="-2117550" y="13657025"/>
                <a:ext cx="41050" cy="130725"/>
              </a:xfrm>
              <a:custGeom>
                <a:avLst/>
                <a:gdLst/>
                <a:ahLst/>
                <a:cxnLst/>
                <a:rect l="l" t="t" r="r" b="b"/>
                <a:pathLst>
                  <a:path w="1642" h="5229" extrusionOk="0">
                    <a:moveTo>
                      <a:pt x="1642" y="0"/>
                    </a:moveTo>
                    <a:lnTo>
                      <a:pt x="122" y="2614"/>
                    </a:lnTo>
                    <a:lnTo>
                      <a:pt x="0" y="2614"/>
                    </a:lnTo>
                    <a:lnTo>
                      <a:pt x="1490" y="5168"/>
                    </a:lnTo>
                    <a:lnTo>
                      <a:pt x="1642" y="5228"/>
                    </a:lnTo>
                    <a:lnTo>
                      <a:pt x="1642" y="5076"/>
                    </a:lnTo>
                    <a:lnTo>
                      <a:pt x="183" y="2523"/>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3" name="Google Shape;15053;p22"/>
              <p:cNvSpPr/>
              <p:nvPr/>
            </p:nvSpPr>
            <p:spPr>
              <a:xfrm>
                <a:off x="-2071950" y="13657025"/>
                <a:ext cx="39525" cy="130725"/>
              </a:xfrm>
              <a:custGeom>
                <a:avLst/>
                <a:gdLst/>
                <a:ahLst/>
                <a:cxnLst/>
                <a:rect l="l" t="t" r="r" b="b"/>
                <a:pathLst>
                  <a:path w="1581" h="5229" extrusionOk="0">
                    <a:moveTo>
                      <a:pt x="0" y="0"/>
                    </a:moveTo>
                    <a:lnTo>
                      <a:pt x="1429" y="2523"/>
                    </a:lnTo>
                    <a:lnTo>
                      <a:pt x="0" y="5076"/>
                    </a:lnTo>
                    <a:lnTo>
                      <a:pt x="0" y="5228"/>
                    </a:lnTo>
                    <a:lnTo>
                      <a:pt x="152" y="5168"/>
                    </a:lnTo>
                    <a:lnTo>
                      <a:pt x="1581" y="2614"/>
                    </a:lnTo>
                    <a:lnTo>
                      <a:pt x="1520" y="261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4" name="Google Shape;15054;p22"/>
              <p:cNvSpPr/>
              <p:nvPr/>
            </p:nvSpPr>
            <p:spPr>
              <a:xfrm>
                <a:off x="-2075750" y="13794575"/>
                <a:ext cx="1525" cy="1525"/>
              </a:xfrm>
              <a:custGeom>
                <a:avLst/>
                <a:gdLst/>
                <a:ahLst/>
                <a:cxnLst/>
                <a:rect l="l" t="t" r="r" b="b"/>
                <a:pathLst>
                  <a:path w="61" h="61" extrusionOk="0">
                    <a:moveTo>
                      <a:pt x="0" y="0"/>
                    </a:moveTo>
                    <a:lnTo>
                      <a:pt x="30" y="61"/>
                    </a:lnTo>
                    <a:lnTo>
                      <a:pt x="61" y="30"/>
                    </a:lnTo>
                    <a:lnTo>
                      <a:pt x="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5" name="Google Shape;15055;p22"/>
              <p:cNvSpPr/>
              <p:nvPr/>
            </p:nvSpPr>
            <p:spPr>
              <a:xfrm>
                <a:off x="-2150225" y="13646375"/>
                <a:ext cx="66900" cy="25"/>
              </a:xfrm>
              <a:custGeom>
                <a:avLst/>
                <a:gdLst/>
                <a:ahLst/>
                <a:cxnLst/>
                <a:rect l="l" t="t" r="r" b="b"/>
                <a:pathLst>
                  <a:path w="2676" h="1" extrusionOk="0">
                    <a:moveTo>
                      <a:pt x="2675" y="1"/>
                    </a:moveTo>
                    <a:lnTo>
                      <a:pt x="6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6" name="Google Shape;15056;p22"/>
              <p:cNvSpPr/>
              <p:nvPr/>
            </p:nvSpPr>
            <p:spPr>
              <a:xfrm>
                <a:off x="-2093250" y="13617500"/>
                <a:ext cx="16750" cy="26625"/>
              </a:xfrm>
              <a:custGeom>
                <a:avLst/>
                <a:gdLst/>
                <a:ahLst/>
                <a:cxnLst/>
                <a:rect l="l" t="t" r="r" b="b"/>
                <a:pathLst>
                  <a:path w="670" h="1065" extrusionOk="0">
                    <a:moveTo>
                      <a:pt x="153" y="1"/>
                    </a:moveTo>
                    <a:cubicBezTo>
                      <a:pt x="92" y="62"/>
                      <a:pt x="62" y="62"/>
                      <a:pt x="1" y="92"/>
                    </a:cubicBezTo>
                    <a:lnTo>
                      <a:pt x="518" y="974"/>
                    </a:lnTo>
                    <a:lnTo>
                      <a:pt x="670" y="1065"/>
                    </a:lnTo>
                    <a:lnTo>
                      <a:pt x="670" y="882"/>
                    </a:lnTo>
                    <a:lnTo>
                      <a:pt x="1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7" name="Google Shape;15057;p22"/>
              <p:cNvSpPr/>
              <p:nvPr/>
            </p:nvSpPr>
            <p:spPr>
              <a:xfrm>
                <a:off x="-2066650" y="13647900"/>
                <a:ext cx="114025" cy="68425"/>
              </a:xfrm>
              <a:custGeom>
                <a:avLst/>
                <a:gdLst/>
                <a:ahLst/>
                <a:cxnLst/>
                <a:rect l="l" t="t" r="r" b="b"/>
                <a:pathLst>
                  <a:path w="4561" h="2737" extrusionOk="0">
                    <a:moveTo>
                      <a:pt x="3101" y="1"/>
                    </a:moveTo>
                    <a:lnTo>
                      <a:pt x="3040" y="92"/>
                    </a:lnTo>
                    <a:lnTo>
                      <a:pt x="1" y="92"/>
                    </a:lnTo>
                    <a:lnTo>
                      <a:pt x="1" y="122"/>
                    </a:lnTo>
                    <a:lnTo>
                      <a:pt x="2949" y="122"/>
                    </a:lnTo>
                    <a:lnTo>
                      <a:pt x="4408" y="2645"/>
                    </a:lnTo>
                    <a:lnTo>
                      <a:pt x="4560" y="2736"/>
                    </a:lnTo>
                    <a:lnTo>
                      <a:pt x="4560" y="2554"/>
                    </a:lnTo>
                    <a:lnTo>
                      <a:pt x="31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8" name="Google Shape;15058;p22"/>
              <p:cNvSpPr/>
              <p:nvPr/>
            </p:nvSpPr>
            <p:spPr>
              <a:xfrm>
                <a:off x="-2071950" y="13651700"/>
                <a:ext cx="117800" cy="70700"/>
              </a:xfrm>
              <a:custGeom>
                <a:avLst/>
                <a:gdLst/>
                <a:ahLst/>
                <a:cxnLst/>
                <a:rect l="l" t="t" r="r" b="b"/>
                <a:pathLst>
                  <a:path w="4712" h="2828" extrusionOk="0">
                    <a:moveTo>
                      <a:pt x="0" y="1"/>
                    </a:moveTo>
                    <a:lnTo>
                      <a:pt x="0" y="213"/>
                    </a:lnTo>
                    <a:lnTo>
                      <a:pt x="1520" y="2827"/>
                    </a:lnTo>
                    <a:lnTo>
                      <a:pt x="4559" y="2827"/>
                    </a:lnTo>
                    <a:lnTo>
                      <a:pt x="4711" y="2736"/>
                    </a:lnTo>
                    <a:lnTo>
                      <a:pt x="4559" y="2645"/>
                    </a:lnTo>
                    <a:lnTo>
                      <a:pt x="1581" y="2645"/>
                    </a:lnTo>
                    <a:lnTo>
                      <a:pt x="152" y="12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9" name="Google Shape;15059;p22"/>
              <p:cNvSpPr/>
              <p:nvPr/>
            </p:nvSpPr>
            <p:spPr>
              <a:xfrm>
                <a:off x="-2197350" y="13647150"/>
                <a:ext cx="117825" cy="69175"/>
              </a:xfrm>
              <a:custGeom>
                <a:avLst/>
                <a:gdLst/>
                <a:ahLst/>
                <a:cxnLst/>
                <a:rect l="l" t="t" r="r" b="b"/>
                <a:pathLst>
                  <a:path w="4713" h="2767" extrusionOk="0">
                    <a:moveTo>
                      <a:pt x="1916" y="0"/>
                    </a:moveTo>
                    <a:cubicBezTo>
                      <a:pt x="1703" y="122"/>
                      <a:pt x="1521" y="213"/>
                      <a:pt x="1338" y="304"/>
                    </a:cubicBezTo>
                    <a:lnTo>
                      <a:pt x="1" y="2614"/>
                    </a:lnTo>
                    <a:lnTo>
                      <a:pt x="1" y="2766"/>
                    </a:lnTo>
                    <a:lnTo>
                      <a:pt x="153" y="2706"/>
                    </a:lnTo>
                    <a:lnTo>
                      <a:pt x="1642" y="152"/>
                    </a:lnTo>
                    <a:lnTo>
                      <a:pt x="4560" y="152"/>
                    </a:lnTo>
                    <a:lnTo>
                      <a:pt x="4712" y="91"/>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0" name="Google Shape;15060;p22"/>
              <p:cNvSpPr/>
              <p:nvPr/>
            </p:nvSpPr>
            <p:spPr>
              <a:xfrm>
                <a:off x="-2194300" y="13651700"/>
                <a:ext cx="117800" cy="70700"/>
              </a:xfrm>
              <a:custGeom>
                <a:avLst/>
                <a:gdLst/>
                <a:ahLst/>
                <a:cxnLst/>
                <a:rect l="l" t="t" r="r" b="b"/>
                <a:pathLst>
                  <a:path w="4712" h="2828" extrusionOk="0">
                    <a:moveTo>
                      <a:pt x="4712" y="1"/>
                    </a:moveTo>
                    <a:lnTo>
                      <a:pt x="4560" y="122"/>
                    </a:lnTo>
                    <a:lnTo>
                      <a:pt x="3070" y="2645"/>
                    </a:lnTo>
                    <a:lnTo>
                      <a:pt x="152" y="2645"/>
                    </a:lnTo>
                    <a:lnTo>
                      <a:pt x="0" y="2736"/>
                    </a:lnTo>
                    <a:lnTo>
                      <a:pt x="152" y="2827"/>
                    </a:lnTo>
                    <a:lnTo>
                      <a:pt x="3192" y="2827"/>
                    </a:lnTo>
                    <a:lnTo>
                      <a:pt x="4712" y="21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1" name="Google Shape;15061;p22"/>
              <p:cNvSpPr/>
              <p:nvPr/>
            </p:nvSpPr>
            <p:spPr>
              <a:xfrm>
                <a:off x="-2203425" y="13720100"/>
                <a:ext cx="2300" cy="2300"/>
              </a:xfrm>
              <a:custGeom>
                <a:avLst/>
                <a:gdLst/>
                <a:ahLst/>
                <a:cxnLst/>
                <a:rect l="l" t="t" r="r" b="b"/>
                <a:pathLst>
                  <a:path w="92" h="92" extrusionOk="0">
                    <a:moveTo>
                      <a:pt x="61" y="0"/>
                    </a:moveTo>
                    <a:lnTo>
                      <a:pt x="1" y="91"/>
                    </a:lnTo>
                    <a:lnTo>
                      <a:pt x="92" y="91"/>
                    </a:lnTo>
                    <a:lnTo>
                      <a:pt x="92" y="61"/>
                    </a:lnTo>
                    <a:lnTo>
                      <a:pt x="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2" name="Google Shape;15062;p22"/>
              <p:cNvSpPr/>
              <p:nvPr/>
            </p:nvSpPr>
            <p:spPr>
              <a:xfrm>
                <a:off x="-2071950" y="13605350"/>
                <a:ext cx="25850" cy="38775"/>
              </a:xfrm>
              <a:custGeom>
                <a:avLst/>
                <a:gdLst/>
                <a:ahLst/>
                <a:cxnLst/>
                <a:rect l="l" t="t" r="r" b="b"/>
                <a:pathLst>
                  <a:path w="1034" h="1551" extrusionOk="0">
                    <a:moveTo>
                      <a:pt x="1034" y="1"/>
                    </a:moveTo>
                    <a:cubicBezTo>
                      <a:pt x="942" y="31"/>
                      <a:pt x="882" y="31"/>
                      <a:pt x="760" y="92"/>
                    </a:cubicBezTo>
                    <a:lnTo>
                      <a:pt x="0" y="1399"/>
                    </a:lnTo>
                    <a:lnTo>
                      <a:pt x="0" y="1551"/>
                    </a:lnTo>
                    <a:lnTo>
                      <a:pt x="152" y="1490"/>
                    </a:lnTo>
                    <a:lnTo>
                      <a:pt x="10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3" name="Google Shape;15063;p22"/>
              <p:cNvSpPr/>
              <p:nvPr/>
            </p:nvSpPr>
            <p:spPr>
              <a:xfrm>
                <a:off x="-2070450" y="13590925"/>
                <a:ext cx="114025" cy="59275"/>
              </a:xfrm>
              <a:custGeom>
                <a:avLst/>
                <a:gdLst/>
                <a:ahLst/>
                <a:cxnLst/>
                <a:rect l="l" t="t" r="r" b="b"/>
                <a:pathLst>
                  <a:path w="4561" h="2371" extrusionOk="0">
                    <a:moveTo>
                      <a:pt x="4347" y="0"/>
                    </a:moveTo>
                    <a:lnTo>
                      <a:pt x="3101" y="2189"/>
                    </a:lnTo>
                    <a:lnTo>
                      <a:pt x="153" y="2189"/>
                    </a:lnTo>
                    <a:lnTo>
                      <a:pt x="1" y="2280"/>
                    </a:lnTo>
                    <a:lnTo>
                      <a:pt x="153" y="2371"/>
                    </a:lnTo>
                    <a:lnTo>
                      <a:pt x="3192" y="2371"/>
                    </a:lnTo>
                    <a:lnTo>
                      <a:pt x="3253" y="2280"/>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4" name="Google Shape;15064;p22"/>
              <p:cNvSpPr/>
              <p:nvPr/>
            </p:nvSpPr>
            <p:spPr>
              <a:xfrm>
                <a:off x="-1999775" y="13726175"/>
                <a:ext cx="43350" cy="25850"/>
              </a:xfrm>
              <a:custGeom>
                <a:avLst/>
                <a:gdLst/>
                <a:ahLst/>
                <a:cxnLst/>
                <a:rect l="l" t="t" r="r" b="b"/>
                <a:pathLst>
                  <a:path w="1734" h="1034" extrusionOk="0">
                    <a:moveTo>
                      <a:pt x="1733" y="0"/>
                    </a:moveTo>
                    <a:lnTo>
                      <a:pt x="1" y="103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5" name="Google Shape;15065;p22"/>
              <p:cNvSpPr/>
              <p:nvPr/>
            </p:nvSpPr>
            <p:spPr>
              <a:xfrm>
                <a:off x="-2201150" y="13676775"/>
                <a:ext cx="4600" cy="41075"/>
              </a:xfrm>
              <a:custGeom>
                <a:avLst/>
                <a:gdLst/>
                <a:ahLst/>
                <a:cxnLst/>
                <a:rect l="l" t="t" r="r" b="b"/>
                <a:pathLst>
                  <a:path w="184" h="1643" extrusionOk="0">
                    <a:moveTo>
                      <a:pt x="183" y="1"/>
                    </a:moveTo>
                    <a:cubicBezTo>
                      <a:pt x="122" y="31"/>
                      <a:pt x="62" y="62"/>
                      <a:pt x="1" y="153"/>
                    </a:cubicBezTo>
                    <a:lnTo>
                      <a:pt x="1" y="1429"/>
                    </a:lnTo>
                    <a:lnTo>
                      <a:pt x="122" y="1642"/>
                    </a:lnTo>
                    <a:lnTo>
                      <a:pt x="183" y="1581"/>
                    </a:lnTo>
                    <a:lnTo>
                      <a:pt x="183" y="1399"/>
                    </a:lnTo>
                    <a:lnTo>
                      <a:pt x="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6" name="Google Shape;15066;p22"/>
              <p:cNvSpPr/>
              <p:nvPr/>
            </p:nvSpPr>
            <p:spPr>
              <a:xfrm>
                <a:off x="-2076525" y="13650950"/>
                <a:ext cx="4600" cy="139075"/>
              </a:xfrm>
              <a:custGeom>
                <a:avLst/>
                <a:gdLst/>
                <a:ahLst/>
                <a:cxnLst/>
                <a:rect l="l" t="t" r="r" b="b"/>
                <a:pathLst>
                  <a:path w="184" h="5563" extrusionOk="0">
                    <a:moveTo>
                      <a:pt x="61" y="0"/>
                    </a:moveTo>
                    <a:lnTo>
                      <a:pt x="1" y="31"/>
                    </a:lnTo>
                    <a:lnTo>
                      <a:pt x="1" y="243"/>
                    </a:lnTo>
                    <a:lnTo>
                      <a:pt x="1" y="5319"/>
                    </a:lnTo>
                    <a:lnTo>
                      <a:pt x="1" y="5471"/>
                    </a:lnTo>
                    <a:lnTo>
                      <a:pt x="61" y="5563"/>
                    </a:lnTo>
                    <a:lnTo>
                      <a:pt x="183" y="5471"/>
                    </a:lnTo>
                    <a:lnTo>
                      <a:pt x="183" y="5319"/>
                    </a:lnTo>
                    <a:lnTo>
                      <a:pt x="183" y="243"/>
                    </a:lnTo>
                    <a:lnTo>
                      <a:pt x="183" y="31"/>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7" name="Google Shape;15067;p22"/>
              <p:cNvSpPr/>
              <p:nvPr/>
            </p:nvSpPr>
            <p:spPr>
              <a:xfrm>
                <a:off x="-2078050" y="13612200"/>
                <a:ext cx="5350" cy="33450"/>
              </a:xfrm>
              <a:custGeom>
                <a:avLst/>
                <a:gdLst/>
                <a:ahLst/>
                <a:cxnLst/>
                <a:rect l="l" t="t" r="r" b="b"/>
                <a:pathLst>
                  <a:path w="214" h="1338" extrusionOk="0">
                    <a:moveTo>
                      <a:pt x="214" y="0"/>
                    </a:moveTo>
                    <a:cubicBezTo>
                      <a:pt x="122" y="30"/>
                      <a:pt x="92" y="30"/>
                      <a:pt x="1" y="61"/>
                    </a:cubicBezTo>
                    <a:lnTo>
                      <a:pt x="1" y="1094"/>
                    </a:lnTo>
                    <a:lnTo>
                      <a:pt x="1" y="1277"/>
                    </a:lnTo>
                    <a:lnTo>
                      <a:pt x="62" y="1277"/>
                    </a:lnTo>
                    <a:lnTo>
                      <a:pt x="122" y="1338"/>
                    </a:lnTo>
                    <a:lnTo>
                      <a:pt x="214" y="1277"/>
                    </a:lnTo>
                    <a:lnTo>
                      <a:pt x="214" y="1094"/>
                    </a:lnTo>
                    <a:lnTo>
                      <a:pt x="2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8" name="Google Shape;15068;p22"/>
              <p:cNvSpPr/>
              <p:nvPr/>
            </p:nvSpPr>
            <p:spPr>
              <a:xfrm>
                <a:off x="-2113000" y="13626625"/>
                <a:ext cx="38025" cy="21300"/>
              </a:xfrm>
              <a:custGeom>
                <a:avLst/>
                <a:gdLst/>
                <a:ahLst/>
                <a:cxnLst/>
                <a:rect l="l" t="t" r="r" b="b"/>
                <a:pathLst>
                  <a:path w="1521" h="852" extrusionOk="0">
                    <a:moveTo>
                      <a:pt x="183" y="1"/>
                    </a:moveTo>
                    <a:cubicBezTo>
                      <a:pt x="122" y="31"/>
                      <a:pt x="31" y="61"/>
                      <a:pt x="1" y="61"/>
                    </a:cubicBezTo>
                    <a:lnTo>
                      <a:pt x="1217" y="791"/>
                    </a:lnTo>
                    <a:lnTo>
                      <a:pt x="1338" y="852"/>
                    </a:lnTo>
                    <a:lnTo>
                      <a:pt x="1520" y="761"/>
                    </a:lnTo>
                    <a:lnTo>
                      <a:pt x="1460" y="700"/>
                    </a:lnTo>
                    <a:lnTo>
                      <a:pt x="1308" y="639"/>
                    </a:lnTo>
                    <a:lnTo>
                      <a:pt x="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9" name="Google Shape;15069;p22"/>
              <p:cNvSpPr/>
              <p:nvPr/>
            </p:nvSpPr>
            <p:spPr>
              <a:xfrm>
                <a:off x="-2075000" y="13647900"/>
                <a:ext cx="121600" cy="72225"/>
              </a:xfrm>
              <a:custGeom>
                <a:avLst/>
                <a:gdLst/>
                <a:ahLst/>
                <a:cxnLst/>
                <a:rect l="l" t="t" r="r" b="b"/>
                <a:pathLst>
                  <a:path w="4864" h="2889" extrusionOk="0">
                    <a:moveTo>
                      <a:pt x="183" y="1"/>
                    </a:moveTo>
                    <a:lnTo>
                      <a:pt x="0" y="122"/>
                    </a:lnTo>
                    <a:lnTo>
                      <a:pt x="122" y="153"/>
                    </a:lnTo>
                    <a:lnTo>
                      <a:pt x="274" y="274"/>
                    </a:lnTo>
                    <a:lnTo>
                      <a:pt x="4681" y="2797"/>
                    </a:lnTo>
                    <a:lnTo>
                      <a:pt x="4833" y="2888"/>
                    </a:lnTo>
                    <a:lnTo>
                      <a:pt x="4864" y="2858"/>
                    </a:lnTo>
                    <a:lnTo>
                      <a:pt x="4742" y="2645"/>
                    </a:lnTo>
                    <a:lnTo>
                      <a:pt x="335" y="122"/>
                    </a:lnTo>
                    <a:lnTo>
                      <a:pt x="335" y="92"/>
                    </a:lnTo>
                    <a:lnTo>
                      <a:pt x="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0" name="Google Shape;15070;p22"/>
              <p:cNvSpPr/>
              <p:nvPr/>
            </p:nvSpPr>
            <p:spPr>
              <a:xfrm>
                <a:off x="-2198100" y="13593200"/>
                <a:ext cx="224950" cy="126150"/>
              </a:xfrm>
              <a:custGeom>
                <a:avLst/>
                <a:gdLst/>
                <a:ahLst/>
                <a:cxnLst/>
                <a:rect l="l" t="t" r="r" b="b"/>
                <a:pathLst>
                  <a:path w="8998" h="5046" extrusionOk="0">
                    <a:moveTo>
                      <a:pt x="8998" y="0"/>
                    </a:moveTo>
                    <a:cubicBezTo>
                      <a:pt x="8846" y="0"/>
                      <a:pt x="8694" y="31"/>
                      <a:pt x="8572" y="31"/>
                    </a:cubicBezTo>
                    <a:lnTo>
                      <a:pt x="5198" y="1976"/>
                    </a:lnTo>
                    <a:lnTo>
                      <a:pt x="5046" y="2037"/>
                    </a:lnTo>
                    <a:lnTo>
                      <a:pt x="4985" y="2098"/>
                    </a:lnTo>
                    <a:lnTo>
                      <a:pt x="4773" y="2189"/>
                    </a:lnTo>
                    <a:lnTo>
                      <a:pt x="4621" y="2280"/>
                    </a:lnTo>
                    <a:lnTo>
                      <a:pt x="213" y="4833"/>
                    </a:lnTo>
                    <a:lnTo>
                      <a:pt x="61" y="4894"/>
                    </a:lnTo>
                    <a:lnTo>
                      <a:pt x="0" y="4924"/>
                    </a:lnTo>
                    <a:lnTo>
                      <a:pt x="31" y="4985"/>
                    </a:lnTo>
                    <a:lnTo>
                      <a:pt x="152" y="5046"/>
                    </a:lnTo>
                    <a:lnTo>
                      <a:pt x="304" y="4985"/>
                    </a:lnTo>
                    <a:lnTo>
                      <a:pt x="4712" y="2432"/>
                    </a:lnTo>
                    <a:lnTo>
                      <a:pt x="4864" y="2341"/>
                    </a:lnTo>
                    <a:lnTo>
                      <a:pt x="4924" y="2310"/>
                    </a:lnTo>
                    <a:lnTo>
                      <a:pt x="5137" y="2189"/>
                    </a:lnTo>
                    <a:lnTo>
                      <a:pt x="5289" y="2128"/>
                    </a:lnTo>
                    <a:lnTo>
                      <a:pt x="89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1" name="Google Shape;15071;p22"/>
              <p:cNvSpPr/>
              <p:nvPr/>
            </p:nvSpPr>
            <p:spPr>
              <a:xfrm>
                <a:off x="-2192775" y="13726175"/>
                <a:ext cx="36500" cy="63850"/>
              </a:xfrm>
              <a:custGeom>
                <a:avLst/>
                <a:gdLst/>
                <a:ahLst/>
                <a:cxnLst/>
                <a:rect l="l" t="t" r="r" b="b"/>
                <a:pathLst>
                  <a:path w="1460" h="2554" extrusionOk="0">
                    <a:moveTo>
                      <a:pt x="0" y="0"/>
                    </a:moveTo>
                    <a:lnTo>
                      <a:pt x="1459" y="255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2" name="Google Shape;15072;p22"/>
              <p:cNvSpPr/>
              <p:nvPr/>
            </p:nvSpPr>
            <p:spPr>
              <a:xfrm>
                <a:off x="-2156300" y="13790000"/>
                <a:ext cx="72975" cy="25"/>
              </a:xfrm>
              <a:custGeom>
                <a:avLst/>
                <a:gdLst/>
                <a:ahLst/>
                <a:cxnLst/>
                <a:rect l="l" t="t" r="r" b="b"/>
                <a:pathLst>
                  <a:path w="2919" h="1" extrusionOk="0">
                    <a:moveTo>
                      <a:pt x="0" y="1"/>
                    </a:moveTo>
                    <a:lnTo>
                      <a:pt x="2918" y="1"/>
                    </a:lnTo>
                    <a:lnTo>
                      <a:pt x="29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3" name="Google Shape;15073;p22"/>
              <p:cNvSpPr/>
              <p:nvPr/>
            </p:nvSpPr>
            <p:spPr>
              <a:xfrm>
                <a:off x="-2201150" y="13720100"/>
                <a:ext cx="44875" cy="152000"/>
              </a:xfrm>
              <a:custGeom>
                <a:avLst/>
                <a:gdLst/>
                <a:ahLst/>
                <a:cxnLst/>
                <a:rect l="l" t="t" r="r" b="b"/>
                <a:pathLst>
                  <a:path w="1795" h="6080" extrusionOk="0">
                    <a:moveTo>
                      <a:pt x="1" y="0"/>
                    </a:moveTo>
                    <a:lnTo>
                      <a:pt x="1" y="61"/>
                    </a:lnTo>
                    <a:lnTo>
                      <a:pt x="1" y="91"/>
                    </a:lnTo>
                    <a:lnTo>
                      <a:pt x="1" y="365"/>
                    </a:lnTo>
                    <a:lnTo>
                      <a:pt x="1" y="5441"/>
                    </a:lnTo>
                    <a:lnTo>
                      <a:pt x="1" y="5684"/>
                    </a:lnTo>
                    <a:lnTo>
                      <a:pt x="1" y="5715"/>
                    </a:lnTo>
                    <a:lnTo>
                      <a:pt x="1" y="5775"/>
                    </a:lnTo>
                    <a:lnTo>
                      <a:pt x="1" y="5836"/>
                    </a:lnTo>
                    <a:lnTo>
                      <a:pt x="1" y="5897"/>
                    </a:lnTo>
                    <a:lnTo>
                      <a:pt x="1" y="6079"/>
                    </a:lnTo>
                    <a:lnTo>
                      <a:pt x="122" y="5897"/>
                    </a:lnTo>
                    <a:lnTo>
                      <a:pt x="183" y="5715"/>
                    </a:lnTo>
                    <a:lnTo>
                      <a:pt x="335" y="5532"/>
                    </a:lnTo>
                    <a:lnTo>
                      <a:pt x="1794" y="2979"/>
                    </a:lnTo>
                    <a:lnTo>
                      <a:pt x="1703" y="2979"/>
                    </a:lnTo>
                    <a:lnTo>
                      <a:pt x="1642" y="2888"/>
                    </a:lnTo>
                    <a:lnTo>
                      <a:pt x="153" y="5441"/>
                    </a:lnTo>
                    <a:lnTo>
                      <a:pt x="153" y="36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4" name="Google Shape;15074;p22"/>
              <p:cNvSpPr/>
              <p:nvPr/>
            </p:nvSpPr>
            <p:spPr>
              <a:xfrm>
                <a:off x="-2201150" y="13711725"/>
                <a:ext cx="3825" cy="6875"/>
              </a:xfrm>
              <a:custGeom>
                <a:avLst/>
                <a:gdLst/>
                <a:ahLst/>
                <a:cxnLst/>
                <a:rect l="l" t="t" r="r" b="b"/>
                <a:pathLst>
                  <a:path w="153" h="275" extrusionOk="0">
                    <a:moveTo>
                      <a:pt x="1" y="1"/>
                    </a:moveTo>
                    <a:lnTo>
                      <a:pt x="1" y="183"/>
                    </a:lnTo>
                    <a:lnTo>
                      <a:pt x="153" y="274"/>
                    </a:lnTo>
                    <a:lnTo>
                      <a:pt x="122" y="24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5" name="Google Shape;15075;p22"/>
              <p:cNvSpPr/>
              <p:nvPr/>
            </p:nvSpPr>
            <p:spPr>
              <a:xfrm>
                <a:off x="-2066650" y="13794575"/>
                <a:ext cx="73750" cy="0"/>
              </a:xfrm>
              <a:custGeom>
                <a:avLst/>
                <a:gdLst/>
                <a:ahLst/>
                <a:cxnLst/>
                <a:rect l="l" t="t" r="r" b="b"/>
                <a:pathLst>
                  <a:path w="2950" extrusionOk="0">
                    <a:moveTo>
                      <a:pt x="2949" y="0"/>
                    </a:moveTo>
                    <a:lnTo>
                      <a:pt x="1" y="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6" name="Google Shape;15076;p22"/>
              <p:cNvSpPr/>
              <p:nvPr/>
            </p:nvSpPr>
            <p:spPr>
              <a:xfrm>
                <a:off x="-1992925" y="13794575"/>
                <a:ext cx="36500" cy="63850"/>
              </a:xfrm>
              <a:custGeom>
                <a:avLst/>
                <a:gdLst/>
                <a:ahLst/>
                <a:cxnLst/>
                <a:rect l="l" t="t" r="r" b="b"/>
                <a:pathLst>
                  <a:path w="1460" h="2554" extrusionOk="0">
                    <a:moveTo>
                      <a:pt x="1459" y="2553"/>
                    </a:move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7" name="Google Shape;15077;p22"/>
              <p:cNvSpPr/>
              <p:nvPr/>
            </p:nvSpPr>
            <p:spPr>
              <a:xfrm>
                <a:off x="-2066650" y="13790000"/>
                <a:ext cx="73750" cy="25"/>
              </a:xfrm>
              <a:custGeom>
                <a:avLst/>
                <a:gdLst/>
                <a:ahLst/>
                <a:cxnLst/>
                <a:rect l="l" t="t" r="r" b="b"/>
                <a:pathLst>
                  <a:path w="2950" h="1" extrusionOk="0">
                    <a:moveTo>
                      <a:pt x="1" y="1"/>
                    </a:moveTo>
                    <a:lnTo>
                      <a:pt x="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8" name="Google Shape;15078;p22"/>
              <p:cNvSpPr/>
              <p:nvPr/>
            </p:nvSpPr>
            <p:spPr>
              <a:xfrm>
                <a:off x="-1969375" y="13729225"/>
                <a:ext cx="16750" cy="28125"/>
              </a:xfrm>
              <a:custGeom>
                <a:avLst/>
                <a:gdLst/>
                <a:ahLst/>
                <a:cxnLst/>
                <a:rect l="l" t="t" r="r" b="b"/>
                <a:pathLst>
                  <a:path w="670" h="1125" extrusionOk="0">
                    <a:moveTo>
                      <a:pt x="669" y="0"/>
                    </a:moveTo>
                    <a:lnTo>
                      <a:pt x="669" y="0"/>
                    </a:lnTo>
                    <a:lnTo>
                      <a:pt x="0" y="112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9" name="Google Shape;15079;p22"/>
              <p:cNvSpPr/>
              <p:nvPr/>
            </p:nvSpPr>
            <p:spPr>
              <a:xfrm>
                <a:off x="-1989125" y="13792275"/>
                <a:ext cx="22825" cy="39550"/>
              </a:xfrm>
              <a:custGeom>
                <a:avLst/>
                <a:gdLst/>
                <a:ahLst/>
                <a:cxnLst/>
                <a:rect l="l" t="t" r="r" b="b"/>
                <a:pathLst>
                  <a:path w="913" h="1582" extrusionOk="0">
                    <a:moveTo>
                      <a:pt x="0" y="1"/>
                    </a:moveTo>
                    <a:lnTo>
                      <a:pt x="912" y="158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0" name="Google Shape;15080;p22"/>
              <p:cNvSpPr/>
              <p:nvPr/>
            </p:nvSpPr>
            <p:spPr>
              <a:xfrm>
                <a:off x="-1992925" y="13726175"/>
                <a:ext cx="36500" cy="63850"/>
              </a:xfrm>
              <a:custGeom>
                <a:avLst/>
                <a:gdLst/>
                <a:ahLst/>
                <a:cxnLst/>
                <a:rect l="l" t="t" r="r" b="b"/>
                <a:pathLst>
                  <a:path w="1460" h="2554" extrusionOk="0">
                    <a:moveTo>
                      <a:pt x="1459" y="0"/>
                    </a:moveTo>
                    <a:lnTo>
                      <a:pt x="1459" y="0"/>
                    </a:lnTo>
                    <a:lnTo>
                      <a:pt x="0" y="255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1" name="Google Shape;15081;p22"/>
              <p:cNvSpPr/>
              <p:nvPr/>
            </p:nvSpPr>
            <p:spPr>
              <a:xfrm>
                <a:off x="-2204950" y="13714025"/>
                <a:ext cx="129975" cy="80550"/>
              </a:xfrm>
              <a:custGeom>
                <a:avLst/>
                <a:gdLst/>
                <a:ahLst/>
                <a:cxnLst/>
                <a:rect l="l" t="t" r="r" b="b"/>
                <a:pathLst>
                  <a:path w="5199" h="3222" extrusionOk="0">
                    <a:moveTo>
                      <a:pt x="1" y="0"/>
                    </a:moveTo>
                    <a:lnTo>
                      <a:pt x="122" y="213"/>
                    </a:lnTo>
                    <a:lnTo>
                      <a:pt x="122" y="243"/>
                    </a:lnTo>
                    <a:lnTo>
                      <a:pt x="153" y="243"/>
                    </a:lnTo>
                    <a:lnTo>
                      <a:pt x="305" y="608"/>
                    </a:lnTo>
                    <a:lnTo>
                      <a:pt x="1794" y="3131"/>
                    </a:lnTo>
                    <a:lnTo>
                      <a:pt x="1855" y="3222"/>
                    </a:lnTo>
                    <a:lnTo>
                      <a:pt x="4864" y="3222"/>
                    </a:lnTo>
                    <a:lnTo>
                      <a:pt x="5016" y="3131"/>
                    </a:lnTo>
                    <a:lnTo>
                      <a:pt x="4864" y="3040"/>
                    </a:lnTo>
                    <a:lnTo>
                      <a:pt x="1946" y="3040"/>
                    </a:lnTo>
                    <a:lnTo>
                      <a:pt x="487" y="486"/>
                    </a:lnTo>
                    <a:lnTo>
                      <a:pt x="4864" y="3040"/>
                    </a:lnTo>
                    <a:lnTo>
                      <a:pt x="5198" y="3040"/>
                    </a:lnTo>
                    <a:lnTo>
                      <a:pt x="5138" y="2948"/>
                    </a:lnTo>
                    <a:lnTo>
                      <a:pt x="4986" y="2888"/>
                    </a:lnTo>
                    <a:lnTo>
                      <a:pt x="578" y="334"/>
                    </a:lnTo>
                    <a:lnTo>
                      <a:pt x="426" y="243"/>
                    </a:lnTo>
                    <a:lnTo>
                      <a:pt x="305" y="182"/>
                    </a:lnTo>
                    <a:lnTo>
                      <a:pt x="153" y="9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2" name="Google Shape;15082;p22"/>
              <p:cNvSpPr/>
              <p:nvPr/>
            </p:nvSpPr>
            <p:spPr>
              <a:xfrm>
                <a:off x="-2075000" y="13792275"/>
                <a:ext cx="122375" cy="72225"/>
              </a:xfrm>
              <a:custGeom>
                <a:avLst/>
                <a:gdLst/>
                <a:ahLst/>
                <a:cxnLst/>
                <a:rect l="l" t="t" r="r" b="b"/>
                <a:pathLst>
                  <a:path w="4895" h="2889" extrusionOk="0">
                    <a:moveTo>
                      <a:pt x="3435" y="1"/>
                    </a:moveTo>
                    <a:lnTo>
                      <a:pt x="3374" y="92"/>
                    </a:lnTo>
                    <a:lnTo>
                      <a:pt x="3283" y="92"/>
                    </a:lnTo>
                    <a:lnTo>
                      <a:pt x="4742" y="2645"/>
                    </a:lnTo>
                    <a:lnTo>
                      <a:pt x="335" y="92"/>
                    </a:lnTo>
                    <a:lnTo>
                      <a:pt x="0" y="92"/>
                    </a:lnTo>
                    <a:lnTo>
                      <a:pt x="92" y="122"/>
                    </a:lnTo>
                    <a:lnTo>
                      <a:pt x="152" y="153"/>
                    </a:lnTo>
                    <a:lnTo>
                      <a:pt x="304" y="244"/>
                    </a:lnTo>
                    <a:lnTo>
                      <a:pt x="4347" y="2554"/>
                    </a:lnTo>
                    <a:lnTo>
                      <a:pt x="4864" y="2858"/>
                    </a:lnTo>
                    <a:lnTo>
                      <a:pt x="4894" y="2888"/>
                    </a:lnTo>
                    <a:lnTo>
                      <a:pt x="4894" y="2888"/>
                    </a:lnTo>
                    <a:lnTo>
                      <a:pt x="4833" y="2797"/>
                    </a:lnTo>
                    <a:lnTo>
                      <a:pt x="4894" y="2797"/>
                    </a:lnTo>
                    <a:lnTo>
                      <a:pt x="4894" y="2554"/>
                    </a:lnTo>
                    <a:lnTo>
                      <a:pt x="4347" y="1581"/>
                    </a:lnTo>
                    <a:lnTo>
                      <a:pt x="3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3" name="Google Shape;15083;p22"/>
              <p:cNvSpPr/>
              <p:nvPr/>
            </p:nvSpPr>
            <p:spPr>
              <a:xfrm>
                <a:off x="-2083350" y="13790000"/>
                <a:ext cx="8375" cy="2300"/>
              </a:xfrm>
              <a:custGeom>
                <a:avLst/>
                <a:gdLst/>
                <a:ahLst/>
                <a:cxnLst/>
                <a:rect l="l" t="t" r="r" b="b"/>
                <a:pathLst>
                  <a:path w="335" h="92" extrusionOk="0">
                    <a:moveTo>
                      <a:pt x="0" y="1"/>
                    </a:moveTo>
                    <a:lnTo>
                      <a:pt x="152" y="92"/>
                    </a:lnTo>
                    <a:lnTo>
                      <a:pt x="3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4" name="Google Shape;15084;p22"/>
              <p:cNvSpPr/>
              <p:nvPr/>
            </p:nvSpPr>
            <p:spPr>
              <a:xfrm>
                <a:off x="-2084125" y="13720100"/>
                <a:ext cx="131500" cy="74475"/>
              </a:xfrm>
              <a:custGeom>
                <a:avLst/>
                <a:gdLst/>
                <a:ahLst/>
                <a:cxnLst/>
                <a:rect l="l" t="t" r="r" b="b"/>
                <a:pathLst>
                  <a:path w="5260" h="2979" extrusionOk="0">
                    <a:moveTo>
                      <a:pt x="5107" y="243"/>
                    </a:moveTo>
                    <a:lnTo>
                      <a:pt x="3648" y="2797"/>
                    </a:lnTo>
                    <a:lnTo>
                      <a:pt x="700" y="2797"/>
                    </a:lnTo>
                    <a:lnTo>
                      <a:pt x="3375" y="1277"/>
                    </a:lnTo>
                    <a:lnTo>
                      <a:pt x="5107" y="243"/>
                    </a:lnTo>
                    <a:close/>
                    <a:moveTo>
                      <a:pt x="5198" y="0"/>
                    </a:moveTo>
                    <a:lnTo>
                      <a:pt x="5138" y="61"/>
                    </a:lnTo>
                    <a:lnTo>
                      <a:pt x="4986" y="122"/>
                    </a:lnTo>
                    <a:lnTo>
                      <a:pt x="578" y="2675"/>
                    </a:lnTo>
                    <a:lnTo>
                      <a:pt x="426" y="2736"/>
                    </a:lnTo>
                    <a:lnTo>
                      <a:pt x="335" y="2797"/>
                    </a:lnTo>
                    <a:lnTo>
                      <a:pt x="305" y="2797"/>
                    </a:lnTo>
                    <a:lnTo>
                      <a:pt x="153" y="2857"/>
                    </a:lnTo>
                    <a:lnTo>
                      <a:pt x="1" y="2949"/>
                    </a:lnTo>
                    <a:lnTo>
                      <a:pt x="305" y="2949"/>
                    </a:lnTo>
                    <a:lnTo>
                      <a:pt x="3709" y="2979"/>
                    </a:lnTo>
                    <a:lnTo>
                      <a:pt x="3739" y="2979"/>
                    </a:lnTo>
                    <a:lnTo>
                      <a:pt x="3800" y="2888"/>
                    </a:lnTo>
                    <a:lnTo>
                      <a:pt x="4590" y="1490"/>
                    </a:lnTo>
                    <a:lnTo>
                      <a:pt x="5259" y="365"/>
                    </a:lnTo>
                    <a:lnTo>
                      <a:pt x="5259" y="122"/>
                    </a:lnTo>
                    <a:lnTo>
                      <a:pt x="5198" y="122"/>
                    </a:lnTo>
                    <a:lnTo>
                      <a:pt x="5229" y="61"/>
                    </a:lnTo>
                    <a:lnTo>
                      <a:pt x="51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5" name="Google Shape;15085;p22"/>
              <p:cNvSpPr/>
              <p:nvPr/>
            </p:nvSpPr>
            <p:spPr>
              <a:xfrm>
                <a:off x="-1823475" y="13796075"/>
                <a:ext cx="41050" cy="131500"/>
              </a:xfrm>
              <a:custGeom>
                <a:avLst/>
                <a:gdLst/>
                <a:ahLst/>
                <a:cxnLst/>
                <a:rect l="l" t="t" r="r" b="b"/>
                <a:pathLst>
                  <a:path w="1642" h="5260" extrusionOk="0">
                    <a:moveTo>
                      <a:pt x="0" y="1"/>
                    </a:moveTo>
                    <a:lnTo>
                      <a:pt x="0" y="153"/>
                    </a:lnTo>
                    <a:lnTo>
                      <a:pt x="1459" y="2706"/>
                    </a:lnTo>
                    <a:lnTo>
                      <a:pt x="0" y="5259"/>
                    </a:lnTo>
                    <a:lnTo>
                      <a:pt x="1520" y="2645"/>
                    </a:lnTo>
                    <a:lnTo>
                      <a:pt x="1642" y="2645"/>
                    </a:lnTo>
                    <a:lnTo>
                      <a:pt x="152" y="9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6" name="Google Shape;15086;p22"/>
              <p:cNvSpPr/>
              <p:nvPr/>
            </p:nvSpPr>
            <p:spPr>
              <a:xfrm>
                <a:off x="-1867550" y="13796075"/>
                <a:ext cx="39550" cy="131500"/>
              </a:xfrm>
              <a:custGeom>
                <a:avLst/>
                <a:gdLst/>
                <a:ahLst/>
                <a:cxnLst/>
                <a:rect l="l" t="t" r="r" b="b"/>
                <a:pathLst>
                  <a:path w="1582" h="5260" extrusionOk="0">
                    <a:moveTo>
                      <a:pt x="1581" y="1"/>
                    </a:moveTo>
                    <a:lnTo>
                      <a:pt x="1429" y="92"/>
                    </a:lnTo>
                    <a:lnTo>
                      <a:pt x="1" y="2645"/>
                    </a:lnTo>
                    <a:lnTo>
                      <a:pt x="61" y="2645"/>
                    </a:lnTo>
                    <a:lnTo>
                      <a:pt x="1581" y="5259"/>
                    </a:lnTo>
                    <a:lnTo>
                      <a:pt x="152" y="2706"/>
                    </a:lnTo>
                    <a:lnTo>
                      <a:pt x="1581" y="153"/>
                    </a:lnTo>
                    <a:lnTo>
                      <a:pt x="15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7" name="Google Shape;15087;p22"/>
              <p:cNvSpPr/>
              <p:nvPr/>
            </p:nvSpPr>
            <p:spPr>
              <a:xfrm>
                <a:off x="-1823475" y="13944250"/>
                <a:ext cx="41050" cy="131500"/>
              </a:xfrm>
              <a:custGeom>
                <a:avLst/>
                <a:gdLst/>
                <a:ahLst/>
                <a:cxnLst/>
                <a:rect l="l" t="t" r="r" b="b"/>
                <a:pathLst>
                  <a:path w="1642" h="5260" extrusionOk="0">
                    <a:moveTo>
                      <a:pt x="0" y="1"/>
                    </a:moveTo>
                    <a:lnTo>
                      <a:pt x="1459" y="2554"/>
                    </a:lnTo>
                    <a:lnTo>
                      <a:pt x="0" y="5107"/>
                    </a:lnTo>
                    <a:lnTo>
                      <a:pt x="0" y="5259"/>
                    </a:lnTo>
                    <a:lnTo>
                      <a:pt x="152" y="5168"/>
                    </a:lnTo>
                    <a:lnTo>
                      <a:pt x="1642" y="2645"/>
                    </a:lnTo>
                    <a:lnTo>
                      <a:pt x="1520" y="2645"/>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8" name="Google Shape;15088;p22"/>
              <p:cNvSpPr/>
              <p:nvPr/>
            </p:nvSpPr>
            <p:spPr>
              <a:xfrm>
                <a:off x="-1867550" y="13944250"/>
                <a:ext cx="39550" cy="131500"/>
              </a:xfrm>
              <a:custGeom>
                <a:avLst/>
                <a:gdLst/>
                <a:ahLst/>
                <a:cxnLst/>
                <a:rect l="l" t="t" r="r" b="b"/>
                <a:pathLst>
                  <a:path w="1582" h="5260" extrusionOk="0">
                    <a:moveTo>
                      <a:pt x="1581" y="1"/>
                    </a:moveTo>
                    <a:lnTo>
                      <a:pt x="61" y="2645"/>
                    </a:lnTo>
                    <a:lnTo>
                      <a:pt x="1" y="2645"/>
                    </a:lnTo>
                    <a:lnTo>
                      <a:pt x="1429" y="5168"/>
                    </a:lnTo>
                    <a:lnTo>
                      <a:pt x="1581" y="5259"/>
                    </a:lnTo>
                    <a:lnTo>
                      <a:pt x="1581" y="5107"/>
                    </a:lnTo>
                    <a:lnTo>
                      <a:pt x="152" y="2554"/>
                    </a:lnTo>
                    <a:lnTo>
                      <a:pt x="15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9" name="Google Shape;15089;p22"/>
              <p:cNvSpPr/>
              <p:nvPr/>
            </p:nvSpPr>
            <p:spPr>
              <a:xfrm>
                <a:off x="-1947350" y="13867525"/>
                <a:ext cx="114025" cy="68400"/>
              </a:xfrm>
              <a:custGeom>
                <a:avLst/>
                <a:gdLst/>
                <a:ahLst/>
                <a:cxnLst/>
                <a:rect l="l" t="t" r="r" b="b"/>
                <a:pathLst>
                  <a:path w="4561" h="2736" extrusionOk="0">
                    <a:moveTo>
                      <a:pt x="1" y="0"/>
                    </a:moveTo>
                    <a:lnTo>
                      <a:pt x="1" y="182"/>
                    </a:lnTo>
                    <a:lnTo>
                      <a:pt x="1460" y="2736"/>
                    </a:lnTo>
                    <a:lnTo>
                      <a:pt x="1521" y="2675"/>
                    </a:lnTo>
                    <a:lnTo>
                      <a:pt x="4560" y="2675"/>
                    </a:lnTo>
                    <a:lnTo>
                      <a:pt x="1612" y="2614"/>
                    </a:lnTo>
                    <a:lnTo>
                      <a:pt x="153" y="12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0" name="Google Shape;15090;p22"/>
              <p:cNvSpPr/>
              <p:nvPr/>
            </p:nvSpPr>
            <p:spPr>
              <a:xfrm>
                <a:off x="-1954175" y="13862200"/>
                <a:ext cx="1550" cy="2300"/>
              </a:xfrm>
              <a:custGeom>
                <a:avLst/>
                <a:gdLst/>
                <a:ahLst/>
                <a:cxnLst/>
                <a:rect l="l" t="t" r="r" b="b"/>
                <a:pathLst>
                  <a:path w="62" h="92" extrusionOk="0">
                    <a:moveTo>
                      <a:pt x="0" y="0"/>
                    </a:moveTo>
                    <a:lnTo>
                      <a:pt x="61" y="91"/>
                    </a:lnTo>
                    <a:lnTo>
                      <a:pt x="61" y="31"/>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1" name="Google Shape;15091;p22"/>
              <p:cNvSpPr/>
              <p:nvPr/>
            </p:nvSpPr>
            <p:spPr>
              <a:xfrm>
                <a:off x="-1945825" y="13862200"/>
                <a:ext cx="117825" cy="69925"/>
              </a:xfrm>
              <a:custGeom>
                <a:avLst/>
                <a:gdLst/>
                <a:ahLst/>
                <a:cxnLst/>
                <a:rect l="l" t="t" r="r" b="b"/>
                <a:pathLst>
                  <a:path w="4713" h="2797" extrusionOk="0">
                    <a:moveTo>
                      <a:pt x="153" y="0"/>
                    </a:moveTo>
                    <a:lnTo>
                      <a:pt x="1" y="61"/>
                    </a:lnTo>
                    <a:lnTo>
                      <a:pt x="153" y="183"/>
                    </a:lnTo>
                    <a:lnTo>
                      <a:pt x="3071" y="183"/>
                    </a:lnTo>
                    <a:lnTo>
                      <a:pt x="4560" y="2736"/>
                    </a:lnTo>
                    <a:lnTo>
                      <a:pt x="4712" y="2797"/>
                    </a:lnTo>
                    <a:lnTo>
                      <a:pt x="4712" y="2614"/>
                    </a:lnTo>
                    <a:lnTo>
                      <a:pt x="31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2" name="Google Shape;15092;p22"/>
              <p:cNvSpPr/>
              <p:nvPr/>
            </p:nvSpPr>
            <p:spPr>
              <a:xfrm>
                <a:off x="-1816625" y="13935900"/>
                <a:ext cx="113225" cy="68425"/>
              </a:xfrm>
              <a:custGeom>
                <a:avLst/>
                <a:gdLst/>
                <a:ahLst/>
                <a:cxnLst/>
                <a:rect l="l" t="t" r="r" b="b"/>
                <a:pathLst>
                  <a:path w="4529" h="2737" extrusionOk="0">
                    <a:moveTo>
                      <a:pt x="3070" y="1"/>
                    </a:moveTo>
                    <a:lnTo>
                      <a:pt x="3009" y="92"/>
                    </a:lnTo>
                    <a:lnTo>
                      <a:pt x="0" y="92"/>
                    </a:lnTo>
                    <a:lnTo>
                      <a:pt x="2918" y="122"/>
                    </a:lnTo>
                    <a:lnTo>
                      <a:pt x="4377" y="2615"/>
                    </a:lnTo>
                    <a:lnTo>
                      <a:pt x="4529" y="2736"/>
                    </a:lnTo>
                    <a:lnTo>
                      <a:pt x="4529" y="2554"/>
                    </a:lnTo>
                    <a:lnTo>
                      <a:pt x="30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3" name="Google Shape;15093;p22"/>
              <p:cNvSpPr/>
              <p:nvPr/>
            </p:nvSpPr>
            <p:spPr>
              <a:xfrm>
                <a:off x="-1823475" y="13939700"/>
                <a:ext cx="117800" cy="70700"/>
              </a:xfrm>
              <a:custGeom>
                <a:avLst/>
                <a:gdLst/>
                <a:ahLst/>
                <a:cxnLst/>
                <a:rect l="l" t="t" r="r" b="b"/>
                <a:pathLst>
                  <a:path w="4712" h="2828" extrusionOk="0">
                    <a:moveTo>
                      <a:pt x="0" y="1"/>
                    </a:moveTo>
                    <a:lnTo>
                      <a:pt x="0" y="183"/>
                    </a:lnTo>
                    <a:lnTo>
                      <a:pt x="1520" y="2827"/>
                    </a:lnTo>
                    <a:lnTo>
                      <a:pt x="4560" y="2827"/>
                    </a:lnTo>
                    <a:lnTo>
                      <a:pt x="4712" y="2736"/>
                    </a:lnTo>
                    <a:lnTo>
                      <a:pt x="4560" y="2615"/>
                    </a:lnTo>
                    <a:lnTo>
                      <a:pt x="1642" y="2615"/>
                    </a:lnTo>
                    <a:lnTo>
                      <a:pt x="152" y="12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4" name="Google Shape;15094;p22"/>
              <p:cNvSpPr/>
              <p:nvPr/>
            </p:nvSpPr>
            <p:spPr>
              <a:xfrm>
                <a:off x="-1945825" y="13939700"/>
                <a:ext cx="117825" cy="70700"/>
              </a:xfrm>
              <a:custGeom>
                <a:avLst/>
                <a:gdLst/>
                <a:ahLst/>
                <a:cxnLst/>
                <a:rect l="l" t="t" r="r" b="b"/>
                <a:pathLst>
                  <a:path w="4713" h="2828" extrusionOk="0">
                    <a:moveTo>
                      <a:pt x="4712" y="1"/>
                    </a:moveTo>
                    <a:lnTo>
                      <a:pt x="4560" y="122"/>
                    </a:lnTo>
                    <a:lnTo>
                      <a:pt x="3071" y="2615"/>
                    </a:lnTo>
                    <a:lnTo>
                      <a:pt x="153" y="2615"/>
                    </a:lnTo>
                    <a:lnTo>
                      <a:pt x="1" y="2736"/>
                    </a:lnTo>
                    <a:lnTo>
                      <a:pt x="153" y="2827"/>
                    </a:lnTo>
                    <a:lnTo>
                      <a:pt x="3192" y="2827"/>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5" name="Google Shape;15095;p22"/>
              <p:cNvSpPr/>
              <p:nvPr/>
            </p:nvSpPr>
            <p:spPr>
              <a:xfrm>
                <a:off x="-1947350" y="13934375"/>
                <a:ext cx="117825" cy="69950"/>
              </a:xfrm>
              <a:custGeom>
                <a:avLst/>
                <a:gdLst/>
                <a:ahLst/>
                <a:cxnLst/>
                <a:rect l="l" t="t" r="r" b="b"/>
                <a:pathLst>
                  <a:path w="4713" h="2798" extrusionOk="0">
                    <a:moveTo>
                      <a:pt x="1521" y="1"/>
                    </a:moveTo>
                    <a:lnTo>
                      <a:pt x="1460" y="62"/>
                    </a:lnTo>
                    <a:lnTo>
                      <a:pt x="1" y="2615"/>
                    </a:lnTo>
                    <a:lnTo>
                      <a:pt x="1" y="2797"/>
                    </a:lnTo>
                    <a:lnTo>
                      <a:pt x="153" y="2676"/>
                    </a:lnTo>
                    <a:lnTo>
                      <a:pt x="1612" y="183"/>
                    </a:lnTo>
                    <a:lnTo>
                      <a:pt x="4560" y="153"/>
                    </a:lnTo>
                    <a:lnTo>
                      <a:pt x="4712" y="62"/>
                    </a:lnTo>
                    <a:lnTo>
                      <a:pt x="45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6" name="Google Shape;15096;p22"/>
              <p:cNvSpPr/>
              <p:nvPr/>
            </p:nvSpPr>
            <p:spPr>
              <a:xfrm>
                <a:off x="-1823475" y="13862200"/>
                <a:ext cx="117800" cy="69925"/>
              </a:xfrm>
              <a:custGeom>
                <a:avLst/>
                <a:gdLst/>
                <a:ahLst/>
                <a:cxnLst/>
                <a:rect l="l" t="t" r="r" b="b"/>
                <a:pathLst>
                  <a:path w="4712" h="2797" extrusionOk="0">
                    <a:moveTo>
                      <a:pt x="1520" y="0"/>
                    </a:moveTo>
                    <a:lnTo>
                      <a:pt x="0" y="2614"/>
                    </a:lnTo>
                    <a:lnTo>
                      <a:pt x="0" y="2797"/>
                    </a:lnTo>
                    <a:lnTo>
                      <a:pt x="152" y="2736"/>
                    </a:lnTo>
                    <a:lnTo>
                      <a:pt x="1642" y="183"/>
                    </a:lnTo>
                    <a:lnTo>
                      <a:pt x="4560" y="183"/>
                    </a:lnTo>
                    <a:lnTo>
                      <a:pt x="4712" y="61"/>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7" name="Google Shape;15097;p22"/>
              <p:cNvSpPr/>
              <p:nvPr/>
            </p:nvSpPr>
            <p:spPr>
              <a:xfrm>
                <a:off x="-1821200" y="13867525"/>
                <a:ext cx="117800" cy="70675"/>
              </a:xfrm>
              <a:custGeom>
                <a:avLst/>
                <a:gdLst/>
                <a:ahLst/>
                <a:cxnLst/>
                <a:rect l="l" t="t" r="r" b="b"/>
                <a:pathLst>
                  <a:path w="4712" h="2827" extrusionOk="0">
                    <a:moveTo>
                      <a:pt x="4712" y="0"/>
                    </a:moveTo>
                    <a:lnTo>
                      <a:pt x="4560" y="122"/>
                    </a:lnTo>
                    <a:lnTo>
                      <a:pt x="3101" y="2614"/>
                    </a:lnTo>
                    <a:lnTo>
                      <a:pt x="153" y="2675"/>
                    </a:lnTo>
                    <a:lnTo>
                      <a:pt x="1" y="2736"/>
                    </a:lnTo>
                    <a:lnTo>
                      <a:pt x="153" y="2827"/>
                    </a:lnTo>
                    <a:lnTo>
                      <a:pt x="3192" y="2827"/>
                    </a:lnTo>
                    <a:lnTo>
                      <a:pt x="3253" y="2736"/>
                    </a:lnTo>
                    <a:lnTo>
                      <a:pt x="4712" y="182"/>
                    </a:lnTo>
                    <a:lnTo>
                      <a:pt x="47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8" name="Google Shape;15098;p22"/>
              <p:cNvSpPr/>
              <p:nvPr/>
            </p:nvSpPr>
            <p:spPr>
              <a:xfrm>
                <a:off x="-1744450" y="13841675"/>
                <a:ext cx="38775" cy="22050"/>
              </a:xfrm>
              <a:custGeom>
                <a:avLst/>
                <a:gdLst/>
                <a:ahLst/>
                <a:cxnLst/>
                <a:rect l="l" t="t" r="r" b="b"/>
                <a:pathLst>
                  <a:path w="1551" h="882" extrusionOk="0">
                    <a:moveTo>
                      <a:pt x="1" y="1"/>
                    </a:moveTo>
                    <a:lnTo>
                      <a:pt x="1399" y="821"/>
                    </a:lnTo>
                    <a:lnTo>
                      <a:pt x="1551" y="88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9" name="Google Shape;15099;p22"/>
              <p:cNvSpPr/>
              <p:nvPr/>
            </p:nvSpPr>
            <p:spPr>
              <a:xfrm>
                <a:off x="-1945825" y="14008100"/>
                <a:ext cx="117825" cy="68400"/>
              </a:xfrm>
              <a:custGeom>
                <a:avLst/>
                <a:gdLst/>
                <a:ahLst/>
                <a:cxnLst/>
                <a:rect l="l" t="t" r="r" b="b"/>
                <a:pathLst>
                  <a:path w="4713" h="2736" extrusionOk="0">
                    <a:moveTo>
                      <a:pt x="1" y="0"/>
                    </a:moveTo>
                    <a:lnTo>
                      <a:pt x="153" y="91"/>
                    </a:lnTo>
                    <a:lnTo>
                      <a:pt x="510" y="296"/>
                    </a:lnTo>
                    <a:lnTo>
                      <a:pt x="510" y="296"/>
                    </a:lnTo>
                    <a:lnTo>
                      <a:pt x="1" y="0"/>
                    </a:lnTo>
                    <a:close/>
                    <a:moveTo>
                      <a:pt x="510" y="296"/>
                    </a:moveTo>
                    <a:lnTo>
                      <a:pt x="4712" y="2736"/>
                    </a:lnTo>
                    <a:lnTo>
                      <a:pt x="4712" y="2705"/>
                    </a:lnTo>
                    <a:lnTo>
                      <a:pt x="4560" y="2614"/>
                    </a:lnTo>
                    <a:lnTo>
                      <a:pt x="510" y="29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0" name="Google Shape;15100;p22"/>
              <p:cNvSpPr/>
              <p:nvPr/>
            </p:nvSpPr>
            <p:spPr>
              <a:xfrm>
                <a:off x="-1946575" y="13794575"/>
                <a:ext cx="118575" cy="69150"/>
              </a:xfrm>
              <a:custGeom>
                <a:avLst/>
                <a:gdLst/>
                <a:ahLst/>
                <a:cxnLst/>
                <a:rect l="l" t="t" r="r" b="b"/>
                <a:pathLst>
                  <a:path w="4743" h="2766" extrusionOk="0">
                    <a:moveTo>
                      <a:pt x="4529" y="0"/>
                    </a:moveTo>
                    <a:lnTo>
                      <a:pt x="122" y="2553"/>
                    </a:lnTo>
                    <a:lnTo>
                      <a:pt x="0" y="2736"/>
                    </a:lnTo>
                    <a:lnTo>
                      <a:pt x="31" y="2766"/>
                    </a:lnTo>
                    <a:lnTo>
                      <a:pt x="183" y="2705"/>
                    </a:lnTo>
                    <a:lnTo>
                      <a:pt x="4590" y="152"/>
                    </a:lnTo>
                    <a:lnTo>
                      <a:pt x="4742" y="61"/>
                    </a:lnTo>
                    <a:lnTo>
                      <a:pt x="47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1" name="Google Shape;15101;p22"/>
              <p:cNvSpPr/>
              <p:nvPr/>
            </p:nvSpPr>
            <p:spPr>
              <a:xfrm>
                <a:off x="-1823475" y="14008100"/>
                <a:ext cx="117800" cy="68400"/>
              </a:xfrm>
              <a:custGeom>
                <a:avLst/>
                <a:gdLst/>
                <a:ahLst/>
                <a:cxnLst/>
                <a:rect l="l" t="t" r="r" b="b"/>
                <a:pathLst>
                  <a:path w="4712" h="2736" extrusionOk="0">
                    <a:moveTo>
                      <a:pt x="4712" y="0"/>
                    </a:moveTo>
                    <a:lnTo>
                      <a:pt x="4202" y="296"/>
                    </a:lnTo>
                    <a:lnTo>
                      <a:pt x="4202" y="296"/>
                    </a:lnTo>
                    <a:lnTo>
                      <a:pt x="4560" y="91"/>
                    </a:lnTo>
                    <a:lnTo>
                      <a:pt x="4712" y="0"/>
                    </a:lnTo>
                    <a:close/>
                    <a:moveTo>
                      <a:pt x="4202" y="296"/>
                    </a:moveTo>
                    <a:lnTo>
                      <a:pt x="152" y="2614"/>
                    </a:lnTo>
                    <a:lnTo>
                      <a:pt x="0" y="2705"/>
                    </a:lnTo>
                    <a:lnTo>
                      <a:pt x="0" y="2736"/>
                    </a:lnTo>
                    <a:lnTo>
                      <a:pt x="4202" y="29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2" name="Google Shape;15102;p22"/>
              <p:cNvSpPr/>
              <p:nvPr/>
            </p:nvSpPr>
            <p:spPr>
              <a:xfrm>
                <a:off x="-1952650" y="13867525"/>
                <a:ext cx="5325" cy="139825"/>
              </a:xfrm>
              <a:custGeom>
                <a:avLst/>
                <a:gdLst/>
                <a:ahLst/>
                <a:cxnLst/>
                <a:rect l="l" t="t" r="r" b="b"/>
                <a:pathLst>
                  <a:path w="213" h="5593" extrusionOk="0">
                    <a:moveTo>
                      <a:pt x="122" y="0"/>
                    </a:moveTo>
                    <a:lnTo>
                      <a:pt x="0" y="182"/>
                    </a:lnTo>
                    <a:lnTo>
                      <a:pt x="0" y="5289"/>
                    </a:lnTo>
                    <a:lnTo>
                      <a:pt x="0" y="5471"/>
                    </a:lnTo>
                    <a:lnTo>
                      <a:pt x="0" y="5562"/>
                    </a:lnTo>
                    <a:lnTo>
                      <a:pt x="0" y="5593"/>
                    </a:lnTo>
                    <a:lnTo>
                      <a:pt x="61" y="5562"/>
                    </a:lnTo>
                    <a:lnTo>
                      <a:pt x="91" y="5441"/>
                    </a:lnTo>
                    <a:lnTo>
                      <a:pt x="122" y="5502"/>
                    </a:lnTo>
                    <a:lnTo>
                      <a:pt x="213" y="5471"/>
                    </a:lnTo>
                    <a:lnTo>
                      <a:pt x="213" y="5289"/>
                    </a:lnTo>
                    <a:lnTo>
                      <a:pt x="213" y="182"/>
                    </a:lnTo>
                    <a:lnTo>
                      <a:pt x="2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3" name="Google Shape;15103;p22"/>
              <p:cNvSpPr/>
              <p:nvPr/>
            </p:nvSpPr>
            <p:spPr>
              <a:xfrm>
                <a:off x="-1828025" y="13794575"/>
                <a:ext cx="4575" cy="138300"/>
              </a:xfrm>
              <a:custGeom>
                <a:avLst/>
                <a:gdLst/>
                <a:ahLst/>
                <a:cxnLst/>
                <a:rect l="l" t="t" r="r" b="b"/>
                <a:pathLst>
                  <a:path w="183" h="5532" extrusionOk="0">
                    <a:moveTo>
                      <a:pt x="0" y="0"/>
                    </a:moveTo>
                    <a:lnTo>
                      <a:pt x="0" y="61"/>
                    </a:lnTo>
                    <a:lnTo>
                      <a:pt x="0" y="213"/>
                    </a:lnTo>
                    <a:lnTo>
                      <a:pt x="0" y="5319"/>
                    </a:lnTo>
                    <a:lnTo>
                      <a:pt x="0" y="5502"/>
                    </a:lnTo>
                    <a:lnTo>
                      <a:pt x="122" y="5532"/>
                    </a:lnTo>
                    <a:lnTo>
                      <a:pt x="182" y="5502"/>
                    </a:lnTo>
                    <a:lnTo>
                      <a:pt x="182" y="5319"/>
                    </a:lnTo>
                    <a:lnTo>
                      <a:pt x="182" y="213"/>
                    </a:lnTo>
                    <a:lnTo>
                      <a:pt x="182" y="61"/>
                    </a:lnTo>
                    <a:lnTo>
                      <a:pt x="122" y="30"/>
                    </a:lnTo>
                    <a:lnTo>
                      <a:pt x="122" y="61"/>
                    </a:lnTo>
                    <a:lnTo>
                      <a:pt x="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4" name="Google Shape;15104;p22"/>
              <p:cNvSpPr/>
              <p:nvPr/>
            </p:nvSpPr>
            <p:spPr>
              <a:xfrm>
                <a:off x="-1828025" y="13938950"/>
                <a:ext cx="4575" cy="138325"/>
              </a:xfrm>
              <a:custGeom>
                <a:avLst/>
                <a:gdLst/>
                <a:ahLst/>
                <a:cxnLst/>
                <a:rect l="l" t="t" r="r" b="b"/>
                <a:pathLst>
                  <a:path w="183" h="5533" extrusionOk="0">
                    <a:moveTo>
                      <a:pt x="122" y="0"/>
                    </a:moveTo>
                    <a:lnTo>
                      <a:pt x="0" y="31"/>
                    </a:lnTo>
                    <a:lnTo>
                      <a:pt x="0" y="213"/>
                    </a:lnTo>
                    <a:lnTo>
                      <a:pt x="0" y="5319"/>
                    </a:lnTo>
                    <a:lnTo>
                      <a:pt x="0" y="5471"/>
                    </a:lnTo>
                    <a:lnTo>
                      <a:pt x="0" y="5502"/>
                    </a:lnTo>
                    <a:lnTo>
                      <a:pt x="122" y="5532"/>
                    </a:lnTo>
                    <a:lnTo>
                      <a:pt x="182" y="5502"/>
                    </a:lnTo>
                    <a:lnTo>
                      <a:pt x="182" y="5471"/>
                    </a:lnTo>
                    <a:lnTo>
                      <a:pt x="182" y="5319"/>
                    </a:lnTo>
                    <a:lnTo>
                      <a:pt x="182" y="213"/>
                    </a:lnTo>
                    <a:lnTo>
                      <a:pt x="182" y="3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5" name="Google Shape;15105;p22"/>
              <p:cNvSpPr/>
              <p:nvPr/>
            </p:nvSpPr>
            <p:spPr>
              <a:xfrm>
                <a:off x="-1825000" y="13935900"/>
                <a:ext cx="121600" cy="72225"/>
              </a:xfrm>
              <a:custGeom>
                <a:avLst/>
                <a:gdLst/>
                <a:ahLst/>
                <a:cxnLst/>
                <a:rect l="l" t="t" r="r" b="b"/>
                <a:pathLst>
                  <a:path w="4864" h="2889" extrusionOk="0">
                    <a:moveTo>
                      <a:pt x="153" y="1"/>
                    </a:moveTo>
                    <a:lnTo>
                      <a:pt x="1" y="122"/>
                    </a:lnTo>
                    <a:lnTo>
                      <a:pt x="61" y="153"/>
                    </a:lnTo>
                    <a:lnTo>
                      <a:pt x="213" y="274"/>
                    </a:lnTo>
                    <a:lnTo>
                      <a:pt x="4621" y="2767"/>
                    </a:lnTo>
                    <a:lnTo>
                      <a:pt x="4773" y="2888"/>
                    </a:lnTo>
                    <a:lnTo>
                      <a:pt x="4864" y="2858"/>
                    </a:lnTo>
                    <a:lnTo>
                      <a:pt x="4864" y="2827"/>
                    </a:lnTo>
                    <a:lnTo>
                      <a:pt x="4864" y="2736"/>
                    </a:lnTo>
                    <a:lnTo>
                      <a:pt x="4712" y="2615"/>
                    </a:lnTo>
                    <a:lnTo>
                      <a:pt x="335" y="92"/>
                    </a:lnTo>
                    <a:lnTo>
                      <a:pt x="305" y="92"/>
                    </a:lnTo>
                    <a:lnTo>
                      <a:pt x="1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6" name="Google Shape;15106;p22"/>
              <p:cNvSpPr/>
              <p:nvPr/>
            </p:nvSpPr>
            <p:spPr>
              <a:xfrm>
                <a:off x="-1949625" y="13862950"/>
                <a:ext cx="124650" cy="72975"/>
              </a:xfrm>
              <a:custGeom>
                <a:avLst/>
                <a:gdLst/>
                <a:ahLst/>
                <a:cxnLst/>
                <a:rect l="l" t="t" r="r" b="b"/>
                <a:pathLst>
                  <a:path w="4986" h="2919" extrusionOk="0">
                    <a:moveTo>
                      <a:pt x="122" y="1"/>
                    </a:moveTo>
                    <a:lnTo>
                      <a:pt x="1" y="183"/>
                    </a:lnTo>
                    <a:lnTo>
                      <a:pt x="92" y="183"/>
                    </a:lnTo>
                    <a:lnTo>
                      <a:pt x="244" y="305"/>
                    </a:lnTo>
                    <a:lnTo>
                      <a:pt x="4651" y="2858"/>
                    </a:lnTo>
                    <a:lnTo>
                      <a:pt x="4803" y="2919"/>
                    </a:lnTo>
                    <a:lnTo>
                      <a:pt x="4986" y="2797"/>
                    </a:lnTo>
                    <a:lnTo>
                      <a:pt x="4864" y="2767"/>
                    </a:lnTo>
                    <a:lnTo>
                      <a:pt x="4712" y="2706"/>
                    </a:lnTo>
                    <a:lnTo>
                      <a:pt x="305" y="153"/>
                    </a:lnTo>
                    <a:lnTo>
                      <a:pt x="153" y="31"/>
                    </a:lnTo>
                    <a:lnTo>
                      <a:pt x="1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7" name="Google Shape;15107;p22"/>
              <p:cNvSpPr/>
              <p:nvPr/>
            </p:nvSpPr>
            <p:spPr>
              <a:xfrm>
                <a:off x="-1949625" y="13863725"/>
                <a:ext cx="246225" cy="144400"/>
              </a:xfrm>
              <a:custGeom>
                <a:avLst/>
                <a:gdLst/>
                <a:ahLst/>
                <a:cxnLst/>
                <a:rect l="l" t="t" r="r" b="b"/>
                <a:pathLst>
                  <a:path w="9849" h="5776" extrusionOk="0">
                    <a:moveTo>
                      <a:pt x="9758" y="0"/>
                    </a:moveTo>
                    <a:lnTo>
                      <a:pt x="9606" y="122"/>
                    </a:lnTo>
                    <a:lnTo>
                      <a:pt x="5198" y="2675"/>
                    </a:lnTo>
                    <a:lnTo>
                      <a:pt x="5046" y="2736"/>
                    </a:lnTo>
                    <a:lnTo>
                      <a:pt x="4986" y="2766"/>
                    </a:lnTo>
                    <a:lnTo>
                      <a:pt x="4803" y="2888"/>
                    </a:lnTo>
                    <a:lnTo>
                      <a:pt x="4651" y="2979"/>
                    </a:lnTo>
                    <a:lnTo>
                      <a:pt x="244" y="5502"/>
                    </a:lnTo>
                    <a:lnTo>
                      <a:pt x="92" y="5623"/>
                    </a:lnTo>
                    <a:lnTo>
                      <a:pt x="1" y="5654"/>
                    </a:lnTo>
                    <a:lnTo>
                      <a:pt x="31" y="5714"/>
                    </a:lnTo>
                    <a:lnTo>
                      <a:pt x="153" y="5775"/>
                    </a:lnTo>
                    <a:lnTo>
                      <a:pt x="305" y="5654"/>
                    </a:lnTo>
                    <a:lnTo>
                      <a:pt x="4712" y="3161"/>
                    </a:lnTo>
                    <a:lnTo>
                      <a:pt x="4864" y="3040"/>
                    </a:lnTo>
                    <a:lnTo>
                      <a:pt x="4986" y="3009"/>
                    </a:lnTo>
                    <a:lnTo>
                      <a:pt x="5138" y="2888"/>
                    </a:lnTo>
                    <a:lnTo>
                      <a:pt x="5290" y="2827"/>
                    </a:lnTo>
                    <a:lnTo>
                      <a:pt x="9697" y="274"/>
                    </a:lnTo>
                    <a:lnTo>
                      <a:pt x="9849" y="152"/>
                    </a:lnTo>
                    <a:lnTo>
                      <a:pt x="9849" y="91"/>
                    </a:lnTo>
                    <a:lnTo>
                      <a:pt x="97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8" name="Google Shape;15108;p22"/>
              <p:cNvSpPr/>
              <p:nvPr/>
            </p:nvSpPr>
            <p:spPr>
              <a:xfrm>
                <a:off x="-1851600" y="13598500"/>
                <a:ext cx="23600" cy="41075"/>
              </a:xfrm>
              <a:custGeom>
                <a:avLst/>
                <a:gdLst/>
                <a:ahLst/>
                <a:cxnLst/>
                <a:rect l="l" t="t" r="r" b="b"/>
                <a:pathLst>
                  <a:path w="944" h="1643" extrusionOk="0">
                    <a:moveTo>
                      <a:pt x="943" y="1642"/>
                    </a:move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9" name="Google Shape;15109;p22"/>
              <p:cNvSpPr/>
              <p:nvPr/>
            </p:nvSpPr>
            <p:spPr>
              <a:xfrm>
                <a:off x="-1823475" y="13609900"/>
                <a:ext cx="17500" cy="30425"/>
              </a:xfrm>
              <a:custGeom>
                <a:avLst/>
                <a:gdLst/>
                <a:ahLst/>
                <a:cxnLst/>
                <a:rect l="l" t="t" r="r" b="b"/>
                <a:pathLst>
                  <a:path w="700" h="1217" extrusionOk="0">
                    <a:moveTo>
                      <a:pt x="700" y="1"/>
                    </a:moveTo>
                    <a:lnTo>
                      <a:pt x="700" y="1"/>
                    </a:lnTo>
                    <a:lnTo>
                      <a:pt x="0" y="1217"/>
                    </a:lnTo>
                    <a:lnTo>
                      <a:pt x="0" y="1217"/>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0" name="Google Shape;15110;p22"/>
              <p:cNvSpPr/>
              <p:nvPr/>
            </p:nvSpPr>
            <p:spPr>
              <a:xfrm>
                <a:off x="-1867550" y="13657025"/>
                <a:ext cx="39550" cy="130725"/>
              </a:xfrm>
              <a:custGeom>
                <a:avLst/>
                <a:gdLst/>
                <a:ahLst/>
                <a:cxnLst/>
                <a:rect l="l" t="t" r="r" b="b"/>
                <a:pathLst>
                  <a:path w="1582" h="5229" extrusionOk="0">
                    <a:moveTo>
                      <a:pt x="1581" y="0"/>
                    </a:moveTo>
                    <a:lnTo>
                      <a:pt x="61" y="2614"/>
                    </a:lnTo>
                    <a:lnTo>
                      <a:pt x="1" y="2614"/>
                    </a:lnTo>
                    <a:lnTo>
                      <a:pt x="1429" y="5168"/>
                    </a:lnTo>
                    <a:lnTo>
                      <a:pt x="1581" y="5228"/>
                    </a:lnTo>
                    <a:lnTo>
                      <a:pt x="1581" y="5076"/>
                    </a:lnTo>
                    <a:lnTo>
                      <a:pt x="152" y="2523"/>
                    </a:lnTo>
                    <a:lnTo>
                      <a:pt x="15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1" name="Google Shape;15111;p22"/>
              <p:cNvSpPr/>
              <p:nvPr/>
            </p:nvSpPr>
            <p:spPr>
              <a:xfrm>
                <a:off x="-1823475" y="13657025"/>
                <a:ext cx="41050" cy="130725"/>
              </a:xfrm>
              <a:custGeom>
                <a:avLst/>
                <a:gdLst/>
                <a:ahLst/>
                <a:cxnLst/>
                <a:rect l="l" t="t" r="r" b="b"/>
                <a:pathLst>
                  <a:path w="1642" h="5229" extrusionOk="0">
                    <a:moveTo>
                      <a:pt x="0" y="0"/>
                    </a:moveTo>
                    <a:lnTo>
                      <a:pt x="1459" y="2523"/>
                    </a:lnTo>
                    <a:lnTo>
                      <a:pt x="0" y="5076"/>
                    </a:lnTo>
                    <a:lnTo>
                      <a:pt x="0" y="5228"/>
                    </a:lnTo>
                    <a:lnTo>
                      <a:pt x="152" y="5168"/>
                    </a:lnTo>
                    <a:lnTo>
                      <a:pt x="1642" y="2614"/>
                    </a:lnTo>
                    <a:lnTo>
                      <a:pt x="1520" y="261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2" name="Google Shape;15112;p22"/>
              <p:cNvSpPr/>
              <p:nvPr/>
            </p:nvSpPr>
            <p:spPr>
              <a:xfrm>
                <a:off x="-1827275" y="13794575"/>
                <a:ext cx="2300" cy="1525"/>
              </a:xfrm>
              <a:custGeom>
                <a:avLst/>
                <a:gdLst/>
                <a:ahLst/>
                <a:cxnLst/>
                <a:rect l="l" t="t" r="r" b="b"/>
                <a:pathLst>
                  <a:path w="92" h="61" extrusionOk="0">
                    <a:moveTo>
                      <a:pt x="0" y="0"/>
                    </a:moveTo>
                    <a:lnTo>
                      <a:pt x="92" y="61"/>
                    </a:lnTo>
                    <a:lnTo>
                      <a:pt x="92" y="30"/>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3" name="Google Shape;15113;p22"/>
              <p:cNvSpPr/>
              <p:nvPr/>
            </p:nvSpPr>
            <p:spPr>
              <a:xfrm>
                <a:off x="-1943550" y="13590925"/>
                <a:ext cx="36500" cy="57000"/>
              </a:xfrm>
              <a:custGeom>
                <a:avLst/>
                <a:gdLst/>
                <a:ahLst/>
                <a:cxnLst/>
                <a:rect l="l" t="t" r="r" b="b"/>
                <a:pathLst>
                  <a:path w="1460" h="2280" extrusionOk="0">
                    <a:moveTo>
                      <a:pt x="1" y="0"/>
                    </a:moveTo>
                    <a:lnTo>
                      <a:pt x="1308" y="2280"/>
                    </a:lnTo>
                    <a:lnTo>
                      <a:pt x="1369" y="2219"/>
                    </a:lnTo>
                    <a:lnTo>
                      <a:pt x="1460" y="2219"/>
                    </a:ln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4" name="Google Shape;15114;p22"/>
              <p:cNvSpPr/>
              <p:nvPr/>
            </p:nvSpPr>
            <p:spPr>
              <a:xfrm>
                <a:off x="-1857675" y="13597000"/>
                <a:ext cx="29675" cy="47125"/>
              </a:xfrm>
              <a:custGeom>
                <a:avLst/>
                <a:gdLst/>
                <a:ahLst/>
                <a:cxnLst/>
                <a:rect l="l" t="t" r="r" b="b"/>
                <a:pathLst>
                  <a:path w="1187" h="1885" extrusionOk="0">
                    <a:moveTo>
                      <a:pt x="1" y="0"/>
                    </a:moveTo>
                    <a:lnTo>
                      <a:pt x="1034" y="1794"/>
                    </a:lnTo>
                    <a:lnTo>
                      <a:pt x="1186" y="1885"/>
                    </a:lnTo>
                    <a:lnTo>
                      <a:pt x="1186" y="1702"/>
                    </a:lnTo>
                    <a:lnTo>
                      <a:pt x="244" y="31"/>
                    </a:lnTo>
                    <a:cubicBezTo>
                      <a:pt x="153" y="31"/>
                      <a:pt x="92"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5" name="Google Shape;15115;p22"/>
              <p:cNvSpPr/>
              <p:nvPr/>
            </p:nvSpPr>
            <p:spPr>
              <a:xfrm>
                <a:off x="-1817400" y="13647900"/>
                <a:ext cx="114000" cy="68425"/>
              </a:xfrm>
              <a:custGeom>
                <a:avLst/>
                <a:gdLst/>
                <a:ahLst/>
                <a:cxnLst/>
                <a:rect l="l" t="t" r="r" b="b"/>
                <a:pathLst>
                  <a:path w="4560" h="2737" extrusionOk="0">
                    <a:moveTo>
                      <a:pt x="3101" y="1"/>
                    </a:moveTo>
                    <a:lnTo>
                      <a:pt x="3040" y="92"/>
                    </a:lnTo>
                    <a:lnTo>
                      <a:pt x="1" y="92"/>
                    </a:lnTo>
                    <a:lnTo>
                      <a:pt x="31" y="122"/>
                    </a:lnTo>
                    <a:lnTo>
                      <a:pt x="2949" y="122"/>
                    </a:lnTo>
                    <a:lnTo>
                      <a:pt x="4408" y="2645"/>
                    </a:lnTo>
                    <a:lnTo>
                      <a:pt x="4560" y="2736"/>
                    </a:lnTo>
                    <a:lnTo>
                      <a:pt x="4560" y="2554"/>
                    </a:lnTo>
                    <a:lnTo>
                      <a:pt x="31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6" name="Google Shape;15116;p22"/>
              <p:cNvSpPr/>
              <p:nvPr/>
            </p:nvSpPr>
            <p:spPr>
              <a:xfrm>
                <a:off x="-1823475" y="13651700"/>
                <a:ext cx="117800" cy="70700"/>
              </a:xfrm>
              <a:custGeom>
                <a:avLst/>
                <a:gdLst/>
                <a:ahLst/>
                <a:cxnLst/>
                <a:rect l="l" t="t" r="r" b="b"/>
                <a:pathLst>
                  <a:path w="4712" h="2828" extrusionOk="0">
                    <a:moveTo>
                      <a:pt x="0" y="1"/>
                    </a:moveTo>
                    <a:lnTo>
                      <a:pt x="0" y="213"/>
                    </a:lnTo>
                    <a:lnTo>
                      <a:pt x="1520" y="2827"/>
                    </a:lnTo>
                    <a:lnTo>
                      <a:pt x="4560" y="2827"/>
                    </a:lnTo>
                    <a:lnTo>
                      <a:pt x="4712" y="2736"/>
                    </a:lnTo>
                    <a:lnTo>
                      <a:pt x="4560" y="2645"/>
                    </a:lnTo>
                    <a:lnTo>
                      <a:pt x="1642" y="2645"/>
                    </a:lnTo>
                    <a:lnTo>
                      <a:pt x="152" y="12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7" name="Google Shape;15117;p22"/>
              <p:cNvSpPr/>
              <p:nvPr/>
            </p:nvSpPr>
            <p:spPr>
              <a:xfrm>
                <a:off x="-1945825" y="13651700"/>
                <a:ext cx="117825" cy="70700"/>
              </a:xfrm>
              <a:custGeom>
                <a:avLst/>
                <a:gdLst/>
                <a:ahLst/>
                <a:cxnLst/>
                <a:rect l="l" t="t" r="r" b="b"/>
                <a:pathLst>
                  <a:path w="4713" h="2828" extrusionOk="0">
                    <a:moveTo>
                      <a:pt x="4712" y="1"/>
                    </a:moveTo>
                    <a:lnTo>
                      <a:pt x="4560" y="122"/>
                    </a:lnTo>
                    <a:lnTo>
                      <a:pt x="3071" y="2645"/>
                    </a:lnTo>
                    <a:lnTo>
                      <a:pt x="153" y="2645"/>
                    </a:lnTo>
                    <a:lnTo>
                      <a:pt x="1" y="2736"/>
                    </a:lnTo>
                    <a:lnTo>
                      <a:pt x="153" y="2827"/>
                    </a:lnTo>
                    <a:lnTo>
                      <a:pt x="3192" y="2827"/>
                    </a:lnTo>
                    <a:lnTo>
                      <a:pt x="4712" y="21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8" name="Google Shape;15118;p22"/>
              <p:cNvSpPr/>
              <p:nvPr/>
            </p:nvSpPr>
            <p:spPr>
              <a:xfrm>
                <a:off x="-1947350" y="13646375"/>
                <a:ext cx="117825" cy="69950"/>
              </a:xfrm>
              <a:custGeom>
                <a:avLst/>
                <a:gdLst/>
                <a:ahLst/>
                <a:cxnLst/>
                <a:rect l="l" t="t" r="r" b="b"/>
                <a:pathLst>
                  <a:path w="4713" h="2798" extrusionOk="0">
                    <a:moveTo>
                      <a:pt x="1521" y="1"/>
                    </a:moveTo>
                    <a:lnTo>
                      <a:pt x="1460" y="62"/>
                    </a:lnTo>
                    <a:lnTo>
                      <a:pt x="1" y="2615"/>
                    </a:lnTo>
                    <a:lnTo>
                      <a:pt x="1" y="2797"/>
                    </a:lnTo>
                    <a:lnTo>
                      <a:pt x="153" y="2706"/>
                    </a:lnTo>
                    <a:lnTo>
                      <a:pt x="1612" y="183"/>
                    </a:lnTo>
                    <a:lnTo>
                      <a:pt x="4560" y="183"/>
                    </a:lnTo>
                    <a:lnTo>
                      <a:pt x="4712" y="62"/>
                    </a:lnTo>
                    <a:lnTo>
                      <a:pt x="45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9" name="Google Shape;15119;p22"/>
              <p:cNvSpPr/>
              <p:nvPr/>
            </p:nvSpPr>
            <p:spPr>
              <a:xfrm>
                <a:off x="-1954175" y="13720100"/>
                <a:ext cx="1550" cy="2300"/>
              </a:xfrm>
              <a:custGeom>
                <a:avLst/>
                <a:gdLst/>
                <a:ahLst/>
                <a:cxnLst/>
                <a:rect l="l" t="t" r="r" b="b"/>
                <a:pathLst>
                  <a:path w="62" h="92" extrusionOk="0">
                    <a:moveTo>
                      <a:pt x="61" y="0"/>
                    </a:moveTo>
                    <a:lnTo>
                      <a:pt x="0" y="91"/>
                    </a:lnTo>
                    <a:lnTo>
                      <a:pt x="61" y="91"/>
                    </a:lnTo>
                    <a:lnTo>
                      <a:pt x="61" y="61"/>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0" name="Google Shape;15120;p22"/>
              <p:cNvSpPr/>
              <p:nvPr/>
            </p:nvSpPr>
            <p:spPr>
              <a:xfrm>
                <a:off x="-1823475" y="13609900"/>
                <a:ext cx="22050" cy="34225"/>
              </a:xfrm>
              <a:custGeom>
                <a:avLst/>
                <a:gdLst/>
                <a:ahLst/>
                <a:cxnLst/>
                <a:rect l="l" t="t" r="r" b="b"/>
                <a:pathLst>
                  <a:path w="882" h="1369" extrusionOk="0">
                    <a:moveTo>
                      <a:pt x="700" y="1"/>
                    </a:moveTo>
                    <a:lnTo>
                      <a:pt x="0" y="1217"/>
                    </a:lnTo>
                    <a:lnTo>
                      <a:pt x="0" y="1369"/>
                    </a:lnTo>
                    <a:lnTo>
                      <a:pt x="152" y="1308"/>
                    </a:lnTo>
                    <a:lnTo>
                      <a:pt x="882" y="62"/>
                    </a:lnTo>
                    <a:cubicBezTo>
                      <a:pt x="821" y="62"/>
                      <a:pt x="760" y="1"/>
                      <a:pt x="7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1" name="Google Shape;15121;p22"/>
              <p:cNvSpPr/>
              <p:nvPr/>
            </p:nvSpPr>
            <p:spPr>
              <a:xfrm>
                <a:off x="-1821200" y="13636500"/>
                <a:ext cx="86650" cy="13700"/>
              </a:xfrm>
              <a:custGeom>
                <a:avLst/>
                <a:gdLst/>
                <a:ahLst/>
                <a:cxnLst/>
                <a:rect l="l" t="t" r="r" b="b"/>
                <a:pathLst>
                  <a:path w="3466" h="548" extrusionOk="0">
                    <a:moveTo>
                      <a:pt x="3314" y="1"/>
                    </a:moveTo>
                    <a:lnTo>
                      <a:pt x="3071" y="396"/>
                    </a:lnTo>
                    <a:lnTo>
                      <a:pt x="153" y="396"/>
                    </a:lnTo>
                    <a:lnTo>
                      <a:pt x="1" y="457"/>
                    </a:lnTo>
                    <a:lnTo>
                      <a:pt x="153" y="548"/>
                    </a:lnTo>
                    <a:lnTo>
                      <a:pt x="3192" y="548"/>
                    </a:lnTo>
                    <a:lnTo>
                      <a:pt x="3223" y="457"/>
                    </a:lnTo>
                    <a:lnTo>
                      <a:pt x="3466" y="92"/>
                    </a:lnTo>
                    <a:cubicBezTo>
                      <a:pt x="3405" y="62"/>
                      <a:pt x="3344" y="62"/>
                      <a:pt x="3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2" name="Google Shape;15122;p22"/>
              <p:cNvSpPr/>
              <p:nvPr/>
            </p:nvSpPr>
            <p:spPr>
              <a:xfrm>
                <a:off x="-1823475" y="13779375"/>
                <a:ext cx="15225" cy="8375"/>
              </a:xfrm>
              <a:custGeom>
                <a:avLst/>
                <a:gdLst/>
                <a:ahLst/>
                <a:cxnLst/>
                <a:rect l="l" t="t" r="r" b="b"/>
                <a:pathLst>
                  <a:path w="609" h="335" extrusionOk="0">
                    <a:moveTo>
                      <a:pt x="608" y="0"/>
                    </a:moveTo>
                    <a:lnTo>
                      <a:pt x="0" y="334"/>
                    </a:lnTo>
                    <a:lnTo>
                      <a:pt x="0" y="334"/>
                    </a:lnTo>
                    <a:lnTo>
                      <a:pt x="152" y="274"/>
                    </a:lnTo>
                    <a:lnTo>
                      <a:pt x="6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3" name="Google Shape;15123;p22"/>
              <p:cNvSpPr/>
              <p:nvPr/>
            </p:nvSpPr>
            <p:spPr>
              <a:xfrm>
                <a:off x="-1726200" y="13726175"/>
                <a:ext cx="19000" cy="11425"/>
              </a:xfrm>
              <a:custGeom>
                <a:avLst/>
                <a:gdLst/>
                <a:ahLst/>
                <a:cxnLst/>
                <a:rect l="l" t="t" r="r" b="b"/>
                <a:pathLst>
                  <a:path w="760" h="457" extrusionOk="0">
                    <a:moveTo>
                      <a:pt x="760" y="0"/>
                    </a:moveTo>
                    <a:lnTo>
                      <a:pt x="0" y="4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4" name="Google Shape;15124;p22"/>
              <p:cNvSpPr/>
              <p:nvPr/>
            </p:nvSpPr>
            <p:spPr>
              <a:xfrm>
                <a:off x="-1952650" y="13590925"/>
                <a:ext cx="5325" cy="126925"/>
              </a:xfrm>
              <a:custGeom>
                <a:avLst/>
                <a:gdLst/>
                <a:ahLst/>
                <a:cxnLst/>
                <a:rect l="l" t="t" r="r" b="b"/>
                <a:pathLst>
                  <a:path w="213" h="5077" extrusionOk="0">
                    <a:moveTo>
                      <a:pt x="0" y="0"/>
                    </a:moveTo>
                    <a:lnTo>
                      <a:pt x="0" y="4833"/>
                    </a:lnTo>
                    <a:lnTo>
                      <a:pt x="122" y="5076"/>
                    </a:lnTo>
                    <a:lnTo>
                      <a:pt x="213" y="5015"/>
                    </a:lnTo>
                    <a:lnTo>
                      <a:pt x="213" y="4833"/>
                    </a:lnTo>
                    <a:lnTo>
                      <a:pt x="2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5" name="Google Shape;15125;p22"/>
              <p:cNvSpPr/>
              <p:nvPr/>
            </p:nvSpPr>
            <p:spPr>
              <a:xfrm>
                <a:off x="-1828025" y="13650950"/>
                <a:ext cx="4575" cy="139075"/>
              </a:xfrm>
              <a:custGeom>
                <a:avLst/>
                <a:gdLst/>
                <a:ahLst/>
                <a:cxnLst/>
                <a:rect l="l" t="t" r="r" b="b"/>
                <a:pathLst>
                  <a:path w="183" h="5563" extrusionOk="0">
                    <a:moveTo>
                      <a:pt x="122" y="0"/>
                    </a:moveTo>
                    <a:lnTo>
                      <a:pt x="0" y="31"/>
                    </a:lnTo>
                    <a:lnTo>
                      <a:pt x="0" y="243"/>
                    </a:lnTo>
                    <a:lnTo>
                      <a:pt x="0" y="5319"/>
                    </a:lnTo>
                    <a:lnTo>
                      <a:pt x="0" y="5471"/>
                    </a:lnTo>
                    <a:lnTo>
                      <a:pt x="122" y="5563"/>
                    </a:lnTo>
                    <a:lnTo>
                      <a:pt x="182" y="5471"/>
                    </a:lnTo>
                    <a:lnTo>
                      <a:pt x="182" y="5319"/>
                    </a:lnTo>
                    <a:lnTo>
                      <a:pt x="182" y="243"/>
                    </a:lnTo>
                    <a:lnTo>
                      <a:pt x="182" y="3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6" name="Google Shape;15126;p22"/>
              <p:cNvSpPr/>
              <p:nvPr/>
            </p:nvSpPr>
            <p:spPr>
              <a:xfrm>
                <a:off x="-1828800" y="13603825"/>
                <a:ext cx="4600" cy="41825"/>
              </a:xfrm>
              <a:custGeom>
                <a:avLst/>
                <a:gdLst/>
                <a:ahLst/>
                <a:cxnLst/>
                <a:rect l="l" t="t" r="r" b="b"/>
                <a:pathLst>
                  <a:path w="184" h="1673" extrusionOk="0">
                    <a:moveTo>
                      <a:pt x="1" y="1"/>
                    </a:moveTo>
                    <a:lnTo>
                      <a:pt x="1" y="1429"/>
                    </a:lnTo>
                    <a:lnTo>
                      <a:pt x="1" y="1612"/>
                    </a:lnTo>
                    <a:lnTo>
                      <a:pt x="31" y="1612"/>
                    </a:lnTo>
                    <a:lnTo>
                      <a:pt x="122" y="1673"/>
                    </a:lnTo>
                    <a:lnTo>
                      <a:pt x="183" y="1612"/>
                    </a:lnTo>
                    <a:lnTo>
                      <a:pt x="183" y="1429"/>
                    </a:lnTo>
                    <a:lnTo>
                      <a:pt x="183" y="31"/>
                    </a:lnTo>
                    <a:cubicBezTo>
                      <a:pt x="122" y="31"/>
                      <a:pt x="6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7" name="Google Shape;15127;p22"/>
              <p:cNvSpPr/>
              <p:nvPr/>
            </p:nvSpPr>
            <p:spPr>
              <a:xfrm>
                <a:off x="-1928350" y="13590925"/>
                <a:ext cx="103375" cy="57000"/>
              </a:xfrm>
              <a:custGeom>
                <a:avLst/>
                <a:gdLst/>
                <a:ahLst/>
                <a:cxnLst/>
                <a:rect l="l" t="t" r="r" b="b"/>
                <a:pathLst>
                  <a:path w="4135" h="2280" extrusionOk="0">
                    <a:moveTo>
                      <a:pt x="1" y="0"/>
                    </a:moveTo>
                    <a:lnTo>
                      <a:pt x="3831" y="2219"/>
                    </a:lnTo>
                    <a:lnTo>
                      <a:pt x="3952" y="2280"/>
                    </a:lnTo>
                    <a:lnTo>
                      <a:pt x="4135" y="2189"/>
                    </a:lnTo>
                    <a:lnTo>
                      <a:pt x="4074" y="2128"/>
                    </a:lnTo>
                    <a:lnTo>
                      <a:pt x="3892" y="2067"/>
                    </a:lnTo>
                    <a:lnTo>
                      <a:pt x="3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8" name="Google Shape;15128;p22"/>
              <p:cNvSpPr/>
              <p:nvPr/>
            </p:nvSpPr>
            <p:spPr>
              <a:xfrm>
                <a:off x="-1825000" y="13647900"/>
                <a:ext cx="121600" cy="72225"/>
              </a:xfrm>
              <a:custGeom>
                <a:avLst/>
                <a:gdLst/>
                <a:ahLst/>
                <a:cxnLst/>
                <a:rect l="l" t="t" r="r" b="b"/>
                <a:pathLst>
                  <a:path w="4864" h="2889" extrusionOk="0">
                    <a:moveTo>
                      <a:pt x="153" y="1"/>
                    </a:moveTo>
                    <a:lnTo>
                      <a:pt x="1" y="122"/>
                    </a:lnTo>
                    <a:lnTo>
                      <a:pt x="61" y="153"/>
                    </a:lnTo>
                    <a:lnTo>
                      <a:pt x="213" y="274"/>
                    </a:lnTo>
                    <a:lnTo>
                      <a:pt x="4621" y="2797"/>
                    </a:lnTo>
                    <a:lnTo>
                      <a:pt x="4773" y="2888"/>
                    </a:lnTo>
                    <a:lnTo>
                      <a:pt x="4864" y="2858"/>
                    </a:lnTo>
                    <a:lnTo>
                      <a:pt x="4712" y="2645"/>
                    </a:lnTo>
                    <a:lnTo>
                      <a:pt x="335" y="122"/>
                    </a:lnTo>
                    <a:lnTo>
                      <a:pt x="305" y="92"/>
                    </a:lnTo>
                    <a:lnTo>
                      <a:pt x="1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9" name="Google Shape;15129;p22"/>
              <p:cNvSpPr/>
              <p:nvPr/>
            </p:nvSpPr>
            <p:spPr>
              <a:xfrm>
                <a:off x="-1949625" y="13619800"/>
                <a:ext cx="175575" cy="99550"/>
              </a:xfrm>
              <a:custGeom>
                <a:avLst/>
                <a:gdLst/>
                <a:ahLst/>
                <a:cxnLst/>
                <a:rect l="l" t="t" r="r" b="b"/>
                <a:pathLst>
                  <a:path w="7023" h="3982" extrusionOk="0">
                    <a:moveTo>
                      <a:pt x="6809" y="0"/>
                    </a:moveTo>
                    <a:lnTo>
                      <a:pt x="5229" y="912"/>
                    </a:lnTo>
                    <a:lnTo>
                      <a:pt x="5046" y="973"/>
                    </a:lnTo>
                    <a:lnTo>
                      <a:pt x="4986" y="1034"/>
                    </a:lnTo>
                    <a:lnTo>
                      <a:pt x="4803" y="1125"/>
                    </a:lnTo>
                    <a:lnTo>
                      <a:pt x="4651" y="1216"/>
                    </a:lnTo>
                    <a:lnTo>
                      <a:pt x="244" y="3769"/>
                    </a:lnTo>
                    <a:lnTo>
                      <a:pt x="92" y="3830"/>
                    </a:lnTo>
                    <a:lnTo>
                      <a:pt x="1" y="3860"/>
                    </a:lnTo>
                    <a:lnTo>
                      <a:pt x="31" y="3921"/>
                    </a:lnTo>
                    <a:lnTo>
                      <a:pt x="153" y="3982"/>
                    </a:lnTo>
                    <a:lnTo>
                      <a:pt x="305" y="3921"/>
                    </a:lnTo>
                    <a:lnTo>
                      <a:pt x="4712" y="1368"/>
                    </a:lnTo>
                    <a:lnTo>
                      <a:pt x="4864" y="1277"/>
                    </a:lnTo>
                    <a:lnTo>
                      <a:pt x="4955" y="1246"/>
                    </a:lnTo>
                    <a:lnTo>
                      <a:pt x="5138" y="1125"/>
                    </a:lnTo>
                    <a:lnTo>
                      <a:pt x="5290" y="1064"/>
                    </a:lnTo>
                    <a:lnTo>
                      <a:pt x="7022" y="61"/>
                    </a:lnTo>
                    <a:cubicBezTo>
                      <a:pt x="6961" y="30"/>
                      <a:pt x="6870" y="0"/>
                      <a:pt x="6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0" name="Google Shape;15130;p22"/>
              <p:cNvSpPr/>
              <p:nvPr/>
            </p:nvSpPr>
            <p:spPr>
              <a:xfrm>
                <a:off x="-1907075" y="13790000"/>
                <a:ext cx="73750" cy="25"/>
              </a:xfrm>
              <a:custGeom>
                <a:avLst/>
                <a:gdLst/>
                <a:ahLst/>
                <a:cxnLst/>
                <a:rect l="l" t="t" r="r" b="b"/>
                <a:pathLst>
                  <a:path w="2950" h="1" extrusionOk="0">
                    <a:moveTo>
                      <a:pt x="1" y="1"/>
                    </a:moveTo>
                    <a:lnTo>
                      <a:pt x="2949" y="1"/>
                    </a:lnTo>
                    <a:lnTo>
                      <a:pt x="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1" name="Google Shape;15131;p22"/>
              <p:cNvSpPr/>
              <p:nvPr/>
            </p:nvSpPr>
            <p:spPr>
              <a:xfrm>
                <a:off x="-1943550" y="13726175"/>
                <a:ext cx="36500" cy="63850"/>
              </a:xfrm>
              <a:custGeom>
                <a:avLst/>
                <a:gdLst/>
                <a:ahLst/>
                <a:cxnLst/>
                <a:rect l="l" t="t" r="r" b="b"/>
                <a:pathLst>
                  <a:path w="1460" h="2554" extrusionOk="0">
                    <a:moveTo>
                      <a:pt x="1" y="0"/>
                    </a:moveTo>
                    <a:lnTo>
                      <a:pt x="1460" y="255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2" name="Google Shape;15132;p22"/>
              <p:cNvSpPr/>
              <p:nvPr/>
            </p:nvSpPr>
            <p:spPr>
              <a:xfrm>
                <a:off x="-1952650" y="13720100"/>
                <a:ext cx="45600" cy="152000"/>
              </a:xfrm>
              <a:custGeom>
                <a:avLst/>
                <a:gdLst/>
                <a:ahLst/>
                <a:cxnLst/>
                <a:rect l="l" t="t" r="r" b="b"/>
                <a:pathLst>
                  <a:path w="1824" h="6080" extrusionOk="0">
                    <a:moveTo>
                      <a:pt x="0" y="0"/>
                    </a:moveTo>
                    <a:lnTo>
                      <a:pt x="0" y="61"/>
                    </a:lnTo>
                    <a:lnTo>
                      <a:pt x="0" y="91"/>
                    </a:lnTo>
                    <a:lnTo>
                      <a:pt x="0" y="365"/>
                    </a:lnTo>
                    <a:lnTo>
                      <a:pt x="0" y="5441"/>
                    </a:lnTo>
                    <a:lnTo>
                      <a:pt x="0" y="5684"/>
                    </a:lnTo>
                    <a:lnTo>
                      <a:pt x="0" y="5715"/>
                    </a:lnTo>
                    <a:lnTo>
                      <a:pt x="0" y="5775"/>
                    </a:lnTo>
                    <a:lnTo>
                      <a:pt x="0" y="5836"/>
                    </a:lnTo>
                    <a:lnTo>
                      <a:pt x="0" y="5897"/>
                    </a:lnTo>
                    <a:lnTo>
                      <a:pt x="0" y="6079"/>
                    </a:lnTo>
                    <a:lnTo>
                      <a:pt x="122" y="5897"/>
                    </a:lnTo>
                    <a:lnTo>
                      <a:pt x="243" y="5715"/>
                    </a:lnTo>
                    <a:lnTo>
                      <a:pt x="365" y="5532"/>
                    </a:lnTo>
                    <a:lnTo>
                      <a:pt x="1824" y="2979"/>
                    </a:lnTo>
                    <a:lnTo>
                      <a:pt x="1733" y="2979"/>
                    </a:lnTo>
                    <a:lnTo>
                      <a:pt x="1672" y="2888"/>
                    </a:lnTo>
                    <a:lnTo>
                      <a:pt x="213" y="5441"/>
                    </a:lnTo>
                    <a:lnTo>
                      <a:pt x="213" y="365"/>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3" name="Google Shape;15133;p22"/>
              <p:cNvSpPr/>
              <p:nvPr/>
            </p:nvSpPr>
            <p:spPr>
              <a:xfrm>
                <a:off x="-1952650" y="13711725"/>
                <a:ext cx="3825" cy="6875"/>
              </a:xfrm>
              <a:custGeom>
                <a:avLst/>
                <a:gdLst/>
                <a:ahLst/>
                <a:cxnLst/>
                <a:rect l="l" t="t" r="r" b="b"/>
                <a:pathLst>
                  <a:path w="153" h="275" extrusionOk="0">
                    <a:moveTo>
                      <a:pt x="0" y="1"/>
                    </a:moveTo>
                    <a:lnTo>
                      <a:pt x="0" y="183"/>
                    </a:lnTo>
                    <a:lnTo>
                      <a:pt x="152" y="274"/>
                    </a:lnTo>
                    <a:lnTo>
                      <a:pt x="152" y="274"/>
                    </a:lnTo>
                    <a:lnTo>
                      <a:pt x="122" y="24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4" name="Google Shape;15134;p22"/>
              <p:cNvSpPr/>
              <p:nvPr/>
            </p:nvSpPr>
            <p:spPr>
              <a:xfrm>
                <a:off x="-1816625" y="13790000"/>
                <a:ext cx="72975" cy="25"/>
              </a:xfrm>
              <a:custGeom>
                <a:avLst/>
                <a:gdLst/>
                <a:ahLst/>
                <a:cxnLst/>
                <a:rect l="l" t="t" r="r" b="b"/>
                <a:pathLst>
                  <a:path w="2919" h="1" extrusionOk="0">
                    <a:moveTo>
                      <a:pt x="0" y="1"/>
                    </a:moveTo>
                    <a:lnTo>
                      <a:pt x="29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5" name="Google Shape;15135;p22"/>
              <p:cNvSpPr/>
              <p:nvPr/>
            </p:nvSpPr>
            <p:spPr>
              <a:xfrm>
                <a:off x="-1816625" y="13794575"/>
                <a:ext cx="72975" cy="0"/>
              </a:xfrm>
              <a:custGeom>
                <a:avLst/>
                <a:gdLst/>
                <a:ahLst/>
                <a:cxnLst/>
                <a:rect l="l" t="t" r="r" b="b"/>
                <a:pathLst>
                  <a:path w="2919" extrusionOk="0">
                    <a:moveTo>
                      <a:pt x="2918" y="0"/>
                    </a:moveTo>
                    <a:lnTo>
                      <a:pt x="0" y="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6" name="Google Shape;15136;p22"/>
              <p:cNvSpPr/>
              <p:nvPr/>
            </p:nvSpPr>
            <p:spPr>
              <a:xfrm>
                <a:off x="-1739900" y="13792275"/>
                <a:ext cx="19025" cy="34225"/>
              </a:xfrm>
              <a:custGeom>
                <a:avLst/>
                <a:gdLst/>
                <a:ahLst/>
                <a:cxnLst/>
                <a:rect l="l" t="t" r="r" b="b"/>
                <a:pathLst>
                  <a:path w="761" h="1369" extrusionOk="0">
                    <a:moveTo>
                      <a:pt x="1" y="1"/>
                    </a:moveTo>
                    <a:lnTo>
                      <a:pt x="1" y="1"/>
                    </a:lnTo>
                    <a:lnTo>
                      <a:pt x="761" y="136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7" name="Google Shape;15137;p22"/>
              <p:cNvSpPr/>
              <p:nvPr/>
            </p:nvSpPr>
            <p:spPr>
              <a:xfrm>
                <a:off x="-1743675" y="13726175"/>
                <a:ext cx="36475" cy="63850"/>
              </a:xfrm>
              <a:custGeom>
                <a:avLst/>
                <a:gdLst/>
                <a:ahLst/>
                <a:cxnLst/>
                <a:rect l="l" t="t" r="r" b="b"/>
                <a:pathLst>
                  <a:path w="1459" h="2554" extrusionOk="0">
                    <a:moveTo>
                      <a:pt x="1459" y="0"/>
                    </a:moveTo>
                    <a:lnTo>
                      <a:pt x="1459" y="0"/>
                    </a:lnTo>
                    <a:lnTo>
                      <a:pt x="0" y="255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8" name="Google Shape;15138;p22"/>
              <p:cNvSpPr/>
              <p:nvPr/>
            </p:nvSpPr>
            <p:spPr>
              <a:xfrm>
                <a:off x="-1956450" y="13714025"/>
                <a:ext cx="131475" cy="80550"/>
              </a:xfrm>
              <a:custGeom>
                <a:avLst/>
                <a:gdLst/>
                <a:ahLst/>
                <a:cxnLst/>
                <a:rect l="l" t="t" r="r" b="b"/>
                <a:pathLst>
                  <a:path w="5259" h="3222" extrusionOk="0">
                    <a:moveTo>
                      <a:pt x="0" y="0"/>
                    </a:moveTo>
                    <a:lnTo>
                      <a:pt x="122" y="213"/>
                    </a:lnTo>
                    <a:lnTo>
                      <a:pt x="152" y="243"/>
                    </a:lnTo>
                    <a:lnTo>
                      <a:pt x="365" y="608"/>
                    </a:lnTo>
                    <a:lnTo>
                      <a:pt x="1824" y="3131"/>
                    </a:lnTo>
                    <a:lnTo>
                      <a:pt x="1885" y="3222"/>
                    </a:lnTo>
                    <a:lnTo>
                      <a:pt x="4924" y="3222"/>
                    </a:lnTo>
                    <a:lnTo>
                      <a:pt x="5076" y="3131"/>
                    </a:lnTo>
                    <a:lnTo>
                      <a:pt x="4924" y="3040"/>
                    </a:lnTo>
                    <a:lnTo>
                      <a:pt x="1976" y="3040"/>
                    </a:lnTo>
                    <a:lnTo>
                      <a:pt x="517" y="486"/>
                    </a:lnTo>
                    <a:lnTo>
                      <a:pt x="517" y="486"/>
                    </a:lnTo>
                    <a:lnTo>
                      <a:pt x="4924" y="3040"/>
                    </a:lnTo>
                    <a:lnTo>
                      <a:pt x="5259" y="3040"/>
                    </a:lnTo>
                    <a:lnTo>
                      <a:pt x="5137" y="2948"/>
                    </a:lnTo>
                    <a:lnTo>
                      <a:pt x="4985" y="2888"/>
                    </a:lnTo>
                    <a:lnTo>
                      <a:pt x="578" y="334"/>
                    </a:lnTo>
                    <a:lnTo>
                      <a:pt x="426" y="243"/>
                    </a:lnTo>
                    <a:lnTo>
                      <a:pt x="304" y="182"/>
                    </a:lnTo>
                    <a:lnTo>
                      <a:pt x="152" y="91"/>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9" name="Google Shape;15139;p22"/>
              <p:cNvSpPr/>
              <p:nvPr/>
            </p:nvSpPr>
            <p:spPr>
              <a:xfrm>
                <a:off x="-1825750" y="13792275"/>
                <a:ext cx="122350" cy="72975"/>
              </a:xfrm>
              <a:custGeom>
                <a:avLst/>
                <a:gdLst/>
                <a:ahLst/>
                <a:cxnLst/>
                <a:rect l="l" t="t" r="r" b="b"/>
                <a:pathLst>
                  <a:path w="4894" h="2919" extrusionOk="0">
                    <a:moveTo>
                      <a:pt x="3405" y="1"/>
                    </a:moveTo>
                    <a:lnTo>
                      <a:pt x="3374" y="92"/>
                    </a:lnTo>
                    <a:lnTo>
                      <a:pt x="3283" y="92"/>
                    </a:lnTo>
                    <a:lnTo>
                      <a:pt x="4772" y="2645"/>
                    </a:lnTo>
                    <a:lnTo>
                      <a:pt x="365" y="92"/>
                    </a:lnTo>
                    <a:lnTo>
                      <a:pt x="0" y="92"/>
                    </a:lnTo>
                    <a:lnTo>
                      <a:pt x="31" y="122"/>
                    </a:lnTo>
                    <a:lnTo>
                      <a:pt x="91" y="153"/>
                    </a:lnTo>
                    <a:lnTo>
                      <a:pt x="243" y="244"/>
                    </a:lnTo>
                    <a:lnTo>
                      <a:pt x="3253" y="1977"/>
                    </a:lnTo>
                    <a:lnTo>
                      <a:pt x="4803" y="2888"/>
                    </a:lnTo>
                    <a:lnTo>
                      <a:pt x="4894" y="2919"/>
                    </a:lnTo>
                    <a:lnTo>
                      <a:pt x="4894" y="2888"/>
                    </a:lnTo>
                    <a:lnTo>
                      <a:pt x="4803" y="2797"/>
                    </a:lnTo>
                    <a:lnTo>
                      <a:pt x="4894" y="2797"/>
                    </a:lnTo>
                    <a:lnTo>
                      <a:pt x="4894" y="2554"/>
                    </a:lnTo>
                    <a:lnTo>
                      <a:pt x="4195" y="1369"/>
                    </a:lnTo>
                    <a:lnTo>
                      <a:pt x="34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0" name="Google Shape;15140;p22"/>
              <p:cNvSpPr/>
              <p:nvPr/>
            </p:nvSpPr>
            <p:spPr>
              <a:xfrm>
                <a:off x="-1833350" y="13790000"/>
                <a:ext cx="7625" cy="2300"/>
              </a:xfrm>
              <a:custGeom>
                <a:avLst/>
                <a:gdLst/>
                <a:ahLst/>
                <a:cxnLst/>
                <a:rect l="l" t="t" r="r" b="b"/>
                <a:pathLst>
                  <a:path w="305" h="92" extrusionOk="0">
                    <a:moveTo>
                      <a:pt x="0" y="1"/>
                    </a:moveTo>
                    <a:lnTo>
                      <a:pt x="152" y="92"/>
                    </a:lnTo>
                    <a:lnTo>
                      <a:pt x="3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1" name="Google Shape;15141;p22"/>
              <p:cNvSpPr/>
              <p:nvPr/>
            </p:nvSpPr>
            <p:spPr>
              <a:xfrm>
                <a:off x="-1833350" y="13719325"/>
                <a:ext cx="129950" cy="74500"/>
              </a:xfrm>
              <a:custGeom>
                <a:avLst/>
                <a:gdLst/>
                <a:ahLst/>
                <a:cxnLst/>
                <a:rect l="l" t="t" r="r" b="b"/>
                <a:pathLst>
                  <a:path w="5198" h="2980" extrusionOk="0">
                    <a:moveTo>
                      <a:pt x="5076" y="274"/>
                    </a:moveTo>
                    <a:lnTo>
                      <a:pt x="3587" y="2828"/>
                    </a:lnTo>
                    <a:lnTo>
                      <a:pt x="669" y="2828"/>
                    </a:lnTo>
                    <a:lnTo>
                      <a:pt x="4317" y="730"/>
                    </a:lnTo>
                    <a:lnTo>
                      <a:pt x="5076" y="274"/>
                    </a:lnTo>
                    <a:close/>
                    <a:moveTo>
                      <a:pt x="5137" y="1"/>
                    </a:moveTo>
                    <a:lnTo>
                      <a:pt x="5046" y="31"/>
                    </a:lnTo>
                    <a:lnTo>
                      <a:pt x="4955" y="122"/>
                    </a:lnTo>
                    <a:lnTo>
                      <a:pt x="1003" y="2402"/>
                    </a:lnTo>
                    <a:lnTo>
                      <a:pt x="395" y="2767"/>
                    </a:lnTo>
                    <a:lnTo>
                      <a:pt x="335" y="2797"/>
                    </a:lnTo>
                    <a:lnTo>
                      <a:pt x="304" y="2797"/>
                    </a:lnTo>
                    <a:lnTo>
                      <a:pt x="152" y="2888"/>
                    </a:lnTo>
                    <a:lnTo>
                      <a:pt x="0" y="2980"/>
                    </a:lnTo>
                    <a:lnTo>
                      <a:pt x="3678" y="2980"/>
                    </a:lnTo>
                    <a:lnTo>
                      <a:pt x="3709" y="2888"/>
                    </a:lnTo>
                    <a:lnTo>
                      <a:pt x="5198" y="335"/>
                    </a:lnTo>
                    <a:lnTo>
                      <a:pt x="5198" y="122"/>
                    </a:lnTo>
                    <a:lnTo>
                      <a:pt x="5137" y="122"/>
                    </a:lnTo>
                    <a:lnTo>
                      <a:pt x="5168" y="31"/>
                    </a:lnTo>
                    <a:lnTo>
                      <a:pt x="51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2" name="Google Shape;15142;p22"/>
              <p:cNvSpPr/>
              <p:nvPr/>
            </p:nvSpPr>
            <p:spPr>
              <a:xfrm>
                <a:off x="-1619075" y="13796075"/>
                <a:ext cx="41075" cy="131500"/>
              </a:xfrm>
              <a:custGeom>
                <a:avLst/>
                <a:gdLst/>
                <a:ahLst/>
                <a:cxnLst/>
                <a:rect l="l" t="t" r="r" b="b"/>
                <a:pathLst>
                  <a:path w="1643" h="5260" extrusionOk="0">
                    <a:moveTo>
                      <a:pt x="1642" y="1"/>
                    </a:moveTo>
                    <a:lnTo>
                      <a:pt x="1490" y="92"/>
                    </a:lnTo>
                    <a:lnTo>
                      <a:pt x="1" y="2645"/>
                    </a:lnTo>
                    <a:lnTo>
                      <a:pt x="92" y="2645"/>
                    </a:lnTo>
                    <a:lnTo>
                      <a:pt x="1642" y="5259"/>
                    </a:lnTo>
                    <a:lnTo>
                      <a:pt x="153" y="2706"/>
                    </a:lnTo>
                    <a:lnTo>
                      <a:pt x="1642" y="153"/>
                    </a:lnTo>
                    <a:lnTo>
                      <a:pt x="16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3" name="Google Shape;15143;p22"/>
              <p:cNvSpPr/>
              <p:nvPr/>
            </p:nvSpPr>
            <p:spPr>
              <a:xfrm>
                <a:off x="-1574225" y="13796075"/>
                <a:ext cx="41050" cy="131500"/>
              </a:xfrm>
              <a:custGeom>
                <a:avLst/>
                <a:gdLst/>
                <a:ahLst/>
                <a:cxnLst/>
                <a:rect l="l" t="t" r="r" b="b"/>
                <a:pathLst>
                  <a:path w="1642" h="5260" extrusionOk="0">
                    <a:moveTo>
                      <a:pt x="0" y="1"/>
                    </a:moveTo>
                    <a:lnTo>
                      <a:pt x="0" y="153"/>
                    </a:lnTo>
                    <a:lnTo>
                      <a:pt x="1487" y="2702"/>
                    </a:lnTo>
                    <a:lnTo>
                      <a:pt x="1487" y="2702"/>
                    </a:lnTo>
                    <a:lnTo>
                      <a:pt x="1520" y="2645"/>
                    </a:lnTo>
                    <a:lnTo>
                      <a:pt x="1642" y="2645"/>
                    </a:lnTo>
                    <a:lnTo>
                      <a:pt x="152" y="92"/>
                    </a:lnTo>
                    <a:lnTo>
                      <a:pt x="0" y="1"/>
                    </a:lnTo>
                    <a:close/>
                    <a:moveTo>
                      <a:pt x="1487" y="2702"/>
                    </a:moveTo>
                    <a:lnTo>
                      <a:pt x="0" y="5259"/>
                    </a:lnTo>
                    <a:lnTo>
                      <a:pt x="0" y="5259"/>
                    </a:lnTo>
                    <a:lnTo>
                      <a:pt x="1490" y="2706"/>
                    </a:lnTo>
                    <a:lnTo>
                      <a:pt x="1487" y="270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4" name="Google Shape;15144;p22"/>
              <p:cNvSpPr/>
              <p:nvPr/>
            </p:nvSpPr>
            <p:spPr>
              <a:xfrm>
                <a:off x="-1574225" y="13944250"/>
                <a:ext cx="41050" cy="131500"/>
              </a:xfrm>
              <a:custGeom>
                <a:avLst/>
                <a:gdLst/>
                <a:ahLst/>
                <a:cxnLst/>
                <a:rect l="l" t="t" r="r" b="b"/>
                <a:pathLst>
                  <a:path w="1642" h="5260" extrusionOk="0">
                    <a:moveTo>
                      <a:pt x="0" y="1"/>
                    </a:moveTo>
                    <a:lnTo>
                      <a:pt x="1479" y="2573"/>
                    </a:lnTo>
                    <a:lnTo>
                      <a:pt x="1479" y="2573"/>
                    </a:lnTo>
                    <a:lnTo>
                      <a:pt x="1490" y="2554"/>
                    </a:lnTo>
                    <a:lnTo>
                      <a:pt x="0" y="1"/>
                    </a:lnTo>
                    <a:close/>
                    <a:moveTo>
                      <a:pt x="1479" y="2573"/>
                    </a:moveTo>
                    <a:lnTo>
                      <a:pt x="0" y="5107"/>
                    </a:lnTo>
                    <a:lnTo>
                      <a:pt x="0" y="5259"/>
                    </a:lnTo>
                    <a:lnTo>
                      <a:pt x="152" y="5168"/>
                    </a:lnTo>
                    <a:lnTo>
                      <a:pt x="1642" y="2645"/>
                    </a:lnTo>
                    <a:lnTo>
                      <a:pt x="1520" y="2645"/>
                    </a:lnTo>
                    <a:lnTo>
                      <a:pt x="1479" y="257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5" name="Google Shape;15145;p22"/>
              <p:cNvSpPr/>
              <p:nvPr/>
            </p:nvSpPr>
            <p:spPr>
              <a:xfrm>
                <a:off x="-1619075" y="13944250"/>
                <a:ext cx="41075" cy="131500"/>
              </a:xfrm>
              <a:custGeom>
                <a:avLst/>
                <a:gdLst/>
                <a:ahLst/>
                <a:cxnLst/>
                <a:rect l="l" t="t" r="r" b="b"/>
                <a:pathLst>
                  <a:path w="1643" h="5260" extrusionOk="0">
                    <a:moveTo>
                      <a:pt x="1642" y="1"/>
                    </a:moveTo>
                    <a:lnTo>
                      <a:pt x="92" y="2645"/>
                    </a:lnTo>
                    <a:lnTo>
                      <a:pt x="1" y="2645"/>
                    </a:lnTo>
                    <a:lnTo>
                      <a:pt x="1490" y="5168"/>
                    </a:lnTo>
                    <a:lnTo>
                      <a:pt x="1642" y="5259"/>
                    </a:lnTo>
                    <a:lnTo>
                      <a:pt x="1642" y="5107"/>
                    </a:lnTo>
                    <a:lnTo>
                      <a:pt x="153" y="2554"/>
                    </a:lnTo>
                    <a:lnTo>
                      <a:pt x="16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6" name="Google Shape;15146;p22"/>
              <p:cNvSpPr/>
              <p:nvPr/>
            </p:nvSpPr>
            <p:spPr>
              <a:xfrm>
                <a:off x="-1698850" y="13867525"/>
                <a:ext cx="114000" cy="68400"/>
              </a:xfrm>
              <a:custGeom>
                <a:avLst/>
                <a:gdLst/>
                <a:ahLst/>
                <a:cxnLst/>
                <a:rect l="l" t="t" r="r" b="b"/>
                <a:pathLst>
                  <a:path w="4560" h="2736" extrusionOk="0">
                    <a:moveTo>
                      <a:pt x="0" y="0"/>
                    </a:moveTo>
                    <a:lnTo>
                      <a:pt x="0" y="182"/>
                    </a:lnTo>
                    <a:lnTo>
                      <a:pt x="1490" y="2736"/>
                    </a:lnTo>
                    <a:lnTo>
                      <a:pt x="1520" y="2675"/>
                    </a:lnTo>
                    <a:lnTo>
                      <a:pt x="4560" y="2675"/>
                    </a:lnTo>
                    <a:lnTo>
                      <a:pt x="1642" y="2614"/>
                    </a:lnTo>
                    <a:lnTo>
                      <a:pt x="152" y="12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7" name="Google Shape;15147;p22"/>
              <p:cNvSpPr/>
              <p:nvPr/>
            </p:nvSpPr>
            <p:spPr>
              <a:xfrm>
                <a:off x="-1704175" y="13862200"/>
                <a:ext cx="775" cy="2300"/>
              </a:xfrm>
              <a:custGeom>
                <a:avLst/>
                <a:gdLst/>
                <a:ahLst/>
                <a:cxnLst/>
                <a:rect l="l" t="t" r="r" b="b"/>
                <a:pathLst>
                  <a:path w="31" h="92" extrusionOk="0">
                    <a:moveTo>
                      <a:pt x="1" y="0"/>
                    </a:moveTo>
                    <a:lnTo>
                      <a:pt x="31" y="91"/>
                    </a:lnTo>
                    <a:lnTo>
                      <a:pt x="31" y="31"/>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8" name="Google Shape;15148;p22"/>
              <p:cNvSpPr/>
              <p:nvPr/>
            </p:nvSpPr>
            <p:spPr>
              <a:xfrm>
                <a:off x="-1695825" y="13862200"/>
                <a:ext cx="117825" cy="69925"/>
              </a:xfrm>
              <a:custGeom>
                <a:avLst/>
                <a:gdLst/>
                <a:ahLst/>
                <a:cxnLst/>
                <a:rect l="l" t="t" r="r" b="b"/>
                <a:pathLst>
                  <a:path w="4713" h="2797" extrusionOk="0">
                    <a:moveTo>
                      <a:pt x="153" y="0"/>
                    </a:moveTo>
                    <a:lnTo>
                      <a:pt x="1" y="61"/>
                    </a:lnTo>
                    <a:lnTo>
                      <a:pt x="153" y="183"/>
                    </a:lnTo>
                    <a:lnTo>
                      <a:pt x="3071" y="183"/>
                    </a:lnTo>
                    <a:lnTo>
                      <a:pt x="4530" y="2736"/>
                    </a:lnTo>
                    <a:lnTo>
                      <a:pt x="4712" y="2797"/>
                    </a:lnTo>
                    <a:lnTo>
                      <a:pt x="4712" y="2614"/>
                    </a:lnTo>
                    <a:lnTo>
                      <a:pt x="3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9" name="Google Shape;15149;p22"/>
              <p:cNvSpPr/>
              <p:nvPr/>
            </p:nvSpPr>
            <p:spPr>
              <a:xfrm>
                <a:off x="-1567400" y="13938175"/>
                <a:ext cx="65375" cy="25"/>
              </a:xfrm>
              <a:custGeom>
                <a:avLst/>
                <a:gdLst/>
                <a:ahLst/>
                <a:cxnLst/>
                <a:rect l="l" t="t" r="r" b="b"/>
                <a:pathLst>
                  <a:path w="2615" h="1" extrusionOk="0">
                    <a:moveTo>
                      <a:pt x="1" y="1"/>
                    </a:moveTo>
                    <a:lnTo>
                      <a:pt x="2615" y="1"/>
                    </a:lnTo>
                    <a:lnTo>
                      <a:pt x="26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0" name="Google Shape;15150;p22"/>
              <p:cNvSpPr/>
              <p:nvPr/>
            </p:nvSpPr>
            <p:spPr>
              <a:xfrm>
                <a:off x="-1574225" y="13939700"/>
                <a:ext cx="81325" cy="70700"/>
              </a:xfrm>
              <a:custGeom>
                <a:avLst/>
                <a:gdLst/>
                <a:ahLst/>
                <a:cxnLst/>
                <a:rect l="l" t="t" r="r" b="b"/>
                <a:pathLst>
                  <a:path w="3253" h="2828" extrusionOk="0">
                    <a:moveTo>
                      <a:pt x="0" y="1"/>
                    </a:moveTo>
                    <a:lnTo>
                      <a:pt x="0" y="183"/>
                    </a:lnTo>
                    <a:lnTo>
                      <a:pt x="1520" y="2827"/>
                    </a:lnTo>
                    <a:lnTo>
                      <a:pt x="3253" y="2827"/>
                    </a:lnTo>
                    <a:lnTo>
                      <a:pt x="3253" y="2615"/>
                    </a:lnTo>
                    <a:lnTo>
                      <a:pt x="1642" y="2615"/>
                    </a:lnTo>
                    <a:lnTo>
                      <a:pt x="152" y="9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1" name="Google Shape;15151;p22"/>
              <p:cNvSpPr/>
              <p:nvPr/>
            </p:nvSpPr>
            <p:spPr>
              <a:xfrm>
                <a:off x="-1695825" y="13939700"/>
                <a:ext cx="117825" cy="70700"/>
              </a:xfrm>
              <a:custGeom>
                <a:avLst/>
                <a:gdLst/>
                <a:ahLst/>
                <a:cxnLst/>
                <a:rect l="l" t="t" r="r" b="b"/>
                <a:pathLst>
                  <a:path w="4713" h="2828" extrusionOk="0">
                    <a:moveTo>
                      <a:pt x="4712" y="1"/>
                    </a:moveTo>
                    <a:lnTo>
                      <a:pt x="4530" y="122"/>
                    </a:lnTo>
                    <a:lnTo>
                      <a:pt x="3071" y="2615"/>
                    </a:lnTo>
                    <a:lnTo>
                      <a:pt x="153" y="2615"/>
                    </a:lnTo>
                    <a:lnTo>
                      <a:pt x="1" y="2736"/>
                    </a:lnTo>
                    <a:lnTo>
                      <a:pt x="153" y="2827"/>
                    </a:lnTo>
                    <a:lnTo>
                      <a:pt x="3162" y="2827"/>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2" name="Google Shape;15152;p22"/>
              <p:cNvSpPr/>
              <p:nvPr/>
            </p:nvSpPr>
            <p:spPr>
              <a:xfrm>
                <a:off x="-1698850" y="13934375"/>
                <a:ext cx="117800" cy="69950"/>
              </a:xfrm>
              <a:custGeom>
                <a:avLst/>
                <a:gdLst/>
                <a:ahLst/>
                <a:cxnLst/>
                <a:rect l="l" t="t" r="r" b="b"/>
                <a:pathLst>
                  <a:path w="4712" h="2798" extrusionOk="0">
                    <a:moveTo>
                      <a:pt x="1520" y="1"/>
                    </a:moveTo>
                    <a:lnTo>
                      <a:pt x="1490" y="62"/>
                    </a:lnTo>
                    <a:lnTo>
                      <a:pt x="0" y="2615"/>
                    </a:lnTo>
                    <a:lnTo>
                      <a:pt x="0" y="2797"/>
                    </a:lnTo>
                    <a:lnTo>
                      <a:pt x="152" y="2676"/>
                    </a:lnTo>
                    <a:lnTo>
                      <a:pt x="1642" y="183"/>
                    </a:lnTo>
                    <a:lnTo>
                      <a:pt x="4560" y="153"/>
                    </a:lnTo>
                    <a:lnTo>
                      <a:pt x="4712" y="62"/>
                    </a:lnTo>
                    <a:lnTo>
                      <a:pt x="45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3" name="Google Shape;15153;p22"/>
              <p:cNvSpPr/>
              <p:nvPr/>
            </p:nvSpPr>
            <p:spPr>
              <a:xfrm>
                <a:off x="-1574225" y="13862200"/>
                <a:ext cx="49400" cy="69925"/>
              </a:xfrm>
              <a:custGeom>
                <a:avLst/>
                <a:gdLst/>
                <a:ahLst/>
                <a:cxnLst/>
                <a:rect l="l" t="t" r="r" b="b"/>
                <a:pathLst>
                  <a:path w="1976" h="2797" extrusionOk="0">
                    <a:moveTo>
                      <a:pt x="1520" y="0"/>
                    </a:moveTo>
                    <a:lnTo>
                      <a:pt x="0" y="2614"/>
                    </a:lnTo>
                    <a:lnTo>
                      <a:pt x="0" y="2797"/>
                    </a:lnTo>
                    <a:lnTo>
                      <a:pt x="152" y="2736"/>
                    </a:lnTo>
                    <a:lnTo>
                      <a:pt x="1642" y="183"/>
                    </a:lnTo>
                    <a:lnTo>
                      <a:pt x="1976" y="183"/>
                    </a:lnTo>
                    <a:cubicBezTo>
                      <a:pt x="1946" y="91"/>
                      <a:pt x="1946" y="61"/>
                      <a:pt x="18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4" name="Google Shape;15154;p22"/>
              <p:cNvSpPr/>
              <p:nvPr/>
            </p:nvSpPr>
            <p:spPr>
              <a:xfrm>
                <a:off x="-1571200" y="13932875"/>
                <a:ext cx="69175" cy="5325"/>
              </a:xfrm>
              <a:custGeom>
                <a:avLst/>
                <a:gdLst/>
                <a:ahLst/>
                <a:cxnLst/>
                <a:rect l="l" t="t" r="r" b="b"/>
                <a:pathLst>
                  <a:path w="2767" h="213" extrusionOk="0">
                    <a:moveTo>
                      <a:pt x="153" y="0"/>
                    </a:moveTo>
                    <a:lnTo>
                      <a:pt x="1" y="122"/>
                    </a:lnTo>
                    <a:lnTo>
                      <a:pt x="153" y="213"/>
                    </a:lnTo>
                    <a:lnTo>
                      <a:pt x="2767" y="213"/>
                    </a:lnTo>
                    <a:cubicBezTo>
                      <a:pt x="2767" y="122"/>
                      <a:pt x="2736" y="91"/>
                      <a:pt x="2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5" name="Google Shape;15155;p22"/>
              <p:cNvSpPr/>
              <p:nvPr/>
            </p:nvSpPr>
            <p:spPr>
              <a:xfrm>
                <a:off x="-1696575" y="14008100"/>
                <a:ext cx="118575" cy="68400"/>
              </a:xfrm>
              <a:custGeom>
                <a:avLst/>
                <a:gdLst/>
                <a:ahLst/>
                <a:cxnLst/>
                <a:rect l="l" t="t" r="r" b="b"/>
                <a:pathLst>
                  <a:path w="4743" h="2736" extrusionOk="0">
                    <a:moveTo>
                      <a:pt x="1" y="0"/>
                    </a:moveTo>
                    <a:lnTo>
                      <a:pt x="4742" y="2736"/>
                    </a:lnTo>
                    <a:lnTo>
                      <a:pt x="4742" y="2705"/>
                    </a:lnTo>
                    <a:lnTo>
                      <a:pt x="4590" y="2614"/>
                    </a:lnTo>
                    <a:lnTo>
                      <a:pt x="183" y="91"/>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6" name="Google Shape;15156;p22"/>
              <p:cNvSpPr/>
              <p:nvPr/>
            </p:nvSpPr>
            <p:spPr>
              <a:xfrm>
                <a:off x="-1703425" y="13867525"/>
                <a:ext cx="4600" cy="139825"/>
              </a:xfrm>
              <a:custGeom>
                <a:avLst/>
                <a:gdLst/>
                <a:ahLst/>
                <a:cxnLst/>
                <a:rect l="l" t="t" r="r" b="b"/>
                <a:pathLst>
                  <a:path w="184" h="5593" extrusionOk="0">
                    <a:moveTo>
                      <a:pt x="153" y="0"/>
                    </a:moveTo>
                    <a:lnTo>
                      <a:pt x="1" y="182"/>
                    </a:lnTo>
                    <a:lnTo>
                      <a:pt x="1" y="5289"/>
                    </a:lnTo>
                    <a:lnTo>
                      <a:pt x="1" y="5471"/>
                    </a:lnTo>
                    <a:lnTo>
                      <a:pt x="1" y="5562"/>
                    </a:lnTo>
                    <a:lnTo>
                      <a:pt x="1" y="5593"/>
                    </a:lnTo>
                    <a:lnTo>
                      <a:pt x="31" y="5562"/>
                    </a:lnTo>
                    <a:lnTo>
                      <a:pt x="123" y="5441"/>
                    </a:lnTo>
                    <a:lnTo>
                      <a:pt x="153" y="5502"/>
                    </a:lnTo>
                    <a:lnTo>
                      <a:pt x="183" y="5471"/>
                    </a:lnTo>
                    <a:lnTo>
                      <a:pt x="183" y="5289"/>
                    </a:lnTo>
                    <a:lnTo>
                      <a:pt x="183" y="182"/>
                    </a:ln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7" name="Google Shape;15157;p22"/>
              <p:cNvSpPr/>
              <p:nvPr/>
            </p:nvSpPr>
            <p:spPr>
              <a:xfrm>
                <a:off x="-1574225" y="14029375"/>
                <a:ext cx="82850" cy="47125"/>
              </a:xfrm>
              <a:custGeom>
                <a:avLst/>
                <a:gdLst/>
                <a:ahLst/>
                <a:cxnLst/>
                <a:rect l="l" t="t" r="r" b="b"/>
                <a:pathLst>
                  <a:path w="3314" h="1885" extrusionOk="0">
                    <a:moveTo>
                      <a:pt x="3313" y="0"/>
                    </a:moveTo>
                    <a:lnTo>
                      <a:pt x="0" y="1885"/>
                    </a:lnTo>
                    <a:lnTo>
                      <a:pt x="152" y="1824"/>
                    </a:lnTo>
                    <a:lnTo>
                      <a:pt x="33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8" name="Google Shape;15158;p22"/>
              <p:cNvSpPr/>
              <p:nvPr/>
            </p:nvSpPr>
            <p:spPr>
              <a:xfrm>
                <a:off x="-1698100" y="13794575"/>
                <a:ext cx="120100" cy="69150"/>
              </a:xfrm>
              <a:custGeom>
                <a:avLst/>
                <a:gdLst/>
                <a:ahLst/>
                <a:cxnLst/>
                <a:rect l="l" t="t" r="r" b="b"/>
                <a:pathLst>
                  <a:path w="4804" h="2766" extrusionOk="0">
                    <a:moveTo>
                      <a:pt x="4530" y="0"/>
                    </a:moveTo>
                    <a:lnTo>
                      <a:pt x="122" y="2553"/>
                    </a:lnTo>
                    <a:lnTo>
                      <a:pt x="1" y="2736"/>
                    </a:lnTo>
                    <a:lnTo>
                      <a:pt x="92" y="2766"/>
                    </a:lnTo>
                    <a:lnTo>
                      <a:pt x="244" y="2705"/>
                    </a:lnTo>
                    <a:lnTo>
                      <a:pt x="4651" y="152"/>
                    </a:lnTo>
                    <a:lnTo>
                      <a:pt x="4803" y="61"/>
                    </a:lnTo>
                    <a:lnTo>
                      <a:pt x="48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9" name="Google Shape;15159;p22"/>
              <p:cNvSpPr/>
              <p:nvPr/>
            </p:nvSpPr>
            <p:spPr>
              <a:xfrm>
                <a:off x="-1578025" y="13794575"/>
                <a:ext cx="3825" cy="138300"/>
              </a:xfrm>
              <a:custGeom>
                <a:avLst/>
                <a:gdLst/>
                <a:ahLst/>
                <a:cxnLst/>
                <a:rect l="l" t="t" r="r" b="b"/>
                <a:pathLst>
                  <a:path w="153" h="5532" extrusionOk="0">
                    <a:moveTo>
                      <a:pt x="0" y="0"/>
                    </a:moveTo>
                    <a:lnTo>
                      <a:pt x="0" y="61"/>
                    </a:lnTo>
                    <a:lnTo>
                      <a:pt x="0" y="213"/>
                    </a:lnTo>
                    <a:lnTo>
                      <a:pt x="0" y="5319"/>
                    </a:lnTo>
                    <a:lnTo>
                      <a:pt x="0" y="5502"/>
                    </a:lnTo>
                    <a:lnTo>
                      <a:pt x="61" y="5532"/>
                    </a:lnTo>
                    <a:lnTo>
                      <a:pt x="152" y="5502"/>
                    </a:lnTo>
                    <a:lnTo>
                      <a:pt x="152" y="5319"/>
                    </a:lnTo>
                    <a:lnTo>
                      <a:pt x="152" y="213"/>
                    </a:lnTo>
                    <a:lnTo>
                      <a:pt x="152" y="61"/>
                    </a:lnTo>
                    <a:lnTo>
                      <a:pt x="122" y="30"/>
                    </a:lnTo>
                    <a:lnTo>
                      <a:pt x="61" y="61"/>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0" name="Google Shape;15160;p22"/>
              <p:cNvSpPr/>
              <p:nvPr/>
            </p:nvSpPr>
            <p:spPr>
              <a:xfrm>
                <a:off x="-1578025" y="13938950"/>
                <a:ext cx="3825" cy="138325"/>
              </a:xfrm>
              <a:custGeom>
                <a:avLst/>
                <a:gdLst/>
                <a:ahLst/>
                <a:cxnLst/>
                <a:rect l="l" t="t" r="r" b="b"/>
                <a:pathLst>
                  <a:path w="153" h="5533" extrusionOk="0">
                    <a:moveTo>
                      <a:pt x="61" y="0"/>
                    </a:moveTo>
                    <a:lnTo>
                      <a:pt x="0" y="31"/>
                    </a:lnTo>
                    <a:lnTo>
                      <a:pt x="0" y="213"/>
                    </a:lnTo>
                    <a:lnTo>
                      <a:pt x="0" y="5319"/>
                    </a:lnTo>
                    <a:lnTo>
                      <a:pt x="0" y="5471"/>
                    </a:lnTo>
                    <a:lnTo>
                      <a:pt x="0" y="5502"/>
                    </a:lnTo>
                    <a:lnTo>
                      <a:pt x="61" y="5532"/>
                    </a:lnTo>
                    <a:lnTo>
                      <a:pt x="152" y="5502"/>
                    </a:lnTo>
                    <a:lnTo>
                      <a:pt x="152" y="5471"/>
                    </a:lnTo>
                    <a:lnTo>
                      <a:pt x="152" y="5319"/>
                    </a:lnTo>
                    <a:lnTo>
                      <a:pt x="152" y="213"/>
                    </a:lnTo>
                    <a:lnTo>
                      <a:pt x="152" y="31"/>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1" name="Google Shape;15161;p22"/>
              <p:cNvSpPr/>
              <p:nvPr/>
            </p:nvSpPr>
            <p:spPr>
              <a:xfrm>
                <a:off x="-1576500" y="13935900"/>
                <a:ext cx="82075" cy="49425"/>
              </a:xfrm>
              <a:custGeom>
                <a:avLst/>
                <a:gdLst/>
                <a:ahLst/>
                <a:cxnLst/>
                <a:rect l="l" t="t" r="r" b="b"/>
                <a:pathLst>
                  <a:path w="3283" h="1977" extrusionOk="0">
                    <a:moveTo>
                      <a:pt x="213" y="1"/>
                    </a:moveTo>
                    <a:lnTo>
                      <a:pt x="0" y="122"/>
                    </a:lnTo>
                    <a:lnTo>
                      <a:pt x="91" y="153"/>
                    </a:lnTo>
                    <a:lnTo>
                      <a:pt x="243" y="213"/>
                    </a:lnTo>
                    <a:lnTo>
                      <a:pt x="3283" y="1976"/>
                    </a:lnTo>
                    <a:cubicBezTo>
                      <a:pt x="3283" y="1885"/>
                      <a:pt x="3252" y="1824"/>
                      <a:pt x="3252" y="1733"/>
                    </a:cubicBezTo>
                    <a:lnTo>
                      <a:pt x="304" y="61"/>
                    </a:lnTo>
                    <a:lnTo>
                      <a:pt x="2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2" name="Google Shape;15162;p22"/>
              <p:cNvSpPr/>
              <p:nvPr/>
            </p:nvSpPr>
            <p:spPr>
              <a:xfrm>
                <a:off x="-1699625" y="13862950"/>
                <a:ext cx="123150" cy="72975"/>
              </a:xfrm>
              <a:custGeom>
                <a:avLst/>
                <a:gdLst/>
                <a:ahLst/>
                <a:cxnLst/>
                <a:rect l="l" t="t" r="r" b="b"/>
                <a:pathLst>
                  <a:path w="4926" h="2919" extrusionOk="0">
                    <a:moveTo>
                      <a:pt x="62" y="1"/>
                    </a:moveTo>
                    <a:lnTo>
                      <a:pt x="1" y="183"/>
                    </a:lnTo>
                    <a:lnTo>
                      <a:pt x="31" y="183"/>
                    </a:lnTo>
                    <a:lnTo>
                      <a:pt x="183" y="305"/>
                    </a:lnTo>
                    <a:lnTo>
                      <a:pt x="4591" y="2858"/>
                    </a:lnTo>
                    <a:lnTo>
                      <a:pt x="4743" y="2919"/>
                    </a:lnTo>
                    <a:lnTo>
                      <a:pt x="4925" y="2797"/>
                    </a:lnTo>
                    <a:lnTo>
                      <a:pt x="4864" y="2767"/>
                    </a:lnTo>
                    <a:lnTo>
                      <a:pt x="4682" y="2706"/>
                    </a:lnTo>
                    <a:lnTo>
                      <a:pt x="305" y="153"/>
                    </a:lnTo>
                    <a:lnTo>
                      <a:pt x="153" y="31"/>
                    </a:lnTo>
                    <a:lnTo>
                      <a:pt x="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3" name="Google Shape;15163;p22"/>
              <p:cNvSpPr/>
              <p:nvPr/>
            </p:nvSpPr>
            <p:spPr>
              <a:xfrm>
                <a:off x="-1700375" y="13897900"/>
                <a:ext cx="187725" cy="110225"/>
              </a:xfrm>
              <a:custGeom>
                <a:avLst/>
                <a:gdLst/>
                <a:ahLst/>
                <a:cxnLst/>
                <a:rect l="l" t="t" r="r" b="b"/>
                <a:pathLst>
                  <a:path w="7509" h="4409" extrusionOk="0">
                    <a:moveTo>
                      <a:pt x="7448" y="1"/>
                    </a:moveTo>
                    <a:lnTo>
                      <a:pt x="5168" y="1338"/>
                    </a:lnTo>
                    <a:lnTo>
                      <a:pt x="5046" y="1369"/>
                    </a:lnTo>
                    <a:lnTo>
                      <a:pt x="4955" y="1399"/>
                    </a:lnTo>
                    <a:lnTo>
                      <a:pt x="4773" y="1521"/>
                    </a:lnTo>
                    <a:lnTo>
                      <a:pt x="4621" y="1612"/>
                    </a:lnTo>
                    <a:lnTo>
                      <a:pt x="213" y="4135"/>
                    </a:lnTo>
                    <a:lnTo>
                      <a:pt x="61" y="4226"/>
                    </a:lnTo>
                    <a:lnTo>
                      <a:pt x="1" y="4256"/>
                    </a:lnTo>
                    <a:lnTo>
                      <a:pt x="31" y="4347"/>
                    </a:lnTo>
                    <a:lnTo>
                      <a:pt x="153" y="4408"/>
                    </a:lnTo>
                    <a:lnTo>
                      <a:pt x="305" y="4347"/>
                    </a:lnTo>
                    <a:lnTo>
                      <a:pt x="4712" y="1794"/>
                    </a:lnTo>
                    <a:lnTo>
                      <a:pt x="4864" y="1703"/>
                    </a:lnTo>
                    <a:lnTo>
                      <a:pt x="4925" y="1673"/>
                    </a:lnTo>
                    <a:lnTo>
                      <a:pt x="5107" y="1551"/>
                    </a:lnTo>
                    <a:lnTo>
                      <a:pt x="5259" y="1490"/>
                    </a:lnTo>
                    <a:lnTo>
                      <a:pt x="7508" y="183"/>
                    </a:lnTo>
                    <a:cubicBezTo>
                      <a:pt x="7508" y="122"/>
                      <a:pt x="7478" y="92"/>
                      <a:pt x="74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4" name="Google Shape;15164;p22"/>
              <p:cNvSpPr/>
              <p:nvPr/>
            </p:nvSpPr>
            <p:spPr>
              <a:xfrm>
                <a:off x="-1616775" y="13723900"/>
                <a:ext cx="38775" cy="63850"/>
              </a:xfrm>
              <a:custGeom>
                <a:avLst/>
                <a:gdLst/>
                <a:ahLst/>
                <a:cxnLst/>
                <a:rect l="l" t="t" r="r" b="b"/>
                <a:pathLst>
                  <a:path w="1551" h="2554" extrusionOk="0">
                    <a:moveTo>
                      <a:pt x="0" y="0"/>
                    </a:moveTo>
                    <a:lnTo>
                      <a:pt x="1398" y="2493"/>
                    </a:lnTo>
                    <a:lnTo>
                      <a:pt x="1550" y="2553"/>
                    </a:lnTo>
                    <a:lnTo>
                      <a:pt x="1550" y="2401"/>
                    </a:lnTo>
                    <a:lnTo>
                      <a:pt x="517" y="578"/>
                    </a:lnTo>
                    <a:cubicBezTo>
                      <a:pt x="334" y="395"/>
                      <a:pt x="182" y="21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5" name="Google Shape;15165;p22"/>
              <p:cNvSpPr/>
              <p:nvPr/>
            </p:nvSpPr>
            <p:spPr>
              <a:xfrm>
                <a:off x="-1574225" y="13780125"/>
                <a:ext cx="4575" cy="8375"/>
              </a:xfrm>
              <a:custGeom>
                <a:avLst/>
                <a:gdLst/>
                <a:ahLst/>
                <a:cxnLst/>
                <a:rect l="l" t="t" r="r" b="b"/>
                <a:pathLst>
                  <a:path w="183" h="335" extrusionOk="0">
                    <a:moveTo>
                      <a:pt x="61" y="1"/>
                    </a:moveTo>
                    <a:lnTo>
                      <a:pt x="0" y="152"/>
                    </a:lnTo>
                    <a:lnTo>
                      <a:pt x="0" y="335"/>
                    </a:lnTo>
                    <a:lnTo>
                      <a:pt x="152" y="244"/>
                    </a:lnTo>
                    <a:lnTo>
                      <a:pt x="183" y="152"/>
                    </a:lnTo>
                    <a:cubicBezTo>
                      <a:pt x="152" y="122"/>
                      <a:pt x="122" y="31"/>
                      <a:pt x="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6" name="Google Shape;15166;p22"/>
              <p:cNvSpPr/>
              <p:nvPr/>
            </p:nvSpPr>
            <p:spPr>
              <a:xfrm>
                <a:off x="-1577275" y="13794575"/>
                <a:ext cx="2300" cy="1525"/>
              </a:xfrm>
              <a:custGeom>
                <a:avLst/>
                <a:gdLst/>
                <a:ahLst/>
                <a:cxnLst/>
                <a:rect l="l" t="t" r="r" b="b"/>
                <a:pathLst>
                  <a:path w="92" h="61" extrusionOk="0">
                    <a:moveTo>
                      <a:pt x="1" y="0"/>
                    </a:moveTo>
                    <a:lnTo>
                      <a:pt x="31" y="61"/>
                    </a:lnTo>
                    <a:lnTo>
                      <a:pt x="92" y="3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7" name="Google Shape;15167;p22"/>
              <p:cNvSpPr/>
              <p:nvPr/>
            </p:nvSpPr>
            <p:spPr>
              <a:xfrm>
                <a:off x="-1695825" y="13717825"/>
                <a:ext cx="76775" cy="4575"/>
              </a:xfrm>
              <a:custGeom>
                <a:avLst/>
                <a:gdLst/>
                <a:ahLst/>
                <a:cxnLst/>
                <a:rect l="l" t="t" r="r" b="b"/>
                <a:pathLst>
                  <a:path w="3071" h="183" extrusionOk="0">
                    <a:moveTo>
                      <a:pt x="153" y="0"/>
                    </a:moveTo>
                    <a:lnTo>
                      <a:pt x="1" y="61"/>
                    </a:lnTo>
                    <a:lnTo>
                      <a:pt x="153" y="182"/>
                    </a:lnTo>
                    <a:lnTo>
                      <a:pt x="3071" y="182"/>
                    </a:lnTo>
                    <a:lnTo>
                      <a:pt x="28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8" name="Google Shape;15168;p22"/>
              <p:cNvSpPr/>
              <p:nvPr/>
            </p:nvSpPr>
            <p:spPr>
              <a:xfrm>
                <a:off x="-1698850" y="13673750"/>
                <a:ext cx="25850" cy="42575"/>
              </a:xfrm>
              <a:custGeom>
                <a:avLst/>
                <a:gdLst/>
                <a:ahLst/>
                <a:cxnLst/>
                <a:rect l="l" t="t" r="r" b="b"/>
                <a:pathLst>
                  <a:path w="1034" h="1703" extrusionOk="0">
                    <a:moveTo>
                      <a:pt x="882" y="0"/>
                    </a:moveTo>
                    <a:lnTo>
                      <a:pt x="0" y="1520"/>
                    </a:lnTo>
                    <a:lnTo>
                      <a:pt x="0" y="1702"/>
                    </a:lnTo>
                    <a:lnTo>
                      <a:pt x="152" y="1642"/>
                    </a:lnTo>
                    <a:lnTo>
                      <a:pt x="1034" y="122"/>
                    </a:lnTo>
                    <a:cubicBezTo>
                      <a:pt x="1003" y="91"/>
                      <a:pt x="912" y="31"/>
                      <a:pt x="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9" name="Google Shape;15169;p22"/>
              <p:cNvSpPr/>
              <p:nvPr/>
            </p:nvSpPr>
            <p:spPr>
              <a:xfrm>
                <a:off x="-1704175" y="13720100"/>
                <a:ext cx="775" cy="2300"/>
              </a:xfrm>
              <a:custGeom>
                <a:avLst/>
                <a:gdLst/>
                <a:ahLst/>
                <a:cxnLst/>
                <a:rect l="l" t="t" r="r" b="b"/>
                <a:pathLst>
                  <a:path w="31" h="92" extrusionOk="0">
                    <a:moveTo>
                      <a:pt x="31" y="0"/>
                    </a:moveTo>
                    <a:lnTo>
                      <a:pt x="1" y="91"/>
                    </a:lnTo>
                    <a:lnTo>
                      <a:pt x="31" y="91"/>
                    </a:lnTo>
                    <a:lnTo>
                      <a:pt x="31" y="61"/>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0" name="Google Shape;15170;p22"/>
              <p:cNvSpPr/>
              <p:nvPr/>
            </p:nvSpPr>
            <p:spPr>
              <a:xfrm>
                <a:off x="-1702650" y="13655500"/>
                <a:ext cx="4575" cy="62350"/>
              </a:xfrm>
              <a:custGeom>
                <a:avLst/>
                <a:gdLst/>
                <a:ahLst/>
                <a:cxnLst/>
                <a:rect l="l" t="t" r="r" b="b"/>
                <a:pathLst>
                  <a:path w="183" h="2494" extrusionOk="0">
                    <a:moveTo>
                      <a:pt x="0" y="1"/>
                    </a:moveTo>
                    <a:lnTo>
                      <a:pt x="0" y="2250"/>
                    </a:lnTo>
                    <a:lnTo>
                      <a:pt x="122" y="2493"/>
                    </a:lnTo>
                    <a:lnTo>
                      <a:pt x="183" y="2432"/>
                    </a:lnTo>
                    <a:lnTo>
                      <a:pt x="183" y="2250"/>
                    </a:lnTo>
                    <a:lnTo>
                      <a:pt x="183" y="122"/>
                    </a:lnTo>
                    <a:cubicBezTo>
                      <a:pt x="122" y="92"/>
                      <a:pt x="92" y="6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1" name="Google Shape;15171;p22"/>
              <p:cNvSpPr/>
              <p:nvPr/>
            </p:nvSpPr>
            <p:spPr>
              <a:xfrm>
                <a:off x="-1578800" y="13769475"/>
                <a:ext cx="4600" cy="20550"/>
              </a:xfrm>
              <a:custGeom>
                <a:avLst/>
                <a:gdLst/>
                <a:ahLst/>
                <a:cxnLst/>
                <a:rect l="l" t="t" r="r" b="b"/>
                <a:pathLst>
                  <a:path w="184" h="822" extrusionOk="0">
                    <a:moveTo>
                      <a:pt x="1" y="1"/>
                    </a:moveTo>
                    <a:lnTo>
                      <a:pt x="1" y="548"/>
                    </a:lnTo>
                    <a:lnTo>
                      <a:pt x="1" y="730"/>
                    </a:lnTo>
                    <a:lnTo>
                      <a:pt x="92" y="822"/>
                    </a:lnTo>
                    <a:lnTo>
                      <a:pt x="183" y="761"/>
                    </a:lnTo>
                    <a:lnTo>
                      <a:pt x="183" y="578"/>
                    </a:lnTo>
                    <a:lnTo>
                      <a:pt x="183" y="275"/>
                    </a:lnTo>
                    <a:cubicBezTo>
                      <a:pt x="92" y="214"/>
                      <a:pt x="62" y="123"/>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2" name="Google Shape;15172;p22"/>
              <p:cNvSpPr/>
              <p:nvPr/>
            </p:nvSpPr>
            <p:spPr>
              <a:xfrm>
                <a:off x="-1700375" y="13691975"/>
                <a:ext cx="49425" cy="28150"/>
              </a:xfrm>
              <a:custGeom>
                <a:avLst/>
                <a:gdLst/>
                <a:ahLst/>
                <a:cxnLst/>
                <a:rect l="l" t="t" r="r" b="b"/>
                <a:pathLst>
                  <a:path w="1977" h="1126" extrusionOk="0">
                    <a:moveTo>
                      <a:pt x="1824" y="1"/>
                    </a:moveTo>
                    <a:lnTo>
                      <a:pt x="183" y="943"/>
                    </a:lnTo>
                    <a:lnTo>
                      <a:pt x="61" y="973"/>
                    </a:lnTo>
                    <a:lnTo>
                      <a:pt x="1" y="1034"/>
                    </a:lnTo>
                    <a:lnTo>
                      <a:pt x="31" y="1064"/>
                    </a:lnTo>
                    <a:lnTo>
                      <a:pt x="153" y="1125"/>
                    </a:lnTo>
                    <a:lnTo>
                      <a:pt x="305" y="1064"/>
                    </a:lnTo>
                    <a:lnTo>
                      <a:pt x="1976" y="92"/>
                    </a:lnTo>
                    <a:cubicBezTo>
                      <a:pt x="1946" y="61"/>
                      <a:pt x="1855" y="31"/>
                      <a:pt x="1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3" name="Google Shape;15173;p22"/>
              <p:cNvSpPr/>
              <p:nvPr/>
            </p:nvSpPr>
            <p:spPr>
              <a:xfrm>
                <a:off x="-1657825" y="13790000"/>
                <a:ext cx="72975" cy="25"/>
              </a:xfrm>
              <a:custGeom>
                <a:avLst/>
                <a:gdLst/>
                <a:ahLst/>
                <a:cxnLst/>
                <a:rect l="l" t="t" r="r" b="b"/>
                <a:pathLst>
                  <a:path w="2919" h="1" extrusionOk="0">
                    <a:moveTo>
                      <a:pt x="1" y="1"/>
                    </a:moveTo>
                    <a:lnTo>
                      <a:pt x="2919" y="1"/>
                    </a:lnTo>
                    <a:lnTo>
                      <a:pt x="2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4" name="Google Shape;15174;p22"/>
              <p:cNvSpPr/>
              <p:nvPr/>
            </p:nvSpPr>
            <p:spPr>
              <a:xfrm>
                <a:off x="-1703425" y="13711725"/>
                <a:ext cx="4600" cy="6875"/>
              </a:xfrm>
              <a:custGeom>
                <a:avLst/>
                <a:gdLst/>
                <a:ahLst/>
                <a:cxnLst/>
                <a:rect l="l" t="t" r="r" b="b"/>
                <a:pathLst>
                  <a:path w="184" h="275" extrusionOk="0">
                    <a:moveTo>
                      <a:pt x="1" y="1"/>
                    </a:moveTo>
                    <a:lnTo>
                      <a:pt x="1" y="183"/>
                    </a:lnTo>
                    <a:lnTo>
                      <a:pt x="183" y="274"/>
                    </a:lnTo>
                    <a:lnTo>
                      <a:pt x="153" y="24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5" name="Google Shape;15175;p22"/>
              <p:cNvSpPr/>
              <p:nvPr/>
            </p:nvSpPr>
            <p:spPr>
              <a:xfrm>
                <a:off x="-1703425" y="13720100"/>
                <a:ext cx="45625" cy="152000"/>
              </a:xfrm>
              <a:custGeom>
                <a:avLst/>
                <a:gdLst/>
                <a:ahLst/>
                <a:cxnLst/>
                <a:rect l="l" t="t" r="r" b="b"/>
                <a:pathLst>
                  <a:path w="1825" h="6080" extrusionOk="0">
                    <a:moveTo>
                      <a:pt x="1" y="0"/>
                    </a:moveTo>
                    <a:lnTo>
                      <a:pt x="1" y="61"/>
                    </a:lnTo>
                    <a:lnTo>
                      <a:pt x="1" y="91"/>
                    </a:lnTo>
                    <a:lnTo>
                      <a:pt x="1" y="365"/>
                    </a:lnTo>
                    <a:lnTo>
                      <a:pt x="1" y="5441"/>
                    </a:lnTo>
                    <a:lnTo>
                      <a:pt x="1" y="5684"/>
                    </a:lnTo>
                    <a:lnTo>
                      <a:pt x="1" y="5715"/>
                    </a:lnTo>
                    <a:lnTo>
                      <a:pt x="1" y="5775"/>
                    </a:lnTo>
                    <a:lnTo>
                      <a:pt x="1" y="5836"/>
                    </a:lnTo>
                    <a:lnTo>
                      <a:pt x="1" y="5897"/>
                    </a:lnTo>
                    <a:lnTo>
                      <a:pt x="1" y="6079"/>
                    </a:lnTo>
                    <a:lnTo>
                      <a:pt x="153" y="5897"/>
                    </a:lnTo>
                    <a:lnTo>
                      <a:pt x="214" y="5715"/>
                    </a:lnTo>
                    <a:lnTo>
                      <a:pt x="335" y="5532"/>
                    </a:lnTo>
                    <a:lnTo>
                      <a:pt x="1825" y="2979"/>
                    </a:lnTo>
                    <a:lnTo>
                      <a:pt x="1703" y="2979"/>
                    </a:lnTo>
                    <a:lnTo>
                      <a:pt x="1673" y="2888"/>
                    </a:lnTo>
                    <a:lnTo>
                      <a:pt x="183" y="5441"/>
                    </a:lnTo>
                    <a:lnTo>
                      <a:pt x="183" y="36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6" name="Google Shape;15176;p22"/>
              <p:cNvSpPr/>
              <p:nvPr/>
            </p:nvSpPr>
            <p:spPr>
              <a:xfrm>
                <a:off x="-1567400" y="13790000"/>
                <a:ext cx="2300" cy="25"/>
              </a:xfrm>
              <a:custGeom>
                <a:avLst/>
                <a:gdLst/>
                <a:ahLst/>
                <a:cxnLst/>
                <a:rect l="l" t="t" r="r" b="b"/>
                <a:pathLst>
                  <a:path w="92" h="1" extrusionOk="0">
                    <a:moveTo>
                      <a:pt x="92" y="1"/>
                    </a:moveTo>
                    <a:lnTo>
                      <a:pt x="92" y="1"/>
                    </a:ln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7" name="Google Shape;15177;p22"/>
              <p:cNvSpPr/>
              <p:nvPr/>
            </p:nvSpPr>
            <p:spPr>
              <a:xfrm>
                <a:off x="-1567400" y="13794575"/>
                <a:ext cx="5350" cy="0"/>
              </a:xfrm>
              <a:custGeom>
                <a:avLst/>
                <a:gdLst/>
                <a:ahLst/>
                <a:cxnLst/>
                <a:rect l="l" t="t" r="r" b="b"/>
                <a:pathLst>
                  <a:path w="214" extrusionOk="0">
                    <a:moveTo>
                      <a:pt x="1" y="0"/>
                    </a:moveTo>
                    <a:lnTo>
                      <a:pt x="214" y="0"/>
                    </a:lnTo>
                    <a:lnTo>
                      <a:pt x="2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8" name="Google Shape;15178;p22"/>
              <p:cNvSpPr/>
              <p:nvPr/>
            </p:nvSpPr>
            <p:spPr>
              <a:xfrm>
                <a:off x="-1707200" y="13714025"/>
                <a:ext cx="130725" cy="80550"/>
              </a:xfrm>
              <a:custGeom>
                <a:avLst/>
                <a:gdLst/>
                <a:ahLst/>
                <a:cxnLst/>
                <a:rect l="l" t="t" r="r" b="b"/>
                <a:pathLst>
                  <a:path w="5229" h="3222" extrusionOk="0">
                    <a:moveTo>
                      <a:pt x="0" y="0"/>
                    </a:moveTo>
                    <a:lnTo>
                      <a:pt x="152" y="213"/>
                    </a:lnTo>
                    <a:lnTo>
                      <a:pt x="152" y="243"/>
                    </a:lnTo>
                    <a:lnTo>
                      <a:pt x="334" y="608"/>
                    </a:lnTo>
                    <a:lnTo>
                      <a:pt x="1824" y="3131"/>
                    </a:lnTo>
                    <a:lnTo>
                      <a:pt x="1854" y="3222"/>
                    </a:lnTo>
                    <a:lnTo>
                      <a:pt x="4894" y="3222"/>
                    </a:lnTo>
                    <a:lnTo>
                      <a:pt x="5046" y="3131"/>
                    </a:lnTo>
                    <a:lnTo>
                      <a:pt x="4894" y="3040"/>
                    </a:lnTo>
                    <a:lnTo>
                      <a:pt x="1976" y="3040"/>
                    </a:lnTo>
                    <a:lnTo>
                      <a:pt x="486" y="486"/>
                    </a:lnTo>
                    <a:lnTo>
                      <a:pt x="486" y="486"/>
                    </a:lnTo>
                    <a:lnTo>
                      <a:pt x="4894" y="3040"/>
                    </a:lnTo>
                    <a:lnTo>
                      <a:pt x="5228" y="3040"/>
                    </a:lnTo>
                    <a:lnTo>
                      <a:pt x="5167" y="2948"/>
                    </a:lnTo>
                    <a:lnTo>
                      <a:pt x="5015" y="2888"/>
                    </a:lnTo>
                    <a:lnTo>
                      <a:pt x="608" y="334"/>
                    </a:lnTo>
                    <a:lnTo>
                      <a:pt x="456" y="243"/>
                    </a:lnTo>
                    <a:lnTo>
                      <a:pt x="334" y="182"/>
                    </a:lnTo>
                    <a:lnTo>
                      <a:pt x="152" y="91"/>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9" name="Google Shape;15179;p22"/>
              <p:cNvSpPr/>
              <p:nvPr/>
            </p:nvSpPr>
            <p:spPr>
              <a:xfrm>
                <a:off x="-1584875" y="13790000"/>
                <a:ext cx="7625" cy="2300"/>
              </a:xfrm>
              <a:custGeom>
                <a:avLst/>
                <a:gdLst/>
                <a:ahLst/>
                <a:cxnLst/>
                <a:rect l="l" t="t" r="r" b="b"/>
                <a:pathLst>
                  <a:path w="305" h="92" extrusionOk="0">
                    <a:moveTo>
                      <a:pt x="1" y="1"/>
                    </a:moveTo>
                    <a:lnTo>
                      <a:pt x="153" y="92"/>
                    </a:lnTo>
                    <a:lnTo>
                      <a:pt x="3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0" name="Google Shape;15180;p22"/>
              <p:cNvSpPr/>
              <p:nvPr/>
            </p:nvSpPr>
            <p:spPr>
              <a:xfrm>
                <a:off x="-1577275" y="13794575"/>
                <a:ext cx="25100" cy="12925"/>
              </a:xfrm>
              <a:custGeom>
                <a:avLst/>
                <a:gdLst/>
                <a:ahLst/>
                <a:cxnLst/>
                <a:rect l="l" t="t" r="r" b="b"/>
                <a:pathLst>
                  <a:path w="1004" h="517" extrusionOk="0">
                    <a:moveTo>
                      <a:pt x="1" y="0"/>
                    </a:moveTo>
                    <a:lnTo>
                      <a:pt x="92" y="30"/>
                    </a:lnTo>
                    <a:lnTo>
                      <a:pt x="153" y="61"/>
                    </a:lnTo>
                    <a:lnTo>
                      <a:pt x="305" y="152"/>
                    </a:lnTo>
                    <a:lnTo>
                      <a:pt x="1004" y="517"/>
                    </a:lnTo>
                    <a:cubicBezTo>
                      <a:pt x="913" y="426"/>
                      <a:pt x="882" y="304"/>
                      <a:pt x="791" y="213"/>
                    </a:cubicBezTo>
                    <a:lnTo>
                      <a:pt x="4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1" name="Google Shape;15181;p22"/>
              <p:cNvSpPr/>
              <p:nvPr/>
            </p:nvSpPr>
            <p:spPr>
              <a:xfrm>
                <a:off x="-1584875" y="13784675"/>
                <a:ext cx="22825" cy="9900"/>
              </a:xfrm>
              <a:custGeom>
                <a:avLst/>
                <a:gdLst/>
                <a:ahLst/>
                <a:cxnLst/>
                <a:rect l="l" t="t" r="r" b="b"/>
                <a:pathLst>
                  <a:path w="913" h="396" extrusionOk="0">
                    <a:moveTo>
                      <a:pt x="639" y="1"/>
                    </a:moveTo>
                    <a:lnTo>
                      <a:pt x="578" y="62"/>
                    </a:lnTo>
                    <a:lnTo>
                      <a:pt x="426" y="122"/>
                    </a:lnTo>
                    <a:lnTo>
                      <a:pt x="335" y="214"/>
                    </a:lnTo>
                    <a:lnTo>
                      <a:pt x="153" y="305"/>
                    </a:lnTo>
                    <a:lnTo>
                      <a:pt x="1" y="396"/>
                    </a:lnTo>
                    <a:lnTo>
                      <a:pt x="913" y="396"/>
                    </a:lnTo>
                    <a:cubicBezTo>
                      <a:pt x="882" y="305"/>
                      <a:pt x="852" y="274"/>
                      <a:pt x="791" y="214"/>
                    </a:cubicBezTo>
                    <a:lnTo>
                      <a:pt x="700" y="214"/>
                    </a:lnTo>
                    <a:lnTo>
                      <a:pt x="761" y="153"/>
                    </a:lnTo>
                    <a:cubicBezTo>
                      <a:pt x="730" y="122"/>
                      <a:pt x="700" y="62"/>
                      <a:pt x="6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2" name="Google Shape;15182;p22"/>
              <p:cNvSpPr/>
              <p:nvPr/>
            </p:nvSpPr>
            <p:spPr>
              <a:xfrm>
                <a:off x="-2361475" y="14155500"/>
                <a:ext cx="34975" cy="64625"/>
              </a:xfrm>
              <a:custGeom>
                <a:avLst/>
                <a:gdLst/>
                <a:ahLst/>
                <a:cxnLst/>
                <a:rect l="l" t="t" r="r" b="b"/>
                <a:pathLst>
                  <a:path w="1399" h="2585" extrusionOk="0">
                    <a:moveTo>
                      <a:pt x="0" y="1"/>
                    </a:moveTo>
                    <a:cubicBezTo>
                      <a:pt x="61" y="274"/>
                      <a:pt x="152" y="518"/>
                      <a:pt x="213" y="761"/>
                    </a:cubicBezTo>
                    <a:lnTo>
                      <a:pt x="1247" y="2493"/>
                    </a:lnTo>
                    <a:lnTo>
                      <a:pt x="1399" y="2585"/>
                    </a:lnTo>
                    <a:lnTo>
                      <a:pt x="1399" y="240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3" name="Google Shape;15183;p22"/>
              <p:cNvSpPr/>
              <p:nvPr/>
            </p:nvSpPr>
            <p:spPr>
              <a:xfrm>
                <a:off x="-2336400" y="14221625"/>
                <a:ext cx="7625" cy="5350"/>
              </a:xfrm>
              <a:custGeom>
                <a:avLst/>
                <a:gdLst/>
                <a:ahLst/>
                <a:cxnLst/>
                <a:rect l="l" t="t" r="r" b="b"/>
                <a:pathLst>
                  <a:path w="305" h="214" extrusionOk="0">
                    <a:moveTo>
                      <a:pt x="0" y="0"/>
                    </a:moveTo>
                    <a:cubicBezTo>
                      <a:pt x="61" y="92"/>
                      <a:pt x="61" y="122"/>
                      <a:pt x="92" y="213"/>
                    </a:cubicBezTo>
                    <a:lnTo>
                      <a:pt x="152" y="213"/>
                    </a:lnTo>
                    <a:lnTo>
                      <a:pt x="304" y="122"/>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4" name="Google Shape;15184;p22"/>
              <p:cNvSpPr/>
              <p:nvPr/>
            </p:nvSpPr>
            <p:spPr>
              <a:xfrm>
                <a:off x="-2375925" y="14077250"/>
                <a:ext cx="47150" cy="5325"/>
              </a:xfrm>
              <a:custGeom>
                <a:avLst/>
                <a:gdLst/>
                <a:ahLst/>
                <a:cxnLst/>
                <a:rect l="l" t="t" r="r" b="b"/>
                <a:pathLst>
                  <a:path w="1886" h="213" extrusionOk="0">
                    <a:moveTo>
                      <a:pt x="1" y="0"/>
                    </a:moveTo>
                    <a:cubicBezTo>
                      <a:pt x="1" y="91"/>
                      <a:pt x="1" y="122"/>
                      <a:pt x="31" y="213"/>
                    </a:cubicBezTo>
                    <a:lnTo>
                      <a:pt x="1733" y="213"/>
                    </a:lnTo>
                    <a:lnTo>
                      <a:pt x="1885" y="122"/>
                    </a:lnTo>
                    <a:lnTo>
                      <a:pt x="17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5" name="Google Shape;15185;p22"/>
              <p:cNvSpPr/>
              <p:nvPr/>
            </p:nvSpPr>
            <p:spPr>
              <a:xfrm>
                <a:off x="-2364525" y="14082550"/>
                <a:ext cx="38025" cy="66900"/>
              </a:xfrm>
              <a:custGeom>
                <a:avLst/>
                <a:gdLst/>
                <a:ahLst/>
                <a:cxnLst/>
                <a:rect l="l" t="t" r="r" b="b"/>
                <a:pathLst>
                  <a:path w="1521" h="2676" extrusionOk="0">
                    <a:moveTo>
                      <a:pt x="1521" y="1"/>
                    </a:moveTo>
                    <a:lnTo>
                      <a:pt x="1369" y="153"/>
                    </a:lnTo>
                    <a:lnTo>
                      <a:pt x="1" y="2463"/>
                    </a:lnTo>
                    <a:cubicBezTo>
                      <a:pt x="31" y="2524"/>
                      <a:pt x="31" y="2615"/>
                      <a:pt x="62" y="2676"/>
                    </a:cubicBezTo>
                    <a:lnTo>
                      <a:pt x="1521" y="183"/>
                    </a:lnTo>
                    <a:lnTo>
                      <a:pt x="15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6" name="Google Shape;15186;p22"/>
              <p:cNvSpPr/>
              <p:nvPr/>
            </p:nvSpPr>
            <p:spPr>
              <a:xfrm>
                <a:off x="-2331075" y="14230750"/>
                <a:ext cx="775" cy="775"/>
              </a:xfrm>
              <a:custGeom>
                <a:avLst/>
                <a:gdLst/>
                <a:ahLst/>
                <a:cxnLst/>
                <a:rect l="l" t="t" r="r" b="b"/>
                <a:pathLst>
                  <a:path w="31" h="31" extrusionOk="0">
                    <a:moveTo>
                      <a:pt x="0" y="30"/>
                    </a:moveTo>
                    <a:lnTo>
                      <a:pt x="0" y="30"/>
                    </a:lnTo>
                    <a:lnTo>
                      <a:pt x="31" y="0"/>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7" name="Google Shape;15187;p22"/>
              <p:cNvSpPr/>
              <p:nvPr/>
            </p:nvSpPr>
            <p:spPr>
              <a:xfrm>
                <a:off x="-2376675" y="14046850"/>
                <a:ext cx="53225" cy="34225"/>
              </a:xfrm>
              <a:custGeom>
                <a:avLst/>
                <a:gdLst/>
                <a:ahLst/>
                <a:cxnLst/>
                <a:rect l="l" t="t" r="r" b="b"/>
                <a:pathLst>
                  <a:path w="2129" h="1369" extrusionOk="0">
                    <a:moveTo>
                      <a:pt x="0" y="0"/>
                    </a:moveTo>
                    <a:lnTo>
                      <a:pt x="0" y="244"/>
                    </a:lnTo>
                    <a:lnTo>
                      <a:pt x="1824" y="1307"/>
                    </a:lnTo>
                    <a:lnTo>
                      <a:pt x="1976" y="1368"/>
                    </a:lnTo>
                    <a:lnTo>
                      <a:pt x="2007" y="1307"/>
                    </a:lnTo>
                    <a:lnTo>
                      <a:pt x="1976" y="1216"/>
                    </a:lnTo>
                    <a:lnTo>
                      <a:pt x="2128" y="1216"/>
                    </a:lnTo>
                    <a:lnTo>
                      <a:pt x="2037" y="1186"/>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8" name="Google Shape;15188;p22"/>
              <p:cNvSpPr/>
              <p:nvPr/>
            </p:nvSpPr>
            <p:spPr>
              <a:xfrm>
                <a:off x="-2340200" y="14210225"/>
                <a:ext cx="13000" cy="11550"/>
              </a:xfrm>
              <a:custGeom>
                <a:avLst/>
                <a:gdLst/>
                <a:ahLst/>
                <a:cxnLst/>
                <a:rect l="l" t="t" r="r" b="b"/>
                <a:pathLst>
                  <a:path w="520" h="462" extrusionOk="0">
                    <a:moveTo>
                      <a:pt x="0" y="0"/>
                    </a:moveTo>
                    <a:cubicBezTo>
                      <a:pt x="61" y="92"/>
                      <a:pt x="92" y="213"/>
                      <a:pt x="122" y="274"/>
                    </a:cubicBezTo>
                    <a:lnTo>
                      <a:pt x="365" y="396"/>
                    </a:lnTo>
                    <a:lnTo>
                      <a:pt x="517" y="456"/>
                    </a:lnTo>
                    <a:lnTo>
                      <a:pt x="517" y="456"/>
                    </a:lnTo>
                    <a:lnTo>
                      <a:pt x="426" y="274"/>
                    </a:lnTo>
                    <a:lnTo>
                      <a:pt x="0" y="0"/>
                    </a:lnTo>
                    <a:close/>
                    <a:moveTo>
                      <a:pt x="517" y="456"/>
                    </a:moveTo>
                    <a:lnTo>
                      <a:pt x="520" y="462"/>
                    </a:lnTo>
                    <a:lnTo>
                      <a:pt x="520" y="462"/>
                    </a:lnTo>
                    <a:lnTo>
                      <a:pt x="517" y="4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9" name="Google Shape;15189;p22"/>
              <p:cNvSpPr/>
              <p:nvPr/>
            </p:nvSpPr>
            <p:spPr>
              <a:xfrm>
                <a:off x="-2372125" y="14079525"/>
                <a:ext cx="45625" cy="30425"/>
              </a:xfrm>
              <a:custGeom>
                <a:avLst/>
                <a:gdLst/>
                <a:ahLst/>
                <a:cxnLst/>
                <a:rect l="l" t="t" r="r" b="b"/>
                <a:pathLst>
                  <a:path w="1825" h="1217" extrusionOk="0">
                    <a:moveTo>
                      <a:pt x="1794" y="0"/>
                    </a:moveTo>
                    <a:lnTo>
                      <a:pt x="1733" y="31"/>
                    </a:lnTo>
                    <a:lnTo>
                      <a:pt x="1581" y="122"/>
                    </a:lnTo>
                    <a:lnTo>
                      <a:pt x="1" y="1034"/>
                    </a:lnTo>
                    <a:cubicBezTo>
                      <a:pt x="1" y="1095"/>
                      <a:pt x="31" y="1125"/>
                      <a:pt x="31" y="1216"/>
                    </a:cubicBezTo>
                    <a:lnTo>
                      <a:pt x="1673" y="274"/>
                    </a:lnTo>
                    <a:lnTo>
                      <a:pt x="1825" y="183"/>
                    </a:lnTo>
                    <a:lnTo>
                      <a:pt x="1825" y="61"/>
                    </a:lnTo>
                    <a:lnTo>
                      <a:pt x="17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0" name="Google Shape;15190;p22"/>
              <p:cNvSpPr/>
              <p:nvPr/>
            </p:nvSpPr>
            <p:spPr>
              <a:xfrm>
                <a:off x="-2331075" y="14230750"/>
                <a:ext cx="775" cy="1525"/>
              </a:xfrm>
              <a:custGeom>
                <a:avLst/>
                <a:gdLst/>
                <a:ahLst/>
                <a:cxnLst/>
                <a:rect l="l" t="t" r="r" b="b"/>
                <a:pathLst>
                  <a:path w="31" h="61" extrusionOk="0">
                    <a:moveTo>
                      <a:pt x="31" y="0"/>
                    </a:moveTo>
                    <a:lnTo>
                      <a:pt x="31" y="0"/>
                    </a:lnTo>
                    <a:lnTo>
                      <a:pt x="31" y="0"/>
                    </a:lnTo>
                    <a:lnTo>
                      <a:pt x="0" y="61"/>
                    </a:lnTo>
                    <a:lnTo>
                      <a:pt x="0" y="6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1" name="Google Shape;15191;p22"/>
              <p:cNvSpPr/>
              <p:nvPr/>
            </p:nvSpPr>
            <p:spPr>
              <a:xfrm>
                <a:off x="-2335650" y="14223900"/>
                <a:ext cx="8400" cy="12950"/>
              </a:xfrm>
              <a:custGeom>
                <a:avLst/>
                <a:gdLst/>
                <a:ahLst/>
                <a:cxnLst/>
                <a:rect l="l" t="t" r="r" b="b"/>
                <a:pathLst>
                  <a:path w="336" h="518" extrusionOk="0">
                    <a:moveTo>
                      <a:pt x="274" y="1"/>
                    </a:moveTo>
                    <a:lnTo>
                      <a:pt x="214" y="31"/>
                    </a:lnTo>
                    <a:lnTo>
                      <a:pt x="62" y="122"/>
                    </a:lnTo>
                    <a:lnTo>
                      <a:pt x="1" y="153"/>
                    </a:lnTo>
                    <a:cubicBezTo>
                      <a:pt x="31" y="183"/>
                      <a:pt x="31" y="274"/>
                      <a:pt x="62" y="304"/>
                    </a:cubicBezTo>
                    <a:lnTo>
                      <a:pt x="153" y="274"/>
                    </a:lnTo>
                    <a:lnTo>
                      <a:pt x="92" y="335"/>
                    </a:lnTo>
                    <a:cubicBezTo>
                      <a:pt x="153" y="426"/>
                      <a:pt x="183" y="456"/>
                      <a:pt x="214" y="517"/>
                    </a:cubicBezTo>
                    <a:lnTo>
                      <a:pt x="335" y="335"/>
                    </a:lnTo>
                    <a:lnTo>
                      <a:pt x="335" y="122"/>
                    </a:lnTo>
                    <a:lnTo>
                      <a:pt x="274" y="122"/>
                    </a:lnTo>
                    <a:lnTo>
                      <a:pt x="335" y="31"/>
                    </a:lnTo>
                    <a:lnTo>
                      <a:pt x="2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2" name="Google Shape;15192;p22"/>
              <p:cNvSpPr/>
              <p:nvPr/>
            </p:nvSpPr>
            <p:spPr>
              <a:xfrm>
                <a:off x="-2236850" y="14299900"/>
                <a:ext cx="35725" cy="60800"/>
              </a:xfrm>
              <a:custGeom>
                <a:avLst/>
                <a:gdLst/>
                <a:ahLst/>
                <a:cxnLst/>
                <a:rect l="l" t="t" r="r" b="b"/>
                <a:pathLst>
                  <a:path w="1429" h="2432" extrusionOk="0">
                    <a:moveTo>
                      <a:pt x="1429" y="0"/>
                    </a:moveTo>
                    <a:lnTo>
                      <a:pt x="1277" y="61"/>
                    </a:lnTo>
                    <a:lnTo>
                      <a:pt x="0" y="2310"/>
                    </a:lnTo>
                    <a:cubicBezTo>
                      <a:pt x="31" y="2341"/>
                      <a:pt x="61" y="2401"/>
                      <a:pt x="122" y="2432"/>
                    </a:cubicBezTo>
                    <a:lnTo>
                      <a:pt x="1429" y="182"/>
                    </a:lnTo>
                    <a:lnTo>
                      <a:pt x="14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3" name="Google Shape;15193;p22"/>
              <p:cNvSpPr/>
              <p:nvPr/>
            </p:nvSpPr>
            <p:spPr>
              <a:xfrm>
                <a:off x="-2197350" y="14300650"/>
                <a:ext cx="41075" cy="103375"/>
              </a:xfrm>
              <a:custGeom>
                <a:avLst/>
                <a:gdLst/>
                <a:ahLst/>
                <a:cxnLst/>
                <a:rect l="l" t="t" r="r" b="b"/>
                <a:pathLst>
                  <a:path w="1643" h="4135" extrusionOk="0">
                    <a:moveTo>
                      <a:pt x="1" y="0"/>
                    </a:moveTo>
                    <a:lnTo>
                      <a:pt x="1" y="183"/>
                    </a:lnTo>
                    <a:lnTo>
                      <a:pt x="1460" y="2736"/>
                    </a:lnTo>
                    <a:lnTo>
                      <a:pt x="639" y="4134"/>
                    </a:lnTo>
                    <a:lnTo>
                      <a:pt x="1521" y="2675"/>
                    </a:lnTo>
                    <a:lnTo>
                      <a:pt x="1581" y="2615"/>
                    </a:lnTo>
                    <a:lnTo>
                      <a:pt x="1642" y="2615"/>
                    </a:lnTo>
                    <a:lnTo>
                      <a:pt x="153" y="9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4" name="Google Shape;15194;p22"/>
              <p:cNvSpPr/>
              <p:nvPr/>
            </p:nvSpPr>
            <p:spPr>
              <a:xfrm>
                <a:off x="-2180625" y="14365250"/>
                <a:ext cx="101100" cy="40300"/>
              </a:xfrm>
              <a:custGeom>
                <a:avLst/>
                <a:gdLst/>
                <a:ahLst/>
                <a:cxnLst/>
                <a:rect l="l" t="t" r="r" b="b"/>
                <a:pathLst>
                  <a:path w="4044" h="1612" extrusionOk="0">
                    <a:moveTo>
                      <a:pt x="882" y="0"/>
                    </a:moveTo>
                    <a:lnTo>
                      <a:pt x="0" y="1489"/>
                    </a:lnTo>
                    <a:cubicBezTo>
                      <a:pt x="61" y="1520"/>
                      <a:pt x="122" y="1550"/>
                      <a:pt x="152" y="1611"/>
                    </a:cubicBezTo>
                    <a:lnTo>
                      <a:pt x="973" y="182"/>
                    </a:lnTo>
                    <a:lnTo>
                      <a:pt x="3891" y="182"/>
                    </a:lnTo>
                    <a:lnTo>
                      <a:pt x="4043" y="122"/>
                    </a:lnTo>
                    <a:lnTo>
                      <a:pt x="38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5" name="Google Shape;15195;p22"/>
              <p:cNvSpPr/>
              <p:nvPr/>
            </p:nvSpPr>
            <p:spPr>
              <a:xfrm>
                <a:off x="-2118325" y="14371325"/>
                <a:ext cx="41825" cy="68400"/>
              </a:xfrm>
              <a:custGeom>
                <a:avLst/>
                <a:gdLst/>
                <a:ahLst/>
                <a:cxnLst/>
                <a:rect l="l" t="t" r="r" b="b"/>
                <a:pathLst>
                  <a:path w="1673" h="2736" extrusionOk="0">
                    <a:moveTo>
                      <a:pt x="1673" y="0"/>
                    </a:moveTo>
                    <a:lnTo>
                      <a:pt x="1521" y="91"/>
                    </a:lnTo>
                    <a:lnTo>
                      <a:pt x="31" y="2645"/>
                    </a:lnTo>
                    <a:lnTo>
                      <a:pt x="1" y="2645"/>
                    </a:lnTo>
                    <a:cubicBezTo>
                      <a:pt x="62" y="2675"/>
                      <a:pt x="92" y="2675"/>
                      <a:pt x="183" y="2736"/>
                    </a:cubicBezTo>
                    <a:lnTo>
                      <a:pt x="1673" y="183"/>
                    </a:lnTo>
                    <a:lnTo>
                      <a:pt x="16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6" name="Google Shape;15196;p22"/>
              <p:cNvSpPr/>
              <p:nvPr/>
            </p:nvSpPr>
            <p:spPr>
              <a:xfrm>
                <a:off x="-2095525" y="14353075"/>
                <a:ext cx="15225" cy="8400"/>
              </a:xfrm>
              <a:custGeom>
                <a:avLst/>
                <a:gdLst/>
                <a:ahLst/>
                <a:cxnLst/>
                <a:rect l="l" t="t" r="r" b="b"/>
                <a:pathLst>
                  <a:path w="609" h="336" extrusionOk="0">
                    <a:moveTo>
                      <a:pt x="609" y="335"/>
                    </a:moveTo>
                    <a:lnTo>
                      <a:pt x="609" y="33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7" name="Google Shape;15197;p22"/>
              <p:cNvSpPr/>
              <p:nvPr/>
            </p:nvSpPr>
            <p:spPr>
              <a:xfrm>
                <a:off x="-2263450" y="14297600"/>
                <a:ext cx="61575" cy="36500"/>
              </a:xfrm>
              <a:custGeom>
                <a:avLst/>
                <a:gdLst/>
                <a:ahLst/>
                <a:cxnLst/>
                <a:rect l="l" t="t" r="r" b="b"/>
                <a:pathLst>
                  <a:path w="2463" h="1460" extrusionOk="0">
                    <a:moveTo>
                      <a:pt x="2219" y="1"/>
                    </a:moveTo>
                    <a:lnTo>
                      <a:pt x="0" y="1308"/>
                    </a:lnTo>
                    <a:cubicBezTo>
                      <a:pt x="31" y="1338"/>
                      <a:pt x="61" y="1369"/>
                      <a:pt x="92" y="1460"/>
                    </a:cubicBezTo>
                    <a:lnTo>
                      <a:pt x="2310" y="153"/>
                    </a:lnTo>
                    <a:lnTo>
                      <a:pt x="2462" y="92"/>
                    </a:lnTo>
                    <a:lnTo>
                      <a:pt x="24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8" name="Google Shape;15198;p22"/>
              <p:cNvSpPr/>
              <p:nvPr/>
            </p:nvSpPr>
            <p:spPr>
              <a:xfrm>
                <a:off x="-2201150" y="14299125"/>
                <a:ext cx="4600" cy="93500"/>
              </a:xfrm>
              <a:custGeom>
                <a:avLst/>
                <a:gdLst/>
                <a:ahLst/>
                <a:cxnLst/>
                <a:rect l="l" t="t" r="r" b="b"/>
                <a:pathLst>
                  <a:path w="184" h="3740" extrusionOk="0">
                    <a:moveTo>
                      <a:pt x="1" y="1"/>
                    </a:moveTo>
                    <a:lnTo>
                      <a:pt x="1" y="61"/>
                    </a:lnTo>
                    <a:lnTo>
                      <a:pt x="1" y="244"/>
                    </a:lnTo>
                    <a:lnTo>
                      <a:pt x="1" y="3587"/>
                    </a:lnTo>
                    <a:cubicBezTo>
                      <a:pt x="62" y="3648"/>
                      <a:pt x="122" y="3679"/>
                      <a:pt x="183" y="3739"/>
                    </a:cubicBezTo>
                    <a:lnTo>
                      <a:pt x="183" y="305"/>
                    </a:lnTo>
                    <a:lnTo>
                      <a:pt x="183" y="92"/>
                    </a:lnTo>
                    <a:lnTo>
                      <a:pt x="122" y="1"/>
                    </a:lnTo>
                    <a:lnTo>
                      <a:pt x="62" y="61"/>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9" name="Google Shape;15199;p22"/>
              <p:cNvSpPr/>
              <p:nvPr/>
            </p:nvSpPr>
            <p:spPr>
              <a:xfrm>
                <a:off x="-2160100" y="14368275"/>
                <a:ext cx="84375" cy="49425"/>
              </a:xfrm>
              <a:custGeom>
                <a:avLst/>
                <a:gdLst/>
                <a:ahLst/>
                <a:cxnLst/>
                <a:rect l="l" t="t" r="r" b="b"/>
                <a:pathLst>
                  <a:path w="3375" h="1977" extrusionOk="0">
                    <a:moveTo>
                      <a:pt x="3253" y="1"/>
                    </a:moveTo>
                    <a:lnTo>
                      <a:pt x="3101" y="61"/>
                    </a:lnTo>
                    <a:lnTo>
                      <a:pt x="0" y="1855"/>
                    </a:lnTo>
                    <a:cubicBezTo>
                      <a:pt x="61" y="1885"/>
                      <a:pt x="122" y="1946"/>
                      <a:pt x="183" y="1976"/>
                    </a:cubicBezTo>
                    <a:lnTo>
                      <a:pt x="3222" y="213"/>
                    </a:lnTo>
                    <a:lnTo>
                      <a:pt x="3374" y="153"/>
                    </a:lnTo>
                    <a:lnTo>
                      <a:pt x="3374" y="31"/>
                    </a:lnTo>
                    <a:lnTo>
                      <a:pt x="3344" y="31"/>
                    </a:lnTo>
                    <a:lnTo>
                      <a:pt x="32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0" name="Google Shape;15200;p22"/>
              <p:cNvSpPr/>
              <p:nvPr/>
            </p:nvSpPr>
            <p:spPr>
              <a:xfrm>
                <a:off x="-2197350" y="14011900"/>
                <a:ext cx="41075" cy="132225"/>
              </a:xfrm>
              <a:custGeom>
                <a:avLst/>
                <a:gdLst/>
                <a:ahLst/>
                <a:cxnLst/>
                <a:rect l="l" t="t" r="r" b="b"/>
                <a:pathLst>
                  <a:path w="1643" h="5289" extrusionOk="0">
                    <a:moveTo>
                      <a:pt x="1" y="0"/>
                    </a:moveTo>
                    <a:lnTo>
                      <a:pt x="1" y="183"/>
                    </a:lnTo>
                    <a:lnTo>
                      <a:pt x="1490" y="2736"/>
                    </a:lnTo>
                    <a:lnTo>
                      <a:pt x="1" y="5289"/>
                    </a:lnTo>
                    <a:lnTo>
                      <a:pt x="1551" y="2675"/>
                    </a:lnTo>
                    <a:lnTo>
                      <a:pt x="1642" y="2675"/>
                    </a:lnTo>
                    <a:lnTo>
                      <a:pt x="153" y="9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1" name="Google Shape;15201;p22"/>
              <p:cNvSpPr/>
              <p:nvPr/>
            </p:nvSpPr>
            <p:spPr>
              <a:xfrm>
                <a:off x="-2242175" y="14011900"/>
                <a:ext cx="41050" cy="132225"/>
              </a:xfrm>
              <a:custGeom>
                <a:avLst/>
                <a:gdLst/>
                <a:ahLst/>
                <a:cxnLst/>
                <a:rect l="l" t="t" r="r" b="b"/>
                <a:pathLst>
                  <a:path w="1642" h="5289" extrusionOk="0">
                    <a:moveTo>
                      <a:pt x="1642" y="0"/>
                    </a:moveTo>
                    <a:lnTo>
                      <a:pt x="1490" y="91"/>
                    </a:lnTo>
                    <a:lnTo>
                      <a:pt x="0" y="2675"/>
                    </a:lnTo>
                    <a:lnTo>
                      <a:pt x="122" y="2675"/>
                    </a:lnTo>
                    <a:lnTo>
                      <a:pt x="155" y="2732"/>
                    </a:lnTo>
                    <a:lnTo>
                      <a:pt x="155" y="2732"/>
                    </a:lnTo>
                    <a:lnTo>
                      <a:pt x="1642" y="183"/>
                    </a:lnTo>
                    <a:lnTo>
                      <a:pt x="1642" y="0"/>
                    </a:lnTo>
                    <a:close/>
                    <a:moveTo>
                      <a:pt x="155" y="2732"/>
                    </a:moveTo>
                    <a:lnTo>
                      <a:pt x="152" y="2736"/>
                    </a:lnTo>
                    <a:lnTo>
                      <a:pt x="1642" y="5289"/>
                    </a:lnTo>
                    <a:lnTo>
                      <a:pt x="1642" y="5289"/>
                    </a:lnTo>
                    <a:lnTo>
                      <a:pt x="155" y="273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2" name="Google Shape;15202;p22"/>
              <p:cNvSpPr/>
              <p:nvPr/>
            </p:nvSpPr>
            <p:spPr>
              <a:xfrm>
                <a:off x="-2201150" y="14003525"/>
                <a:ext cx="3825" cy="3075"/>
              </a:xfrm>
              <a:custGeom>
                <a:avLst/>
                <a:gdLst/>
                <a:ahLst/>
                <a:cxnLst/>
                <a:rect l="l" t="t" r="r" b="b"/>
                <a:pathLst>
                  <a:path w="153" h="123" extrusionOk="0">
                    <a:moveTo>
                      <a:pt x="62" y="1"/>
                    </a:moveTo>
                    <a:lnTo>
                      <a:pt x="1" y="122"/>
                    </a:lnTo>
                    <a:lnTo>
                      <a:pt x="62" y="62"/>
                    </a:lnTo>
                    <a:lnTo>
                      <a:pt x="153" y="122"/>
                    </a:lnTo>
                    <a:lnTo>
                      <a:pt x="153" y="122"/>
                    </a:lnTo>
                    <a:lnTo>
                      <a:pt x="122" y="62"/>
                    </a:lnTo>
                    <a:lnTo>
                      <a:pt x="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3" name="Google Shape;15203;p22"/>
              <p:cNvSpPr/>
              <p:nvPr/>
            </p:nvSpPr>
            <p:spPr>
              <a:xfrm>
                <a:off x="-2197350" y="14160075"/>
                <a:ext cx="41075" cy="132250"/>
              </a:xfrm>
              <a:custGeom>
                <a:avLst/>
                <a:gdLst/>
                <a:ahLst/>
                <a:cxnLst/>
                <a:rect l="l" t="t" r="r" b="b"/>
                <a:pathLst>
                  <a:path w="1643" h="5290" extrusionOk="0">
                    <a:moveTo>
                      <a:pt x="1" y="0"/>
                    </a:moveTo>
                    <a:lnTo>
                      <a:pt x="1490" y="2554"/>
                    </a:lnTo>
                    <a:lnTo>
                      <a:pt x="1" y="5107"/>
                    </a:lnTo>
                    <a:lnTo>
                      <a:pt x="1" y="5289"/>
                    </a:lnTo>
                    <a:lnTo>
                      <a:pt x="153" y="5198"/>
                    </a:lnTo>
                    <a:lnTo>
                      <a:pt x="1642" y="2614"/>
                    </a:lnTo>
                    <a:lnTo>
                      <a:pt x="1551" y="261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4" name="Google Shape;15204;p22"/>
              <p:cNvSpPr/>
              <p:nvPr/>
            </p:nvSpPr>
            <p:spPr>
              <a:xfrm>
                <a:off x="-2242175" y="14160075"/>
                <a:ext cx="41050" cy="132250"/>
              </a:xfrm>
              <a:custGeom>
                <a:avLst/>
                <a:gdLst/>
                <a:ahLst/>
                <a:cxnLst/>
                <a:rect l="l" t="t" r="r" b="b"/>
                <a:pathLst>
                  <a:path w="1642" h="5290" extrusionOk="0">
                    <a:moveTo>
                      <a:pt x="1642" y="0"/>
                    </a:moveTo>
                    <a:lnTo>
                      <a:pt x="152" y="2554"/>
                    </a:lnTo>
                    <a:lnTo>
                      <a:pt x="155" y="2558"/>
                    </a:lnTo>
                    <a:lnTo>
                      <a:pt x="155" y="2558"/>
                    </a:lnTo>
                    <a:lnTo>
                      <a:pt x="1642" y="0"/>
                    </a:lnTo>
                    <a:close/>
                    <a:moveTo>
                      <a:pt x="155" y="2558"/>
                    </a:moveTo>
                    <a:lnTo>
                      <a:pt x="122" y="2614"/>
                    </a:lnTo>
                    <a:lnTo>
                      <a:pt x="0" y="2614"/>
                    </a:lnTo>
                    <a:lnTo>
                      <a:pt x="1490" y="5198"/>
                    </a:lnTo>
                    <a:lnTo>
                      <a:pt x="1642" y="5289"/>
                    </a:lnTo>
                    <a:lnTo>
                      <a:pt x="1642" y="5107"/>
                    </a:lnTo>
                    <a:lnTo>
                      <a:pt x="155" y="255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5" name="Google Shape;15205;p22"/>
              <p:cNvSpPr/>
              <p:nvPr/>
            </p:nvSpPr>
            <p:spPr>
              <a:xfrm>
                <a:off x="-2200375" y="14297600"/>
                <a:ext cx="2300" cy="3075"/>
              </a:xfrm>
              <a:custGeom>
                <a:avLst/>
                <a:gdLst/>
                <a:ahLst/>
                <a:cxnLst/>
                <a:rect l="l" t="t" r="r" b="b"/>
                <a:pathLst>
                  <a:path w="92" h="123" extrusionOk="0">
                    <a:moveTo>
                      <a:pt x="0" y="1"/>
                    </a:moveTo>
                    <a:lnTo>
                      <a:pt x="31" y="122"/>
                    </a:lnTo>
                    <a:lnTo>
                      <a:pt x="91" y="6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6" name="Google Shape;15206;p22"/>
              <p:cNvSpPr/>
              <p:nvPr/>
            </p:nvSpPr>
            <p:spPr>
              <a:xfrm>
                <a:off x="-2318925" y="14077250"/>
                <a:ext cx="117800" cy="70675"/>
              </a:xfrm>
              <a:custGeom>
                <a:avLst/>
                <a:gdLst/>
                <a:ahLst/>
                <a:cxnLst/>
                <a:rect l="l" t="t" r="r" b="b"/>
                <a:pathLst>
                  <a:path w="4712" h="2827" extrusionOk="0">
                    <a:moveTo>
                      <a:pt x="152" y="0"/>
                    </a:moveTo>
                    <a:lnTo>
                      <a:pt x="0" y="122"/>
                    </a:lnTo>
                    <a:lnTo>
                      <a:pt x="152" y="213"/>
                    </a:lnTo>
                    <a:lnTo>
                      <a:pt x="3070" y="213"/>
                    </a:lnTo>
                    <a:lnTo>
                      <a:pt x="4560" y="2736"/>
                    </a:lnTo>
                    <a:lnTo>
                      <a:pt x="4712" y="2827"/>
                    </a:lnTo>
                    <a:lnTo>
                      <a:pt x="4712" y="2675"/>
                    </a:lnTo>
                    <a:lnTo>
                      <a:pt x="3192" y="61"/>
                    </a:lnTo>
                    <a:lnTo>
                      <a:pt x="3070" y="61"/>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7" name="Google Shape;15207;p22"/>
              <p:cNvSpPr/>
              <p:nvPr/>
            </p:nvSpPr>
            <p:spPr>
              <a:xfrm>
                <a:off x="-2321975" y="14084075"/>
                <a:ext cx="41075" cy="68425"/>
              </a:xfrm>
              <a:custGeom>
                <a:avLst/>
                <a:gdLst/>
                <a:ahLst/>
                <a:cxnLst/>
                <a:rect l="l" t="t" r="r" b="b"/>
                <a:pathLst>
                  <a:path w="1643" h="2737" extrusionOk="0">
                    <a:moveTo>
                      <a:pt x="1" y="1"/>
                    </a:moveTo>
                    <a:lnTo>
                      <a:pt x="1" y="183"/>
                    </a:lnTo>
                    <a:lnTo>
                      <a:pt x="1490" y="2736"/>
                    </a:lnTo>
                    <a:lnTo>
                      <a:pt x="1521" y="2615"/>
                    </a:lnTo>
                    <a:lnTo>
                      <a:pt x="1642" y="2615"/>
                    </a:lnTo>
                    <a:lnTo>
                      <a:pt x="153" y="9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8" name="Google Shape;15208;p22"/>
              <p:cNvSpPr/>
              <p:nvPr/>
            </p:nvSpPr>
            <p:spPr>
              <a:xfrm>
                <a:off x="-2327275" y="14077250"/>
                <a:ext cx="2300" cy="2300"/>
              </a:xfrm>
              <a:custGeom>
                <a:avLst/>
                <a:gdLst/>
                <a:ahLst/>
                <a:cxnLst/>
                <a:rect l="l" t="t" r="r" b="b"/>
                <a:pathLst>
                  <a:path w="92" h="92" extrusionOk="0">
                    <a:moveTo>
                      <a:pt x="0" y="0"/>
                    </a:moveTo>
                    <a:lnTo>
                      <a:pt x="31" y="91"/>
                    </a:lnTo>
                    <a:lnTo>
                      <a:pt x="31" y="61"/>
                    </a:lnTo>
                    <a:lnTo>
                      <a:pt x="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9" name="Google Shape;15209;p22"/>
              <p:cNvSpPr/>
              <p:nvPr/>
            </p:nvSpPr>
            <p:spPr>
              <a:xfrm>
                <a:off x="-2197350" y="14156275"/>
                <a:ext cx="118575" cy="70700"/>
              </a:xfrm>
              <a:custGeom>
                <a:avLst/>
                <a:gdLst/>
                <a:ahLst/>
                <a:cxnLst/>
                <a:rect l="l" t="t" r="r" b="b"/>
                <a:pathLst>
                  <a:path w="4743" h="2828" extrusionOk="0">
                    <a:moveTo>
                      <a:pt x="1" y="0"/>
                    </a:moveTo>
                    <a:lnTo>
                      <a:pt x="1" y="152"/>
                    </a:lnTo>
                    <a:lnTo>
                      <a:pt x="1551" y="2766"/>
                    </a:lnTo>
                    <a:lnTo>
                      <a:pt x="1642" y="2766"/>
                    </a:lnTo>
                    <a:lnTo>
                      <a:pt x="4560" y="2827"/>
                    </a:lnTo>
                    <a:lnTo>
                      <a:pt x="4743" y="2706"/>
                    </a:lnTo>
                    <a:lnTo>
                      <a:pt x="4560" y="2614"/>
                    </a:lnTo>
                    <a:lnTo>
                      <a:pt x="1642" y="2614"/>
                    </a:lnTo>
                    <a:lnTo>
                      <a:pt x="183" y="9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0" name="Google Shape;15210;p22"/>
              <p:cNvSpPr/>
              <p:nvPr/>
            </p:nvSpPr>
            <p:spPr>
              <a:xfrm>
                <a:off x="-2117550" y="14152475"/>
                <a:ext cx="41050" cy="67650"/>
              </a:xfrm>
              <a:custGeom>
                <a:avLst/>
                <a:gdLst/>
                <a:ahLst/>
                <a:cxnLst/>
                <a:rect l="l" t="t" r="r" b="b"/>
                <a:pathLst>
                  <a:path w="1642" h="2706" extrusionOk="0">
                    <a:moveTo>
                      <a:pt x="152" y="0"/>
                    </a:moveTo>
                    <a:lnTo>
                      <a:pt x="122" y="92"/>
                    </a:lnTo>
                    <a:lnTo>
                      <a:pt x="0" y="92"/>
                    </a:lnTo>
                    <a:lnTo>
                      <a:pt x="1490" y="2614"/>
                    </a:lnTo>
                    <a:lnTo>
                      <a:pt x="1642" y="2706"/>
                    </a:lnTo>
                    <a:lnTo>
                      <a:pt x="1642" y="2523"/>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1" name="Google Shape;15211;p22"/>
              <p:cNvSpPr/>
              <p:nvPr/>
            </p:nvSpPr>
            <p:spPr>
              <a:xfrm>
                <a:off x="-2321975" y="14149425"/>
                <a:ext cx="117825" cy="70700"/>
              </a:xfrm>
              <a:custGeom>
                <a:avLst/>
                <a:gdLst/>
                <a:ahLst/>
                <a:cxnLst/>
                <a:rect l="l" t="t" r="r" b="b"/>
                <a:pathLst>
                  <a:path w="4713" h="2828" extrusionOk="0">
                    <a:moveTo>
                      <a:pt x="1521" y="1"/>
                    </a:moveTo>
                    <a:lnTo>
                      <a:pt x="1490" y="122"/>
                    </a:lnTo>
                    <a:lnTo>
                      <a:pt x="1" y="2645"/>
                    </a:lnTo>
                    <a:lnTo>
                      <a:pt x="1" y="2828"/>
                    </a:lnTo>
                    <a:lnTo>
                      <a:pt x="153" y="2736"/>
                    </a:lnTo>
                    <a:lnTo>
                      <a:pt x="1642" y="214"/>
                    </a:lnTo>
                    <a:lnTo>
                      <a:pt x="4560" y="214"/>
                    </a:lnTo>
                    <a:lnTo>
                      <a:pt x="4712" y="122"/>
                    </a:lnTo>
                    <a:lnTo>
                      <a:pt x="45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2" name="Google Shape;15212;p22"/>
              <p:cNvSpPr/>
              <p:nvPr/>
            </p:nvSpPr>
            <p:spPr>
              <a:xfrm>
                <a:off x="-2327275" y="14223900"/>
                <a:ext cx="775" cy="3075"/>
              </a:xfrm>
              <a:custGeom>
                <a:avLst/>
                <a:gdLst/>
                <a:ahLst/>
                <a:cxnLst/>
                <a:rect l="l" t="t" r="r" b="b"/>
                <a:pathLst>
                  <a:path w="31" h="123" extrusionOk="0">
                    <a:moveTo>
                      <a:pt x="31" y="1"/>
                    </a:moveTo>
                    <a:lnTo>
                      <a:pt x="0" y="122"/>
                    </a:lnTo>
                    <a:lnTo>
                      <a:pt x="31" y="122"/>
                    </a:lnTo>
                    <a:lnTo>
                      <a:pt x="31" y="61"/>
                    </a:lnTo>
                    <a:lnTo>
                      <a:pt x="31" y="31"/>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3" name="Google Shape;15213;p22"/>
              <p:cNvSpPr/>
              <p:nvPr/>
            </p:nvSpPr>
            <p:spPr>
              <a:xfrm>
                <a:off x="-2318925" y="14156275"/>
                <a:ext cx="117800" cy="70700"/>
              </a:xfrm>
              <a:custGeom>
                <a:avLst/>
                <a:gdLst/>
                <a:ahLst/>
                <a:cxnLst/>
                <a:rect l="l" t="t" r="r" b="b"/>
                <a:pathLst>
                  <a:path w="4712" h="2828" extrusionOk="0">
                    <a:moveTo>
                      <a:pt x="4712" y="0"/>
                    </a:moveTo>
                    <a:lnTo>
                      <a:pt x="4560" y="92"/>
                    </a:lnTo>
                    <a:lnTo>
                      <a:pt x="3070" y="2614"/>
                    </a:lnTo>
                    <a:lnTo>
                      <a:pt x="152" y="2614"/>
                    </a:lnTo>
                    <a:lnTo>
                      <a:pt x="0" y="2706"/>
                    </a:lnTo>
                    <a:lnTo>
                      <a:pt x="152" y="2827"/>
                    </a:lnTo>
                    <a:lnTo>
                      <a:pt x="3070" y="2766"/>
                    </a:lnTo>
                    <a:lnTo>
                      <a:pt x="3192" y="2766"/>
                    </a:lnTo>
                    <a:lnTo>
                      <a:pt x="4712" y="152"/>
                    </a:lnTo>
                    <a:lnTo>
                      <a:pt x="47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4" name="Google Shape;15214;p22"/>
              <p:cNvSpPr/>
              <p:nvPr/>
            </p:nvSpPr>
            <p:spPr>
              <a:xfrm>
                <a:off x="-2197350" y="14077250"/>
                <a:ext cx="118575" cy="70675"/>
              </a:xfrm>
              <a:custGeom>
                <a:avLst/>
                <a:gdLst/>
                <a:ahLst/>
                <a:cxnLst/>
                <a:rect l="l" t="t" r="r" b="b"/>
                <a:pathLst>
                  <a:path w="4743" h="2827" extrusionOk="0">
                    <a:moveTo>
                      <a:pt x="4560" y="0"/>
                    </a:moveTo>
                    <a:lnTo>
                      <a:pt x="1642" y="61"/>
                    </a:lnTo>
                    <a:lnTo>
                      <a:pt x="1551" y="61"/>
                    </a:lnTo>
                    <a:lnTo>
                      <a:pt x="1" y="2675"/>
                    </a:lnTo>
                    <a:lnTo>
                      <a:pt x="1" y="2827"/>
                    </a:lnTo>
                    <a:lnTo>
                      <a:pt x="183" y="2736"/>
                    </a:lnTo>
                    <a:lnTo>
                      <a:pt x="1642" y="213"/>
                    </a:lnTo>
                    <a:lnTo>
                      <a:pt x="4560" y="213"/>
                    </a:lnTo>
                    <a:lnTo>
                      <a:pt x="4743" y="122"/>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5" name="Google Shape;15215;p22"/>
              <p:cNvSpPr/>
              <p:nvPr/>
            </p:nvSpPr>
            <p:spPr>
              <a:xfrm>
                <a:off x="-2194300" y="14084075"/>
                <a:ext cx="117800" cy="70700"/>
              </a:xfrm>
              <a:custGeom>
                <a:avLst/>
                <a:gdLst/>
                <a:ahLst/>
                <a:cxnLst/>
                <a:rect l="l" t="t" r="r" b="b"/>
                <a:pathLst>
                  <a:path w="4712" h="2828" extrusionOk="0">
                    <a:moveTo>
                      <a:pt x="4712" y="1"/>
                    </a:moveTo>
                    <a:lnTo>
                      <a:pt x="4560" y="92"/>
                    </a:lnTo>
                    <a:lnTo>
                      <a:pt x="3070" y="2615"/>
                    </a:lnTo>
                    <a:lnTo>
                      <a:pt x="152" y="2615"/>
                    </a:lnTo>
                    <a:lnTo>
                      <a:pt x="0" y="2736"/>
                    </a:lnTo>
                    <a:lnTo>
                      <a:pt x="152" y="2828"/>
                    </a:lnTo>
                    <a:lnTo>
                      <a:pt x="3192" y="2828"/>
                    </a:lnTo>
                    <a:lnTo>
                      <a:pt x="3222" y="2736"/>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6" name="Google Shape;15216;p22"/>
              <p:cNvSpPr/>
              <p:nvPr/>
            </p:nvSpPr>
            <p:spPr>
              <a:xfrm>
                <a:off x="-2091725" y="14230750"/>
                <a:ext cx="11425" cy="5325"/>
              </a:xfrm>
              <a:custGeom>
                <a:avLst/>
                <a:gdLst/>
                <a:ahLst/>
                <a:cxnLst/>
                <a:rect l="l" t="t" r="r" b="b"/>
                <a:pathLst>
                  <a:path w="457" h="213" extrusionOk="0">
                    <a:moveTo>
                      <a:pt x="457" y="0"/>
                    </a:moveTo>
                    <a:lnTo>
                      <a:pt x="457" y="0"/>
                    </a:lnTo>
                    <a:lnTo>
                      <a:pt x="1" y="21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7" name="Google Shape;15217;p22"/>
              <p:cNvSpPr/>
              <p:nvPr/>
            </p:nvSpPr>
            <p:spPr>
              <a:xfrm>
                <a:off x="-2326525" y="14005050"/>
                <a:ext cx="251550" cy="215825"/>
              </a:xfrm>
              <a:custGeom>
                <a:avLst/>
                <a:gdLst/>
                <a:ahLst/>
                <a:cxnLst/>
                <a:rect l="l" t="t" r="r" b="b"/>
                <a:pathLst>
                  <a:path w="10062" h="8633" extrusionOk="0">
                    <a:moveTo>
                      <a:pt x="5077" y="1"/>
                    </a:moveTo>
                    <a:lnTo>
                      <a:pt x="5016" y="61"/>
                    </a:lnTo>
                    <a:lnTo>
                      <a:pt x="5016" y="92"/>
                    </a:lnTo>
                    <a:lnTo>
                      <a:pt x="4925" y="122"/>
                    </a:lnTo>
                    <a:lnTo>
                      <a:pt x="183" y="2858"/>
                    </a:lnTo>
                    <a:lnTo>
                      <a:pt x="122" y="2888"/>
                    </a:lnTo>
                    <a:lnTo>
                      <a:pt x="61" y="2888"/>
                    </a:lnTo>
                    <a:lnTo>
                      <a:pt x="1" y="2949"/>
                    </a:lnTo>
                    <a:lnTo>
                      <a:pt x="1" y="3010"/>
                    </a:lnTo>
                    <a:lnTo>
                      <a:pt x="1" y="3040"/>
                    </a:lnTo>
                    <a:lnTo>
                      <a:pt x="1" y="3162"/>
                    </a:lnTo>
                    <a:lnTo>
                      <a:pt x="1" y="3344"/>
                    </a:lnTo>
                    <a:lnTo>
                      <a:pt x="1" y="8420"/>
                    </a:lnTo>
                    <a:lnTo>
                      <a:pt x="152" y="8633"/>
                    </a:lnTo>
                    <a:lnTo>
                      <a:pt x="183" y="8603"/>
                    </a:lnTo>
                    <a:lnTo>
                      <a:pt x="183" y="8420"/>
                    </a:lnTo>
                    <a:lnTo>
                      <a:pt x="183" y="3344"/>
                    </a:lnTo>
                    <a:lnTo>
                      <a:pt x="183" y="3162"/>
                    </a:lnTo>
                    <a:lnTo>
                      <a:pt x="61" y="3101"/>
                    </a:lnTo>
                    <a:lnTo>
                      <a:pt x="152" y="2949"/>
                    </a:lnTo>
                    <a:lnTo>
                      <a:pt x="304" y="3010"/>
                    </a:lnTo>
                    <a:lnTo>
                      <a:pt x="456" y="2888"/>
                    </a:lnTo>
                    <a:lnTo>
                      <a:pt x="4864" y="365"/>
                    </a:lnTo>
                    <a:lnTo>
                      <a:pt x="5016" y="274"/>
                    </a:lnTo>
                    <a:lnTo>
                      <a:pt x="5016" y="153"/>
                    </a:lnTo>
                    <a:lnTo>
                      <a:pt x="5016" y="122"/>
                    </a:lnTo>
                    <a:lnTo>
                      <a:pt x="5168" y="122"/>
                    </a:lnTo>
                    <a:lnTo>
                      <a:pt x="5168" y="153"/>
                    </a:lnTo>
                    <a:lnTo>
                      <a:pt x="5168" y="274"/>
                    </a:lnTo>
                    <a:lnTo>
                      <a:pt x="5320" y="365"/>
                    </a:lnTo>
                    <a:lnTo>
                      <a:pt x="9727" y="2888"/>
                    </a:lnTo>
                    <a:lnTo>
                      <a:pt x="9910" y="3010"/>
                    </a:lnTo>
                    <a:lnTo>
                      <a:pt x="9940" y="2979"/>
                    </a:lnTo>
                    <a:lnTo>
                      <a:pt x="9910" y="2888"/>
                    </a:lnTo>
                    <a:lnTo>
                      <a:pt x="10061" y="2888"/>
                    </a:lnTo>
                    <a:lnTo>
                      <a:pt x="10001" y="2858"/>
                    </a:lnTo>
                    <a:lnTo>
                      <a:pt x="5289" y="122"/>
                    </a:lnTo>
                    <a:lnTo>
                      <a:pt x="5168" y="61"/>
                    </a:lnTo>
                    <a:lnTo>
                      <a:pt x="50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8" name="Google Shape;15218;p22"/>
              <p:cNvSpPr/>
              <p:nvPr/>
            </p:nvSpPr>
            <p:spPr>
              <a:xfrm>
                <a:off x="-2201150" y="14008100"/>
                <a:ext cx="3825" cy="141350"/>
              </a:xfrm>
              <a:custGeom>
                <a:avLst/>
                <a:gdLst/>
                <a:ahLst/>
                <a:cxnLst/>
                <a:rect l="l" t="t" r="r" b="b"/>
                <a:pathLst>
                  <a:path w="153" h="5654" extrusionOk="0">
                    <a:moveTo>
                      <a:pt x="1" y="0"/>
                    </a:moveTo>
                    <a:lnTo>
                      <a:pt x="1" y="31"/>
                    </a:lnTo>
                    <a:lnTo>
                      <a:pt x="1" y="152"/>
                    </a:lnTo>
                    <a:lnTo>
                      <a:pt x="1" y="335"/>
                    </a:lnTo>
                    <a:lnTo>
                      <a:pt x="1" y="5441"/>
                    </a:lnTo>
                    <a:lnTo>
                      <a:pt x="1" y="5593"/>
                    </a:lnTo>
                    <a:lnTo>
                      <a:pt x="62" y="5654"/>
                    </a:lnTo>
                    <a:lnTo>
                      <a:pt x="153" y="5593"/>
                    </a:lnTo>
                    <a:lnTo>
                      <a:pt x="153" y="5441"/>
                    </a:lnTo>
                    <a:lnTo>
                      <a:pt x="153" y="335"/>
                    </a:lnTo>
                    <a:lnTo>
                      <a:pt x="153" y="152"/>
                    </a:lnTo>
                    <a:lnTo>
                      <a:pt x="153" y="31"/>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9" name="Google Shape;15219;p22"/>
              <p:cNvSpPr/>
              <p:nvPr/>
            </p:nvSpPr>
            <p:spPr>
              <a:xfrm>
                <a:off x="-2201150" y="14154750"/>
                <a:ext cx="3825" cy="138325"/>
              </a:xfrm>
              <a:custGeom>
                <a:avLst/>
                <a:gdLst/>
                <a:ahLst/>
                <a:cxnLst/>
                <a:rect l="l" t="t" r="r" b="b"/>
                <a:pathLst>
                  <a:path w="153" h="5533" extrusionOk="0">
                    <a:moveTo>
                      <a:pt x="62" y="1"/>
                    </a:moveTo>
                    <a:lnTo>
                      <a:pt x="1" y="61"/>
                    </a:lnTo>
                    <a:lnTo>
                      <a:pt x="1" y="213"/>
                    </a:lnTo>
                    <a:lnTo>
                      <a:pt x="1" y="5320"/>
                    </a:lnTo>
                    <a:lnTo>
                      <a:pt x="1" y="5502"/>
                    </a:lnTo>
                    <a:lnTo>
                      <a:pt x="62" y="5533"/>
                    </a:lnTo>
                    <a:lnTo>
                      <a:pt x="153" y="5502"/>
                    </a:lnTo>
                    <a:lnTo>
                      <a:pt x="153" y="5320"/>
                    </a:lnTo>
                    <a:lnTo>
                      <a:pt x="153" y="213"/>
                    </a:lnTo>
                    <a:lnTo>
                      <a:pt x="153" y="61"/>
                    </a:lnTo>
                    <a:lnTo>
                      <a:pt x="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0" name="Google Shape;15220;p22"/>
              <p:cNvSpPr/>
              <p:nvPr/>
            </p:nvSpPr>
            <p:spPr>
              <a:xfrm>
                <a:off x="-2199625" y="14152475"/>
                <a:ext cx="121600" cy="71450"/>
              </a:xfrm>
              <a:custGeom>
                <a:avLst/>
                <a:gdLst/>
                <a:ahLst/>
                <a:cxnLst/>
                <a:rect l="l" t="t" r="r" b="b"/>
                <a:pathLst>
                  <a:path w="4864" h="2858" extrusionOk="0">
                    <a:moveTo>
                      <a:pt x="213" y="0"/>
                    </a:moveTo>
                    <a:lnTo>
                      <a:pt x="1" y="92"/>
                    </a:lnTo>
                    <a:lnTo>
                      <a:pt x="92" y="152"/>
                    </a:lnTo>
                    <a:lnTo>
                      <a:pt x="274" y="244"/>
                    </a:lnTo>
                    <a:lnTo>
                      <a:pt x="4651" y="2766"/>
                    </a:lnTo>
                    <a:lnTo>
                      <a:pt x="4834" y="2858"/>
                    </a:lnTo>
                    <a:lnTo>
                      <a:pt x="4864" y="2827"/>
                    </a:lnTo>
                    <a:lnTo>
                      <a:pt x="4773" y="2614"/>
                    </a:lnTo>
                    <a:lnTo>
                      <a:pt x="365" y="92"/>
                    </a:lnTo>
                    <a:lnTo>
                      <a:pt x="2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1" name="Google Shape;15221;p22"/>
              <p:cNvSpPr/>
              <p:nvPr/>
            </p:nvSpPr>
            <p:spPr>
              <a:xfrm>
                <a:off x="-2325000" y="14078750"/>
                <a:ext cx="125400" cy="73750"/>
              </a:xfrm>
              <a:custGeom>
                <a:avLst/>
                <a:gdLst/>
                <a:ahLst/>
                <a:cxnLst/>
                <a:rect l="l" t="t" r="r" b="b"/>
                <a:pathLst>
                  <a:path w="5016" h="2950" extrusionOk="0">
                    <a:moveTo>
                      <a:pt x="91" y="1"/>
                    </a:moveTo>
                    <a:lnTo>
                      <a:pt x="0" y="153"/>
                    </a:lnTo>
                    <a:lnTo>
                      <a:pt x="122" y="214"/>
                    </a:lnTo>
                    <a:lnTo>
                      <a:pt x="274" y="305"/>
                    </a:lnTo>
                    <a:lnTo>
                      <a:pt x="4681" y="2828"/>
                    </a:lnTo>
                    <a:lnTo>
                      <a:pt x="4833" y="2949"/>
                    </a:lnTo>
                    <a:lnTo>
                      <a:pt x="5016" y="2828"/>
                    </a:lnTo>
                    <a:lnTo>
                      <a:pt x="4955" y="2767"/>
                    </a:lnTo>
                    <a:lnTo>
                      <a:pt x="4803" y="2676"/>
                    </a:lnTo>
                    <a:lnTo>
                      <a:pt x="395" y="153"/>
                    </a:lnTo>
                    <a:lnTo>
                      <a:pt x="243" y="62"/>
                    </a:lnTo>
                    <a:lnTo>
                      <a:pt x="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2" name="Google Shape;15222;p22"/>
              <p:cNvSpPr/>
              <p:nvPr/>
            </p:nvSpPr>
            <p:spPr>
              <a:xfrm>
                <a:off x="-2322725" y="14079525"/>
                <a:ext cx="246225" cy="144400"/>
              </a:xfrm>
              <a:custGeom>
                <a:avLst/>
                <a:gdLst/>
                <a:ahLst/>
                <a:cxnLst/>
                <a:rect l="l" t="t" r="r" b="b"/>
                <a:pathLst>
                  <a:path w="9849" h="5776" extrusionOk="0">
                    <a:moveTo>
                      <a:pt x="9788" y="0"/>
                    </a:moveTo>
                    <a:lnTo>
                      <a:pt x="9758" y="31"/>
                    </a:lnTo>
                    <a:lnTo>
                      <a:pt x="9575" y="122"/>
                    </a:lnTo>
                    <a:lnTo>
                      <a:pt x="5198" y="2645"/>
                    </a:lnTo>
                    <a:lnTo>
                      <a:pt x="5016" y="2736"/>
                    </a:lnTo>
                    <a:lnTo>
                      <a:pt x="4925" y="2797"/>
                    </a:lnTo>
                    <a:lnTo>
                      <a:pt x="4742" y="2918"/>
                    </a:lnTo>
                    <a:lnTo>
                      <a:pt x="4590" y="3010"/>
                    </a:lnTo>
                    <a:lnTo>
                      <a:pt x="183" y="5532"/>
                    </a:lnTo>
                    <a:lnTo>
                      <a:pt x="31" y="5624"/>
                    </a:lnTo>
                    <a:lnTo>
                      <a:pt x="0" y="5654"/>
                    </a:lnTo>
                    <a:lnTo>
                      <a:pt x="31" y="5745"/>
                    </a:lnTo>
                    <a:lnTo>
                      <a:pt x="152" y="5776"/>
                    </a:lnTo>
                    <a:lnTo>
                      <a:pt x="304" y="5684"/>
                    </a:lnTo>
                    <a:lnTo>
                      <a:pt x="4712" y="3162"/>
                    </a:lnTo>
                    <a:lnTo>
                      <a:pt x="4864" y="3070"/>
                    </a:lnTo>
                    <a:lnTo>
                      <a:pt x="4925" y="3010"/>
                    </a:lnTo>
                    <a:lnTo>
                      <a:pt x="5137" y="2918"/>
                    </a:lnTo>
                    <a:lnTo>
                      <a:pt x="5289" y="2797"/>
                    </a:lnTo>
                    <a:lnTo>
                      <a:pt x="9697" y="274"/>
                    </a:lnTo>
                    <a:lnTo>
                      <a:pt x="9849" y="183"/>
                    </a:lnTo>
                    <a:lnTo>
                      <a:pt x="9849" y="61"/>
                    </a:lnTo>
                    <a:lnTo>
                      <a:pt x="9849" y="31"/>
                    </a:lnTo>
                    <a:lnTo>
                      <a:pt x="97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3" name="Google Shape;15223;p22"/>
              <p:cNvSpPr/>
              <p:nvPr/>
            </p:nvSpPr>
            <p:spPr>
              <a:xfrm>
                <a:off x="-2318175" y="14230750"/>
                <a:ext cx="37275" cy="62325"/>
              </a:xfrm>
              <a:custGeom>
                <a:avLst/>
                <a:gdLst/>
                <a:ahLst/>
                <a:cxnLst/>
                <a:rect l="l" t="t" r="r" b="b"/>
                <a:pathLst>
                  <a:path w="1491" h="2493" extrusionOk="0">
                    <a:moveTo>
                      <a:pt x="1" y="0"/>
                    </a:moveTo>
                    <a:lnTo>
                      <a:pt x="1490" y="249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4" name="Google Shape;15224;p22"/>
              <p:cNvSpPr/>
              <p:nvPr/>
            </p:nvSpPr>
            <p:spPr>
              <a:xfrm>
                <a:off x="-2280925" y="14293050"/>
                <a:ext cx="72975" cy="775"/>
              </a:xfrm>
              <a:custGeom>
                <a:avLst/>
                <a:gdLst/>
                <a:ahLst/>
                <a:cxnLst/>
                <a:rect l="l" t="t" r="r" b="b"/>
                <a:pathLst>
                  <a:path w="2919" h="31" extrusionOk="0">
                    <a:moveTo>
                      <a:pt x="0" y="1"/>
                    </a:moveTo>
                    <a:lnTo>
                      <a:pt x="2918" y="31"/>
                    </a:lnTo>
                    <a:lnTo>
                      <a:pt x="2918" y="3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5" name="Google Shape;15225;p22"/>
              <p:cNvSpPr/>
              <p:nvPr/>
            </p:nvSpPr>
            <p:spPr>
              <a:xfrm>
                <a:off x="-2326525" y="14224650"/>
                <a:ext cx="4575" cy="25875"/>
              </a:xfrm>
              <a:custGeom>
                <a:avLst/>
                <a:gdLst/>
                <a:ahLst/>
                <a:cxnLst/>
                <a:rect l="l" t="t" r="r" b="b"/>
                <a:pathLst>
                  <a:path w="183" h="1035" extrusionOk="0">
                    <a:moveTo>
                      <a:pt x="1" y="1"/>
                    </a:moveTo>
                    <a:lnTo>
                      <a:pt x="1" y="92"/>
                    </a:lnTo>
                    <a:lnTo>
                      <a:pt x="1" y="305"/>
                    </a:lnTo>
                    <a:lnTo>
                      <a:pt x="1" y="700"/>
                    </a:lnTo>
                    <a:cubicBezTo>
                      <a:pt x="61" y="791"/>
                      <a:pt x="122" y="913"/>
                      <a:pt x="183" y="1034"/>
                    </a:cubicBezTo>
                    <a:lnTo>
                      <a:pt x="183" y="30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6" name="Google Shape;15226;p22"/>
              <p:cNvSpPr/>
              <p:nvPr/>
            </p:nvSpPr>
            <p:spPr>
              <a:xfrm>
                <a:off x="-2287000" y="14296100"/>
                <a:ext cx="85875" cy="9125"/>
              </a:xfrm>
              <a:custGeom>
                <a:avLst/>
                <a:gdLst/>
                <a:ahLst/>
                <a:cxnLst/>
                <a:rect l="l" t="t" r="r" b="b"/>
                <a:pathLst>
                  <a:path w="3435" h="365" extrusionOk="0">
                    <a:moveTo>
                      <a:pt x="122" y="0"/>
                    </a:moveTo>
                    <a:lnTo>
                      <a:pt x="0" y="213"/>
                    </a:lnTo>
                    <a:cubicBezTo>
                      <a:pt x="61" y="243"/>
                      <a:pt x="91" y="334"/>
                      <a:pt x="122" y="365"/>
                    </a:cubicBezTo>
                    <a:lnTo>
                      <a:pt x="274" y="122"/>
                    </a:lnTo>
                    <a:lnTo>
                      <a:pt x="3192" y="122"/>
                    </a:lnTo>
                    <a:lnTo>
                      <a:pt x="3435" y="61"/>
                    </a:lnTo>
                    <a:lnTo>
                      <a:pt x="182" y="6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7" name="Google Shape;15227;p22"/>
              <p:cNvSpPr/>
              <p:nvPr/>
            </p:nvSpPr>
            <p:spPr>
              <a:xfrm>
                <a:off x="-2326525" y="14215550"/>
                <a:ext cx="4575" cy="7625"/>
              </a:xfrm>
              <a:custGeom>
                <a:avLst/>
                <a:gdLst/>
                <a:ahLst/>
                <a:cxnLst/>
                <a:rect l="l" t="t" r="r" b="b"/>
                <a:pathLst>
                  <a:path w="183" h="305" extrusionOk="0">
                    <a:moveTo>
                      <a:pt x="1" y="0"/>
                    </a:moveTo>
                    <a:lnTo>
                      <a:pt x="1" y="183"/>
                    </a:lnTo>
                    <a:lnTo>
                      <a:pt x="183" y="304"/>
                    </a:lnTo>
                    <a:lnTo>
                      <a:pt x="183" y="304"/>
                    </a:lnTo>
                    <a:lnTo>
                      <a:pt x="152" y="213"/>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8" name="Google Shape;15228;p22"/>
              <p:cNvSpPr/>
              <p:nvPr/>
            </p:nvSpPr>
            <p:spPr>
              <a:xfrm>
                <a:off x="-2190500" y="14297600"/>
                <a:ext cx="72975" cy="1550"/>
              </a:xfrm>
              <a:custGeom>
                <a:avLst/>
                <a:gdLst/>
                <a:ahLst/>
                <a:cxnLst/>
                <a:rect l="l" t="t" r="r" b="b"/>
                <a:pathLst>
                  <a:path w="2919" h="62" extrusionOk="0">
                    <a:moveTo>
                      <a:pt x="2918" y="62"/>
                    </a:moveTo>
                    <a:lnTo>
                      <a:pt x="0"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9" name="Google Shape;15229;p22"/>
              <p:cNvSpPr/>
              <p:nvPr/>
            </p:nvSpPr>
            <p:spPr>
              <a:xfrm>
                <a:off x="-2190500" y="14293050"/>
                <a:ext cx="72975" cy="775"/>
              </a:xfrm>
              <a:custGeom>
                <a:avLst/>
                <a:gdLst/>
                <a:ahLst/>
                <a:cxnLst/>
                <a:rect l="l" t="t" r="r" b="b"/>
                <a:pathLst>
                  <a:path w="2919" h="31" extrusionOk="0">
                    <a:moveTo>
                      <a:pt x="0" y="31"/>
                    </a:moveTo>
                    <a:lnTo>
                      <a:pt x="29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0" name="Google Shape;15230;p22"/>
              <p:cNvSpPr/>
              <p:nvPr/>
            </p:nvSpPr>
            <p:spPr>
              <a:xfrm>
                <a:off x="-2113750" y="14232250"/>
                <a:ext cx="37250" cy="127700"/>
              </a:xfrm>
              <a:custGeom>
                <a:avLst/>
                <a:gdLst/>
                <a:ahLst/>
                <a:cxnLst/>
                <a:rect l="l" t="t" r="r" b="b"/>
                <a:pathLst>
                  <a:path w="1490" h="5108" extrusionOk="0">
                    <a:moveTo>
                      <a:pt x="1490" y="5107"/>
                    </a:moveTo>
                    <a:lnTo>
                      <a:pt x="0" y="2554"/>
                    </a:lnTo>
                    <a:lnTo>
                      <a:pt x="0" y="2554"/>
                    </a:lnTo>
                    <a:lnTo>
                      <a:pt x="1490" y="5107"/>
                    </a:lnTo>
                    <a:lnTo>
                      <a:pt x="1490" y="1"/>
                    </a:lnTo>
                    <a:lnTo>
                      <a:pt x="14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1" name="Google Shape;15231;p22"/>
              <p:cNvSpPr/>
              <p:nvPr/>
            </p:nvSpPr>
            <p:spPr>
              <a:xfrm>
                <a:off x="-2329575" y="14220100"/>
                <a:ext cx="130725" cy="80575"/>
              </a:xfrm>
              <a:custGeom>
                <a:avLst/>
                <a:gdLst/>
                <a:ahLst/>
                <a:cxnLst/>
                <a:rect l="l" t="t" r="r" b="b"/>
                <a:pathLst>
                  <a:path w="5229" h="3223" extrusionOk="0">
                    <a:moveTo>
                      <a:pt x="457" y="365"/>
                    </a:moveTo>
                    <a:lnTo>
                      <a:pt x="4864" y="2919"/>
                    </a:lnTo>
                    <a:lnTo>
                      <a:pt x="1946" y="2919"/>
                    </a:lnTo>
                    <a:lnTo>
                      <a:pt x="457" y="365"/>
                    </a:lnTo>
                    <a:close/>
                    <a:moveTo>
                      <a:pt x="1" y="1"/>
                    </a:moveTo>
                    <a:lnTo>
                      <a:pt x="123" y="213"/>
                    </a:lnTo>
                    <a:lnTo>
                      <a:pt x="153" y="244"/>
                    </a:lnTo>
                    <a:lnTo>
                      <a:pt x="153" y="305"/>
                    </a:lnTo>
                    <a:lnTo>
                      <a:pt x="366" y="608"/>
                    </a:lnTo>
                    <a:lnTo>
                      <a:pt x="1825" y="3131"/>
                    </a:lnTo>
                    <a:lnTo>
                      <a:pt x="1885" y="3222"/>
                    </a:lnTo>
                    <a:lnTo>
                      <a:pt x="4864" y="3101"/>
                    </a:lnTo>
                    <a:lnTo>
                      <a:pt x="5016" y="3040"/>
                    </a:lnTo>
                    <a:lnTo>
                      <a:pt x="4864" y="2949"/>
                    </a:lnTo>
                    <a:lnTo>
                      <a:pt x="5229" y="2949"/>
                    </a:lnTo>
                    <a:lnTo>
                      <a:pt x="5138" y="2919"/>
                    </a:lnTo>
                    <a:lnTo>
                      <a:pt x="4986" y="2858"/>
                    </a:lnTo>
                    <a:lnTo>
                      <a:pt x="578" y="305"/>
                    </a:lnTo>
                    <a:lnTo>
                      <a:pt x="426" y="213"/>
                    </a:lnTo>
                    <a:lnTo>
                      <a:pt x="305" y="153"/>
                    </a:lnTo>
                    <a:lnTo>
                      <a:pt x="153" y="6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2" name="Google Shape;15232;p22"/>
              <p:cNvSpPr/>
              <p:nvPr/>
            </p:nvSpPr>
            <p:spPr>
              <a:xfrm>
                <a:off x="-2198875" y="14295325"/>
                <a:ext cx="123150" cy="72975"/>
              </a:xfrm>
              <a:custGeom>
                <a:avLst/>
                <a:gdLst/>
                <a:ahLst/>
                <a:cxnLst/>
                <a:rect l="l" t="t" r="r" b="b"/>
                <a:pathLst>
                  <a:path w="4926" h="2919" extrusionOk="0">
                    <a:moveTo>
                      <a:pt x="3253" y="153"/>
                    </a:moveTo>
                    <a:lnTo>
                      <a:pt x="4743" y="2676"/>
                    </a:lnTo>
                    <a:lnTo>
                      <a:pt x="4743" y="2676"/>
                    </a:lnTo>
                    <a:lnTo>
                      <a:pt x="4135" y="2341"/>
                    </a:lnTo>
                    <a:lnTo>
                      <a:pt x="335" y="153"/>
                    </a:lnTo>
                    <a:close/>
                    <a:moveTo>
                      <a:pt x="3436" y="1"/>
                    </a:moveTo>
                    <a:lnTo>
                      <a:pt x="3375" y="92"/>
                    </a:lnTo>
                    <a:lnTo>
                      <a:pt x="1" y="92"/>
                    </a:lnTo>
                    <a:lnTo>
                      <a:pt x="62" y="153"/>
                    </a:lnTo>
                    <a:lnTo>
                      <a:pt x="123" y="183"/>
                    </a:lnTo>
                    <a:lnTo>
                      <a:pt x="275" y="244"/>
                    </a:lnTo>
                    <a:lnTo>
                      <a:pt x="4682" y="2797"/>
                    </a:lnTo>
                    <a:lnTo>
                      <a:pt x="4834" y="2888"/>
                    </a:lnTo>
                    <a:lnTo>
                      <a:pt x="4925" y="2919"/>
                    </a:lnTo>
                    <a:lnTo>
                      <a:pt x="4925" y="2888"/>
                    </a:lnTo>
                    <a:lnTo>
                      <a:pt x="4834" y="2767"/>
                    </a:lnTo>
                    <a:lnTo>
                      <a:pt x="4925" y="2767"/>
                    </a:lnTo>
                    <a:lnTo>
                      <a:pt x="4925" y="2524"/>
                    </a:lnTo>
                    <a:lnTo>
                      <a:pt x="34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3" name="Google Shape;15233;p22"/>
              <p:cNvSpPr/>
              <p:nvPr/>
            </p:nvSpPr>
            <p:spPr>
              <a:xfrm>
                <a:off x="-2207975" y="14293800"/>
                <a:ext cx="7625" cy="2325"/>
              </a:xfrm>
              <a:custGeom>
                <a:avLst/>
                <a:gdLst/>
                <a:ahLst/>
                <a:cxnLst/>
                <a:rect l="l" t="t" r="r" b="b"/>
                <a:pathLst>
                  <a:path w="305" h="93" extrusionOk="0">
                    <a:moveTo>
                      <a:pt x="0" y="1"/>
                    </a:moveTo>
                    <a:lnTo>
                      <a:pt x="152" y="92"/>
                    </a:lnTo>
                    <a:lnTo>
                      <a:pt x="3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4" name="Google Shape;15234;p22"/>
              <p:cNvSpPr/>
              <p:nvPr/>
            </p:nvSpPr>
            <p:spPr>
              <a:xfrm>
                <a:off x="-2207975" y="14223900"/>
                <a:ext cx="130725" cy="72975"/>
              </a:xfrm>
              <a:custGeom>
                <a:avLst/>
                <a:gdLst/>
                <a:ahLst/>
                <a:cxnLst/>
                <a:rect l="l" t="t" r="r" b="b"/>
                <a:pathLst>
                  <a:path w="5229" h="2919" extrusionOk="0">
                    <a:moveTo>
                      <a:pt x="5107" y="274"/>
                    </a:moveTo>
                    <a:lnTo>
                      <a:pt x="3617" y="2797"/>
                    </a:lnTo>
                    <a:lnTo>
                      <a:pt x="699" y="2797"/>
                    </a:lnTo>
                    <a:lnTo>
                      <a:pt x="4651" y="517"/>
                    </a:lnTo>
                    <a:lnTo>
                      <a:pt x="5107" y="274"/>
                    </a:lnTo>
                    <a:close/>
                    <a:moveTo>
                      <a:pt x="5168" y="1"/>
                    </a:moveTo>
                    <a:lnTo>
                      <a:pt x="5137" y="31"/>
                    </a:lnTo>
                    <a:lnTo>
                      <a:pt x="4985" y="122"/>
                    </a:lnTo>
                    <a:lnTo>
                      <a:pt x="578" y="2645"/>
                    </a:lnTo>
                    <a:lnTo>
                      <a:pt x="426" y="2736"/>
                    </a:lnTo>
                    <a:lnTo>
                      <a:pt x="365" y="2767"/>
                    </a:lnTo>
                    <a:lnTo>
                      <a:pt x="304" y="2767"/>
                    </a:lnTo>
                    <a:lnTo>
                      <a:pt x="152" y="2858"/>
                    </a:lnTo>
                    <a:lnTo>
                      <a:pt x="0" y="2919"/>
                    </a:lnTo>
                    <a:lnTo>
                      <a:pt x="3709" y="2919"/>
                    </a:lnTo>
                    <a:lnTo>
                      <a:pt x="3739" y="2858"/>
                    </a:lnTo>
                    <a:lnTo>
                      <a:pt x="5228" y="304"/>
                    </a:lnTo>
                    <a:lnTo>
                      <a:pt x="5228" y="61"/>
                    </a:lnTo>
                    <a:lnTo>
                      <a:pt x="5168" y="122"/>
                    </a:lnTo>
                    <a:lnTo>
                      <a:pt x="5198" y="31"/>
                    </a:lnTo>
                    <a:lnTo>
                      <a:pt x="5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5" name="Google Shape;15235;p22"/>
              <p:cNvSpPr/>
              <p:nvPr/>
            </p:nvSpPr>
            <p:spPr>
              <a:xfrm>
                <a:off x="-1992925" y="14299900"/>
                <a:ext cx="40300" cy="132225"/>
              </a:xfrm>
              <a:custGeom>
                <a:avLst/>
                <a:gdLst/>
                <a:ahLst/>
                <a:cxnLst/>
                <a:rect l="l" t="t" r="r" b="b"/>
                <a:pathLst>
                  <a:path w="1612" h="5289" extrusionOk="0">
                    <a:moveTo>
                      <a:pt x="1611" y="0"/>
                    </a:moveTo>
                    <a:lnTo>
                      <a:pt x="1459" y="61"/>
                    </a:lnTo>
                    <a:lnTo>
                      <a:pt x="0" y="2645"/>
                    </a:lnTo>
                    <a:lnTo>
                      <a:pt x="91" y="2645"/>
                    </a:lnTo>
                    <a:lnTo>
                      <a:pt x="1611" y="5289"/>
                    </a:lnTo>
                    <a:lnTo>
                      <a:pt x="1611" y="5289"/>
                    </a:lnTo>
                    <a:lnTo>
                      <a:pt x="183" y="2736"/>
                    </a:lnTo>
                    <a:lnTo>
                      <a:pt x="1611" y="182"/>
                    </a:lnTo>
                    <a:lnTo>
                      <a:pt x="16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6" name="Google Shape;15236;p22"/>
              <p:cNvSpPr/>
              <p:nvPr/>
            </p:nvSpPr>
            <p:spPr>
              <a:xfrm>
                <a:off x="-1947350" y="14299900"/>
                <a:ext cx="39550" cy="132225"/>
              </a:xfrm>
              <a:custGeom>
                <a:avLst/>
                <a:gdLst/>
                <a:ahLst/>
                <a:cxnLst/>
                <a:rect l="l" t="t" r="r" b="b"/>
                <a:pathLst>
                  <a:path w="1582" h="5289" extrusionOk="0">
                    <a:moveTo>
                      <a:pt x="1" y="0"/>
                    </a:moveTo>
                    <a:lnTo>
                      <a:pt x="1" y="182"/>
                    </a:lnTo>
                    <a:lnTo>
                      <a:pt x="1430" y="2736"/>
                    </a:lnTo>
                    <a:lnTo>
                      <a:pt x="1" y="5289"/>
                    </a:lnTo>
                    <a:lnTo>
                      <a:pt x="1" y="5289"/>
                    </a:lnTo>
                    <a:lnTo>
                      <a:pt x="1521" y="2645"/>
                    </a:lnTo>
                    <a:lnTo>
                      <a:pt x="1582" y="2645"/>
                    </a:lnTo>
                    <a:lnTo>
                      <a:pt x="153" y="6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7" name="Google Shape;15237;p22"/>
              <p:cNvSpPr/>
              <p:nvPr/>
            </p:nvSpPr>
            <p:spPr>
              <a:xfrm>
                <a:off x="-1947350" y="14448075"/>
                <a:ext cx="16000" cy="28125"/>
              </a:xfrm>
              <a:custGeom>
                <a:avLst/>
                <a:gdLst/>
                <a:ahLst/>
                <a:cxnLst/>
                <a:rect l="l" t="t" r="r" b="b"/>
                <a:pathLst>
                  <a:path w="640" h="1125" extrusionOk="0">
                    <a:moveTo>
                      <a:pt x="1" y="0"/>
                    </a:moveTo>
                    <a:lnTo>
                      <a:pt x="639" y="1125"/>
                    </a:lnTo>
                    <a:lnTo>
                      <a:pt x="639" y="112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8" name="Google Shape;15238;p22"/>
              <p:cNvSpPr/>
              <p:nvPr/>
            </p:nvSpPr>
            <p:spPr>
              <a:xfrm>
                <a:off x="-1968625" y="14448075"/>
                <a:ext cx="16000" cy="27375"/>
              </a:xfrm>
              <a:custGeom>
                <a:avLst/>
                <a:gdLst/>
                <a:ahLst/>
                <a:cxnLst/>
                <a:rect l="l" t="t" r="r" b="b"/>
                <a:pathLst>
                  <a:path w="640" h="1095" extrusionOk="0">
                    <a:moveTo>
                      <a:pt x="1" y="1094"/>
                    </a:moveTo>
                    <a:lnTo>
                      <a:pt x="1" y="1094"/>
                    </a:lnTo>
                    <a:lnTo>
                      <a:pt x="639" y="0"/>
                    </a:lnTo>
                    <a:lnTo>
                      <a:pt x="6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9" name="Google Shape;15239;p22"/>
              <p:cNvSpPr/>
              <p:nvPr/>
            </p:nvSpPr>
            <p:spPr>
              <a:xfrm>
                <a:off x="-2071950" y="14372075"/>
                <a:ext cx="39525" cy="67650"/>
              </a:xfrm>
              <a:custGeom>
                <a:avLst/>
                <a:gdLst/>
                <a:ahLst/>
                <a:cxnLst/>
                <a:rect l="l" t="t" r="r" b="b"/>
                <a:pathLst>
                  <a:path w="1581" h="2706" extrusionOk="0">
                    <a:moveTo>
                      <a:pt x="0" y="1"/>
                    </a:moveTo>
                    <a:lnTo>
                      <a:pt x="0" y="183"/>
                    </a:lnTo>
                    <a:lnTo>
                      <a:pt x="1429" y="2706"/>
                    </a:lnTo>
                    <a:lnTo>
                      <a:pt x="1520" y="2615"/>
                    </a:lnTo>
                    <a:lnTo>
                      <a:pt x="1581" y="2615"/>
                    </a:lnTo>
                    <a:lnTo>
                      <a:pt x="152" y="6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0" name="Google Shape;15240;p22"/>
              <p:cNvSpPr/>
              <p:nvPr/>
            </p:nvSpPr>
            <p:spPr>
              <a:xfrm>
                <a:off x="-2078800" y="14365250"/>
                <a:ext cx="2300" cy="3050"/>
              </a:xfrm>
              <a:custGeom>
                <a:avLst/>
                <a:gdLst/>
                <a:ahLst/>
                <a:cxnLst/>
                <a:rect l="l" t="t" r="r" b="b"/>
                <a:pathLst>
                  <a:path w="92" h="122" extrusionOk="0">
                    <a:moveTo>
                      <a:pt x="1" y="0"/>
                    </a:moveTo>
                    <a:lnTo>
                      <a:pt x="92" y="122"/>
                    </a:lnTo>
                    <a:lnTo>
                      <a:pt x="92" y="31"/>
                    </a:lnTo>
                    <a:lnTo>
                      <a:pt x="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1" name="Google Shape;15241;p22"/>
              <p:cNvSpPr/>
              <p:nvPr/>
            </p:nvSpPr>
            <p:spPr>
              <a:xfrm>
                <a:off x="-2070450" y="14365250"/>
                <a:ext cx="117825" cy="70675"/>
              </a:xfrm>
              <a:custGeom>
                <a:avLst/>
                <a:gdLst/>
                <a:ahLst/>
                <a:cxnLst/>
                <a:rect l="l" t="t" r="r" b="b"/>
                <a:pathLst>
                  <a:path w="4713" h="2827" extrusionOk="0">
                    <a:moveTo>
                      <a:pt x="153" y="0"/>
                    </a:moveTo>
                    <a:lnTo>
                      <a:pt x="1" y="122"/>
                    </a:lnTo>
                    <a:lnTo>
                      <a:pt x="153" y="182"/>
                    </a:lnTo>
                    <a:lnTo>
                      <a:pt x="3101" y="182"/>
                    </a:lnTo>
                    <a:lnTo>
                      <a:pt x="4560" y="2736"/>
                    </a:lnTo>
                    <a:lnTo>
                      <a:pt x="4712" y="2827"/>
                    </a:lnTo>
                    <a:lnTo>
                      <a:pt x="4712" y="2675"/>
                    </a:lnTo>
                    <a:lnTo>
                      <a:pt x="3192" y="31"/>
                    </a:lnTo>
                    <a:lnTo>
                      <a:pt x="3101" y="31"/>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2" name="Google Shape;15242;p22"/>
              <p:cNvSpPr/>
              <p:nvPr/>
            </p:nvSpPr>
            <p:spPr>
              <a:xfrm>
                <a:off x="-1869075" y="14440475"/>
                <a:ext cx="21300" cy="29650"/>
              </a:xfrm>
              <a:custGeom>
                <a:avLst/>
                <a:gdLst/>
                <a:ahLst/>
                <a:cxnLst/>
                <a:rect l="l" t="t" r="r" b="b"/>
                <a:pathLst>
                  <a:path w="852" h="1186" extrusionOk="0">
                    <a:moveTo>
                      <a:pt x="153" y="0"/>
                    </a:moveTo>
                    <a:lnTo>
                      <a:pt x="122" y="61"/>
                    </a:lnTo>
                    <a:lnTo>
                      <a:pt x="1" y="61"/>
                    </a:lnTo>
                    <a:lnTo>
                      <a:pt x="669" y="1186"/>
                    </a:lnTo>
                    <a:cubicBezTo>
                      <a:pt x="730" y="1186"/>
                      <a:pt x="761" y="1125"/>
                      <a:pt x="852" y="1125"/>
                    </a:cubicBez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3" name="Google Shape;15243;p22"/>
              <p:cNvSpPr/>
              <p:nvPr/>
            </p:nvSpPr>
            <p:spPr>
              <a:xfrm>
                <a:off x="-1947350" y="14444275"/>
                <a:ext cx="21325" cy="33450"/>
              </a:xfrm>
              <a:custGeom>
                <a:avLst/>
                <a:gdLst/>
                <a:ahLst/>
                <a:cxnLst/>
                <a:rect l="l" t="t" r="r" b="b"/>
                <a:pathLst>
                  <a:path w="853" h="1338" extrusionOk="0">
                    <a:moveTo>
                      <a:pt x="1" y="0"/>
                    </a:moveTo>
                    <a:lnTo>
                      <a:pt x="1" y="183"/>
                    </a:lnTo>
                    <a:lnTo>
                      <a:pt x="670" y="1338"/>
                    </a:lnTo>
                    <a:lnTo>
                      <a:pt x="852" y="1338"/>
                    </a:lnTo>
                    <a:lnTo>
                      <a:pt x="153" y="6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4" name="Google Shape;15244;p22"/>
              <p:cNvSpPr/>
              <p:nvPr/>
            </p:nvSpPr>
            <p:spPr>
              <a:xfrm>
                <a:off x="-1973175" y="14444275"/>
                <a:ext cx="20550" cy="31175"/>
              </a:xfrm>
              <a:custGeom>
                <a:avLst/>
                <a:gdLst/>
                <a:ahLst/>
                <a:cxnLst/>
                <a:rect l="l" t="t" r="r" b="b"/>
                <a:pathLst>
                  <a:path w="822" h="1247" extrusionOk="0">
                    <a:moveTo>
                      <a:pt x="821" y="0"/>
                    </a:moveTo>
                    <a:lnTo>
                      <a:pt x="669" y="61"/>
                    </a:lnTo>
                    <a:lnTo>
                      <a:pt x="1" y="1246"/>
                    </a:lnTo>
                    <a:lnTo>
                      <a:pt x="183" y="1246"/>
                    </a:lnTo>
                    <a:lnTo>
                      <a:pt x="821" y="152"/>
                    </a:lnTo>
                    <a:lnTo>
                      <a:pt x="8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5" name="Google Shape;15245;p22"/>
              <p:cNvSpPr/>
              <p:nvPr/>
            </p:nvSpPr>
            <p:spPr>
              <a:xfrm>
                <a:off x="-2048400" y="14437425"/>
                <a:ext cx="94250" cy="25875"/>
              </a:xfrm>
              <a:custGeom>
                <a:avLst/>
                <a:gdLst/>
                <a:ahLst/>
                <a:cxnLst/>
                <a:rect l="l" t="t" r="r" b="b"/>
                <a:pathLst>
                  <a:path w="3770" h="1035" extrusionOk="0">
                    <a:moveTo>
                      <a:pt x="578" y="1"/>
                    </a:moveTo>
                    <a:lnTo>
                      <a:pt x="547" y="92"/>
                    </a:lnTo>
                    <a:lnTo>
                      <a:pt x="0" y="1004"/>
                    </a:lnTo>
                    <a:cubicBezTo>
                      <a:pt x="92" y="1004"/>
                      <a:pt x="122" y="1034"/>
                      <a:pt x="183" y="1034"/>
                    </a:cubicBezTo>
                    <a:lnTo>
                      <a:pt x="699" y="183"/>
                    </a:lnTo>
                    <a:lnTo>
                      <a:pt x="3617" y="183"/>
                    </a:lnTo>
                    <a:lnTo>
                      <a:pt x="3769" y="92"/>
                    </a:lnTo>
                    <a:lnTo>
                      <a:pt x="361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6" name="Google Shape;15246;p22"/>
              <p:cNvSpPr/>
              <p:nvPr/>
            </p:nvSpPr>
            <p:spPr>
              <a:xfrm>
                <a:off x="-1947350" y="14365250"/>
                <a:ext cx="117825" cy="70675"/>
              </a:xfrm>
              <a:custGeom>
                <a:avLst/>
                <a:gdLst/>
                <a:ahLst/>
                <a:cxnLst/>
                <a:rect l="l" t="t" r="r" b="b"/>
                <a:pathLst>
                  <a:path w="4713" h="2827" extrusionOk="0">
                    <a:moveTo>
                      <a:pt x="4560" y="0"/>
                    </a:moveTo>
                    <a:lnTo>
                      <a:pt x="1582" y="31"/>
                    </a:lnTo>
                    <a:lnTo>
                      <a:pt x="1521" y="31"/>
                    </a:lnTo>
                    <a:lnTo>
                      <a:pt x="1" y="2675"/>
                    </a:lnTo>
                    <a:lnTo>
                      <a:pt x="1" y="2827"/>
                    </a:lnTo>
                    <a:lnTo>
                      <a:pt x="153" y="2736"/>
                    </a:lnTo>
                    <a:lnTo>
                      <a:pt x="1612" y="182"/>
                    </a:lnTo>
                    <a:lnTo>
                      <a:pt x="4560" y="182"/>
                    </a:lnTo>
                    <a:lnTo>
                      <a:pt x="4712" y="122"/>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7" name="Google Shape;15247;p22"/>
              <p:cNvSpPr/>
              <p:nvPr/>
            </p:nvSpPr>
            <p:spPr>
              <a:xfrm>
                <a:off x="-1945825" y="14372075"/>
                <a:ext cx="117825" cy="69950"/>
              </a:xfrm>
              <a:custGeom>
                <a:avLst/>
                <a:gdLst/>
                <a:ahLst/>
                <a:cxnLst/>
                <a:rect l="l" t="t" r="r" b="b"/>
                <a:pathLst>
                  <a:path w="4713" h="2798" extrusionOk="0">
                    <a:moveTo>
                      <a:pt x="4712" y="1"/>
                    </a:moveTo>
                    <a:lnTo>
                      <a:pt x="4560" y="61"/>
                    </a:lnTo>
                    <a:lnTo>
                      <a:pt x="3071" y="2615"/>
                    </a:lnTo>
                    <a:lnTo>
                      <a:pt x="153" y="2615"/>
                    </a:lnTo>
                    <a:lnTo>
                      <a:pt x="1" y="2706"/>
                    </a:lnTo>
                    <a:lnTo>
                      <a:pt x="153" y="2797"/>
                    </a:lnTo>
                    <a:lnTo>
                      <a:pt x="3192" y="2797"/>
                    </a:lnTo>
                    <a:lnTo>
                      <a:pt x="3223" y="2706"/>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8" name="Google Shape;15248;p22"/>
              <p:cNvSpPr/>
              <p:nvPr/>
            </p:nvSpPr>
            <p:spPr>
              <a:xfrm>
                <a:off x="-2071950" y="14297600"/>
                <a:ext cx="119325" cy="70700"/>
              </a:xfrm>
              <a:custGeom>
                <a:avLst/>
                <a:gdLst/>
                <a:ahLst/>
                <a:cxnLst/>
                <a:rect l="l" t="t" r="r" b="b"/>
                <a:pathLst>
                  <a:path w="4773" h="2828" extrusionOk="0">
                    <a:moveTo>
                      <a:pt x="4559" y="1"/>
                    </a:moveTo>
                    <a:lnTo>
                      <a:pt x="152" y="2554"/>
                    </a:lnTo>
                    <a:lnTo>
                      <a:pt x="0" y="2797"/>
                    </a:lnTo>
                    <a:lnTo>
                      <a:pt x="61" y="2828"/>
                    </a:lnTo>
                    <a:lnTo>
                      <a:pt x="213" y="2706"/>
                    </a:lnTo>
                    <a:lnTo>
                      <a:pt x="4620" y="153"/>
                    </a:lnTo>
                    <a:lnTo>
                      <a:pt x="4772" y="92"/>
                    </a:lnTo>
                    <a:lnTo>
                      <a:pt x="47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9" name="Google Shape;15249;p22"/>
              <p:cNvSpPr/>
              <p:nvPr/>
            </p:nvSpPr>
            <p:spPr>
              <a:xfrm>
                <a:off x="-2076525" y="14371325"/>
                <a:ext cx="4600" cy="85125"/>
              </a:xfrm>
              <a:custGeom>
                <a:avLst/>
                <a:gdLst/>
                <a:ahLst/>
                <a:cxnLst/>
                <a:rect l="l" t="t" r="r" b="b"/>
                <a:pathLst>
                  <a:path w="184" h="3405" extrusionOk="0">
                    <a:moveTo>
                      <a:pt x="122" y="0"/>
                    </a:moveTo>
                    <a:lnTo>
                      <a:pt x="1" y="213"/>
                    </a:lnTo>
                    <a:lnTo>
                      <a:pt x="1" y="3344"/>
                    </a:lnTo>
                    <a:cubicBezTo>
                      <a:pt x="61" y="3374"/>
                      <a:pt x="122" y="3374"/>
                      <a:pt x="183" y="3405"/>
                    </a:cubicBezTo>
                    <a:lnTo>
                      <a:pt x="183" y="243"/>
                    </a:lnTo>
                    <a:lnTo>
                      <a:pt x="183" y="3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0" name="Google Shape;15250;p22"/>
              <p:cNvSpPr/>
              <p:nvPr/>
            </p:nvSpPr>
            <p:spPr>
              <a:xfrm>
                <a:off x="-1952650" y="14297600"/>
                <a:ext cx="5325" cy="139850"/>
              </a:xfrm>
              <a:custGeom>
                <a:avLst/>
                <a:gdLst/>
                <a:ahLst/>
                <a:cxnLst/>
                <a:rect l="l" t="t" r="r" b="b"/>
                <a:pathLst>
                  <a:path w="213" h="5594" extrusionOk="0">
                    <a:moveTo>
                      <a:pt x="0" y="1"/>
                    </a:moveTo>
                    <a:lnTo>
                      <a:pt x="0" y="92"/>
                    </a:lnTo>
                    <a:lnTo>
                      <a:pt x="0" y="274"/>
                    </a:lnTo>
                    <a:lnTo>
                      <a:pt x="0" y="5381"/>
                    </a:lnTo>
                    <a:lnTo>
                      <a:pt x="0" y="5533"/>
                    </a:lnTo>
                    <a:lnTo>
                      <a:pt x="91" y="5594"/>
                    </a:lnTo>
                    <a:lnTo>
                      <a:pt x="213" y="5533"/>
                    </a:lnTo>
                    <a:lnTo>
                      <a:pt x="213" y="5381"/>
                    </a:lnTo>
                    <a:lnTo>
                      <a:pt x="213" y="274"/>
                    </a:lnTo>
                    <a:lnTo>
                      <a:pt x="213" y="92"/>
                    </a:lnTo>
                    <a:lnTo>
                      <a:pt x="122" y="62"/>
                    </a:lnTo>
                    <a:lnTo>
                      <a:pt x="91" y="122"/>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1" name="Google Shape;15251;p22"/>
              <p:cNvSpPr/>
              <p:nvPr/>
            </p:nvSpPr>
            <p:spPr>
              <a:xfrm>
                <a:off x="-1951150" y="14443500"/>
                <a:ext cx="4600" cy="34225"/>
              </a:xfrm>
              <a:custGeom>
                <a:avLst/>
                <a:gdLst/>
                <a:ahLst/>
                <a:cxnLst/>
                <a:rect l="l" t="t" r="r" b="b"/>
                <a:pathLst>
                  <a:path w="184" h="1369" extrusionOk="0">
                    <a:moveTo>
                      <a:pt x="62" y="1"/>
                    </a:moveTo>
                    <a:lnTo>
                      <a:pt x="1" y="31"/>
                    </a:lnTo>
                    <a:lnTo>
                      <a:pt x="1" y="214"/>
                    </a:lnTo>
                    <a:lnTo>
                      <a:pt x="1" y="1369"/>
                    </a:lnTo>
                    <a:lnTo>
                      <a:pt x="183" y="1369"/>
                    </a:lnTo>
                    <a:lnTo>
                      <a:pt x="183" y="214"/>
                    </a:lnTo>
                    <a:lnTo>
                      <a:pt x="183" y="31"/>
                    </a:lnTo>
                    <a:lnTo>
                      <a:pt x="153" y="31"/>
                    </a:lnTo>
                    <a:lnTo>
                      <a:pt x="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2" name="Google Shape;15252;p22"/>
              <p:cNvSpPr/>
              <p:nvPr/>
            </p:nvSpPr>
            <p:spPr>
              <a:xfrm>
                <a:off x="-1950375" y="14440475"/>
                <a:ext cx="64625" cy="34975"/>
              </a:xfrm>
              <a:custGeom>
                <a:avLst/>
                <a:gdLst/>
                <a:ahLst/>
                <a:cxnLst/>
                <a:rect l="l" t="t" r="r" b="b"/>
                <a:pathLst>
                  <a:path w="2585" h="1399" extrusionOk="0">
                    <a:moveTo>
                      <a:pt x="183" y="0"/>
                    </a:moveTo>
                    <a:lnTo>
                      <a:pt x="0" y="91"/>
                    </a:lnTo>
                    <a:lnTo>
                      <a:pt x="61" y="152"/>
                    </a:lnTo>
                    <a:lnTo>
                      <a:pt x="213" y="213"/>
                    </a:lnTo>
                    <a:lnTo>
                      <a:pt x="2250" y="1398"/>
                    </a:lnTo>
                    <a:cubicBezTo>
                      <a:pt x="2402" y="1368"/>
                      <a:pt x="2493" y="1368"/>
                      <a:pt x="2584" y="1368"/>
                    </a:cubicBezTo>
                    <a:lnTo>
                      <a:pt x="335" y="61"/>
                    </a:ln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3" name="Google Shape;15253;p22"/>
              <p:cNvSpPr/>
              <p:nvPr/>
            </p:nvSpPr>
            <p:spPr>
              <a:xfrm>
                <a:off x="-2074250" y="14367525"/>
                <a:ext cx="123900" cy="72200"/>
              </a:xfrm>
              <a:custGeom>
                <a:avLst/>
                <a:gdLst/>
                <a:ahLst/>
                <a:cxnLst/>
                <a:rect l="l" t="t" r="r" b="b"/>
                <a:pathLst>
                  <a:path w="4956" h="2888" extrusionOk="0">
                    <a:moveTo>
                      <a:pt x="92" y="0"/>
                    </a:moveTo>
                    <a:lnTo>
                      <a:pt x="1" y="152"/>
                    </a:lnTo>
                    <a:lnTo>
                      <a:pt x="92" y="183"/>
                    </a:lnTo>
                    <a:lnTo>
                      <a:pt x="244" y="243"/>
                    </a:lnTo>
                    <a:lnTo>
                      <a:pt x="4651" y="2797"/>
                    </a:lnTo>
                    <a:lnTo>
                      <a:pt x="4803" y="2888"/>
                    </a:lnTo>
                    <a:lnTo>
                      <a:pt x="4955" y="2797"/>
                    </a:lnTo>
                    <a:lnTo>
                      <a:pt x="4864" y="2736"/>
                    </a:lnTo>
                    <a:lnTo>
                      <a:pt x="4712" y="2645"/>
                    </a:lnTo>
                    <a:lnTo>
                      <a:pt x="305" y="91"/>
                    </a:lnTo>
                    <a:lnTo>
                      <a:pt x="153" y="31"/>
                    </a:lnTo>
                    <a:lnTo>
                      <a:pt x="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4" name="Google Shape;15254;p22"/>
              <p:cNvSpPr/>
              <p:nvPr/>
            </p:nvSpPr>
            <p:spPr>
              <a:xfrm>
                <a:off x="-2008125" y="14369050"/>
                <a:ext cx="180125" cy="102600"/>
              </a:xfrm>
              <a:custGeom>
                <a:avLst/>
                <a:gdLst/>
                <a:ahLst/>
                <a:cxnLst/>
                <a:rect l="l" t="t" r="r" b="b"/>
                <a:pathLst>
                  <a:path w="7205" h="4104" extrusionOk="0">
                    <a:moveTo>
                      <a:pt x="7143" y="0"/>
                    </a:moveTo>
                    <a:lnTo>
                      <a:pt x="6991" y="91"/>
                    </a:lnTo>
                    <a:lnTo>
                      <a:pt x="2584" y="2614"/>
                    </a:lnTo>
                    <a:lnTo>
                      <a:pt x="2432" y="2705"/>
                    </a:lnTo>
                    <a:lnTo>
                      <a:pt x="2341" y="2736"/>
                    </a:lnTo>
                    <a:lnTo>
                      <a:pt x="2158" y="2857"/>
                    </a:lnTo>
                    <a:lnTo>
                      <a:pt x="2006" y="2918"/>
                    </a:lnTo>
                    <a:lnTo>
                      <a:pt x="0" y="4073"/>
                    </a:lnTo>
                    <a:cubicBezTo>
                      <a:pt x="61" y="4073"/>
                      <a:pt x="183" y="4103"/>
                      <a:pt x="243" y="4103"/>
                    </a:cubicBezTo>
                    <a:lnTo>
                      <a:pt x="2067" y="3040"/>
                    </a:lnTo>
                    <a:lnTo>
                      <a:pt x="2219" y="3009"/>
                    </a:lnTo>
                    <a:lnTo>
                      <a:pt x="2310" y="2979"/>
                    </a:lnTo>
                    <a:lnTo>
                      <a:pt x="2493" y="2857"/>
                    </a:lnTo>
                    <a:lnTo>
                      <a:pt x="2645" y="2766"/>
                    </a:lnTo>
                    <a:lnTo>
                      <a:pt x="7052" y="243"/>
                    </a:lnTo>
                    <a:lnTo>
                      <a:pt x="7204" y="152"/>
                    </a:lnTo>
                    <a:lnTo>
                      <a:pt x="7204" y="30"/>
                    </a:lnTo>
                    <a:lnTo>
                      <a:pt x="71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5" name="Google Shape;15255;p22"/>
              <p:cNvSpPr/>
              <p:nvPr/>
            </p:nvSpPr>
            <p:spPr>
              <a:xfrm>
                <a:off x="-1947350" y="14011900"/>
                <a:ext cx="39550" cy="132225"/>
              </a:xfrm>
              <a:custGeom>
                <a:avLst/>
                <a:gdLst/>
                <a:ahLst/>
                <a:cxnLst/>
                <a:rect l="l" t="t" r="r" b="b"/>
                <a:pathLst>
                  <a:path w="1582" h="5289" extrusionOk="0">
                    <a:moveTo>
                      <a:pt x="1" y="0"/>
                    </a:moveTo>
                    <a:lnTo>
                      <a:pt x="1" y="183"/>
                    </a:lnTo>
                    <a:lnTo>
                      <a:pt x="1430" y="2736"/>
                    </a:lnTo>
                    <a:lnTo>
                      <a:pt x="1" y="5289"/>
                    </a:lnTo>
                    <a:lnTo>
                      <a:pt x="1521" y="2675"/>
                    </a:lnTo>
                    <a:lnTo>
                      <a:pt x="1582" y="2675"/>
                    </a:lnTo>
                    <a:lnTo>
                      <a:pt x="153" y="9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6" name="Google Shape;15256;p22"/>
              <p:cNvSpPr/>
              <p:nvPr/>
            </p:nvSpPr>
            <p:spPr>
              <a:xfrm>
                <a:off x="-1992925" y="14011900"/>
                <a:ext cx="40300" cy="132225"/>
              </a:xfrm>
              <a:custGeom>
                <a:avLst/>
                <a:gdLst/>
                <a:ahLst/>
                <a:cxnLst/>
                <a:rect l="l" t="t" r="r" b="b"/>
                <a:pathLst>
                  <a:path w="1612" h="5289" extrusionOk="0">
                    <a:moveTo>
                      <a:pt x="1611" y="0"/>
                    </a:moveTo>
                    <a:lnTo>
                      <a:pt x="1459" y="91"/>
                    </a:lnTo>
                    <a:lnTo>
                      <a:pt x="0" y="2675"/>
                    </a:lnTo>
                    <a:lnTo>
                      <a:pt x="91" y="2675"/>
                    </a:lnTo>
                    <a:lnTo>
                      <a:pt x="1611" y="5289"/>
                    </a:lnTo>
                    <a:lnTo>
                      <a:pt x="183" y="2736"/>
                    </a:lnTo>
                    <a:lnTo>
                      <a:pt x="1611" y="183"/>
                    </a:lnTo>
                    <a:lnTo>
                      <a:pt x="16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7" name="Google Shape;15257;p22"/>
              <p:cNvSpPr/>
              <p:nvPr/>
            </p:nvSpPr>
            <p:spPr>
              <a:xfrm>
                <a:off x="-1951150" y="14003525"/>
                <a:ext cx="2325" cy="3075"/>
              </a:xfrm>
              <a:custGeom>
                <a:avLst/>
                <a:gdLst/>
                <a:ahLst/>
                <a:cxnLst/>
                <a:rect l="l" t="t" r="r" b="b"/>
                <a:pathLst>
                  <a:path w="93" h="123" extrusionOk="0">
                    <a:moveTo>
                      <a:pt x="31" y="1"/>
                    </a:moveTo>
                    <a:lnTo>
                      <a:pt x="1" y="122"/>
                    </a:lnTo>
                    <a:lnTo>
                      <a:pt x="31" y="62"/>
                    </a:lnTo>
                    <a:lnTo>
                      <a:pt x="92" y="122"/>
                    </a:lnTo>
                    <a:lnTo>
                      <a:pt x="62" y="62"/>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8" name="Google Shape;15258;p22"/>
              <p:cNvSpPr/>
              <p:nvPr/>
            </p:nvSpPr>
            <p:spPr>
              <a:xfrm>
                <a:off x="-1947350" y="14160075"/>
                <a:ext cx="39550" cy="132250"/>
              </a:xfrm>
              <a:custGeom>
                <a:avLst/>
                <a:gdLst/>
                <a:ahLst/>
                <a:cxnLst/>
                <a:rect l="l" t="t" r="r" b="b"/>
                <a:pathLst>
                  <a:path w="1582" h="5290" extrusionOk="0">
                    <a:moveTo>
                      <a:pt x="1" y="0"/>
                    </a:moveTo>
                    <a:lnTo>
                      <a:pt x="1430" y="2554"/>
                    </a:lnTo>
                    <a:lnTo>
                      <a:pt x="1" y="5107"/>
                    </a:lnTo>
                    <a:lnTo>
                      <a:pt x="1" y="5289"/>
                    </a:lnTo>
                    <a:lnTo>
                      <a:pt x="153" y="5198"/>
                    </a:lnTo>
                    <a:lnTo>
                      <a:pt x="1582" y="2614"/>
                    </a:lnTo>
                    <a:lnTo>
                      <a:pt x="1521" y="261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9" name="Google Shape;15259;p22"/>
              <p:cNvSpPr/>
              <p:nvPr/>
            </p:nvSpPr>
            <p:spPr>
              <a:xfrm>
                <a:off x="-1992925" y="14160075"/>
                <a:ext cx="40300" cy="132250"/>
              </a:xfrm>
              <a:custGeom>
                <a:avLst/>
                <a:gdLst/>
                <a:ahLst/>
                <a:cxnLst/>
                <a:rect l="l" t="t" r="r" b="b"/>
                <a:pathLst>
                  <a:path w="1612" h="5290" extrusionOk="0">
                    <a:moveTo>
                      <a:pt x="1611" y="0"/>
                    </a:moveTo>
                    <a:lnTo>
                      <a:pt x="91" y="2614"/>
                    </a:lnTo>
                    <a:lnTo>
                      <a:pt x="0" y="2614"/>
                    </a:lnTo>
                    <a:lnTo>
                      <a:pt x="1459" y="5198"/>
                    </a:lnTo>
                    <a:lnTo>
                      <a:pt x="1611" y="5289"/>
                    </a:lnTo>
                    <a:lnTo>
                      <a:pt x="1611" y="5107"/>
                    </a:lnTo>
                    <a:lnTo>
                      <a:pt x="183" y="2554"/>
                    </a:lnTo>
                    <a:lnTo>
                      <a:pt x="16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0" name="Google Shape;15260;p22"/>
              <p:cNvSpPr/>
              <p:nvPr/>
            </p:nvSpPr>
            <p:spPr>
              <a:xfrm>
                <a:off x="-1951150" y="14297600"/>
                <a:ext cx="1550" cy="3075"/>
              </a:xfrm>
              <a:custGeom>
                <a:avLst/>
                <a:gdLst/>
                <a:ahLst/>
                <a:cxnLst/>
                <a:rect l="l" t="t" r="r" b="b"/>
                <a:pathLst>
                  <a:path w="62" h="123" extrusionOk="0">
                    <a:moveTo>
                      <a:pt x="1" y="1"/>
                    </a:moveTo>
                    <a:lnTo>
                      <a:pt x="31" y="122"/>
                    </a:lnTo>
                    <a:lnTo>
                      <a:pt x="62" y="62"/>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1" name="Google Shape;15261;p22"/>
              <p:cNvSpPr/>
              <p:nvPr/>
            </p:nvSpPr>
            <p:spPr>
              <a:xfrm>
                <a:off x="-2070450" y="14077250"/>
                <a:ext cx="117825" cy="70675"/>
              </a:xfrm>
              <a:custGeom>
                <a:avLst/>
                <a:gdLst/>
                <a:ahLst/>
                <a:cxnLst/>
                <a:rect l="l" t="t" r="r" b="b"/>
                <a:pathLst>
                  <a:path w="4713" h="2827" extrusionOk="0">
                    <a:moveTo>
                      <a:pt x="153" y="0"/>
                    </a:moveTo>
                    <a:lnTo>
                      <a:pt x="1" y="122"/>
                    </a:lnTo>
                    <a:lnTo>
                      <a:pt x="153" y="213"/>
                    </a:lnTo>
                    <a:lnTo>
                      <a:pt x="3101" y="213"/>
                    </a:lnTo>
                    <a:lnTo>
                      <a:pt x="4560" y="2736"/>
                    </a:lnTo>
                    <a:lnTo>
                      <a:pt x="4712" y="2827"/>
                    </a:lnTo>
                    <a:lnTo>
                      <a:pt x="4712" y="2675"/>
                    </a:lnTo>
                    <a:lnTo>
                      <a:pt x="3192" y="61"/>
                    </a:lnTo>
                    <a:lnTo>
                      <a:pt x="3101" y="61"/>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2" name="Google Shape;15262;p22"/>
              <p:cNvSpPr/>
              <p:nvPr/>
            </p:nvSpPr>
            <p:spPr>
              <a:xfrm>
                <a:off x="-2071950" y="14084075"/>
                <a:ext cx="39525" cy="68425"/>
              </a:xfrm>
              <a:custGeom>
                <a:avLst/>
                <a:gdLst/>
                <a:ahLst/>
                <a:cxnLst/>
                <a:rect l="l" t="t" r="r" b="b"/>
                <a:pathLst>
                  <a:path w="1581" h="2737" extrusionOk="0">
                    <a:moveTo>
                      <a:pt x="0" y="1"/>
                    </a:moveTo>
                    <a:lnTo>
                      <a:pt x="0" y="183"/>
                    </a:lnTo>
                    <a:lnTo>
                      <a:pt x="1429" y="2736"/>
                    </a:lnTo>
                    <a:lnTo>
                      <a:pt x="1520" y="2615"/>
                    </a:lnTo>
                    <a:lnTo>
                      <a:pt x="1581" y="2615"/>
                    </a:lnTo>
                    <a:lnTo>
                      <a:pt x="152" y="9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3" name="Google Shape;15263;p22"/>
              <p:cNvSpPr/>
              <p:nvPr/>
            </p:nvSpPr>
            <p:spPr>
              <a:xfrm>
                <a:off x="-2078800" y="14077250"/>
                <a:ext cx="3825" cy="3050"/>
              </a:xfrm>
              <a:custGeom>
                <a:avLst/>
                <a:gdLst/>
                <a:ahLst/>
                <a:cxnLst/>
                <a:rect l="l" t="t" r="r" b="b"/>
                <a:pathLst>
                  <a:path w="153" h="122" extrusionOk="0">
                    <a:moveTo>
                      <a:pt x="1" y="0"/>
                    </a:moveTo>
                    <a:lnTo>
                      <a:pt x="31" y="91"/>
                    </a:lnTo>
                    <a:lnTo>
                      <a:pt x="92" y="122"/>
                    </a:lnTo>
                    <a:lnTo>
                      <a:pt x="92" y="61"/>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4" name="Google Shape;15264;p22"/>
              <p:cNvSpPr/>
              <p:nvPr/>
            </p:nvSpPr>
            <p:spPr>
              <a:xfrm>
                <a:off x="-1869075" y="14152475"/>
                <a:ext cx="41075" cy="67650"/>
              </a:xfrm>
              <a:custGeom>
                <a:avLst/>
                <a:gdLst/>
                <a:ahLst/>
                <a:cxnLst/>
                <a:rect l="l" t="t" r="r" b="b"/>
                <a:pathLst>
                  <a:path w="1643" h="2706" extrusionOk="0">
                    <a:moveTo>
                      <a:pt x="153" y="0"/>
                    </a:moveTo>
                    <a:lnTo>
                      <a:pt x="122" y="92"/>
                    </a:lnTo>
                    <a:lnTo>
                      <a:pt x="1" y="92"/>
                    </a:lnTo>
                    <a:lnTo>
                      <a:pt x="1490" y="2614"/>
                    </a:lnTo>
                    <a:lnTo>
                      <a:pt x="1642" y="2706"/>
                    </a:lnTo>
                    <a:lnTo>
                      <a:pt x="1642" y="2523"/>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5" name="Google Shape;15265;p22"/>
              <p:cNvSpPr/>
              <p:nvPr/>
            </p:nvSpPr>
            <p:spPr>
              <a:xfrm>
                <a:off x="-1947350" y="14156275"/>
                <a:ext cx="117825" cy="70700"/>
              </a:xfrm>
              <a:custGeom>
                <a:avLst/>
                <a:gdLst/>
                <a:ahLst/>
                <a:cxnLst/>
                <a:rect l="l" t="t" r="r" b="b"/>
                <a:pathLst>
                  <a:path w="4713" h="2828" extrusionOk="0">
                    <a:moveTo>
                      <a:pt x="1" y="0"/>
                    </a:moveTo>
                    <a:lnTo>
                      <a:pt x="1" y="152"/>
                    </a:lnTo>
                    <a:lnTo>
                      <a:pt x="1521" y="2766"/>
                    </a:lnTo>
                    <a:lnTo>
                      <a:pt x="1582" y="2766"/>
                    </a:lnTo>
                    <a:lnTo>
                      <a:pt x="4560" y="2827"/>
                    </a:lnTo>
                    <a:lnTo>
                      <a:pt x="4712" y="2706"/>
                    </a:lnTo>
                    <a:lnTo>
                      <a:pt x="4560" y="2614"/>
                    </a:lnTo>
                    <a:lnTo>
                      <a:pt x="1612" y="2614"/>
                    </a:lnTo>
                    <a:lnTo>
                      <a:pt x="153" y="9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6" name="Google Shape;15266;p22"/>
              <p:cNvSpPr/>
              <p:nvPr/>
            </p:nvSpPr>
            <p:spPr>
              <a:xfrm>
                <a:off x="-2071950" y="14149425"/>
                <a:ext cx="117800" cy="70700"/>
              </a:xfrm>
              <a:custGeom>
                <a:avLst/>
                <a:gdLst/>
                <a:ahLst/>
                <a:cxnLst/>
                <a:rect l="l" t="t" r="r" b="b"/>
                <a:pathLst>
                  <a:path w="4712" h="2828" extrusionOk="0">
                    <a:moveTo>
                      <a:pt x="1520" y="1"/>
                    </a:moveTo>
                    <a:lnTo>
                      <a:pt x="1429" y="122"/>
                    </a:lnTo>
                    <a:lnTo>
                      <a:pt x="0" y="2645"/>
                    </a:lnTo>
                    <a:lnTo>
                      <a:pt x="0" y="2797"/>
                    </a:lnTo>
                    <a:lnTo>
                      <a:pt x="0" y="2828"/>
                    </a:lnTo>
                    <a:lnTo>
                      <a:pt x="152" y="2736"/>
                    </a:lnTo>
                    <a:lnTo>
                      <a:pt x="1581" y="214"/>
                    </a:lnTo>
                    <a:lnTo>
                      <a:pt x="4559" y="214"/>
                    </a:lnTo>
                    <a:lnTo>
                      <a:pt x="4711" y="122"/>
                    </a:lnTo>
                    <a:lnTo>
                      <a:pt x="45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7" name="Google Shape;15267;p22"/>
              <p:cNvSpPr/>
              <p:nvPr/>
            </p:nvSpPr>
            <p:spPr>
              <a:xfrm>
                <a:off x="-2078800" y="14223900"/>
                <a:ext cx="2300" cy="3075"/>
              </a:xfrm>
              <a:custGeom>
                <a:avLst/>
                <a:gdLst/>
                <a:ahLst/>
                <a:cxnLst/>
                <a:rect l="l" t="t" r="r" b="b"/>
                <a:pathLst>
                  <a:path w="92" h="123" extrusionOk="0">
                    <a:moveTo>
                      <a:pt x="92" y="1"/>
                    </a:moveTo>
                    <a:lnTo>
                      <a:pt x="1" y="122"/>
                    </a:lnTo>
                    <a:lnTo>
                      <a:pt x="92" y="122"/>
                    </a:lnTo>
                    <a:lnTo>
                      <a:pt x="92" y="61"/>
                    </a:lnTo>
                    <a:lnTo>
                      <a:pt x="92" y="31"/>
                    </a:lnTo>
                    <a:lnTo>
                      <a:pt x="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8" name="Google Shape;15268;p22"/>
              <p:cNvSpPr/>
              <p:nvPr/>
            </p:nvSpPr>
            <p:spPr>
              <a:xfrm>
                <a:off x="-2070450" y="14156275"/>
                <a:ext cx="117825" cy="70700"/>
              </a:xfrm>
              <a:custGeom>
                <a:avLst/>
                <a:gdLst/>
                <a:ahLst/>
                <a:cxnLst/>
                <a:rect l="l" t="t" r="r" b="b"/>
                <a:pathLst>
                  <a:path w="4713" h="2828" extrusionOk="0">
                    <a:moveTo>
                      <a:pt x="4712" y="0"/>
                    </a:moveTo>
                    <a:lnTo>
                      <a:pt x="4560" y="92"/>
                    </a:lnTo>
                    <a:lnTo>
                      <a:pt x="3101" y="2614"/>
                    </a:lnTo>
                    <a:lnTo>
                      <a:pt x="153" y="2614"/>
                    </a:lnTo>
                    <a:lnTo>
                      <a:pt x="1" y="2706"/>
                    </a:lnTo>
                    <a:lnTo>
                      <a:pt x="153" y="2827"/>
                    </a:lnTo>
                    <a:lnTo>
                      <a:pt x="3101" y="2766"/>
                    </a:lnTo>
                    <a:lnTo>
                      <a:pt x="3192" y="2766"/>
                    </a:lnTo>
                    <a:lnTo>
                      <a:pt x="4712" y="152"/>
                    </a:lnTo>
                    <a:lnTo>
                      <a:pt x="47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9" name="Google Shape;15269;p22"/>
              <p:cNvSpPr/>
              <p:nvPr/>
            </p:nvSpPr>
            <p:spPr>
              <a:xfrm>
                <a:off x="-1945825" y="14084075"/>
                <a:ext cx="117825" cy="70700"/>
              </a:xfrm>
              <a:custGeom>
                <a:avLst/>
                <a:gdLst/>
                <a:ahLst/>
                <a:cxnLst/>
                <a:rect l="l" t="t" r="r" b="b"/>
                <a:pathLst>
                  <a:path w="4713" h="2828" extrusionOk="0">
                    <a:moveTo>
                      <a:pt x="4712" y="1"/>
                    </a:moveTo>
                    <a:lnTo>
                      <a:pt x="4560" y="92"/>
                    </a:lnTo>
                    <a:lnTo>
                      <a:pt x="3071" y="2615"/>
                    </a:lnTo>
                    <a:lnTo>
                      <a:pt x="153" y="2615"/>
                    </a:lnTo>
                    <a:lnTo>
                      <a:pt x="1" y="2736"/>
                    </a:lnTo>
                    <a:lnTo>
                      <a:pt x="153" y="2828"/>
                    </a:lnTo>
                    <a:lnTo>
                      <a:pt x="3192" y="2828"/>
                    </a:lnTo>
                    <a:lnTo>
                      <a:pt x="3223" y="2736"/>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0" name="Google Shape;15270;p22"/>
              <p:cNvSpPr/>
              <p:nvPr/>
            </p:nvSpPr>
            <p:spPr>
              <a:xfrm>
                <a:off x="-1947350" y="14077250"/>
                <a:ext cx="117825" cy="70675"/>
              </a:xfrm>
              <a:custGeom>
                <a:avLst/>
                <a:gdLst/>
                <a:ahLst/>
                <a:cxnLst/>
                <a:rect l="l" t="t" r="r" b="b"/>
                <a:pathLst>
                  <a:path w="4713" h="2827" extrusionOk="0">
                    <a:moveTo>
                      <a:pt x="4560" y="0"/>
                    </a:moveTo>
                    <a:lnTo>
                      <a:pt x="1582" y="61"/>
                    </a:lnTo>
                    <a:lnTo>
                      <a:pt x="1521" y="61"/>
                    </a:lnTo>
                    <a:lnTo>
                      <a:pt x="1" y="2675"/>
                    </a:lnTo>
                    <a:lnTo>
                      <a:pt x="1" y="2827"/>
                    </a:lnTo>
                    <a:lnTo>
                      <a:pt x="153" y="2736"/>
                    </a:lnTo>
                    <a:lnTo>
                      <a:pt x="1612" y="213"/>
                    </a:lnTo>
                    <a:lnTo>
                      <a:pt x="4560" y="213"/>
                    </a:lnTo>
                    <a:lnTo>
                      <a:pt x="4712" y="122"/>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1" name="Google Shape;15271;p22"/>
              <p:cNvSpPr/>
              <p:nvPr/>
            </p:nvSpPr>
            <p:spPr>
              <a:xfrm>
                <a:off x="-2076525" y="14005050"/>
                <a:ext cx="251550" cy="215825"/>
              </a:xfrm>
              <a:custGeom>
                <a:avLst/>
                <a:gdLst/>
                <a:ahLst/>
                <a:cxnLst/>
                <a:rect l="l" t="t" r="r" b="b"/>
                <a:pathLst>
                  <a:path w="10062" h="8633" extrusionOk="0">
                    <a:moveTo>
                      <a:pt x="5046" y="1"/>
                    </a:moveTo>
                    <a:lnTo>
                      <a:pt x="5016" y="61"/>
                    </a:lnTo>
                    <a:lnTo>
                      <a:pt x="4955" y="92"/>
                    </a:lnTo>
                    <a:lnTo>
                      <a:pt x="4894" y="122"/>
                    </a:lnTo>
                    <a:lnTo>
                      <a:pt x="183" y="2858"/>
                    </a:lnTo>
                    <a:lnTo>
                      <a:pt x="61" y="2888"/>
                    </a:lnTo>
                    <a:lnTo>
                      <a:pt x="1" y="2949"/>
                    </a:lnTo>
                    <a:lnTo>
                      <a:pt x="1" y="3010"/>
                    </a:lnTo>
                    <a:lnTo>
                      <a:pt x="1" y="3040"/>
                    </a:lnTo>
                    <a:lnTo>
                      <a:pt x="1" y="3162"/>
                    </a:lnTo>
                    <a:lnTo>
                      <a:pt x="1" y="3344"/>
                    </a:lnTo>
                    <a:lnTo>
                      <a:pt x="1" y="8420"/>
                    </a:lnTo>
                    <a:lnTo>
                      <a:pt x="92" y="8633"/>
                    </a:lnTo>
                    <a:lnTo>
                      <a:pt x="183" y="8603"/>
                    </a:lnTo>
                    <a:lnTo>
                      <a:pt x="183" y="8572"/>
                    </a:lnTo>
                    <a:lnTo>
                      <a:pt x="183" y="8420"/>
                    </a:lnTo>
                    <a:lnTo>
                      <a:pt x="183" y="3344"/>
                    </a:lnTo>
                    <a:lnTo>
                      <a:pt x="183" y="3162"/>
                    </a:lnTo>
                    <a:lnTo>
                      <a:pt x="31" y="3101"/>
                    </a:lnTo>
                    <a:lnTo>
                      <a:pt x="92" y="2949"/>
                    </a:lnTo>
                    <a:lnTo>
                      <a:pt x="244" y="3010"/>
                    </a:lnTo>
                    <a:lnTo>
                      <a:pt x="396" y="2888"/>
                    </a:lnTo>
                    <a:lnTo>
                      <a:pt x="4803" y="365"/>
                    </a:lnTo>
                    <a:lnTo>
                      <a:pt x="4955" y="274"/>
                    </a:lnTo>
                    <a:lnTo>
                      <a:pt x="4955" y="153"/>
                    </a:lnTo>
                    <a:lnTo>
                      <a:pt x="4955" y="122"/>
                    </a:lnTo>
                    <a:lnTo>
                      <a:pt x="5168" y="122"/>
                    </a:lnTo>
                    <a:lnTo>
                      <a:pt x="5168" y="153"/>
                    </a:lnTo>
                    <a:lnTo>
                      <a:pt x="5168" y="274"/>
                    </a:lnTo>
                    <a:lnTo>
                      <a:pt x="5320" y="365"/>
                    </a:lnTo>
                    <a:lnTo>
                      <a:pt x="9727" y="2888"/>
                    </a:lnTo>
                    <a:lnTo>
                      <a:pt x="9879" y="3010"/>
                    </a:lnTo>
                    <a:lnTo>
                      <a:pt x="9910" y="2979"/>
                    </a:lnTo>
                    <a:lnTo>
                      <a:pt x="9879" y="2888"/>
                    </a:lnTo>
                    <a:lnTo>
                      <a:pt x="10062" y="2888"/>
                    </a:lnTo>
                    <a:lnTo>
                      <a:pt x="9940" y="2858"/>
                    </a:lnTo>
                    <a:lnTo>
                      <a:pt x="5229" y="122"/>
                    </a:lnTo>
                    <a:lnTo>
                      <a:pt x="5107" y="61"/>
                    </a:lnTo>
                    <a:lnTo>
                      <a:pt x="50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2" name="Google Shape;15272;p22"/>
              <p:cNvSpPr/>
              <p:nvPr/>
            </p:nvSpPr>
            <p:spPr>
              <a:xfrm>
                <a:off x="-1952650" y="14154750"/>
                <a:ext cx="5325" cy="138325"/>
              </a:xfrm>
              <a:custGeom>
                <a:avLst/>
                <a:gdLst/>
                <a:ahLst/>
                <a:cxnLst/>
                <a:rect l="l" t="t" r="r" b="b"/>
                <a:pathLst>
                  <a:path w="213" h="5533" extrusionOk="0">
                    <a:moveTo>
                      <a:pt x="91" y="1"/>
                    </a:moveTo>
                    <a:lnTo>
                      <a:pt x="0" y="61"/>
                    </a:lnTo>
                    <a:lnTo>
                      <a:pt x="0" y="213"/>
                    </a:lnTo>
                    <a:lnTo>
                      <a:pt x="0" y="5320"/>
                    </a:lnTo>
                    <a:lnTo>
                      <a:pt x="0" y="5502"/>
                    </a:lnTo>
                    <a:lnTo>
                      <a:pt x="91" y="5533"/>
                    </a:lnTo>
                    <a:lnTo>
                      <a:pt x="213" y="5502"/>
                    </a:lnTo>
                    <a:lnTo>
                      <a:pt x="213" y="5320"/>
                    </a:lnTo>
                    <a:lnTo>
                      <a:pt x="213" y="213"/>
                    </a:lnTo>
                    <a:lnTo>
                      <a:pt x="213" y="61"/>
                    </a:lnTo>
                    <a:lnTo>
                      <a:pt x="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3" name="Google Shape;15273;p22"/>
              <p:cNvSpPr/>
              <p:nvPr/>
            </p:nvSpPr>
            <p:spPr>
              <a:xfrm>
                <a:off x="-1952650" y="14008100"/>
                <a:ext cx="5325" cy="141350"/>
              </a:xfrm>
              <a:custGeom>
                <a:avLst/>
                <a:gdLst/>
                <a:ahLst/>
                <a:cxnLst/>
                <a:rect l="l" t="t" r="r" b="b"/>
                <a:pathLst>
                  <a:path w="213" h="5654" extrusionOk="0">
                    <a:moveTo>
                      <a:pt x="0" y="0"/>
                    </a:moveTo>
                    <a:lnTo>
                      <a:pt x="0" y="31"/>
                    </a:lnTo>
                    <a:lnTo>
                      <a:pt x="0" y="152"/>
                    </a:lnTo>
                    <a:lnTo>
                      <a:pt x="0" y="335"/>
                    </a:lnTo>
                    <a:lnTo>
                      <a:pt x="0" y="5441"/>
                    </a:lnTo>
                    <a:lnTo>
                      <a:pt x="0" y="5593"/>
                    </a:lnTo>
                    <a:lnTo>
                      <a:pt x="91" y="5654"/>
                    </a:lnTo>
                    <a:lnTo>
                      <a:pt x="213" y="5593"/>
                    </a:lnTo>
                    <a:lnTo>
                      <a:pt x="213" y="5441"/>
                    </a:lnTo>
                    <a:lnTo>
                      <a:pt x="213" y="335"/>
                    </a:lnTo>
                    <a:lnTo>
                      <a:pt x="213" y="152"/>
                    </a:lnTo>
                    <a:lnTo>
                      <a:pt x="213" y="31"/>
                    </a:lnTo>
                    <a:lnTo>
                      <a:pt x="2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4" name="Google Shape;15274;p22"/>
              <p:cNvSpPr/>
              <p:nvPr/>
            </p:nvSpPr>
            <p:spPr>
              <a:xfrm>
                <a:off x="-2075750" y="14078750"/>
                <a:ext cx="125400" cy="73750"/>
              </a:xfrm>
              <a:custGeom>
                <a:avLst/>
                <a:gdLst/>
                <a:ahLst/>
                <a:cxnLst/>
                <a:rect l="l" t="t" r="r" b="b"/>
                <a:pathLst>
                  <a:path w="5016" h="2950" extrusionOk="0">
                    <a:moveTo>
                      <a:pt x="61" y="1"/>
                    </a:moveTo>
                    <a:lnTo>
                      <a:pt x="0" y="153"/>
                    </a:lnTo>
                    <a:lnTo>
                      <a:pt x="152" y="214"/>
                    </a:lnTo>
                    <a:lnTo>
                      <a:pt x="304" y="305"/>
                    </a:lnTo>
                    <a:lnTo>
                      <a:pt x="4711" y="2828"/>
                    </a:lnTo>
                    <a:lnTo>
                      <a:pt x="4863" y="2949"/>
                    </a:lnTo>
                    <a:lnTo>
                      <a:pt x="5015" y="2828"/>
                    </a:lnTo>
                    <a:lnTo>
                      <a:pt x="4924" y="2767"/>
                    </a:lnTo>
                    <a:lnTo>
                      <a:pt x="4772" y="2676"/>
                    </a:lnTo>
                    <a:lnTo>
                      <a:pt x="365" y="153"/>
                    </a:lnTo>
                    <a:lnTo>
                      <a:pt x="213" y="62"/>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5" name="Google Shape;15275;p22"/>
              <p:cNvSpPr/>
              <p:nvPr/>
            </p:nvSpPr>
            <p:spPr>
              <a:xfrm>
                <a:off x="-1950375" y="14152475"/>
                <a:ext cx="121600" cy="71450"/>
              </a:xfrm>
              <a:custGeom>
                <a:avLst/>
                <a:gdLst/>
                <a:ahLst/>
                <a:cxnLst/>
                <a:rect l="l" t="t" r="r" b="b"/>
                <a:pathLst>
                  <a:path w="4864" h="2858" extrusionOk="0">
                    <a:moveTo>
                      <a:pt x="183" y="0"/>
                    </a:moveTo>
                    <a:lnTo>
                      <a:pt x="0" y="92"/>
                    </a:lnTo>
                    <a:lnTo>
                      <a:pt x="122" y="152"/>
                    </a:lnTo>
                    <a:lnTo>
                      <a:pt x="274" y="244"/>
                    </a:lnTo>
                    <a:lnTo>
                      <a:pt x="4681" y="2766"/>
                    </a:lnTo>
                    <a:lnTo>
                      <a:pt x="4833" y="2858"/>
                    </a:lnTo>
                    <a:lnTo>
                      <a:pt x="4864" y="2827"/>
                    </a:lnTo>
                    <a:lnTo>
                      <a:pt x="4742" y="2614"/>
                    </a:lnTo>
                    <a:lnTo>
                      <a:pt x="335" y="92"/>
                    </a:ln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6" name="Google Shape;15276;p22"/>
              <p:cNvSpPr/>
              <p:nvPr/>
            </p:nvSpPr>
            <p:spPr>
              <a:xfrm>
                <a:off x="-2074250" y="14079525"/>
                <a:ext cx="246250" cy="144400"/>
              </a:xfrm>
              <a:custGeom>
                <a:avLst/>
                <a:gdLst/>
                <a:ahLst/>
                <a:cxnLst/>
                <a:rect l="l" t="t" r="r" b="b"/>
                <a:pathLst>
                  <a:path w="9850" h="5776" extrusionOk="0">
                    <a:moveTo>
                      <a:pt x="9819" y="0"/>
                    </a:moveTo>
                    <a:lnTo>
                      <a:pt x="9788" y="31"/>
                    </a:lnTo>
                    <a:lnTo>
                      <a:pt x="9636" y="122"/>
                    </a:lnTo>
                    <a:lnTo>
                      <a:pt x="5229" y="2645"/>
                    </a:lnTo>
                    <a:lnTo>
                      <a:pt x="5077" y="2736"/>
                    </a:lnTo>
                    <a:lnTo>
                      <a:pt x="4955" y="2797"/>
                    </a:lnTo>
                    <a:lnTo>
                      <a:pt x="4803" y="2918"/>
                    </a:lnTo>
                    <a:lnTo>
                      <a:pt x="4651" y="3010"/>
                    </a:lnTo>
                    <a:lnTo>
                      <a:pt x="244" y="5532"/>
                    </a:lnTo>
                    <a:lnTo>
                      <a:pt x="92" y="5624"/>
                    </a:lnTo>
                    <a:lnTo>
                      <a:pt x="1" y="5654"/>
                    </a:lnTo>
                    <a:lnTo>
                      <a:pt x="62" y="5745"/>
                    </a:lnTo>
                    <a:lnTo>
                      <a:pt x="153" y="5776"/>
                    </a:lnTo>
                    <a:lnTo>
                      <a:pt x="305" y="5684"/>
                    </a:lnTo>
                    <a:lnTo>
                      <a:pt x="4712" y="3162"/>
                    </a:lnTo>
                    <a:lnTo>
                      <a:pt x="4864" y="3070"/>
                    </a:lnTo>
                    <a:lnTo>
                      <a:pt x="4955" y="3010"/>
                    </a:lnTo>
                    <a:lnTo>
                      <a:pt x="5138" y="2918"/>
                    </a:lnTo>
                    <a:lnTo>
                      <a:pt x="5290" y="2797"/>
                    </a:lnTo>
                    <a:lnTo>
                      <a:pt x="9697" y="274"/>
                    </a:lnTo>
                    <a:lnTo>
                      <a:pt x="9849" y="183"/>
                    </a:lnTo>
                    <a:lnTo>
                      <a:pt x="9849" y="61"/>
                    </a:lnTo>
                    <a:lnTo>
                      <a:pt x="9849" y="31"/>
                    </a:lnTo>
                    <a:lnTo>
                      <a:pt x="98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7" name="Google Shape;15277;p22"/>
              <p:cNvSpPr/>
              <p:nvPr/>
            </p:nvSpPr>
            <p:spPr>
              <a:xfrm>
                <a:off x="-2032450" y="14293050"/>
                <a:ext cx="74500" cy="775"/>
              </a:xfrm>
              <a:custGeom>
                <a:avLst/>
                <a:gdLst/>
                <a:ahLst/>
                <a:cxnLst/>
                <a:rect l="l" t="t" r="r" b="b"/>
                <a:pathLst>
                  <a:path w="2980" h="31" extrusionOk="0">
                    <a:moveTo>
                      <a:pt x="2979" y="31"/>
                    </a:move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8" name="Google Shape;15278;p22"/>
              <p:cNvSpPr/>
              <p:nvPr/>
            </p:nvSpPr>
            <p:spPr>
              <a:xfrm>
                <a:off x="-2076525" y="14224650"/>
                <a:ext cx="118575" cy="152000"/>
              </a:xfrm>
              <a:custGeom>
                <a:avLst/>
                <a:gdLst/>
                <a:ahLst/>
                <a:cxnLst/>
                <a:rect l="l" t="t" r="r" b="b"/>
                <a:pathLst>
                  <a:path w="4743" h="6080" extrusionOk="0">
                    <a:moveTo>
                      <a:pt x="1" y="1"/>
                    </a:moveTo>
                    <a:lnTo>
                      <a:pt x="1" y="31"/>
                    </a:lnTo>
                    <a:lnTo>
                      <a:pt x="1" y="92"/>
                    </a:lnTo>
                    <a:lnTo>
                      <a:pt x="1" y="305"/>
                    </a:lnTo>
                    <a:lnTo>
                      <a:pt x="1" y="5411"/>
                    </a:lnTo>
                    <a:lnTo>
                      <a:pt x="1" y="5624"/>
                    </a:lnTo>
                    <a:lnTo>
                      <a:pt x="1" y="5655"/>
                    </a:lnTo>
                    <a:lnTo>
                      <a:pt x="1" y="5746"/>
                    </a:lnTo>
                    <a:lnTo>
                      <a:pt x="1" y="5776"/>
                    </a:lnTo>
                    <a:lnTo>
                      <a:pt x="1" y="5898"/>
                    </a:lnTo>
                    <a:lnTo>
                      <a:pt x="1" y="6080"/>
                    </a:lnTo>
                    <a:lnTo>
                      <a:pt x="92" y="5867"/>
                    </a:lnTo>
                    <a:lnTo>
                      <a:pt x="183" y="5715"/>
                    </a:lnTo>
                    <a:lnTo>
                      <a:pt x="335" y="5472"/>
                    </a:lnTo>
                    <a:lnTo>
                      <a:pt x="1764" y="2980"/>
                    </a:lnTo>
                    <a:lnTo>
                      <a:pt x="4742" y="2919"/>
                    </a:lnTo>
                    <a:lnTo>
                      <a:pt x="1703" y="2919"/>
                    </a:lnTo>
                    <a:lnTo>
                      <a:pt x="1612" y="2858"/>
                    </a:lnTo>
                    <a:lnTo>
                      <a:pt x="183" y="5411"/>
                    </a:lnTo>
                    <a:lnTo>
                      <a:pt x="183" y="30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9" name="Google Shape;15279;p22"/>
              <p:cNvSpPr/>
              <p:nvPr/>
            </p:nvSpPr>
            <p:spPr>
              <a:xfrm>
                <a:off x="-2076525" y="14215550"/>
                <a:ext cx="3825" cy="7625"/>
              </a:xfrm>
              <a:custGeom>
                <a:avLst/>
                <a:gdLst/>
                <a:ahLst/>
                <a:cxnLst/>
                <a:rect l="l" t="t" r="r" b="b"/>
                <a:pathLst>
                  <a:path w="153" h="305" extrusionOk="0">
                    <a:moveTo>
                      <a:pt x="1" y="0"/>
                    </a:moveTo>
                    <a:lnTo>
                      <a:pt x="1" y="183"/>
                    </a:lnTo>
                    <a:lnTo>
                      <a:pt x="153" y="304"/>
                    </a:lnTo>
                    <a:lnTo>
                      <a:pt x="92" y="213"/>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0" name="Google Shape;15280;p22"/>
              <p:cNvSpPr/>
              <p:nvPr/>
            </p:nvSpPr>
            <p:spPr>
              <a:xfrm>
                <a:off x="-1942025" y="14293050"/>
                <a:ext cx="72975" cy="775"/>
              </a:xfrm>
              <a:custGeom>
                <a:avLst/>
                <a:gdLst/>
                <a:ahLst/>
                <a:cxnLst/>
                <a:rect l="l" t="t" r="r" b="b"/>
                <a:pathLst>
                  <a:path w="2919" h="31" extrusionOk="0">
                    <a:moveTo>
                      <a:pt x="1" y="31"/>
                    </a:moveTo>
                    <a:lnTo>
                      <a:pt x="2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1" name="Google Shape;15281;p22"/>
              <p:cNvSpPr/>
              <p:nvPr/>
            </p:nvSpPr>
            <p:spPr>
              <a:xfrm>
                <a:off x="-1865275" y="14296100"/>
                <a:ext cx="25875" cy="42575"/>
              </a:xfrm>
              <a:custGeom>
                <a:avLst/>
                <a:gdLst/>
                <a:ahLst/>
                <a:cxnLst/>
                <a:rect l="l" t="t" r="r" b="b"/>
                <a:pathLst>
                  <a:path w="1035" h="1703" extrusionOk="0">
                    <a:moveTo>
                      <a:pt x="1" y="0"/>
                    </a:moveTo>
                    <a:lnTo>
                      <a:pt x="1034" y="170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2" name="Google Shape;15282;p22"/>
              <p:cNvSpPr/>
              <p:nvPr/>
            </p:nvSpPr>
            <p:spPr>
              <a:xfrm>
                <a:off x="-1942025" y="14297600"/>
                <a:ext cx="72975" cy="1550"/>
              </a:xfrm>
              <a:custGeom>
                <a:avLst/>
                <a:gdLst/>
                <a:ahLst/>
                <a:cxnLst/>
                <a:rect l="l" t="t" r="r" b="b"/>
                <a:pathLst>
                  <a:path w="2919" h="62" extrusionOk="0">
                    <a:moveTo>
                      <a:pt x="2919" y="62"/>
                    </a:move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3" name="Google Shape;15283;p22"/>
              <p:cNvSpPr/>
              <p:nvPr/>
            </p:nvSpPr>
            <p:spPr>
              <a:xfrm>
                <a:off x="-2079550" y="14220100"/>
                <a:ext cx="129950" cy="80575"/>
              </a:xfrm>
              <a:custGeom>
                <a:avLst/>
                <a:gdLst/>
                <a:ahLst/>
                <a:cxnLst/>
                <a:rect l="l" t="t" r="r" b="b"/>
                <a:pathLst>
                  <a:path w="5198" h="3223" extrusionOk="0">
                    <a:moveTo>
                      <a:pt x="0" y="1"/>
                    </a:moveTo>
                    <a:lnTo>
                      <a:pt x="122" y="213"/>
                    </a:lnTo>
                    <a:lnTo>
                      <a:pt x="152" y="244"/>
                    </a:lnTo>
                    <a:lnTo>
                      <a:pt x="152" y="305"/>
                    </a:lnTo>
                    <a:lnTo>
                      <a:pt x="334" y="608"/>
                    </a:lnTo>
                    <a:lnTo>
                      <a:pt x="1824" y="3131"/>
                    </a:lnTo>
                    <a:lnTo>
                      <a:pt x="1854" y="3222"/>
                    </a:lnTo>
                    <a:lnTo>
                      <a:pt x="4894" y="3222"/>
                    </a:lnTo>
                    <a:lnTo>
                      <a:pt x="5046" y="3131"/>
                    </a:lnTo>
                    <a:lnTo>
                      <a:pt x="4863" y="2949"/>
                    </a:lnTo>
                    <a:lnTo>
                      <a:pt x="1945" y="2949"/>
                    </a:lnTo>
                    <a:lnTo>
                      <a:pt x="456" y="426"/>
                    </a:lnTo>
                    <a:lnTo>
                      <a:pt x="4863" y="2949"/>
                    </a:lnTo>
                    <a:lnTo>
                      <a:pt x="5198" y="2949"/>
                    </a:lnTo>
                    <a:lnTo>
                      <a:pt x="5137" y="2919"/>
                    </a:lnTo>
                    <a:lnTo>
                      <a:pt x="4985" y="2858"/>
                    </a:lnTo>
                    <a:lnTo>
                      <a:pt x="578" y="305"/>
                    </a:lnTo>
                    <a:lnTo>
                      <a:pt x="426" y="213"/>
                    </a:lnTo>
                    <a:lnTo>
                      <a:pt x="304" y="153"/>
                    </a:lnTo>
                    <a:lnTo>
                      <a:pt x="152" y="6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4" name="Google Shape;15284;p22"/>
              <p:cNvSpPr/>
              <p:nvPr/>
            </p:nvSpPr>
            <p:spPr>
              <a:xfrm>
                <a:off x="-1950375" y="14296100"/>
                <a:ext cx="122375" cy="72200"/>
              </a:xfrm>
              <a:custGeom>
                <a:avLst/>
                <a:gdLst/>
                <a:ahLst/>
                <a:cxnLst/>
                <a:rect l="l" t="t" r="r" b="b"/>
                <a:pathLst>
                  <a:path w="4895" h="2888" extrusionOk="0">
                    <a:moveTo>
                      <a:pt x="3253" y="122"/>
                    </a:moveTo>
                    <a:lnTo>
                      <a:pt x="4742" y="2645"/>
                    </a:lnTo>
                    <a:lnTo>
                      <a:pt x="4742" y="2645"/>
                    </a:lnTo>
                    <a:lnTo>
                      <a:pt x="335" y="122"/>
                    </a:lnTo>
                    <a:close/>
                    <a:moveTo>
                      <a:pt x="3405" y="0"/>
                    </a:moveTo>
                    <a:lnTo>
                      <a:pt x="3374" y="61"/>
                    </a:lnTo>
                    <a:lnTo>
                      <a:pt x="0" y="61"/>
                    </a:lnTo>
                    <a:lnTo>
                      <a:pt x="61" y="122"/>
                    </a:lnTo>
                    <a:lnTo>
                      <a:pt x="152" y="152"/>
                    </a:lnTo>
                    <a:lnTo>
                      <a:pt x="304" y="213"/>
                    </a:lnTo>
                    <a:lnTo>
                      <a:pt x="4712" y="2766"/>
                    </a:lnTo>
                    <a:lnTo>
                      <a:pt x="4864" y="2857"/>
                    </a:lnTo>
                    <a:lnTo>
                      <a:pt x="4894" y="2888"/>
                    </a:lnTo>
                    <a:lnTo>
                      <a:pt x="4894" y="2888"/>
                    </a:lnTo>
                    <a:lnTo>
                      <a:pt x="4833" y="2766"/>
                    </a:lnTo>
                    <a:lnTo>
                      <a:pt x="4894" y="2766"/>
                    </a:lnTo>
                    <a:lnTo>
                      <a:pt x="4894" y="2553"/>
                    </a:lnTo>
                    <a:lnTo>
                      <a:pt x="4408" y="1702"/>
                    </a:lnTo>
                    <a:lnTo>
                      <a:pt x="3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5" name="Google Shape;15285;p22"/>
              <p:cNvSpPr/>
              <p:nvPr/>
            </p:nvSpPr>
            <p:spPr>
              <a:xfrm>
                <a:off x="-1957975" y="14293800"/>
                <a:ext cx="7625" cy="2325"/>
              </a:xfrm>
              <a:custGeom>
                <a:avLst/>
                <a:gdLst/>
                <a:ahLst/>
                <a:cxnLst/>
                <a:rect l="l" t="t" r="r" b="b"/>
                <a:pathLst>
                  <a:path w="305" h="93" extrusionOk="0">
                    <a:moveTo>
                      <a:pt x="0" y="1"/>
                    </a:moveTo>
                    <a:lnTo>
                      <a:pt x="152" y="92"/>
                    </a:lnTo>
                    <a:lnTo>
                      <a:pt x="3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6" name="Google Shape;15286;p22"/>
              <p:cNvSpPr/>
              <p:nvPr/>
            </p:nvSpPr>
            <p:spPr>
              <a:xfrm>
                <a:off x="-1958725" y="14223900"/>
                <a:ext cx="130725" cy="73725"/>
              </a:xfrm>
              <a:custGeom>
                <a:avLst/>
                <a:gdLst/>
                <a:ahLst/>
                <a:cxnLst/>
                <a:rect l="l" t="t" r="r" b="b"/>
                <a:pathLst>
                  <a:path w="5229" h="2949" extrusionOk="0">
                    <a:moveTo>
                      <a:pt x="5076" y="213"/>
                    </a:moveTo>
                    <a:lnTo>
                      <a:pt x="3587" y="2767"/>
                    </a:lnTo>
                    <a:lnTo>
                      <a:pt x="669" y="2767"/>
                    </a:lnTo>
                    <a:lnTo>
                      <a:pt x="5076" y="213"/>
                    </a:lnTo>
                    <a:close/>
                    <a:moveTo>
                      <a:pt x="5167" y="1"/>
                    </a:moveTo>
                    <a:lnTo>
                      <a:pt x="5107" y="31"/>
                    </a:lnTo>
                    <a:lnTo>
                      <a:pt x="4955" y="122"/>
                    </a:lnTo>
                    <a:lnTo>
                      <a:pt x="547" y="2645"/>
                    </a:lnTo>
                    <a:lnTo>
                      <a:pt x="395" y="2736"/>
                    </a:lnTo>
                    <a:lnTo>
                      <a:pt x="334" y="2767"/>
                    </a:lnTo>
                    <a:lnTo>
                      <a:pt x="304" y="2767"/>
                    </a:lnTo>
                    <a:lnTo>
                      <a:pt x="152" y="2858"/>
                    </a:lnTo>
                    <a:lnTo>
                      <a:pt x="0" y="2919"/>
                    </a:lnTo>
                    <a:lnTo>
                      <a:pt x="304" y="2919"/>
                    </a:lnTo>
                    <a:lnTo>
                      <a:pt x="3678" y="2949"/>
                    </a:lnTo>
                    <a:lnTo>
                      <a:pt x="3708" y="2949"/>
                    </a:lnTo>
                    <a:lnTo>
                      <a:pt x="3739" y="2888"/>
                    </a:lnTo>
                    <a:lnTo>
                      <a:pt x="5228" y="335"/>
                    </a:lnTo>
                    <a:lnTo>
                      <a:pt x="5228" y="122"/>
                    </a:lnTo>
                    <a:lnTo>
                      <a:pt x="5167" y="122"/>
                    </a:lnTo>
                    <a:lnTo>
                      <a:pt x="5198" y="31"/>
                    </a:lnTo>
                    <a:lnTo>
                      <a:pt x="5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7" name="Google Shape;15287;p22"/>
              <p:cNvSpPr/>
              <p:nvPr/>
            </p:nvSpPr>
            <p:spPr>
              <a:xfrm>
                <a:off x="-1744450" y="14299900"/>
                <a:ext cx="38775" cy="117025"/>
              </a:xfrm>
              <a:custGeom>
                <a:avLst/>
                <a:gdLst/>
                <a:ahLst/>
                <a:cxnLst/>
                <a:rect l="l" t="t" r="r" b="b"/>
                <a:pathLst>
                  <a:path w="1551" h="4681" extrusionOk="0">
                    <a:moveTo>
                      <a:pt x="1551" y="0"/>
                    </a:moveTo>
                    <a:lnTo>
                      <a:pt x="1490" y="61"/>
                    </a:lnTo>
                    <a:lnTo>
                      <a:pt x="1" y="2614"/>
                    </a:lnTo>
                    <a:lnTo>
                      <a:pt x="92" y="2614"/>
                    </a:lnTo>
                    <a:lnTo>
                      <a:pt x="141" y="2702"/>
                    </a:lnTo>
                    <a:lnTo>
                      <a:pt x="141" y="2702"/>
                    </a:lnTo>
                    <a:lnTo>
                      <a:pt x="1551" y="182"/>
                    </a:lnTo>
                    <a:lnTo>
                      <a:pt x="1551" y="0"/>
                    </a:lnTo>
                    <a:close/>
                    <a:moveTo>
                      <a:pt x="141" y="2702"/>
                    </a:moveTo>
                    <a:lnTo>
                      <a:pt x="122" y="2736"/>
                    </a:lnTo>
                    <a:lnTo>
                      <a:pt x="1247" y="4681"/>
                    </a:lnTo>
                    <a:lnTo>
                      <a:pt x="141" y="270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8" name="Google Shape;15288;p22"/>
              <p:cNvSpPr/>
              <p:nvPr/>
            </p:nvSpPr>
            <p:spPr>
              <a:xfrm>
                <a:off x="-1698850" y="14300650"/>
                <a:ext cx="41050" cy="94250"/>
              </a:xfrm>
              <a:custGeom>
                <a:avLst/>
                <a:gdLst/>
                <a:ahLst/>
                <a:cxnLst/>
                <a:rect l="l" t="t" r="r" b="b"/>
                <a:pathLst>
                  <a:path w="1642" h="3770" extrusionOk="0">
                    <a:moveTo>
                      <a:pt x="0" y="0"/>
                    </a:moveTo>
                    <a:lnTo>
                      <a:pt x="0" y="152"/>
                    </a:lnTo>
                    <a:lnTo>
                      <a:pt x="1459" y="2706"/>
                    </a:lnTo>
                    <a:lnTo>
                      <a:pt x="851" y="3770"/>
                    </a:lnTo>
                    <a:lnTo>
                      <a:pt x="882" y="3770"/>
                    </a:lnTo>
                    <a:lnTo>
                      <a:pt x="1551" y="2615"/>
                    </a:lnTo>
                    <a:lnTo>
                      <a:pt x="1642" y="2615"/>
                    </a:lnTo>
                    <a:lnTo>
                      <a:pt x="152" y="9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9" name="Google Shape;15289;p22"/>
              <p:cNvSpPr/>
              <p:nvPr/>
            </p:nvSpPr>
            <p:spPr>
              <a:xfrm>
                <a:off x="-1823475" y="14372075"/>
                <a:ext cx="41050" cy="68425"/>
              </a:xfrm>
              <a:custGeom>
                <a:avLst/>
                <a:gdLst/>
                <a:ahLst/>
                <a:cxnLst/>
                <a:rect l="l" t="t" r="r" b="b"/>
                <a:pathLst>
                  <a:path w="1642" h="2737" extrusionOk="0">
                    <a:moveTo>
                      <a:pt x="0" y="1"/>
                    </a:moveTo>
                    <a:lnTo>
                      <a:pt x="0" y="183"/>
                    </a:lnTo>
                    <a:lnTo>
                      <a:pt x="1490" y="2736"/>
                    </a:lnTo>
                    <a:lnTo>
                      <a:pt x="1520" y="2645"/>
                    </a:lnTo>
                    <a:lnTo>
                      <a:pt x="1642" y="2645"/>
                    </a:lnTo>
                    <a:lnTo>
                      <a:pt x="152" y="12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0" name="Google Shape;15290;p22"/>
              <p:cNvSpPr/>
              <p:nvPr/>
            </p:nvSpPr>
            <p:spPr>
              <a:xfrm>
                <a:off x="-1829550" y="14365250"/>
                <a:ext cx="1550" cy="3050"/>
              </a:xfrm>
              <a:custGeom>
                <a:avLst/>
                <a:gdLst/>
                <a:ahLst/>
                <a:cxnLst/>
                <a:rect l="l" t="t" r="r" b="b"/>
                <a:pathLst>
                  <a:path w="62" h="122" extrusionOk="0">
                    <a:moveTo>
                      <a:pt x="0" y="0"/>
                    </a:moveTo>
                    <a:lnTo>
                      <a:pt x="61" y="122"/>
                    </a:lnTo>
                    <a:lnTo>
                      <a:pt x="61" y="31"/>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1" name="Google Shape;15291;p22"/>
              <p:cNvSpPr/>
              <p:nvPr/>
            </p:nvSpPr>
            <p:spPr>
              <a:xfrm>
                <a:off x="-1820425" y="14365250"/>
                <a:ext cx="109450" cy="53200"/>
              </a:xfrm>
              <a:custGeom>
                <a:avLst/>
                <a:gdLst/>
                <a:ahLst/>
                <a:cxnLst/>
                <a:rect l="l" t="t" r="r" b="b"/>
                <a:pathLst>
                  <a:path w="4378" h="2128" extrusionOk="0">
                    <a:moveTo>
                      <a:pt x="3192" y="0"/>
                    </a:moveTo>
                    <a:lnTo>
                      <a:pt x="3070" y="31"/>
                    </a:lnTo>
                    <a:lnTo>
                      <a:pt x="152" y="31"/>
                    </a:lnTo>
                    <a:lnTo>
                      <a:pt x="0" y="122"/>
                    </a:lnTo>
                    <a:lnTo>
                      <a:pt x="152" y="182"/>
                    </a:lnTo>
                    <a:lnTo>
                      <a:pt x="3070" y="182"/>
                    </a:lnTo>
                    <a:lnTo>
                      <a:pt x="4225" y="2128"/>
                    </a:lnTo>
                    <a:cubicBezTo>
                      <a:pt x="4255" y="2097"/>
                      <a:pt x="4347" y="2067"/>
                      <a:pt x="4377" y="2067"/>
                    </a:cubicBezTo>
                    <a:lnTo>
                      <a:pt x="31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2" name="Google Shape;15292;p22"/>
              <p:cNvSpPr/>
              <p:nvPr/>
            </p:nvSpPr>
            <p:spPr>
              <a:xfrm>
                <a:off x="-1794600" y="14436675"/>
                <a:ext cx="43350" cy="16725"/>
              </a:xfrm>
              <a:custGeom>
                <a:avLst/>
                <a:gdLst/>
                <a:ahLst/>
                <a:cxnLst/>
                <a:rect l="l" t="t" r="r" b="b"/>
                <a:pathLst>
                  <a:path w="1734" h="669" extrusionOk="0">
                    <a:moveTo>
                      <a:pt x="456" y="0"/>
                    </a:moveTo>
                    <a:lnTo>
                      <a:pt x="365" y="31"/>
                    </a:lnTo>
                    <a:lnTo>
                      <a:pt x="335" y="122"/>
                    </a:lnTo>
                    <a:lnTo>
                      <a:pt x="0" y="669"/>
                    </a:lnTo>
                    <a:cubicBezTo>
                      <a:pt x="61" y="639"/>
                      <a:pt x="183" y="608"/>
                      <a:pt x="274" y="608"/>
                    </a:cubicBezTo>
                    <a:lnTo>
                      <a:pt x="487" y="183"/>
                    </a:lnTo>
                    <a:lnTo>
                      <a:pt x="1338" y="183"/>
                    </a:lnTo>
                    <a:cubicBezTo>
                      <a:pt x="1490" y="122"/>
                      <a:pt x="1581" y="61"/>
                      <a:pt x="17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3" name="Google Shape;15293;p22"/>
              <p:cNvSpPr/>
              <p:nvPr/>
            </p:nvSpPr>
            <p:spPr>
              <a:xfrm>
                <a:off x="-1677575" y="14365250"/>
                <a:ext cx="34975" cy="29650"/>
              </a:xfrm>
              <a:custGeom>
                <a:avLst/>
                <a:gdLst/>
                <a:ahLst/>
                <a:cxnLst/>
                <a:rect l="l" t="t" r="r" b="b"/>
                <a:pathLst>
                  <a:path w="1399" h="1186" extrusionOk="0">
                    <a:moveTo>
                      <a:pt x="669" y="0"/>
                    </a:moveTo>
                    <a:lnTo>
                      <a:pt x="669" y="31"/>
                    </a:lnTo>
                    <a:lnTo>
                      <a:pt x="0" y="1186"/>
                    </a:lnTo>
                    <a:cubicBezTo>
                      <a:pt x="92" y="1094"/>
                      <a:pt x="213" y="1034"/>
                      <a:pt x="335" y="912"/>
                    </a:cubicBezTo>
                    <a:lnTo>
                      <a:pt x="760" y="182"/>
                    </a:lnTo>
                    <a:lnTo>
                      <a:pt x="1216" y="182"/>
                    </a:lnTo>
                    <a:cubicBezTo>
                      <a:pt x="1277" y="122"/>
                      <a:pt x="1368" y="91"/>
                      <a:pt x="1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4" name="Google Shape;15294;p22"/>
              <p:cNvSpPr/>
              <p:nvPr/>
            </p:nvSpPr>
            <p:spPr>
              <a:xfrm>
                <a:off x="-1821950" y="14297600"/>
                <a:ext cx="118550" cy="70700"/>
              </a:xfrm>
              <a:custGeom>
                <a:avLst/>
                <a:gdLst/>
                <a:ahLst/>
                <a:cxnLst/>
                <a:rect l="l" t="t" r="r" b="b"/>
                <a:pathLst>
                  <a:path w="4742" h="2828" extrusionOk="0">
                    <a:moveTo>
                      <a:pt x="4499" y="1"/>
                    </a:moveTo>
                    <a:lnTo>
                      <a:pt x="91" y="2554"/>
                    </a:lnTo>
                    <a:lnTo>
                      <a:pt x="0" y="2797"/>
                    </a:lnTo>
                    <a:lnTo>
                      <a:pt x="31" y="2828"/>
                    </a:lnTo>
                    <a:lnTo>
                      <a:pt x="183" y="2706"/>
                    </a:lnTo>
                    <a:lnTo>
                      <a:pt x="4590" y="153"/>
                    </a:lnTo>
                    <a:lnTo>
                      <a:pt x="4742" y="92"/>
                    </a:lnTo>
                    <a:lnTo>
                      <a:pt x="4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5" name="Google Shape;15295;p22"/>
              <p:cNvSpPr/>
              <p:nvPr/>
            </p:nvSpPr>
            <p:spPr>
              <a:xfrm>
                <a:off x="-1828025" y="14371325"/>
                <a:ext cx="4575" cy="92725"/>
              </a:xfrm>
              <a:custGeom>
                <a:avLst/>
                <a:gdLst/>
                <a:ahLst/>
                <a:cxnLst/>
                <a:rect l="l" t="t" r="r" b="b"/>
                <a:pathLst>
                  <a:path w="183" h="3709" extrusionOk="0">
                    <a:moveTo>
                      <a:pt x="122" y="0"/>
                    </a:moveTo>
                    <a:lnTo>
                      <a:pt x="0" y="213"/>
                    </a:lnTo>
                    <a:lnTo>
                      <a:pt x="0" y="3709"/>
                    </a:lnTo>
                    <a:cubicBezTo>
                      <a:pt x="91" y="3709"/>
                      <a:pt x="122" y="3678"/>
                      <a:pt x="182" y="3678"/>
                    </a:cubicBezTo>
                    <a:lnTo>
                      <a:pt x="182" y="213"/>
                    </a:lnTo>
                    <a:lnTo>
                      <a:pt x="182" y="3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6" name="Google Shape;15296;p22"/>
              <p:cNvSpPr/>
              <p:nvPr/>
            </p:nvSpPr>
            <p:spPr>
              <a:xfrm>
                <a:off x="-1702650" y="14299125"/>
                <a:ext cx="4575" cy="114000"/>
              </a:xfrm>
              <a:custGeom>
                <a:avLst/>
                <a:gdLst/>
                <a:ahLst/>
                <a:cxnLst/>
                <a:rect l="l" t="t" r="r" b="b"/>
                <a:pathLst>
                  <a:path w="183" h="4560" extrusionOk="0">
                    <a:moveTo>
                      <a:pt x="0" y="1"/>
                    </a:moveTo>
                    <a:lnTo>
                      <a:pt x="0" y="61"/>
                    </a:lnTo>
                    <a:lnTo>
                      <a:pt x="0" y="244"/>
                    </a:lnTo>
                    <a:lnTo>
                      <a:pt x="0" y="4560"/>
                    </a:lnTo>
                    <a:cubicBezTo>
                      <a:pt x="92" y="4499"/>
                      <a:pt x="122" y="4469"/>
                      <a:pt x="183" y="4438"/>
                    </a:cubicBezTo>
                    <a:lnTo>
                      <a:pt x="183" y="244"/>
                    </a:lnTo>
                    <a:lnTo>
                      <a:pt x="183" y="61"/>
                    </a:lnTo>
                    <a:lnTo>
                      <a:pt x="122" y="1"/>
                    </a:lnTo>
                    <a:lnTo>
                      <a:pt x="92" y="61"/>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7" name="Google Shape;15297;p22"/>
              <p:cNvSpPr/>
              <p:nvPr/>
            </p:nvSpPr>
            <p:spPr>
              <a:xfrm>
                <a:off x="-1824225" y="14367525"/>
                <a:ext cx="101075" cy="58525"/>
              </a:xfrm>
              <a:custGeom>
                <a:avLst/>
                <a:gdLst/>
                <a:ahLst/>
                <a:cxnLst/>
                <a:rect l="l" t="t" r="r" b="b"/>
                <a:pathLst>
                  <a:path w="4043" h="2341" extrusionOk="0">
                    <a:moveTo>
                      <a:pt x="91" y="0"/>
                    </a:moveTo>
                    <a:lnTo>
                      <a:pt x="0" y="152"/>
                    </a:lnTo>
                    <a:lnTo>
                      <a:pt x="91" y="183"/>
                    </a:lnTo>
                    <a:lnTo>
                      <a:pt x="243" y="243"/>
                    </a:lnTo>
                    <a:lnTo>
                      <a:pt x="3830" y="2341"/>
                    </a:lnTo>
                    <a:cubicBezTo>
                      <a:pt x="3921" y="2310"/>
                      <a:pt x="3952" y="2280"/>
                      <a:pt x="4043" y="2219"/>
                    </a:cubicBezTo>
                    <a:lnTo>
                      <a:pt x="304" y="61"/>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8" name="Google Shape;15298;p22"/>
              <p:cNvSpPr/>
              <p:nvPr/>
            </p:nvSpPr>
            <p:spPr>
              <a:xfrm>
                <a:off x="-1743675" y="14011900"/>
                <a:ext cx="40275" cy="132225"/>
              </a:xfrm>
              <a:custGeom>
                <a:avLst/>
                <a:gdLst/>
                <a:ahLst/>
                <a:cxnLst/>
                <a:rect l="l" t="t" r="r" b="b"/>
                <a:pathLst>
                  <a:path w="1611" h="5289" extrusionOk="0">
                    <a:moveTo>
                      <a:pt x="1611" y="0"/>
                    </a:moveTo>
                    <a:lnTo>
                      <a:pt x="1459" y="91"/>
                    </a:lnTo>
                    <a:lnTo>
                      <a:pt x="0" y="2675"/>
                    </a:lnTo>
                    <a:lnTo>
                      <a:pt x="91" y="2675"/>
                    </a:lnTo>
                    <a:lnTo>
                      <a:pt x="1611" y="5289"/>
                    </a:lnTo>
                    <a:lnTo>
                      <a:pt x="1611" y="5289"/>
                    </a:lnTo>
                    <a:lnTo>
                      <a:pt x="152" y="2736"/>
                    </a:lnTo>
                    <a:lnTo>
                      <a:pt x="1611" y="183"/>
                    </a:lnTo>
                    <a:lnTo>
                      <a:pt x="16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9" name="Google Shape;15299;p22"/>
              <p:cNvSpPr/>
              <p:nvPr/>
            </p:nvSpPr>
            <p:spPr>
              <a:xfrm>
                <a:off x="-1698850" y="14011900"/>
                <a:ext cx="41050" cy="132225"/>
              </a:xfrm>
              <a:custGeom>
                <a:avLst/>
                <a:gdLst/>
                <a:ahLst/>
                <a:cxnLst/>
                <a:rect l="l" t="t" r="r" b="b"/>
                <a:pathLst>
                  <a:path w="1642" h="5289" extrusionOk="0">
                    <a:moveTo>
                      <a:pt x="0" y="0"/>
                    </a:moveTo>
                    <a:lnTo>
                      <a:pt x="0" y="183"/>
                    </a:lnTo>
                    <a:lnTo>
                      <a:pt x="1487" y="2732"/>
                    </a:lnTo>
                    <a:lnTo>
                      <a:pt x="1487" y="2732"/>
                    </a:lnTo>
                    <a:lnTo>
                      <a:pt x="1520" y="2675"/>
                    </a:lnTo>
                    <a:lnTo>
                      <a:pt x="1642" y="2675"/>
                    </a:lnTo>
                    <a:lnTo>
                      <a:pt x="152" y="91"/>
                    </a:lnTo>
                    <a:lnTo>
                      <a:pt x="0" y="0"/>
                    </a:lnTo>
                    <a:close/>
                    <a:moveTo>
                      <a:pt x="1487" y="2732"/>
                    </a:moveTo>
                    <a:lnTo>
                      <a:pt x="0" y="5289"/>
                    </a:lnTo>
                    <a:lnTo>
                      <a:pt x="1490" y="2736"/>
                    </a:lnTo>
                    <a:lnTo>
                      <a:pt x="1487" y="273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0" name="Google Shape;15300;p22"/>
              <p:cNvSpPr/>
              <p:nvPr/>
            </p:nvSpPr>
            <p:spPr>
              <a:xfrm>
                <a:off x="-1702650" y="14003525"/>
                <a:ext cx="3825" cy="3075"/>
              </a:xfrm>
              <a:custGeom>
                <a:avLst/>
                <a:gdLst/>
                <a:ahLst/>
                <a:cxnLst/>
                <a:rect l="l" t="t" r="r" b="b"/>
                <a:pathLst>
                  <a:path w="153" h="123" extrusionOk="0">
                    <a:moveTo>
                      <a:pt x="92" y="1"/>
                    </a:moveTo>
                    <a:lnTo>
                      <a:pt x="0" y="122"/>
                    </a:lnTo>
                    <a:lnTo>
                      <a:pt x="92" y="62"/>
                    </a:lnTo>
                    <a:lnTo>
                      <a:pt x="152" y="122"/>
                    </a:lnTo>
                    <a:lnTo>
                      <a:pt x="122" y="62"/>
                    </a:lnTo>
                    <a:lnTo>
                      <a:pt x="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1" name="Google Shape;15301;p22"/>
              <p:cNvSpPr/>
              <p:nvPr/>
            </p:nvSpPr>
            <p:spPr>
              <a:xfrm>
                <a:off x="-1743675" y="14160075"/>
                <a:ext cx="40275" cy="132250"/>
              </a:xfrm>
              <a:custGeom>
                <a:avLst/>
                <a:gdLst/>
                <a:ahLst/>
                <a:cxnLst/>
                <a:rect l="l" t="t" r="r" b="b"/>
                <a:pathLst>
                  <a:path w="1611" h="5290" extrusionOk="0">
                    <a:moveTo>
                      <a:pt x="1611" y="0"/>
                    </a:moveTo>
                    <a:lnTo>
                      <a:pt x="91" y="2614"/>
                    </a:lnTo>
                    <a:lnTo>
                      <a:pt x="0" y="2614"/>
                    </a:lnTo>
                    <a:lnTo>
                      <a:pt x="1459" y="5198"/>
                    </a:lnTo>
                    <a:lnTo>
                      <a:pt x="1611" y="5289"/>
                    </a:lnTo>
                    <a:lnTo>
                      <a:pt x="1611" y="5107"/>
                    </a:lnTo>
                    <a:lnTo>
                      <a:pt x="152" y="2554"/>
                    </a:lnTo>
                    <a:lnTo>
                      <a:pt x="16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2" name="Google Shape;15302;p22"/>
              <p:cNvSpPr/>
              <p:nvPr/>
            </p:nvSpPr>
            <p:spPr>
              <a:xfrm>
                <a:off x="-1698850" y="14160075"/>
                <a:ext cx="41050" cy="132250"/>
              </a:xfrm>
              <a:custGeom>
                <a:avLst/>
                <a:gdLst/>
                <a:ahLst/>
                <a:cxnLst/>
                <a:rect l="l" t="t" r="r" b="b"/>
                <a:pathLst>
                  <a:path w="1642" h="5290" extrusionOk="0">
                    <a:moveTo>
                      <a:pt x="0" y="0"/>
                    </a:moveTo>
                    <a:lnTo>
                      <a:pt x="1487" y="2558"/>
                    </a:lnTo>
                    <a:lnTo>
                      <a:pt x="1487" y="2558"/>
                    </a:lnTo>
                    <a:lnTo>
                      <a:pt x="1490" y="2554"/>
                    </a:lnTo>
                    <a:lnTo>
                      <a:pt x="0" y="0"/>
                    </a:lnTo>
                    <a:close/>
                    <a:moveTo>
                      <a:pt x="1487" y="2558"/>
                    </a:moveTo>
                    <a:lnTo>
                      <a:pt x="0" y="5107"/>
                    </a:lnTo>
                    <a:lnTo>
                      <a:pt x="0" y="5289"/>
                    </a:lnTo>
                    <a:lnTo>
                      <a:pt x="152" y="5198"/>
                    </a:lnTo>
                    <a:lnTo>
                      <a:pt x="1642" y="2614"/>
                    </a:lnTo>
                    <a:lnTo>
                      <a:pt x="1520" y="2614"/>
                    </a:lnTo>
                    <a:lnTo>
                      <a:pt x="1487" y="255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3" name="Google Shape;15303;p22"/>
              <p:cNvSpPr/>
              <p:nvPr/>
            </p:nvSpPr>
            <p:spPr>
              <a:xfrm>
                <a:off x="-1702650" y="14297600"/>
                <a:ext cx="3050" cy="3075"/>
              </a:xfrm>
              <a:custGeom>
                <a:avLst/>
                <a:gdLst/>
                <a:ahLst/>
                <a:cxnLst/>
                <a:rect l="l" t="t" r="r" b="b"/>
                <a:pathLst>
                  <a:path w="122" h="123" extrusionOk="0">
                    <a:moveTo>
                      <a:pt x="0" y="1"/>
                    </a:moveTo>
                    <a:lnTo>
                      <a:pt x="92" y="122"/>
                    </a:lnTo>
                    <a:lnTo>
                      <a:pt x="122" y="62"/>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4" name="Google Shape;15304;p22"/>
              <p:cNvSpPr/>
              <p:nvPr/>
            </p:nvSpPr>
            <p:spPr>
              <a:xfrm>
                <a:off x="-1823475" y="14084075"/>
                <a:ext cx="41050" cy="68425"/>
              </a:xfrm>
              <a:custGeom>
                <a:avLst/>
                <a:gdLst/>
                <a:ahLst/>
                <a:cxnLst/>
                <a:rect l="l" t="t" r="r" b="b"/>
                <a:pathLst>
                  <a:path w="1642" h="2737" extrusionOk="0">
                    <a:moveTo>
                      <a:pt x="0" y="1"/>
                    </a:moveTo>
                    <a:lnTo>
                      <a:pt x="0" y="183"/>
                    </a:lnTo>
                    <a:lnTo>
                      <a:pt x="1490" y="2736"/>
                    </a:lnTo>
                    <a:lnTo>
                      <a:pt x="1520" y="2615"/>
                    </a:lnTo>
                    <a:lnTo>
                      <a:pt x="1642" y="2615"/>
                    </a:lnTo>
                    <a:lnTo>
                      <a:pt x="152" y="9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5" name="Google Shape;15305;p22"/>
              <p:cNvSpPr/>
              <p:nvPr/>
            </p:nvSpPr>
            <p:spPr>
              <a:xfrm>
                <a:off x="-1821200" y="14077250"/>
                <a:ext cx="117800" cy="70675"/>
              </a:xfrm>
              <a:custGeom>
                <a:avLst/>
                <a:gdLst/>
                <a:ahLst/>
                <a:cxnLst/>
                <a:rect l="l" t="t" r="r" b="b"/>
                <a:pathLst>
                  <a:path w="4712" h="2827" extrusionOk="0">
                    <a:moveTo>
                      <a:pt x="153" y="0"/>
                    </a:moveTo>
                    <a:lnTo>
                      <a:pt x="1" y="122"/>
                    </a:lnTo>
                    <a:lnTo>
                      <a:pt x="153" y="213"/>
                    </a:lnTo>
                    <a:lnTo>
                      <a:pt x="3101" y="213"/>
                    </a:lnTo>
                    <a:lnTo>
                      <a:pt x="4560" y="2736"/>
                    </a:lnTo>
                    <a:lnTo>
                      <a:pt x="4712" y="2827"/>
                    </a:lnTo>
                    <a:lnTo>
                      <a:pt x="4712" y="2675"/>
                    </a:lnTo>
                    <a:lnTo>
                      <a:pt x="3192" y="61"/>
                    </a:lnTo>
                    <a:lnTo>
                      <a:pt x="3101" y="61"/>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6" name="Google Shape;15306;p22"/>
              <p:cNvSpPr/>
              <p:nvPr/>
            </p:nvSpPr>
            <p:spPr>
              <a:xfrm>
                <a:off x="-1829550" y="14077250"/>
                <a:ext cx="3825" cy="3050"/>
              </a:xfrm>
              <a:custGeom>
                <a:avLst/>
                <a:gdLst/>
                <a:ahLst/>
                <a:cxnLst/>
                <a:rect l="l" t="t" r="r" b="b"/>
                <a:pathLst>
                  <a:path w="153" h="122" extrusionOk="0">
                    <a:moveTo>
                      <a:pt x="0" y="0"/>
                    </a:moveTo>
                    <a:lnTo>
                      <a:pt x="31" y="91"/>
                    </a:lnTo>
                    <a:lnTo>
                      <a:pt x="61" y="122"/>
                    </a:lnTo>
                    <a:lnTo>
                      <a:pt x="61" y="61"/>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7" name="Google Shape;15307;p22"/>
              <p:cNvSpPr/>
              <p:nvPr/>
            </p:nvSpPr>
            <p:spPr>
              <a:xfrm>
                <a:off x="-1619075" y="14152475"/>
                <a:ext cx="41075" cy="67650"/>
              </a:xfrm>
              <a:custGeom>
                <a:avLst/>
                <a:gdLst/>
                <a:ahLst/>
                <a:cxnLst/>
                <a:rect l="l" t="t" r="r" b="b"/>
                <a:pathLst>
                  <a:path w="1643" h="2706" extrusionOk="0">
                    <a:moveTo>
                      <a:pt x="153" y="0"/>
                    </a:moveTo>
                    <a:lnTo>
                      <a:pt x="92" y="92"/>
                    </a:lnTo>
                    <a:lnTo>
                      <a:pt x="1" y="92"/>
                    </a:lnTo>
                    <a:lnTo>
                      <a:pt x="1460" y="2614"/>
                    </a:lnTo>
                    <a:lnTo>
                      <a:pt x="1642" y="2706"/>
                    </a:lnTo>
                    <a:lnTo>
                      <a:pt x="1642" y="2523"/>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8" name="Google Shape;15308;p22"/>
              <p:cNvSpPr/>
              <p:nvPr/>
            </p:nvSpPr>
            <p:spPr>
              <a:xfrm>
                <a:off x="-1698850" y="14156275"/>
                <a:ext cx="117800" cy="70700"/>
              </a:xfrm>
              <a:custGeom>
                <a:avLst/>
                <a:gdLst/>
                <a:ahLst/>
                <a:cxnLst/>
                <a:rect l="l" t="t" r="r" b="b"/>
                <a:pathLst>
                  <a:path w="4712" h="2828" extrusionOk="0">
                    <a:moveTo>
                      <a:pt x="0" y="0"/>
                    </a:moveTo>
                    <a:lnTo>
                      <a:pt x="0" y="152"/>
                    </a:lnTo>
                    <a:lnTo>
                      <a:pt x="1520" y="2766"/>
                    </a:lnTo>
                    <a:lnTo>
                      <a:pt x="1642" y="2766"/>
                    </a:lnTo>
                    <a:lnTo>
                      <a:pt x="4560" y="2827"/>
                    </a:lnTo>
                    <a:lnTo>
                      <a:pt x="4712" y="2706"/>
                    </a:lnTo>
                    <a:lnTo>
                      <a:pt x="4560" y="2614"/>
                    </a:lnTo>
                    <a:lnTo>
                      <a:pt x="1642" y="2614"/>
                    </a:lnTo>
                    <a:lnTo>
                      <a:pt x="152" y="9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9" name="Google Shape;15309;p22"/>
              <p:cNvSpPr/>
              <p:nvPr/>
            </p:nvSpPr>
            <p:spPr>
              <a:xfrm>
                <a:off x="-1821200" y="14156275"/>
                <a:ext cx="117800" cy="70700"/>
              </a:xfrm>
              <a:custGeom>
                <a:avLst/>
                <a:gdLst/>
                <a:ahLst/>
                <a:cxnLst/>
                <a:rect l="l" t="t" r="r" b="b"/>
                <a:pathLst>
                  <a:path w="4712" h="2828" extrusionOk="0">
                    <a:moveTo>
                      <a:pt x="4712" y="0"/>
                    </a:moveTo>
                    <a:lnTo>
                      <a:pt x="4560" y="92"/>
                    </a:lnTo>
                    <a:lnTo>
                      <a:pt x="3101" y="2614"/>
                    </a:lnTo>
                    <a:lnTo>
                      <a:pt x="153" y="2614"/>
                    </a:lnTo>
                    <a:lnTo>
                      <a:pt x="1" y="2706"/>
                    </a:lnTo>
                    <a:lnTo>
                      <a:pt x="153" y="2827"/>
                    </a:lnTo>
                    <a:lnTo>
                      <a:pt x="3101" y="2766"/>
                    </a:lnTo>
                    <a:lnTo>
                      <a:pt x="3192" y="2766"/>
                    </a:lnTo>
                    <a:lnTo>
                      <a:pt x="4712" y="152"/>
                    </a:lnTo>
                    <a:lnTo>
                      <a:pt x="47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0" name="Google Shape;15310;p22"/>
              <p:cNvSpPr/>
              <p:nvPr/>
            </p:nvSpPr>
            <p:spPr>
              <a:xfrm>
                <a:off x="-1823475" y="14149425"/>
                <a:ext cx="117800" cy="70700"/>
              </a:xfrm>
              <a:custGeom>
                <a:avLst/>
                <a:gdLst/>
                <a:ahLst/>
                <a:cxnLst/>
                <a:rect l="l" t="t" r="r" b="b"/>
                <a:pathLst>
                  <a:path w="4712" h="2828" extrusionOk="0">
                    <a:moveTo>
                      <a:pt x="1520" y="1"/>
                    </a:moveTo>
                    <a:lnTo>
                      <a:pt x="1490" y="122"/>
                    </a:lnTo>
                    <a:lnTo>
                      <a:pt x="0" y="2645"/>
                    </a:lnTo>
                    <a:lnTo>
                      <a:pt x="0" y="2828"/>
                    </a:lnTo>
                    <a:lnTo>
                      <a:pt x="152" y="2736"/>
                    </a:lnTo>
                    <a:lnTo>
                      <a:pt x="1642" y="214"/>
                    </a:lnTo>
                    <a:lnTo>
                      <a:pt x="4560" y="214"/>
                    </a:lnTo>
                    <a:lnTo>
                      <a:pt x="4712" y="122"/>
                    </a:lnTo>
                    <a:lnTo>
                      <a:pt x="45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1" name="Google Shape;15311;p22"/>
              <p:cNvSpPr/>
              <p:nvPr/>
            </p:nvSpPr>
            <p:spPr>
              <a:xfrm>
                <a:off x="-1829550" y="14223900"/>
                <a:ext cx="1550" cy="3075"/>
              </a:xfrm>
              <a:custGeom>
                <a:avLst/>
                <a:gdLst/>
                <a:ahLst/>
                <a:cxnLst/>
                <a:rect l="l" t="t" r="r" b="b"/>
                <a:pathLst>
                  <a:path w="62" h="123" extrusionOk="0">
                    <a:moveTo>
                      <a:pt x="61" y="1"/>
                    </a:moveTo>
                    <a:lnTo>
                      <a:pt x="0" y="122"/>
                    </a:lnTo>
                    <a:lnTo>
                      <a:pt x="61" y="122"/>
                    </a:lnTo>
                    <a:lnTo>
                      <a:pt x="61" y="61"/>
                    </a:lnTo>
                    <a:lnTo>
                      <a:pt x="61" y="31"/>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2" name="Google Shape;15312;p22"/>
              <p:cNvSpPr/>
              <p:nvPr/>
            </p:nvSpPr>
            <p:spPr>
              <a:xfrm>
                <a:off x="-1695825" y="14084075"/>
                <a:ext cx="117825" cy="70700"/>
              </a:xfrm>
              <a:custGeom>
                <a:avLst/>
                <a:gdLst/>
                <a:ahLst/>
                <a:cxnLst/>
                <a:rect l="l" t="t" r="r" b="b"/>
                <a:pathLst>
                  <a:path w="4713" h="2828" extrusionOk="0">
                    <a:moveTo>
                      <a:pt x="4712" y="1"/>
                    </a:moveTo>
                    <a:lnTo>
                      <a:pt x="4530" y="92"/>
                    </a:lnTo>
                    <a:lnTo>
                      <a:pt x="3071" y="2615"/>
                    </a:lnTo>
                    <a:lnTo>
                      <a:pt x="153" y="2615"/>
                    </a:lnTo>
                    <a:lnTo>
                      <a:pt x="1" y="2736"/>
                    </a:lnTo>
                    <a:lnTo>
                      <a:pt x="153" y="2828"/>
                    </a:lnTo>
                    <a:lnTo>
                      <a:pt x="3162" y="2828"/>
                    </a:lnTo>
                    <a:lnTo>
                      <a:pt x="3223" y="2736"/>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3" name="Google Shape;15313;p22"/>
              <p:cNvSpPr/>
              <p:nvPr/>
            </p:nvSpPr>
            <p:spPr>
              <a:xfrm>
                <a:off x="-1698850" y="14077250"/>
                <a:ext cx="117800" cy="70675"/>
              </a:xfrm>
              <a:custGeom>
                <a:avLst/>
                <a:gdLst/>
                <a:ahLst/>
                <a:cxnLst/>
                <a:rect l="l" t="t" r="r" b="b"/>
                <a:pathLst>
                  <a:path w="4712" h="2827" extrusionOk="0">
                    <a:moveTo>
                      <a:pt x="4560" y="0"/>
                    </a:moveTo>
                    <a:lnTo>
                      <a:pt x="1642" y="61"/>
                    </a:lnTo>
                    <a:lnTo>
                      <a:pt x="1520" y="61"/>
                    </a:lnTo>
                    <a:lnTo>
                      <a:pt x="0" y="2675"/>
                    </a:lnTo>
                    <a:lnTo>
                      <a:pt x="0" y="2827"/>
                    </a:lnTo>
                    <a:lnTo>
                      <a:pt x="152" y="2736"/>
                    </a:lnTo>
                    <a:lnTo>
                      <a:pt x="1642" y="213"/>
                    </a:lnTo>
                    <a:lnTo>
                      <a:pt x="4560" y="213"/>
                    </a:lnTo>
                    <a:lnTo>
                      <a:pt x="4712" y="122"/>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4" name="Google Shape;15314;p22"/>
              <p:cNvSpPr/>
              <p:nvPr/>
            </p:nvSpPr>
            <p:spPr>
              <a:xfrm>
                <a:off x="-1623625" y="14230750"/>
                <a:ext cx="41050" cy="23575"/>
              </a:xfrm>
              <a:custGeom>
                <a:avLst/>
                <a:gdLst/>
                <a:ahLst/>
                <a:cxnLst/>
                <a:rect l="l" t="t" r="r" b="b"/>
                <a:pathLst>
                  <a:path w="1642" h="943" extrusionOk="0">
                    <a:moveTo>
                      <a:pt x="1642" y="0"/>
                    </a:moveTo>
                    <a:lnTo>
                      <a:pt x="1" y="94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5" name="Google Shape;15315;p22"/>
              <p:cNvSpPr/>
              <p:nvPr/>
            </p:nvSpPr>
            <p:spPr>
              <a:xfrm>
                <a:off x="-1828025" y="14005050"/>
                <a:ext cx="251550" cy="215825"/>
              </a:xfrm>
              <a:custGeom>
                <a:avLst/>
                <a:gdLst/>
                <a:ahLst/>
                <a:cxnLst/>
                <a:rect l="l" t="t" r="r" b="b"/>
                <a:pathLst>
                  <a:path w="10062" h="8633" extrusionOk="0">
                    <a:moveTo>
                      <a:pt x="5107" y="1"/>
                    </a:moveTo>
                    <a:lnTo>
                      <a:pt x="5015" y="61"/>
                    </a:lnTo>
                    <a:lnTo>
                      <a:pt x="4985" y="92"/>
                    </a:lnTo>
                    <a:lnTo>
                      <a:pt x="4894" y="122"/>
                    </a:lnTo>
                    <a:lnTo>
                      <a:pt x="182" y="2858"/>
                    </a:lnTo>
                    <a:lnTo>
                      <a:pt x="122" y="2888"/>
                    </a:lnTo>
                    <a:lnTo>
                      <a:pt x="91" y="2888"/>
                    </a:lnTo>
                    <a:lnTo>
                      <a:pt x="0" y="2949"/>
                    </a:lnTo>
                    <a:lnTo>
                      <a:pt x="0" y="3010"/>
                    </a:lnTo>
                    <a:lnTo>
                      <a:pt x="0" y="3040"/>
                    </a:lnTo>
                    <a:lnTo>
                      <a:pt x="0" y="3162"/>
                    </a:lnTo>
                    <a:lnTo>
                      <a:pt x="0" y="3344"/>
                    </a:lnTo>
                    <a:lnTo>
                      <a:pt x="0" y="8420"/>
                    </a:lnTo>
                    <a:lnTo>
                      <a:pt x="122" y="8633"/>
                    </a:lnTo>
                    <a:lnTo>
                      <a:pt x="182" y="8603"/>
                    </a:lnTo>
                    <a:lnTo>
                      <a:pt x="182" y="8420"/>
                    </a:lnTo>
                    <a:lnTo>
                      <a:pt x="182" y="3344"/>
                    </a:lnTo>
                    <a:lnTo>
                      <a:pt x="182" y="3162"/>
                    </a:lnTo>
                    <a:lnTo>
                      <a:pt x="30" y="3101"/>
                    </a:lnTo>
                    <a:lnTo>
                      <a:pt x="152" y="2949"/>
                    </a:lnTo>
                    <a:lnTo>
                      <a:pt x="274" y="3010"/>
                    </a:lnTo>
                    <a:lnTo>
                      <a:pt x="426" y="2888"/>
                    </a:lnTo>
                    <a:lnTo>
                      <a:pt x="4833" y="365"/>
                    </a:lnTo>
                    <a:lnTo>
                      <a:pt x="4985" y="274"/>
                    </a:lnTo>
                    <a:lnTo>
                      <a:pt x="4985" y="153"/>
                    </a:lnTo>
                    <a:lnTo>
                      <a:pt x="4985" y="122"/>
                    </a:lnTo>
                    <a:lnTo>
                      <a:pt x="5167" y="122"/>
                    </a:lnTo>
                    <a:lnTo>
                      <a:pt x="5167" y="153"/>
                    </a:lnTo>
                    <a:lnTo>
                      <a:pt x="5167" y="274"/>
                    </a:lnTo>
                    <a:lnTo>
                      <a:pt x="5319" y="365"/>
                    </a:lnTo>
                    <a:lnTo>
                      <a:pt x="9727" y="2888"/>
                    </a:lnTo>
                    <a:lnTo>
                      <a:pt x="9879" y="3010"/>
                    </a:lnTo>
                    <a:lnTo>
                      <a:pt x="9970" y="2979"/>
                    </a:lnTo>
                    <a:lnTo>
                      <a:pt x="9909" y="2888"/>
                    </a:lnTo>
                    <a:lnTo>
                      <a:pt x="10061" y="2888"/>
                    </a:lnTo>
                    <a:lnTo>
                      <a:pt x="10000" y="2858"/>
                    </a:lnTo>
                    <a:lnTo>
                      <a:pt x="5259" y="122"/>
                    </a:lnTo>
                    <a:lnTo>
                      <a:pt x="5167" y="61"/>
                    </a:lnTo>
                    <a:lnTo>
                      <a:pt x="51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6" name="Google Shape;15316;p22"/>
              <p:cNvSpPr/>
              <p:nvPr/>
            </p:nvSpPr>
            <p:spPr>
              <a:xfrm>
                <a:off x="-1703425" y="14008100"/>
                <a:ext cx="4600" cy="141350"/>
              </a:xfrm>
              <a:custGeom>
                <a:avLst/>
                <a:gdLst/>
                <a:ahLst/>
                <a:cxnLst/>
                <a:rect l="l" t="t" r="r" b="b"/>
                <a:pathLst>
                  <a:path w="184" h="5654" extrusionOk="0">
                    <a:moveTo>
                      <a:pt x="1" y="0"/>
                    </a:moveTo>
                    <a:lnTo>
                      <a:pt x="1" y="31"/>
                    </a:lnTo>
                    <a:lnTo>
                      <a:pt x="1" y="152"/>
                    </a:lnTo>
                    <a:lnTo>
                      <a:pt x="1" y="335"/>
                    </a:lnTo>
                    <a:lnTo>
                      <a:pt x="1" y="5441"/>
                    </a:lnTo>
                    <a:lnTo>
                      <a:pt x="1" y="5593"/>
                    </a:lnTo>
                    <a:lnTo>
                      <a:pt x="123" y="5654"/>
                    </a:lnTo>
                    <a:lnTo>
                      <a:pt x="183" y="5593"/>
                    </a:lnTo>
                    <a:lnTo>
                      <a:pt x="183" y="5441"/>
                    </a:lnTo>
                    <a:lnTo>
                      <a:pt x="183" y="335"/>
                    </a:lnTo>
                    <a:lnTo>
                      <a:pt x="183" y="152"/>
                    </a:lnTo>
                    <a:lnTo>
                      <a:pt x="183" y="31"/>
                    </a:ln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7" name="Google Shape;15317;p22"/>
              <p:cNvSpPr/>
              <p:nvPr/>
            </p:nvSpPr>
            <p:spPr>
              <a:xfrm>
                <a:off x="-1703425" y="14154750"/>
                <a:ext cx="4600" cy="138325"/>
              </a:xfrm>
              <a:custGeom>
                <a:avLst/>
                <a:gdLst/>
                <a:ahLst/>
                <a:cxnLst/>
                <a:rect l="l" t="t" r="r" b="b"/>
                <a:pathLst>
                  <a:path w="184" h="5533" extrusionOk="0">
                    <a:moveTo>
                      <a:pt x="123" y="1"/>
                    </a:moveTo>
                    <a:lnTo>
                      <a:pt x="1" y="61"/>
                    </a:lnTo>
                    <a:lnTo>
                      <a:pt x="1" y="213"/>
                    </a:lnTo>
                    <a:lnTo>
                      <a:pt x="1" y="5320"/>
                    </a:lnTo>
                    <a:lnTo>
                      <a:pt x="1" y="5502"/>
                    </a:lnTo>
                    <a:lnTo>
                      <a:pt x="123" y="5533"/>
                    </a:lnTo>
                    <a:lnTo>
                      <a:pt x="183" y="5502"/>
                    </a:lnTo>
                    <a:lnTo>
                      <a:pt x="183" y="5320"/>
                    </a:lnTo>
                    <a:lnTo>
                      <a:pt x="183" y="213"/>
                    </a:lnTo>
                    <a:lnTo>
                      <a:pt x="183" y="61"/>
                    </a:lnTo>
                    <a:lnTo>
                      <a:pt x="1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8" name="Google Shape;15318;p22"/>
              <p:cNvSpPr/>
              <p:nvPr/>
            </p:nvSpPr>
            <p:spPr>
              <a:xfrm>
                <a:off x="-1827275" y="14078750"/>
                <a:ext cx="126925" cy="73750"/>
              </a:xfrm>
              <a:custGeom>
                <a:avLst/>
                <a:gdLst/>
                <a:ahLst/>
                <a:cxnLst/>
                <a:rect l="l" t="t" r="r" b="b"/>
                <a:pathLst>
                  <a:path w="5077" h="2950" extrusionOk="0">
                    <a:moveTo>
                      <a:pt x="122" y="1"/>
                    </a:moveTo>
                    <a:lnTo>
                      <a:pt x="0" y="153"/>
                    </a:lnTo>
                    <a:lnTo>
                      <a:pt x="152" y="214"/>
                    </a:lnTo>
                    <a:lnTo>
                      <a:pt x="304" y="305"/>
                    </a:lnTo>
                    <a:lnTo>
                      <a:pt x="4712" y="2828"/>
                    </a:lnTo>
                    <a:lnTo>
                      <a:pt x="4864" y="2949"/>
                    </a:lnTo>
                    <a:lnTo>
                      <a:pt x="5077" y="2828"/>
                    </a:lnTo>
                    <a:lnTo>
                      <a:pt x="4955" y="2767"/>
                    </a:lnTo>
                    <a:lnTo>
                      <a:pt x="4803" y="2676"/>
                    </a:lnTo>
                    <a:lnTo>
                      <a:pt x="396" y="153"/>
                    </a:lnTo>
                    <a:lnTo>
                      <a:pt x="244" y="62"/>
                    </a:lnTo>
                    <a:lnTo>
                      <a:pt x="1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9" name="Google Shape;15319;p22"/>
              <p:cNvSpPr/>
              <p:nvPr/>
            </p:nvSpPr>
            <p:spPr>
              <a:xfrm>
                <a:off x="-1700375" y="14152475"/>
                <a:ext cx="121600" cy="71450"/>
              </a:xfrm>
              <a:custGeom>
                <a:avLst/>
                <a:gdLst/>
                <a:ahLst/>
                <a:cxnLst/>
                <a:rect l="l" t="t" r="r" b="b"/>
                <a:pathLst>
                  <a:path w="4864" h="2858" extrusionOk="0">
                    <a:moveTo>
                      <a:pt x="183" y="0"/>
                    </a:moveTo>
                    <a:lnTo>
                      <a:pt x="1" y="92"/>
                    </a:lnTo>
                    <a:lnTo>
                      <a:pt x="61" y="152"/>
                    </a:lnTo>
                    <a:lnTo>
                      <a:pt x="213" y="244"/>
                    </a:lnTo>
                    <a:lnTo>
                      <a:pt x="4621" y="2766"/>
                    </a:lnTo>
                    <a:lnTo>
                      <a:pt x="4773" y="2858"/>
                    </a:lnTo>
                    <a:lnTo>
                      <a:pt x="4864" y="2827"/>
                    </a:lnTo>
                    <a:lnTo>
                      <a:pt x="4712" y="2614"/>
                    </a:lnTo>
                    <a:lnTo>
                      <a:pt x="335" y="92"/>
                    </a:ln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0" name="Google Shape;15320;p22"/>
              <p:cNvSpPr/>
              <p:nvPr/>
            </p:nvSpPr>
            <p:spPr>
              <a:xfrm>
                <a:off x="-1825000" y="14079525"/>
                <a:ext cx="247000" cy="144400"/>
              </a:xfrm>
              <a:custGeom>
                <a:avLst/>
                <a:gdLst/>
                <a:ahLst/>
                <a:cxnLst/>
                <a:rect l="l" t="t" r="r" b="b"/>
                <a:pathLst>
                  <a:path w="9880" h="5776" extrusionOk="0">
                    <a:moveTo>
                      <a:pt x="9849" y="0"/>
                    </a:moveTo>
                    <a:lnTo>
                      <a:pt x="9758" y="31"/>
                    </a:lnTo>
                    <a:lnTo>
                      <a:pt x="9606" y="122"/>
                    </a:lnTo>
                    <a:lnTo>
                      <a:pt x="5198" y="2645"/>
                    </a:lnTo>
                    <a:lnTo>
                      <a:pt x="5046" y="2736"/>
                    </a:lnTo>
                    <a:lnTo>
                      <a:pt x="4986" y="2797"/>
                    </a:lnTo>
                    <a:lnTo>
                      <a:pt x="4773" y="2918"/>
                    </a:lnTo>
                    <a:lnTo>
                      <a:pt x="4621" y="3010"/>
                    </a:lnTo>
                    <a:lnTo>
                      <a:pt x="213" y="5532"/>
                    </a:lnTo>
                    <a:lnTo>
                      <a:pt x="61" y="5624"/>
                    </a:lnTo>
                    <a:lnTo>
                      <a:pt x="1" y="5654"/>
                    </a:lnTo>
                    <a:lnTo>
                      <a:pt x="31" y="5745"/>
                    </a:lnTo>
                    <a:lnTo>
                      <a:pt x="153" y="5776"/>
                    </a:lnTo>
                    <a:lnTo>
                      <a:pt x="305" y="5684"/>
                    </a:lnTo>
                    <a:lnTo>
                      <a:pt x="4712" y="3162"/>
                    </a:lnTo>
                    <a:lnTo>
                      <a:pt x="4864" y="3070"/>
                    </a:lnTo>
                    <a:lnTo>
                      <a:pt x="4986" y="3010"/>
                    </a:lnTo>
                    <a:lnTo>
                      <a:pt x="5168" y="2918"/>
                    </a:lnTo>
                    <a:lnTo>
                      <a:pt x="5320" y="2797"/>
                    </a:lnTo>
                    <a:lnTo>
                      <a:pt x="9697" y="274"/>
                    </a:lnTo>
                    <a:lnTo>
                      <a:pt x="9879" y="183"/>
                    </a:lnTo>
                    <a:lnTo>
                      <a:pt x="9879" y="61"/>
                    </a:lnTo>
                    <a:lnTo>
                      <a:pt x="9879" y="31"/>
                    </a:lnTo>
                    <a:lnTo>
                      <a:pt x="98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1" name="Google Shape;15321;p22"/>
              <p:cNvSpPr/>
              <p:nvPr/>
            </p:nvSpPr>
            <p:spPr>
              <a:xfrm>
                <a:off x="-1782450" y="14293050"/>
                <a:ext cx="72975" cy="775"/>
              </a:xfrm>
              <a:custGeom>
                <a:avLst/>
                <a:gdLst/>
                <a:ahLst/>
                <a:cxnLst/>
                <a:rect l="l" t="t" r="r" b="b"/>
                <a:pathLst>
                  <a:path w="2919" h="31" extrusionOk="0">
                    <a:moveTo>
                      <a:pt x="1" y="1"/>
                    </a:moveTo>
                    <a:lnTo>
                      <a:pt x="2919" y="31"/>
                    </a:lnTo>
                    <a:lnTo>
                      <a:pt x="2919" y="3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2" name="Google Shape;15322;p22"/>
              <p:cNvSpPr/>
              <p:nvPr/>
            </p:nvSpPr>
            <p:spPr>
              <a:xfrm>
                <a:off x="-1828025" y="14224650"/>
                <a:ext cx="118550" cy="152000"/>
              </a:xfrm>
              <a:custGeom>
                <a:avLst/>
                <a:gdLst/>
                <a:ahLst/>
                <a:cxnLst/>
                <a:rect l="l" t="t" r="r" b="b"/>
                <a:pathLst>
                  <a:path w="4742" h="6080" extrusionOk="0">
                    <a:moveTo>
                      <a:pt x="0" y="1"/>
                    </a:moveTo>
                    <a:lnTo>
                      <a:pt x="0" y="31"/>
                    </a:lnTo>
                    <a:lnTo>
                      <a:pt x="0" y="92"/>
                    </a:lnTo>
                    <a:lnTo>
                      <a:pt x="0" y="305"/>
                    </a:lnTo>
                    <a:lnTo>
                      <a:pt x="0" y="5411"/>
                    </a:lnTo>
                    <a:lnTo>
                      <a:pt x="0" y="5624"/>
                    </a:lnTo>
                    <a:lnTo>
                      <a:pt x="0" y="5655"/>
                    </a:lnTo>
                    <a:lnTo>
                      <a:pt x="0" y="5746"/>
                    </a:lnTo>
                    <a:lnTo>
                      <a:pt x="0" y="5776"/>
                    </a:lnTo>
                    <a:lnTo>
                      <a:pt x="0" y="5898"/>
                    </a:lnTo>
                    <a:lnTo>
                      <a:pt x="0" y="6080"/>
                    </a:lnTo>
                    <a:lnTo>
                      <a:pt x="122" y="5867"/>
                    </a:lnTo>
                    <a:lnTo>
                      <a:pt x="243" y="5715"/>
                    </a:lnTo>
                    <a:lnTo>
                      <a:pt x="334" y="5472"/>
                    </a:lnTo>
                    <a:lnTo>
                      <a:pt x="1824" y="2980"/>
                    </a:lnTo>
                    <a:lnTo>
                      <a:pt x="4742" y="2919"/>
                    </a:lnTo>
                    <a:lnTo>
                      <a:pt x="1702" y="2919"/>
                    </a:lnTo>
                    <a:lnTo>
                      <a:pt x="1672" y="2858"/>
                    </a:lnTo>
                    <a:lnTo>
                      <a:pt x="182" y="5411"/>
                    </a:lnTo>
                    <a:lnTo>
                      <a:pt x="182" y="305"/>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3" name="Google Shape;15323;p22"/>
              <p:cNvSpPr/>
              <p:nvPr/>
            </p:nvSpPr>
            <p:spPr>
              <a:xfrm>
                <a:off x="-1828025" y="14215550"/>
                <a:ext cx="3825" cy="7625"/>
              </a:xfrm>
              <a:custGeom>
                <a:avLst/>
                <a:gdLst/>
                <a:ahLst/>
                <a:cxnLst/>
                <a:rect l="l" t="t" r="r" b="b"/>
                <a:pathLst>
                  <a:path w="153" h="305" extrusionOk="0">
                    <a:moveTo>
                      <a:pt x="0" y="0"/>
                    </a:moveTo>
                    <a:lnTo>
                      <a:pt x="0" y="183"/>
                    </a:lnTo>
                    <a:lnTo>
                      <a:pt x="152" y="304"/>
                    </a:lnTo>
                    <a:lnTo>
                      <a:pt x="152" y="304"/>
                    </a:lnTo>
                    <a:lnTo>
                      <a:pt x="122" y="21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4" name="Google Shape;15324;p22"/>
              <p:cNvSpPr/>
              <p:nvPr/>
            </p:nvSpPr>
            <p:spPr>
              <a:xfrm>
                <a:off x="-1578025" y="14232250"/>
                <a:ext cx="25" cy="65375"/>
              </a:xfrm>
              <a:custGeom>
                <a:avLst/>
                <a:gdLst/>
                <a:ahLst/>
                <a:cxnLst/>
                <a:rect l="l" t="t" r="r" b="b"/>
                <a:pathLst>
                  <a:path w="1" h="2615" extrusionOk="0">
                    <a:moveTo>
                      <a:pt x="0" y="1"/>
                    </a:moveTo>
                    <a:lnTo>
                      <a:pt x="0" y="2615"/>
                    </a:lnTo>
                    <a:lnTo>
                      <a:pt x="0" y="261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5" name="Google Shape;15325;p22"/>
              <p:cNvSpPr/>
              <p:nvPr/>
            </p:nvSpPr>
            <p:spPr>
              <a:xfrm>
                <a:off x="-1692025" y="14297600"/>
                <a:ext cx="72975" cy="1550"/>
              </a:xfrm>
              <a:custGeom>
                <a:avLst/>
                <a:gdLst/>
                <a:ahLst/>
                <a:cxnLst/>
                <a:rect l="l" t="t" r="r" b="b"/>
                <a:pathLst>
                  <a:path w="2919" h="62" extrusionOk="0">
                    <a:moveTo>
                      <a:pt x="1" y="1"/>
                    </a:moveTo>
                    <a:lnTo>
                      <a:pt x="2919" y="6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6" name="Google Shape;15326;p22"/>
              <p:cNvSpPr/>
              <p:nvPr/>
            </p:nvSpPr>
            <p:spPr>
              <a:xfrm>
                <a:off x="-1615275" y="14296100"/>
                <a:ext cx="16000" cy="27375"/>
              </a:xfrm>
              <a:custGeom>
                <a:avLst/>
                <a:gdLst/>
                <a:ahLst/>
                <a:cxnLst/>
                <a:rect l="l" t="t" r="r" b="b"/>
                <a:pathLst>
                  <a:path w="640" h="1095" extrusionOk="0">
                    <a:moveTo>
                      <a:pt x="639" y="1094"/>
                    </a:moveTo>
                    <a:lnTo>
                      <a:pt x="639" y="1094"/>
                    </a:lnTo>
                    <a:lnTo>
                      <a:pt x="1" y="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7" name="Google Shape;15327;p22"/>
              <p:cNvSpPr/>
              <p:nvPr/>
            </p:nvSpPr>
            <p:spPr>
              <a:xfrm>
                <a:off x="-1692025" y="14293050"/>
                <a:ext cx="72975" cy="775"/>
              </a:xfrm>
              <a:custGeom>
                <a:avLst/>
                <a:gdLst/>
                <a:ahLst/>
                <a:cxnLst/>
                <a:rect l="l" t="t" r="r" b="b"/>
                <a:pathLst>
                  <a:path w="2919" h="31" extrusionOk="0">
                    <a:moveTo>
                      <a:pt x="1" y="31"/>
                    </a:moveTo>
                    <a:lnTo>
                      <a:pt x="2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8" name="Google Shape;15328;p22"/>
              <p:cNvSpPr/>
              <p:nvPr/>
            </p:nvSpPr>
            <p:spPr>
              <a:xfrm>
                <a:off x="-1831825" y="14217825"/>
                <a:ext cx="131475" cy="79800"/>
              </a:xfrm>
              <a:custGeom>
                <a:avLst/>
                <a:gdLst/>
                <a:ahLst/>
                <a:cxnLst/>
                <a:rect l="l" t="t" r="r" b="b"/>
                <a:pathLst>
                  <a:path w="5259" h="3192" extrusionOk="0">
                    <a:moveTo>
                      <a:pt x="0" y="0"/>
                    </a:moveTo>
                    <a:lnTo>
                      <a:pt x="122" y="213"/>
                    </a:lnTo>
                    <a:lnTo>
                      <a:pt x="152" y="244"/>
                    </a:lnTo>
                    <a:lnTo>
                      <a:pt x="152" y="274"/>
                    </a:lnTo>
                    <a:lnTo>
                      <a:pt x="334" y="578"/>
                    </a:lnTo>
                    <a:lnTo>
                      <a:pt x="1824" y="3131"/>
                    </a:lnTo>
                    <a:lnTo>
                      <a:pt x="1854" y="3192"/>
                    </a:lnTo>
                    <a:lnTo>
                      <a:pt x="4894" y="3192"/>
                    </a:lnTo>
                    <a:lnTo>
                      <a:pt x="5046" y="3131"/>
                    </a:lnTo>
                    <a:lnTo>
                      <a:pt x="4894" y="3040"/>
                    </a:lnTo>
                    <a:lnTo>
                      <a:pt x="1976" y="3010"/>
                    </a:lnTo>
                    <a:lnTo>
                      <a:pt x="486" y="517"/>
                    </a:lnTo>
                    <a:lnTo>
                      <a:pt x="4894" y="3040"/>
                    </a:lnTo>
                    <a:lnTo>
                      <a:pt x="5198" y="3040"/>
                    </a:lnTo>
                    <a:lnTo>
                      <a:pt x="5259" y="3010"/>
                    </a:lnTo>
                    <a:lnTo>
                      <a:pt x="5137" y="2979"/>
                    </a:lnTo>
                    <a:lnTo>
                      <a:pt x="4985" y="2888"/>
                    </a:lnTo>
                    <a:lnTo>
                      <a:pt x="578" y="365"/>
                    </a:lnTo>
                    <a:lnTo>
                      <a:pt x="426" y="244"/>
                    </a:lnTo>
                    <a:lnTo>
                      <a:pt x="304" y="213"/>
                    </a:lnTo>
                    <a:lnTo>
                      <a:pt x="152" y="9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9" name="Google Shape;15329;p22"/>
              <p:cNvSpPr/>
              <p:nvPr/>
            </p:nvSpPr>
            <p:spPr>
              <a:xfrm>
                <a:off x="-1701900" y="14294575"/>
                <a:ext cx="102625" cy="50925"/>
              </a:xfrm>
              <a:custGeom>
                <a:avLst/>
                <a:gdLst/>
                <a:ahLst/>
                <a:cxnLst/>
                <a:rect l="l" t="t" r="r" b="b"/>
                <a:pathLst>
                  <a:path w="4105" h="2037" extrusionOk="0">
                    <a:moveTo>
                      <a:pt x="3466" y="0"/>
                    </a:moveTo>
                    <a:lnTo>
                      <a:pt x="3405" y="122"/>
                    </a:lnTo>
                    <a:lnTo>
                      <a:pt x="3314" y="122"/>
                    </a:lnTo>
                    <a:lnTo>
                      <a:pt x="4013" y="1277"/>
                    </a:lnTo>
                    <a:cubicBezTo>
                      <a:pt x="4043" y="1247"/>
                      <a:pt x="4074" y="1155"/>
                      <a:pt x="4104" y="1125"/>
                    </a:cubicBezTo>
                    <a:lnTo>
                      <a:pt x="3466" y="0"/>
                    </a:lnTo>
                    <a:close/>
                    <a:moveTo>
                      <a:pt x="1" y="122"/>
                    </a:moveTo>
                    <a:lnTo>
                      <a:pt x="92" y="183"/>
                    </a:lnTo>
                    <a:lnTo>
                      <a:pt x="153" y="213"/>
                    </a:lnTo>
                    <a:lnTo>
                      <a:pt x="305" y="274"/>
                    </a:lnTo>
                    <a:lnTo>
                      <a:pt x="3314" y="2037"/>
                    </a:lnTo>
                    <a:cubicBezTo>
                      <a:pt x="3344" y="2006"/>
                      <a:pt x="3405" y="1946"/>
                      <a:pt x="3435" y="1885"/>
                    </a:cubicBezTo>
                    <a:lnTo>
                      <a:pt x="396" y="12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0" name="Google Shape;15330;p22"/>
              <p:cNvSpPr/>
              <p:nvPr/>
            </p:nvSpPr>
            <p:spPr>
              <a:xfrm>
                <a:off x="-1709500" y="14293800"/>
                <a:ext cx="7625" cy="2325"/>
              </a:xfrm>
              <a:custGeom>
                <a:avLst/>
                <a:gdLst/>
                <a:ahLst/>
                <a:cxnLst/>
                <a:rect l="l" t="t" r="r" b="b"/>
                <a:pathLst>
                  <a:path w="305" h="93" extrusionOk="0">
                    <a:moveTo>
                      <a:pt x="1" y="1"/>
                    </a:moveTo>
                    <a:lnTo>
                      <a:pt x="153" y="92"/>
                    </a:lnTo>
                    <a:lnTo>
                      <a:pt x="3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1" name="Google Shape;15331;p22"/>
              <p:cNvSpPr/>
              <p:nvPr/>
            </p:nvSpPr>
            <p:spPr>
              <a:xfrm>
                <a:off x="-1708725" y="14223900"/>
                <a:ext cx="129950" cy="72975"/>
              </a:xfrm>
              <a:custGeom>
                <a:avLst/>
                <a:gdLst/>
                <a:ahLst/>
                <a:cxnLst/>
                <a:rect l="l" t="t" r="r" b="b"/>
                <a:pathLst>
                  <a:path w="5198" h="2919" extrusionOk="0">
                    <a:moveTo>
                      <a:pt x="5046" y="274"/>
                    </a:moveTo>
                    <a:lnTo>
                      <a:pt x="3557" y="2797"/>
                    </a:lnTo>
                    <a:lnTo>
                      <a:pt x="669" y="2797"/>
                    </a:lnTo>
                    <a:lnTo>
                      <a:pt x="3405" y="1216"/>
                    </a:lnTo>
                    <a:lnTo>
                      <a:pt x="5046" y="274"/>
                    </a:lnTo>
                    <a:close/>
                    <a:moveTo>
                      <a:pt x="5167" y="1"/>
                    </a:moveTo>
                    <a:lnTo>
                      <a:pt x="5107" y="31"/>
                    </a:lnTo>
                    <a:lnTo>
                      <a:pt x="4955" y="122"/>
                    </a:lnTo>
                    <a:lnTo>
                      <a:pt x="547" y="2645"/>
                    </a:lnTo>
                    <a:lnTo>
                      <a:pt x="395" y="2736"/>
                    </a:lnTo>
                    <a:lnTo>
                      <a:pt x="335" y="2767"/>
                    </a:lnTo>
                    <a:lnTo>
                      <a:pt x="304" y="2767"/>
                    </a:lnTo>
                    <a:lnTo>
                      <a:pt x="152" y="2858"/>
                    </a:lnTo>
                    <a:lnTo>
                      <a:pt x="0" y="2919"/>
                    </a:lnTo>
                    <a:lnTo>
                      <a:pt x="3678" y="2919"/>
                    </a:lnTo>
                    <a:lnTo>
                      <a:pt x="3708" y="2858"/>
                    </a:lnTo>
                    <a:lnTo>
                      <a:pt x="5198" y="304"/>
                    </a:lnTo>
                    <a:lnTo>
                      <a:pt x="5198" y="122"/>
                    </a:lnTo>
                    <a:lnTo>
                      <a:pt x="5167" y="122"/>
                    </a:lnTo>
                    <a:lnTo>
                      <a:pt x="5198" y="31"/>
                    </a:lnTo>
                    <a:lnTo>
                      <a:pt x="5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2" name="Google Shape;15332;p22"/>
              <p:cNvSpPr/>
              <p:nvPr/>
            </p:nvSpPr>
            <p:spPr>
              <a:xfrm>
                <a:off x="-1494450" y="14076475"/>
                <a:ext cx="800" cy="800"/>
              </a:xfrm>
              <a:custGeom>
                <a:avLst/>
                <a:gdLst/>
                <a:ahLst/>
                <a:cxnLst/>
                <a:rect l="l" t="t" r="r" b="b"/>
                <a:pathLst>
                  <a:path w="32" h="32" extrusionOk="0">
                    <a:moveTo>
                      <a:pt x="31" y="1"/>
                    </a:moveTo>
                    <a:lnTo>
                      <a:pt x="1" y="31"/>
                    </a:lnTo>
                    <a:lnTo>
                      <a:pt x="31" y="31"/>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3" name="Google Shape;15333;p22"/>
              <p:cNvSpPr/>
              <p:nvPr/>
            </p:nvSpPr>
            <p:spPr>
              <a:xfrm>
                <a:off x="-1571200" y="14078750"/>
                <a:ext cx="77550" cy="4600"/>
              </a:xfrm>
              <a:custGeom>
                <a:avLst/>
                <a:gdLst/>
                <a:ahLst/>
                <a:cxnLst/>
                <a:rect l="l" t="t" r="r" b="b"/>
                <a:pathLst>
                  <a:path w="3102" h="184" extrusionOk="0">
                    <a:moveTo>
                      <a:pt x="153" y="1"/>
                    </a:moveTo>
                    <a:lnTo>
                      <a:pt x="1" y="62"/>
                    </a:lnTo>
                    <a:lnTo>
                      <a:pt x="153" y="153"/>
                    </a:lnTo>
                    <a:lnTo>
                      <a:pt x="3071" y="153"/>
                    </a:lnTo>
                    <a:lnTo>
                      <a:pt x="3071" y="183"/>
                    </a:lnTo>
                    <a:cubicBezTo>
                      <a:pt x="3071" y="92"/>
                      <a:pt x="3071" y="31"/>
                      <a:pt x="31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4" name="Google Shape;15334;p22"/>
              <p:cNvSpPr/>
              <p:nvPr/>
            </p:nvSpPr>
            <p:spPr>
              <a:xfrm>
                <a:off x="-1575000" y="14084850"/>
                <a:ext cx="40300" cy="67650"/>
              </a:xfrm>
              <a:custGeom>
                <a:avLst/>
                <a:gdLst/>
                <a:ahLst/>
                <a:cxnLst/>
                <a:rect l="l" t="t" r="r" b="b"/>
                <a:pathLst>
                  <a:path w="1612" h="2706" extrusionOk="0">
                    <a:moveTo>
                      <a:pt x="1" y="0"/>
                    </a:moveTo>
                    <a:lnTo>
                      <a:pt x="1" y="152"/>
                    </a:lnTo>
                    <a:lnTo>
                      <a:pt x="31" y="152"/>
                    </a:lnTo>
                    <a:lnTo>
                      <a:pt x="1521" y="2705"/>
                    </a:lnTo>
                    <a:lnTo>
                      <a:pt x="1551" y="2645"/>
                    </a:lnTo>
                    <a:lnTo>
                      <a:pt x="1612" y="2645"/>
                    </a:lnTo>
                    <a:lnTo>
                      <a:pt x="153" y="9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5" name="Google Shape;15335;p22"/>
              <p:cNvSpPr/>
              <p:nvPr/>
            </p:nvSpPr>
            <p:spPr>
              <a:xfrm>
                <a:off x="-1580300" y="14077250"/>
                <a:ext cx="3050" cy="3050"/>
              </a:xfrm>
              <a:custGeom>
                <a:avLst/>
                <a:gdLst/>
                <a:ahLst/>
                <a:cxnLst/>
                <a:rect l="l" t="t" r="r" b="b"/>
                <a:pathLst>
                  <a:path w="122" h="122" extrusionOk="0">
                    <a:moveTo>
                      <a:pt x="0" y="0"/>
                    </a:moveTo>
                    <a:lnTo>
                      <a:pt x="61" y="91"/>
                    </a:lnTo>
                    <a:lnTo>
                      <a:pt x="91" y="122"/>
                    </a:lnTo>
                    <a:lnTo>
                      <a:pt x="91" y="6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6" name="Google Shape;15336;p22"/>
              <p:cNvSpPr/>
              <p:nvPr/>
            </p:nvSpPr>
            <p:spPr>
              <a:xfrm>
                <a:off x="-1571200" y="14221625"/>
                <a:ext cx="38025" cy="5350"/>
              </a:xfrm>
              <a:custGeom>
                <a:avLst/>
                <a:gdLst/>
                <a:ahLst/>
                <a:cxnLst/>
                <a:rect l="l" t="t" r="r" b="b"/>
                <a:pathLst>
                  <a:path w="1521" h="214" extrusionOk="0">
                    <a:moveTo>
                      <a:pt x="153" y="0"/>
                    </a:moveTo>
                    <a:lnTo>
                      <a:pt x="1" y="92"/>
                    </a:lnTo>
                    <a:lnTo>
                      <a:pt x="153" y="213"/>
                    </a:lnTo>
                    <a:lnTo>
                      <a:pt x="1429" y="213"/>
                    </a:lnTo>
                    <a:cubicBezTo>
                      <a:pt x="1460" y="122"/>
                      <a:pt x="1460" y="92"/>
                      <a:pt x="15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7" name="Google Shape;15337;p22"/>
              <p:cNvSpPr/>
              <p:nvPr/>
            </p:nvSpPr>
            <p:spPr>
              <a:xfrm>
                <a:off x="-1580300" y="14223900"/>
                <a:ext cx="2300" cy="3075"/>
              </a:xfrm>
              <a:custGeom>
                <a:avLst/>
                <a:gdLst/>
                <a:ahLst/>
                <a:cxnLst/>
                <a:rect l="l" t="t" r="r" b="b"/>
                <a:pathLst>
                  <a:path w="92" h="123" extrusionOk="0">
                    <a:moveTo>
                      <a:pt x="61" y="1"/>
                    </a:moveTo>
                    <a:lnTo>
                      <a:pt x="0" y="122"/>
                    </a:lnTo>
                    <a:lnTo>
                      <a:pt x="91" y="122"/>
                    </a:lnTo>
                    <a:lnTo>
                      <a:pt x="91" y="61"/>
                    </a:lnTo>
                    <a:lnTo>
                      <a:pt x="91" y="31"/>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8" name="Google Shape;15338;p22"/>
              <p:cNvSpPr/>
              <p:nvPr/>
            </p:nvSpPr>
            <p:spPr>
              <a:xfrm>
                <a:off x="-1574225" y="14149425"/>
                <a:ext cx="66125" cy="70700"/>
              </a:xfrm>
              <a:custGeom>
                <a:avLst/>
                <a:gdLst/>
                <a:ahLst/>
                <a:cxnLst/>
                <a:rect l="l" t="t" r="r" b="b"/>
                <a:pathLst>
                  <a:path w="2645" h="2828" extrusionOk="0">
                    <a:moveTo>
                      <a:pt x="1520" y="1"/>
                    </a:moveTo>
                    <a:lnTo>
                      <a:pt x="1490" y="92"/>
                    </a:lnTo>
                    <a:lnTo>
                      <a:pt x="0" y="2645"/>
                    </a:lnTo>
                    <a:lnTo>
                      <a:pt x="0" y="2736"/>
                    </a:lnTo>
                    <a:lnTo>
                      <a:pt x="0" y="2828"/>
                    </a:lnTo>
                    <a:lnTo>
                      <a:pt x="152" y="2736"/>
                    </a:lnTo>
                    <a:lnTo>
                      <a:pt x="1642" y="214"/>
                    </a:lnTo>
                    <a:lnTo>
                      <a:pt x="2614" y="214"/>
                    </a:lnTo>
                    <a:cubicBezTo>
                      <a:pt x="2614" y="122"/>
                      <a:pt x="2645" y="92"/>
                      <a:pt x="2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9" name="Google Shape;15339;p22"/>
              <p:cNvSpPr/>
              <p:nvPr/>
            </p:nvSpPr>
            <p:spPr>
              <a:xfrm>
                <a:off x="-1578800" y="14030125"/>
                <a:ext cx="85900" cy="191525"/>
              </a:xfrm>
              <a:custGeom>
                <a:avLst/>
                <a:gdLst/>
                <a:ahLst/>
                <a:cxnLst/>
                <a:rect l="l" t="t" r="r" b="b"/>
                <a:pathLst>
                  <a:path w="3436" h="7661" extrusionOk="0">
                    <a:moveTo>
                      <a:pt x="3436" y="1"/>
                    </a:moveTo>
                    <a:lnTo>
                      <a:pt x="183" y="1855"/>
                    </a:lnTo>
                    <a:lnTo>
                      <a:pt x="92" y="1885"/>
                    </a:lnTo>
                    <a:lnTo>
                      <a:pt x="62" y="1885"/>
                    </a:lnTo>
                    <a:lnTo>
                      <a:pt x="1" y="1946"/>
                    </a:lnTo>
                    <a:lnTo>
                      <a:pt x="1" y="1976"/>
                    </a:lnTo>
                    <a:lnTo>
                      <a:pt x="1" y="2007"/>
                    </a:lnTo>
                    <a:lnTo>
                      <a:pt x="1" y="2037"/>
                    </a:lnTo>
                    <a:lnTo>
                      <a:pt x="1" y="2159"/>
                    </a:lnTo>
                    <a:lnTo>
                      <a:pt x="1" y="2341"/>
                    </a:lnTo>
                    <a:lnTo>
                      <a:pt x="1" y="7448"/>
                    </a:lnTo>
                    <a:lnTo>
                      <a:pt x="122" y="7660"/>
                    </a:lnTo>
                    <a:lnTo>
                      <a:pt x="183" y="7630"/>
                    </a:lnTo>
                    <a:lnTo>
                      <a:pt x="183" y="7539"/>
                    </a:lnTo>
                    <a:lnTo>
                      <a:pt x="183" y="7448"/>
                    </a:lnTo>
                    <a:lnTo>
                      <a:pt x="183" y="2341"/>
                    </a:lnTo>
                    <a:lnTo>
                      <a:pt x="183" y="2159"/>
                    </a:lnTo>
                    <a:lnTo>
                      <a:pt x="31" y="2068"/>
                    </a:lnTo>
                    <a:lnTo>
                      <a:pt x="92" y="1916"/>
                    </a:lnTo>
                    <a:lnTo>
                      <a:pt x="244" y="2007"/>
                    </a:lnTo>
                    <a:lnTo>
                      <a:pt x="396" y="1916"/>
                    </a:lnTo>
                    <a:lnTo>
                      <a:pt x="3436" y="183"/>
                    </a:lnTo>
                    <a:lnTo>
                      <a:pt x="34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0" name="Google Shape;15340;p22"/>
              <p:cNvSpPr/>
              <p:nvPr/>
            </p:nvSpPr>
            <p:spPr>
              <a:xfrm>
                <a:off x="-1577275" y="14078750"/>
                <a:ext cx="78300" cy="47150"/>
              </a:xfrm>
              <a:custGeom>
                <a:avLst/>
                <a:gdLst/>
                <a:ahLst/>
                <a:cxnLst/>
                <a:rect l="l" t="t" r="r" b="b"/>
                <a:pathLst>
                  <a:path w="3132" h="1886" extrusionOk="0">
                    <a:moveTo>
                      <a:pt x="92" y="1"/>
                    </a:moveTo>
                    <a:lnTo>
                      <a:pt x="1" y="153"/>
                    </a:lnTo>
                    <a:lnTo>
                      <a:pt x="153" y="214"/>
                    </a:lnTo>
                    <a:lnTo>
                      <a:pt x="305" y="305"/>
                    </a:lnTo>
                    <a:lnTo>
                      <a:pt x="3101" y="1886"/>
                    </a:lnTo>
                    <a:cubicBezTo>
                      <a:pt x="3101" y="1825"/>
                      <a:pt x="3131" y="1764"/>
                      <a:pt x="3131" y="1703"/>
                    </a:cubicBezTo>
                    <a:lnTo>
                      <a:pt x="426" y="153"/>
                    </a:lnTo>
                    <a:lnTo>
                      <a:pt x="274" y="62"/>
                    </a:lnTo>
                    <a:lnTo>
                      <a:pt x="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1" name="Google Shape;15341;p22"/>
              <p:cNvSpPr/>
              <p:nvPr/>
            </p:nvSpPr>
            <p:spPr>
              <a:xfrm>
                <a:off x="-1576500" y="14188175"/>
                <a:ext cx="56250" cy="35750"/>
              </a:xfrm>
              <a:custGeom>
                <a:avLst/>
                <a:gdLst/>
                <a:ahLst/>
                <a:cxnLst/>
                <a:rect l="l" t="t" r="r" b="b"/>
                <a:pathLst>
                  <a:path w="2250" h="1430" extrusionOk="0">
                    <a:moveTo>
                      <a:pt x="2249" y="1"/>
                    </a:moveTo>
                    <a:lnTo>
                      <a:pt x="213" y="1186"/>
                    </a:lnTo>
                    <a:lnTo>
                      <a:pt x="91" y="1278"/>
                    </a:lnTo>
                    <a:lnTo>
                      <a:pt x="0" y="1308"/>
                    </a:lnTo>
                    <a:lnTo>
                      <a:pt x="61" y="1338"/>
                    </a:lnTo>
                    <a:lnTo>
                      <a:pt x="152" y="1430"/>
                    </a:lnTo>
                    <a:lnTo>
                      <a:pt x="304" y="1338"/>
                    </a:lnTo>
                    <a:lnTo>
                      <a:pt x="2158" y="275"/>
                    </a:lnTo>
                    <a:cubicBezTo>
                      <a:pt x="2189" y="214"/>
                      <a:pt x="2219" y="92"/>
                      <a:pt x="2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2" name="Google Shape;15342;p22"/>
              <p:cNvSpPr/>
              <p:nvPr/>
            </p:nvSpPr>
            <p:spPr>
              <a:xfrm>
                <a:off x="-1578025" y="14224650"/>
                <a:ext cx="4575" cy="72975"/>
              </a:xfrm>
              <a:custGeom>
                <a:avLst/>
                <a:gdLst/>
                <a:ahLst/>
                <a:cxnLst/>
                <a:rect l="l" t="t" r="r" b="b"/>
                <a:pathLst>
                  <a:path w="183" h="2919" extrusionOk="0">
                    <a:moveTo>
                      <a:pt x="0" y="1"/>
                    </a:moveTo>
                    <a:lnTo>
                      <a:pt x="0" y="92"/>
                    </a:lnTo>
                    <a:lnTo>
                      <a:pt x="0" y="305"/>
                    </a:lnTo>
                    <a:lnTo>
                      <a:pt x="0" y="2919"/>
                    </a:lnTo>
                    <a:cubicBezTo>
                      <a:pt x="61" y="2858"/>
                      <a:pt x="122" y="2767"/>
                      <a:pt x="183" y="2676"/>
                    </a:cubicBezTo>
                    <a:lnTo>
                      <a:pt x="183" y="305"/>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3" name="Google Shape;15343;p22"/>
              <p:cNvSpPr/>
              <p:nvPr/>
            </p:nvSpPr>
            <p:spPr>
              <a:xfrm>
                <a:off x="-1578025" y="14215550"/>
                <a:ext cx="3825" cy="7625"/>
              </a:xfrm>
              <a:custGeom>
                <a:avLst/>
                <a:gdLst/>
                <a:ahLst/>
                <a:cxnLst/>
                <a:rect l="l" t="t" r="r" b="b"/>
                <a:pathLst>
                  <a:path w="153" h="305" extrusionOk="0">
                    <a:moveTo>
                      <a:pt x="0" y="0"/>
                    </a:moveTo>
                    <a:lnTo>
                      <a:pt x="0" y="183"/>
                    </a:lnTo>
                    <a:lnTo>
                      <a:pt x="152" y="304"/>
                    </a:lnTo>
                    <a:lnTo>
                      <a:pt x="152" y="304"/>
                    </a:lnTo>
                    <a:lnTo>
                      <a:pt x="122" y="21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4" name="Google Shape;15344;p22"/>
              <p:cNvSpPr/>
              <p:nvPr/>
            </p:nvSpPr>
            <p:spPr>
              <a:xfrm>
                <a:off x="-1581825" y="14219350"/>
                <a:ext cx="39525" cy="46375"/>
              </a:xfrm>
              <a:custGeom>
                <a:avLst/>
                <a:gdLst/>
                <a:ahLst/>
                <a:cxnLst/>
                <a:rect l="l" t="t" r="r" b="b"/>
                <a:pathLst>
                  <a:path w="1581" h="1855" extrusionOk="0">
                    <a:moveTo>
                      <a:pt x="0" y="0"/>
                    </a:moveTo>
                    <a:lnTo>
                      <a:pt x="122" y="213"/>
                    </a:lnTo>
                    <a:lnTo>
                      <a:pt x="152" y="243"/>
                    </a:lnTo>
                    <a:lnTo>
                      <a:pt x="152" y="274"/>
                    </a:lnTo>
                    <a:lnTo>
                      <a:pt x="335" y="578"/>
                    </a:lnTo>
                    <a:lnTo>
                      <a:pt x="1064" y="1854"/>
                    </a:lnTo>
                    <a:cubicBezTo>
                      <a:pt x="1095" y="1763"/>
                      <a:pt x="1125" y="1733"/>
                      <a:pt x="1186" y="1642"/>
                    </a:cubicBezTo>
                    <a:lnTo>
                      <a:pt x="487" y="486"/>
                    </a:lnTo>
                    <a:lnTo>
                      <a:pt x="1520" y="1034"/>
                    </a:lnTo>
                    <a:cubicBezTo>
                      <a:pt x="1550" y="1003"/>
                      <a:pt x="1550" y="942"/>
                      <a:pt x="1581" y="882"/>
                    </a:cubicBezTo>
                    <a:lnTo>
                      <a:pt x="608" y="335"/>
                    </a:lnTo>
                    <a:lnTo>
                      <a:pt x="456" y="243"/>
                    </a:lnTo>
                    <a:lnTo>
                      <a:pt x="304" y="152"/>
                    </a:lnTo>
                    <a:lnTo>
                      <a:pt x="152" y="61"/>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45" name="Google Shape;15345;p22"/>
            <p:cNvGrpSpPr/>
            <p:nvPr/>
          </p:nvGrpSpPr>
          <p:grpSpPr>
            <a:xfrm rot="10800000" flipH="1">
              <a:off x="6816553" y="3012894"/>
              <a:ext cx="2771012" cy="2767337"/>
              <a:chOff x="6816553" y="-980060"/>
              <a:chExt cx="2771012" cy="2767337"/>
            </a:xfrm>
          </p:grpSpPr>
          <p:sp>
            <p:nvSpPr>
              <p:cNvPr id="15346" name="Google Shape;15346;p22"/>
              <p:cNvSpPr/>
              <p:nvPr/>
            </p:nvSpPr>
            <p:spPr>
              <a:xfrm>
                <a:off x="6816553" y="-957947"/>
                <a:ext cx="2771012" cy="2723112"/>
              </a:xfrm>
              <a:custGeom>
                <a:avLst/>
                <a:gdLst/>
                <a:ahLst/>
                <a:cxnLst/>
                <a:rect l="l" t="t" r="r" b="b"/>
                <a:pathLst>
                  <a:path w="45990" h="45195" extrusionOk="0">
                    <a:moveTo>
                      <a:pt x="17998" y="1"/>
                    </a:moveTo>
                    <a:cubicBezTo>
                      <a:pt x="17671" y="1"/>
                      <a:pt x="17344" y="42"/>
                      <a:pt x="17022" y="129"/>
                    </a:cubicBezTo>
                    <a:cubicBezTo>
                      <a:pt x="14955" y="676"/>
                      <a:pt x="13679" y="2864"/>
                      <a:pt x="13557" y="5539"/>
                    </a:cubicBezTo>
                    <a:cubicBezTo>
                      <a:pt x="13436" y="5570"/>
                      <a:pt x="13375" y="5630"/>
                      <a:pt x="13253" y="5691"/>
                    </a:cubicBezTo>
                    <a:cubicBezTo>
                      <a:pt x="13192" y="5722"/>
                      <a:pt x="13071" y="5813"/>
                      <a:pt x="12980" y="5874"/>
                    </a:cubicBezTo>
                    <a:cubicBezTo>
                      <a:pt x="11895" y="5288"/>
                      <a:pt x="10756" y="4985"/>
                      <a:pt x="9696" y="4985"/>
                    </a:cubicBezTo>
                    <a:cubicBezTo>
                      <a:pt x="8499" y="4985"/>
                      <a:pt x="7403" y="5372"/>
                      <a:pt x="6597" y="6178"/>
                    </a:cubicBezTo>
                    <a:cubicBezTo>
                      <a:pt x="5077" y="7697"/>
                      <a:pt x="5077" y="10251"/>
                      <a:pt x="6293" y="12561"/>
                    </a:cubicBezTo>
                    <a:cubicBezTo>
                      <a:pt x="6232" y="12652"/>
                      <a:pt x="6201" y="12743"/>
                      <a:pt x="6110" y="12834"/>
                    </a:cubicBezTo>
                    <a:cubicBezTo>
                      <a:pt x="6080" y="12925"/>
                      <a:pt x="5989" y="13017"/>
                      <a:pt x="5958" y="13138"/>
                    </a:cubicBezTo>
                    <a:cubicBezTo>
                      <a:pt x="3314" y="13229"/>
                      <a:pt x="1125" y="14506"/>
                      <a:pt x="578" y="16603"/>
                    </a:cubicBezTo>
                    <a:cubicBezTo>
                      <a:pt x="31" y="18640"/>
                      <a:pt x="1247" y="20859"/>
                      <a:pt x="3496" y="22257"/>
                    </a:cubicBezTo>
                    <a:lnTo>
                      <a:pt x="3496" y="22591"/>
                    </a:lnTo>
                    <a:lnTo>
                      <a:pt x="3496" y="22956"/>
                    </a:lnTo>
                    <a:cubicBezTo>
                      <a:pt x="1247" y="24354"/>
                      <a:pt x="1" y="26543"/>
                      <a:pt x="578" y="28609"/>
                    </a:cubicBezTo>
                    <a:cubicBezTo>
                      <a:pt x="1095" y="30646"/>
                      <a:pt x="3314" y="31953"/>
                      <a:pt x="5958" y="32075"/>
                    </a:cubicBezTo>
                    <a:cubicBezTo>
                      <a:pt x="5989" y="32166"/>
                      <a:pt x="6049" y="32257"/>
                      <a:pt x="6110" y="32379"/>
                    </a:cubicBezTo>
                    <a:cubicBezTo>
                      <a:pt x="6141" y="32439"/>
                      <a:pt x="6232" y="32561"/>
                      <a:pt x="6293" y="32622"/>
                    </a:cubicBezTo>
                    <a:cubicBezTo>
                      <a:pt x="5046" y="34962"/>
                      <a:pt x="5077" y="37485"/>
                      <a:pt x="6597" y="39005"/>
                    </a:cubicBezTo>
                    <a:cubicBezTo>
                      <a:pt x="7399" y="39807"/>
                      <a:pt x="8489" y="40186"/>
                      <a:pt x="9679" y="40186"/>
                    </a:cubicBezTo>
                    <a:cubicBezTo>
                      <a:pt x="10744" y="40186"/>
                      <a:pt x="11889" y="39883"/>
                      <a:pt x="12980" y="39309"/>
                    </a:cubicBezTo>
                    <a:cubicBezTo>
                      <a:pt x="13071" y="39400"/>
                      <a:pt x="13192" y="39430"/>
                      <a:pt x="13253" y="39521"/>
                    </a:cubicBezTo>
                    <a:cubicBezTo>
                      <a:pt x="13344" y="39552"/>
                      <a:pt x="13436" y="39613"/>
                      <a:pt x="13557" y="39673"/>
                    </a:cubicBezTo>
                    <a:cubicBezTo>
                      <a:pt x="13648" y="42318"/>
                      <a:pt x="14925" y="44476"/>
                      <a:pt x="17022" y="45053"/>
                    </a:cubicBezTo>
                    <a:cubicBezTo>
                      <a:pt x="17349" y="45141"/>
                      <a:pt x="17681" y="45184"/>
                      <a:pt x="18013" y="45184"/>
                    </a:cubicBezTo>
                    <a:cubicBezTo>
                      <a:pt x="19750" y="45184"/>
                      <a:pt x="21502" y="44024"/>
                      <a:pt x="22676" y="42135"/>
                    </a:cubicBezTo>
                    <a:lnTo>
                      <a:pt x="23375" y="42135"/>
                    </a:lnTo>
                    <a:cubicBezTo>
                      <a:pt x="24543" y="44015"/>
                      <a:pt x="26263" y="45194"/>
                      <a:pt x="28003" y="45194"/>
                    </a:cubicBezTo>
                    <a:cubicBezTo>
                      <a:pt x="28346" y="45194"/>
                      <a:pt x="28689" y="45148"/>
                      <a:pt x="29029" y="45053"/>
                    </a:cubicBezTo>
                    <a:cubicBezTo>
                      <a:pt x="31065" y="44537"/>
                      <a:pt x="32372" y="42318"/>
                      <a:pt x="32494" y="39673"/>
                    </a:cubicBezTo>
                    <a:cubicBezTo>
                      <a:pt x="32585" y="39613"/>
                      <a:pt x="32676" y="39582"/>
                      <a:pt x="32798" y="39521"/>
                    </a:cubicBezTo>
                    <a:cubicBezTo>
                      <a:pt x="32858" y="39461"/>
                      <a:pt x="32980" y="39400"/>
                      <a:pt x="33041" y="39309"/>
                    </a:cubicBezTo>
                    <a:cubicBezTo>
                      <a:pt x="34135" y="39905"/>
                      <a:pt x="35268" y="40210"/>
                      <a:pt x="36321" y="40210"/>
                    </a:cubicBezTo>
                    <a:cubicBezTo>
                      <a:pt x="37520" y="40210"/>
                      <a:pt x="38614" y="39814"/>
                      <a:pt x="39424" y="39005"/>
                    </a:cubicBezTo>
                    <a:cubicBezTo>
                      <a:pt x="40944" y="37485"/>
                      <a:pt x="40944" y="34962"/>
                      <a:pt x="39728" y="32622"/>
                    </a:cubicBezTo>
                    <a:cubicBezTo>
                      <a:pt x="39819" y="32561"/>
                      <a:pt x="39849" y="32439"/>
                      <a:pt x="39910" y="32379"/>
                    </a:cubicBezTo>
                    <a:cubicBezTo>
                      <a:pt x="39971" y="32287"/>
                      <a:pt x="40032" y="32166"/>
                      <a:pt x="40062" y="32075"/>
                    </a:cubicBezTo>
                    <a:cubicBezTo>
                      <a:pt x="42737" y="31983"/>
                      <a:pt x="44895" y="30707"/>
                      <a:pt x="45473" y="28609"/>
                    </a:cubicBezTo>
                    <a:cubicBezTo>
                      <a:pt x="45989" y="26543"/>
                      <a:pt x="44743" y="24324"/>
                      <a:pt x="42494" y="22956"/>
                    </a:cubicBezTo>
                    <a:lnTo>
                      <a:pt x="42494" y="22591"/>
                    </a:lnTo>
                    <a:lnTo>
                      <a:pt x="42494" y="22257"/>
                    </a:lnTo>
                    <a:cubicBezTo>
                      <a:pt x="44743" y="20859"/>
                      <a:pt x="45989" y="18640"/>
                      <a:pt x="45442" y="16603"/>
                    </a:cubicBezTo>
                    <a:cubicBezTo>
                      <a:pt x="44895" y="14536"/>
                      <a:pt x="42707" y="13260"/>
                      <a:pt x="40032" y="13138"/>
                    </a:cubicBezTo>
                    <a:cubicBezTo>
                      <a:pt x="40001" y="13017"/>
                      <a:pt x="39971" y="12956"/>
                      <a:pt x="39880" y="12834"/>
                    </a:cubicBezTo>
                    <a:cubicBezTo>
                      <a:pt x="39849" y="12743"/>
                      <a:pt x="39789" y="12652"/>
                      <a:pt x="39697" y="12561"/>
                    </a:cubicBezTo>
                    <a:cubicBezTo>
                      <a:pt x="40944" y="10251"/>
                      <a:pt x="40913" y="7697"/>
                      <a:pt x="39394" y="6178"/>
                    </a:cubicBezTo>
                    <a:cubicBezTo>
                      <a:pt x="38591" y="5375"/>
                      <a:pt x="37501" y="4997"/>
                      <a:pt x="36311" y="4997"/>
                    </a:cubicBezTo>
                    <a:cubicBezTo>
                      <a:pt x="35246" y="4997"/>
                      <a:pt x="34101" y="5300"/>
                      <a:pt x="33010" y="5874"/>
                    </a:cubicBezTo>
                    <a:cubicBezTo>
                      <a:pt x="32950" y="5813"/>
                      <a:pt x="32828" y="5782"/>
                      <a:pt x="32737" y="5691"/>
                    </a:cubicBezTo>
                    <a:cubicBezTo>
                      <a:pt x="32646" y="5661"/>
                      <a:pt x="32555" y="5570"/>
                      <a:pt x="32433" y="5539"/>
                    </a:cubicBezTo>
                    <a:cubicBezTo>
                      <a:pt x="32372" y="2864"/>
                      <a:pt x="31065" y="706"/>
                      <a:pt x="29029" y="129"/>
                    </a:cubicBezTo>
                    <a:cubicBezTo>
                      <a:pt x="28711" y="49"/>
                      <a:pt x="28389" y="11"/>
                      <a:pt x="28067" y="11"/>
                    </a:cubicBezTo>
                    <a:cubicBezTo>
                      <a:pt x="26299" y="11"/>
                      <a:pt x="24532" y="1174"/>
                      <a:pt x="23375" y="3077"/>
                    </a:cubicBezTo>
                    <a:lnTo>
                      <a:pt x="22676" y="3077"/>
                    </a:lnTo>
                    <a:cubicBezTo>
                      <a:pt x="21499" y="1183"/>
                      <a:pt x="19740" y="1"/>
                      <a:pt x="179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47" name="Google Shape;15347;p22"/>
              <p:cNvGrpSpPr/>
              <p:nvPr/>
            </p:nvGrpSpPr>
            <p:grpSpPr>
              <a:xfrm>
                <a:off x="6844962" y="-953488"/>
                <a:ext cx="2714194" cy="2714194"/>
                <a:chOff x="-8318275" y="13193500"/>
                <a:chExt cx="1126175" cy="1126175"/>
              </a:xfrm>
            </p:grpSpPr>
            <p:sp>
              <p:nvSpPr>
                <p:cNvPr id="15348" name="Google Shape;15348;p22"/>
                <p:cNvSpPr/>
                <p:nvPr/>
              </p:nvSpPr>
              <p:spPr>
                <a:xfrm>
                  <a:off x="-8150350" y="13328750"/>
                  <a:ext cx="38800" cy="78300"/>
                </a:xfrm>
                <a:custGeom>
                  <a:avLst/>
                  <a:gdLst/>
                  <a:ahLst/>
                  <a:cxnLst/>
                  <a:rect l="l" t="t" r="r" b="b"/>
                  <a:pathLst>
                    <a:path w="1552" h="3132" extrusionOk="0">
                      <a:moveTo>
                        <a:pt x="426" y="1"/>
                      </a:moveTo>
                      <a:lnTo>
                        <a:pt x="426" y="1"/>
                      </a:lnTo>
                      <a:cubicBezTo>
                        <a:pt x="335" y="61"/>
                        <a:pt x="305" y="92"/>
                        <a:pt x="244" y="122"/>
                      </a:cubicBezTo>
                      <a:lnTo>
                        <a:pt x="1" y="548"/>
                      </a:lnTo>
                      <a:lnTo>
                        <a:pt x="31" y="548"/>
                      </a:lnTo>
                      <a:lnTo>
                        <a:pt x="1551" y="3131"/>
                      </a:lnTo>
                      <a:lnTo>
                        <a:pt x="122" y="578"/>
                      </a:lnTo>
                      <a:lnTo>
                        <a:pt x="4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9" name="Google Shape;15349;p22"/>
                <p:cNvSpPr/>
                <p:nvPr/>
              </p:nvSpPr>
              <p:spPr>
                <a:xfrm>
                  <a:off x="-8108550" y="13317350"/>
                  <a:ext cx="38025" cy="89700"/>
                </a:xfrm>
                <a:custGeom>
                  <a:avLst/>
                  <a:gdLst/>
                  <a:ahLst/>
                  <a:cxnLst/>
                  <a:rect l="l" t="t" r="r" b="b"/>
                  <a:pathLst>
                    <a:path w="1521" h="3588" extrusionOk="0">
                      <a:moveTo>
                        <a:pt x="852" y="1"/>
                      </a:moveTo>
                      <a:lnTo>
                        <a:pt x="1460" y="1034"/>
                      </a:lnTo>
                      <a:lnTo>
                        <a:pt x="1" y="3587"/>
                      </a:lnTo>
                      <a:lnTo>
                        <a:pt x="1490" y="1004"/>
                      </a:lnTo>
                      <a:lnTo>
                        <a:pt x="1520" y="1004"/>
                      </a:lnTo>
                      <a:lnTo>
                        <a:pt x="9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0" name="Google Shape;15350;p22"/>
                <p:cNvSpPr/>
                <p:nvPr/>
              </p:nvSpPr>
              <p:spPr>
                <a:xfrm>
                  <a:off x="-8109300" y="13416150"/>
                  <a:ext cx="38775" cy="130725"/>
                </a:xfrm>
                <a:custGeom>
                  <a:avLst/>
                  <a:gdLst/>
                  <a:ahLst/>
                  <a:cxnLst/>
                  <a:rect l="l" t="t" r="r" b="b"/>
                  <a:pathLst>
                    <a:path w="1551" h="5229" extrusionOk="0">
                      <a:moveTo>
                        <a:pt x="0" y="0"/>
                      </a:moveTo>
                      <a:lnTo>
                        <a:pt x="1490" y="2553"/>
                      </a:lnTo>
                      <a:lnTo>
                        <a:pt x="0" y="5106"/>
                      </a:lnTo>
                      <a:lnTo>
                        <a:pt x="0" y="5228"/>
                      </a:lnTo>
                      <a:lnTo>
                        <a:pt x="122" y="5137"/>
                      </a:lnTo>
                      <a:lnTo>
                        <a:pt x="1550" y="2584"/>
                      </a:lnTo>
                      <a:lnTo>
                        <a:pt x="1520" y="258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1" name="Google Shape;15351;p22"/>
                <p:cNvSpPr/>
                <p:nvPr/>
              </p:nvSpPr>
              <p:spPr>
                <a:xfrm>
                  <a:off x="-8150350" y="13416150"/>
                  <a:ext cx="38800" cy="130725"/>
                </a:xfrm>
                <a:custGeom>
                  <a:avLst/>
                  <a:gdLst/>
                  <a:ahLst/>
                  <a:cxnLst/>
                  <a:rect l="l" t="t" r="r" b="b"/>
                  <a:pathLst>
                    <a:path w="1552" h="5229" extrusionOk="0">
                      <a:moveTo>
                        <a:pt x="1551" y="0"/>
                      </a:moveTo>
                      <a:lnTo>
                        <a:pt x="31" y="2584"/>
                      </a:lnTo>
                      <a:lnTo>
                        <a:pt x="1" y="2584"/>
                      </a:lnTo>
                      <a:lnTo>
                        <a:pt x="1460" y="5137"/>
                      </a:lnTo>
                      <a:lnTo>
                        <a:pt x="1551" y="5228"/>
                      </a:lnTo>
                      <a:lnTo>
                        <a:pt x="1551" y="5106"/>
                      </a:lnTo>
                      <a:lnTo>
                        <a:pt x="92" y="255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2" name="Google Shape;15352;p22"/>
                <p:cNvSpPr/>
                <p:nvPr/>
              </p:nvSpPr>
              <p:spPr>
                <a:xfrm>
                  <a:off x="-8192900" y="13403975"/>
                  <a:ext cx="3825" cy="7625"/>
                </a:xfrm>
                <a:custGeom>
                  <a:avLst/>
                  <a:gdLst/>
                  <a:ahLst/>
                  <a:cxnLst/>
                  <a:rect l="l" t="t" r="r" b="b"/>
                  <a:pathLst>
                    <a:path w="153" h="305" extrusionOk="0">
                      <a:moveTo>
                        <a:pt x="31" y="1"/>
                      </a:moveTo>
                      <a:cubicBezTo>
                        <a:pt x="31" y="31"/>
                        <a:pt x="1" y="122"/>
                        <a:pt x="1" y="153"/>
                      </a:cubicBezTo>
                      <a:lnTo>
                        <a:pt x="61" y="305"/>
                      </a:lnTo>
                      <a:lnTo>
                        <a:pt x="153" y="274"/>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3" name="Google Shape;15353;p22"/>
                <p:cNvSpPr/>
                <p:nvPr/>
              </p:nvSpPr>
              <p:spPr>
                <a:xfrm>
                  <a:off x="-8161750" y="13342425"/>
                  <a:ext cx="50200" cy="67650"/>
                </a:xfrm>
                <a:custGeom>
                  <a:avLst/>
                  <a:gdLst/>
                  <a:ahLst/>
                  <a:cxnLst/>
                  <a:rect l="l" t="t" r="r" b="b"/>
                  <a:pathLst>
                    <a:path w="2008" h="2706" extrusionOk="0">
                      <a:moveTo>
                        <a:pt x="123" y="1"/>
                      </a:moveTo>
                      <a:lnTo>
                        <a:pt x="1" y="122"/>
                      </a:lnTo>
                      <a:lnTo>
                        <a:pt x="457" y="122"/>
                      </a:lnTo>
                      <a:lnTo>
                        <a:pt x="1946" y="2645"/>
                      </a:lnTo>
                      <a:lnTo>
                        <a:pt x="2007" y="2706"/>
                      </a:lnTo>
                      <a:lnTo>
                        <a:pt x="2007" y="2584"/>
                      </a:lnTo>
                      <a:lnTo>
                        <a:pt x="4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4" name="Google Shape;15354;p22"/>
                <p:cNvSpPr/>
                <p:nvPr/>
              </p:nvSpPr>
              <p:spPr>
                <a:xfrm>
                  <a:off x="-8105500" y="13411575"/>
                  <a:ext cx="111725" cy="66900"/>
                </a:xfrm>
                <a:custGeom>
                  <a:avLst/>
                  <a:gdLst/>
                  <a:ahLst/>
                  <a:cxnLst/>
                  <a:rect l="l" t="t" r="r" b="b"/>
                  <a:pathLst>
                    <a:path w="4469" h="2676" extrusionOk="0">
                      <a:moveTo>
                        <a:pt x="3009" y="1"/>
                      </a:moveTo>
                      <a:lnTo>
                        <a:pt x="3009" y="31"/>
                      </a:lnTo>
                      <a:lnTo>
                        <a:pt x="0" y="31"/>
                      </a:lnTo>
                      <a:lnTo>
                        <a:pt x="2918" y="92"/>
                      </a:lnTo>
                      <a:lnTo>
                        <a:pt x="4408" y="2584"/>
                      </a:lnTo>
                      <a:lnTo>
                        <a:pt x="4468" y="2675"/>
                      </a:lnTo>
                      <a:lnTo>
                        <a:pt x="4468" y="2554"/>
                      </a:lnTo>
                      <a:lnTo>
                        <a:pt x="30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5" name="Google Shape;15355;p22"/>
                <p:cNvSpPr/>
                <p:nvPr/>
              </p:nvSpPr>
              <p:spPr>
                <a:xfrm>
                  <a:off x="-8109300" y="13413850"/>
                  <a:ext cx="114750" cy="66900"/>
                </a:xfrm>
                <a:custGeom>
                  <a:avLst/>
                  <a:gdLst/>
                  <a:ahLst/>
                  <a:cxnLst/>
                  <a:rect l="l" t="t" r="r" b="b"/>
                  <a:pathLst>
                    <a:path w="4590" h="2676" extrusionOk="0">
                      <a:moveTo>
                        <a:pt x="0" y="1"/>
                      </a:moveTo>
                      <a:lnTo>
                        <a:pt x="0" y="92"/>
                      </a:lnTo>
                      <a:lnTo>
                        <a:pt x="1520" y="2676"/>
                      </a:lnTo>
                      <a:lnTo>
                        <a:pt x="4529" y="2676"/>
                      </a:lnTo>
                      <a:lnTo>
                        <a:pt x="4590" y="2645"/>
                      </a:lnTo>
                      <a:lnTo>
                        <a:pt x="4529" y="2615"/>
                      </a:lnTo>
                      <a:lnTo>
                        <a:pt x="1550" y="2584"/>
                      </a:lnTo>
                      <a:lnTo>
                        <a:pt x="122" y="6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6" name="Google Shape;15356;p22"/>
                <p:cNvSpPr/>
                <p:nvPr/>
              </p:nvSpPr>
              <p:spPr>
                <a:xfrm>
                  <a:off x="-8183775" y="13413850"/>
                  <a:ext cx="72225" cy="66900"/>
                </a:xfrm>
                <a:custGeom>
                  <a:avLst/>
                  <a:gdLst/>
                  <a:ahLst/>
                  <a:cxnLst/>
                  <a:rect l="l" t="t" r="r" b="b"/>
                  <a:pathLst>
                    <a:path w="2889" h="2676" extrusionOk="0">
                      <a:moveTo>
                        <a:pt x="2888" y="1"/>
                      </a:moveTo>
                      <a:lnTo>
                        <a:pt x="2827" y="31"/>
                      </a:lnTo>
                      <a:lnTo>
                        <a:pt x="1338" y="2584"/>
                      </a:lnTo>
                      <a:lnTo>
                        <a:pt x="0" y="2584"/>
                      </a:lnTo>
                      <a:cubicBezTo>
                        <a:pt x="0" y="2615"/>
                        <a:pt x="61" y="2645"/>
                        <a:pt x="61" y="2676"/>
                      </a:cubicBezTo>
                      <a:lnTo>
                        <a:pt x="1368" y="2676"/>
                      </a:lnTo>
                      <a:lnTo>
                        <a:pt x="2888" y="92"/>
                      </a:lnTo>
                      <a:lnTo>
                        <a:pt x="2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7" name="Google Shape;15357;p22"/>
                <p:cNvSpPr/>
                <p:nvPr/>
              </p:nvSpPr>
              <p:spPr>
                <a:xfrm>
                  <a:off x="-8193650" y="13410825"/>
                  <a:ext cx="80575" cy="11425"/>
                </a:xfrm>
                <a:custGeom>
                  <a:avLst/>
                  <a:gdLst/>
                  <a:ahLst/>
                  <a:cxnLst/>
                  <a:rect l="l" t="t" r="r" b="b"/>
                  <a:pathLst>
                    <a:path w="3223" h="457" extrusionOk="0">
                      <a:moveTo>
                        <a:pt x="152" y="0"/>
                      </a:moveTo>
                      <a:lnTo>
                        <a:pt x="91" y="31"/>
                      </a:lnTo>
                      <a:lnTo>
                        <a:pt x="0" y="213"/>
                      </a:lnTo>
                      <a:lnTo>
                        <a:pt x="0" y="456"/>
                      </a:lnTo>
                      <a:lnTo>
                        <a:pt x="183" y="122"/>
                      </a:lnTo>
                      <a:lnTo>
                        <a:pt x="3101" y="122"/>
                      </a:lnTo>
                      <a:lnTo>
                        <a:pt x="3222" y="31"/>
                      </a:lnTo>
                      <a:lnTo>
                        <a:pt x="31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8" name="Google Shape;15358;p22"/>
                <p:cNvSpPr/>
                <p:nvPr/>
              </p:nvSpPr>
              <p:spPr>
                <a:xfrm>
                  <a:off x="-8109300" y="13342425"/>
                  <a:ext cx="114750" cy="67650"/>
                </a:xfrm>
                <a:custGeom>
                  <a:avLst/>
                  <a:gdLst/>
                  <a:ahLst/>
                  <a:cxnLst/>
                  <a:rect l="l" t="t" r="r" b="b"/>
                  <a:pathLst>
                    <a:path w="4590" h="2706" extrusionOk="0">
                      <a:moveTo>
                        <a:pt x="1520" y="1"/>
                      </a:moveTo>
                      <a:lnTo>
                        <a:pt x="0" y="2584"/>
                      </a:lnTo>
                      <a:lnTo>
                        <a:pt x="0" y="2706"/>
                      </a:lnTo>
                      <a:lnTo>
                        <a:pt x="122" y="2615"/>
                      </a:lnTo>
                      <a:lnTo>
                        <a:pt x="1550" y="122"/>
                      </a:lnTo>
                      <a:lnTo>
                        <a:pt x="4529" y="61"/>
                      </a:lnTo>
                      <a:lnTo>
                        <a:pt x="4590" y="31"/>
                      </a:lnTo>
                      <a:lnTo>
                        <a:pt x="4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9" name="Google Shape;15359;p22"/>
                <p:cNvSpPr/>
                <p:nvPr/>
              </p:nvSpPr>
              <p:spPr>
                <a:xfrm>
                  <a:off x="-8107775" y="13345475"/>
                  <a:ext cx="114000" cy="66900"/>
                </a:xfrm>
                <a:custGeom>
                  <a:avLst/>
                  <a:gdLst/>
                  <a:ahLst/>
                  <a:cxnLst/>
                  <a:rect l="l" t="t" r="r" b="b"/>
                  <a:pathLst>
                    <a:path w="4560" h="2676" extrusionOk="0">
                      <a:moveTo>
                        <a:pt x="4559" y="0"/>
                      </a:moveTo>
                      <a:lnTo>
                        <a:pt x="4499" y="61"/>
                      </a:lnTo>
                      <a:lnTo>
                        <a:pt x="3009" y="2584"/>
                      </a:lnTo>
                      <a:lnTo>
                        <a:pt x="91" y="2614"/>
                      </a:lnTo>
                      <a:lnTo>
                        <a:pt x="0" y="2645"/>
                      </a:lnTo>
                      <a:lnTo>
                        <a:pt x="91" y="2675"/>
                      </a:lnTo>
                      <a:lnTo>
                        <a:pt x="3100" y="2675"/>
                      </a:lnTo>
                      <a:lnTo>
                        <a:pt x="3100" y="2645"/>
                      </a:lnTo>
                      <a:lnTo>
                        <a:pt x="4559" y="91"/>
                      </a:lnTo>
                      <a:lnTo>
                        <a:pt x="45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0" name="Google Shape;15360;p22"/>
                <p:cNvSpPr/>
                <p:nvPr/>
              </p:nvSpPr>
              <p:spPr>
                <a:xfrm>
                  <a:off x="-8173150" y="13509600"/>
                  <a:ext cx="61600" cy="37275"/>
                </a:xfrm>
                <a:custGeom>
                  <a:avLst/>
                  <a:gdLst/>
                  <a:ahLst/>
                  <a:cxnLst/>
                  <a:rect l="l" t="t" r="r" b="b"/>
                  <a:pathLst>
                    <a:path w="2464" h="1491" extrusionOk="0">
                      <a:moveTo>
                        <a:pt x="1" y="1"/>
                      </a:moveTo>
                      <a:lnTo>
                        <a:pt x="2463" y="1490"/>
                      </a:lnTo>
                      <a:lnTo>
                        <a:pt x="2463" y="1490"/>
                      </a:lnTo>
                      <a:lnTo>
                        <a:pt x="2402" y="139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1" name="Google Shape;15361;p22"/>
                <p:cNvSpPr/>
                <p:nvPr/>
              </p:nvSpPr>
              <p:spPr>
                <a:xfrm>
                  <a:off x="-8109300" y="13479975"/>
                  <a:ext cx="114750" cy="66900"/>
                </a:xfrm>
                <a:custGeom>
                  <a:avLst/>
                  <a:gdLst/>
                  <a:ahLst/>
                  <a:cxnLst/>
                  <a:rect l="l" t="t" r="r" b="b"/>
                  <a:pathLst>
                    <a:path w="4590" h="2676" extrusionOk="0">
                      <a:moveTo>
                        <a:pt x="4590" y="0"/>
                      </a:moveTo>
                      <a:lnTo>
                        <a:pt x="4529" y="31"/>
                      </a:lnTo>
                      <a:lnTo>
                        <a:pt x="122" y="2584"/>
                      </a:lnTo>
                      <a:lnTo>
                        <a:pt x="0" y="2675"/>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2" name="Google Shape;15362;p22"/>
                <p:cNvSpPr/>
                <p:nvPr/>
              </p:nvSpPr>
              <p:spPr>
                <a:xfrm>
                  <a:off x="-8002925" y="13338625"/>
                  <a:ext cx="8375" cy="4600"/>
                </a:xfrm>
                <a:custGeom>
                  <a:avLst/>
                  <a:gdLst/>
                  <a:ahLst/>
                  <a:cxnLst/>
                  <a:rect l="l" t="t" r="r" b="b"/>
                  <a:pathLst>
                    <a:path w="335" h="184" extrusionOk="0">
                      <a:moveTo>
                        <a:pt x="1" y="1"/>
                      </a:moveTo>
                      <a:lnTo>
                        <a:pt x="274" y="153"/>
                      </a:lnTo>
                      <a:lnTo>
                        <a:pt x="335" y="183"/>
                      </a:lnTo>
                      <a:lnTo>
                        <a:pt x="335" y="183"/>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3" name="Google Shape;15363;p22"/>
                <p:cNvSpPr/>
                <p:nvPr/>
              </p:nvSpPr>
              <p:spPr>
                <a:xfrm>
                  <a:off x="-8112350" y="13319625"/>
                  <a:ext cx="3075" cy="91225"/>
                </a:xfrm>
                <a:custGeom>
                  <a:avLst/>
                  <a:gdLst/>
                  <a:ahLst/>
                  <a:cxnLst/>
                  <a:rect l="l" t="t" r="r" b="b"/>
                  <a:pathLst>
                    <a:path w="123" h="3649" extrusionOk="0">
                      <a:moveTo>
                        <a:pt x="1" y="1"/>
                      </a:moveTo>
                      <a:lnTo>
                        <a:pt x="1" y="3496"/>
                      </a:lnTo>
                      <a:lnTo>
                        <a:pt x="1" y="3618"/>
                      </a:lnTo>
                      <a:lnTo>
                        <a:pt x="31" y="3618"/>
                      </a:lnTo>
                      <a:lnTo>
                        <a:pt x="92" y="3648"/>
                      </a:lnTo>
                      <a:lnTo>
                        <a:pt x="122" y="3618"/>
                      </a:lnTo>
                      <a:lnTo>
                        <a:pt x="122" y="3496"/>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4" name="Google Shape;15364;p22"/>
                <p:cNvSpPr/>
                <p:nvPr/>
              </p:nvSpPr>
              <p:spPr>
                <a:xfrm>
                  <a:off x="-8111575" y="13413850"/>
                  <a:ext cx="2300" cy="133775"/>
                </a:xfrm>
                <a:custGeom>
                  <a:avLst/>
                  <a:gdLst/>
                  <a:ahLst/>
                  <a:cxnLst/>
                  <a:rect l="l" t="t" r="r" b="b"/>
                  <a:pathLst>
                    <a:path w="92" h="5351" extrusionOk="0">
                      <a:moveTo>
                        <a:pt x="0" y="1"/>
                      </a:moveTo>
                      <a:lnTo>
                        <a:pt x="0" y="92"/>
                      </a:lnTo>
                      <a:lnTo>
                        <a:pt x="0" y="5198"/>
                      </a:lnTo>
                      <a:lnTo>
                        <a:pt x="0" y="5320"/>
                      </a:lnTo>
                      <a:lnTo>
                        <a:pt x="61" y="5350"/>
                      </a:lnTo>
                      <a:lnTo>
                        <a:pt x="91" y="5320"/>
                      </a:lnTo>
                      <a:lnTo>
                        <a:pt x="91" y="5198"/>
                      </a:lnTo>
                      <a:lnTo>
                        <a:pt x="91" y="92"/>
                      </a:lnTo>
                      <a:lnTo>
                        <a:pt x="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5" name="Google Shape;15365;p22"/>
                <p:cNvSpPr/>
                <p:nvPr/>
              </p:nvSpPr>
              <p:spPr>
                <a:xfrm>
                  <a:off x="-8181500" y="13369025"/>
                  <a:ext cx="71450" cy="42575"/>
                </a:xfrm>
                <a:custGeom>
                  <a:avLst/>
                  <a:gdLst/>
                  <a:ahLst/>
                  <a:cxnLst/>
                  <a:rect l="l" t="t" r="r" b="b"/>
                  <a:pathLst>
                    <a:path w="2858" h="1703" extrusionOk="0">
                      <a:moveTo>
                        <a:pt x="31" y="1"/>
                      </a:moveTo>
                      <a:cubicBezTo>
                        <a:pt x="31" y="31"/>
                        <a:pt x="1" y="61"/>
                        <a:pt x="1" y="61"/>
                      </a:cubicBezTo>
                      <a:lnTo>
                        <a:pt x="2706" y="1642"/>
                      </a:lnTo>
                      <a:lnTo>
                        <a:pt x="2736" y="1703"/>
                      </a:lnTo>
                      <a:lnTo>
                        <a:pt x="2858" y="1642"/>
                      </a:lnTo>
                      <a:lnTo>
                        <a:pt x="2797" y="1581"/>
                      </a:lnTo>
                      <a:lnTo>
                        <a:pt x="2736" y="155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6" name="Google Shape;15366;p22"/>
                <p:cNvSpPr/>
                <p:nvPr/>
              </p:nvSpPr>
              <p:spPr>
                <a:xfrm>
                  <a:off x="-8110075" y="13411575"/>
                  <a:ext cx="116300" cy="68425"/>
                </a:xfrm>
                <a:custGeom>
                  <a:avLst/>
                  <a:gdLst/>
                  <a:ahLst/>
                  <a:cxnLst/>
                  <a:rect l="l" t="t" r="r" b="b"/>
                  <a:pathLst>
                    <a:path w="4652" h="2737" extrusionOk="0">
                      <a:moveTo>
                        <a:pt x="92" y="1"/>
                      </a:moveTo>
                      <a:lnTo>
                        <a:pt x="1" y="92"/>
                      </a:lnTo>
                      <a:lnTo>
                        <a:pt x="31" y="92"/>
                      </a:lnTo>
                      <a:lnTo>
                        <a:pt x="153" y="153"/>
                      </a:lnTo>
                      <a:lnTo>
                        <a:pt x="4560" y="2706"/>
                      </a:lnTo>
                      <a:lnTo>
                        <a:pt x="4621" y="2736"/>
                      </a:lnTo>
                      <a:lnTo>
                        <a:pt x="4651" y="2706"/>
                      </a:lnTo>
                      <a:lnTo>
                        <a:pt x="4651" y="2675"/>
                      </a:lnTo>
                      <a:lnTo>
                        <a:pt x="4591" y="2584"/>
                      </a:lnTo>
                      <a:lnTo>
                        <a:pt x="183" y="31"/>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7" name="Google Shape;15367;p22"/>
                <p:cNvSpPr/>
                <p:nvPr/>
              </p:nvSpPr>
              <p:spPr>
                <a:xfrm>
                  <a:off x="-8189100" y="13342425"/>
                  <a:ext cx="196075" cy="115525"/>
                </a:xfrm>
                <a:custGeom>
                  <a:avLst/>
                  <a:gdLst/>
                  <a:ahLst/>
                  <a:cxnLst/>
                  <a:rect l="l" t="t" r="r" b="b"/>
                  <a:pathLst>
                    <a:path w="7843" h="4621" extrusionOk="0">
                      <a:moveTo>
                        <a:pt x="7782" y="1"/>
                      </a:moveTo>
                      <a:lnTo>
                        <a:pt x="7721" y="31"/>
                      </a:lnTo>
                      <a:lnTo>
                        <a:pt x="3314" y="2584"/>
                      </a:lnTo>
                      <a:lnTo>
                        <a:pt x="3223" y="2615"/>
                      </a:lnTo>
                      <a:lnTo>
                        <a:pt x="3192" y="2645"/>
                      </a:lnTo>
                      <a:lnTo>
                        <a:pt x="3071" y="2736"/>
                      </a:lnTo>
                      <a:lnTo>
                        <a:pt x="3010" y="2767"/>
                      </a:lnTo>
                      <a:lnTo>
                        <a:pt x="1" y="4499"/>
                      </a:lnTo>
                      <a:cubicBezTo>
                        <a:pt x="1" y="4560"/>
                        <a:pt x="1" y="4590"/>
                        <a:pt x="31" y="4621"/>
                      </a:cubicBezTo>
                      <a:lnTo>
                        <a:pt x="3071" y="2888"/>
                      </a:lnTo>
                      <a:lnTo>
                        <a:pt x="3101" y="2858"/>
                      </a:lnTo>
                      <a:lnTo>
                        <a:pt x="3162" y="2797"/>
                      </a:lnTo>
                      <a:lnTo>
                        <a:pt x="3253" y="2736"/>
                      </a:lnTo>
                      <a:lnTo>
                        <a:pt x="3344" y="2706"/>
                      </a:lnTo>
                      <a:lnTo>
                        <a:pt x="7752" y="153"/>
                      </a:lnTo>
                      <a:lnTo>
                        <a:pt x="7843" y="122"/>
                      </a:lnTo>
                      <a:lnTo>
                        <a:pt x="7843" y="31"/>
                      </a:lnTo>
                      <a:lnTo>
                        <a:pt x="77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8" name="Google Shape;15368;p22"/>
                <p:cNvSpPr/>
                <p:nvPr/>
              </p:nvSpPr>
              <p:spPr>
                <a:xfrm>
                  <a:off x="-8002925" y="13333300"/>
                  <a:ext cx="9150" cy="10675"/>
                </a:xfrm>
                <a:custGeom>
                  <a:avLst/>
                  <a:gdLst/>
                  <a:ahLst/>
                  <a:cxnLst/>
                  <a:rect l="l" t="t" r="r" b="b"/>
                  <a:pathLst>
                    <a:path w="366" h="427" extrusionOk="0">
                      <a:moveTo>
                        <a:pt x="274" y="1"/>
                      </a:moveTo>
                      <a:cubicBezTo>
                        <a:pt x="213" y="1"/>
                        <a:pt x="183" y="62"/>
                        <a:pt x="183" y="62"/>
                      </a:cubicBezTo>
                      <a:lnTo>
                        <a:pt x="305" y="244"/>
                      </a:lnTo>
                      <a:lnTo>
                        <a:pt x="122" y="123"/>
                      </a:lnTo>
                      <a:cubicBezTo>
                        <a:pt x="61" y="153"/>
                        <a:pt x="31" y="153"/>
                        <a:pt x="1" y="214"/>
                      </a:cubicBezTo>
                      <a:lnTo>
                        <a:pt x="335" y="396"/>
                      </a:lnTo>
                      <a:lnTo>
                        <a:pt x="365" y="426"/>
                      </a:lnTo>
                      <a:lnTo>
                        <a:pt x="335" y="366"/>
                      </a:lnTo>
                      <a:lnTo>
                        <a:pt x="365" y="366"/>
                      </a:lnTo>
                      <a:lnTo>
                        <a:pt x="365" y="214"/>
                      </a:lnTo>
                      <a:lnTo>
                        <a:pt x="2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9" name="Google Shape;15369;p22"/>
                <p:cNvSpPr/>
                <p:nvPr/>
              </p:nvSpPr>
              <p:spPr>
                <a:xfrm>
                  <a:off x="-7914025" y="13277075"/>
                  <a:ext cx="39550" cy="129975"/>
                </a:xfrm>
                <a:custGeom>
                  <a:avLst/>
                  <a:gdLst/>
                  <a:ahLst/>
                  <a:cxnLst/>
                  <a:rect l="l" t="t" r="r" b="b"/>
                  <a:pathLst>
                    <a:path w="1582" h="5199" extrusionOk="0">
                      <a:moveTo>
                        <a:pt x="1581" y="1"/>
                      </a:moveTo>
                      <a:lnTo>
                        <a:pt x="1490" y="61"/>
                      </a:lnTo>
                      <a:lnTo>
                        <a:pt x="1" y="2615"/>
                      </a:lnTo>
                      <a:lnTo>
                        <a:pt x="92" y="2615"/>
                      </a:lnTo>
                      <a:lnTo>
                        <a:pt x="1581" y="5198"/>
                      </a:lnTo>
                      <a:lnTo>
                        <a:pt x="1581" y="5198"/>
                      </a:lnTo>
                      <a:lnTo>
                        <a:pt x="123" y="2645"/>
                      </a:lnTo>
                      <a:lnTo>
                        <a:pt x="1581" y="92"/>
                      </a:lnTo>
                      <a:lnTo>
                        <a:pt x="15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0" name="Google Shape;15370;p22"/>
                <p:cNvSpPr/>
                <p:nvPr/>
              </p:nvSpPr>
              <p:spPr>
                <a:xfrm>
                  <a:off x="-7872225" y="13277075"/>
                  <a:ext cx="39550" cy="129975"/>
                </a:xfrm>
                <a:custGeom>
                  <a:avLst/>
                  <a:gdLst/>
                  <a:ahLst/>
                  <a:cxnLst/>
                  <a:rect l="l" t="t" r="r" b="b"/>
                  <a:pathLst>
                    <a:path w="1582" h="5199" extrusionOk="0">
                      <a:moveTo>
                        <a:pt x="1" y="1"/>
                      </a:moveTo>
                      <a:lnTo>
                        <a:pt x="1" y="92"/>
                      </a:lnTo>
                      <a:lnTo>
                        <a:pt x="1460" y="2645"/>
                      </a:lnTo>
                      <a:lnTo>
                        <a:pt x="1" y="5198"/>
                      </a:lnTo>
                      <a:lnTo>
                        <a:pt x="1490" y="2615"/>
                      </a:lnTo>
                      <a:lnTo>
                        <a:pt x="1581" y="2615"/>
                      </a:lnTo>
                      <a:lnTo>
                        <a:pt x="92" y="6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1" name="Google Shape;15371;p22"/>
                <p:cNvSpPr/>
                <p:nvPr/>
              </p:nvSpPr>
              <p:spPr>
                <a:xfrm>
                  <a:off x="-7872225" y="13416150"/>
                  <a:ext cx="39550" cy="130725"/>
                </a:xfrm>
                <a:custGeom>
                  <a:avLst/>
                  <a:gdLst/>
                  <a:ahLst/>
                  <a:cxnLst/>
                  <a:rect l="l" t="t" r="r" b="b"/>
                  <a:pathLst>
                    <a:path w="1582" h="5229" extrusionOk="0">
                      <a:moveTo>
                        <a:pt x="1" y="0"/>
                      </a:moveTo>
                      <a:lnTo>
                        <a:pt x="1460" y="2553"/>
                      </a:lnTo>
                      <a:lnTo>
                        <a:pt x="1" y="5106"/>
                      </a:lnTo>
                      <a:lnTo>
                        <a:pt x="1" y="5228"/>
                      </a:lnTo>
                      <a:lnTo>
                        <a:pt x="92" y="5137"/>
                      </a:lnTo>
                      <a:lnTo>
                        <a:pt x="1581" y="2584"/>
                      </a:lnTo>
                      <a:lnTo>
                        <a:pt x="1490" y="258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2" name="Google Shape;15372;p22"/>
                <p:cNvSpPr/>
                <p:nvPr/>
              </p:nvSpPr>
              <p:spPr>
                <a:xfrm>
                  <a:off x="-7914025" y="13416150"/>
                  <a:ext cx="39550" cy="130725"/>
                </a:xfrm>
                <a:custGeom>
                  <a:avLst/>
                  <a:gdLst/>
                  <a:ahLst/>
                  <a:cxnLst/>
                  <a:rect l="l" t="t" r="r" b="b"/>
                  <a:pathLst>
                    <a:path w="1582" h="5229" extrusionOk="0">
                      <a:moveTo>
                        <a:pt x="1581" y="0"/>
                      </a:moveTo>
                      <a:lnTo>
                        <a:pt x="92" y="2584"/>
                      </a:lnTo>
                      <a:lnTo>
                        <a:pt x="1" y="2584"/>
                      </a:lnTo>
                      <a:lnTo>
                        <a:pt x="1490" y="5137"/>
                      </a:lnTo>
                      <a:lnTo>
                        <a:pt x="1581" y="5228"/>
                      </a:lnTo>
                      <a:lnTo>
                        <a:pt x="1581" y="5106"/>
                      </a:lnTo>
                      <a:lnTo>
                        <a:pt x="123" y="2553"/>
                      </a:lnTo>
                      <a:lnTo>
                        <a:pt x="15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3" name="Google Shape;15373;p22"/>
                <p:cNvSpPr/>
                <p:nvPr/>
              </p:nvSpPr>
              <p:spPr>
                <a:xfrm>
                  <a:off x="-7990775" y="13345475"/>
                  <a:ext cx="112500" cy="66125"/>
                </a:xfrm>
                <a:custGeom>
                  <a:avLst/>
                  <a:gdLst/>
                  <a:ahLst/>
                  <a:cxnLst/>
                  <a:rect l="l" t="t" r="r" b="b"/>
                  <a:pathLst>
                    <a:path w="4500" h="2645" extrusionOk="0">
                      <a:moveTo>
                        <a:pt x="1" y="0"/>
                      </a:moveTo>
                      <a:lnTo>
                        <a:pt x="1" y="91"/>
                      </a:lnTo>
                      <a:lnTo>
                        <a:pt x="1490" y="2645"/>
                      </a:lnTo>
                      <a:lnTo>
                        <a:pt x="1521" y="2614"/>
                      </a:lnTo>
                      <a:lnTo>
                        <a:pt x="4500" y="2614"/>
                      </a:lnTo>
                      <a:lnTo>
                        <a:pt x="1551" y="2584"/>
                      </a:lnTo>
                      <a:lnTo>
                        <a:pt x="123" y="6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4" name="Google Shape;15374;p22"/>
                <p:cNvSpPr/>
                <p:nvPr/>
              </p:nvSpPr>
              <p:spPr>
                <a:xfrm>
                  <a:off x="-7994575" y="13342425"/>
                  <a:ext cx="800" cy="800"/>
                </a:xfrm>
                <a:custGeom>
                  <a:avLst/>
                  <a:gdLst/>
                  <a:ahLst/>
                  <a:cxnLst/>
                  <a:rect l="l" t="t" r="r" b="b"/>
                  <a:pathLst>
                    <a:path w="32" h="32" extrusionOk="0">
                      <a:moveTo>
                        <a:pt x="1" y="1"/>
                      </a:move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5" name="Google Shape;15375;p22"/>
                <p:cNvSpPr/>
                <p:nvPr/>
              </p:nvSpPr>
              <p:spPr>
                <a:xfrm>
                  <a:off x="-7990000" y="13342425"/>
                  <a:ext cx="115525" cy="67650"/>
                </a:xfrm>
                <a:custGeom>
                  <a:avLst/>
                  <a:gdLst/>
                  <a:ahLst/>
                  <a:cxnLst/>
                  <a:rect l="l" t="t" r="r" b="b"/>
                  <a:pathLst>
                    <a:path w="4621" h="2706" extrusionOk="0">
                      <a:moveTo>
                        <a:pt x="122" y="1"/>
                      </a:moveTo>
                      <a:lnTo>
                        <a:pt x="0" y="31"/>
                      </a:lnTo>
                      <a:lnTo>
                        <a:pt x="122" y="61"/>
                      </a:lnTo>
                      <a:lnTo>
                        <a:pt x="3040" y="122"/>
                      </a:lnTo>
                      <a:lnTo>
                        <a:pt x="4529" y="2615"/>
                      </a:lnTo>
                      <a:lnTo>
                        <a:pt x="4620" y="2706"/>
                      </a:lnTo>
                      <a:lnTo>
                        <a:pt x="4620" y="2584"/>
                      </a:lnTo>
                      <a:lnTo>
                        <a:pt x="3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6" name="Google Shape;15376;p22"/>
                <p:cNvSpPr/>
                <p:nvPr/>
              </p:nvSpPr>
              <p:spPr>
                <a:xfrm>
                  <a:off x="-7868425" y="13411575"/>
                  <a:ext cx="112500" cy="66900"/>
                </a:xfrm>
                <a:custGeom>
                  <a:avLst/>
                  <a:gdLst/>
                  <a:ahLst/>
                  <a:cxnLst/>
                  <a:rect l="l" t="t" r="r" b="b"/>
                  <a:pathLst>
                    <a:path w="4500" h="2676" extrusionOk="0">
                      <a:moveTo>
                        <a:pt x="3010" y="1"/>
                      </a:moveTo>
                      <a:lnTo>
                        <a:pt x="2979" y="31"/>
                      </a:lnTo>
                      <a:lnTo>
                        <a:pt x="1" y="31"/>
                      </a:lnTo>
                      <a:lnTo>
                        <a:pt x="2949" y="92"/>
                      </a:lnTo>
                      <a:lnTo>
                        <a:pt x="4408" y="2584"/>
                      </a:lnTo>
                      <a:lnTo>
                        <a:pt x="4499" y="2675"/>
                      </a:lnTo>
                      <a:lnTo>
                        <a:pt x="4499" y="2554"/>
                      </a:lnTo>
                      <a:lnTo>
                        <a:pt x="30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7" name="Google Shape;15377;p22"/>
                <p:cNvSpPr/>
                <p:nvPr/>
              </p:nvSpPr>
              <p:spPr>
                <a:xfrm>
                  <a:off x="-7872225" y="13413850"/>
                  <a:ext cx="115525" cy="66900"/>
                </a:xfrm>
                <a:custGeom>
                  <a:avLst/>
                  <a:gdLst/>
                  <a:ahLst/>
                  <a:cxnLst/>
                  <a:rect l="l" t="t" r="r" b="b"/>
                  <a:pathLst>
                    <a:path w="4621" h="2676" extrusionOk="0">
                      <a:moveTo>
                        <a:pt x="1" y="1"/>
                      </a:moveTo>
                      <a:lnTo>
                        <a:pt x="1" y="92"/>
                      </a:lnTo>
                      <a:lnTo>
                        <a:pt x="1490" y="2676"/>
                      </a:lnTo>
                      <a:lnTo>
                        <a:pt x="4499" y="2676"/>
                      </a:lnTo>
                      <a:lnTo>
                        <a:pt x="4621" y="2645"/>
                      </a:lnTo>
                      <a:lnTo>
                        <a:pt x="4499" y="2615"/>
                      </a:lnTo>
                      <a:lnTo>
                        <a:pt x="1581" y="2584"/>
                      </a:lnTo>
                      <a:lnTo>
                        <a:pt x="92" y="62"/>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8" name="Google Shape;15378;p22"/>
                <p:cNvSpPr/>
                <p:nvPr/>
              </p:nvSpPr>
              <p:spPr>
                <a:xfrm>
                  <a:off x="-7990000" y="13413850"/>
                  <a:ext cx="115525" cy="66900"/>
                </a:xfrm>
                <a:custGeom>
                  <a:avLst/>
                  <a:gdLst/>
                  <a:ahLst/>
                  <a:cxnLst/>
                  <a:rect l="l" t="t" r="r" b="b"/>
                  <a:pathLst>
                    <a:path w="4621" h="2676" extrusionOk="0">
                      <a:moveTo>
                        <a:pt x="4620" y="1"/>
                      </a:moveTo>
                      <a:lnTo>
                        <a:pt x="4529" y="62"/>
                      </a:lnTo>
                      <a:lnTo>
                        <a:pt x="3040" y="2584"/>
                      </a:lnTo>
                      <a:lnTo>
                        <a:pt x="122" y="2615"/>
                      </a:lnTo>
                      <a:lnTo>
                        <a:pt x="0" y="2645"/>
                      </a:lnTo>
                      <a:lnTo>
                        <a:pt x="122" y="2676"/>
                      </a:lnTo>
                      <a:lnTo>
                        <a:pt x="3131" y="2676"/>
                      </a:lnTo>
                      <a:lnTo>
                        <a:pt x="4620" y="92"/>
                      </a:lnTo>
                      <a:lnTo>
                        <a:pt x="46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9" name="Google Shape;15379;p22"/>
                <p:cNvSpPr/>
                <p:nvPr/>
              </p:nvSpPr>
              <p:spPr>
                <a:xfrm>
                  <a:off x="-7990775" y="13410825"/>
                  <a:ext cx="114775" cy="67650"/>
                </a:xfrm>
                <a:custGeom>
                  <a:avLst/>
                  <a:gdLst/>
                  <a:ahLst/>
                  <a:cxnLst/>
                  <a:rect l="l" t="t" r="r" b="b"/>
                  <a:pathLst>
                    <a:path w="4591" h="2706" extrusionOk="0">
                      <a:moveTo>
                        <a:pt x="1521" y="0"/>
                      </a:moveTo>
                      <a:lnTo>
                        <a:pt x="1490" y="31"/>
                      </a:lnTo>
                      <a:lnTo>
                        <a:pt x="1" y="2584"/>
                      </a:lnTo>
                      <a:lnTo>
                        <a:pt x="1" y="2705"/>
                      </a:lnTo>
                      <a:lnTo>
                        <a:pt x="123" y="2614"/>
                      </a:lnTo>
                      <a:lnTo>
                        <a:pt x="1551" y="122"/>
                      </a:lnTo>
                      <a:lnTo>
                        <a:pt x="4500" y="61"/>
                      </a:lnTo>
                      <a:lnTo>
                        <a:pt x="4591" y="31"/>
                      </a:lnTo>
                      <a:lnTo>
                        <a:pt x="45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0" name="Google Shape;15380;p22"/>
                <p:cNvSpPr/>
                <p:nvPr/>
              </p:nvSpPr>
              <p:spPr>
                <a:xfrm>
                  <a:off x="-7872225" y="13342425"/>
                  <a:ext cx="115525" cy="67650"/>
                </a:xfrm>
                <a:custGeom>
                  <a:avLst/>
                  <a:gdLst/>
                  <a:ahLst/>
                  <a:cxnLst/>
                  <a:rect l="l" t="t" r="r" b="b"/>
                  <a:pathLst>
                    <a:path w="4621" h="2706" extrusionOk="0">
                      <a:moveTo>
                        <a:pt x="1490" y="1"/>
                      </a:moveTo>
                      <a:lnTo>
                        <a:pt x="1" y="2584"/>
                      </a:lnTo>
                      <a:lnTo>
                        <a:pt x="1" y="2706"/>
                      </a:lnTo>
                      <a:lnTo>
                        <a:pt x="92" y="2615"/>
                      </a:lnTo>
                      <a:lnTo>
                        <a:pt x="1581" y="122"/>
                      </a:lnTo>
                      <a:lnTo>
                        <a:pt x="4499" y="61"/>
                      </a:lnTo>
                      <a:lnTo>
                        <a:pt x="4621" y="31"/>
                      </a:lnTo>
                      <a:lnTo>
                        <a:pt x="44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1" name="Google Shape;15381;p22"/>
                <p:cNvSpPr/>
                <p:nvPr/>
              </p:nvSpPr>
              <p:spPr>
                <a:xfrm>
                  <a:off x="-7870700" y="13345475"/>
                  <a:ext cx="114775" cy="66900"/>
                </a:xfrm>
                <a:custGeom>
                  <a:avLst/>
                  <a:gdLst/>
                  <a:ahLst/>
                  <a:cxnLst/>
                  <a:rect l="l" t="t" r="r" b="b"/>
                  <a:pathLst>
                    <a:path w="4591" h="2676" extrusionOk="0">
                      <a:moveTo>
                        <a:pt x="4590" y="0"/>
                      </a:moveTo>
                      <a:lnTo>
                        <a:pt x="4499" y="61"/>
                      </a:lnTo>
                      <a:lnTo>
                        <a:pt x="3040" y="2584"/>
                      </a:lnTo>
                      <a:lnTo>
                        <a:pt x="92" y="2614"/>
                      </a:lnTo>
                      <a:lnTo>
                        <a:pt x="0" y="2645"/>
                      </a:lnTo>
                      <a:lnTo>
                        <a:pt x="92" y="2675"/>
                      </a:lnTo>
                      <a:lnTo>
                        <a:pt x="3070" y="2675"/>
                      </a:lnTo>
                      <a:lnTo>
                        <a:pt x="3101" y="2645"/>
                      </a:lnTo>
                      <a:lnTo>
                        <a:pt x="4590" y="91"/>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2" name="Google Shape;15382;p22"/>
                <p:cNvSpPr/>
                <p:nvPr/>
              </p:nvSpPr>
              <p:spPr>
                <a:xfrm>
                  <a:off x="-7849425" y="13286950"/>
                  <a:ext cx="91225" cy="52475"/>
                </a:xfrm>
                <a:custGeom>
                  <a:avLst/>
                  <a:gdLst/>
                  <a:ahLst/>
                  <a:cxnLst/>
                  <a:rect l="l" t="t" r="r" b="b"/>
                  <a:pathLst>
                    <a:path w="3649" h="2099" extrusionOk="0">
                      <a:moveTo>
                        <a:pt x="3648" y="2098"/>
                      </a:move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3" name="Google Shape;15383;p22"/>
                <p:cNvSpPr/>
                <p:nvPr/>
              </p:nvSpPr>
              <p:spPr>
                <a:xfrm>
                  <a:off x="-7993800" y="13345475"/>
                  <a:ext cx="3050" cy="133750"/>
                </a:xfrm>
                <a:custGeom>
                  <a:avLst/>
                  <a:gdLst/>
                  <a:ahLst/>
                  <a:cxnLst/>
                  <a:rect l="l" t="t" r="r" b="b"/>
                  <a:pathLst>
                    <a:path w="122" h="5350" extrusionOk="0">
                      <a:moveTo>
                        <a:pt x="92" y="0"/>
                      </a:moveTo>
                      <a:lnTo>
                        <a:pt x="0" y="91"/>
                      </a:lnTo>
                      <a:lnTo>
                        <a:pt x="0" y="5198"/>
                      </a:lnTo>
                      <a:lnTo>
                        <a:pt x="0" y="5319"/>
                      </a:lnTo>
                      <a:lnTo>
                        <a:pt x="0" y="5350"/>
                      </a:lnTo>
                      <a:lnTo>
                        <a:pt x="61" y="5350"/>
                      </a:lnTo>
                      <a:lnTo>
                        <a:pt x="92" y="5319"/>
                      </a:lnTo>
                      <a:lnTo>
                        <a:pt x="122" y="5319"/>
                      </a:lnTo>
                      <a:lnTo>
                        <a:pt x="122" y="5198"/>
                      </a:lnTo>
                      <a:lnTo>
                        <a:pt x="122" y="9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4" name="Google Shape;15384;p22"/>
                <p:cNvSpPr/>
                <p:nvPr/>
              </p:nvSpPr>
              <p:spPr>
                <a:xfrm>
                  <a:off x="-7990000" y="13479975"/>
                  <a:ext cx="115525" cy="66900"/>
                </a:xfrm>
                <a:custGeom>
                  <a:avLst/>
                  <a:gdLst/>
                  <a:ahLst/>
                  <a:cxnLst/>
                  <a:rect l="l" t="t" r="r" b="b"/>
                  <a:pathLst>
                    <a:path w="4621" h="2676" extrusionOk="0">
                      <a:moveTo>
                        <a:pt x="0" y="0"/>
                      </a:moveTo>
                      <a:lnTo>
                        <a:pt x="4620" y="2675"/>
                      </a:lnTo>
                      <a:lnTo>
                        <a:pt x="4529" y="2584"/>
                      </a:lnTo>
                      <a:lnTo>
                        <a:pt x="12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5" name="Google Shape;15385;p22"/>
                <p:cNvSpPr/>
                <p:nvPr/>
              </p:nvSpPr>
              <p:spPr>
                <a:xfrm>
                  <a:off x="-7990000" y="13275550"/>
                  <a:ext cx="115525" cy="67675"/>
                </a:xfrm>
                <a:custGeom>
                  <a:avLst/>
                  <a:gdLst/>
                  <a:ahLst/>
                  <a:cxnLst/>
                  <a:rect l="l" t="t" r="r" b="b"/>
                  <a:pathLst>
                    <a:path w="4621" h="2707" extrusionOk="0">
                      <a:moveTo>
                        <a:pt x="4469" y="1"/>
                      </a:moveTo>
                      <a:lnTo>
                        <a:pt x="61" y="2554"/>
                      </a:lnTo>
                      <a:lnTo>
                        <a:pt x="0" y="2676"/>
                      </a:lnTo>
                      <a:lnTo>
                        <a:pt x="0" y="2706"/>
                      </a:lnTo>
                      <a:lnTo>
                        <a:pt x="122" y="2676"/>
                      </a:lnTo>
                      <a:lnTo>
                        <a:pt x="4529" y="122"/>
                      </a:lnTo>
                      <a:lnTo>
                        <a:pt x="4620" y="62"/>
                      </a:lnTo>
                      <a:lnTo>
                        <a:pt x="46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6" name="Google Shape;15386;p22"/>
                <p:cNvSpPr/>
                <p:nvPr/>
              </p:nvSpPr>
              <p:spPr>
                <a:xfrm>
                  <a:off x="-7872225" y="13479975"/>
                  <a:ext cx="115525" cy="66900"/>
                </a:xfrm>
                <a:custGeom>
                  <a:avLst/>
                  <a:gdLst/>
                  <a:ahLst/>
                  <a:cxnLst/>
                  <a:rect l="l" t="t" r="r" b="b"/>
                  <a:pathLst>
                    <a:path w="4621" h="2676" extrusionOk="0">
                      <a:moveTo>
                        <a:pt x="4621" y="0"/>
                      </a:moveTo>
                      <a:lnTo>
                        <a:pt x="4499" y="31"/>
                      </a:lnTo>
                      <a:lnTo>
                        <a:pt x="92" y="2584"/>
                      </a:lnTo>
                      <a:lnTo>
                        <a:pt x="1" y="2675"/>
                      </a:lnTo>
                      <a:lnTo>
                        <a:pt x="4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7" name="Google Shape;15387;p22"/>
                <p:cNvSpPr/>
                <p:nvPr/>
              </p:nvSpPr>
              <p:spPr>
                <a:xfrm>
                  <a:off x="-7830425" y="13300625"/>
                  <a:ext cx="73725" cy="42600"/>
                </a:xfrm>
                <a:custGeom>
                  <a:avLst/>
                  <a:gdLst/>
                  <a:ahLst/>
                  <a:cxnLst/>
                  <a:rect l="l" t="t" r="r" b="b"/>
                  <a:pathLst>
                    <a:path w="2949" h="1704" extrusionOk="0">
                      <a:moveTo>
                        <a:pt x="0" y="1"/>
                      </a:moveTo>
                      <a:lnTo>
                        <a:pt x="2827" y="1673"/>
                      </a:lnTo>
                      <a:lnTo>
                        <a:pt x="2949" y="170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8" name="Google Shape;15388;p22"/>
                <p:cNvSpPr/>
                <p:nvPr/>
              </p:nvSpPr>
              <p:spPr>
                <a:xfrm>
                  <a:off x="-7874500" y="13275550"/>
                  <a:ext cx="2300" cy="134525"/>
                </a:xfrm>
                <a:custGeom>
                  <a:avLst/>
                  <a:gdLst/>
                  <a:ahLst/>
                  <a:cxnLst/>
                  <a:rect l="l" t="t" r="r" b="b"/>
                  <a:pathLst>
                    <a:path w="92" h="5381" extrusionOk="0">
                      <a:moveTo>
                        <a:pt x="0" y="1"/>
                      </a:moveTo>
                      <a:lnTo>
                        <a:pt x="0" y="62"/>
                      </a:lnTo>
                      <a:lnTo>
                        <a:pt x="0" y="153"/>
                      </a:lnTo>
                      <a:lnTo>
                        <a:pt x="0" y="5259"/>
                      </a:lnTo>
                      <a:lnTo>
                        <a:pt x="0" y="5381"/>
                      </a:lnTo>
                      <a:lnTo>
                        <a:pt x="92" y="5381"/>
                      </a:lnTo>
                      <a:lnTo>
                        <a:pt x="92" y="5259"/>
                      </a:lnTo>
                      <a:lnTo>
                        <a:pt x="92" y="153"/>
                      </a:lnTo>
                      <a:lnTo>
                        <a:pt x="92" y="62"/>
                      </a:lnTo>
                      <a:lnTo>
                        <a:pt x="61" y="62"/>
                      </a:lnTo>
                      <a:lnTo>
                        <a:pt x="61" y="92"/>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9" name="Google Shape;15389;p22"/>
                <p:cNvSpPr/>
                <p:nvPr/>
              </p:nvSpPr>
              <p:spPr>
                <a:xfrm>
                  <a:off x="-7874500" y="13413850"/>
                  <a:ext cx="2300" cy="133775"/>
                </a:xfrm>
                <a:custGeom>
                  <a:avLst/>
                  <a:gdLst/>
                  <a:ahLst/>
                  <a:cxnLst/>
                  <a:rect l="l" t="t" r="r" b="b"/>
                  <a:pathLst>
                    <a:path w="92" h="5351" extrusionOk="0">
                      <a:moveTo>
                        <a:pt x="0" y="1"/>
                      </a:moveTo>
                      <a:lnTo>
                        <a:pt x="0" y="92"/>
                      </a:lnTo>
                      <a:lnTo>
                        <a:pt x="0" y="5198"/>
                      </a:lnTo>
                      <a:lnTo>
                        <a:pt x="0" y="5320"/>
                      </a:lnTo>
                      <a:lnTo>
                        <a:pt x="61" y="5350"/>
                      </a:lnTo>
                      <a:lnTo>
                        <a:pt x="92" y="5320"/>
                      </a:lnTo>
                      <a:lnTo>
                        <a:pt x="92" y="5198"/>
                      </a:lnTo>
                      <a:lnTo>
                        <a:pt x="92" y="92"/>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0" name="Google Shape;15390;p22"/>
                <p:cNvSpPr/>
                <p:nvPr/>
              </p:nvSpPr>
              <p:spPr>
                <a:xfrm>
                  <a:off x="-7991525" y="13342425"/>
                  <a:ext cx="118575" cy="69175"/>
                </a:xfrm>
                <a:custGeom>
                  <a:avLst/>
                  <a:gdLst/>
                  <a:ahLst/>
                  <a:cxnLst/>
                  <a:rect l="l" t="t" r="r" b="b"/>
                  <a:pathLst>
                    <a:path w="4743" h="2767" extrusionOk="0">
                      <a:moveTo>
                        <a:pt x="61" y="1"/>
                      </a:moveTo>
                      <a:lnTo>
                        <a:pt x="1" y="122"/>
                      </a:lnTo>
                      <a:lnTo>
                        <a:pt x="31" y="122"/>
                      </a:lnTo>
                      <a:lnTo>
                        <a:pt x="153" y="183"/>
                      </a:lnTo>
                      <a:lnTo>
                        <a:pt x="4530" y="2736"/>
                      </a:lnTo>
                      <a:lnTo>
                        <a:pt x="4621" y="2767"/>
                      </a:lnTo>
                      <a:lnTo>
                        <a:pt x="4742" y="2706"/>
                      </a:lnTo>
                      <a:lnTo>
                        <a:pt x="4681" y="2706"/>
                      </a:lnTo>
                      <a:lnTo>
                        <a:pt x="4590" y="2615"/>
                      </a:lnTo>
                      <a:lnTo>
                        <a:pt x="183" y="61"/>
                      </a:lnTo>
                      <a:lnTo>
                        <a:pt x="6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1" name="Google Shape;15391;p22"/>
                <p:cNvSpPr/>
                <p:nvPr/>
              </p:nvSpPr>
              <p:spPr>
                <a:xfrm>
                  <a:off x="-7872975" y="13411575"/>
                  <a:ext cx="117050" cy="68425"/>
                </a:xfrm>
                <a:custGeom>
                  <a:avLst/>
                  <a:gdLst/>
                  <a:ahLst/>
                  <a:cxnLst/>
                  <a:rect l="l" t="t" r="r" b="b"/>
                  <a:pathLst>
                    <a:path w="4682" h="2737" extrusionOk="0">
                      <a:moveTo>
                        <a:pt x="91" y="1"/>
                      </a:moveTo>
                      <a:lnTo>
                        <a:pt x="0" y="92"/>
                      </a:lnTo>
                      <a:lnTo>
                        <a:pt x="31" y="92"/>
                      </a:lnTo>
                      <a:lnTo>
                        <a:pt x="122" y="153"/>
                      </a:lnTo>
                      <a:lnTo>
                        <a:pt x="4529" y="2706"/>
                      </a:lnTo>
                      <a:lnTo>
                        <a:pt x="4651" y="2736"/>
                      </a:lnTo>
                      <a:lnTo>
                        <a:pt x="4681" y="2706"/>
                      </a:lnTo>
                      <a:lnTo>
                        <a:pt x="4681" y="2675"/>
                      </a:lnTo>
                      <a:lnTo>
                        <a:pt x="4590" y="2584"/>
                      </a:lnTo>
                      <a:lnTo>
                        <a:pt x="183" y="31"/>
                      </a:lnTo>
                      <a:lnTo>
                        <a:pt x="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2" name="Google Shape;15392;p22"/>
                <p:cNvSpPr/>
                <p:nvPr/>
              </p:nvSpPr>
              <p:spPr>
                <a:xfrm>
                  <a:off x="-7991525" y="13343200"/>
                  <a:ext cx="235600" cy="136800"/>
                </a:xfrm>
                <a:custGeom>
                  <a:avLst/>
                  <a:gdLst/>
                  <a:ahLst/>
                  <a:cxnLst/>
                  <a:rect l="l" t="t" r="r" b="b"/>
                  <a:pathLst>
                    <a:path w="9424" h="5472" extrusionOk="0">
                      <a:moveTo>
                        <a:pt x="9393" y="0"/>
                      </a:moveTo>
                      <a:lnTo>
                        <a:pt x="9271" y="30"/>
                      </a:lnTo>
                      <a:lnTo>
                        <a:pt x="4864" y="2584"/>
                      </a:lnTo>
                      <a:lnTo>
                        <a:pt x="4773" y="2675"/>
                      </a:lnTo>
                      <a:lnTo>
                        <a:pt x="4742" y="2675"/>
                      </a:lnTo>
                      <a:lnTo>
                        <a:pt x="4621" y="2736"/>
                      </a:lnTo>
                      <a:lnTo>
                        <a:pt x="4530" y="2766"/>
                      </a:lnTo>
                      <a:lnTo>
                        <a:pt x="153" y="5319"/>
                      </a:lnTo>
                      <a:lnTo>
                        <a:pt x="31" y="5410"/>
                      </a:lnTo>
                      <a:lnTo>
                        <a:pt x="1" y="5410"/>
                      </a:lnTo>
                      <a:lnTo>
                        <a:pt x="31" y="5441"/>
                      </a:lnTo>
                      <a:lnTo>
                        <a:pt x="61" y="5471"/>
                      </a:lnTo>
                      <a:lnTo>
                        <a:pt x="183" y="5441"/>
                      </a:lnTo>
                      <a:lnTo>
                        <a:pt x="4590" y="2888"/>
                      </a:lnTo>
                      <a:lnTo>
                        <a:pt x="4681" y="2827"/>
                      </a:lnTo>
                      <a:lnTo>
                        <a:pt x="4742" y="2827"/>
                      </a:lnTo>
                      <a:lnTo>
                        <a:pt x="4833" y="2736"/>
                      </a:lnTo>
                      <a:lnTo>
                        <a:pt x="4925" y="2705"/>
                      </a:lnTo>
                      <a:lnTo>
                        <a:pt x="9332" y="152"/>
                      </a:lnTo>
                      <a:lnTo>
                        <a:pt x="9423" y="91"/>
                      </a:lnTo>
                      <a:lnTo>
                        <a:pt x="9423" y="30"/>
                      </a:lnTo>
                      <a:lnTo>
                        <a:pt x="9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3" name="Google Shape;15393;p22"/>
                <p:cNvSpPr/>
                <p:nvPr/>
              </p:nvSpPr>
              <p:spPr>
                <a:xfrm>
                  <a:off x="-7872225" y="13202600"/>
                  <a:ext cx="39550" cy="70700"/>
                </a:xfrm>
                <a:custGeom>
                  <a:avLst/>
                  <a:gdLst/>
                  <a:ahLst/>
                  <a:cxnLst/>
                  <a:rect l="l" t="t" r="r" b="b"/>
                  <a:pathLst>
                    <a:path w="1582" h="2828" extrusionOk="0">
                      <a:moveTo>
                        <a:pt x="1368" y="1"/>
                      </a:moveTo>
                      <a:lnTo>
                        <a:pt x="1460" y="153"/>
                      </a:lnTo>
                      <a:lnTo>
                        <a:pt x="1" y="2706"/>
                      </a:lnTo>
                      <a:lnTo>
                        <a:pt x="1" y="2828"/>
                      </a:lnTo>
                      <a:lnTo>
                        <a:pt x="92" y="2736"/>
                      </a:lnTo>
                      <a:lnTo>
                        <a:pt x="1581" y="183"/>
                      </a:lnTo>
                      <a:lnTo>
                        <a:pt x="1520" y="183"/>
                      </a:lnTo>
                      <a:lnTo>
                        <a:pt x="14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4" name="Google Shape;15394;p22"/>
                <p:cNvSpPr/>
                <p:nvPr/>
              </p:nvSpPr>
              <p:spPr>
                <a:xfrm>
                  <a:off x="-7914025" y="13197300"/>
                  <a:ext cx="39550" cy="74475"/>
                </a:xfrm>
                <a:custGeom>
                  <a:avLst/>
                  <a:gdLst/>
                  <a:ahLst/>
                  <a:cxnLst/>
                  <a:rect l="l" t="t" r="r" b="b"/>
                  <a:pathLst>
                    <a:path w="1582" h="2979" extrusionOk="0">
                      <a:moveTo>
                        <a:pt x="305" y="0"/>
                      </a:moveTo>
                      <a:lnTo>
                        <a:pt x="92" y="395"/>
                      </a:lnTo>
                      <a:lnTo>
                        <a:pt x="1" y="395"/>
                      </a:lnTo>
                      <a:lnTo>
                        <a:pt x="1490" y="2948"/>
                      </a:lnTo>
                      <a:lnTo>
                        <a:pt x="1581" y="2979"/>
                      </a:lnTo>
                      <a:lnTo>
                        <a:pt x="1581" y="2918"/>
                      </a:lnTo>
                      <a:lnTo>
                        <a:pt x="123" y="365"/>
                      </a:lnTo>
                      <a:lnTo>
                        <a:pt x="3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5" name="Google Shape;15395;p22"/>
                <p:cNvSpPr/>
                <p:nvPr/>
              </p:nvSpPr>
              <p:spPr>
                <a:xfrm>
                  <a:off x="-7873750" y="13275550"/>
                  <a:ext cx="800" cy="2300"/>
                </a:xfrm>
                <a:custGeom>
                  <a:avLst/>
                  <a:gdLst/>
                  <a:ahLst/>
                  <a:cxnLst/>
                  <a:rect l="l" t="t" r="r" b="b"/>
                  <a:pathLst>
                    <a:path w="32" h="92" extrusionOk="0">
                      <a:moveTo>
                        <a:pt x="1" y="1"/>
                      </a:moveTo>
                      <a:lnTo>
                        <a:pt x="31" y="92"/>
                      </a:lnTo>
                      <a:lnTo>
                        <a:pt x="31" y="62"/>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6" name="Google Shape;15396;p22"/>
                <p:cNvSpPr/>
                <p:nvPr/>
              </p:nvSpPr>
              <p:spPr>
                <a:xfrm>
                  <a:off x="-7836500" y="13202600"/>
                  <a:ext cx="9125" cy="4600"/>
                </a:xfrm>
                <a:custGeom>
                  <a:avLst/>
                  <a:gdLst/>
                  <a:ahLst/>
                  <a:cxnLst/>
                  <a:rect l="l" t="t" r="r" b="b"/>
                  <a:pathLst>
                    <a:path w="365" h="184" extrusionOk="0">
                      <a:moveTo>
                        <a:pt x="0" y="1"/>
                      </a:moveTo>
                      <a:lnTo>
                        <a:pt x="91" y="183"/>
                      </a:lnTo>
                      <a:lnTo>
                        <a:pt x="365" y="183"/>
                      </a:lnTo>
                      <a:cubicBezTo>
                        <a:pt x="243" y="122"/>
                        <a:pt x="152" y="9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7" name="Google Shape;15397;p22"/>
                <p:cNvSpPr/>
                <p:nvPr/>
              </p:nvSpPr>
              <p:spPr>
                <a:xfrm>
                  <a:off x="-7929975" y="13197300"/>
                  <a:ext cx="23575" cy="9900"/>
                </a:xfrm>
                <a:custGeom>
                  <a:avLst/>
                  <a:gdLst/>
                  <a:ahLst/>
                  <a:cxnLst/>
                  <a:rect l="l" t="t" r="r" b="b"/>
                  <a:pathLst>
                    <a:path w="943" h="396" extrusionOk="0">
                      <a:moveTo>
                        <a:pt x="943" y="0"/>
                      </a:moveTo>
                      <a:cubicBezTo>
                        <a:pt x="912" y="0"/>
                        <a:pt x="852" y="31"/>
                        <a:pt x="791" y="31"/>
                      </a:cubicBezTo>
                      <a:lnTo>
                        <a:pt x="639" y="304"/>
                      </a:lnTo>
                      <a:lnTo>
                        <a:pt x="183" y="304"/>
                      </a:lnTo>
                      <a:cubicBezTo>
                        <a:pt x="122" y="334"/>
                        <a:pt x="92" y="365"/>
                        <a:pt x="1" y="395"/>
                      </a:cubicBezTo>
                      <a:lnTo>
                        <a:pt x="730" y="395"/>
                      </a:lnTo>
                      <a:lnTo>
                        <a:pt x="9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8" name="Google Shape;15398;p22"/>
                <p:cNvSpPr/>
                <p:nvPr/>
              </p:nvSpPr>
              <p:spPr>
                <a:xfrm>
                  <a:off x="-7954300" y="13229200"/>
                  <a:ext cx="41825" cy="25100"/>
                </a:xfrm>
                <a:custGeom>
                  <a:avLst/>
                  <a:gdLst/>
                  <a:ahLst/>
                  <a:cxnLst/>
                  <a:rect l="l" t="t" r="r" b="b"/>
                  <a:pathLst>
                    <a:path w="1673" h="1004" extrusionOk="0">
                      <a:moveTo>
                        <a:pt x="1" y="1"/>
                      </a:moveTo>
                      <a:lnTo>
                        <a:pt x="1673" y="100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9" name="Google Shape;15399;p22"/>
                <p:cNvSpPr/>
                <p:nvPr/>
              </p:nvSpPr>
              <p:spPr>
                <a:xfrm>
                  <a:off x="-7836500" y="13231475"/>
                  <a:ext cx="41825" cy="23600"/>
                </a:xfrm>
                <a:custGeom>
                  <a:avLst/>
                  <a:gdLst/>
                  <a:ahLst/>
                  <a:cxnLst/>
                  <a:rect l="l" t="t" r="r" b="b"/>
                  <a:pathLst>
                    <a:path w="1673" h="944" extrusionOk="0">
                      <a:moveTo>
                        <a:pt x="1672" y="1"/>
                      </a:moveTo>
                      <a:lnTo>
                        <a:pt x="1672" y="1"/>
                      </a:lnTo>
                      <a:lnTo>
                        <a:pt x="0" y="94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0" name="Google Shape;15400;p22"/>
                <p:cNvSpPr/>
                <p:nvPr/>
              </p:nvSpPr>
              <p:spPr>
                <a:xfrm>
                  <a:off x="-7953525" y="13227675"/>
                  <a:ext cx="22050" cy="12200"/>
                </a:xfrm>
                <a:custGeom>
                  <a:avLst/>
                  <a:gdLst/>
                  <a:ahLst/>
                  <a:cxnLst/>
                  <a:rect l="l" t="t" r="r" b="b"/>
                  <a:pathLst>
                    <a:path w="882" h="488" extrusionOk="0">
                      <a:moveTo>
                        <a:pt x="0" y="1"/>
                      </a:moveTo>
                      <a:lnTo>
                        <a:pt x="0" y="1"/>
                      </a:lnTo>
                      <a:lnTo>
                        <a:pt x="882" y="48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1" name="Google Shape;15401;p22"/>
                <p:cNvSpPr/>
                <p:nvPr/>
              </p:nvSpPr>
              <p:spPr>
                <a:xfrm>
                  <a:off x="-7874500" y="13193500"/>
                  <a:ext cx="2300" cy="79800"/>
                </a:xfrm>
                <a:custGeom>
                  <a:avLst/>
                  <a:gdLst/>
                  <a:ahLst/>
                  <a:cxnLst/>
                  <a:rect l="l" t="t" r="r" b="b"/>
                  <a:pathLst>
                    <a:path w="92" h="3192" extrusionOk="0">
                      <a:moveTo>
                        <a:pt x="0" y="0"/>
                      </a:moveTo>
                      <a:lnTo>
                        <a:pt x="0" y="3040"/>
                      </a:lnTo>
                      <a:lnTo>
                        <a:pt x="0" y="3131"/>
                      </a:lnTo>
                      <a:lnTo>
                        <a:pt x="61" y="3192"/>
                      </a:lnTo>
                      <a:lnTo>
                        <a:pt x="92" y="3131"/>
                      </a:lnTo>
                      <a:lnTo>
                        <a:pt x="92" y="304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2" name="Google Shape;15402;p22"/>
                <p:cNvSpPr/>
                <p:nvPr/>
              </p:nvSpPr>
              <p:spPr>
                <a:xfrm>
                  <a:off x="-7952000" y="13273275"/>
                  <a:ext cx="73725" cy="800"/>
                </a:xfrm>
                <a:custGeom>
                  <a:avLst/>
                  <a:gdLst/>
                  <a:ahLst/>
                  <a:cxnLst/>
                  <a:rect l="l" t="t" r="r" b="b"/>
                  <a:pathLst>
                    <a:path w="2949" h="32" extrusionOk="0">
                      <a:moveTo>
                        <a:pt x="2949" y="31"/>
                      </a:move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3" name="Google Shape;15403;p22"/>
                <p:cNvSpPr/>
                <p:nvPr/>
              </p:nvSpPr>
              <p:spPr>
                <a:xfrm>
                  <a:off x="-7993800" y="13277075"/>
                  <a:ext cx="41825" cy="72225"/>
                </a:xfrm>
                <a:custGeom>
                  <a:avLst/>
                  <a:gdLst/>
                  <a:ahLst/>
                  <a:cxnLst/>
                  <a:rect l="l" t="t" r="r" b="b"/>
                  <a:pathLst>
                    <a:path w="1673" h="2889" extrusionOk="0">
                      <a:moveTo>
                        <a:pt x="1581" y="1"/>
                      </a:moveTo>
                      <a:lnTo>
                        <a:pt x="92" y="2523"/>
                      </a:lnTo>
                      <a:lnTo>
                        <a:pt x="92" y="2220"/>
                      </a:lnTo>
                      <a:cubicBezTo>
                        <a:pt x="61" y="2220"/>
                        <a:pt x="31" y="2280"/>
                        <a:pt x="31" y="2280"/>
                      </a:cubicBezTo>
                      <a:lnTo>
                        <a:pt x="31" y="2493"/>
                      </a:lnTo>
                      <a:lnTo>
                        <a:pt x="31" y="2615"/>
                      </a:lnTo>
                      <a:lnTo>
                        <a:pt x="0" y="2615"/>
                      </a:lnTo>
                      <a:lnTo>
                        <a:pt x="0" y="2675"/>
                      </a:lnTo>
                      <a:lnTo>
                        <a:pt x="0" y="2767"/>
                      </a:lnTo>
                      <a:lnTo>
                        <a:pt x="0" y="2888"/>
                      </a:lnTo>
                      <a:lnTo>
                        <a:pt x="92" y="2767"/>
                      </a:lnTo>
                      <a:lnTo>
                        <a:pt x="122" y="2675"/>
                      </a:lnTo>
                      <a:lnTo>
                        <a:pt x="213" y="2584"/>
                      </a:lnTo>
                      <a:lnTo>
                        <a:pt x="1672" y="31"/>
                      </a:lnTo>
                      <a:lnTo>
                        <a:pt x="1611" y="31"/>
                      </a:lnTo>
                      <a:lnTo>
                        <a:pt x="15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4" name="Google Shape;15404;p22"/>
                <p:cNvSpPr/>
                <p:nvPr/>
              </p:nvSpPr>
              <p:spPr>
                <a:xfrm>
                  <a:off x="-7868425" y="13273275"/>
                  <a:ext cx="73750" cy="800"/>
                </a:xfrm>
                <a:custGeom>
                  <a:avLst/>
                  <a:gdLst/>
                  <a:ahLst/>
                  <a:cxnLst/>
                  <a:rect l="l" t="t" r="r" b="b"/>
                  <a:pathLst>
                    <a:path w="2950" h="32" extrusionOk="0">
                      <a:moveTo>
                        <a:pt x="2949" y="1"/>
                      </a:moveTo>
                      <a:lnTo>
                        <a:pt x="1" y="31"/>
                      </a:lnTo>
                      <a:lnTo>
                        <a:pt x="1" y="3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5" name="Google Shape;15405;p22"/>
                <p:cNvSpPr/>
                <p:nvPr/>
              </p:nvSpPr>
              <p:spPr>
                <a:xfrm>
                  <a:off x="-7793200" y="13274800"/>
                  <a:ext cx="4600" cy="8375"/>
                </a:xfrm>
                <a:custGeom>
                  <a:avLst/>
                  <a:gdLst/>
                  <a:ahLst/>
                  <a:cxnLst/>
                  <a:rect l="l" t="t" r="r" b="b"/>
                  <a:pathLst>
                    <a:path w="184" h="335" extrusionOk="0">
                      <a:moveTo>
                        <a:pt x="183" y="335"/>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6" name="Google Shape;15406;p22"/>
                <p:cNvSpPr/>
                <p:nvPr/>
              </p:nvSpPr>
              <p:spPr>
                <a:xfrm>
                  <a:off x="-7868425" y="13275550"/>
                  <a:ext cx="73750" cy="25"/>
                </a:xfrm>
                <a:custGeom>
                  <a:avLst/>
                  <a:gdLst/>
                  <a:ahLst/>
                  <a:cxnLst/>
                  <a:rect l="l" t="t" r="r" b="b"/>
                  <a:pathLst>
                    <a:path w="2950" h="1" extrusionOk="0">
                      <a:moveTo>
                        <a:pt x="1" y="1"/>
                      </a:moveTo>
                      <a:lnTo>
                        <a:pt x="1" y="1"/>
                      </a:lnTo>
                      <a:lnTo>
                        <a:pt x="2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7" name="Google Shape;15407;p22"/>
                <p:cNvSpPr/>
                <p:nvPr/>
              </p:nvSpPr>
              <p:spPr>
                <a:xfrm>
                  <a:off x="-7968725" y="13228450"/>
                  <a:ext cx="95000" cy="49400"/>
                </a:xfrm>
                <a:custGeom>
                  <a:avLst/>
                  <a:gdLst/>
                  <a:ahLst/>
                  <a:cxnLst/>
                  <a:rect l="l" t="t" r="r" b="b"/>
                  <a:pathLst>
                    <a:path w="3800" h="1976" extrusionOk="0">
                      <a:moveTo>
                        <a:pt x="639" y="0"/>
                      </a:moveTo>
                      <a:lnTo>
                        <a:pt x="578" y="61"/>
                      </a:lnTo>
                      <a:lnTo>
                        <a:pt x="2280" y="1064"/>
                      </a:lnTo>
                      <a:lnTo>
                        <a:pt x="3648" y="1854"/>
                      </a:lnTo>
                      <a:lnTo>
                        <a:pt x="730" y="1854"/>
                      </a:lnTo>
                      <a:lnTo>
                        <a:pt x="61" y="791"/>
                      </a:lnTo>
                      <a:cubicBezTo>
                        <a:pt x="31" y="821"/>
                        <a:pt x="31" y="882"/>
                        <a:pt x="0" y="912"/>
                      </a:cubicBezTo>
                      <a:lnTo>
                        <a:pt x="608" y="1946"/>
                      </a:lnTo>
                      <a:lnTo>
                        <a:pt x="639" y="1976"/>
                      </a:lnTo>
                      <a:lnTo>
                        <a:pt x="3618" y="1885"/>
                      </a:lnTo>
                      <a:lnTo>
                        <a:pt x="3678" y="1854"/>
                      </a:lnTo>
                      <a:lnTo>
                        <a:pt x="3618" y="1824"/>
                      </a:lnTo>
                      <a:lnTo>
                        <a:pt x="3800" y="1824"/>
                      </a:lnTo>
                      <a:lnTo>
                        <a:pt x="3769" y="1794"/>
                      </a:lnTo>
                      <a:lnTo>
                        <a:pt x="3678" y="1733"/>
                      </a:lnTo>
                      <a:lnTo>
                        <a:pt x="1490" y="487"/>
                      </a:lnTo>
                      <a:lnTo>
                        <a:pt x="6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8" name="Google Shape;15408;p22"/>
                <p:cNvSpPr/>
                <p:nvPr/>
              </p:nvSpPr>
              <p:spPr>
                <a:xfrm>
                  <a:off x="-7872975" y="13274800"/>
                  <a:ext cx="116275" cy="69175"/>
                </a:xfrm>
                <a:custGeom>
                  <a:avLst/>
                  <a:gdLst/>
                  <a:ahLst/>
                  <a:cxnLst/>
                  <a:rect l="l" t="t" r="r" b="b"/>
                  <a:pathLst>
                    <a:path w="4651" h="2767" extrusionOk="0">
                      <a:moveTo>
                        <a:pt x="3161" y="0"/>
                      </a:moveTo>
                      <a:lnTo>
                        <a:pt x="3161" y="31"/>
                      </a:lnTo>
                      <a:lnTo>
                        <a:pt x="3131" y="31"/>
                      </a:lnTo>
                      <a:lnTo>
                        <a:pt x="4590" y="2584"/>
                      </a:lnTo>
                      <a:lnTo>
                        <a:pt x="1003" y="487"/>
                      </a:lnTo>
                      <a:lnTo>
                        <a:pt x="183" y="31"/>
                      </a:lnTo>
                      <a:lnTo>
                        <a:pt x="0" y="31"/>
                      </a:lnTo>
                      <a:lnTo>
                        <a:pt x="31" y="61"/>
                      </a:lnTo>
                      <a:lnTo>
                        <a:pt x="122" y="122"/>
                      </a:lnTo>
                      <a:lnTo>
                        <a:pt x="1672" y="1034"/>
                      </a:lnTo>
                      <a:lnTo>
                        <a:pt x="4620" y="2736"/>
                      </a:lnTo>
                      <a:lnTo>
                        <a:pt x="4651" y="2766"/>
                      </a:lnTo>
                      <a:lnTo>
                        <a:pt x="4651" y="2766"/>
                      </a:lnTo>
                      <a:lnTo>
                        <a:pt x="4620" y="2706"/>
                      </a:lnTo>
                      <a:lnTo>
                        <a:pt x="4651" y="2706"/>
                      </a:lnTo>
                      <a:lnTo>
                        <a:pt x="4651" y="2554"/>
                      </a:lnTo>
                      <a:lnTo>
                        <a:pt x="3344" y="335"/>
                      </a:lnTo>
                      <a:lnTo>
                        <a:pt x="3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9" name="Google Shape;15409;p22"/>
                <p:cNvSpPr/>
                <p:nvPr/>
              </p:nvSpPr>
              <p:spPr>
                <a:xfrm>
                  <a:off x="-7878300" y="13274050"/>
                  <a:ext cx="4575" cy="775"/>
                </a:xfrm>
                <a:custGeom>
                  <a:avLst/>
                  <a:gdLst/>
                  <a:ahLst/>
                  <a:cxnLst/>
                  <a:rect l="l" t="t" r="r" b="b"/>
                  <a:pathLst>
                    <a:path w="183" h="31" extrusionOk="0">
                      <a:moveTo>
                        <a:pt x="1" y="0"/>
                      </a:moveTo>
                      <a:lnTo>
                        <a:pt x="92" y="30"/>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0" name="Google Shape;15410;p22"/>
                <p:cNvSpPr/>
                <p:nvPr/>
              </p:nvSpPr>
              <p:spPr>
                <a:xfrm>
                  <a:off x="-7877550" y="13229200"/>
                  <a:ext cx="100350" cy="46375"/>
                </a:xfrm>
                <a:custGeom>
                  <a:avLst/>
                  <a:gdLst/>
                  <a:ahLst/>
                  <a:cxnLst/>
                  <a:rect l="l" t="t" r="r" b="b"/>
                  <a:pathLst>
                    <a:path w="4014" h="1855" extrusionOk="0">
                      <a:moveTo>
                        <a:pt x="3253" y="1"/>
                      </a:moveTo>
                      <a:lnTo>
                        <a:pt x="366" y="1672"/>
                      </a:lnTo>
                      <a:lnTo>
                        <a:pt x="305" y="1703"/>
                      </a:lnTo>
                      <a:lnTo>
                        <a:pt x="183" y="1764"/>
                      </a:lnTo>
                      <a:lnTo>
                        <a:pt x="62" y="1824"/>
                      </a:lnTo>
                      <a:lnTo>
                        <a:pt x="1" y="1855"/>
                      </a:lnTo>
                      <a:lnTo>
                        <a:pt x="3375" y="1855"/>
                      </a:lnTo>
                      <a:lnTo>
                        <a:pt x="3405" y="1824"/>
                      </a:lnTo>
                      <a:lnTo>
                        <a:pt x="4013" y="791"/>
                      </a:lnTo>
                      <a:lnTo>
                        <a:pt x="3952" y="730"/>
                      </a:lnTo>
                      <a:lnTo>
                        <a:pt x="3344" y="1764"/>
                      </a:lnTo>
                      <a:lnTo>
                        <a:pt x="426" y="1764"/>
                      </a:lnTo>
                      <a:lnTo>
                        <a:pt x="1673" y="1034"/>
                      </a:lnTo>
                      <a:lnTo>
                        <a:pt x="3344" y="92"/>
                      </a:lnTo>
                      <a:lnTo>
                        <a:pt x="32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1" name="Google Shape;15411;p22"/>
                <p:cNvSpPr/>
                <p:nvPr/>
              </p:nvSpPr>
              <p:spPr>
                <a:xfrm>
                  <a:off x="-7676175" y="13277075"/>
                  <a:ext cx="38775" cy="129975"/>
                </a:xfrm>
                <a:custGeom>
                  <a:avLst/>
                  <a:gdLst/>
                  <a:ahLst/>
                  <a:cxnLst/>
                  <a:rect l="l" t="t" r="r" b="b"/>
                  <a:pathLst>
                    <a:path w="1551" h="5199" extrusionOk="0">
                      <a:moveTo>
                        <a:pt x="1551" y="1"/>
                      </a:moveTo>
                      <a:lnTo>
                        <a:pt x="1429" y="61"/>
                      </a:lnTo>
                      <a:lnTo>
                        <a:pt x="1" y="2615"/>
                      </a:lnTo>
                      <a:lnTo>
                        <a:pt x="31" y="2615"/>
                      </a:lnTo>
                      <a:lnTo>
                        <a:pt x="1551" y="5198"/>
                      </a:lnTo>
                      <a:lnTo>
                        <a:pt x="62" y="2645"/>
                      </a:lnTo>
                      <a:lnTo>
                        <a:pt x="1551" y="92"/>
                      </a:lnTo>
                      <a:lnTo>
                        <a:pt x="15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2" name="Google Shape;15412;p22"/>
                <p:cNvSpPr/>
                <p:nvPr/>
              </p:nvSpPr>
              <p:spPr>
                <a:xfrm>
                  <a:off x="-7635125" y="13277075"/>
                  <a:ext cx="38775" cy="129975"/>
                </a:xfrm>
                <a:custGeom>
                  <a:avLst/>
                  <a:gdLst/>
                  <a:ahLst/>
                  <a:cxnLst/>
                  <a:rect l="l" t="t" r="r" b="b"/>
                  <a:pathLst>
                    <a:path w="1551" h="5199" extrusionOk="0">
                      <a:moveTo>
                        <a:pt x="0" y="1"/>
                      </a:moveTo>
                      <a:lnTo>
                        <a:pt x="0" y="92"/>
                      </a:lnTo>
                      <a:lnTo>
                        <a:pt x="1459" y="2645"/>
                      </a:lnTo>
                      <a:lnTo>
                        <a:pt x="0" y="5198"/>
                      </a:lnTo>
                      <a:lnTo>
                        <a:pt x="1520" y="2615"/>
                      </a:lnTo>
                      <a:lnTo>
                        <a:pt x="1550" y="2615"/>
                      </a:lnTo>
                      <a:lnTo>
                        <a:pt x="91" y="6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3" name="Google Shape;15413;p22"/>
                <p:cNvSpPr/>
                <p:nvPr/>
              </p:nvSpPr>
              <p:spPr>
                <a:xfrm>
                  <a:off x="-7676175" y="13416150"/>
                  <a:ext cx="38775" cy="130725"/>
                </a:xfrm>
                <a:custGeom>
                  <a:avLst/>
                  <a:gdLst/>
                  <a:ahLst/>
                  <a:cxnLst/>
                  <a:rect l="l" t="t" r="r" b="b"/>
                  <a:pathLst>
                    <a:path w="1551" h="5229" extrusionOk="0">
                      <a:moveTo>
                        <a:pt x="1551" y="0"/>
                      </a:moveTo>
                      <a:lnTo>
                        <a:pt x="31" y="2584"/>
                      </a:lnTo>
                      <a:lnTo>
                        <a:pt x="1" y="2584"/>
                      </a:lnTo>
                      <a:lnTo>
                        <a:pt x="1429" y="5137"/>
                      </a:lnTo>
                      <a:lnTo>
                        <a:pt x="1551" y="5228"/>
                      </a:lnTo>
                      <a:lnTo>
                        <a:pt x="1551" y="5106"/>
                      </a:lnTo>
                      <a:lnTo>
                        <a:pt x="62" y="255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4" name="Google Shape;15414;p22"/>
                <p:cNvSpPr/>
                <p:nvPr/>
              </p:nvSpPr>
              <p:spPr>
                <a:xfrm>
                  <a:off x="-7635125" y="13416150"/>
                  <a:ext cx="38775" cy="130725"/>
                </a:xfrm>
                <a:custGeom>
                  <a:avLst/>
                  <a:gdLst/>
                  <a:ahLst/>
                  <a:cxnLst/>
                  <a:rect l="l" t="t" r="r" b="b"/>
                  <a:pathLst>
                    <a:path w="1551" h="5229" extrusionOk="0">
                      <a:moveTo>
                        <a:pt x="0" y="0"/>
                      </a:moveTo>
                      <a:lnTo>
                        <a:pt x="1459" y="2553"/>
                      </a:lnTo>
                      <a:lnTo>
                        <a:pt x="0" y="5106"/>
                      </a:lnTo>
                      <a:lnTo>
                        <a:pt x="0" y="5228"/>
                      </a:lnTo>
                      <a:lnTo>
                        <a:pt x="91" y="5137"/>
                      </a:lnTo>
                      <a:lnTo>
                        <a:pt x="1550" y="2584"/>
                      </a:lnTo>
                      <a:lnTo>
                        <a:pt x="1520" y="258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5" name="Google Shape;15415;p22"/>
                <p:cNvSpPr/>
                <p:nvPr/>
              </p:nvSpPr>
              <p:spPr>
                <a:xfrm>
                  <a:off x="-7752925" y="13345475"/>
                  <a:ext cx="111725" cy="66125"/>
                </a:xfrm>
                <a:custGeom>
                  <a:avLst/>
                  <a:gdLst/>
                  <a:ahLst/>
                  <a:cxnLst/>
                  <a:rect l="l" t="t" r="r" b="b"/>
                  <a:pathLst>
                    <a:path w="4469" h="2645" extrusionOk="0">
                      <a:moveTo>
                        <a:pt x="1" y="0"/>
                      </a:moveTo>
                      <a:lnTo>
                        <a:pt x="1" y="91"/>
                      </a:lnTo>
                      <a:lnTo>
                        <a:pt x="1460" y="2645"/>
                      </a:lnTo>
                      <a:lnTo>
                        <a:pt x="1460" y="2614"/>
                      </a:lnTo>
                      <a:lnTo>
                        <a:pt x="4469" y="2614"/>
                      </a:lnTo>
                      <a:lnTo>
                        <a:pt x="1551" y="2584"/>
                      </a:lnTo>
                      <a:lnTo>
                        <a:pt x="62" y="6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6" name="Google Shape;15416;p22"/>
                <p:cNvSpPr/>
                <p:nvPr/>
              </p:nvSpPr>
              <p:spPr>
                <a:xfrm>
                  <a:off x="-7756725" y="13342425"/>
                  <a:ext cx="800" cy="800"/>
                </a:xfrm>
                <a:custGeom>
                  <a:avLst/>
                  <a:gdLst/>
                  <a:ahLst/>
                  <a:cxnLst/>
                  <a:rect l="l" t="t" r="r" b="b"/>
                  <a:pathLst>
                    <a:path w="32" h="32" extrusionOk="0">
                      <a:moveTo>
                        <a:pt x="1" y="1"/>
                      </a:move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7" name="Google Shape;15417;p22"/>
                <p:cNvSpPr/>
                <p:nvPr/>
              </p:nvSpPr>
              <p:spPr>
                <a:xfrm>
                  <a:off x="-7752150" y="13342425"/>
                  <a:ext cx="114750" cy="67650"/>
                </a:xfrm>
                <a:custGeom>
                  <a:avLst/>
                  <a:gdLst/>
                  <a:ahLst/>
                  <a:cxnLst/>
                  <a:rect l="l" t="t" r="r" b="b"/>
                  <a:pathLst>
                    <a:path w="4590" h="2706" extrusionOk="0">
                      <a:moveTo>
                        <a:pt x="61" y="1"/>
                      </a:moveTo>
                      <a:lnTo>
                        <a:pt x="0" y="31"/>
                      </a:lnTo>
                      <a:lnTo>
                        <a:pt x="61" y="61"/>
                      </a:lnTo>
                      <a:lnTo>
                        <a:pt x="3040" y="122"/>
                      </a:lnTo>
                      <a:lnTo>
                        <a:pt x="4468" y="2615"/>
                      </a:lnTo>
                      <a:lnTo>
                        <a:pt x="4590" y="2706"/>
                      </a:lnTo>
                      <a:lnTo>
                        <a:pt x="4590" y="2584"/>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8" name="Google Shape;15418;p22"/>
                <p:cNvSpPr/>
                <p:nvPr/>
              </p:nvSpPr>
              <p:spPr>
                <a:xfrm>
                  <a:off x="-7631325" y="13411575"/>
                  <a:ext cx="112475" cy="66900"/>
                </a:xfrm>
                <a:custGeom>
                  <a:avLst/>
                  <a:gdLst/>
                  <a:ahLst/>
                  <a:cxnLst/>
                  <a:rect l="l" t="t" r="r" b="b"/>
                  <a:pathLst>
                    <a:path w="4499" h="2676" extrusionOk="0">
                      <a:moveTo>
                        <a:pt x="3040" y="1"/>
                      </a:moveTo>
                      <a:lnTo>
                        <a:pt x="2979" y="31"/>
                      </a:lnTo>
                      <a:lnTo>
                        <a:pt x="0" y="31"/>
                      </a:lnTo>
                      <a:lnTo>
                        <a:pt x="2918" y="92"/>
                      </a:lnTo>
                      <a:lnTo>
                        <a:pt x="4407" y="2584"/>
                      </a:lnTo>
                      <a:lnTo>
                        <a:pt x="4499" y="2675"/>
                      </a:lnTo>
                      <a:lnTo>
                        <a:pt x="4499" y="2554"/>
                      </a:lnTo>
                      <a:lnTo>
                        <a:pt x="3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9" name="Google Shape;15419;p22"/>
                <p:cNvSpPr/>
                <p:nvPr/>
              </p:nvSpPr>
              <p:spPr>
                <a:xfrm>
                  <a:off x="-7635125" y="13413850"/>
                  <a:ext cx="114750" cy="66900"/>
                </a:xfrm>
                <a:custGeom>
                  <a:avLst/>
                  <a:gdLst/>
                  <a:ahLst/>
                  <a:cxnLst/>
                  <a:rect l="l" t="t" r="r" b="b"/>
                  <a:pathLst>
                    <a:path w="4590" h="2676" extrusionOk="0">
                      <a:moveTo>
                        <a:pt x="0" y="1"/>
                      </a:moveTo>
                      <a:lnTo>
                        <a:pt x="0" y="92"/>
                      </a:lnTo>
                      <a:lnTo>
                        <a:pt x="1520" y="2676"/>
                      </a:lnTo>
                      <a:lnTo>
                        <a:pt x="4499" y="2676"/>
                      </a:lnTo>
                      <a:lnTo>
                        <a:pt x="4590" y="2645"/>
                      </a:lnTo>
                      <a:lnTo>
                        <a:pt x="4499" y="2615"/>
                      </a:lnTo>
                      <a:lnTo>
                        <a:pt x="1581" y="2584"/>
                      </a:lnTo>
                      <a:lnTo>
                        <a:pt x="91" y="6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0" name="Google Shape;15420;p22"/>
                <p:cNvSpPr/>
                <p:nvPr/>
              </p:nvSpPr>
              <p:spPr>
                <a:xfrm>
                  <a:off x="-7752150" y="13413850"/>
                  <a:ext cx="114750" cy="66900"/>
                </a:xfrm>
                <a:custGeom>
                  <a:avLst/>
                  <a:gdLst/>
                  <a:ahLst/>
                  <a:cxnLst/>
                  <a:rect l="l" t="t" r="r" b="b"/>
                  <a:pathLst>
                    <a:path w="4590" h="2676" extrusionOk="0">
                      <a:moveTo>
                        <a:pt x="4590" y="1"/>
                      </a:moveTo>
                      <a:lnTo>
                        <a:pt x="4468" y="62"/>
                      </a:lnTo>
                      <a:lnTo>
                        <a:pt x="3040" y="2584"/>
                      </a:lnTo>
                      <a:lnTo>
                        <a:pt x="61" y="2615"/>
                      </a:lnTo>
                      <a:lnTo>
                        <a:pt x="0" y="2645"/>
                      </a:lnTo>
                      <a:lnTo>
                        <a:pt x="61" y="2676"/>
                      </a:lnTo>
                      <a:lnTo>
                        <a:pt x="3070" y="2676"/>
                      </a:lnTo>
                      <a:lnTo>
                        <a:pt x="4590" y="92"/>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1" name="Google Shape;15421;p22"/>
                <p:cNvSpPr/>
                <p:nvPr/>
              </p:nvSpPr>
              <p:spPr>
                <a:xfrm>
                  <a:off x="-7752925" y="13410825"/>
                  <a:ext cx="114025" cy="67650"/>
                </a:xfrm>
                <a:custGeom>
                  <a:avLst/>
                  <a:gdLst/>
                  <a:ahLst/>
                  <a:cxnLst/>
                  <a:rect l="l" t="t" r="r" b="b"/>
                  <a:pathLst>
                    <a:path w="4561" h="2706" extrusionOk="0">
                      <a:moveTo>
                        <a:pt x="1460" y="0"/>
                      </a:moveTo>
                      <a:lnTo>
                        <a:pt x="1460" y="31"/>
                      </a:lnTo>
                      <a:lnTo>
                        <a:pt x="1" y="2584"/>
                      </a:lnTo>
                      <a:lnTo>
                        <a:pt x="1" y="2705"/>
                      </a:lnTo>
                      <a:lnTo>
                        <a:pt x="62" y="2614"/>
                      </a:lnTo>
                      <a:lnTo>
                        <a:pt x="1551" y="122"/>
                      </a:lnTo>
                      <a:lnTo>
                        <a:pt x="4469" y="61"/>
                      </a:lnTo>
                      <a:lnTo>
                        <a:pt x="4560" y="31"/>
                      </a:lnTo>
                      <a:lnTo>
                        <a:pt x="44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2" name="Google Shape;15422;p22"/>
                <p:cNvSpPr/>
                <p:nvPr/>
              </p:nvSpPr>
              <p:spPr>
                <a:xfrm>
                  <a:off x="-7633625" y="13345475"/>
                  <a:ext cx="114775" cy="66900"/>
                </a:xfrm>
                <a:custGeom>
                  <a:avLst/>
                  <a:gdLst/>
                  <a:ahLst/>
                  <a:cxnLst/>
                  <a:rect l="l" t="t" r="r" b="b"/>
                  <a:pathLst>
                    <a:path w="4591" h="2676" extrusionOk="0">
                      <a:moveTo>
                        <a:pt x="4591" y="0"/>
                      </a:moveTo>
                      <a:lnTo>
                        <a:pt x="4499" y="61"/>
                      </a:lnTo>
                      <a:lnTo>
                        <a:pt x="3010" y="2584"/>
                      </a:lnTo>
                      <a:lnTo>
                        <a:pt x="92" y="2614"/>
                      </a:lnTo>
                      <a:lnTo>
                        <a:pt x="1" y="2645"/>
                      </a:lnTo>
                      <a:lnTo>
                        <a:pt x="92" y="2675"/>
                      </a:lnTo>
                      <a:lnTo>
                        <a:pt x="3071" y="2675"/>
                      </a:lnTo>
                      <a:lnTo>
                        <a:pt x="3132" y="2645"/>
                      </a:lnTo>
                      <a:lnTo>
                        <a:pt x="4591" y="91"/>
                      </a:lnTo>
                      <a:lnTo>
                        <a:pt x="45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3" name="Google Shape;15423;p22"/>
                <p:cNvSpPr/>
                <p:nvPr/>
              </p:nvSpPr>
              <p:spPr>
                <a:xfrm>
                  <a:off x="-7635125" y="13342425"/>
                  <a:ext cx="114750" cy="67650"/>
                </a:xfrm>
                <a:custGeom>
                  <a:avLst/>
                  <a:gdLst/>
                  <a:ahLst/>
                  <a:cxnLst/>
                  <a:rect l="l" t="t" r="r" b="b"/>
                  <a:pathLst>
                    <a:path w="4590" h="2706" extrusionOk="0">
                      <a:moveTo>
                        <a:pt x="1520" y="1"/>
                      </a:moveTo>
                      <a:lnTo>
                        <a:pt x="0" y="2584"/>
                      </a:lnTo>
                      <a:lnTo>
                        <a:pt x="0" y="2706"/>
                      </a:lnTo>
                      <a:lnTo>
                        <a:pt x="91" y="2615"/>
                      </a:lnTo>
                      <a:lnTo>
                        <a:pt x="1581" y="122"/>
                      </a:lnTo>
                      <a:lnTo>
                        <a:pt x="4499" y="61"/>
                      </a:lnTo>
                      <a:lnTo>
                        <a:pt x="4590" y="31"/>
                      </a:lnTo>
                      <a:lnTo>
                        <a:pt x="44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4" name="Google Shape;15424;p22"/>
                <p:cNvSpPr/>
                <p:nvPr/>
              </p:nvSpPr>
              <p:spPr>
                <a:xfrm>
                  <a:off x="-7752150" y="13479975"/>
                  <a:ext cx="114750" cy="66900"/>
                </a:xfrm>
                <a:custGeom>
                  <a:avLst/>
                  <a:gdLst/>
                  <a:ahLst/>
                  <a:cxnLst/>
                  <a:rect l="l" t="t" r="r" b="b"/>
                  <a:pathLst>
                    <a:path w="4590" h="2676" extrusionOk="0">
                      <a:moveTo>
                        <a:pt x="0" y="0"/>
                      </a:moveTo>
                      <a:lnTo>
                        <a:pt x="4590" y="2675"/>
                      </a:lnTo>
                      <a:lnTo>
                        <a:pt x="4468" y="2584"/>
                      </a:lnTo>
                      <a:lnTo>
                        <a:pt x="61"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5" name="Google Shape;15425;p22"/>
                <p:cNvSpPr/>
                <p:nvPr/>
              </p:nvSpPr>
              <p:spPr>
                <a:xfrm>
                  <a:off x="-7562175" y="13316600"/>
                  <a:ext cx="41050" cy="22825"/>
                </a:xfrm>
                <a:custGeom>
                  <a:avLst/>
                  <a:gdLst/>
                  <a:ahLst/>
                  <a:cxnLst/>
                  <a:rect l="l" t="t" r="r" b="b"/>
                  <a:pathLst>
                    <a:path w="1642" h="913" extrusionOk="0">
                      <a:moveTo>
                        <a:pt x="1641" y="912"/>
                      </a:moveTo>
                      <a:lnTo>
                        <a:pt x="1641" y="91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6" name="Google Shape;15426;p22"/>
                <p:cNvSpPr/>
                <p:nvPr/>
              </p:nvSpPr>
              <p:spPr>
                <a:xfrm>
                  <a:off x="-7755950" y="13345475"/>
                  <a:ext cx="3050" cy="133750"/>
                </a:xfrm>
                <a:custGeom>
                  <a:avLst/>
                  <a:gdLst/>
                  <a:ahLst/>
                  <a:cxnLst/>
                  <a:rect l="l" t="t" r="r" b="b"/>
                  <a:pathLst>
                    <a:path w="122" h="5350" extrusionOk="0">
                      <a:moveTo>
                        <a:pt x="61" y="0"/>
                      </a:moveTo>
                      <a:lnTo>
                        <a:pt x="0" y="91"/>
                      </a:lnTo>
                      <a:lnTo>
                        <a:pt x="0" y="5198"/>
                      </a:lnTo>
                      <a:lnTo>
                        <a:pt x="0" y="5319"/>
                      </a:lnTo>
                      <a:lnTo>
                        <a:pt x="0" y="5350"/>
                      </a:lnTo>
                      <a:lnTo>
                        <a:pt x="31" y="5319"/>
                      </a:lnTo>
                      <a:lnTo>
                        <a:pt x="122" y="5319"/>
                      </a:lnTo>
                      <a:lnTo>
                        <a:pt x="122" y="5198"/>
                      </a:lnTo>
                      <a:lnTo>
                        <a:pt x="122" y="9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7" name="Google Shape;15427;p22"/>
                <p:cNvSpPr/>
                <p:nvPr/>
              </p:nvSpPr>
              <p:spPr>
                <a:xfrm>
                  <a:off x="-7752925" y="13275550"/>
                  <a:ext cx="115525" cy="67675"/>
                </a:xfrm>
                <a:custGeom>
                  <a:avLst/>
                  <a:gdLst/>
                  <a:ahLst/>
                  <a:cxnLst/>
                  <a:rect l="l" t="t" r="r" b="b"/>
                  <a:pathLst>
                    <a:path w="4621" h="2707" extrusionOk="0">
                      <a:moveTo>
                        <a:pt x="4469" y="1"/>
                      </a:moveTo>
                      <a:lnTo>
                        <a:pt x="62" y="2554"/>
                      </a:lnTo>
                      <a:lnTo>
                        <a:pt x="1" y="2676"/>
                      </a:lnTo>
                      <a:lnTo>
                        <a:pt x="31" y="2706"/>
                      </a:lnTo>
                      <a:lnTo>
                        <a:pt x="92" y="2676"/>
                      </a:lnTo>
                      <a:lnTo>
                        <a:pt x="4499" y="122"/>
                      </a:lnTo>
                      <a:lnTo>
                        <a:pt x="4621" y="62"/>
                      </a:lnTo>
                      <a:lnTo>
                        <a:pt x="46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8" name="Google Shape;15428;p22"/>
                <p:cNvSpPr/>
                <p:nvPr/>
              </p:nvSpPr>
              <p:spPr>
                <a:xfrm>
                  <a:off x="-7635125" y="13479975"/>
                  <a:ext cx="114750" cy="66900"/>
                </a:xfrm>
                <a:custGeom>
                  <a:avLst/>
                  <a:gdLst/>
                  <a:ahLst/>
                  <a:cxnLst/>
                  <a:rect l="l" t="t" r="r" b="b"/>
                  <a:pathLst>
                    <a:path w="4590" h="2676" extrusionOk="0">
                      <a:moveTo>
                        <a:pt x="4590" y="0"/>
                      </a:moveTo>
                      <a:lnTo>
                        <a:pt x="4499" y="31"/>
                      </a:lnTo>
                      <a:lnTo>
                        <a:pt x="91" y="2584"/>
                      </a:lnTo>
                      <a:lnTo>
                        <a:pt x="0" y="2675"/>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9" name="Google Shape;15429;p22"/>
                <p:cNvSpPr/>
                <p:nvPr/>
              </p:nvSpPr>
              <p:spPr>
                <a:xfrm>
                  <a:off x="-7589550" y="13303675"/>
                  <a:ext cx="69175" cy="39550"/>
                </a:xfrm>
                <a:custGeom>
                  <a:avLst/>
                  <a:gdLst/>
                  <a:ahLst/>
                  <a:cxnLst/>
                  <a:rect l="l" t="t" r="r" b="b"/>
                  <a:pathLst>
                    <a:path w="2767" h="1582" extrusionOk="0">
                      <a:moveTo>
                        <a:pt x="1" y="0"/>
                      </a:moveTo>
                      <a:lnTo>
                        <a:pt x="2676" y="1551"/>
                      </a:lnTo>
                      <a:lnTo>
                        <a:pt x="2767" y="1581"/>
                      </a:lnTo>
                      <a:lnTo>
                        <a:pt x="2767" y="158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0" name="Google Shape;15430;p22"/>
                <p:cNvSpPr/>
                <p:nvPr/>
              </p:nvSpPr>
              <p:spPr>
                <a:xfrm>
                  <a:off x="-7637425" y="13275550"/>
                  <a:ext cx="2325" cy="134525"/>
                </a:xfrm>
                <a:custGeom>
                  <a:avLst/>
                  <a:gdLst/>
                  <a:ahLst/>
                  <a:cxnLst/>
                  <a:rect l="l" t="t" r="r" b="b"/>
                  <a:pathLst>
                    <a:path w="93" h="5381" extrusionOk="0">
                      <a:moveTo>
                        <a:pt x="1" y="1"/>
                      </a:moveTo>
                      <a:lnTo>
                        <a:pt x="1" y="62"/>
                      </a:lnTo>
                      <a:lnTo>
                        <a:pt x="1" y="153"/>
                      </a:lnTo>
                      <a:lnTo>
                        <a:pt x="1" y="5259"/>
                      </a:lnTo>
                      <a:lnTo>
                        <a:pt x="1" y="5381"/>
                      </a:lnTo>
                      <a:lnTo>
                        <a:pt x="92" y="5381"/>
                      </a:lnTo>
                      <a:lnTo>
                        <a:pt x="92" y="5259"/>
                      </a:lnTo>
                      <a:lnTo>
                        <a:pt x="92" y="153"/>
                      </a:lnTo>
                      <a:lnTo>
                        <a:pt x="92" y="62"/>
                      </a:lnTo>
                      <a:lnTo>
                        <a:pt x="31" y="92"/>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1" name="Google Shape;15431;p22"/>
                <p:cNvSpPr/>
                <p:nvPr/>
              </p:nvSpPr>
              <p:spPr>
                <a:xfrm>
                  <a:off x="-7637425" y="13413850"/>
                  <a:ext cx="2325" cy="133775"/>
                </a:xfrm>
                <a:custGeom>
                  <a:avLst/>
                  <a:gdLst/>
                  <a:ahLst/>
                  <a:cxnLst/>
                  <a:rect l="l" t="t" r="r" b="b"/>
                  <a:pathLst>
                    <a:path w="93" h="5351" extrusionOk="0">
                      <a:moveTo>
                        <a:pt x="1" y="1"/>
                      </a:moveTo>
                      <a:lnTo>
                        <a:pt x="1" y="92"/>
                      </a:lnTo>
                      <a:lnTo>
                        <a:pt x="1" y="5198"/>
                      </a:lnTo>
                      <a:lnTo>
                        <a:pt x="1" y="5320"/>
                      </a:lnTo>
                      <a:lnTo>
                        <a:pt x="31" y="5350"/>
                      </a:lnTo>
                      <a:lnTo>
                        <a:pt x="92" y="5320"/>
                      </a:lnTo>
                      <a:lnTo>
                        <a:pt x="92" y="5198"/>
                      </a:lnTo>
                      <a:lnTo>
                        <a:pt x="92" y="92"/>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2" name="Google Shape;15432;p22"/>
                <p:cNvSpPr/>
                <p:nvPr/>
              </p:nvSpPr>
              <p:spPr>
                <a:xfrm>
                  <a:off x="-7754425" y="13342425"/>
                  <a:ext cx="117800" cy="69175"/>
                </a:xfrm>
                <a:custGeom>
                  <a:avLst/>
                  <a:gdLst/>
                  <a:ahLst/>
                  <a:cxnLst/>
                  <a:rect l="l" t="t" r="r" b="b"/>
                  <a:pathLst>
                    <a:path w="4712" h="2767" extrusionOk="0">
                      <a:moveTo>
                        <a:pt x="61" y="1"/>
                      </a:moveTo>
                      <a:lnTo>
                        <a:pt x="0" y="122"/>
                      </a:lnTo>
                      <a:lnTo>
                        <a:pt x="61" y="122"/>
                      </a:lnTo>
                      <a:lnTo>
                        <a:pt x="122" y="183"/>
                      </a:lnTo>
                      <a:lnTo>
                        <a:pt x="4529" y="2736"/>
                      </a:lnTo>
                      <a:lnTo>
                        <a:pt x="4620" y="2767"/>
                      </a:lnTo>
                      <a:lnTo>
                        <a:pt x="4711" y="2706"/>
                      </a:lnTo>
                      <a:lnTo>
                        <a:pt x="4681" y="2706"/>
                      </a:lnTo>
                      <a:lnTo>
                        <a:pt x="4559" y="2615"/>
                      </a:lnTo>
                      <a:lnTo>
                        <a:pt x="152" y="61"/>
                      </a:lnTo>
                      <a:lnTo>
                        <a:pt x="9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3" name="Google Shape;15433;p22"/>
                <p:cNvSpPr/>
                <p:nvPr/>
              </p:nvSpPr>
              <p:spPr>
                <a:xfrm>
                  <a:off x="-7636650" y="13411575"/>
                  <a:ext cx="117800" cy="68425"/>
                </a:xfrm>
                <a:custGeom>
                  <a:avLst/>
                  <a:gdLst/>
                  <a:ahLst/>
                  <a:cxnLst/>
                  <a:rect l="l" t="t" r="r" b="b"/>
                  <a:pathLst>
                    <a:path w="4712" h="2737" extrusionOk="0">
                      <a:moveTo>
                        <a:pt x="122" y="1"/>
                      </a:moveTo>
                      <a:lnTo>
                        <a:pt x="0" y="92"/>
                      </a:lnTo>
                      <a:lnTo>
                        <a:pt x="61" y="92"/>
                      </a:lnTo>
                      <a:lnTo>
                        <a:pt x="152" y="153"/>
                      </a:lnTo>
                      <a:lnTo>
                        <a:pt x="4560" y="2706"/>
                      </a:lnTo>
                      <a:lnTo>
                        <a:pt x="4651" y="2736"/>
                      </a:lnTo>
                      <a:lnTo>
                        <a:pt x="4712" y="2706"/>
                      </a:lnTo>
                      <a:lnTo>
                        <a:pt x="4712" y="2675"/>
                      </a:lnTo>
                      <a:lnTo>
                        <a:pt x="4620" y="2584"/>
                      </a:lnTo>
                      <a:lnTo>
                        <a:pt x="213" y="31"/>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4" name="Google Shape;15434;p22"/>
                <p:cNvSpPr/>
                <p:nvPr/>
              </p:nvSpPr>
              <p:spPr>
                <a:xfrm>
                  <a:off x="-7754425" y="13343200"/>
                  <a:ext cx="235575" cy="136800"/>
                </a:xfrm>
                <a:custGeom>
                  <a:avLst/>
                  <a:gdLst/>
                  <a:ahLst/>
                  <a:cxnLst/>
                  <a:rect l="l" t="t" r="r" b="b"/>
                  <a:pathLst>
                    <a:path w="9423" h="5472" extrusionOk="0">
                      <a:moveTo>
                        <a:pt x="9362" y="0"/>
                      </a:moveTo>
                      <a:lnTo>
                        <a:pt x="9271" y="30"/>
                      </a:lnTo>
                      <a:lnTo>
                        <a:pt x="4863" y="2584"/>
                      </a:lnTo>
                      <a:lnTo>
                        <a:pt x="4772" y="2675"/>
                      </a:lnTo>
                      <a:lnTo>
                        <a:pt x="4711" y="2675"/>
                      </a:lnTo>
                      <a:lnTo>
                        <a:pt x="4620" y="2736"/>
                      </a:lnTo>
                      <a:lnTo>
                        <a:pt x="4529" y="2766"/>
                      </a:lnTo>
                      <a:lnTo>
                        <a:pt x="122" y="5319"/>
                      </a:lnTo>
                      <a:lnTo>
                        <a:pt x="61" y="5410"/>
                      </a:lnTo>
                      <a:lnTo>
                        <a:pt x="0" y="5410"/>
                      </a:lnTo>
                      <a:lnTo>
                        <a:pt x="0" y="5441"/>
                      </a:lnTo>
                      <a:lnTo>
                        <a:pt x="91" y="5471"/>
                      </a:lnTo>
                      <a:lnTo>
                        <a:pt x="152" y="5441"/>
                      </a:lnTo>
                      <a:lnTo>
                        <a:pt x="4559" y="2888"/>
                      </a:lnTo>
                      <a:lnTo>
                        <a:pt x="4681" y="2827"/>
                      </a:lnTo>
                      <a:lnTo>
                        <a:pt x="4711" y="2827"/>
                      </a:lnTo>
                      <a:lnTo>
                        <a:pt x="4833" y="2736"/>
                      </a:lnTo>
                      <a:lnTo>
                        <a:pt x="4924" y="2705"/>
                      </a:lnTo>
                      <a:lnTo>
                        <a:pt x="9331" y="152"/>
                      </a:lnTo>
                      <a:lnTo>
                        <a:pt x="9423" y="91"/>
                      </a:lnTo>
                      <a:lnTo>
                        <a:pt x="9423" y="30"/>
                      </a:lnTo>
                      <a:lnTo>
                        <a:pt x="93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5" name="Google Shape;15435;p22"/>
                <p:cNvSpPr/>
                <p:nvPr/>
              </p:nvSpPr>
              <p:spPr>
                <a:xfrm>
                  <a:off x="-7676925" y="13202600"/>
                  <a:ext cx="39525" cy="69175"/>
                </a:xfrm>
                <a:custGeom>
                  <a:avLst/>
                  <a:gdLst/>
                  <a:ahLst/>
                  <a:cxnLst/>
                  <a:rect l="l" t="t" r="r" b="b"/>
                  <a:pathLst>
                    <a:path w="1581" h="2767" extrusionOk="0">
                      <a:moveTo>
                        <a:pt x="183" y="1"/>
                      </a:moveTo>
                      <a:lnTo>
                        <a:pt x="61" y="183"/>
                      </a:lnTo>
                      <a:lnTo>
                        <a:pt x="0" y="183"/>
                      </a:lnTo>
                      <a:lnTo>
                        <a:pt x="1459" y="2736"/>
                      </a:lnTo>
                      <a:lnTo>
                        <a:pt x="1551" y="2767"/>
                      </a:lnTo>
                      <a:lnTo>
                        <a:pt x="1551" y="2706"/>
                      </a:lnTo>
                      <a:lnTo>
                        <a:pt x="1581" y="2706"/>
                      </a:lnTo>
                      <a:lnTo>
                        <a:pt x="152" y="153"/>
                      </a:lnTo>
                      <a:lnTo>
                        <a:pt x="2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6" name="Google Shape;15436;p22"/>
                <p:cNvSpPr/>
                <p:nvPr/>
              </p:nvSpPr>
              <p:spPr>
                <a:xfrm>
                  <a:off x="-7634375" y="13198050"/>
                  <a:ext cx="38775" cy="75250"/>
                </a:xfrm>
                <a:custGeom>
                  <a:avLst/>
                  <a:gdLst/>
                  <a:ahLst/>
                  <a:cxnLst/>
                  <a:rect l="l" t="t" r="r" b="b"/>
                  <a:pathLst>
                    <a:path w="1551" h="3010" extrusionOk="0">
                      <a:moveTo>
                        <a:pt x="1247" y="1"/>
                      </a:moveTo>
                      <a:lnTo>
                        <a:pt x="1429" y="335"/>
                      </a:lnTo>
                      <a:lnTo>
                        <a:pt x="1" y="2888"/>
                      </a:lnTo>
                      <a:lnTo>
                        <a:pt x="1" y="3010"/>
                      </a:lnTo>
                      <a:lnTo>
                        <a:pt x="61" y="2918"/>
                      </a:lnTo>
                      <a:lnTo>
                        <a:pt x="1551" y="365"/>
                      </a:lnTo>
                      <a:lnTo>
                        <a:pt x="1520" y="365"/>
                      </a:lnTo>
                      <a:lnTo>
                        <a:pt x="12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7" name="Google Shape;15437;p22"/>
                <p:cNvSpPr/>
                <p:nvPr/>
              </p:nvSpPr>
              <p:spPr>
                <a:xfrm>
                  <a:off x="-7637425" y="13275550"/>
                  <a:ext cx="2325" cy="2300"/>
                </a:xfrm>
                <a:custGeom>
                  <a:avLst/>
                  <a:gdLst/>
                  <a:ahLst/>
                  <a:cxnLst/>
                  <a:rect l="l" t="t" r="r" b="b"/>
                  <a:pathLst>
                    <a:path w="93" h="92" extrusionOk="0">
                      <a:moveTo>
                        <a:pt x="1" y="1"/>
                      </a:moveTo>
                      <a:lnTo>
                        <a:pt x="31" y="92"/>
                      </a:lnTo>
                      <a:lnTo>
                        <a:pt x="92" y="62"/>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8" name="Google Shape;15438;p22"/>
                <p:cNvSpPr/>
                <p:nvPr/>
              </p:nvSpPr>
              <p:spPr>
                <a:xfrm>
                  <a:off x="-7603975" y="13198050"/>
                  <a:ext cx="22825" cy="9150"/>
                </a:xfrm>
                <a:custGeom>
                  <a:avLst/>
                  <a:gdLst/>
                  <a:ahLst/>
                  <a:cxnLst/>
                  <a:rect l="l" t="t" r="r" b="b"/>
                  <a:pathLst>
                    <a:path w="913" h="366" extrusionOk="0">
                      <a:moveTo>
                        <a:pt x="0" y="1"/>
                      </a:moveTo>
                      <a:lnTo>
                        <a:pt x="244" y="365"/>
                      </a:lnTo>
                      <a:lnTo>
                        <a:pt x="912" y="365"/>
                      </a:lnTo>
                      <a:cubicBezTo>
                        <a:pt x="821" y="335"/>
                        <a:pt x="791" y="304"/>
                        <a:pt x="730" y="274"/>
                      </a:cubicBezTo>
                      <a:lnTo>
                        <a:pt x="304" y="274"/>
                      </a:lnTo>
                      <a:lnTo>
                        <a:pt x="152" y="31"/>
                      </a:lnTo>
                      <a:cubicBezTo>
                        <a:pt x="122" y="31"/>
                        <a:pt x="31"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9" name="Google Shape;15439;p22"/>
                <p:cNvSpPr/>
                <p:nvPr/>
              </p:nvSpPr>
              <p:spPr>
                <a:xfrm>
                  <a:off x="-7682250" y="13202600"/>
                  <a:ext cx="9900" cy="4600"/>
                </a:xfrm>
                <a:custGeom>
                  <a:avLst/>
                  <a:gdLst/>
                  <a:ahLst/>
                  <a:cxnLst/>
                  <a:rect l="l" t="t" r="r" b="b"/>
                  <a:pathLst>
                    <a:path w="396" h="184" extrusionOk="0">
                      <a:moveTo>
                        <a:pt x="396" y="1"/>
                      </a:moveTo>
                      <a:cubicBezTo>
                        <a:pt x="365" y="31"/>
                        <a:pt x="274" y="31"/>
                        <a:pt x="244" y="92"/>
                      </a:cubicBezTo>
                      <a:lnTo>
                        <a:pt x="1" y="183"/>
                      </a:lnTo>
                      <a:lnTo>
                        <a:pt x="274" y="183"/>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0" name="Google Shape;15440;p22"/>
                <p:cNvSpPr/>
                <p:nvPr/>
              </p:nvSpPr>
              <p:spPr>
                <a:xfrm>
                  <a:off x="-7581950" y="13229200"/>
                  <a:ext cx="27400" cy="15225"/>
                </a:xfrm>
                <a:custGeom>
                  <a:avLst/>
                  <a:gdLst/>
                  <a:ahLst/>
                  <a:cxnLst/>
                  <a:rect l="l" t="t" r="r" b="b"/>
                  <a:pathLst>
                    <a:path w="1096" h="609" extrusionOk="0">
                      <a:moveTo>
                        <a:pt x="1095" y="1"/>
                      </a:moveTo>
                      <a:lnTo>
                        <a:pt x="1095" y="1"/>
                      </a:lnTo>
                      <a:lnTo>
                        <a:pt x="1" y="6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1" name="Google Shape;15441;p22"/>
                <p:cNvSpPr/>
                <p:nvPr/>
              </p:nvSpPr>
              <p:spPr>
                <a:xfrm>
                  <a:off x="-7577375" y="13227675"/>
                  <a:ext cx="20525" cy="12200"/>
                </a:xfrm>
                <a:custGeom>
                  <a:avLst/>
                  <a:gdLst/>
                  <a:ahLst/>
                  <a:cxnLst/>
                  <a:rect l="l" t="t" r="r" b="b"/>
                  <a:pathLst>
                    <a:path w="821" h="488" extrusionOk="0">
                      <a:moveTo>
                        <a:pt x="821" y="1"/>
                      </a:moveTo>
                      <a:lnTo>
                        <a:pt x="0" y="48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2" name="Google Shape;15442;p22"/>
                <p:cNvSpPr/>
                <p:nvPr/>
              </p:nvSpPr>
              <p:spPr>
                <a:xfrm>
                  <a:off x="-7712650" y="13229200"/>
                  <a:ext cx="30425" cy="18275"/>
                </a:xfrm>
                <a:custGeom>
                  <a:avLst/>
                  <a:gdLst/>
                  <a:ahLst/>
                  <a:cxnLst/>
                  <a:rect l="l" t="t" r="r" b="b"/>
                  <a:pathLst>
                    <a:path w="1217" h="731" extrusionOk="0">
                      <a:moveTo>
                        <a:pt x="1" y="1"/>
                      </a:moveTo>
                      <a:lnTo>
                        <a:pt x="1" y="1"/>
                      </a:lnTo>
                      <a:lnTo>
                        <a:pt x="1217" y="7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3" name="Google Shape;15443;p22"/>
                <p:cNvSpPr/>
                <p:nvPr/>
              </p:nvSpPr>
              <p:spPr>
                <a:xfrm>
                  <a:off x="-7714175" y="13231475"/>
                  <a:ext cx="61600" cy="35750"/>
                </a:xfrm>
                <a:custGeom>
                  <a:avLst/>
                  <a:gdLst/>
                  <a:ahLst/>
                  <a:cxnLst/>
                  <a:rect l="l" t="t" r="r" b="b"/>
                  <a:pathLst>
                    <a:path w="2464" h="1430" extrusionOk="0">
                      <a:moveTo>
                        <a:pt x="1" y="1"/>
                      </a:moveTo>
                      <a:lnTo>
                        <a:pt x="2463" y="14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4" name="Google Shape;15444;p22"/>
                <p:cNvSpPr/>
                <p:nvPr/>
              </p:nvSpPr>
              <p:spPr>
                <a:xfrm>
                  <a:off x="-7638175" y="13193500"/>
                  <a:ext cx="3075" cy="79800"/>
                </a:xfrm>
                <a:custGeom>
                  <a:avLst/>
                  <a:gdLst/>
                  <a:ahLst/>
                  <a:cxnLst/>
                  <a:rect l="l" t="t" r="r" b="b"/>
                  <a:pathLst>
                    <a:path w="123" h="3192" extrusionOk="0">
                      <a:moveTo>
                        <a:pt x="1" y="0"/>
                      </a:moveTo>
                      <a:lnTo>
                        <a:pt x="1" y="3040"/>
                      </a:lnTo>
                      <a:lnTo>
                        <a:pt x="1" y="3131"/>
                      </a:lnTo>
                      <a:lnTo>
                        <a:pt x="61" y="3192"/>
                      </a:lnTo>
                      <a:lnTo>
                        <a:pt x="122" y="3131"/>
                      </a:lnTo>
                      <a:lnTo>
                        <a:pt x="122" y="3040"/>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5" name="Google Shape;15445;p22"/>
                <p:cNvSpPr/>
                <p:nvPr/>
              </p:nvSpPr>
              <p:spPr>
                <a:xfrm>
                  <a:off x="-7714175" y="13273275"/>
                  <a:ext cx="72975" cy="800"/>
                </a:xfrm>
                <a:custGeom>
                  <a:avLst/>
                  <a:gdLst/>
                  <a:ahLst/>
                  <a:cxnLst/>
                  <a:rect l="l" t="t" r="r" b="b"/>
                  <a:pathLst>
                    <a:path w="2919" h="32" extrusionOk="0">
                      <a:moveTo>
                        <a:pt x="2919" y="31"/>
                      </a:move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6" name="Google Shape;15446;p22"/>
                <p:cNvSpPr/>
                <p:nvPr/>
              </p:nvSpPr>
              <p:spPr>
                <a:xfrm>
                  <a:off x="-7756725" y="13263400"/>
                  <a:ext cx="42575" cy="85900"/>
                </a:xfrm>
                <a:custGeom>
                  <a:avLst/>
                  <a:gdLst/>
                  <a:ahLst/>
                  <a:cxnLst/>
                  <a:rect l="l" t="t" r="r" b="b"/>
                  <a:pathLst>
                    <a:path w="1703" h="3436" extrusionOk="0">
                      <a:moveTo>
                        <a:pt x="1277" y="1"/>
                      </a:moveTo>
                      <a:lnTo>
                        <a:pt x="1581" y="548"/>
                      </a:lnTo>
                      <a:lnTo>
                        <a:pt x="122" y="3070"/>
                      </a:lnTo>
                      <a:lnTo>
                        <a:pt x="122" y="335"/>
                      </a:lnTo>
                      <a:lnTo>
                        <a:pt x="1" y="335"/>
                      </a:lnTo>
                      <a:lnTo>
                        <a:pt x="1" y="3070"/>
                      </a:lnTo>
                      <a:lnTo>
                        <a:pt x="1" y="3162"/>
                      </a:lnTo>
                      <a:lnTo>
                        <a:pt x="31" y="3162"/>
                      </a:lnTo>
                      <a:lnTo>
                        <a:pt x="31" y="3222"/>
                      </a:lnTo>
                      <a:lnTo>
                        <a:pt x="31" y="3314"/>
                      </a:lnTo>
                      <a:lnTo>
                        <a:pt x="31" y="3435"/>
                      </a:lnTo>
                      <a:lnTo>
                        <a:pt x="92" y="3314"/>
                      </a:lnTo>
                      <a:lnTo>
                        <a:pt x="153" y="3222"/>
                      </a:lnTo>
                      <a:lnTo>
                        <a:pt x="214" y="3131"/>
                      </a:lnTo>
                      <a:lnTo>
                        <a:pt x="1703" y="578"/>
                      </a:lnTo>
                      <a:lnTo>
                        <a:pt x="1642" y="578"/>
                      </a:lnTo>
                      <a:lnTo>
                        <a:pt x="12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7" name="Google Shape;15447;p22"/>
                <p:cNvSpPr/>
                <p:nvPr/>
              </p:nvSpPr>
              <p:spPr>
                <a:xfrm>
                  <a:off x="-7555350" y="13265675"/>
                  <a:ext cx="5350" cy="9150"/>
                </a:xfrm>
                <a:custGeom>
                  <a:avLst/>
                  <a:gdLst/>
                  <a:ahLst/>
                  <a:cxnLst/>
                  <a:rect l="l" t="t" r="r" b="b"/>
                  <a:pathLst>
                    <a:path w="214" h="366" extrusionOk="0">
                      <a:moveTo>
                        <a:pt x="1" y="365"/>
                      </a:moveTo>
                      <a:lnTo>
                        <a:pt x="2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8" name="Google Shape;15448;p22"/>
                <p:cNvSpPr/>
                <p:nvPr/>
              </p:nvSpPr>
              <p:spPr>
                <a:xfrm>
                  <a:off x="-7631325" y="13273275"/>
                  <a:ext cx="72975" cy="800"/>
                </a:xfrm>
                <a:custGeom>
                  <a:avLst/>
                  <a:gdLst/>
                  <a:ahLst/>
                  <a:cxnLst/>
                  <a:rect l="l" t="t" r="r" b="b"/>
                  <a:pathLst>
                    <a:path w="2919" h="32" extrusionOk="0">
                      <a:moveTo>
                        <a:pt x="2918" y="1"/>
                      </a:moveTo>
                      <a:lnTo>
                        <a:pt x="0" y="31"/>
                      </a:lnTo>
                      <a:lnTo>
                        <a:pt x="0" y="3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9" name="Google Shape;15449;p22"/>
                <p:cNvSpPr/>
                <p:nvPr/>
              </p:nvSpPr>
              <p:spPr>
                <a:xfrm>
                  <a:off x="-7631325" y="13275550"/>
                  <a:ext cx="72975" cy="25"/>
                </a:xfrm>
                <a:custGeom>
                  <a:avLst/>
                  <a:gdLst/>
                  <a:ahLst/>
                  <a:cxnLst/>
                  <a:rect l="l" t="t" r="r" b="b"/>
                  <a:pathLst>
                    <a:path w="2919" h="1" extrusionOk="0">
                      <a:moveTo>
                        <a:pt x="2918"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0" name="Google Shape;15450;p22"/>
                <p:cNvSpPr/>
                <p:nvPr/>
              </p:nvSpPr>
              <p:spPr>
                <a:xfrm>
                  <a:off x="-7730125" y="13229975"/>
                  <a:ext cx="93500" cy="47875"/>
                </a:xfrm>
                <a:custGeom>
                  <a:avLst/>
                  <a:gdLst/>
                  <a:ahLst/>
                  <a:cxnLst/>
                  <a:rect l="l" t="t" r="r" b="b"/>
                  <a:pathLst>
                    <a:path w="3740" h="1915" extrusionOk="0">
                      <a:moveTo>
                        <a:pt x="700" y="0"/>
                      </a:moveTo>
                      <a:lnTo>
                        <a:pt x="639" y="91"/>
                      </a:lnTo>
                      <a:lnTo>
                        <a:pt x="3131" y="1520"/>
                      </a:lnTo>
                      <a:lnTo>
                        <a:pt x="3587" y="1793"/>
                      </a:lnTo>
                      <a:lnTo>
                        <a:pt x="669" y="1793"/>
                      </a:lnTo>
                      <a:lnTo>
                        <a:pt x="61" y="730"/>
                      </a:lnTo>
                      <a:lnTo>
                        <a:pt x="1" y="821"/>
                      </a:lnTo>
                      <a:lnTo>
                        <a:pt x="305" y="1338"/>
                      </a:lnTo>
                      <a:lnTo>
                        <a:pt x="639" y="1915"/>
                      </a:lnTo>
                      <a:lnTo>
                        <a:pt x="3557" y="1824"/>
                      </a:lnTo>
                      <a:lnTo>
                        <a:pt x="3648" y="1793"/>
                      </a:lnTo>
                      <a:lnTo>
                        <a:pt x="3557" y="1763"/>
                      </a:lnTo>
                      <a:lnTo>
                        <a:pt x="3739" y="1763"/>
                      </a:lnTo>
                      <a:lnTo>
                        <a:pt x="3709" y="1733"/>
                      </a:lnTo>
                      <a:lnTo>
                        <a:pt x="3648" y="1672"/>
                      </a:lnTo>
                      <a:lnTo>
                        <a:pt x="1976" y="730"/>
                      </a:lnTo>
                      <a:lnTo>
                        <a:pt x="7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1" name="Google Shape;15451;p22"/>
                <p:cNvSpPr/>
                <p:nvPr/>
              </p:nvSpPr>
              <p:spPr>
                <a:xfrm>
                  <a:off x="-7636650" y="13274050"/>
                  <a:ext cx="117050" cy="69175"/>
                </a:xfrm>
                <a:custGeom>
                  <a:avLst/>
                  <a:gdLst/>
                  <a:ahLst/>
                  <a:cxnLst/>
                  <a:rect l="l" t="t" r="r" b="b"/>
                  <a:pathLst>
                    <a:path w="4682" h="2767" extrusionOk="0">
                      <a:moveTo>
                        <a:pt x="3222" y="0"/>
                      </a:moveTo>
                      <a:lnTo>
                        <a:pt x="3192" y="61"/>
                      </a:lnTo>
                      <a:lnTo>
                        <a:pt x="3131" y="61"/>
                      </a:lnTo>
                      <a:lnTo>
                        <a:pt x="4620" y="2614"/>
                      </a:lnTo>
                      <a:lnTo>
                        <a:pt x="2979" y="1672"/>
                      </a:lnTo>
                      <a:lnTo>
                        <a:pt x="213" y="61"/>
                      </a:lnTo>
                      <a:lnTo>
                        <a:pt x="0" y="61"/>
                      </a:lnTo>
                      <a:lnTo>
                        <a:pt x="61" y="91"/>
                      </a:lnTo>
                      <a:lnTo>
                        <a:pt x="92" y="91"/>
                      </a:lnTo>
                      <a:lnTo>
                        <a:pt x="183" y="152"/>
                      </a:lnTo>
                      <a:lnTo>
                        <a:pt x="1885" y="1125"/>
                      </a:lnTo>
                      <a:lnTo>
                        <a:pt x="4651" y="2736"/>
                      </a:lnTo>
                      <a:lnTo>
                        <a:pt x="4681" y="2766"/>
                      </a:lnTo>
                      <a:lnTo>
                        <a:pt x="4651" y="2675"/>
                      </a:lnTo>
                      <a:lnTo>
                        <a:pt x="4681" y="2675"/>
                      </a:lnTo>
                      <a:lnTo>
                        <a:pt x="4681" y="2523"/>
                      </a:lnTo>
                      <a:lnTo>
                        <a:pt x="32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2" name="Google Shape;15452;p22"/>
                <p:cNvSpPr/>
                <p:nvPr/>
              </p:nvSpPr>
              <p:spPr>
                <a:xfrm>
                  <a:off x="-7641225" y="13274050"/>
                  <a:ext cx="4600" cy="775"/>
                </a:xfrm>
                <a:custGeom>
                  <a:avLst/>
                  <a:gdLst/>
                  <a:ahLst/>
                  <a:cxnLst/>
                  <a:rect l="l" t="t" r="r" b="b"/>
                  <a:pathLst>
                    <a:path w="184" h="31" extrusionOk="0">
                      <a:moveTo>
                        <a:pt x="1" y="0"/>
                      </a:moveTo>
                      <a:lnTo>
                        <a:pt x="92" y="30"/>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3" name="Google Shape;15453;p22"/>
                <p:cNvSpPr/>
                <p:nvPr/>
              </p:nvSpPr>
              <p:spPr>
                <a:xfrm>
                  <a:off x="-7641225" y="13227675"/>
                  <a:ext cx="101100" cy="47900"/>
                </a:xfrm>
                <a:custGeom>
                  <a:avLst/>
                  <a:gdLst/>
                  <a:ahLst/>
                  <a:cxnLst/>
                  <a:rect l="l" t="t" r="r" b="b"/>
                  <a:pathLst>
                    <a:path w="4044" h="1916" extrusionOk="0">
                      <a:moveTo>
                        <a:pt x="3375" y="1"/>
                      </a:moveTo>
                      <a:lnTo>
                        <a:pt x="2554" y="487"/>
                      </a:lnTo>
                      <a:lnTo>
                        <a:pt x="335" y="1733"/>
                      </a:lnTo>
                      <a:lnTo>
                        <a:pt x="275" y="1764"/>
                      </a:lnTo>
                      <a:lnTo>
                        <a:pt x="183" y="1825"/>
                      </a:lnTo>
                      <a:lnTo>
                        <a:pt x="92" y="1885"/>
                      </a:lnTo>
                      <a:lnTo>
                        <a:pt x="1" y="1916"/>
                      </a:lnTo>
                      <a:lnTo>
                        <a:pt x="3375" y="1916"/>
                      </a:lnTo>
                      <a:lnTo>
                        <a:pt x="3436" y="1885"/>
                      </a:lnTo>
                      <a:lnTo>
                        <a:pt x="3648" y="1521"/>
                      </a:lnTo>
                      <a:lnTo>
                        <a:pt x="4044" y="852"/>
                      </a:lnTo>
                      <a:cubicBezTo>
                        <a:pt x="3983" y="822"/>
                        <a:pt x="3983" y="791"/>
                        <a:pt x="3952" y="761"/>
                      </a:cubicBezTo>
                      <a:lnTo>
                        <a:pt x="3345" y="1825"/>
                      </a:lnTo>
                      <a:lnTo>
                        <a:pt x="427" y="1825"/>
                      </a:lnTo>
                      <a:lnTo>
                        <a:pt x="2402" y="670"/>
                      </a:lnTo>
                      <a:lnTo>
                        <a:pt x="3466" y="62"/>
                      </a:lnTo>
                      <a:lnTo>
                        <a:pt x="33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4" name="Google Shape;15454;p22"/>
                <p:cNvSpPr/>
                <p:nvPr/>
              </p:nvSpPr>
              <p:spPr>
                <a:xfrm>
                  <a:off x="-7398050" y="13328750"/>
                  <a:ext cx="38775" cy="78300"/>
                </a:xfrm>
                <a:custGeom>
                  <a:avLst/>
                  <a:gdLst/>
                  <a:ahLst/>
                  <a:cxnLst/>
                  <a:rect l="l" t="t" r="r" b="b"/>
                  <a:pathLst>
                    <a:path w="1551" h="3132" extrusionOk="0">
                      <a:moveTo>
                        <a:pt x="1156" y="1"/>
                      </a:moveTo>
                      <a:lnTo>
                        <a:pt x="1460" y="578"/>
                      </a:lnTo>
                      <a:lnTo>
                        <a:pt x="1" y="3131"/>
                      </a:lnTo>
                      <a:lnTo>
                        <a:pt x="1520" y="548"/>
                      </a:lnTo>
                      <a:lnTo>
                        <a:pt x="1551" y="548"/>
                      </a:lnTo>
                      <a:lnTo>
                        <a:pt x="1338" y="122"/>
                      </a:lnTo>
                      <a:cubicBezTo>
                        <a:pt x="1247" y="92"/>
                        <a:pt x="1216" y="61"/>
                        <a:pt x="1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5" name="Google Shape;15455;p22"/>
                <p:cNvSpPr/>
                <p:nvPr/>
              </p:nvSpPr>
              <p:spPr>
                <a:xfrm>
                  <a:off x="-7439075" y="13317350"/>
                  <a:ext cx="38000" cy="89700"/>
                </a:xfrm>
                <a:custGeom>
                  <a:avLst/>
                  <a:gdLst/>
                  <a:ahLst/>
                  <a:cxnLst/>
                  <a:rect l="l" t="t" r="r" b="b"/>
                  <a:pathLst>
                    <a:path w="1520" h="3588" extrusionOk="0">
                      <a:moveTo>
                        <a:pt x="578" y="1"/>
                      </a:moveTo>
                      <a:lnTo>
                        <a:pt x="0" y="1004"/>
                      </a:lnTo>
                      <a:lnTo>
                        <a:pt x="61" y="1004"/>
                      </a:lnTo>
                      <a:lnTo>
                        <a:pt x="1520" y="3587"/>
                      </a:lnTo>
                      <a:lnTo>
                        <a:pt x="91" y="1034"/>
                      </a:lnTo>
                      <a:lnTo>
                        <a:pt x="6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6" name="Google Shape;15456;p22"/>
                <p:cNvSpPr/>
                <p:nvPr/>
              </p:nvSpPr>
              <p:spPr>
                <a:xfrm>
                  <a:off x="-7398050" y="13416150"/>
                  <a:ext cx="38775" cy="130725"/>
                </a:xfrm>
                <a:custGeom>
                  <a:avLst/>
                  <a:gdLst/>
                  <a:ahLst/>
                  <a:cxnLst/>
                  <a:rect l="l" t="t" r="r" b="b"/>
                  <a:pathLst>
                    <a:path w="1551" h="5229" extrusionOk="0">
                      <a:moveTo>
                        <a:pt x="1" y="0"/>
                      </a:moveTo>
                      <a:lnTo>
                        <a:pt x="1460" y="2553"/>
                      </a:lnTo>
                      <a:lnTo>
                        <a:pt x="1" y="5106"/>
                      </a:lnTo>
                      <a:lnTo>
                        <a:pt x="1" y="5228"/>
                      </a:lnTo>
                      <a:lnTo>
                        <a:pt x="92" y="5137"/>
                      </a:lnTo>
                      <a:lnTo>
                        <a:pt x="1551" y="2584"/>
                      </a:lnTo>
                      <a:lnTo>
                        <a:pt x="1520" y="258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7" name="Google Shape;15457;p22"/>
                <p:cNvSpPr/>
                <p:nvPr/>
              </p:nvSpPr>
              <p:spPr>
                <a:xfrm>
                  <a:off x="-7439850" y="13416150"/>
                  <a:ext cx="38775" cy="130725"/>
                </a:xfrm>
                <a:custGeom>
                  <a:avLst/>
                  <a:gdLst/>
                  <a:ahLst/>
                  <a:cxnLst/>
                  <a:rect l="l" t="t" r="r" b="b"/>
                  <a:pathLst>
                    <a:path w="1551" h="5229" extrusionOk="0">
                      <a:moveTo>
                        <a:pt x="1551" y="0"/>
                      </a:moveTo>
                      <a:lnTo>
                        <a:pt x="92" y="2584"/>
                      </a:lnTo>
                      <a:lnTo>
                        <a:pt x="1" y="2584"/>
                      </a:lnTo>
                      <a:lnTo>
                        <a:pt x="1490" y="5137"/>
                      </a:lnTo>
                      <a:lnTo>
                        <a:pt x="1551" y="5228"/>
                      </a:lnTo>
                      <a:lnTo>
                        <a:pt x="1551" y="5106"/>
                      </a:lnTo>
                      <a:lnTo>
                        <a:pt x="122" y="255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8" name="Google Shape;15458;p22"/>
                <p:cNvSpPr/>
                <p:nvPr/>
              </p:nvSpPr>
              <p:spPr>
                <a:xfrm>
                  <a:off x="-7515075" y="13342425"/>
                  <a:ext cx="114000" cy="67650"/>
                </a:xfrm>
                <a:custGeom>
                  <a:avLst/>
                  <a:gdLst/>
                  <a:ahLst/>
                  <a:cxnLst/>
                  <a:rect l="l" t="t" r="r" b="b"/>
                  <a:pathLst>
                    <a:path w="4560" h="2706" extrusionOk="0">
                      <a:moveTo>
                        <a:pt x="92" y="1"/>
                      </a:moveTo>
                      <a:lnTo>
                        <a:pt x="1" y="31"/>
                      </a:lnTo>
                      <a:lnTo>
                        <a:pt x="92" y="61"/>
                      </a:lnTo>
                      <a:lnTo>
                        <a:pt x="3010" y="122"/>
                      </a:lnTo>
                      <a:lnTo>
                        <a:pt x="4499" y="2615"/>
                      </a:lnTo>
                      <a:lnTo>
                        <a:pt x="4560" y="2706"/>
                      </a:lnTo>
                      <a:lnTo>
                        <a:pt x="4560" y="2584"/>
                      </a:lnTo>
                      <a:lnTo>
                        <a:pt x="3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9" name="Google Shape;15459;p22"/>
                <p:cNvSpPr/>
                <p:nvPr/>
              </p:nvSpPr>
              <p:spPr>
                <a:xfrm>
                  <a:off x="-7516600" y="13345475"/>
                  <a:ext cx="113250" cy="66125"/>
                </a:xfrm>
                <a:custGeom>
                  <a:avLst/>
                  <a:gdLst/>
                  <a:ahLst/>
                  <a:cxnLst/>
                  <a:rect l="l" t="t" r="r" b="b"/>
                  <a:pathLst>
                    <a:path w="4530" h="2645" extrusionOk="0">
                      <a:moveTo>
                        <a:pt x="1" y="0"/>
                      </a:moveTo>
                      <a:lnTo>
                        <a:pt x="1" y="31"/>
                      </a:lnTo>
                      <a:lnTo>
                        <a:pt x="1" y="91"/>
                      </a:lnTo>
                      <a:lnTo>
                        <a:pt x="1490" y="2645"/>
                      </a:lnTo>
                      <a:lnTo>
                        <a:pt x="1521" y="2614"/>
                      </a:lnTo>
                      <a:lnTo>
                        <a:pt x="4530" y="2614"/>
                      </a:lnTo>
                      <a:lnTo>
                        <a:pt x="1551" y="2584"/>
                      </a:lnTo>
                      <a:lnTo>
                        <a:pt x="122" y="6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0" name="Google Shape;15460;p22"/>
                <p:cNvSpPr/>
                <p:nvPr/>
              </p:nvSpPr>
              <p:spPr>
                <a:xfrm>
                  <a:off x="-7519625" y="13342425"/>
                  <a:ext cx="775" cy="800"/>
                </a:xfrm>
                <a:custGeom>
                  <a:avLst/>
                  <a:gdLst/>
                  <a:ahLst/>
                  <a:cxnLst/>
                  <a:rect l="l" t="t" r="r" b="b"/>
                  <a:pathLst>
                    <a:path w="31" h="32" extrusionOk="0">
                      <a:moveTo>
                        <a:pt x="0" y="1"/>
                      </a:move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1" name="Google Shape;15461;p22"/>
                <p:cNvSpPr/>
                <p:nvPr/>
              </p:nvSpPr>
              <p:spPr>
                <a:xfrm>
                  <a:off x="-7319775" y="13410825"/>
                  <a:ext cx="3825" cy="10650"/>
                </a:xfrm>
                <a:custGeom>
                  <a:avLst/>
                  <a:gdLst/>
                  <a:ahLst/>
                  <a:cxnLst/>
                  <a:rect l="l" t="t" r="r" b="b"/>
                  <a:pathLst>
                    <a:path w="153" h="426" extrusionOk="0">
                      <a:moveTo>
                        <a:pt x="31" y="0"/>
                      </a:moveTo>
                      <a:lnTo>
                        <a:pt x="0" y="61"/>
                      </a:lnTo>
                      <a:lnTo>
                        <a:pt x="152" y="426"/>
                      </a:lnTo>
                      <a:lnTo>
                        <a:pt x="152" y="183"/>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2" name="Google Shape;15462;p22"/>
                <p:cNvSpPr/>
                <p:nvPr/>
              </p:nvSpPr>
              <p:spPr>
                <a:xfrm>
                  <a:off x="-7398050" y="13413850"/>
                  <a:ext cx="72225" cy="66900"/>
                </a:xfrm>
                <a:custGeom>
                  <a:avLst/>
                  <a:gdLst/>
                  <a:ahLst/>
                  <a:cxnLst/>
                  <a:rect l="l" t="t" r="r" b="b"/>
                  <a:pathLst>
                    <a:path w="2889" h="2676" extrusionOk="0">
                      <a:moveTo>
                        <a:pt x="1" y="1"/>
                      </a:moveTo>
                      <a:lnTo>
                        <a:pt x="1" y="92"/>
                      </a:lnTo>
                      <a:lnTo>
                        <a:pt x="1520" y="2676"/>
                      </a:lnTo>
                      <a:lnTo>
                        <a:pt x="2858" y="2676"/>
                      </a:lnTo>
                      <a:cubicBezTo>
                        <a:pt x="2858" y="2645"/>
                        <a:pt x="2888" y="2615"/>
                        <a:pt x="2888" y="2584"/>
                      </a:cubicBezTo>
                      <a:lnTo>
                        <a:pt x="1612" y="2584"/>
                      </a:lnTo>
                      <a:lnTo>
                        <a:pt x="12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3" name="Google Shape;15463;p22"/>
                <p:cNvSpPr/>
                <p:nvPr/>
              </p:nvSpPr>
              <p:spPr>
                <a:xfrm>
                  <a:off x="-7515075" y="13413850"/>
                  <a:ext cx="114000" cy="66900"/>
                </a:xfrm>
                <a:custGeom>
                  <a:avLst/>
                  <a:gdLst/>
                  <a:ahLst/>
                  <a:cxnLst/>
                  <a:rect l="l" t="t" r="r" b="b"/>
                  <a:pathLst>
                    <a:path w="4560" h="2676" extrusionOk="0">
                      <a:moveTo>
                        <a:pt x="4560" y="1"/>
                      </a:moveTo>
                      <a:lnTo>
                        <a:pt x="4499" y="62"/>
                      </a:lnTo>
                      <a:lnTo>
                        <a:pt x="3010" y="2584"/>
                      </a:lnTo>
                      <a:lnTo>
                        <a:pt x="92" y="2615"/>
                      </a:lnTo>
                      <a:lnTo>
                        <a:pt x="1" y="2645"/>
                      </a:lnTo>
                      <a:lnTo>
                        <a:pt x="92" y="2676"/>
                      </a:lnTo>
                      <a:lnTo>
                        <a:pt x="3101" y="2676"/>
                      </a:lnTo>
                      <a:lnTo>
                        <a:pt x="4560" y="92"/>
                      </a:lnTo>
                      <a:lnTo>
                        <a:pt x="4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4" name="Google Shape;15464;p22"/>
                <p:cNvSpPr/>
                <p:nvPr/>
              </p:nvSpPr>
              <p:spPr>
                <a:xfrm>
                  <a:off x="-7516600" y="13410825"/>
                  <a:ext cx="114775" cy="67650"/>
                </a:xfrm>
                <a:custGeom>
                  <a:avLst/>
                  <a:gdLst/>
                  <a:ahLst/>
                  <a:cxnLst/>
                  <a:rect l="l" t="t" r="r" b="b"/>
                  <a:pathLst>
                    <a:path w="4591" h="2706" extrusionOk="0">
                      <a:moveTo>
                        <a:pt x="1521" y="0"/>
                      </a:moveTo>
                      <a:lnTo>
                        <a:pt x="1490" y="31"/>
                      </a:lnTo>
                      <a:lnTo>
                        <a:pt x="1" y="2584"/>
                      </a:lnTo>
                      <a:lnTo>
                        <a:pt x="1" y="2705"/>
                      </a:lnTo>
                      <a:lnTo>
                        <a:pt x="122" y="2614"/>
                      </a:lnTo>
                      <a:lnTo>
                        <a:pt x="1551" y="122"/>
                      </a:lnTo>
                      <a:lnTo>
                        <a:pt x="4530" y="61"/>
                      </a:lnTo>
                      <a:lnTo>
                        <a:pt x="4591" y="31"/>
                      </a:lnTo>
                      <a:lnTo>
                        <a:pt x="45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5" name="Google Shape;15465;p22"/>
                <p:cNvSpPr/>
                <p:nvPr/>
              </p:nvSpPr>
              <p:spPr>
                <a:xfrm>
                  <a:off x="-7398050" y="13342425"/>
                  <a:ext cx="50950" cy="66900"/>
                </a:xfrm>
                <a:custGeom>
                  <a:avLst/>
                  <a:gdLst/>
                  <a:ahLst/>
                  <a:cxnLst/>
                  <a:rect l="l" t="t" r="r" b="b"/>
                  <a:pathLst>
                    <a:path w="2038" h="2676" extrusionOk="0">
                      <a:moveTo>
                        <a:pt x="1520" y="1"/>
                      </a:moveTo>
                      <a:lnTo>
                        <a:pt x="1" y="2584"/>
                      </a:lnTo>
                      <a:lnTo>
                        <a:pt x="1" y="2675"/>
                      </a:lnTo>
                      <a:lnTo>
                        <a:pt x="92" y="2645"/>
                      </a:lnTo>
                      <a:lnTo>
                        <a:pt x="1551" y="122"/>
                      </a:lnTo>
                      <a:lnTo>
                        <a:pt x="2037" y="122"/>
                      </a:lnTo>
                      <a:lnTo>
                        <a:pt x="19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6" name="Google Shape;15466;p22"/>
                <p:cNvSpPr/>
                <p:nvPr/>
              </p:nvSpPr>
              <p:spPr>
                <a:xfrm>
                  <a:off x="-7397300" y="13403975"/>
                  <a:ext cx="80575" cy="8400"/>
                </a:xfrm>
                <a:custGeom>
                  <a:avLst/>
                  <a:gdLst/>
                  <a:ahLst/>
                  <a:cxnLst/>
                  <a:rect l="l" t="t" r="r" b="b"/>
                  <a:pathLst>
                    <a:path w="3223" h="336" extrusionOk="0">
                      <a:moveTo>
                        <a:pt x="3162" y="1"/>
                      </a:moveTo>
                      <a:lnTo>
                        <a:pt x="3010" y="213"/>
                      </a:lnTo>
                      <a:lnTo>
                        <a:pt x="92" y="213"/>
                      </a:lnTo>
                      <a:lnTo>
                        <a:pt x="1" y="305"/>
                      </a:lnTo>
                      <a:lnTo>
                        <a:pt x="92" y="335"/>
                      </a:lnTo>
                      <a:lnTo>
                        <a:pt x="3101" y="335"/>
                      </a:lnTo>
                      <a:lnTo>
                        <a:pt x="3132" y="305"/>
                      </a:lnTo>
                      <a:lnTo>
                        <a:pt x="3223" y="153"/>
                      </a:lnTo>
                      <a:cubicBezTo>
                        <a:pt x="3223" y="122"/>
                        <a:pt x="3223" y="31"/>
                        <a:pt x="3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7" name="Google Shape;15467;p22"/>
                <p:cNvSpPr/>
                <p:nvPr/>
              </p:nvSpPr>
              <p:spPr>
                <a:xfrm>
                  <a:off x="-7515825" y="13479975"/>
                  <a:ext cx="114750" cy="66900"/>
                </a:xfrm>
                <a:custGeom>
                  <a:avLst/>
                  <a:gdLst/>
                  <a:ahLst/>
                  <a:cxnLst/>
                  <a:rect l="l" t="t" r="r" b="b"/>
                  <a:pathLst>
                    <a:path w="4590" h="2676" extrusionOk="0">
                      <a:moveTo>
                        <a:pt x="0" y="0"/>
                      </a:moveTo>
                      <a:lnTo>
                        <a:pt x="4590" y="2675"/>
                      </a:lnTo>
                      <a:lnTo>
                        <a:pt x="4529" y="2584"/>
                      </a:lnTo>
                      <a:lnTo>
                        <a:pt x="122"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8" name="Google Shape;15468;p22"/>
                <p:cNvSpPr/>
                <p:nvPr/>
              </p:nvSpPr>
              <p:spPr>
                <a:xfrm>
                  <a:off x="-7518875" y="13345475"/>
                  <a:ext cx="2300" cy="133750"/>
                </a:xfrm>
                <a:custGeom>
                  <a:avLst/>
                  <a:gdLst/>
                  <a:ahLst/>
                  <a:cxnLst/>
                  <a:rect l="l" t="t" r="r" b="b"/>
                  <a:pathLst>
                    <a:path w="92" h="5350" extrusionOk="0">
                      <a:moveTo>
                        <a:pt x="61" y="0"/>
                      </a:moveTo>
                      <a:lnTo>
                        <a:pt x="1" y="91"/>
                      </a:lnTo>
                      <a:lnTo>
                        <a:pt x="1" y="5198"/>
                      </a:lnTo>
                      <a:lnTo>
                        <a:pt x="1" y="5319"/>
                      </a:lnTo>
                      <a:lnTo>
                        <a:pt x="1" y="5350"/>
                      </a:lnTo>
                      <a:lnTo>
                        <a:pt x="61" y="5319"/>
                      </a:lnTo>
                      <a:lnTo>
                        <a:pt x="92" y="5319"/>
                      </a:lnTo>
                      <a:lnTo>
                        <a:pt x="92" y="5198"/>
                      </a:lnTo>
                      <a:lnTo>
                        <a:pt x="92" y="91"/>
                      </a:lnTo>
                      <a:lnTo>
                        <a:pt x="92"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9" name="Google Shape;15469;p22"/>
                <p:cNvSpPr/>
                <p:nvPr/>
              </p:nvSpPr>
              <p:spPr>
                <a:xfrm>
                  <a:off x="-7398050" y="13510375"/>
                  <a:ext cx="63100" cy="36500"/>
                </a:xfrm>
                <a:custGeom>
                  <a:avLst/>
                  <a:gdLst/>
                  <a:ahLst/>
                  <a:cxnLst/>
                  <a:rect l="l" t="t" r="r" b="b"/>
                  <a:pathLst>
                    <a:path w="2524" h="1460" extrusionOk="0">
                      <a:moveTo>
                        <a:pt x="2523" y="0"/>
                      </a:moveTo>
                      <a:lnTo>
                        <a:pt x="122" y="1368"/>
                      </a:lnTo>
                      <a:lnTo>
                        <a:pt x="1" y="1459"/>
                      </a:lnTo>
                      <a:lnTo>
                        <a:pt x="25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0" name="Google Shape;15470;p22"/>
                <p:cNvSpPr/>
                <p:nvPr/>
              </p:nvSpPr>
              <p:spPr>
                <a:xfrm>
                  <a:off x="-7515825" y="13335600"/>
                  <a:ext cx="8375" cy="6850"/>
                </a:xfrm>
                <a:custGeom>
                  <a:avLst/>
                  <a:gdLst/>
                  <a:ahLst/>
                  <a:cxnLst/>
                  <a:rect l="l" t="t" r="r" b="b"/>
                  <a:pathLst>
                    <a:path w="335" h="274" extrusionOk="0">
                      <a:moveTo>
                        <a:pt x="243" y="0"/>
                      </a:moveTo>
                      <a:lnTo>
                        <a:pt x="31" y="122"/>
                      </a:lnTo>
                      <a:lnTo>
                        <a:pt x="0" y="274"/>
                      </a:lnTo>
                      <a:lnTo>
                        <a:pt x="122" y="243"/>
                      </a:lnTo>
                      <a:lnTo>
                        <a:pt x="335" y="91"/>
                      </a:lnTo>
                      <a:cubicBezTo>
                        <a:pt x="304" y="31"/>
                        <a:pt x="274" y="31"/>
                        <a:pt x="2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1" name="Google Shape;15471;p22"/>
                <p:cNvSpPr/>
                <p:nvPr/>
              </p:nvSpPr>
              <p:spPr>
                <a:xfrm>
                  <a:off x="-7401075" y="13413850"/>
                  <a:ext cx="3050" cy="133775"/>
                </a:xfrm>
                <a:custGeom>
                  <a:avLst/>
                  <a:gdLst/>
                  <a:ahLst/>
                  <a:cxnLst/>
                  <a:rect l="l" t="t" r="r" b="b"/>
                  <a:pathLst>
                    <a:path w="122" h="5351" extrusionOk="0">
                      <a:moveTo>
                        <a:pt x="0" y="1"/>
                      </a:moveTo>
                      <a:lnTo>
                        <a:pt x="0" y="92"/>
                      </a:lnTo>
                      <a:lnTo>
                        <a:pt x="0" y="5198"/>
                      </a:lnTo>
                      <a:lnTo>
                        <a:pt x="0" y="5320"/>
                      </a:lnTo>
                      <a:lnTo>
                        <a:pt x="91" y="5350"/>
                      </a:lnTo>
                      <a:lnTo>
                        <a:pt x="122" y="5320"/>
                      </a:lnTo>
                      <a:lnTo>
                        <a:pt x="122" y="5198"/>
                      </a:lnTo>
                      <a:lnTo>
                        <a:pt x="122" y="92"/>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2" name="Google Shape;15472;p22"/>
                <p:cNvSpPr/>
                <p:nvPr/>
              </p:nvSpPr>
              <p:spPr>
                <a:xfrm>
                  <a:off x="-7401850" y="13319625"/>
                  <a:ext cx="3075" cy="91225"/>
                </a:xfrm>
                <a:custGeom>
                  <a:avLst/>
                  <a:gdLst/>
                  <a:ahLst/>
                  <a:cxnLst/>
                  <a:rect l="l" t="t" r="r" b="b"/>
                  <a:pathLst>
                    <a:path w="123" h="3649" extrusionOk="0">
                      <a:moveTo>
                        <a:pt x="1" y="1"/>
                      </a:moveTo>
                      <a:lnTo>
                        <a:pt x="1" y="3496"/>
                      </a:lnTo>
                      <a:lnTo>
                        <a:pt x="1" y="3618"/>
                      </a:lnTo>
                      <a:lnTo>
                        <a:pt x="31" y="3618"/>
                      </a:lnTo>
                      <a:lnTo>
                        <a:pt x="92" y="3648"/>
                      </a:lnTo>
                      <a:lnTo>
                        <a:pt x="122" y="3618"/>
                      </a:lnTo>
                      <a:lnTo>
                        <a:pt x="122" y="3496"/>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3" name="Google Shape;15473;p22"/>
                <p:cNvSpPr/>
                <p:nvPr/>
              </p:nvSpPr>
              <p:spPr>
                <a:xfrm>
                  <a:off x="-7517350" y="13342425"/>
                  <a:ext cx="118575" cy="69175"/>
                </a:xfrm>
                <a:custGeom>
                  <a:avLst/>
                  <a:gdLst/>
                  <a:ahLst/>
                  <a:cxnLst/>
                  <a:rect l="l" t="t" r="r" b="b"/>
                  <a:pathLst>
                    <a:path w="4743" h="2767" extrusionOk="0">
                      <a:moveTo>
                        <a:pt x="61" y="1"/>
                      </a:moveTo>
                      <a:lnTo>
                        <a:pt x="0" y="122"/>
                      </a:lnTo>
                      <a:lnTo>
                        <a:pt x="31" y="122"/>
                      </a:lnTo>
                      <a:lnTo>
                        <a:pt x="152" y="183"/>
                      </a:lnTo>
                      <a:lnTo>
                        <a:pt x="4560" y="2736"/>
                      </a:lnTo>
                      <a:lnTo>
                        <a:pt x="4621" y="2767"/>
                      </a:lnTo>
                      <a:lnTo>
                        <a:pt x="4742" y="2706"/>
                      </a:lnTo>
                      <a:lnTo>
                        <a:pt x="4651" y="2706"/>
                      </a:lnTo>
                      <a:lnTo>
                        <a:pt x="4590" y="2615"/>
                      </a:lnTo>
                      <a:lnTo>
                        <a:pt x="183" y="61"/>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4" name="Google Shape;15474;p22"/>
                <p:cNvSpPr/>
                <p:nvPr/>
              </p:nvSpPr>
              <p:spPr>
                <a:xfrm>
                  <a:off x="-7399575" y="13411575"/>
                  <a:ext cx="79050" cy="47900"/>
                </a:xfrm>
                <a:custGeom>
                  <a:avLst/>
                  <a:gdLst/>
                  <a:ahLst/>
                  <a:cxnLst/>
                  <a:rect l="l" t="t" r="r" b="b"/>
                  <a:pathLst>
                    <a:path w="3162" h="1916" extrusionOk="0">
                      <a:moveTo>
                        <a:pt x="92" y="1"/>
                      </a:moveTo>
                      <a:lnTo>
                        <a:pt x="1" y="92"/>
                      </a:lnTo>
                      <a:lnTo>
                        <a:pt x="31" y="122"/>
                      </a:lnTo>
                      <a:lnTo>
                        <a:pt x="122" y="153"/>
                      </a:lnTo>
                      <a:lnTo>
                        <a:pt x="3101" y="1916"/>
                      </a:lnTo>
                      <a:cubicBezTo>
                        <a:pt x="3101" y="1855"/>
                        <a:pt x="3101" y="1824"/>
                        <a:pt x="3162" y="1794"/>
                      </a:cubicBezTo>
                      <a:lnTo>
                        <a:pt x="153" y="92"/>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5" name="Google Shape;15475;p22"/>
                <p:cNvSpPr/>
                <p:nvPr/>
              </p:nvSpPr>
              <p:spPr>
                <a:xfrm>
                  <a:off x="-7516600" y="13370550"/>
                  <a:ext cx="189250" cy="110200"/>
                </a:xfrm>
                <a:custGeom>
                  <a:avLst/>
                  <a:gdLst/>
                  <a:ahLst/>
                  <a:cxnLst/>
                  <a:rect l="l" t="t" r="r" b="b"/>
                  <a:pathLst>
                    <a:path w="7570" h="4408" extrusionOk="0">
                      <a:moveTo>
                        <a:pt x="7539" y="0"/>
                      </a:moveTo>
                      <a:lnTo>
                        <a:pt x="4864" y="1550"/>
                      </a:lnTo>
                      <a:lnTo>
                        <a:pt x="4743" y="1581"/>
                      </a:lnTo>
                      <a:lnTo>
                        <a:pt x="4712" y="1611"/>
                      </a:lnTo>
                      <a:lnTo>
                        <a:pt x="4591" y="1672"/>
                      </a:lnTo>
                      <a:lnTo>
                        <a:pt x="4530" y="1733"/>
                      </a:lnTo>
                      <a:lnTo>
                        <a:pt x="122" y="4256"/>
                      </a:lnTo>
                      <a:lnTo>
                        <a:pt x="31" y="4316"/>
                      </a:lnTo>
                      <a:lnTo>
                        <a:pt x="1" y="4347"/>
                      </a:lnTo>
                      <a:lnTo>
                        <a:pt x="31" y="4377"/>
                      </a:lnTo>
                      <a:lnTo>
                        <a:pt x="122" y="4408"/>
                      </a:lnTo>
                      <a:lnTo>
                        <a:pt x="183" y="4377"/>
                      </a:lnTo>
                      <a:lnTo>
                        <a:pt x="4591" y="1824"/>
                      </a:lnTo>
                      <a:lnTo>
                        <a:pt x="4682" y="1794"/>
                      </a:lnTo>
                      <a:lnTo>
                        <a:pt x="4712" y="1763"/>
                      </a:lnTo>
                      <a:lnTo>
                        <a:pt x="4834" y="1672"/>
                      </a:lnTo>
                      <a:lnTo>
                        <a:pt x="4895" y="1642"/>
                      </a:lnTo>
                      <a:lnTo>
                        <a:pt x="7569" y="91"/>
                      </a:lnTo>
                      <a:cubicBezTo>
                        <a:pt x="7569" y="61"/>
                        <a:pt x="7539" y="0"/>
                        <a:pt x="7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6" name="Google Shape;15476;p22"/>
                <p:cNvSpPr/>
                <p:nvPr/>
              </p:nvSpPr>
              <p:spPr>
                <a:xfrm>
                  <a:off x="-7518875" y="13334075"/>
                  <a:ext cx="7625" cy="15225"/>
                </a:xfrm>
                <a:custGeom>
                  <a:avLst/>
                  <a:gdLst/>
                  <a:ahLst/>
                  <a:cxnLst/>
                  <a:rect l="l" t="t" r="r" b="b"/>
                  <a:pathLst>
                    <a:path w="305" h="609" extrusionOk="0">
                      <a:moveTo>
                        <a:pt x="31" y="0"/>
                      </a:moveTo>
                      <a:lnTo>
                        <a:pt x="31" y="243"/>
                      </a:lnTo>
                      <a:lnTo>
                        <a:pt x="31" y="335"/>
                      </a:lnTo>
                      <a:lnTo>
                        <a:pt x="1" y="335"/>
                      </a:lnTo>
                      <a:lnTo>
                        <a:pt x="1" y="395"/>
                      </a:lnTo>
                      <a:lnTo>
                        <a:pt x="1" y="487"/>
                      </a:lnTo>
                      <a:lnTo>
                        <a:pt x="1" y="608"/>
                      </a:lnTo>
                      <a:lnTo>
                        <a:pt x="92" y="487"/>
                      </a:lnTo>
                      <a:lnTo>
                        <a:pt x="122" y="395"/>
                      </a:lnTo>
                      <a:lnTo>
                        <a:pt x="213" y="304"/>
                      </a:lnTo>
                      <a:lnTo>
                        <a:pt x="305" y="92"/>
                      </a:lnTo>
                      <a:cubicBezTo>
                        <a:pt x="274" y="92"/>
                        <a:pt x="274" y="61"/>
                        <a:pt x="244" y="61"/>
                      </a:cubicBezTo>
                      <a:lnTo>
                        <a:pt x="122" y="243"/>
                      </a:lnTo>
                      <a:lnTo>
                        <a:pt x="122" y="31"/>
                      </a:lnTo>
                      <a:cubicBezTo>
                        <a:pt x="92" y="31"/>
                        <a:pt x="61" y="0"/>
                        <a:pt x="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7" name="Google Shape;15477;p22"/>
                <p:cNvSpPr/>
                <p:nvPr/>
              </p:nvSpPr>
              <p:spPr>
                <a:xfrm>
                  <a:off x="-8150350" y="13961750"/>
                  <a:ext cx="38800" cy="129950"/>
                </a:xfrm>
                <a:custGeom>
                  <a:avLst/>
                  <a:gdLst/>
                  <a:ahLst/>
                  <a:cxnLst/>
                  <a:rect l="l" t="t" r="r" b="b"/>
                  <a:pathLst>
                    <a:path w="1552" h="5198" extrusionOk="0">
                      <a:moveTo>
                        <a:pt x="1551" y="0"/>
                      </a:moveTo>
                      <a:lnTo>
                        <a:pt x="1460" y="30"/>
                      </a:lnTo>
                      <a:lnTo>
                        <a:pt x="1" y="2584"/>
                      </a:lnTo>
                      <a:lnTo>
                        <a:pt x="31" y="2584"/>
                      </a:lnTo>
                      <a:lnTo>
                        <a:pt x="1551" y="5198"/>
                      </a:lnTo>
                      <a:lnTo>
                        <a:pt x="92" y="2644"/>
                      </a:lnTo>
                      <a:lnTo>
                        <a:pt x="1551" y="122"/>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8" name="Google Shape;15478;p22"/>
                <p:cNvSpPr/>
                <p:nvPr/>
              </p:nvSpPr>
              <p:spPr>
                <a:xfrm>
                  <a:off x="-8109300" y="13961750"/>
                  <a:ext cx="38775" cy="129950"/>
                </a:xfrm>
                <a:custGeom>
                  <a:avLst/>
                  <a:gdLst/>
                  <a:ahLst/>
                  <a:cxnLst/>
                  <a:rect l="l" t="t" r="r" b="b"/>
                  <a:pathLst>
                    <a:path w="1551" h="5198" extrusionOk="0">
                      <a:moveTo>
                        <a:pt x="0" y="0"/>
                      </a:moveTo>
                      <a:lnTo>
                        <a:pt x="0" y="122"/>
                      </a:lnTo>
                      <a:lnTo>
                        <a:pt x="1487" y="2640"/>
                      </a:lnTo>
                      <a:lnTo>
                        <a:pt x="1487" y="2640"/>
                      </a:lnTo>
                      <a:lnTo>
                        <a:pt x="1520" y="2584"/>
                      </a:lnTo>
                      <a:lnTo>
                        <a:pt x="1550" y="2584"/>
                      </a:lnTo>
                      <a:lnTo>
                        <a:pt x="122" y="30"/>
                      </a:lnTo>
                      <a:lnTo>
                        <a:pt x="0" y="0"/>
                      </a:lnTo>
                      <a:close/>
                      <a:moveTo>
                        <a:pt x="1487" y="2640"/>
                      </a:moveTo>
                      <a:lnTo>
                        <a:pt x="0" y="5198"/>
                      </a:lnTo>
                      <a:lnTo>
                        <a:pt x="1490" y="2644"/>
                      </a:lnTo>
                      <a:lnTo>
                        <a:pt x="1487" y="264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9" name="Google Shape;15479;p22"/>
                <p:cNvSpPr/>
                <p:nvPr/>
              </p:nvSpPr>
              <p:spPr>
                <a:xfrm>
                  <a:off x="-8109300" y="14101550"/>
                  <a:ext cx="38775" cy="93500"/>
                </a:xfrm>
                <a:custGeom>
                  <a:avLst/>
                  <a:gdLst/>
                  <a:ahLst/>
                  <a:cxnLst/>
                  <a:rect l="l" t="t" r="r" b="b"/>
                  <a:pathLst>
                    <a:path w="1551" h="3740" extrusionOk="0">
                      <a:moveTo>
                        <a:pt x="0" y="1"/>
                      </a:moveTo>
                      <a:lnTo>
                        <a:pt x="1429" y="2524"/>
                      </a:lnTo>
                      <a:lnTo>
                        <a:pt x="760" y="3740"/>
                      </a:lnTo>
                      <a:lnTo>
                        <a:pt x="882" y="3740"/>
                      </a:lnTo>
                      <a:lnTo>
                        <a:pt x="1550" y="2584"/>
                      </a:lnTo>
                      <a:lnTo>
                        <a:pt x="1520" y="2584"/>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0" name="Google Shape;15480;p22"/>
                <p:cNvSpPr/>
                <p:nvPr/>
              </p:nvSpPr>
              <p:spPr>
                <a:xfrm>
                  <a:off x="-8150350" y="14101550"/>
                  <a:ext cx="38025" cy="83625"/>
                </a:xfrm>
                <a:custGeom>
                  <a:avLst/>
                  <a:gdLst/>
                  <a:ahLst/>
                  <a:cxnLst/>
                  <a:rect l="l" t="t" r="r" b="b"/>
                  <a:pathLst>
                    <a:path w="1521" h="3345" extrusionOk="0">
                      <a:moveTo>
                        <a:pt x="1521" y="1"/>
                      </a:moveTo>
                      <a:lnTo>
                        <a:pt x="31" y="2584"/>
                      </a:lnTo>
                      <a:lnTo>
                        <a:pt x="1" y="2584"/>
                      </a:lnTo>
                      <a:lnTo>
                        <a:pt x="396" y="3253"/>
                      </a:lnTo>
                      <a:cubicBezTo>
                        <a:pt x="426" y="3284"/>
                        <a:pt x="487" y="3284"/>
                        <a:pt x="548" y="3344"/>
                      </a:cubicBezTo>
                      <a:lnTo>
                        <a:pt x="92" y="2524"/>
                      </a:lnTo>
                      <a:lnTo>
                        <a:pt x="15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1" name="Google Shape;15481;p22"/>
                <p:cNvSpPr/>
                <p:nvPr/>
              </p:nvSpPr>
              <p:spPr>
                <a:xfrm>
                  <a:off x="-8193650" y="14086350"/>
                  <a:ext cx="4575" cy="9925"/>
                </a:xfrm>
                <a:custGeom>
                  <a:avLst/>
                  <a:gdLst/>
                  <a:ahLst/>
                  <a:cxnLst/>
                  <a:rect l="l" t="t" r="r" b="b"/>
                  <a:pathLst>
                    <a:path w="183" h="397" extrusionOk="0">
                      <a:moveTo>
                        <a:pt x="0" y="1"/>
                      </a:moveTo>
                      <a:lnTo>
                        <a:pt x="0" y="183"/>
                      </a:lnTo>
                      <a:lnTo>
                        <a:pt x="91" y="396"/>
                      </a:lnTo>
                      <a:lnTo>
                        <a:pt x="183" y="366"/>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2" name="Google Shape;15482;p22"/>
                <p:cNvSpPr/>
                <p:nvPr/>
              </p:nvSpPr>
              <p:spPr>
                <a:xfrm>
                  <a:off x="-8181500" y="14026325"/>
                  <a:ext cx="69950" cy="67650"/>
                </a:xfrm>
                <a:custGeom>
                  <a:avLst/>
                  <a:gdLst/>
                  <a:ahLst/>
                  <a:cxnLst/>
                  <a:rect l="l" t="t" r="r" b="b"/>
                  <a:pathLst>
                    <a:path w="2798" h="2706" extrusionOk="0">
                      <a:moveTo>
                        <a:pt x="31" y="1"/>
                      </a:moveTo>
                      <a:cubicBezTo>
                        <a:pt x="31" y="31"/>
                        <a:pt x="1" y="61"/>
                        <a:pt x="1" y="122"/>
                      </a:cubicBezTo>
                      <a:lnTo>
                        <a:pt x="1247" y="122"/>
                      </a:lnTo>
                      <a:lnTo>
                        <a:pt x="2736" y="2645"/>
                      </a:lnTo>
                      <a:lnTo>
                        <a:pt x="2797" y="2706"/>
                      </a:lnTo>
                      <a:lnTo>
                        <a:pt x="2797" y="2584"/>
                      </a:lnTo>
                      <a:lnTo>
                        <a:pt x="12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3" name="Google Shape;15483;p22"/>
                <p:cNvSpPr/>
                <p:nvPr/>
              </p:nvSpPr>
              <p:spPr>
                <a:xfrm>
                  <a:off x="-8109300" y="14098525"/>
                  <a:ext cx="114750" cy="67650"/>
                </a:xfrm>
                <a:custGeom>
                  <a:avLst/>
                  <a:gdLst/>
                  <a:ahLst/>
                  <a:cxnLst/>
                  <a:rect l="l" t="t" r="r" b="b"/>
                  <a:pathLst>
                    <a:path w="4590" h="2706" extrusionOk="0">
                      <a:moveTo>
                        <a:pt x="0" y="0"/>
                      </a:moveTo>
                      <a:lnTo>
                        <a:pt x="0" y="122"/>
                      </a:lnTo>
                      <a:lnTo>
                        <a:pt x="1520" y="2705"/>
                      </a:lnTo>
                      <a:lnTo>
                        <a:pt x="4529" y="2705"/>
                      </a:lnTo>
                      <a:lnTo>
                        <a:pt x="4590" y="2645"/>
                      </a:lnTo>
                      <a:lnTo>
                        <a:pt x="4529" y="2584"/>
                      </a:lnTo>
                      <a:lnTo>
                        <a:pt x="1550" y="2584"/>
                      </a:lnTo>
                      <a:lnTo>
                        <a:pt x="12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4" name="Google Shape;15484;p22"/>
                <p:cNvSpPr/>
                <p:nvPr/>
              </p:nvSpPr>
              <p:spPr>
                <a:xfrm>
                  <a:off x="-8032550" y="14096250"/>
                  <a:ext cx="38775" cy="66125"/>
                </a:xfrm>
                <a:custGeom>
                  <a:avLst/>
                  <a:gdLst/>
                  <a:ahLst/>
                  <a:cxnLst/>
                  <a:rect l="l" t="t" r="r" b="b"/>
                  <a:pathLst>
                    <a:path w="1551" h="2645" extrusionOk="0">
                      <a:moveTo>
                        <a:pt x="91" y="0"/>
                      </a:moveTo>
                      <a:lnTo>
                        <a:pt x="91" y="61"/>
                      </a:lnTo>
                      <a:lnTo>
                        <a:pt x="0" y="61"/>
                      </a:lnTo>
                      <a:lnTo>
                        <a:pt x="1490" y="2584"/>
                      </a:lnTo>
                      <a:lnTo>
                        <a:pt x="1550" y="2644"/>
                      </a:lnTo>
                      <a:lnTo>
                        <a:pt x="1550" y="2553"/>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5" name="Google Shape;15485;p22"/>
                <p:cNvSpPr/>
                <p:nvPr/>
              </p:nvSpPr>
              <p:spPr>
                <a:xfrm>
                  <a:off x="-8166300" y="14098525"/>
                  <a:ext cx="54750" cy="67650"/>
                </a:xfrm>
                <a:custGeom>
                  <a:avLst/>
                  <a:gdLst/>
                  <a:ahLst/>
                  <a:cxnLst/>
                  <a:rect l="l" t="t" r="r" b="b"/>
                  <a:pathLst>
                    <a:path w="2190" h="2706" extrusionOk="0">
                      <a:moveTo>
                        <a:pt x="2189" y="0"/>
                      </a:moveTo>
                      <a:lnTo>
                        <a:pt x="2128" y="31"/>
                      </a:lnTo>
                      <a:lnTo>
                        <a:pt x="639" y="2584"/>
                      </a:lnTo>
                      <a:lnTo>
                        <a:pt x="1" y="2584"/>
                      </a:lnTo>
                      <a:cubicBezTo>
                        <a:pt x="31" y="2614"/>
                        <a:pt x="61" y="2645"/>
                        <a:pt x="61" y="2705"/>
                      </a:cubicBezTo>
                      <a:lnTo>
                        <a:pt x="669" y="2705"/>
                      </a:lnTo>
                      <a:lnTo>
                        <a:pt x="2189" y="122"/>
                      </a:lnTo>
                      <a:lnTo>
                        <a:pt x="21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6" name="Google Shape;15486;p22"/>
                <p:cNvSpPr/>
                <p:nvPr/>
              </p:nvSpPr>
              <p:spPr>
                <a:xfrm>
                  <a:off x="-8193650" y="14095475"/>
                  <a:ext cx="80575" cy="10675"/>
                </a:xfrm>
                <a:custGeom>
                  <a:avLst/>
                  <a:gdLst/>
                  <a:ahLst/>
                  <a:cxnLst/>
                  <a:rect l="l" t="t" r="r" b="b"/>
                  <a:pathLst>
                    <a:path w="3223" h="427" extrusionOk="0">
                      <a:moveTo>
                        <a:pt x="152" y="1"/>
                      </a:moveTo>
                      <a:lnTo>
                        <a:pt x="91" y="31"/>
                      </a:lnTo>
                      <a:lnTo>
                        <a:pt x="0" y="244"/>
                      </a:lnTo>
                      <a:lnTo>
                        <a:pt x="0" y="426"/>
                      </a:lnTo>
                      <a:lnTo>
                        <a:pt x="152" y="122"/>
                      </a:lnTo>
                      <a:lnTo>
                        <a:pt x="3070" y="122"/>
                      </a:lnTo>
                      <a:lnTo>
                        <a:pt x="3222" y="31"/>
                      </a:lnTo>
                      <a:lnTo>
                        <a:pt x="3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7" name="Google Shape;15487;p22"/>
                <p:cNvSpPr/>
                <p:nvPr/>
              </p:nvSpPr>
              <p:spPr>
                <a:xfrm>
                  <a:off x="-8109300" y="14026325"/>
                  <a:ext cx="114750" cy="67650"/>
                </a:xfrm>
                <a:custGeom>
                  <a:avLst/>
                  <a:gdLst/>
                  <a:ahLst/>
                  <a:cxnLst/>
                  <a:rect l="l" t="t" r="r" b="b"/>
                  <a:pathLst>
                    <a:path w="4590" h="2706" extrusionOk="0">
                      <a:moveTo>
                        <a:pt x="1520" y="1"/>
                      </a:moveTo>
                      <a:lnTo>
                        <a:pt x="0" y="2615"/>
                      </a:lnTo>
                      <a:lnTo>
                        <a:pt x="0" y="2706"/>
                      </a:lnTo>
                      <a:lnTo>
                        <a:pt x="122" y="2645"/>
                      </a:lnTo>
                      <a:lnTo>
                        <a:pt x="1550" y="122"/>
                      </a:lnTo>
                      <a:lnTo>
                        <a:pt x="4529" y="122"/>
                      </a:lnTo>
                      <a:lnTo>
                        <a:pt x="4590" y="61"/>
                      </a:lnTo>
                      <a:lnTo>
                        <a:pt x="4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8" name="Google Shape;15488;p22"/>
                <p:cNvSpPr/>
                <p:nvPr/>
              </p:nvSpPr>
              <p:spPr>
                <a:xfrm>
                  <a:off x="-8107775" y="14030125"/>
                  <a:ext cx="114000" cy="67650"/>
                </a:xfrm>
                <a:custGeom>
                  <a:avLst/>
                  <a:gdLst/>
                  <a:ahLst/>
                  <a:cxnLst/>
                  <a:rect l="l" t="t" r="r" b="b"/>
                  <a:pathLst>
                    <a:path w="4560" h="2706" extrusionOk="0">
                      <a:moveTo>
                        <a:pt x="4559" y="1"/>
                      </a:moveTo>
                      <a:lnTo>
                        <a:pt x="4499" y="31"/>
                      </a:lnTo>
                      <a:lnTo>
                        <a:pt x="3009" y="2584"/>
                      </a:lnTo>
                      <a:lnTo>
                        <a:pt x="91" y="2584"/>
                      </a:lnTo>
                      <a:lnTo>
                        <a:pt x="0" y="2645"/>
                      </a:lnTo>
                      <a:lnTo>
                        <a:pt x="91" y="2706"/>
                      </a:lnTo>
                      <a:lnTo>
                        <a:pt x="3100" y="2706"/>
                      </a:lnTo>
                      <a:lnTo>
                        <a:pt x="3100" y="2645"/>
                      </a:lnTo>
                      <a:lnTo>
                        <a:pt x="4559" y="122"/>
                      </a:lnTo>
                      <a:lnTo>
                        <a:pt x="4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9" name="Google Shape;15489;p22"/>
                <p:cNvSpPr/>
                <p:nvPr/>
              </p:nvSpPr>
              <p:spPr>
                <a:xfrm>
                  <a:off x="-8070550" y="13981500"/>
                  <a:ext cx="75250" cy="42575"/>
                </a:xfrm>
                <a:custGeom>
                  <a:avLst/>
                  <a:gdLst/>
                  <a:ahLst/>
                  <a:cxnLst/>
                  <a:rect l="l" t="t" r="r" b="b"/>
                  <a:pathLst>
                    <a:path w="3010" h="1703" extrusionOk="0">
                      <a:moveTo>
                        <a:pt x="0" y="0"/>
                      </a:moveTo>
                      <a:lnTo>
                        <a:pt x="3010" y="1703"/>
                      </a:lnTo>
                      <a:lnTo>
                        <a:pt x="3010" y="170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0" name="Google Shape;15490;p22"/>
                <p:cNvSpPr/>
                <p:nvPr/>
              </p:nvSpPr>
              <p:spPr>
                <a:xfrm>
                  <a:off x="-8176175" y="13983775"/>
                  <a:ext cx="26625" cy="15225"/>
                </a:xfrm>
                <a:custGeom>
                  <a:avLst/>
                  <a:gdLst/>
                  <a:ahLst/>
                  <a:cxnLst/>
                  <a:rect l="l" t="t" r="r" b="b"/>
                  <a:pathLst>
                    <a:path w="1065" h="609" extrusionOk="0">
                      <a:moveTo>
                        <a:pt x="0" y="608"/>
                      </a:moveTo>
                      <a:lnTo>
                        <a:pt x="10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1" name="Google Shape;15491;p22"/>
                <p:cNvSpPr/>
                <p:nvPr/>
              </p:nvSpPr>
              <p:spPr>
                <a:xfrm>
                  <a:off x="-8032550" y="14006575"/>
                  <a:ext cx="38000" cy="21300"/>
                </a:xfrm>
                <a:custGeom>
                  <a:avLst/>
                  <a:gdLst/>
                  <a:ahLst/>
                  <a:cxnLst/>
                  <a:rect l="l" t="t" r="r" b="b"/>
                  <a:pathLst>
                    <a:path w="1520" h="852" extrusionOk="0">
                      <a:moveTo>
                        <a:pt x="0" y="0"/>
                      </a:moveTo>
                      <a:lnTo>
                        <a:pt x="1520" y="851"/>
                      </a:lnTo>
                      <a:lnTo>
                        <a:pt x="1520" y="851"/>
                      </a:lnTo>
                      <a:lnTo>
                        <a:pt x="1459" y="79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2" name="Google Shape;15492;p22"/>
                <p:cNvSpPr/>
                <p:nvPr/>
              </p:nvSpPr>
              <p:spPr>
                <a:xfrm>
                  <a:off x="-8003675" y="14167675"/>
                  <a:ext cx="8375" cy="6100"/>
                </a:xfrm>
                <a:custGeom>
                  <a:avLst/>
                  <a:gdLst/>
                  <a:ahLst/>
                  <a:cxnLst/>
                  <a:rect l="l" t="t" r="r" b="b"/>
                  <a:pathLst>
                    <a:path w="335" h="244" extrusionOk="0">
                      <a:moveTo>
                        <a:pt x="0" y="243"/>
                      </a:moveTo>
                      <a:lnTo>
                        <a:pt x="0" y="243"/>
                      </a:lnTo>
                      <a:lnTo>
                        <a:pt x="335" y="0"/>
                      </a:lnTo>
                      <a:lnTo>
                        <a:pt x="3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3" name="Google Shape;15493;p22"/>
                <p:cNvSpPr/>
                <p:nvPr/>
              </p:nvSpPr>
              <p:spPr>
                <a:xfrm>
                  <a:off x="-8024200" y="14164625"/>
                  <a:ext cx="29650" cy="17500"/>
                </a:xfrm>
                <a:custGeom>
                  <a:avLst/>
                  <a:gdLst/>
                  <a:ahLst/>
                  <a:cxnLst/>
                  <a:rect l="l" t="t" r="r" b="b"/>
                  <a:pathLst>
                    <a:path w="1186" h="700" extrusionOk="0">
                      <a:moveTo>
                        <a:pt x="1186" y="1"/>
                      </a:moveTo>
                      <a:lnTo>
                        <a:pt x="1" y="700"/>
                      </a:lnTo>
                      <a:lnTo>
                        <a:pt x="1" y="700"/>
                      </a:lnTo>
                      <a:lnTo>
                        <a:pt x="1125" y="61"/>
                      </a:lnTo>
                      <a:lnTo>
                        <a:pt x="11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4" name="Google Shape;15494;p22"/>
                <p:cNvSpPr/>
                <p:nvPr/>
              </p:nvSpPr>
              <p:spPr>
                <a:xfrm>
                  <a:off x="-8111575" y="13960975"/>
                  <a:ext cx="2300" cy="133775"/>
                </a:xfrm>
                <a:custGeom>
                  <a:avLst/>
                  <a:gdLst/>
                  <a:ahLst/>
                  <a:cxnLst/>
                  <a:rect l="l" t="t" r="r" b="b"/>
                  <a:pathLst>
                    <a:path w="92" h="5351" extrusionOk="0">
                      <a:moveTo>
                        <a:pt x="61" y="1"/>
                      </a:moveTo>
                      <a:lnTo>
                        <a:pt x="0" y="31"/>
                      </a:lnTo>
                      <a:lnTo>
                        <a:pt x="0" y="153"/>
                      </a:lnTo>
                      <a:lnTo>
                        <a:pt x="0" y="5229"/>
                      </a:lnTo>
                      <a:lnTo>
                        <a:pt x="0" y="5320"/>
                      </a:lnTo>
                      <a:lnTo>
                        <a:pt x="61" y="5350"/>
                      </a:lnTo>
                      <a:lnTo>
                        <a:pt x="91" y="5320"/>
                      </a:lnTo>
                      <a:lnTo>
                        <a:pt x="91" y="5229"/>
                      </a:lnTo>
                      <a:lnTo>
                        <a:pt x="91" y="153"/>
                      </a:lnTo>
                      <a:lnTo>
                        <a:pt x="9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5" name="Google Shape;15495;p22"/>
                <p:cNvSpPr/>
                <p:nvPr/>
              </p:nvSpPr>
              <p:spPr>
                <a:xfrm>
                  <a:off x="-8111575" y="14097750"/>
                  <a:ext cx="3050" cy="95775"/>
                </a:xfrm>
                <a:custGeom>
                  <a:avLst/>
                  <a:gdLst/>
                  <a:ahLst/>
                  <a:cxnLst/>
                  <a:rect l="l" t="t" r="r" b="b"/>
                  <a:pathLst>
                    <a:path w="122" h="3831" extrusionOk="0">
                      <a:moveTo>
                        <a:pt x="61" y="1"/>
                      </a:moveTo>
                      <a:lnTo>
                        <a:pt x="0" y="31"/>
                      </a:lnTo>
                      <a:lnTo>
                        <a:pt x="0" y="153"/>
                      </a:lnTo>
                      <a:lnTo>
                        <a:pt x="0" y="3831"/>
                      </a:lnTo>
                      <a:lnTo>
                        <a:pt x="122" y="3831"/>
                      </a:lnTo>
                      <a:lnTo>
                        <a:pt x="122" y="153"/>
                      </a:lnTo>
                      <a:lnTo>
                        <a:pt x="122" y="31"/>
                      </a:lnTo>
                      <a:lnTo>
                        <a:pt x="9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6" name="Google Shape;15496;p22"/>
                <p:cNvSpPr/>
                <p:nvPr/>
              </p:nvSpPr>
              <p:spPr>
                <a:xfrm>
                  <a:off x="-8110075" y="14096250"/>
                  <a:ext cx="116300" cy="68400"/>
                </a:xfrm>
                <a:custGeom>
                  <a:avLst/>
                  <a:gdLst/>
                  <a:ahLst/>
                  <a:cxnLst/>
                  <a:rect l="l" t="t" r="r" b="b"/>
                  <a:pathLst>
                    <a:path w="4652" h="2736" extrusionOk="0">
                      <a:moveTo>
                        <a:pt x="92" y="0"/>
                      </a:moveTo>
                      <a:lnTo>
                        <a:pt x="1" y="61"/>
                      </a:lnTo>
                      <a:lnTo>
                        <a:pt x="31" y="91"/>
                      </a:lnTo>
                      <a:lnTo>
                        <a:pt x="153" y="122"/>
                      </a:lnTo>
                      <a:lnTo>
                        <a:pt x="4560" y="2675"/>
                      </a:lnTo>
                      <a:lnTo>
                        <a:pt x="4621" y="2736"/>
                      </a:lnTo>
                      <a:lnTo>
                        <a:pt x="4651" y="2705"/>
                      </a:lnTo>
                      <a:lnTo>
                        <a:pt x="4591" y="2584"/>
                      </a:lnTo>
                      <a:lnTo>
                        <a:pt x="183" y="6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7" name="Google Shape;15497;p22"/>
                <p:cNvSpPr/>
                <p:nvPr/>
              </p:nvSpPr>
              <p:spPr>
                <a:xfrm>
                  <a:off x="-8189100" y="14049875"/>
                  <a:ext cx="79050" cy="46400"/>
                </a:xfrm>
                <a:custGeom>
                  <a:avLst/>
                  <a:gdLst/>
                  <a:ahLst/>
                  <a:cxnLst/>
                  <a:rect l="l" t="t" r="r" b="b"/>
                  <a:pathLst>
                    <a:path w="3162" h="1856" extrusionOk="0">
                      <a:moveTo>
                        <a:pt x="31" y="1"/>
                      </a:moveTo>
                      <a:cubicBezTo>
                        <a:pt x="31" y="31"/>
                        <a:pt x="31" y="92"/>
                        <a:pt x="1" y="123"/>
                      </a:cubicBezTo>
                      <a:lnTo>
                        <a:pt x="2949" y="1825"/>
                      </a:lnTo>
                      <a:lnTo>
                        <a:pt x="3040" y="1855"/>
                      </a:lnTo>
                      <a:lnTo>
                        <a:pt x="3162" y="1794"/>
                      </a:lnTo>
                      <a:lnTo>
                        <a:pt x="3101" y="1764"/>
                      </a:lnTo>
                      <a:lnTo>
                        <a:pt x="3040" y="1703"/>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8" name="Google Shape;15498;p22"/>
                <p:cNvSpPr/>
                <p:nvPr/>
              </p:nvSpPr>
              <p:spPr>
                <a:xfrm>
                  <a:off x="-8182250" y="14027100"/>
                  <a:ext cx="189225" cy="110950"/>
                </a:xfrm>
                <a:custGeom>
                  <a:avLst/>
                  <a:gdLst/>
                  <a:ahLst/>
                  <a:cxnLst/>
                  <a:rect l="l" t="t" r="r" b="b"/>
                  <a:pathLst>
                    <a:path w="7569" h="4438" extrusionOk="0">
                      <a:moveTo>
                        <a:pt x="7508" y="0"/>
                      </a:moveTo>
                      <a:lnTo>
                        <a:pt x="7447" y="30"/>
                      </a:lnTo>
                      <a:lnTo>
                        <a:pt x="3040" y="2584"/>
                      </a:lnTo>
                      <a:lnTo>
                        <a:pt x="2949" y="2614"/>
                      </a:lnTo>
                      <a:lnTo>
                        <a:pt x="2918" y="2675"/>
                      </a:lnTo>
                      <a:lnTo>
                        <a:pt x="2797" y="2736"/>
                      </a:lnTo>
                      <a:lnTo>
                        <a:pt x="2736" y="2766"/>
                      </a:lnTo>
                      <a:lnTo>
                        <a:pt x="0" y="4377"/>
                      </a:lnTo>
                      <a:cubicBezTo>
                        <a:pt x="0" y="4407"/>
                        <a:pt x="31" y="4438"/>
                        <a:pt x="31" y="4438"/>
                      </a:cubicBezTo>
                      <a:lnTo>
                        <a:pt x="2797" y="2857"/>
                      </a:lnTo>
                      <a:lnTo>
                        <a:pt x="2827" y="2857"/>
                      </a:lnTo>
                      <a:lnTo>
                        <a:pt x="2888" y="2827"/>
                      </a:lnTo>
                      <a:lnTo>
                        <a:pt x="2979" y="2736"/>
                      </a:lnTo>
                      <a:lnTo>
                        <a:pt x="3070" y="2705"/>
                      </a:lnTo>
                      <a:lnTo>
                        <a:pt x="7478" y="152"/>
                      </a:lnTo>
                      <a:lnTo>
                        <a:pt x="7569" y="122"/>
                      </a:lnTo>
                      <a:lnTo>
                        <a:pt x="7569" y="30"/>
                      </a:lnTo>
                      <a:lnTo>
                        <a:pt x="75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9" name="Google Shape;15499;p22"/>
                <p:cNvSpPr/>
                <p:nvPr/>
              </p:nvSpPr>
              <p:spPr>
                <a:xfrm>
                  <a:off x="-8024200" y="14164625"/>
                  <a:ext cx="30425" cy="17500"/>
                </a:xfrm>
                <a:custGeom>
                  <a:avLst/>
                  <a:gdLst/>
                  <a:ahLst/>
                  <a:cxnLst/>
                  <a:rect l="l" t="t" r="r" b="b"/>
                  <a:pathLst>
                    <a:path w="1217" h="700" extrusionOk="0">
                      <a:moveTo>
                        <a:pt x="1186" y="1"/>
                      </a:moveTo>
                      <a:lnTo>
                        <a:pt x="1" y="700"/>
                      </a:lnTo>
                      <a:cubicBezTo>
                        <a:pt x="274" y="578"/>
                        <a:pt x="548" y="457"/>
                        <a:pt x="760" y="365"/>
                      </a:cubicBezTo>
                      <a:cubicBezTo>
                        <a:pt x="760" y="365"/>
                        <a:pt x="821" y="365"/>
                        <a:pt x="821" y="396"/>
                      </a:cubicBezTo>
                      <a:lnTo>
                        <a:pt x="1156" y="183"/>
                      </a:lnTo>
                      <a:lnTo>
                        <a:pt x="973" y="487"/>
                      </a:lnTo>
                      <a:cubicBezTo>
                        <a:pt x="1004" y="487"/>
                        <a:pt x="1004" y="548"/>
                        <a:pt x="1034" y="548"/>
                      </a:cubicBezTo>
                      <a:lnTo>
                        <a:pt x="1216" y="244"/>
                      </a:lnTo>
                      <a:lnTo>
                        <a:pt x="1216" y="61"/>
                      </a:lnTo>
                      <a:lnTo>
                        <a:pt x="1186" y="61"/>
                      </a:lnTo>
                      <a:lnTo>
                        <a:pt x="1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0" name="Google Shape;15500;p22"/>
                <p:cNvSpPr/>
                <p:nvPr/>
              </p:nvSpPr>
              <p:spPr>
                <a:xfrm>
                  <a:off x="-7872225" y="14236050"/>
                  <a:ext cx="39550" cy="75250"/>
                </a:xfrm>
                <a:custGeom>
                  <a:avLst/>
                  <a:gdLst/>
                  <a:ahLst/>
                  <a:cxnLst/>
                  <a:rect l="l" t="t" r="r" b="b"/>
                  <a:pathLst>
                    <a:path w="1582" h="3010" extrusionOk="0">
                      <a:moveTo>
                        <a:pt x="1" y="1"/>
                      </a:moveTo>
                      <a:lnTo>
                        <a:pt x="1" y="92"/>
                      </a:lnTo>
                      <a:lnTo>
                        <a:pt x="1460" y="2615"/>
                      </a:lnTo>
                      <a:lnTo>
                        <a:pt x="1217" y="3010"/>
                      </a:lnTo>
                      <a:lnTo>
                        <a:pt x="1277" y="3010"/>
                      </a:lnTo>
                      <a:lnTo>
                        <a:pt x="1490" y="2584"/>
                      </a:lnTo>
                      <a:lnTo>
                        <a:pt x="1581"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1" name="Google Shape;15501;p22"/>
                <p:cNvSpPr/>
                <p:nvPr/>
              </p:nvSpPr>
              <p:spPr>
                <a:xfrm>
                  <a:off x="-7914025" y="14236050"/>
                  <a:ext cx="37275" cy="79050"/>
                </a:xfrm>
                <a:custGeom>
                  <a:avLst/>
                  <a:gdLst/>
                  <a:ahLst/>
                  <a:cxnLst/>
                  <a:rect l="l" t="t" r="r" b="b"/>
                  <a:pathLst>
                    <a:path w="1491" h="3162" extrusionOk="0">
                      <a:moveTo>
                        <a:pt x="1490" y="1"/>
                      </a:moveTo>
                      <a:lnTo>
                        <a:pt x="1" y="2554"/>
                      </a:lnTo>
                      <a:lnTo>
                        <a:pt x="62" y="2554"/>
                      </a:lnTo>
                      <a:lnTo>
                        <a:pt x="70" y="2569"/>
                      </a:lnTo>
                      <a:lnTo>
                        <a:pt x="70" y="2569"/>
                      </a:lnTo>
                      <a:lnTo>
                        <a:pt x="1490" y="31"/>
                      </a:lnTo>
                      <a:lnTo>
                        <a:pt x="1490" y="1"/>
                      </a:lnTo>
                      <a:close/>
                      <a:moveTo>
                        <a:pt x="70" y="2569"/>
                      </a:moveTo>
                      <a:lnTo>
                        <a:pt x="62" y="2584"/>
                      </a:lnTo>
                      <a:lnTo>
                        <a:pt x="396" y="3162"/>
                      </a:lnTo>
                      <a:lnTo>
                        <a:pt x="70" y="256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2" name="Google Shape;15502;p22"/>
                <p:cNvSpPr/>
                <p:nvPr/>
              </p:nvSpPr>
              <p:spPr>
                <a:xfrm>
                  <a:off x="-7936800" y="14300650"/>
                  <a:ext cx="33450" cy="15225"/>
                </a:xfrm>
                <a:custGeom>
                  <a:avLst/>
                  <a:gdLst/>
                  <a:ahLst/>
                  <a:cxnLst/>
                  <a:rect l="l" t="t" r="r" b="b"/>
                  <a:pathLst>
                    <a:path w="1338" h="609" extrusionOk="0">
                      <a:moveTo>
                        <a:pt x="0" y="0"/>
                      </a:moveTo>
                      <a:cubicBezTo>
                        <a:pt x="61" y="31"/>
                        <a:pt x="122" y="92"/>
                        <a:pt x="152" y="122"/>
                      </a:cubicBezTo>
                      <a:lnTo>
                        <a:pt x="912" y="122"/>
                      </a:lnTo>
                      <a:lnTo>
                        <a:pt x="1185" y="578"/>
                      </a:lnTo>
                      <a:cubicBezTo>
                        <a:pt x="1216" y="578"/>
                        <a:pt x="1216" y="578"/>
                        <a:pt x="1277" y="608"/>
                      </a:cubicBezTo>
                      <a:lnTo>
                        <a:pt x="1337" y="608"/>
                      </a:lnTo>
                      <a:lnTo>
                        <a:pt x="10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3" name="Google Shape;15503;p22"/>
                <p:cNvSpPr/>
                <p:nvPr/>
              </p:nvSpPr>
              <p:spPr>
                <a:xfrm>
                  <a:off x="-7840300" y="14300650"/>
                  <a:ext cx="20525" cy="10650"/>
                </a:xfrm>
                <a:custGeom>
                  <a:avLst/>
                  <a:gdLst/>
                  <a:ahLst/>
                  <a:cxnLst/>
                  <a:rect l="l" t="t" r="r" b="b"/>
                  <a:pathLst>
                    <a:path w="821" h="426" extrusionOk="0">
                      <a:moveTo>
                        <a:pt x="213" y="0"/>
                      </a:moveTo>
                      <a:lnTo>
                        <a:pt x="0" y="426"/>
                      </a:lnTo>
                      <a:cubicBezTo>
                        <a:pt x="31" y="396"/>
                        <a:pt x="91" y="396"/>
                        <a:pt x="152" y="335"/>
                      </a:cubicBezTo>
                      <a:lnTo>
                        <a:pt x="304" y="122"/>
                      </a:lnTo>
                      <a:lnTo>
                        <a:pt x="639" y="122"/>
                      </a:lnTo>
                      <a:cubicBezTo>
                        <a:pt x="699" y="92"/>
                        <a:pt x="760" y="31"/>
                        <a:pt x="8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4" name="Google Shape;15504;p22"/>
                <p:cNvSpPr/>
                <p:nvPr/>
              </p:nvSpPr>
              <p:spPr>
                <a:xfrm>
                  <a:off x="-7849425" y="14248225"/>
                  <a:ext cx="55500" cy="31925"/>
                </a:xfrm>
                <a:custGeom>
                  <a:avLst/>
                  <a:gdLst/>
                  <a:ahLst/>
                  <a:cxnLst/>
                  <a:rect l="l" t="t" r="r" b="b"/>
                  <a:pathLst>
                    <a:path w="2220" h="1277" extrusionOk="0">
                      <a:moveTo>
                        <a:pt x="2219" y="1277"/>
                      </a:moveTo>
                      <a:lnTo>
                        <a:pt x="2219" y="127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5" name="Google Shape;15505;p22"/>
                <p:cNvSpPr/>
                <p:nvPr/>
              </p:nvSpPr>
              <p:spPr>
                <a:xfrm>
                  <a:off x="-7957325" y="14234550"/>
                  <a:ext cx="82850" cy="47125"/>
                </a:xfrm>
                <a:custGeom>
                  <a:avLst/>
                  <a:gdLst/>
                  <a:ahLst/>
                  <a:cxnLst/>
                  <a:rect l="l" t="t" r="r" b="b"/>
                  <a:pathLst>
                    <a:path w="3314" h="1885" extrusionOk="0">
                      <a:moveTo>
                        <a:pt x="3162" y="0"/>
                      </a:moveTo>
                      <a:lnTo>
                        <a:pt x="0" y="1824"/>
                      </a:lnTo>
                      <a:lnTo>
                        <a:pt x="92" y="1885"/>
                      </a:lnTo>
                      <a:lnTo>
                        <a:pt x="3222" y="61"/>
                      </a:lnTo>
                      <a:lnTo>
                        <a:pt x="3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6" name="Google Shape;15506;p22"/>
                <p:cNvSpPr/>
                <p:nvPr/>
              </p:nvSpPr>
              <p:spPr>
                <a:xfrm>
                  <a:off x="-7874500" y="14235300"/>
                  <a:ext cx="2300" cy="84375"/>
                </a:xfrm>
                <a:custGeom>
                  <a:avLst/>
                  <a:gdLst/>
                  <a:ahLst/>
                  <a:cxnLst/>
                  <a:rect l="l" t="t" r="r" b="b"/>
                  <a:pathLst>
                    <a:path w="92" h="3375" extrusionOk="0">
                      <a:moveTo>
                        <a:pt x="0" y="0"/>
                      </a:moveTo>
                      <a:lnTo>
                        <a:pt x="0" y="31"/>
                      </a:lnTo>
                      <a:lnTo>
                        <a:pt x="0" y="152"/>
                      </a:lnTo>
                      <a:lnTo>
                        <a:pt x="0" y="3374"/>
                      </a:lnTo>
                      <a:lnTo>
                        <a:pt x="92" y="3374"/>
                      </a:lnTo>
                      <a:lnTo>
                        <a:pt x="92" y="152"/>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7" name="Google Shape;15507;p22"/>
                <p:cNvSpPr/>
                <p:nvPr/>
              </p:nvSpPr>
              <p:spPr>
                <a:xfrm>
                  <a:off x="-7914025" y="13961750"/>
                  <a:ext cx="39550" cy="129950"/>
                </a:xfrm>
                <a:custGeom>
                  <a:avLst/>
                  <a:gdLst/>
                  <a:ahLst/>
                  <a:cxnLst/>
                  <a:rect l="l" t="t" r="r" b="b"/>
                  <a:pathLst>
                    <a:path w="1582" h="5198" extrusionOk="0">
                      <a:moveTo>
                        <a:pt x="1581" y="0"/>
                      </a:moveTo>
                      <a:lnTo>
                        <a:pt x="1490" y="30"/>
                      </a:lnTo>
                      <a:lnTo>
                        <a:pt x="1" y="2584"/>
                      </a:lnTo>
                      <a:lnTo>
                        <a:pt x="92" y="2584"/>
                      </a:lnTo>
                      <a:lnTo>
                        <a:pt x="125" y="2641"/>
                      </a:lnTo>
                      <a:lnTo>
                        <a:pt x="125" y="2641"/>
                      </a:lnTo>
                      <a:lnTo>
                        <a:pt x="1581" y="122"/>
                      </a:lnTo>
                      <a:lnTo>
                        <a:pt x="1581" y="0"/>
                      </a:lnTo>
                      <a:close/>
                      <a:moveTo>
                        <a:pt x="125" y="2641"/>
                      </a:moveTo>
                      <a:lnTo>
                        <a:pt x="123" y="2644"/>
                      </a:lnTo>
                      <a:lnTo>
                        <a:pt x="1581" y="5198"/>
                      </a:lnTo>
                      <a:lnTo>
                        <a:pt x="125" y="26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8" name="Google Shape;15508;p22"/>
                <p:cNvSpPr/>
                <p:nvPr/>
              </p:nvSpPr>
              <p:spPr>
                <a:xfrm>
                  <a:off x="-7872225" y="13961750"/>
                  <a:ext cx="39550" cy="129950"/>
                </a:xfrm>
                <a:custGeom>
                  <a:avLst/>
                  <a:gdLst/>
                  <a:ahLst/>
                  <a:cxnLst/>
                  <a:rect l="l" t="t" r="r" b="b"/>
                  <a:pathLst>
                    <a:path w="1582" h="5198" extrusionOk="0">
                      <a:moveTo>
                        <a:pt x="1" y="0"/>
                      </a:moveTo>
                      <a:lnTo>
                        <a:pt x="1" y="122"/>
                      </a:lnTo>
                      <a:lnTo>
                        <a:pt x="1458" y="2641"/>
                      </a:lnTo>
                      <a:lnTo>
                        <a:pt x="1490" y="2584"/>
                      </a:lnTo>
                      <a:lnTo>
                        <a:pt x="1581" y="2584"/>
                      </a:lnTo>
                      <a:lnTo>
                        <a:pt x="92" y="30"/>
                      </a:lnTo>
                      <a:lnTo>
                        <a:pt x="1" y="0"/>
                      </a:lnTo>
                      <a:close/>
                      <a:moveTo>
                        <a:pt x="1458" y="2641"/>
                      </a:moveTo>
                      <a:lnTo>
                        <a:pt x="1" y="5198"/>
                      </a:lnTo>
                      <a:lnTo>
                        <a:pt x="1460" y="2644"/>
                      </a:lnTo>
                      <a:lnTo>
                        <a:pt x="1458" y="26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9" name="Google Shape;15509;p22"/>
                <p:cNvSpPr/>
                <p:nvPr/>
              </p:nvSpPr>
              <p:spPr>
                <a:xfrm>
                  <a:off x="-7872225" y="14101550"/>
                  <a:ext cx="39550" cy="129225"/>
                </a:xfrm>
                <a:custGeom>
                  <a:avLst/>
                  <a:gdLst/>
                  <a:ahLst/>
                  <a:cxnLst/>
                  <a:rect l="l" t="t" r="r" b="b"/>
                  <a:pathLst>
                    <a:path w="1582" h="5169" extrusionOk="0">
                      <a:moveTo>
                        <a:pt x="1" y="1"/>
                      </a:moveTo>
                      <a:lnTo>
                        <a:pt x="1457" y="2528"/>
                      </a:lnTo>
                      <a:lnTo>
                        <a:pt x="1457" y="2528"/>
                      </a:lnTo>
                      <a:lnTo>
                        <a:pt x="1460" y="2524"/>
                      </a:lnTo>
                      <a:lnTo>
                        <a:pt x="1" y="1"/>
                      </a:lnTo>
                      <a:close/>
                      <a:moveTo>
                        <a:pt x="1457" y="2528"/>
                      </a:moveTo>
                      <a:lnTo>
                        <a:pt x="1" y="5077"/>
                      </a:lnTo>
                      <a:lnTo>
                        <a:pt x="1" y="5168"/>
                      </a:lnTo>
                      <a:lnTo>
                        <a:pt x="92" y="5107"/>
                      </a:lnTo>
                      <a:lnTo>
                        <a:pt x="1581" y="2584"/>
                      </a:lnTo>
                      <a:lnTo>
                        <a:pt x="1490" y="2584"/>
                      </a:lnTo>
                      <a:lnTo>
                        <a:pt x="1457" y="252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0" name="Google Shape;15510;p22"/>
                <p:cNvSpPr/>
                <p:nvPr/>
              </p:nvSpPr>
              <p:spPr>
                <a:xfrm>
                  <a:off x="-7914025" y="14101550"/>
                  <a:ext cx="39550" cy="129225"/>
                </a:xfrm>
                <a:custGeom>
                  <a:avLst/>
                  <a:gdLst/>
                  <a:ahLst/>
                  <a:cxnLst/>
                  <a:rect l="l" t="t" r="r" b="b"/>
                  <a:pathLst>
                    <a:path w="1582" h="5169" extrusionOk="0">
                      <a:moveTo>
                        <a:pt x="1581" y="1"/>
                      </a:moveTo>
                      <a:lnTo>
                        <a:pt x="123" y="2524"/>
                      </a:lnTo>
                      <a:lnTo>
                        <a:pt x="125" y="2528"/>
                      </a:lnTo>
                      <a:lnTo>
                        <a:pt x="125" y="2528"/>
                      </a:lnTo>
                      <a:lnTo>
                        <a:pt x="1581" y="1"/>
                      </a:lnTo>
                      <a:close/>
                      <a:moveTo>
                        <a:pt x="125" y="2528"/>
                      </a:moveTo>
                      <a:lnTo>
                        <a:pt x="92" y="2584"/>
                      </a:lnTo>
                      <a:lnTo>
                        <a:pt x="1" y="2584"/>
                      </a:lnTo>
                      <a:lnTo>
                        <a:pt x="1490" y="5107"/>
                      </a:lnTo>
                      <a:lnTo>
                        <a:pt x="1581" y="5168"/>
                      </a:lnTo>
                      <a:lnTo>
                        <a:pt x="1581" y="5077"/>
                      </a:lnTo>
                      <a:lnTo>
                        <a:pt x="125" y="252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1" name="Google Shape;15511;p22"/>
                <p:cNvSpPr/>
                <p:nvPr/>
              </p:nvSpPr>
              <p:spPr>
                <a:xfrm>
                  <a:off x="-7873750" y="14234550"/>
                  <a:ext cx="800" cy="1525"/>
                </a:xfrm>
                <a:custGeom>
                  <a:avLst/>
                  <a:gdLst/>
                  <a:ahLst/>
                  <a:cxnLst/>
                  <a:rect l="l" t="t" r="r" b="b"/>
                  <a:pathLst>
                    <a:path w="32" h="61" extrusionOk="0">
                      <a:moveTo>
                        <a:pt x="1" y="0"/>
                      </a:moveTo>
                      <a:lnTo>
                        <a:pt x="31" y="61"/>
                      </a:lnTo>
                      <a:lnTo>
                        <a:pt x="31"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2" name="Google Shape;15512;p22"/>
                <p:cNvSpPr/>
                <p:nvPr/>
              </p:nvSpPr>
              <p:spPr>
                <a:xfrm>
                  <a:off x="-7990775" y="14030125"/>
                  <a:ext cx="112500" cy="66150"/>
                </a:xfrm>
                <a:custGeom>
                  <a:avLst/>
                  <a:gdLst/>
                  <a:ahLst/>
                  <a:cxnLst/>
                  <a:rect l="l" t="t" r="r" b="b"/>
                  <a:pathLst>
                    <a:path w="4500" h="2646" extrusionOk="0">
                      <a:moveTo>
                        <a:pt x="1" y="1"/>
                      </a:moveTo>
                      <a:lnTo>
                        <a:pt x="1" y="122"/>
                      </a:lnTo>
                      <a:lnTo>
                        <a:pt x="1490" y="2645"/>
                      </a:lnTo>
                      <a:lnTo>
                        <a:pt x="1521" y="2615"/>
                      </a:lnTo>
                      <a:lnTo>
                        <a:pt x="4500" y="2584"/>
                      </a:lnTo>
                      <a:lnTo>
                        <a:pt x="1551" y="2584"/>
                      </a:lnTo>
                      <a:lnTo>
                        <a:pt x="123"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3" name="Google Shape;15513;p22"/>
                <p:cNvSpPr/>
                <p:nvPr/>
              </p:nvSpPr>
              <p:spPr>
                <a:xfrm>
                  <a:off x="-7990000" y="14026325"/>
                  <a:ext cx="115525" cy="67650"/>
                </a:xfrm>
                <a:custGeom>
                  <a:avLst/>
                  <a:gdLst/>
                  <a:ahLst/>
                  <a:cxnLst/>
                  <a:rect l="l" t="t" r="r" b="b"/>
                  <a:pathLst>
                    <a:path w="4621" h="2706" extrusionOk="0">
                      <a:moveTo>
                        <a:pt x="122" y="1"/>
                      </a:moveTo>
                      <a:lnTo>
                        <a:pt x="0" y="61"/>
                      </a:lnTo>
                      <a:lnTo>
                        <a:pt x="122" y="122"/>
                      </a:lnTo>
                      <a:lnTo>
                        <a:pt x="3040" y="122"/>
                      </a:lnTo>
                      <a:lnTo>
                        <a:pt x="4529" y="2645"/>
                      </a:lnTo>
                      <a:lnTo>
                        <a:pt x="4620" y="2706"/>
                      </a:lnTo>
                      <a:lnTo>
                        <a:pt x="4620" y="2615"/>
                      </a:lnTo>
                      <a:lnTo>
                        <a:pt x="3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4" name="Google Shape;15514;p22"/>
                <p:cNvSpPr/>
                <p:nvPr/>
              </p:nvSpPr>
              <p:spPr>
                <a:xfrm>
                  <a:off x="-7794700" y="14096250"/>
                  <a:ext cx="38775" cy="66125"/>
                </a:xfrm>
                <a:custGeom>
                  <a:avLst/>
                  <a:gdLst/>
                  <a:ahLst/>
                  <a:cxnLst/>
                  <a:rect l="l" t="t" r="r" b="b"/>
                  <a:pathLst>
                    <a:path w="1551" h="2645" extrusionOk="0">
                      <a:moveTo>
                        <a:pt x="61" y="0"/>
                      </a:moveTo>
                      <a:lnTo>
                        <a:pt x="30" y="61"/>
                      </a:lnTo>
                      <a:lnTo>
                        <a:pt x="0" y="61"/>
                      </a:lnTo>
                      <a:lnTo>
                        <a:pt x="1459" y="2584"/>
                      </a:lnTo>
                      <a:lnTo>
                        <a:pt x="1550" y="2644"/>
                      </a:lnTo>
                      <a:lnTo>
                        <a:pt x="1550" y="2553"/>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5" name="Google Shape;15515;p22"/>
                <p:cNvSpPr/>
                <p:nvPr/>
              </p:nvSpPr>
              <p:spPr>
                <a:xfrm>
                  <a:off x="-7872225" y="14098525"/>
                  <a:ext cx="115525" cy="67650"/>
                </a:xfrm>
                <a:custGeom>
                  <a:avLst/>
                  <a:gdLst/>
                  <a:ahLst/>
                  <a:cxnLst/>
                  <a:rect l="l" t="t" r="r" b="b"/>
                  <a:pathLst>
                    <a:path w="4621" h="2706" extrusionOk="0">
                      <a:moveTo>
                        <a:pt x="1" y="0"/>
                      </a:moveTo>
                      <a:lnTo>
                        <a:pt x="1" y="122"/>
                      </a:lnTo>
                      <a:lnTo>
                        <a:pt x="1490" y="2705"/>
                      </a:lnTo>
                      <a:lnTo>
                        <a:pt x="4499" y="2705"/>
                      </a:lnTo>
                      <a:lnTo>
                        <a:pt x="4621" y="2645"/>
                      </a:lnTo>
                      <a:lnTo>
                        <a:pt x="4499" y="2584"/>
                      </a:lnTo>
                      <a:lnTo>
                        <a:pt x="158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6" name="Google Shape;15516;p22"/>
                <p:cNvSpPr/>
                <p:nvPr/>
              </p:nvSpPr>
              <p:spPr>
                <a:xfrm>
                  <a:off x="-7990000" y="14098525"/>
                  <a:ext cx="115525" cy="67650"/>
                </a:xfrm>
                <a:custGeom>
                  <a:avLst/>
                  <a:gdLst/>
                  <a:ahLst/>
                  <a:cxnLst/>
                  <a:rect l="l" t="t" r="r" b="b"/>
                  <a:pathLst>
                    <a:path w="4621" h="2706" extrusionOk="0">
                      <a:moveTo>
                        <a:pt x="4620" y="0"/>
                      </a:moveTo>
                      <a:lnTo>
                        <a:pt x="4529" y="31"/>
                      </a:lnTo>
                      <a:lnTo>
                        <a:pt x="3040" y="2584"/>
                      </a:lnTo>
                      <a:lnTo>
                        <a:pt x="122" y="2584"/>
                      </a:lnTo>
                      <a:lnTo>
                        <a:pt x="0" y="2645"/>
                      </a:lnTo>
                      <a:lnTo>
                        <a:pt x="122" y="2705"/>
                      </a:lnTo>
                      <a:lnTo>
                        <a:pt x="3131" y="2705"/>
                      </a:lnTo>
                      <a:lnTo>
                        <a:pt x="4620" y="122"/>
                      </a:lnTo>
                      <a:lnTo>
                        <a:pt x="46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7" name="Google Shape;15517;p22"/>
                <p:cNvSpPr/>
                <p:nvPr/>
              </p:nvSpPr>
              <p:spPr>
                <a:xfrm>
                  <a:off x="-7994575" y="14164625"/>
                  <a:ext cx="800" cy="1550"/>
                </a:xfrm>
                <a:custGeom>
                  <a:avLst/>
                  <a:gdLst/>
                  <a:ahLst/>
                  <a:cxnLst/>
                  <a:rect l="l" t="t" r="r" b="b"/>
                  <a:pathLst>
                    <a:path w="32" h="62" extrusionOk="0">
                      <a:moveTo>
                        <a:pt x="31" y="1"/>
                      </a:moveTo>
                      <a:lnTo>
                        <a:pt x="1" y="61"/>
                      </a:lnTo>
                      <a:lnTo>
                        <a:pt x="31" y="6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8" name="Google Shape;15518;p22"/>
                <p:cNvSpPr/>
                <p:nvPr/>
              </p:nvSpPr>
              <p:spPr>
                <a:xfrm>
                  <a:off x="-7990775" y="14094725"/>
                  <a:ext cx="114775" cy="67650"/>
                </a:xfrm>
                <a:custGeom>
                  <a:avLst/>
                  <a:gdLst/>
                  <a:ahLst/>
                  <a:cxnLst/>
                  <a:rect l="l" t="t" r="r" b="b"/>
                  <a:pathLst>
                    <a:path w="4591" h="2706" extrusionOk="0">
                      <a:moveTo>
                        <a:pt x="4500" y="0"/>
                      </a:moveTo>
                      <a:lnTo>
                        <a:pt x="1521" y="31"/>
                      </a:lnTo>
                      <a:lnTo>
                        <a:pt x="1490" y="61"/>
                      </a:lnTo>
                      <a:lnTo>
                        <a:pt x="1" y="2614"/>
                      </a:lnTo>
                      <a:lnTo>
                        <a:pt x="1" y="2705"/>
                      </a:lnTo>
                      <a:lnTo>
                        <a:pt x="123" y="2645"/>
                      </a:lnTo>
                      <a:lnTo>
                        <a:pt x="1551" y="122"/>
                      </a:lnTo>
                      <a:lnTo>
                        <a:pt x="4500" y="122"/>
                      </a:lnTo>
                      <a:lnTo>
                        <a:pt x="4591" y="61"/>
                      </a:lnTo>
                      <a:lnTo>
                        <a:pt x="45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9" name="Google Shape;15519;p22"/>
                <p:cNvSpPr/>
                <p:nvPr/>
              </p:nvSpPr>
              <p:spPr>
                <a:xfrm>
                  <a:off x="-7872225" y="14026325"/>
                  <a:ext cx="115525" cy="67650"/>
                </a:xfrm>
                <a:custGeom>
                  <a:avLst/>
                  <a:gdLst/>
                  <a:ahLst/>
                  <a:cxnLst/>
                  <a:rect l="l" t="t" r="r" b="b"/>
                  <a:pathLst>
                    <a:path w="4621" h="2706" extrusionOk="0">
                      <a:moveTo>
                        <a:pt x="1490" y="1"/>
                      </a:moveTo>
                      <a:lnTo>
                        <a:pt x="1" y="2615"/>
                      </a:lnTo>
                      <a:lnTo>
                        <a:pt x="1" y="2706"/>
                      </a:lnTo>
                      <a:lnTo>
                        <a:pt x="92" y="2645"/>
                      </a:lnTo>
                      <a:lnTo>
                        <a:pt x="1581" y="122"/>
                      </a:lnTo>
                      <a:lnTo>
                        <a:pt x="4499" y="122"/>
                      </a:lnTo>
                      <a:lnTo>
                        <a:pt x="4621" y="61"/>
                      </a:lnTo>
                      <a:lnTo>
                        <a:pt x="44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0" name="Google Shape;15520;p22"/>
                <p:cNvSpPr/>
                <p:nvPr/>
              </p:nvSpPr>
              <p:spPr>
                <a:xfrm>
                  <a:off x="-7870700" y="14030125"/>
                  <a:ext cx="114775" cy="67650"/>
                </a:xfrm>
                <a:custGeom>
                  <a:avLst/>
                  <a:gdLst/>
                  <a:ahLst/>
                  <a:cxnLst/>
                  <a:rect l="l" t="t" r="r" b="b"/>
                  <a:pathLst>
                    <a:path w="4591" h="2706" extrusionOk="0">
                      <a:moveTo>
                        <a:pt x="4590" y="1"/>
                      </a:moveTo>
                      <a:lnTo>
                        <a:pt x="4499" y="31"/>
                      </a:lnTo>
                      <a:lnTo>
                        <a:pt x="3040" y="2584"/>
                      </a:lnTo>
                      <a:lnTo>
                        <a:pt x="92" y="2584"/>
                      </a:lnTo>
                      <a:lnTo>
                        <a:pt x="0" y="2645"/>
                      </a:lnTo>
                      <a:lnTo>
                        <a:pt x="92" y="2706"/>
                      </a:lnTo>
                      <a:lnTo>
                        <a:pt x="3070" y="2706"/>
                      </a:lnTo>
                      <a:lnTo>
                        <a:pt x="3101" y="2645"/>
                      </a:lnTo>
                      <a:lnTo>
                        <a:pt x="4590" y="122"/>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1" name="Google Shape;15521;p22"/>
                <p:cNvSpPr/>
                <p:nvPr/>
              </p:nvSpPr>
              <p:spPr>
                <a:xfrm>
                  <a:off x="-7988475" y="14003525"/>
                  <a:ext cx="35725" cy="20550"/>
                </a:xfrm>
                <a:custGeom>
                  <a:avLst/>
                  <a:gdLst/>
                  <a:ahLst/>
                  <a:cxnLst/>
                  <a:rect l="l" t="t" r="r" b="b"/>
                  <a:pathLst>
                    <a:path w="1429" h="822" extrusionOk="0">
                      <a:moveTo>
                        <a:pt x="0" y="822"/>
                      </a:moveTo>
                      <a:lnTo>
                        <a:pt x="14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2" name="Google Shape;15522;p22"/>
                <p:cNvSpPr/>
                <p:nvPr/>
              </p:nvSpPr>
              <p:spPr>
                <a:xfrm>
                  <a:off x="-7832700" y="13981500"/>
                  <a:ext cx="74500" cy="42575"/>
                </a:xfrm>
                <a:custGeom>
                  <a:avLst/>
                  <a:gdLst/>
                  <a:ahLst/>
                  <a:cxnLst/>
                  <a:rect l="l" t="t" r="r" b="b"/>
                  <a:pathLst>
                    <a:path w="2980" h="1703" extrusionOk="0">
                      <a:moveTo>
                        <a:pt x="0" y="0"/>
                      </a:moveTo>
                      <a:lnTo>
                        <a:pt x="2979" y="1703"/>
                      </a:lnTo>
                      <a:lnTo>
                        <a:pt x="2979" y="170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3" name="Google Shape;15523;p22"/>
                <p:cNvSpPr/>
                <p:nvPr/>
              </p:nvSpPr>
              <p:spPr>
                <a:xfrm>
                  <a:off x="-7835750" y="14167675"/>
                  <a:ext cx="77550" cy="45600"/>
                </a:xfrm>
                <a:custGeom>
                  <a:avLst/>
                  <a:gdLst/>
                  <a:ahLst/>
                  <a:cxnLst/>
                  <a:rect l="l" t="t" r="r" b="b"/>
                  <a:pathLst>
                    <a:path w="3102" h="1824" extrusionOk="0">
                      <a:moveTo>
                        <a:pt x="3101" y="0"/>
                      </a:moveTo>
                      <a:lnTo>
                        <a:pt x="1" y="182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4" name="Google Shape;15524;p22"/>
                <p:cNvSpPr/>
                <p:nvPr/>
              </p:nvSpPr>
              <p:spPr>
                <a:xfrm>
                  <a:off x="-7988475" y="14167675"/>
                  <a:ext cx="74475" cy="44100"/>
                </a:xfrm>
                <a:custGeom>
                  <a:avLst/>
                  <a:gdLst/>
                  <a:ahLst/>
                  <a:cxnLst/>
                  <a:rect l="l" t="t" r="r" b="b"/>
                  <a:pathLst>
                    <a:path w="2979" h="1764" extrusionOk="0">
                      <a:moveTo>
                        <a:pt x="0" y="0"/>
                      </a:moveTo>
                      <a:lnTo>
                        <a:pt x="2979" y="1763"/>
                      </a:lnTo>
                      <a:lnTo>
                        <a:pt x="2979" y="1763"/>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5" name="Google Shape;15525;p22"/>
                <p:cNvSpPr/>
                <p:nvPr/>
              </p:nvSpPr>
              <p:spPr>
                <a:xfrm>
                  <a:off x="-7794700" y="14006575"/>
                  <a:ext cx="38000" cy="21300"/>
                </a:xfrm>
                <a:custGeom>
                  <a:avLst/>
                  <a:gdLst/>
                  <a:ahLst/>
                  <a:cxnLst/>
                  <a:rect l="l" t="t" r="r" b="b"/>
                  <a:pathLst>
                    <a:path w="1520" h="852" extrusionOk="0">
                      <a:moveTo>
                        <a:pt x="0" y="0"/>
                      </a:moveTo>
                      <a:lnTo>
                        <a:pt x="1398" y="791"/>
                      </a:lnTo>
                      <a:lnTo>
                        <a:pt x="1520" y="851"/>
                      </a:lnTo>
                      <a:lnTo>
                        <a:pt x="1520" y="85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6" name="Google Shape;15526;p22"/>
                <p:cNvSpPr/>
                <p:nvPr/>
              </p:nvSpPr>
              <p:spPr>
                <a:xfrm>
                  <a:off x="-7993800" y="14027850"/>
                  <a:ext cx="3050" cy="135275"/>
                </a:xfrm>
                <a:custGeom>
                  <a:avLst/>
                  <a:gdLst/>
                  <a:ahLst/>
                  <a:cxnLst/>
                  <a:rect l="l" t="t" r="r" b="b"/>
                  <a:pathLst>
                    <a:path w="122" h="5411" extrusionOk="0">
                      <a:moveTo>
                        <a:pt x="0" y="0"/>
                      </a:moveTo>
                      <a:lnTo>
                        <a:pt x="0" y="92"/>
                      </a:lnTo>
                      <a:lnTo>
                        <a:pt x="0" y="213"/>
                      </a:lnTo>
                      <a:lnTo>
                        <a:pt x="0" y="5289"/>
                      </a:lnTo>
                      <a:lnTo>
                        <a:pt x="92" y="5411"/>
                      </a:lnTo>
                      <a:lnTo>
                        <a:pt x="122" y="5380"/>
                      </a:lnTo>
                      <a:lnTo>
                        <a:pt x="122" y="5289"/>
                      </a:lnTo>
                      <a:lnTo>
                        <a:pt x="122" y="213"/>
                      </a:lnTo>
                      <a:lnTo>
                        <a:pt x="122" y="92"/>
                      </a:lnTo>
                      <a:lnTo>
                        <a:pt x="92" y="61"/>
                      </a:lnTo>
                      <a:lnTo>
                        <a:pt x="92" y="92"/>
                      </a:lnTo>
                      <a:lnTo>
                        <a:pt x="61" y="6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7" name="Google Shape;15527;p22"/>
                <p:cNvSpPr/>
                <p:nvPr/>
              </p:nvSpPr>
              <p:spPr>
                <a:xfrm>
                  <a:off x="-7990000" y="13983775"/>
                  <a:ext cx="77525" cy="44100"/>
                </a:xfrm>
                <a:custGeom>
                  <a:avLst/>
                  <a:gdLst/>
                  <a:ahLst/>
                  <a:cxnLst/>
                  <a:rect l="l" t="t" r="r" b="b"/>
                  <a:pathLst>
                    <a:path w="3101" h="1764" extrusionOk="0">
                      <a:moveTo>
                        <a:pt x="3101" y="1"/>
                      </a:moveTo>
                      <a:lnTo>
                        <a:pt x="0" y="1763"/>
                      </a:lnTo>
                      <a:lnTo>
                        <a:pt x="0" y="1763"/>
                      </a:lnTo>
                      <a:lnTo>
                        <a:pt x="122" y="1703"/>
                      </a:lnTo>
                      <a:lnTo>
                        <a:pt x="3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8" name="Google Shape;15528;p22"/>
                <p:cNvSpPr/>
                <p:nvPr/>
              </p:nvSpPr>
              <p:spPr>
                <a:xfrm>
                  <a:off x="-7990000" y="14164625"/>
                  <a:ext cx="58525" cy="33475"/>
                </a:xfrm>
                <a:custGeom>
                  <a:avLst/>
                  <a:gdLst/>
                  <a:ahLst/>
                  <a:cxnLst/>
                  <a:rect l="l" t="t" r="r" b="b"/>
                  <a:pathLst>
                    <a:path w="2341" h="1339" extrusionOk="0">
                      <a:moveTo>
                        <a:pt x="0" y="1"/>
                      </a:moveTo>
                      <a:lnTo>
                        <a:pt x="2341" y="1338"/>
                      </a:lnTo>
                      <a:lnTo>
                        <a:pt x="122" y="6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9" name="Google Shape;15529;p22"/>
                <p:cNvSpPr/>
                <p:nvPr/>
              </p:nvSpPr>
              <p:spPr>
                <a:xfrm>
                  <a:off x="-7874500" y="14097750"/>
                  <a:ext cx="2300" cy="133775"/>
                </a:xfrm>
                <a:custGeom>
                  <a:avLst/>
                  <a:gdLst/>
                  <a:ahLst/>
                  <a:cxnLst/>
                  <a:rect l="l" t="t" r="r" b="b"/>
                  <a:pathLst>
                    <a:path w="92" h="5351" extrusionOk="0">
                      <a:moveTo>
                        <a:pt x="61" y="1"/>
                      </a:moveTo>
                      <a:lnTo>
                        <a:pt x="0" y="31"/>
                      </a:lnTo>
                      <a:lnTo>
                        <a:pt x="0" y="153"/>
                      </a:lnTo>
                      <a:lnTo>
                        <a:pt x="0" y="5229"/>
                      </a:lnTo>
                      <a:lnTo>
                        <a:pt x="0" y="5320"/>
                      </a:lnTo>
                      <a:lnTo>
                        <a:pt x="61" y="5350"/>
                      </a:lnTo>
                      <a:lnTo>
                        <a:pt x="92" y="5320"/>
                      </a:lnTo>
                      <a:lnTo>
                        <a:pt x="92" y="5229"/>
                      </a:lnTo>
                      <a:lnTo>
                        <a:pt x="92" y="153"/>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0" name="Google Shape;15530;p22"/>
                <p:cNvSpPr/>
                <p:nvPr/>
              </p:nvSpPr>
              <p:spPr>
                <a:xfrm>
                  <a:off x="-7874500" y="13960975"/>
                  <a:ext cx="2300" cy="133775"/>
                </a:xfrm>
                <a:custGeom>
                  <a:avLst/>
                  <a:gdLst/>
                  <a:ahLst/>
                  <a:cxnLst/>
                  <a:rect l="l" t="t" r="r" b="b"/>
                  <a:pathLst>
                    <a:path w="92" h="5351" extrusionOk="0">
                      <a:moveTo>
                        <a:pt x="61" y="1"/>
                      </a:moveTo>
                      <a:lnTo>
                        <a:pt x="0" y="31"/>
                      </a:lnTo>
                      <a:lnTo>
                        <a:pt x="0" y="153"/>
                      </a:lnTo>
                      <a:lnTo>
                        <a:pt x="0" y="5229"/>
                      </a:lnTo>
                      <a:lnTo>
                        <a:pt x="0" y="5320"/>
                      </a:lnTo>
                      <a:lnTo>
                        <a:pt x="61" y="5350"/>
                      </a:lnTo>
                      <a:lnTo>
                        <a:pt x="92" y="5320"/>
                      </a:lnTo>
                      <a:lnTo>
                        <a:pt x="92" y="5229"/>
                      </a:lnTo>
                      <a:lnTo>
                        <a:pt x="92" y="153"/>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1" name="Google Shape;15531;p22"/>
                <p:cNvSpPr/>
                <p:nvPr/>
              </p:nvSpPr>
              <p:spPr>
                <a:xfrm>
                  <a:off x="-7872975" y="14096250"/>
                  <a:ext cx="116275" cy="68400"/>
                </a:xfrm>
                <a:custGeom>
                  <a:avLst/>
                  <a:gdLst/>
                  <a:ahLst/>
                  <a:cxnLst/>
                  <a:rect l="l" t="t" r="r" b="b"/>
                  <a:pathLst>
                    <a:path w="4651" h="2736" extrusionOk="0">
                      <a:moveTo>
                        <a:pt x="91" y="0"/>
                      </a:moveTo>
                      <a:lnTo>
                        <a:pt x="0" y="61"/>
                      </a:lnTo>
                      <a:lnTo>
                        <a:pt x="31" y="91"/>
                      </a:lnTo>
                      <a:lnTo>
                        <a:pt x="122" y="122"/>
                      </a:lnTo>
                      <a:lnTo>
                        <a:pt x="4529" y="2675"/>
                      </a:lnTo>
                      <a:lnTo>
                        <a:pt x="4651" y="2736"/>
                      </a:lnTo>
                      <a:lnTo>
                        <a:pt x="4651" y="2705"/>
                      </a:lnTo>
                      <a:lnTo>
                        <a:pt x="4590" y="2584"/>
                      </a:lnTo>
                      <a:lnTo>
                        <a:pt x="183" y="61"/>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2" name="Google Shape;15532;p22"/>
                <p:cNvSpPr/>
                <p:nvPr/>
              </p:nvSpPr>
              <p:spPr>
                <a:xfrm>
                  <a:off x="-7991525" y="14027850"/>
                  <a:ext cx="118575" cy="68425"/>
                </a:xfrm>
                <a:custGeom>
                  <a:avLst/>
                  <a:gdLst/>
                  <a:ahLst/>
                  <a:cxnLst/>
                  <a:rect l="l" t="t" r="r" b="b"/>
                  <a:pathLst>
                    <a:path w="4743" h="2737" extrusionOk="0">
                      <a:moveTo>
                        <a:pt x="61" y="0"/>
                      </a:moveTo>
                      <a:lnTo>
                        <a:pt x="31" y="61"/>
                      </a:lnTo>
                      <a:lnTo>
                        <a:pt x="1" y="61"/>
                      </a:lnTo>
                      <a:lnTo>
                        <a:pt x="31" y="92"/>
                      </a:lnTo>
                      <a:lnTo>
                        <a:pt x="153" y="122"/>
                      </a:lnTo>
                      <a:lnTo>
                        <a:pt x="4530" y="2675"/>
                      </a:lnTo>
                      <a:lnTo>
                        <a:pt x="4621" y="2736"/>
                      </a:lnTo>
                      <a:lnTo>
                        <a:pt x="4742" y="2675"/>
                      </a:lnTo>
                      <a:lnTo>
                        <a:pt x="4681" y="2645"/>
                      </a:lnTo>
                      <a:lnTo>
                        <a:pt x="4590" y="2584"/>
                      </a:lnTo>
                      <a:lnTo>
                        <a:pt x="183" y="6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3" name="Google Shape;15533;p22"/>
                <p:cNvSpPr/>
                <p:nvPr/>
              </p:nvSpPr>
              <p:spPr>
                <a:xfrm>
                  <a:off x="-7991525" y="14027850"/>
                  <a:ext cx="235600" cy="136800"/>
                </a:xfrm>
                <a:custGeom>
                  <a:avLst/>
                  <a:gdLst/>
                  <a:ahLst/>
                  <a:cxnLst/>
                  <a:rect l="l" t="t" r="r" b="b"/>
                  <a:pathLst>
                    <a:path w="9424" h="5472" extrusionOk="0">
                      <a:moveTo>
                        <a:pt x="9393" y="0"/>
                      </a:moveTo>
                      <a:lnTo>
                        <a:pt x="9271" y="61"/>
                      </a:lnTo>
                      <a:lnTo>
                        <a:pt x="4864" y="2584"/>
                      </a:lnTo>
                      <a:lnTo>
                        <a:pt x="4773" y="2645"/>
                      </a:lnTo>
                      <a:lnTo>
                        <a:pt x="4742" y="2675"/>
                      </a:lnTo>
                      <a:lnTo>
                        <a:pt x="4621" y="2736"/>
                      </a:lnTo>
                      <a:lnTo>
                        <a:pt x="4530" y="2797"/>
                      </a:lnTo>
                      <a:lnTo>
                        <a:pt x="153" y="5320"/>
                      </a:lnTo>
                      <a:lnTo>
                        <a:pt x="31" y="5380"/>
                      </a:lnTo>
                      <a:lnTo>
                        <a:pt x="1" y="5411"/>
                      </a:lnTo>
                      <a:lnTo>
                        <a:pt x="31" y="5441"/>
                      </a:lnTo>
                      <a:lnTo>
                        <a:pt x="61" y="5472"/>
                      </a:lnTo>
                      <a:lnTo>
                        <a:pt x="183" y="5411"/>
                      </a:lnTo>
                      <a:lnTo>
                        <a:pt x="4590" y="2858"/>
                      </a:lnTo>
                      <a:lnTo>
                        <a:pt x="4681" y="2827"/>
                      </a:lnTo>
                      <a:lnTo>
                        <a:pt x="4742" y="2797"/>
                      </a:lnTo>
                      <a:lnTo>
                        <a:pt x="4833" y="2736"/>
                      </a:lnTo>
                      <a:lnTo>
                        <a:pt x="4925" y="2675"/>
                      </a:lnTo>
                      <a:lnTo>
                        <a:pt x="9332" y="122"/>
                      </a:lnTo>
                      <a:lnTo>
                        <a:pt x="9423" y="92"/>
                      </a:lnTo>
                      <a:lnTo>
                        <a:pt x="94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4" name="Google Shape;15534;p22"/>
                <p:cNvSpPr/>
                <p:nvPr/>
              </p:nvSpPr>
              <p:spPr>
                <a:xfrm>
                  <a:off x="-7952000" y="14231500"/>
                  <a:ext cx="73725" cy="25"/>
                </a:xfrm>
                <a:custGeom>
                  <a:avLst/>
                  <a:gdLst/>
                  <a:ahLst/>
                  <a:cxnLst/>
                  <a:rect l="l" t="t" r="r" b="b"/>
                  <a:pathLst>
                    <a:path w="2949" h="1" extrusionOk="0">
                      <a:moveTo>
                        <a:pt x="0" y="0"/>
                      </a:moveTo>
                      <a:lnTo>
                        <a:pt x="2949" y="0"/>
                      </a:lnTo>
                      <a:lnTo>
                        <a:pt x="29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5" name="Google Shape;15535;p22"/>
                <p:cNvSpPr/>
                <p:nvPr/>
              </p:nvSpPr>
              <p:spPr>
                <a:xfrm>
                  <a:off x="-7993800" y="14164625"/>
                  <a:ext cx="2300" cy="16750"/>
                </a:xfrm>
                <a:custGeom>
                  <a:avLst/>
                  <a:gdLst/>
                  <a:ahLst/>
                  <a:cxnLst/>
                  <a:rect l="l" t="t" r="r" b="b"/>
                  <a:pathLst>
                    <a:path w="92" h="670" extrusionOk="0">
                      <a:moveTo>
                        <a:pt x="0" y="1"/>
                      </a:moveTo>
                      <a:lnTo>
                        <a:pt x="0" y="213"/>
                      </a:lnTo>
                      <a:lnTo>
                        <a:pt x="0" y="609"/>
                      </a:lnTo>
                      <a:cubicBezTo>
                        <a:pt x="61" y="609"/>
                        <a:pt x="92" y="669"/>
                        <a:pt x="92" y="669"/>
                      </a:cubicBezTo>
                      <a:lnTo>
                        <a:pt x="92" y="21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6" name="Google Shape;15536;p22"/>
                <p:cNvSpPr/>
                <p:nvPr/>
              </p:nvSpPr>
              <p:spPr>
                <a:xfrm>
                  <a:off x="-7971000" y="14233025"/>
                  <a:ext cx="96525" cy="31925"/>
                </a:xfrm>
                <a:custGeom>
                  <a:avLst/>
                  <a:gdLst/>
                  <a:ahLst/>
                  <a:cxnLst/>
                  <a:rect l="l" t="t" r="r" b="b"/>
                  <a:pathLst>
                    <a:path w="3861" h="1277" extrusionOk="0">
                      <a:moveTo>
                        <a:pt x="669" y="0"/>
                      </a:moveTo>
                      <a:lnTo>
                        <a:pt x="0" y="1155"/>
                      </a:lnTo>
                      <a:cubicBezTo>
                        <a:pt x="61" y="1186"/>
                        <a:pt x="61" y="1216"/>
                        <a:pt x="91" y="1277"/>
                      </a:cubicBezTo>
                      <a:lnTo>
                        <a:pt x="760" y="91"/>
                      </a:lnTo>
                      <a:lnTo>
                        <a:pt x="3709" y="91"/>
                      </a:lnTo>
                      <a:lnTo>
                        <a:pt x="3860" y="61"/>
                      </a:lnTo>
                      <a:lnTo>
                        <a:pt x="699" y="61"/>
                      </a:lnTo>
                      <a:lnTo>
                        <a:pt x="6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7" name="Google Shape;15537;p22"/>
                <p:cNvSpPr/>
                <p:nvPr/>
              </p:nvSpPr>
              <p:spPr>
                <a:xfrm>
                  <a:off x="-7993800" y="14160075"/>
                  <a:ext cx="3050" cy="3825"/>
                </a:xfrm>
                <a:custGeom>
                  <a:avLst/>
                  <a:gdLst/>
                  <a:ahLst/>
                  <a:cxnLst/>
                  <a:rect l="l" t="t" r="r" b="b"/>
                  <a:pathLst>
                    <a:path w="122" h="153" extrusionOk="0">
                      <a:moveTo>
                        <a:pt x="0" y="0"/>
                      </a:moveTo>
                      <a:lnTo>
                        <a:pt x="0" y="91"/>
                      </a:lnTo>
                      <a:lnTo>
                        <a:pt x="122" y="152"/>
                      </a:lnTo>
                      <a:lnTo>
                        <a:pt x="92" y="12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8" name="Google Shape;15538;p22"/>
                <p:cNvSpPr/>
                <p:nvPr/>
              </p:nvSpPr>
              <p:spPr>
                <a:xfrm>
                  <a:off x="-7868425" y="14234550"/>
                  <a:ext cx="73750" cy="25"/>
                </a:xfrm>
                <a:custGeom>
                  <a:avLst/>
                  <a:gdLst/>
                  <a:ahLst/>
                  <a:cxnLst/>
                  <a:rect l="l" t="t" r="r" b="b"/>
                  <a:pathLst>
                    <a:path w="2950" h="1" extrusionOk="0">
                      <a:moveTo>
                        <a:pt x="1" y="0"/>
                      </a:moveTo>
                      <a:lnTo>
                        <a:pt x="29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9" name="Google Shape;15539;p22"/>
                <p:cNvSpPr/>
                <p:nvPr/>
              </p:nvSpPr>
              <p:spPr>
                <a:xfrm>
                  <a:off x="-7793200" y="14229225"/>
                  <a:ext cx="2300" cy="6100"/>
                </a:xfrm>
                <a:custGeom>
                  <a:avLst/>
                  <a:gdLst/>
                  <a:ahLst/>
                  <a:cxnLst/>
                  <a:rect l="l" t="t" r="r" b="b"/>
                  <a:pathLst>
                    <a:path w="92" h="244" extrusionOk="0">
                      <a:moveTo>
                        <a:pt x="92" y="243"/>
                      </a:moveTo>
                      <a:lnTo>
                        <a:pt x="1" y="152"/>
                      </a:lnTo>
                      <a:lnTo>
                        <a:pt x="92" y="0"/>
                      </a:lnTo>
                      <a:lnTo>
                        <a:pt x="1" y="15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0" name="Google Shape;15540;p22"/>
                <p:cNvSpPr/>
                <p:nvPr/>
              </p:nvSpPr>
              <p:spPr>
                <a:xfrm>
                  <a:off x="-7868425" y="14231500"/>
                  <a:ext cx="73750" cy="25"/>
                </a:xfrm>
                <a:custGeom>
                  <a:avLst/>
                  <a:gdLst/>
                  <a:ahLst/>
                  <a:cxnLst/>
                  <a:rect l="l" t="t" r="r" b="b"/>
                  <a:pathLst>
                    <a:path w="2950" h="1" extrusionOk="0">
                      <a:moveTo>
                        <a:pt x="1" y="0"/>
                      </a:moveTo>
                      <a:lnTo>
                        <a:pt x="29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1" name="Google Shape;15541;p22"/>
                <p:cNvSpPr/>
                <p:nvPr/>
              </p:nvSpPr>
              <p:spPr>
                <a:xfrm>
                  <a:off x="-7994575" y="14163100"/>
                  <a:ext cx="120850" cy="72225"/>
                </a:xfrm>
                <a:custGeom>
                  <a:avLst/>
                  <a:gdLst/>
                  <a:ahLst/>
                  <a:cxnLst/>
                  <a:rect l="l" t="t" r="r" b="b"/>
                  <a:pathLst>
                    <a:path w="4834" h="2889" extrusionOk="0">
                      <a:moveTo>
                        <a:pt x="244" y="183"/>
                      </a:moveTo>
                      <a:lnTo>
                        <a:pt x="3223" y="1885"/>
                      </a:lnTo>
                      <a:lnTo>
                        <a:pt x="4652" y="2736"/>
                      </a:lnTo>
                      <a:lnTo>
                        <a:pt x="1703" y="2736"/>
                      </a:lnTo>
                      <a:lnTo>
                        <a:pt x="244" y="183"/>
                      </a:lnTo>
                      <a:close/>
                      <a:moveTo>
                        <a:pt x="1" y="1"/>
                      </a:moveTo>
                      <a:lnTo>
                        <a:pt x="92" y="122"/>
                      </a:lnTo>
                      <a:lnTo>
                        <a:pt x="183" y="305"/>
                      </a:lnTo>
                      <a:lnTo>
                        <a:pt x="1673" y="2858"/>
                      </a:lnTo>
                      <a:lnTo>
                        <a:pt x="1703" y="2888"/>
                      </a:lnTo>
                      <a:lnTo>
                        <a:pt x="4652" y="2858"/>
                      </a:lnTo>
                      <a:lnTo>
                        <a:pt x="4712" y="2797"/>
                      </a:lnTo>
                      <a:lnTo>
                        <a:pt x="4652" y="2767"/>
                      </a:lnTo>
                      <a:lnTo>
                        <a:pt x="4834" y="2767"/>
                      </a:lnTo>
                      <a:lnTo>
                        <a:pt x="4803" y="2736"/>
                      </a:lnTo>
                      <a:lnTo>
                        <a:pt x="4712" y="2706"/>
                      </a:lnTo>
                      <a:lnTo>
                        <a:pt x="2524" y="1429"/>
                      </a:lnTo>
                      <a:lnTo>
                        <a:pt x="244" y="122"/>
                      </a:lnTo>
                      <a:lnTo>
                        <a:pt x="153" y="62"/>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2" name="Google Shape;15542;p22"/>
                <p:cNvSpPr/>
                <p:nvPr/>
              </p:nvSpPr>
              <p:spPr>
                <a:xfrm>
                  <a:off x="-7872225" y="14231500"/>
                  <a:ext cx="96525" cy="47125"/>
                </a:xfrm>
                <a:custGeom>
                  <a:avLst/>
                  <a:gdLst/>
                  <a:ahLst/>
                  <a:cxnLst/>
                  <a:rect l="l" t="t" r="r" b="b"/>
                  <a:pathLst>
                    <a:path w="3861" h="1885" extrusionOk="0">
                      <a:moveTo>
                        <a:pt x="183" y="61"/>
                      </a:moveTo>
                      <a:lnTo>
                        <a:pt x="288" y="122"/>
                      </a:lnTo>
                      <a:lnTo>
                        <a:pt x="3131" y="122"/>
                      </a:lnTo>
                      <a:lnTo>
                        <a:pt x="3133" y="116"/>
                      </a:lnTo>
                      <a:lnTo>
                        <a:pt x="3133" y="116"/>
                      </a:lnTo>
                      <a:lnTo>
                        <a:pt x="3101" y="61"/>
                      </a:lnTo>
                      <a:close/>
                      <a:moveTo>
                        <a:pt x="3162" y="0"/>
                      </a:moveTo>
                      <a:lnTo>
                        <a:pt x="3133" y="116"/>
                      </a:lnTo>
                      <a:lnTo>
                        <a:pt x="3133" y="116"/>
                      </a:lnTo>
                      <a:lnTo>
                        <a:pt x="3770" y="1216"/>
                      </a:lnTo>
                      <a:lnTo>
                        <a:pt x="3861" y="1125"/>
                      </a:lnTo>
                      <a:lnTo>
                        <a:pt x="3253" y="122"/>
                      </a:lnTo>
                      <a:lnTo>
                        <a:pt x="3162" y="0"/>
                      </a:lnTo>
                      <a:close/>
                      <a:moveTo>
                        <a:pt x="1" y="122"/>
                      </a:moveTo>
                      <a:lnTo>
                        <a:pt x="92" y="152"/>
                      </a:lnTo>
                      <a:lnTo>
                        <a:pt x="943" y="608"/>
                      </a:lnTo>
                      <a:lnTo>
                        <a:pt x="3131" y="1885"/>
                      </a:lnTo>
                      <a:lnTo>
                        <a:pt x="3223" y="1824"/>
                      </a:lnTo>
                      <a:lnTo>
                        <a:pt x="288" y="1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3" name="Google Shape;15543;p22"/>
                <p:cNvSpPr/>
                <p:nvPr/>
              </p:nvSpPr>
              <p:spPr>
                <a:xfrm>
                  <a:off x="-7878300" y="14231500"/>
                  <a:ext cx="4575" cy="1550"/>
                </a:xfrm>
                <a:custGeom>
                  <a:avLst/>
                  <a:gdLst/>
                  <a:ahLst/>
                  <a:cxnLst/>
                  <a:rect l="l" t="t" r="r" b="b"/>
                  <a:pathLst>
                    <a:path w="183" h="62" extrusionOk="0">
                      <a:moveTo>
                        <a:pt x="1" y="0"/>
                      </a:moveTo>
                      <a:lnTo>
                        <a:pt x="92" y="6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4" name="Google Shape;15544;p22"/>
                <p:cNvSpPr/>
                <p:nvPr/>
              </p:nvSpPr>
              <p:spPr>
                <a:xfrm>
                  <a:off x="-7876025" y="14164625"/>
                  <a:ext cx="123125" cy="68425"/>
                </a:xfrm>
                <a:custGeom>
                  <a:avLst/>
                  <a:gdLst/>
                  <a:ahLst/>
                  <a:cxnLst/>
                  <a:rect l="l" t="t" r="r" b="b"/>
                  <a:pathLst>
                    <a:path w="4925" h="2737" extrusionOk="0">
                      <a:moveTo>
                        <a:pt x="4682" y="122"/>
                      </a:moveTo>
                      <a:lnTo>
                        <a:pt x="3192" y="2675"/>
                      </a:lnTo>
                      <a:lnTo>
                        <a:pt x="305" y="2675"/>
                      </a:lnTo>
                      <a:lnTo>
                        <a:pt x="1612" y="1916"/>
                      </a:lnTo>
                      <a:lnTo>
                        <a:pt x="4682" y="122"/>
                      </a:lnTo>
                      <a:close/>
                      <a:moveTo>
                        <a:pt x="4773" y="1"/>
                      </a:moveTo>
                      <a:lnTo>
                        <a:pt x="4682" y="61"/>
                      </a:lnTo>
                      <a:lnTo>
                        <a:pt x="274" y="2584"/>
                      </a:lnTo>
                      <a:lnTo>
                        <a:pt x="213" y="2645"/>
                      </a:lnTo>
                      <a:lnTo>
                        <a:pt x="153" y="2675"/>
                      </a:lnTo>
                      <a:lnTo>
                        <a:pt x="92" y="2706"/>
                      </a:lnTo>
                      <a:lnTo>
                        <a:pt x="1" y="2736"/>
                      </a:lnTo>
                      <a:lnTo>
                        <a:pt x="3405" y="2736"/>
                      </a:lnTo>
                      <a:lnTo>
                        <a:pt x="3435" y="2706"/>
                      </a:lnTo>
                      <a:lnTo>
                        <a:pt x="3496" y="2584"/>
                      </a:lnTo>
                      <a:lnTo>
                        <a:pt x="4925" y="153"/>
                      </a:lnTo>
                      <a:lnTo>
                        <a:pt x="4925" y="61"/>
                      </a:lnTo>
                      <a:lnTo>
                        <a:pt x="4773" y="61"/>
                      </a:lnTo>
                      <a:lnTo>
                        <a:pt x="48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5" name="Google Shape;15545;p22"/>
                <p:cNvSpPr/>
                <p:nvPr/>
              </p:nvSpPr>
              <p:spPr>
                <a:xfrm>
                  <a:off x="-7634375" y="14236050"/>
                  <a:ext cx="38025" cy="80575"/>
                </a:xfrm>
                <a:custGeom>
                  <a:avLst/>
                  <a:gdLst/>
                  <a:ahLst/>
                  <a:cxnLst/>
                  <a:rect l="l" t="t" r="r" b="b"/>
                  <a:pathLst>
                    <a:path w="1521" h="3223" extrusionOk="0">
                      <a:moveTo>
                        <a:pt x="1" y="1"/>
                      </a:moveTo>
                      <a:lnTo>
                        <a:pt x="1" y="122"/>
                      </a:lnTo>
                      <a:lnTo>
                        <a:pt x="1429" y="2676"/>
                      </a:lnTo>
                      <a:lnTo>
                        <a:pt x="1095" y="3223"/>
                      </a:lnTo>
                      <a:lnTo>
                        <a:pt x="1520"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6" name="Google Shape;15546;p22"/>
                <p:cNvSpPr/>
                <p:nvPr/>
              </p:nvSpPr>
              <p:spPr>
                <a:xfrm>
                  <a:off x="-7676925" y="14234550"/>
                  <a:ext cx="38025" cy="76000"/>
                </a:xfrm>
                <a:custGeom>
                  <a:avLst/>
                  <a:gdLst/>
                  <a:ahLst/>
                  <a:cxnLst/>
                  <a:rect l="l" t="t" r="r" b="b"/>
                  <a:pathLst>
                    <a:path w="1521" h="3040" extrusionOk="0">
                      <a:moveTo>
                        <a:pt x="1520" y="0"/>
                      </a:moveTo>
                      <a:lnTo>
                        <a:pt x="1459" y="61"/>
                      </a:lnTo>
                      <a:lnTo>
                        <a:pt x="0" y="2614"/>
                      </a:lnTo>
                      <a:lnTo>
                        <a:pt x="31" y="2614"/>
                      </a:lnTo>
                      <a:lnTo>
                        <a:pt x="274" y="3040"/>
                      </a:lnTo>
                      <a:lnTo>
                        <a:pt x="304" y="3040"/>
                      </a:lnTo>
                      <a:lnTo>
                        <a:pt x="61" y="2644"/>
                      </a:lnTo>
                      <a:lnTo>
                        <a:pt x="1520" y="91"/>
                      </a:lnTo>
                      <a:lnTo>
                        <a:pt x="15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7" name="Google Shape;15547;p22"/>
                <p:cNvSpPr/>
                <p:nvPr/>
              </p:nvSpPr>
              <p:spPr>
                <a:xfrm>
                  <a:off x="-7689850" y="14300650"/>
                  <a:ext cx="21300" cy="11425"/>
                </a:xfrm>
                <a:custGeom>
                  <a:avLst/>
                  <a:gdLst/>
                  <a:ahLst/>
                  <a:cxnLst/>
                  <a:rect l="l" t="t" r="r" b="b"/>
                  <a:pathLst>
                    <a:path w="852" h="457" extrusionOk="0">
                      <a:moveTo>
                        <a:pt x="1" y="0"/>
                      </a:moveTo>
                      <a:cubicBezTo>
                        <a:pt x="92" y="31"/>
                        <a:pt x="122" y="92"/>
                        <a:pt x="213" y="122"/>
                      </a:cubicBezTo>
                      <a:lnTo>
                        <a:pt x="548" y="122"/>
                      </a:lnTo>
                      <a:lnTo>
                        <a:pt x="700" y="396"/>
                      </a:lnTo>
                      <a:cubicBezTo>
                        <a:pt x="730" y="426"/>
                        <a:pt x="821" y="426"/>
                        <a:pt x="852" y="456"/>
                      </a:cubicBezTo>
                      <a:lnTo>
                        <a:pt x="609" y="31"/>
                      </a:lnTo>
                      <a:lnTo>
                        <a:pt x="5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8" name="Google Shape;15548;p22"/>
                <p:cNvSpPr/>
                <p:nvPr/>
              </p:nvSpPr>
              <p:spPr>
                <a:xfrm>
                  <a:off x="-7606250" y="14300650"/>
                  <a:ext cx="32700" cy="15225"/>
                </a:xfrm>
                <a:custGeom>
                  <a:avLst/>
                  <a:gdLst/>
                  <a:ahLst/>
                  <a:cxnLst/>
                  <a:rect l="l" t="t" r="r" b="b"/>
                  <a:pathLst>
                    <a:path w="1308" h="609" extrusionOk="0">
                      <a:moveTo>
                        <a:pt x="365" y="0"/>
                      </a:moveTo>
                      <a:lnTo>
                        <a:pt x="0" y="608"/>
                      </a:lnTo>
                      <a:lnTo>
                        <a:pt x="61" y="608"/>
                      </a:lnTo>
                      <a:cubicBezTo>
                        <a:pt x="91" y="608"/>
                        <a:pt x="122" y="578"/>
                        <a:pt x="152" y="578"/>
                      </a:cubicBezTo>
                      <a:lnTo>
                        <a:pt x="426" y="122"/>
                      </a:lnTo>
                      <a:lnTo>
                        <a:pt x="1155" y="122"/>
                      </a:lnTo>
                      <a:cubicBezTo>
                        <a:pt x="1186" y="92"/>
                        <a:pt x="1277" y="31"/>
                        <a:pt x="1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9" name="Google Shape;15549;p22"/>
                <p:cNvSpPr/>
                <p:nvPr/>
              </p:nvSpPr>
              <p:spPr>
                <a:xfrm>
                  <a:off x="-7607025" y="14251250"/>
                  <a:ext cx="53225" cy="30425"/>
                </a:xfrm>
                <a:custGeom>
                  <a:avLst/>
                  <a:gdLst/>
                  <a:ahLst/>
                  <a:cxnLst/>
                  <a:rect l="l" t="t" r="r" b="b"/>
                  <a:pathLst>
                    <a:path w="2129" h="1217" extrusionOk="0">
                      <a:moveTo>
                        <a:pt x="2128" y="1217"/>
                      </a:moveTo>
                      <a:lnTo>
                        <a:pt x="2128" y="1217"/>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0" name="Google Shape;15550;p22"/>
                <p:cNvSpPr/>
                <p:nvPr/>
              </p:nvSpPr>
              <p:spPr>
                <a:xfrm>
                  <a:off x="-7717950" y="14234550"/>
                  <a:ext cx="80550" cy="46375"/>
                </a:xfrm>
                <a:custGeom>
                  <a:avLst/>
                  <a:gdLst/>
                  <a:ahLst/>
                  <a:cxnLst/>
                  <a:rect l="l" t="t" r="r" b="b"/>
                  <a:pathLst>
                    <a:path w="3222" h="1855" extrusionOk="0">
                      <a:moveTo>
                        <a:pt x="3070" y="0"/>
                      </a:moveTo>
                      <a:lnTo>
                        <a:pt x="0" y="1763"/>
                      </a:lnTo>
                      <a:lnTo>
                        <a:pt x="61" y="1854"/>
                      </a:lnTo>
                      <a:lnTo>
                        <a:pt x="3100" y="91"/>
                      </a:lnTo>
                      <a:lnTo>
                        <a:pt x="32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1" name="Google Shape;15551;p22"/>
                <p:cNvSpPr/>
                <p:nvPr/>
              </p:nvSpPr>
              <p:spPr>
                <a:xfrm>
                  <a:off x="-7637425" y="14235300"/>
                  <a:ext cx="3075" cy="84375"/>
                </a:xfrm>
                <a:custGeom>
                  <a:avLst/>
                  <a:gdLst/>
                  <a:ahLst/>
                  <a:cxnLst/>
                  <a:rect l="l" t="t" r="r" b="b"/>
                  <a:pathLst>
                    <a:path w="123" h="3375" extrusionOk="0">
                      <a:moveTo>
                        <a:pt x="1" y="0"/>
                      </a:moveTo>
                      <a:lnTo>
                        <a:pt x="1" y="31"/>
                      </a:lnTo>
                      <a:lnTo>
                        <a:pt x="1" y="152"/>
                      </a:lnTo>
                      <a:lnTo>
                        <a:pt x="1" y="3374"/>
                      </a:lnTo>
                      <a:lnTo>
                        <a:pt x="123" y="3374"/>
                      </a:lnTo>
                      <a:lnTo>
                        <a:pt x="123" y="1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2" name="Google Shape;15552;p22"/>
                <p:cNvSpPr/>
                <p:nvPr/>
              </p:nvSpPr>
              <p:spPr>
                <a:xfrm>
                  <a:off x="-7635125" y="13961750"/>
                  <a:ext cx="38775" cy="129950"/>
                </a:xfrm>
                <a:custGeom>
                  <a:avLst/>
                  <a:gdLst/>
                  <a:ahLst/>
                  <a:cxnLst/>
                  <a:rect l="l" t="t" r="r" b="b"/>
                  <a:pathLst>
                    <a:path w="1551" h="5198" extrusionOk="0">
                      <a:moveTo>
                        <a:pt x="0" y="0"/>
                      </a:moveTo>
                      <a:lnTo>
                        <a:pt x="0" y="122"/>
                      </a:lnTo>
                      <a:lnTo>
                        <a:pt x="1459" y="2644"/>
                      </a:lnTo>
                      <a:lnTo>
                        <a:pt x="0" y="5198"/>
                      </a:lnTo>
                      <a:lnTo>
                        <a:pt x="1520" y="2584"/>
                      </a:lnTo>
                      <a:lnTo>
                        <a:pt x="1550" y="2584"/>
                      </a:lnTo>
                      <a:lnTo>
                        <a:pt x="91" y="3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3" name="Google Shape;15553;p22"/>
                <p:cNvSpPr/>
                <p:nvPr/>
              </p:nvSpPr>
              <p:spPr>
                <a:xfrm>
                  <a:off x="-7676175" y="13961750"/>
                  <a:ext cx="38775" cy="129950"/>
                </a:xfrm>
                <a:custGeom>
                  <a:avLst/>
                  <a:gdLst/>
                  <a:ahLst/>
                  <a:cxnLst/>
                  <a:rect l="l" t="t" r="r" b="b"/>
                  <a:pathLst>
                    <a:path w="1551" h="5198" extrusionOk="0">
                      <a:moveTo>
                        <a:pt x="1551" y="0"/>
                      </a:moveTo>
                      <a:lnTo>
                        <a:pt x="1429" y="30"/>
                      </a:lnTo>
                      <a:lnTo>
                        <a:pt x="1" y="2584"/>
                      </a:lnTo>
                      <a:lnTo>
                        <a:pt x="31" y="2584"/>
                      </a:lnTo>
                      <a:lnTo>
                        <a:pt x="64" y="2640"/>
                      </a:lnTo>
                      <a:lnTo>
                        <a:pt x="1551" y="122"/>
                      </a:lnTo>
                      <a:lnTo>
                        <a:pt x="1551" y="0"/>
                      </a:lnTo>
                      <a:close/>
                      <a:moveTo>
                        <a:pt x="64" y="2640"/>
                      </a:moveTo>
                      <a:lnTo>
                        <a:pt x="62" y="2644"/>
                      </a:lnTo>
                      <a:lnTo>
                        <a:pt x="1551" y="5198"/>
                      </a:lnTo>
                      <a:lnTo>
                        <a:pt x="64" y="264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4" name="Google Shape;15554;p22"/>
                <p:cNvSpPr/>
                <p:nvPr/>
              </p:nvSpPr>
              <p:spPr>
                <a:xfrm>
                  <a:off x="-7676175" y="14101550"/>
                  <a:ext cx="38775" cy="129225"/>
                </a:xfrm>
                <a:custGeom>
                  <a:avLst/>
                  <a:gdLst/>
                  <a:ahLst/>
                  <a:cxnLst/>
                  <a:rect l="l" t="t" r="r" b="b"/>
                  <a:pathLst>
                    <a:path w="1551" h="5169" extrusionOk="0">
                      <a:moveTo>
                        <a:pt x="1551" y="1"/>
                      </a:moveTo>
                      <a:lnTo>
                        <a:pt x="62" y="2524"/>
                      </a:lnTo>
                      <a:lnTo>
                        <a:pt x="64" y="2528"/>
                      </a:lnTo>
                      <a:lnTo>
                        <a:pt x="1551" y="1"/>
                      </a:lnTo>
                      <a:close/>
                      <a:moveTo>
                        <a:pt x="64" y="2528"/>
                      </a:moveTo>
                      <a:lnTo>
                        <a:pt x="31" y="2584"/>
                      </a:lnTo>
                      <a:lnTo>
                        <a:pt x="1" y="2584"/>
                      </a:lnTo>
                      <a:lnTo>
                        <a:pt x="1429" y="5107"/>
                      </a:lnTo>
                      <a:lnTo>
                        <a:pt x="1551" y="5168"/>
                      </a:lnTo>
                      <a:lnTo>
                        <a:pt x="1551" y="5077"/>
                      </a:lnTo>
                      <a:lnTo>
                        <a:pt x="64" y="252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5" name="Google Shape;15555;p22"/>
                <p:cNvSpPr/>
                <p:nvPr/>
              </p:nvSpPr>
              <p:spPr>
                <a:xfrm>
                  <a:off x="-7635125" y="14101550"/>
                  <a:ext cx="38775" cy="129225"/>
                </a:xfrm>
                <a:custGeom>
                  <a:avLst/>
                  <a:gdLst/>
                  <a:ahLst/>
                  <a:cxnLst/>
                  <a:rect l="l" t="t" r="r" b="b"/>
                  <a:pathLst>
                    <a:path w="1551" h="5169" extrusionOk="0">
                      <a:moveTo>
                        <a:pt x="0" y="1"/>
                      </a:moveTo>
                      <a:lnTo>
                        <a:pt x="1459" y="2524"/>
                      </a:lnTo>
                      <a:lnTo>
                        <a:pt x="0" y="5077"/>
                      </a:lnTo>
                      <a:lnTo>
                        <a:pt x="0" y="5168"/>
                      </a:lnTo>
                      <a:lnTo>
                        <a:pt x="91" y="5107"/>
                      </a:lnTo>
                      <a:lnTo>
                        <a:pt x="1550" y="2584"/>
                      </a:lnTo>
                      <a:lnTo>
                        <a:pt x="1520" y="2584"/>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6" name="Google Shape;15556;p22"/>
                <p:cNvSpPr/>
                <p:nvPr/>
              </p:nvSpPr>
              <p:spPr>
                <a:xfrm>
                  <a:off x="-7637425" y="14234550"/>
                  <a:ext cx="2325" cy="1525"/>
                </a:xfrm>
                <a:custGeom>
                  <a:avLst/>
                  <a:gdLst/>
                  <a:ahLst/>
                  <a:cxnLst/>
                  <a:rect l="l" t="t" r="r" b="b"/>
                  <a:pathLst>
                    <a:path w="93" h="61" extrusionOk="0">
                      <a:moveTo>
                        <a:pt x="1" y="0"/>
                      </a:moveTo>
                      <a:lnTo>
                        <a:pt x="31" y="61"/>
                      </a:lnTo>
                      <a:lnTo>
                        <a:pt x="92"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7" name="Google Shape;15557;p22"/>
                <p:cNvSpPr/>
                <p:nvPr/>
              </p:nvSpPr>
              <p:spPr>
                <a:xfrm>
                  <a:off x="-7752925" y="14030125"/>
                  <a:ext cx="111725" cy="66150"/>
                </a:xfrm>
                <a:custGeom>
                  <a:avLst/>
                  <a:gdLst/>
                  <a:ahLst/>
                  <a:cxnLst/>
                  <a:rect l="l" t="t" r="r" b="b"/>
                  <a:pathLst>
                    <a:path w="4469" h="2646" extrusionOk="0">
                      <a:moveTo>
                        <a:pt x="1" y="1"/>
                      </a:moveTo>
                      <a:lnTo>
                        <a:pt x="1" y="122"/>
                      </a:lnTo>
                      <a:lnTo>
                        <a:pt x="1460" y="2645"/>
                      </a:lnTo>
                      <a:lnTo>
                        <a:pt x="1460" y="2615"/>
                      </a:lnTo>
                      <a:lnTo>
                        <a:pt x="1521" y="2615"/>
                      </a:lnTo>
                      <a:lnTo>
                        <a:pt x="4469" y="2584"/>
                      </a:lnTo>
                      <a:lnTo>
                        <a:pt x="1551" y="2584"/>
                      </a:lnTo>
                      <a:lnTo>
                        <a:pt x="6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8" name="Google Shape;15558;p22"/>
                <p:cNvSpPr/>
                <p:nvPr/>
              </p:nvSpPr>
              <p:spPr>
                <a:xfrm>
                  <a:off x="-7752150" y="14026325"/>
                  <a:ext cx="114750" cy="67650"/>
                </a:xfrm>
                <a:custGeom>
                  <a:avLst/>
                  <a:gdLst/>
                  <a:ahLst/>
                  <a:cxnLst/>
                  <a:rect l="l" t="t" r="r" b="b"/>
                  <a:pathLst>
                    <a:path w="4590" h="2706" extrusionOk="0">
                      <a:moveTo>
                        <a:pt x="61" y="1"/>
                      </a:moveTo>
                      <a:lnTo>
                        <a:pt x="0" y="61"/>
                      </a:lnTo>
                      <a:lnTo>
                        <a:pt x="61" y="122"/>
                      </a:lnTo>
                      <a:lnTo>
                        <a:pt x="3040" y="122"/>
                      </a:lnTo>
                      <a:lnTo>
                        <a:pt x="4468" y="2645"/>
                      </a:lnTo>
                      <a:lnTo>
                        <a:pt x="4590" y="2706"/>
                      </a:lnTo>
                      <a:lnTo>
                        <a:pt x="4590" y="2615"/>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9" name="Google Shape;15559;p22"/>
                <p:cNvSpPr/>
                <p:nvPr/>
              </p:nvSpPr>
              <p:spPr>
                <a:xfrm>
                  <a:off x="-7558375" y="14096250"/>
                  <a:ext cx="39525" cy="66125"/>
                </a:xfrm>
                <a:custGeom>
                  <a:avLst/>
                  <a:gdLst/>
                  <a:ahLst/>
                  <a:cxnLst/>
                  <a:rect l="l" t="t" r="r" b="b"/>
                  <a:pathLst>
                    <a:path w="1581" h="2645" extrusionOk="0">
                      <a:moveTo>
                        <a:pt x="122" y="0"/>
                      </a:moveTo>
                      <a:lnTo>
                        <a:pt x="61" y="61"/>
                      </a:lnTo>
                      <a:lnTo>
                        <a:pt x="0" y="61"/>
                      </a:lnTo>
                      <a:lnTo>
                        <a:pt x="1489" y="2584"/>
                      </a:lnTo>
                      <a:lnTo>
                        <a:pt x="1581" y="2644"/>
                      </a:lnTo>
                      <a:lnTo>
                        <a:pt x="1581" y="2553"/>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0" name="Google Shape;15560;p22"/>
                <p:cNvSpPr/>
                <p:nvPr/>
              </p:nvSpPr>
              <p:spPr>
                <a:xfrm>
                  <a:off x="-7635125" y="14098525"/>
                  <a:ext cx="114750" cy="67650"/>
                </a:xfrm>
                <a:custGeom>
                  <a:avLst/>
                  <a:gdLst/>
                  <a:ahLst/>
                  <a:cxnLst/>
                  <a:rect l="l" t="t" r="r" b="b"/>
                  <a:pathLst>
                    <a:path w="4590" h="2706" extrusionOk="0">
                      <a:moveTo>
                        <a:pt x="0" y="0"/>
                      </a:moveTo>
                      <a:lnTo>
                        <a:pt x="0" y="122"/>
                      </a:lnTo>
                      <a:lnTo>
                        <a:pt x="1520" y="2705"/>
                      </a:lnTo>
                      <a:lnTo>
                        <a:pt x="4499" y="2705"/>
                      </a:lnTo>
                      <a:lnTo>
                        <a:pt x="4590" y="2645"/>
                      </a:lnTo>
                      <a:lnTo>
                        <a:pt x="4499" y="2584"/>
                      </a:lnTo>
                      <a:lnTo>
                        <a:pt x="1581" y="2584"/>
                      </a:lnTo>
                      <a:lnTo>
                        <a:pt x="91"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1" name="Google Shape;15561;p22"/>
                <p:cNvSpPr/>
                <p:nvPr/>
              </p:nvSpPr>
              <p:spPr>
                <a:xfrm>
                  <a:off x="-7752150" y="14098525"/>
                  <a:ext cx="114750" cy="67650"/>
                </a:xfrm>
                <a:custGeom>
                  <a:avLst/>
                  <a:gdLst/>
                  <a:ahLst/>
                  <a:cxnLst/>
                  <a:rect l="l" t="t" r="r" b="b"/>
                  <a:pathLst>
                    <a:path w="4590" h="2706" extrusionOk="0">
                      <a:moveTo>
                        <a:pt x="4590" y="0"/>
                      </a:moveTo>
                      <a:lnTo>
                        <a:pt x="4468" y="31"/>
                      </a:lnTo>
                      <a:lnTo>
                        <a:pt x="3040" y="2584"/>
                      </a:lnTo>
                      <a:lnTo>
                        <a:pt x="61" y="2584"/>
                      </a:lnTo>
                      <a:lnTo>
                        <a:pt x="0" y="2645"/>
                      </a:lnTo>
                      <a:lnTo>
                        <a:pt x="61" y="2705"/>
                      </a:lnTo>
                      <a:lnTo>
                        <a:pt x="3070" y="2705"/>
                      </a:lnTo>
                      <a:lnTo>
                        <a:pt x="4590" y="122"/>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2" name="Google Shape;15562;p22"/>
                <p:cNvSpPr/>
                <p:nvPr/>
              </p:nvSpPr>
              <p:spPr>
                <a:xfrm>
                  <a:off x="-7756725" y="14164625"/>
                  <a:ext cx="800" cy="1550"/>
                </a:xfrm>
                <a:custGeom>
                  <a:avLst/>
                  <a:gdLst/>
                  <a:ahLst/>
                  <a:cxnLst/>
                  <a:rect l="l" t="t" r="r" b="b"/>
                  <a:pathLst>
                    <a:path w="32" h="62" extrusionOk="0">
                      <a:moveTo>
                        <a:pt x="31" y="1"/>
                      </a:moveTo>
                      <a:lnTo>
                        <a:pt x="1" y="61"/>
                      </a:lnTo>
                      <a:lnTo>
                        <a:pt x="31" y="6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3" name="Google Shape;15563;p22"/>
                <p:cNvSpPr/>
                <p:nvPr/>
              </p:nvSpPr>
              <p:spPr>
                <a:xfrm>
                  <a:off x="-7752925" y="14094725"/>
                  <a:ext cx="114025" cy="67650"/>
                </a:xfrm>
                <a:custGeom>
                  <a:avLst/>
                  <a:gdLst/>
                  <a:ahLst/>
                  <a:cxnLst/>
                  <a:rect l="l" t="t" r="r" b="b"/>
                  <a:pathLst>
                    <a:path w="4561" h="2706" extrusionOk="0">
                      <a:moveTo>
                        <a:pt x="4469" y="0"/>
                      </a:moveTo>
                      <a:lnTo>
                        <a:pt x="1521" y="31"/>
                      </a:lnTo>
                      <a:lnTo>
                        <a:pt x="1460" y="31"/>
                      </a:lnTo>
                      <a:lnTo>
                        <a:pt x="1460" y="61"/>
                      </a:lnTo>
                      <a:lnTo>
                        <a:pt x="1" y="2614"/>
                      </a:lnTo>
                      <a:lnTo>
                        <a:pt x="1" y="2705"/>
                      </a:lnTo>
                      <a:lnTo>
                        <a:pt x="62" y="2645"/>
                      </a:lnTo>
                      <a:lnTo>
                        <a:pt x="1551" y="122"/>
                      </a:lnTo>
                      <a:lnTo>
                        <a:pt x="4469" y="122"/>
                      </a:lnTo>
                      <a:lnTo>
                        <a:pt x="4560" y="61"/>
                      </a:lnTo>
                      <a:lnTo>
                        <a:pt x="44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4" name="Google Shape;15564;p22"/>
                <p:cNvSpPr/>
                <p:nvPr/>
              </p:nvSpPr>
              <p:spPr>
                <a:xfrm>
                  <a:off x="-7635125" y="14026325"/>
                  <a:ext cx="114750" cy="67650"/>
                </a:xfrm>
                <a:custGeom>
                  <a:avLst/>
                  <a:gdLst/>
                  <a:ahLst/>
                  <a:cxnLst/>
                  <a:rect l="l" t="t" r="r" b="b"/>
                  <a:pathLst>
                    <a:path w="4590" h="2706" extrusionOk="0">
                      <a:moveTo>
                        <a:pt x="1520" y="1"/>
                      </a:moveTo>
                      <a:lnTo>
                        <a:pt x="0" y="2615"/>
                      </a:lnTo>
                      <a:lnTo>
                        <a:pt x="0" y="2706"/>
                      </a:lnTo>
                      <a:lnTo>
                        <a:pt x="91" y="2645"/>
                      </a:lnTo>
                      <a:lnTo>
                        <a:pt x="1581" y="122"/>
                      </a:lnTo>
                      <a:lnTo>
                        <a:pt x="4499" y="122"/>
                      </a:lnTo>
                      <a:lnTo>
                        <a:pt x="4590" y="61"/>
                      </a:lnTo>
                      <a:lnTo>
                        <a:pt x="44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5" name="Google Shape;15565;p22"/>
                <p:cNvSpPr/>
                <p:nvPr/>
              </p:nvSpPr>
              <p:spPr>
                <a:xfrm>
                  <a:off x="-7633625" y="14030125"/>
                  <a:ext cx="114775" cy="67650"/>
                </a:xfrm>
                <a:custGeom>
                  <a:avLst/>
                  <a:gdLst/>
                  <a:ahLst/>
                  <a:cxnLst/>
                  <a:rect l="l" t="t" r="r" b="b"/>
                  <a:pathLst>
                    <a:path w="4591" h="2706" extrusionOk="0">
                      <a:moveTo>
                        <a:pt x="4591" y="1"/>
                      </a:moveTo>
                      <a:lnTo>
                        <a:pt x="4499" y="31"/>
                      </a:lnTo>
                      <a:lnTo>
                        <a:pt x="3010" y="2584"/>
                      </a:lnTo>
                      <a:lnTo>
                        <a:pt x="92" y="2584"/>
                      </a:lnTo>
                      <a:lnTo>
                        <a:pt x="1" y="2645"/>
                      </a:lnTo>
                      <a:lnTo>
                        <a:pt x="92" y="2706"/>
                      </a:lnTo>
                      <a:lnTo>
                        <a:pt x="3071" y="2706"/>
                      </a:lnTo>
                      <a:lnTo>
                        <a:pt x="3132" y="2645"/>
                      </a:lnTo>
                      <a:lnTo>
                        <a:pt x="4591" y="122"/>
                      </a:lnTo>
                      <a:lnTo>
                        <a:pt x="4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6" name="Google Shape;15566;p22"/>
                <p:cNvSpPr/>
                <p:nvPr/>
              </p:nvSpPr>
              <p:spPr>
                <a:xfrm>
                  <a:off x="-7595625" y="13981500"/>
                  <a:ext cx="74500" cy="42575"/>
                </a:xfrm>
                <a:custGeom>
                  <a:avLst/>
                  <a:gdLst/>
                  <a:ahLst/>
                  <a:cxnLst/>
                  <a:rect l="l" t="t" r="r" b="b"/>
                  <a:pathLst>
                    <a:path w="2980" h="1703" extrusionOk="0">
                      <a:moveTo>
                        <a:pt x="1" y="0"/>
                      </a:moveTo>
                      <a:lnTo>
                        <a:pt x="2979" y="1703"/>
                      </a:lnTo>
                      <a:lnTo>
                        <a:pt x="2979" y="170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7" name="Google Shape;15567;p22"/>
                <p:cNvSpPr/>
                <p:nvPr/>
              </p:nvSpPr>
              <p:spPr>
                <a:xfrm>
                  <a:off x="-7581175" y="14167675"/>
                  <a:ext cx="60050" cy="34975"/>
                </a:xfrm>
                <a:custGeom>
                  <a:avLst/>
                  <a:gdLst/>
                  <a:ahLst/>
                  <a:cxnLst/>
                  <a:rect l="l" t="t" r="r" b="b"/>
                  <a:pathLst>
                    <a:path w="2402" h="1399" extrusionOk="0">
                      <a:moveTo>
                        <a:pt x="2401" y="0"/>
                      </a:moveTo>
                      <a:lnTo>
                        <a:pt x="0" y="139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8" name="Google Shape;15568;p22"/>
                <p:cNvSpPr/>
                <p:nvPr/>
              </p:nvSpPr>
              <p:spPr>
                <a:xfrm>
                  <a:off x="-7751400" y="14003525"/>
                  <a:ext cx="34975" cy="20550"/>
                </a:xfrm>
                <a:custGeom>
                  <a:avLst/>
                  <a:gdLst/>
                  <a:ahLst/>
                  <a:cxnLst/>
                  <a:rect l="l" t="t" r="r" b="b"/>
                  <a:pathLst>
                    <a:path w="1399" h="822" extrusionOk="0">
                      <a:moveTo>
                        <a:pt x="1" y="822"/>
                      </a:move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9" name="Google Shape;15569;p22"/>
                <p:cNvSpPr/>
                <p:nvPr/>
              </p:nvSpPr>
              <p:spPr>
                <a:xfrm>
                  <a:off x="-7558375" y="14006575"/>
                  <a:ext cx="38000" cy="21300"/>
                </a:xfrm>
                <a:custGeom>
                  <a:avLst/>
                  <a:gdLst/>
                  <a:ahLst/>
                  <a:cxnLst/>
                  <a:rect l="l" t="t" r="r" b="b"/>
                  <a:pathLst>
                    <a:path w="1520" h="852" extrusionOk="0">
                      <a:moveTo>
                        <a:pt x="0" y="0"/>
                      </a:moveTo>
                      <a:lnTo>
                        <a:pt x="1520" y="851"/>
                      </a:lnTo>
                      <a:lnTo>
                        <a:pt x="1520" y="851"/>
                      </a:lnTo>
                      <a:lnTo>
                        <a:pt x="1429" y="79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0" name="Google Shape;15570;p22"/>
                <p:cNvSpPr/>
                <p:nvPr/>
              </p:nvSpPr>
              <p:spPr>
                <a:xfrm>
                  <a:off x="-7752150" y="13983775"/>
                  <a:ext cx="76775" cy="44100"/>
                </a:xfrm>
                <a:custGeom>
                  <a:avLst/>
                  <a:gdLst/>
                  <a:ahLst/>
                  <a:cxnLst/>
                  <a:rect l="l" t="t" r="r" b="b"/>
                  <a:pathLst>
                    <a:path w="3071" h="1764" extrusionOk="0">
                      <a:moveTo>
                        <a:pt x="3070" y="1"/>
                      </a:moveTo>
                      <a:lnTo>
                        <a:pt x="61" y="1703"/>
                      </a:lnTo>
                      <a:lnTo>
                        <a:pt x="0" y="1763"/>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1" name="Google Shape;15571;p22"/>
                <p:cNvSpPr/>
                <p:nvPr/>
              </p:nvSpPr>
              <p:spPr>
                <a:xfrm>
                  <a:off x="-7751400" y="14167675"/>
                  <a:ext cx="72975" cy="42575"/>
                </a:xfrm>
                <a:custGeom>
                  <a:avLst/>
                  <a:gdLst/>
                  <a:ahLst/>
                  <a:cxnLst/>
                  <a:rect l="l" t="t" r="r" b="b"/>
                  <a:pathLst>
                    <a:path w="2919" h="1703" extrusionOk="0">
                      <a:moveTo>
                        <a:pt x="1" y="0"/>
                      </a:moveTo>
                      <a:lnTo>
                        <a:pt x="1" y="0"/>
                      </a:lnTo>
                      <a:lnTo>
                        <a:pt x="2919" y="170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2" name="Google Shape;15572;p22"/>
                <p:cNvSpPr/>
                <p:nvPr/>
              </p:nvSpPr>
              <p:spPr>
                <a:xfrm>
                  <a:off x="-7755950" y="14029375"/>
                  <a:ext cx="3050" cy="133750"/>
                </a:xfrm>
                <a:custGeom>
                  <a:avLst/>
                  <a:gdLst/>
                  <a:ahLst/>
                  <a:cxnLst/>
                  <a:rect l="l" t="t" r="r" b="b"/>
                  <a:pathLst>
                    <a:path w="122" h="5350" extrusionOk="0">
                      <a:moveTo>
                        <a:pt x="0" y="0"/>
                      </a:moveTo>
                      <a:lnTo>
                        <a:pt x="0" y="31"/>
                      </a:lnTo>
                      <a:lnTo>
                        <a:pt x="0" y="152"/>
                      </a:lnTo>
                      <a:lnTo>
                        <a:pt x="0" y="5228"/>
                      </a:lnTo>
                      <a:lnTo>
                        <a:pt x="61" y="5350"/>
                      </a:lnTo>
                      <a:lnTo>
                        <a:pt x="122" y="5319"/>
                      </a:lnTo>
                      <a:lnTo>
                        <a:pt x="122" y="5228"/>
                      </a:lnTo>
                      <a:lnTo>
                        <a:pt x="122" y="152"/>
                      </a:lnTo>
                      <a:lnTo>
                        <a:pt x="122" y="31"/>
                      </a:lnTo>
                      <a:lnTo>
                        <a:pt x="61" y="0"/>
                      </a:lnTo>
                      <a:lnTo>
                        <a:pt x="31"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3" name="Google Shape;15573;p22"/>
                <p:cNvSpPr/>
                <p:nvPr/>
              </p:nvSpPr>
              <p:spPr>
                <a:xfrm>
                  <a:off x="-7577375" y="14164625"/>
                  <a:ext cx="57000" cy="33475"/>
                </a:xfrm>
                <a:custGeom>
                  <a:avLst/>
                  <a:gdLst/>
                  <a:ahLst/>
                  <a:cxnLst/>
                  <a:rect l="l" t="t" r="r" b="b"/>
                  <a:pathLst>
                    <a:path w="2280" h="1339" extrusionOk="0">
                      <a:moveTo>
                        <a:pt x="2280" y="1"/>
                      </a:moveTo>
                      <a:lnTo>
                        <a:pt x="0" y="1338"/>
                      </a:lnTo>
                      <a:lnTo>
                        <a:pt x="0" y="1338"/>
                      </a:lnTo>
                      <a:lnTo>
                        <a:pt x="2189" y="61"/>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4" name="Google Shape;15574;p22"/>
                <p:cNvSpPr/>
                <p:nvPr/>
              </p:nvSpPr>
              <p:spPr>
                <a:xfrm>
                  <a:off x="-7752150" y="14164625"/>
                  <a:ext cx="69925" cy="40300"/>
                </a:xfrm>
                <a:custGeom>
                  <a:avLst/>
                  <a:gdLst/>
                  <a:ahLst/>
                  <a:cxnLst/>
                  <a:rect l="l" t="t" r="r" b="b"/>
                  <a:pathLst>
                    <a:path w="2797" h="1612" extrusionOk="0">
                      <a:moveTo>
                        <a:pt x="0" y="1"/>
                      </a:moveTo>
                      <a:lnTo>
                        <a:pt x="61" y="61"/>
                      </a:lnTo>
                      <a:lnTo>
                        <a:pt x="2797" y="161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5" name="Google Shape;15575;p22"/>
                <p:cNvSpPr/>
                <p:nvPr/>
              </p:nvSpPr>
              <p:spPr>
                <a:xfrm>
                  <a:off x="-7637425" y="13960975"/>
                  <a:ext cx="2325" cy="133775"/>
                </a:xfrm>
                <a:custGeom>
                  <a:avLst/>
                  <a:gdLst/>
                  <a:ahLst/>
                  <a:cxnLst/>
                  <a:rect l="l" t="t" r="r" b="b"/>
                  <a:pathLst>
                    <a:path w="93" h="5351" extrusionOk="0">
                      <a:moveTo>
                        <a:pt x="31" y="1"/>
                      </a:moveTo>
                      <a:lnTo>
                        <a:pt x="1" y="31"/>
                      </a:lnTo>
                      <a:lnTo>
                        <a:pt x="1" y="153"/>
                      </a:lnTo>
                      <a:lnTo>
                        <a:pt x="1" y="5229"/>
                      </a:lnTo>
                      <a:lnTo>
                        <a:pt x="1" y="5320"/>
                      </a:lnTo>
                      <a:lnTo>
                        <a:pt x="31" y="5350"/>
                      </a:lnTo>
                      <a:lnTo>
                        <a:pt x="92" y="5320"/>
                      </a:lnTo>
                      <a:lnTo>
                        <a:pt x="92" y="5229"/>
                      </a:lnTo>
                      <a:lnTo>
                        <a:pt x="92" y="153"/>
                      </a:lnTo>
                      <a:lnTo>
                        <a:pt x="9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6" name="Google Shape;15576;p22"/>
                <p:cNvSpPr/>
                <p:nvPr/>
              </p:nvSpPr>
              <p:spPr>
                <a:xfrm>
                  <a:off x="-7637425" y="14097750"/>
                  <a:ext cx="2325" cy="133775"/>
                </a:xfrm>
                <a:custGeom>
                  <a:avLst/>
                  <a:gdLst/>
                  <a:ahLst/>
                  <a:cxnLst/>
                  <a:rect l="l" t="t" r="r" b="b"/>
                  <a:pathLst>
                    <a:path w="93" h="5351" extrusionOk="0">
                      <a:moveTo>
                        <a:pt x="31" y="1"/>
                      </a:moveTo>
                      <a:lnTo>
                        <a:pt x="1" y="31"/>
                      </a:lnTo>
                      <a:lnTo>
                        <a:pt x="1" y="153"/>
                      </a:lnTo>
                      <a:lnTo>
                        <a:pt x="1" y="5229"/>
                      </a:lnTo>
                      <a:lnTo>
                        <a:pt x="1" y="5320"/>
                      </a:lnTo>
                      <a:lnTo>
                        <a:pt x="31" y="5350"/>
                      </a:lnTo>
                      <a:lnTo>
                        <a:pt x="92" y="5320"/>
                      </a:lnTo>
                      <a:lnTo>
                        <a:pt x="92" y="5229"/>
                      </a:lnTo>
                      <a:lnTo>
                        <a:pt x="92" y="153"/>
                      </a:lnTo>
                      <a:lnTo>
                        <a:pt x="9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7" name="Google Shape;15577;p22"/>
                <p:cNvSpPr/>
                <p:nvPr/>
              </p:nvSpPr>
              <p:spPr>
                <a:xfrm>
                  <a:off x="-7636650" y="14096250"/>
                  <a:ext cx="117050" cy="68400"/>
                </a:xfrm>
                <a:custGeom>
                  <a:avLst/>
                  <a:gdLst/>
                  <a:ahLst/>
                  <a:cxnLst/>
                  <a:rect l="l" t="t" r="r" b="b"/>
                  <a:pathLst>
                    <a:path w="4682" h="2736" extrusionOk="0">
                      <a:moveTo>
                        <a:pt x="122" y="0"/>
                      </a:moveTo>
                      <a:lnTo>
                        <a:pt x="0" y="61"/>
                      </a:lnTo>
                      <a:lnTo>
                        <a:pt x="61" y="91"/>
                      </a:lnTo>
                      <a:lnTo>
                        <a:pt x="152" y="122"/>
                      </a:lnTo>
                      <a:lnTo>
                        <a:pt x="4560" y="2675"/>
                      </a:lnTo>
                      <a:lnTo>
                        <a:pt x="4651" y="2736"/>
                      </a:lnTo>
                      <a:lnTo>
                        <a:pt x="4681" y="2705"/>
                      </a:lnTo>
                      <a:lnTo>
                        <a:pt x="4620" y="2584"/>
                      </a:lnTo>
                      <a:lnTo>
                        <a:pt x="213" y="6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8" name="Google Shape;15578;p22"/>
                <p:cNvSpPr/>
                <p:nvPr/>
              </p:nvSpPr>
              <p:spPr>
                <a:xfrm>
                  <a:off x="-7754425" y="14027850"/>
                  <a:ext cx="117800" cy="68425"/>
                </a:xfrm>
                <a:custGeom>
                  <a:avLst/>
                  <a:gdLst/>
                  <a:ahLst/>
                  <a:cxnLst/>
                  <a:rect l="l" t="t" r="r" b="b"/>
                  <a:pathLst>
                    <a:path w="4712" h="2737" extrusionOk="0">
                      <a:moveTo>
                        <a:pt x="91" y="0"/>
                      </a:moveTo>
                      <a:lnTo>
                        <a:pt x="0" y="61"/>
                      </a:lnTo>
                      <a:lnTo>
                        <a:pt x="61" y="92"/>
                      </a:lnTo>
                      <a:lnTo>
                        <a:pt x="122" y="122"/>
                      </a:lnTo>
                      <a:lnTo>
                        <a:pt x="4529" y="2675"/>
                      </a:lnTo>
                      <a:lnTo>
                        <a:pt x="4620" y="2736"/>
                      </a:lnTo>
                      <a:lnTo>
                        <a:pt x="4711" y="2675"/>
                      </a:lnTo>
                      <a:lnTo>
                        <a:pt x="4681" y="2645"/>
                      </a:lnTo>
                      <a:lnTo>
                        <a:pt x="4559" y="2584"/>
                      </a:lnTo>
                      <a:lnTo>
                        <a:pt x="152" y="61"/>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9" name="Google Shape;15579;p22"/>
                <p:cNvSpPr/>
                <p:nvPr/>
              </p:nvSpPr>
              <p:spPr>
                <a:xfrm>
                  <a:off x="-7754425" y="14027850"/>
                  <a:ext cx="235575" cy="136800"/>
                </a:xfrm>
                <a:custGeom>
                  <a:avLst/>
                  <a:gdLst/>
                  <a:ahLst/>
                  <a:cxnLst/>
                  <a:rect l="l" t="t" r="r" b="b"/>
                  <a:pathLst>
                    <a:path w="9423" h="5472" extrusionOk="0">
                      <a:moveTo>
                        <a:pt x="9362" y="0"/>
                      </a:moveTo>
                      <a:lnTo>
                        <a:pt x="9271" y="61"/>
                      </a:lnTo>
                      <a:lnTo>
                        <a:pt x="4863" y="2584"/>
                      </a:lnTo>
                      <a:lnTo>
                        <a:pt x="4772" y="2645"/>
                      </a:lnTo>
                      <a:lnTo>
                        <a:pt x="4711" y="2675"/>
                      </a:lnTo>
                      <a:lnTo>
                        <a:pt x="4620" y="2736"/>
                      </a:lnTo>
                      <a:lnTo>
                        <a:pt x="4529" y="2797"/>
                      </a:lnTo>
                      <a:lnTo>
                        <a:pt x="122" y="5320"/>
                      </a:lnTo>
                      <a:lnTo>
                        <a:pt x="61" y="5380"/>
                      </a:lnTo>
                      <a:lnTo>
                        <a:pt x="0" y="5411"/>
                      </a:lnTo>
                      <a:lnTo>
                        <a:pt x="0" y="5441"/>
                      </a:lnTo>
                      <a:lnTo>
                        <a:pt x="91" y="5472"/>
                      </a:lnTo>
                      <a:lnTo>
                        <a:pt x="152" y="5411"/>
                      </a:lnTo>
                      <a:lnTo>
                        <a:pt x="4559" y="2858"/>
                      </a:lnTo>
                      <a:lnTo>
                        <a:pt x="4681" y="2827"/>
                      </a:lnTo>
                      <a:lnTo>
                        <a:pt x="4711" y="2797"/>
                      </a:lnTo>
                      <a:lnTo>
                        <a:pt x="4833" y="2736"/>
                      </a:lnTo>
                      <a:lnTo>
                        <a:pt x="4924" y="2675"/>
                      </a:lnTo>
                      <a:lnTo>
                        <a:pt x="9331" y="122"/>
                      </a:lnTo>
                      <a:lnTo>
                        <a:pt x="9423" y="92"/>
                      </a:lnTo>
                      <a:lnTo>
                        <a:pt x="94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0" name="Google Shape;15580;p22"/>
                <p:cNvSpPr/>
                <p:nvPr/>
              </p:nvSpPr>
              <p:spPr>
                <a:xfrm>
                  <a:off x="-7714175" y="14231500"/>
                  <a:ext cx="72975" cy="25"/>
                </a:xfrm>
                <a:custGeom>
                  <a:avLst/>
                  <a:gdLst/>
                  <a:ahLst/>
                  <a:cxnLst/>
                  <a:rect l="l" t="t" r="r" b="b"/>
                  <a:pathLst>
                    <a:path w="2919" h="1" extrusionOk="0">
                      <a:moveTo>
                        <a:pt x="1" y="0"/>
                      </a:moveTo>
                      <a:lnTo>
                        <a:pt x="2919" y="0"/>
                      </a:lnTo>
                      <a:lnTo>
                        <a:pt x="29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1" name="Google Shape;15581;p22"/>
                <p:cNvSpPr/>
                <p:nvPr/>
              </p:nvSpPr>
              <p:spPr>
                <a:xfrm>
                  <a:off x="-7755950" y="14164625"/>
                  <a:ext cx="3050" cy="78300"/>
                </a:xfrm>
                <a:custGeom>
                  <a:avLst/>
                  <a:gdLst/>
                  <a:ahLst/>
                  <a:cxnLst/>
                  <a:rect l="l" t="t" r="r" b="b"/>
                  <a:pathLst>
                    <a:path w="122" h="3132" extrusionOk="0">
                      <a:moveTo>
                        <a:pt x="0" y="1"/>
                      </a:moveTo>
                      <a:lnTo>
                        <a:pt x="0" y="213"/>
                      </a:lnTo>
                      <a:lnTo>
                        <a:pt x="0" y="3131"/>
                      </a:lnTo>
                      <a:lnTo>
                        <a:pt x="122" y="3131"/>
                      </a:lnTo>
                      <a:lnTo>
                        <a:pt x="122" y="21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2" name="Google Shape;15582;p22"/>
                <p:cNvSpPr/>
                <p:nvPr/>
              </p:nvSpPr>
              <p:spPr>
                <a:xfrm>
                  <a:off x="-7733150" y="14220100"/>
                  <a:ext cx="19000" cy="43350"/>
                </a:xfrm>
                <a:custGeom>
                  <a:avLst/>
                  <a:gdLst/>
                  <a:ahLst/>
                  <a:cxnLst/>
                  <a:rect l="l" t="t" r="r" b="b"/>
                  <a:pathLst>
                    <a:path w="760" h="1734" extrusionOk="0">
                      <a:moveTo>
                        <a:pt x="334" y="1"/>
                      </a:moveTo>
                      <a:lnTo>
                        <a:pt x="636" y="522"/>
                      </a:lnTo>
                      <a:lnTo>
                        <a:pt x="636" y="522"/>
                      </a:lnTo>
                      <a:lnTo>
                        <a:pt x="638" y="517"/>
                      </a:lnTo>
                      <a:lnTo>
                        <a:pt x="334" y="1"/>
                      </a:lnTo>
                      <a:close/>
                      <a:moveTo>
                        <a:pt x="636" y="522"/>
                      </a:moveTo>
                      <a:lnTo>
                        <a:pt x="0" y="1672"/>
                      </a:lnTo>
                      <a:lnTo>
                        <a:pt x="61" y="1733"/>
                      </a:lnTo>
                      <a:lnTo>
                        <a:pt x="760" y="578"/>
                      </a:lnTo>
                      <a:lnTo>
                        <a:pt x="669" y="578"/>
                      </a:lnTo>
                      <a:lnTo>
                        <a:pt x="636" y="5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3" name="Google Shape;15583;p22"/>
                <p:cNvSpPr/>
                <p:nvPr/>
              </p:nvSpPr>
              <p:spPr>
                <a:xfrm>
                  <a:off x="-7755950" y="14160075"/>
                  <a:ext cx="1525" cy="3825"/>
                </a:xfrm>
                <a:custGeom>
                  <a:avLst/>
                  <a:gdLst/>
                  <a:ahLst/>
                  <a:cxnLst/>
                  <a:rect l="l" t="t" r="r" b="b"/>
                  <a:pathLst>
                    <a:path w="61" h="153" extrusionOk="0">
                      <a:moveTo>
                        <a:pt x="0" y="0"/>
                      </a:moveTo>
                      <a:lnTo>
                        <a:pt x="0" y="91"/>
                      </a:lnTo>
                      <a:lnTo>
                        <a:pt x="61" y="152"/>
                      </a:lnTo>
                      <a:lnTo>
                        <a:pt x="61" y="12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4" name="Google Shape;15584;p22"/>
                <p:cNvSpPr/>
                <p:nvPr/>
              </p:nvSpPr>
              <p:spPr>
                <a:xfrm>
                  <a:off x="-7555350" y="14231500"/>
                  <a:ext cx="800" cy="1550"/>
                </a:xfrm>
                <a:custGeom>
                  <a:avLst/>
                  <a:gdLst/>
                  <a:ahLst/>
                  <a:cxnLst/>
                  <a:rect l="l" t="t" r="r" b="b"/>
                  <a:pathLst>
                    <a:path w="32" h="62" extrusionOk="0">
                      <a:moveTo>
                        <a:pt x="1" y="61"/>
                      </a:moveTo>
                      <a:lnTo>
                        <a:pt x="1" y="6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5" name="Google Shape;15585;p22"/>
                <p:cNvSpPr/>
                <p:nvPr/>
              </p:nvSpPr>
              <p:spPr>
                <a:xfrm>
                  <a:off x="-7631325" y="14234550"/>
                  <a:ext cx="72975" cy="25"/>
                </a:xfrm>
                <a:custGeom>
                  <a:avLst/>
                  <a:gdLst/>
                  <a:ahLst/>
                  <a:cxnLst/>
                  <a:rect l="l" t="t" r="r" b="b"/>
                  <a:pathLst>
                    <a:path w="2919" h="1" extrusionOk="0">
                      <a:moveTo>
                        <a:pt x="0" y="0"/>
                      </a:move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6" name="Google Shape;15586;p22"/>
                <p:cNvSpPr/>
                <p:nvPr/>
              </p:nvSpPr>
              <p:spPr>
                <a:xfrm>
                  <a:off x="-7631325" y="14231500"/>
                  <a:ext cx="72975" cy="25"/>
                </a:xfrm>
                <a:custGeom>
                  <a:avLst/>
                  <a:gdLst/>
                  <a:ahLst/>
                  <a:cxnLst/>
                  <a:rect l="l" t="t" r="r" b="b"/>
                  <a:pathLst>
                    <a:path w="2919" h="1" extrusionOk="0">
                      <a:moveTo>
                        <a:pt x="0" y="0"/>
                      </a:move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7" name="Google Shape;15587;p22"/>
                <p:cNvSpPr/>
                <p:nvPr/>
              </p:nvSpPr>
              <p:spPr>
                <a:xfrm>
                  <a:off x="-7758225" y="14160825"/>
                  <a:ext cx="121600" cy="73750"/>
                </a:xfrm>
                <a:custGeom>
                  <a:avLst/>
                  <a:gdLst/>
                  <a:ahLst/>
                  <a:cxnLst/>
                  <a:rect l="l" t="t" r="r" b="b"/>
                  <a:pathLst>
                    <a:path w="4864" h="2950" extrusionOk="0">
                      <a:moveTo>
                        <a:pt x="0" y="1"/>
                      </a:moveTo>
                      <a:lnTo>
                        <a:pt x="61" y="122"/>
                      </a:lnTo>
                      <a:lnTo>
                        <a:pt x="91" y="153"/>
                      </a:lnTo>
                      <a:lnTo>
                        <a:pt x="213" y="365"/>
                      </a:lnTo>
                      <a:lnTo>
                        <a:pt x="1368" y="2372"/>
                      </a:lnTo>
                      <a:lnTo>
                        <a:pt x="1672" y="2949"/>
                      </a:lnTo>
                      <a:lnTo>
                        <a:pt x="4681" y="2949"/>
                      </a:lnTo>
                      <a:lnTo>
                        <a:pt x="4772" y="2888"/>
                      </a:lnTo>
                      <a:lnTo>
                        <a:pt x="4681" y="2827"/>
                      </a:lnTo>
                      <a:lnTo>
                        <a:pt x="1763" y="2827"/>
                      </a:lnTo>
                      <a:lnTo>
                        <a:pt x="274" y="274"/>
                      </a:lnTo>
                      <a:lnTo>
                        <a:pt x="3192" y="1976"/>
                      </a:lnTo>
                      <a:lnTo>
                        <a:pt x="4681" y="2827"/>
                      </a:lnTo>
                      <a:lnTo>
                        <a:pt x="4863" y="2827"/>
                      </a:lnTo>
                      <a:lnTo>
                        <a:pt x="4833" y="2797"/>
                      </a:lnTo>
                      <a:lnTo>
                        <a:pt x="4711" y="2736"/>
                      </a:lnTo>
                      <a:lnTo>
                        <a:pt x="3040" y="1764"/>
                      </a:lnTo>
                      <a:lnTo>
                        <a:pt x="243" y="153"/>
                      </a:lnTo>
                      <a:lnTo>
                        <a:pt x="152" y="122"/>
                      </a:lnTo>
                      <a:lnTo>
                        <a:pt x="91" y="6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8" name="Google Shape;15588;p22"/>
                <p:cNvSpPr/>
                <p:nvPr/>
              </p:nvSpPr>
              <p:spPr>
                <a:xfrm>
                  <a:off x="-7636650" y="14233025"/>
                  <a:ext cx="97275" cy="48650"/>
                </a:xfrm>
                <a:custGeom>
                  <a:avLst/>
                  <a:gdLst/>
                  <a:ahLst/>
                  <a:cxnLst/>
                  <a:rect l="l" t="t" r="r" b="b"/>
                  <a:pathLst>
                    <a:path w="3891" h="1946" extrusionOk="0">
                      <a:moveTo>
                        <a:pt x="213" y="31"/>
                      </a:moveTo>
                      <a:lnTo>
                        <a:pt x="266" y="61"/>
                      </a:lnTo>
                      <a:lnTo>
                        <a:pt x="3149" y="61"/>
                      </a:lnTo>
                      <a:lnTo>
                        <a:pt x="3131" y="31"/>
                      </a:lnTo>
                      <a:close/>
                      <a:moveTo>
                        <a:pt x="3253" y="0"/>
                      </a:moveTo>
                      <a:lnTo>
                        <a:pt x="3192" y="61"/>
                      </a:lnTo>
                      <a:lnTo>
                        <a:pt x="3149" y="61"/>
                      </a:lnTo>
                      <a:lnTo>
                        <a:pt x="3830" y="1216"/>
                      </a:lnTo>
                      <a:cubicBezTo>
                        <a:pt x="3861" y="1186"/>
                        <a:pt x="3861" y="1155"/>
                        <a:pt x="3891" y="1095"/>
                      </a:cubicBezTo>
                      <a:lnTo>
                        <a:pt x="3253" y="0"/>
                      </a:lnTo>
                      <a:close/>
                      <a:moveTo>
                        <a:pt x="0" y="61"/>
                      </a:moveTo>
                      <a:lnTo>
                        <a:pt x="61" y="91"/>
                      </a:lnTo>
                      <a:lnTo>
                        <a:pt x="92" y="91"/>
                      </a:lnTo>
                      <a:lnTo>
                        <a:pt x="183" y="122"/>
                      </a:lnTo>
                      <a:lnTo>
                        <a:pt x="1186" y="730"/>
                      </a:lnTo>
                      <a:lnTo>
                        <a:pt x="3283" y="1946"/>
                      </a:lnTo>
                      <a:lnTo>
                        <a:pt x="3374" y="1854"/>
                      </a:lnTo>
                      <a:lnTo>
                        <a:pt x="266" y="6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9" name="Google Shape;15589;p22"/>
                <p:cNvSpPr/>
                <p:nvPr/>
              </p:nvSpPr>
              <p:spPr>
                <a:xfrm>
                  <a:off x="-7641225" y="14231500"/>
                  <a:ext cx="4600" cy="1550"/>
                </a:xfrm>
                <a:custGeom>
                  <a:avLst/>
                  <a:gdLst/>
                  <a:ahLst/>
                  <a:cxnLst/>
                  <a:rect l="l" t="t" r="r" b="b"/>
                  <a:pathLst>
                    <a:path w="184" h="62" extrusionOk="0">
                      <a:moveTo>
                        <a:pt x="1" y="0"/>
                      </a:moveTo>
                      <a:lnTo>
                        <a:pt x="92" y="6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0" name="Google Shape;15590;p22"/>
                <p:cNvSpPr/>
                <p:nvPr/>
              </p:nvSpPr>
              <p:spPr>
                <a:xfrm>
                  <a:off x="-7638175" y="14164625"/>
                  <a:ext cx="122375" cy="68425"/>
                </a:xfrm>
                <a:custGeom>
                  <a:avLst/>
                  <a:gdLst/>
                  <a:ahLst/>
                  <a:cxnLst/>
                  <a:rect l="l" t="t" r="r" b="b"/>
                  <a:pathLst>
                    <a:path w="4895" h="2737" extrusionOk="0">
                      <a:moveTo>
                        <a:pt x="4621" y="122"/>
                      </a:moveTo>
                      <a:lnTo>
                        <a:pt x="3162" y="2675"/>
                      </a:lnTo>
                      <a:lnTo>
                        <a:pt x="274" y="2675"/>
                      </a:lnTo>
                      <a:lnTo>
                        <a:pt x="2250" y="1520"/>
                      </a:lnTo>
                      <a:lnTo>
                        <a:pt x="4621" y="122"/>
                      </a:lnTo>
                      <a:close/>
                      <a:moveTo>
                        <a:pt x="4742" y="1"/>
                      </a:moveTo>
                      <a:lnTo>
                        <a:pt x="2463" y="1338"/>
                      </a:lnTo>
                      <a:lnTo>
                        <a:pt x="274" y="2584"/>
                      </a:lnTo>
                      <a:lnTo>
                        <a:pt x="183" y="2645"/>
                      </a:lnTo>
                      <a:lnTo>
                        <a:pt x="153" y="2675"/>
                      </a:lnTo>
                      <a:lnTo>
                        <a:pt x="61" y="2706"/>
                      </a:lnTo>
                      <a:lnTo>
                        <a:pt x="1" y="2736"/>
                      </a:lnTo>
                      <a:lnTo>
                        <a:pt x="3374" y="2736"/>
                      </a:lnTo>
                      <a:lnTo>
                        <a:pt x="3405" y="2706"/>
                      </a:lnTo>
                      <a:lnTo>
                        <a:pt x="3466" y="2615"/>
                      </a:lnTo>
                      <a:lnTo>
                        <a:pt x="4894" y="153"/>
                      </a:lnTo>
                      <a:lnTo>
                        <a:pt x="4894" y="61"/>
                      </a:lnTo>
                      <a:lnTo>
                        <a:pt x="4742" y="61"/>
                      </a:lnTo>
                      <a:lnTo>
                        <a:pt x="47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1" name="Google Shape;15591;p22"/>
                <p:cNvSpPr/>
                <p:nvPr/>
              </p:nvSpPr>
              <p:spPr>
                <a:xfrm>
                  <a:off x="-7398050" y="13961750"/>
                  <a:ext cx="38775" cy="129950"/>
                </a:xfrm>
                <a:custGeom>
                  <a:avLst/>
                  <a:gdLst/>
                  <a:ahLst/>
                  <a:cxnLst/>
                  <a:rect l="l" t="t" r="r" b="b"/>
                  <a:pathLst>
                    <a:path w="1551" h="5198" extrusionOk="0">
                      <a:moveTo>
                        <a:pt x="1" y="0"/>
                      </a:moveTo>
                      <a:lnTo>
                        <a:pt x="1" y="122"/>
                      </a:lnTo>
                      <a:lnTo>
                        <a:pt x="1460" y="2644"/>
                      </a:lnTo>
                      <a:lnTo>
                        <a:pt x="1" y="5198"/>
                      </a:lnTo>
                      <a:lnTo>
                        <a:pt x="1520" y="2584"/>
                      </a:lnTo>
                      <a:lnTo>
                        <a:pt x="1551" y="2584"/>
                      </a:lnTo>
                      <a:lnTo>
                        <a:pt x="9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2" name="Google Shape;15592;p22"/>
                <p:cNvSpPr/>
                <p:nvPr/>
              </p:nvSpPr>
              <p:spPr>
                <a:xfrm>
                  <a:off x="-7439850" y="13961750"/>
                  <a:ext cx="38775" cy="129950"/>
                </a:xfrm>
                <a:custGeom>
                  <a:avLst/>
                  <a:gdLst/>
                  <a:ahLst/>
                  <a:cxnLst/>
                  <a:rect l="l" t="t" r="r" b="b"/>
                  <a:pathLst>
                    <a:path w="1551" h="5198" extrusionOk="0">
                      <a:moveTo>
                        <a:pt x="1551" y="0"/>
                      </a:moveTo>
                      <a:lnTo>
                        <a:pt x="1490" y="30"/>
                      </a:lnTo>
                      <a:lnTo>
                        <a:pt x="1" y="2584"/>
                      </a:lnTo>
                      <a:lnTo>
                        <a:pt x="92" y="2584"/>
                      </a:lnTo>
                      <a:lnTo>
                        <a:pt x="124" y="2641"/>
                      </a:lnTo>
                      <a:lnTo>
                        <a:pt x="1551" y="122"/>
                      </a:lnTo>
                      <a:lnTo>
                        <a:pt x="1551" y="0"/>
                      </a:lnTo>
                      <a:close/>
                      <a:moveTo>
                        <a:pt x="124" y="2641"/>
                      </a:moveTo>
                      <a:lnTo>
                        <a:pt x="122" y="2644"/>
                      </a:lnTo>
                      <a:lnTo>
                        <a:pt x="1551" y="5198"/>
                      </a:lnTo>
                      <a:lnTo>
                        <a:pt x="124" y="26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3" name="Google Shape;15593;p22"/>
                <p:cNvSpPr/>
                <p:nvPr/>
              </p:nvSpPr>
              <p:spPr>
                <a:xfrm>
                  <a:off x="-7398050" y="14101550"/>
                  <a:ext cx="38025" cy="83625"/>
                </a:xfrm>
                <a:custGeom>
                  <a:avLst/>
                  <a:gdLst/>
                  <a:ahLst/>
                  <a:cxnLst/>
                  <a:rect l="l" t="t" r="r" b="b"/>
                  <a:pathLst>
                    <a:path w="1521" h="3345" extrusionOk="0">
                      <a:moveTo>
                        <a:pt x="1" y="1"/>
                      </a:moveTo>
                      <a:lnTo>
                        <a:pt x="1457" y="2528"/>
                      </a:lnTo>
                      <a:lnTo>
                        <a:pt x="1457" y="2528"/>
                      </a:lnTo>
                      <a:lnTo>
                        <a:pt x="1460" y="2524"/>
                      </a:lnTo>
                      <a:lnTo>
                        <a:pt x="1" y="1"/>
                      </a:lnTo>
                      <a:close/>
                      <a:moveTo>
                        <a:pt x="1457" y="2528"/>
                      </a:moveTo>
                      <a:lnTo>
                        <a:pt x="1009" y="3335"/>
                      </a:lnTo>
                      <a:lnTo>
                        <a:pt x="1009" y="3335"/>
                      </a:lnTo>
                      <a:cubicBezTo>
                        <a:pt x="1041" y="3283"/>
                        <a:pt x="1098" y="3282"/>
                        <a:pt x="1156" y="3253"/>
                      </a:cubicBezTo>
                      <a:lnTo>
                        <a:pt x="1520" y="2584"/>
                      </a:lnTo>
                      <a:lnTo>
                        <a:pt x="1490" y="2584"/>
                      </a:lnTo>
                      <a:lnTo>
                        <a:pt x="1457" y="2528"/>
                      </a:lnTo>
                      <a:close/>
                      <a:moveTo>
                        <a:pt x="1009" y="3335"/>
                      </a:moveTo>
                      <a:cubicBezTo>
                        <a:pt x="1007" y="3338"/>
                        <a:pt x="1005" y="3341"/>
                        <a:pt x="1004" y="3344"/>
                      </a:cubicBezTo>
                      <a:lnTo>
                        <a:pt x="1009" y="333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4" name="Google Shape;15594;p22"/>
                <p:cNvSpPr/>
                <p:nvPr/>
              </p:nvSpPr>
              <p:spPr>
                <a:xfrm>
                  <a:off x="-7439075" y="14100800"/>
                  <a:ext cx="39525" cy="94250"/>
                </a:xfrm>
                <a:custGeom>
                  <a:avLst/>
                  <a:gdLst/>
                  <a:ahLst/>
                  <a:cxnLst/>
                  <a:rect l="l" t="t" r="r" b="b"/>
                  <a:pathLst>
                    <a:path w="1581" h="3770" extrusionOk="0">
                      <a:moveTo>
                        <a:pt x="1581" y="0"/>
                      </a:moveTo>
                      <a:lnTo>
                        <a:pt x="61" y="2614"/>
                      </a:lnTo>
                      <a:lnTo>
                        <a:pt x="0" y="2614"/>
                      </a:lnTo>
                      <a:lnTo>
                        <a:pt x="699" y="3770"/>
                      </a:lnTo>
                      <a:lnTo>
                        <a:pt x="821" y="3770"/>
                      </a:lnTo>
                      <a:lnTo>
                        <a:pt x="122" y="2554"/>
                      </a:lnTo>
                      <a:lnTo>
                        <a:pt x="15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5" name="Google Shape;15595;p22"/>
                <p:cNvSpPr/>
                <p:nvPr/>
              </p:nvSpPr>
              <p:spPr>
                <a:xfrm>
                  <a:off x="-7516600" y="14030125"/>
                  <a:ext cx="113250" cy="66150"/>
                </a:xfrm>
                <a:custGeom>
                  <a:avLst/>
                  <a:gdLst/>
                  <a:ahLst/>
                  <a:cxnLst/>
                  <a:rect l="l" t="t" r="r" b="b"/>
                  <a:pathLst>
                    <a:path w="4530" h="2646" extrusionOk="0">
                      <a:moveTo>
                        <a:pt x="1" y="1"/>
                      </a:moveTo>
                      <a:lnTo>
                        <a:pt x="1" y="122"/>
                      </a:lnTo>
                      <a:lnTo>
                        <a:pt x="1490" y="2645"/>
                      </a:lnTo>
                      <a:lnTo>
                        <a:pt x="1521" y="2615"/>
                      </a:lnTo>
                      <a:lnTo>
                        <a:pt x="1551" y="2615"/>
                      </a:lnTo>
                      <a:lnTo>
                        <a:pt x="4530" y="2584"/>
                      </a:lnTo>
                      <a:lnTo>
                        <a:pt x="1551" y="2584"/>
                      </a:lnTo>
                      <a:lnTo>
                        <a:pt x="12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6" name="Google Shape;15596;p22"/>
                <p:cNvSpPr/>
                <p:nvPr/>
              </p:nvSpPr>
              <p:spPr>
                <a:xfrm>
                  <a:off x="-7515075" y="14026325"/>
                  <a:ext cx="114000" cy="67650"/>
                </a:xfrm>
                <a:custGeom>
                  <a:avLst/>
                  <a:gdLst/>
                  <a:ahLst/>
                  <a:cxnLst/>
                  <a:rect l="l" t="t" r="r" b="b"/>
                  <a:pathLst>
                    <a:path w="4560" h="2706" extrusionOk="0">
                      <a:moveTo>
                        <a:pt x="92" y="1"/>
                      </a:moveTo>
                      <a:lnTo>
                        <a:pt x="1" y="61"/>
                      </a:lnTo>
                      <a:lnTo>
                        <a:pt x="92" y="122"/>
                      </a:lnTo>
                      <a:lnTo>
                        <a:pt x="3010" y="122"/>
                      </a:lnTo>
                      <a:lnTo>
                        <a:pt x="4499" y="2645"/>
                      </a:lnTo>
                      <a:lnTo>
                        <a:pt x="4560" y="2706"/>
                      </a:lnTo>
                      <a:lnTo>
                        <a:pt x="4560" y="2615"/>
                      </a:lnTo>
                      <a:lnTo>
                        <a:pt x="3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7" name="Google Shape;15597;p22"/>
                <p:cNvSpPr/>
                <p:nvPr/>
              </p:nvSpPr>
              <p:spPr>
                <a:xfrm>
                  <a:off x="-7319775" y="14096250"/>
                  <a:ext cx="2300" cy="9125"/>
                </a:xfrm>
                <a:custGeom>
                  <a:avLst/>
                  <a:gdLst/>
                  <a:ahLst/>
                  <a:cxnLst/>
                  <a:rect l="l" t="t" r="r" b="b"/>
                  <a:pathLst>
                    <a:path w="92" h="365" extrusionOk="0">
                      <a:moveTo>
                        <a:pt x="31" y="0"/>
                      </a:moveTo>
                      <a:lnTo>
                        <a:pt x="0" y="61"/>
                      </a:lnTo>
                      <a:lnTo>
                        <a:pt x="92" y="365"/>
                      </a:lnTo>
                      <a:lnTo>
                        <a:pt x="92" y="152"/>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8" name="Google Shape;15598;p22"/>
                <p:cNvSpPr/>
                <p:nvPr/>
              </p:nvSpPr>
              <p:spPr>
                <a:xfrm>
                  <a:off x="-7398050" y="14098525"/>
                  <a:ext cx="53975" cy="67650"/>
                </a:xfrm>
                <a:custGeom>
                  <a:avLst/>
                  <a:gdLst/>
                  <a:ahLst/>
                  <a:cxnLst/>
                  <a:rect l="l" t="t" r="r" b="b"/>
                  <a:pathLst>
                    <a:path w="2159" h="2706" extrusionOk="0">
                      <a:moveTo>
                        <a:pt x="1" y="0"/>
                      </a:moveTo>
                      <a:lnTo>
                        <a:pt x="1" y="122"/>
                      </a:lnTo>
                      <a:lnTo>
                        <a:pt x="1520" y="2705"/>
                      </a:lnTo>
                      <a:lnTo>
                        <a:pt x="2098" y="2705"/>
                      </a:lnTo>
                      <a:cubicBezTo>
                        <a:pt x="2128" y="2645"/>
                        <a:pt x="2159" y="2614"/>
                        <a:pt x="2159" y="2584"/>
                      </a:cubicBezTo>
                      <a:lnTo>
                        <a:pt x="155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9" name="Google Shape;15599;p22"/>
                <p:cNvSpPr/>
                <p:nvPr/>
              </p:nvSpPr>
              <p:spPr>
                <a:xfrm>
                  <a:off x="-7519625" y="14164625"/>
                  <a:ext cx="775" cy="1550"/>
                </a:xfrm>
                <a:custGeom>
                  <a:avLst/>
                  <a:gdLst/>
                  <a:ahLst/>
                  <a:cxnLst/>
                  <a:rect l="l" t="t" r="r" b="b"/>
                  <a:pathLst>
                    <a:path w="31" h="62" extrusionOk="0">
                      <a:moveTo>
                        <a:pt x="0" y="1"/>
                      </a:moveTo>
                      <a:lnTo>
                        <a:pt x="0" y="61"/>
                      </a:lnTo>
                      <a:lnTo>
                        <a:pt x="31" y="6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0" name="Google Shape;15600;p22"/>
                <p:cNvSpPr/>
                <p:nvPr/>
              </p:nvSpPr>
              <p:spPr>
                <a:xfrm>
                  <a:off x="-7515075" y="14098525"/>
                  <a:ext cx="114000" cy="67650"/>
                </a:xfrm>
                <a:custGeom>
                  <a:avLst/>
                  <a:gdLst/>
                  <a:ahLst/>
                  <a:cxnLst/>
                  <a:rect l="l" t="t" r="r" b="b"/>
                  <a:pathLst>
                    <a:path w="4560" h="2706" extrusionOk="0">
                      <a:moveTo>
                        <a:pt x="4560" y="0"/>
                      </a:moveTo>
                      <a:lnTo>
                        <a:pt x="4499" y="31"/>
                      </a:lnTo>
                      <a:lnTo>
                        <a:pt x="3010" y="2584"/>
                      </a:lnTo>
                      <a:lnTo>
                        <a:pt x="92" y="2584"/>
                      </a:lnTo>
                      <a:lnTo>
                        <a:pt x="1" y="2645"/>
                      </a:lnTo>
                      <a:lnTo>
                        <a:pt x="92" y="2705"/>
                      </a:lnTo>
                      <a:lnTo>
                        <a:pt x="3101" y="2705"/>
                      </a:lnTo>
                      <a:lnTo>
                        <a:pt x="4560" y="122"/>
                      </a:lnTo>
                      <a:lnTo>
                        <a:pt x="45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1" name="Google Shape;15601;p22"/>
                <p:cNvSpPr/>
                <p:nvPr/>
              </p:nvSpPr>
              <p:spPr>
                <a:xfrm>
                  <a:off x="-7516600" y="14094725"/>
                  <a:ext cx="114775" cy="67650"/>
                </a:xfrm>
                <a:custGeom>
                  <a:avLst/>
                  <a:gdLst/>
                  <a:ahLst/>
                  <a:cxnLst/>
                  <a:rect l="l" t="t" r="r" b="b"/>
                  <a:pathLst>
                    <a:path w="4591" h="2706" extrusionOk="0">
                      <a:moveTo>
                        <a:pt x="4530" y="0"/>
                      </a:moveTo>
                      <a:lnTo>
                        <a:pt x="1551" y="31"/>
                      </a:lnTo>
                      <a:lnTo>
                        <a:pt x="1521" y="31"/>
                      </a:lnTo>
                      <a:lnTo>
                        <a:pt x="1490" y="61"/>
                      </a:lnTo>
                      <a:lnTo>
                        <a:pt x="1" y="2614"/>
                      </a:lnTo>
                      <a:lnTo>
                        <a:pt x="1" y="2705"/>
                      </a:lnTo>
                      <a:lnTo>
                        <a:pt x="122" y="2645"/>
                      </a:lnTo>
                      <a:lnTo>
                        <a:pt x="1551" y="122"/>
                      </a:lnTo>
                      <a:lnTo>
                        <a:pt x="4530" y="122"/>
                      </a:lnTo>
                      <a:lnTo>
                        <a:pt x="4591" y="61"/>
                      </a:lnTo>
                      <a:lnTo>
                        <a:pt x="45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2" name="Google Shape;15602;p22"/>
                <p:cNvSpPr/>
                <p:nvPr/>
              </p:nvSpPr>
              <p:spPr>
                <a:xfrm>
                  <a:off x="-7398050" y="14026325"/>
                  <a:ext cx="70700" cy="66900"/>
                </a:xfrm>
                <a:custGeom>
                  <a:avLst/>
                  <a:gdLst/>
                  <a:ahLst/>
                  <a:cxnLst/>
                  <a:rect l="l" t="t" r="r" b="b"/>
                  <a:pathLst>
                    <a:path w="2828" h="2676" extrusionOk="0">
                      <a:moveTo>
                        <a:pt x="1520" y="1"/>
                      </a:moveTo>
                      <a:lnTo>
                        <a:pt x="1" y="2584"/>
                      </a:lnTo>
                      <a:lnTo>
                        <a:pt x="1" y="2675"/>
                      </a:lnTo>
                      <a:lnTo>
                        <a:pt x="92" y="2645"/>
                      </a:lnTo>
                      <a:lnTo>
                        <a:pt x="1551" y="122"/>
                      </a:lnTo>
                      <a:lnTo>
                        <a:pt x="2827" y="122"/>
                      </a:lnTo>
                      <a:cubicBezTo>
                        <a:pt x="2827" y="61"/>
                        <a:pt x="2767" y="31"/>
                        <a:pt x="27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3" name="Google Shape;15603;p22"/>
                <p:cNvSpPr/>
                <p:nvPr/>
              </p:nvSpPr>
              <p:spPr>
                <a:xfrm>
                  <a:off x="-7397300" y="14087125"/>
                  <a:ext cx="81350" cy="10650"/>
                </a:xfrm>
                <a:custGeom>
                  <a:avLst/>
                  <a:gdLst/>
                  <a:ahLst/>
                  <a:cxnLst/>
                  <a:rect l="l" t="t" r="r" b="b"/>
                  <a:pathLst>
                    <a:path w="3254" h="426" extrusionOk="0">
                      <a:moveTo>
                        <a:pt x="3253" y="0"/>
                      </a:moveTo>
                      <a:lnTo>
                        <a:pt x="3041" y="335"/>
                      </a:lnTo>
                      <a:lnTo>
                        <a:pt x="123" y="335"/>
                      </a:lnTo>
                      <a:lnTo>
                        <a:pt x="1" y="365"/>
                      </a:lnTo>
                      <a:lnTo>
                        <a:pt x="92" y="426"/>
                      </a:lnTo>
                      <a:lnTo>
                        <a:pt x="3101" y="426"/>
                      </a:lnTo>
                      <a:lnTo>
                        <a:pt x="3132" y="365"/>
                      </a:lnTo>
                      <a:lnTo>
                        <a:pt x="3253" y="183"/>
                      </a:lnTo>
                      <a:lnTo>
                        <a:pt x="32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4" name="Google Shape;15604;p22"/>
                <p:cNvSpPr/>
                <p:nvPr/>
              </p:nvSpPr>
              <p:spPr>
                <a:xfrm>
                  <a:off x="-7359300" y="13981500"/>
                  <a:ext cx="26625" cy="15225"/>
                </a:xfrm>
                <a:custGeom>
                  <a:avLst/>
                  <a:gdLst/>
                  <a:ahLst/>
                  <a:cxnLst/>
                  <a:rect l="l" t="t" r="r" b="b"/>
                  <a:pathLst>
                    <a:path w="1065" h="609" extrusionOk="0">
                      <a:moveTo>
                        <a:pt x="1065" y="608"/>
                      </a:move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5" name="Google Shape;15605;p22"/>
                <p:cNvSpPr/>
                <p:nvPr/>
              </p:nvSpPr>
              <p:spPr>
                <a:xfrm>
                  <a:off x="-7513550" y="14003525"/>
                  <a:ext cx="34975" cy="20550"/>
                </a:xfrm>
                <a:custGeom>
                  <a:avLst/>
                  <a:gdLst/>
                  <a:ahLst/>
                  <a:cxnLst/>
                  <a:rect l="l" t="t" r="r" b="b"/>
                  <a:pathLst>
                    <a:path w="1399" h="822" extrusionOk="0">
                      <a:moveTo>
                        <a:pt x="0" y="822"/>
                      </a:move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6" name="Google Shape;15606;p22"/>
                <p:cNvSpPr/>
                <p:nvPr/>
              </p:nvSpPr>
              <p:spPr>
                <a:xfrm>
                  <a:off x="-7513550" y="14167675"/>
                  <a:ext cx="8375" cy="6100"/>
                </a:xfrm>
                <a:custGeom>
                  <a:avLst/>
                  <a:gdLst/>
                  <a:ahLst/>
                  <a:cxnLst/>
                  <a:rect l="l" t="t" r="r" b="b"/>
                  <a:pathLst>
                    <a:path w="335" h="244" extrusionOk="0">
                      <a:moveTo>
                        <a:pt x="0" y="0"/>
                      </a:moveTo>
                      <a:lnTo>
                        <a:pt x="335" y="243"/>
                      </a:lnTo>
                      <a:lnTo>
                        <a:pt x="335" y="24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7" name="Google Shape;15607;p22"/>
                <p:cNvSpPr/>
                <p:nvPr/>
              </p:nvSpPr>
              <p:spPr>
                <a:xfrm>
                  <a:off x="-7518875" y="14029375"/>
                  <a:ext cx="2300" cy="133750"/>
                </a:xfrm>
                <a:custGeom>
                  <a:avLst/>
                  <a:gdLst/>
                  <a:ahLst/>
                  <a:cxnLst/>
                  <a:rect l="l" t="t" r="r" b="b"/>
                  <a:pathLst>
                    <a:path w="92" h="5350" extrusionOk="0">
                      <a:moveTo>
                        <a:pt x="1" y="0"/>
                      </a:moveTo>
                      <a:lnTo>
                        <a:pt x="1" y="31"/>
                      </a:lnTo>
                      <a:lnTo>
                        <a:pt x="1" y="152"/>
                      </a:lnTo>
                      <a:lnTo>
                        <a:pt x="1" y="5228"/>
                      </a:lnTo>
                      <a:lnTo>
                        <a:pt x="61" y="5350"/>
                      </a:lnTo>
                      <a:lnTo>
                        <a:pt x="92" y="5319"/>
                      </a:lnTo>
                      <a:lnTo>
                        <a:pt x="92" y="5228"/>
                      </a:lnTo>
                      <a:lnTo>
                        <a:pt x="92" y="152"/>
                      </a:lnTo>
                      <a:lnTo>
                        <a:pt x="92" y="31"/>
                      </a:lnTo>
                      <a:lnTo>
                        <a:pt x="61" y="0"/>
                      </a:lnTo>
                      <a:lnTo>
                        <a:pt x="61"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8" name="Google Shape;15608;p22"/>
                <p:cNvSpPr/>
                <p:nvPr/>
              </p:nvSpPr>
              <p:spPr>
                <a:xfrm>
                  <a:off x="-7515075" y="13983775"/>
                  <a:ext cx="77525" cy="44100"/>
                </a:xfrm>
                <a:custGeom>
                  <a:avLst/>
                  <a:gdLst/>
                  <a:ahLst/>
                  <a:cxnLst/>
                  <a:rect l="l" t="t" r="r" b="b"/>
                  <a:pathLst>
                    <a:path w="3101" h="1764" extrusionOk="0">
                      <a:moveTo>
                        <a:pt x="3101" y="1"/>
                      </a:moveTo>
                      <a:lnTo>
                        <a:pt x="92" y="1703"/>
                      </a:lnTo>
                      <a:lnTo>
                        <a:pt x="1" y="1763"/>
                      </a:lnTo>
                      <a:lnTo>
                        <a:pt x="3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9" name="Google Shape;15609;p22"/>
                <p:cNvSpPr/>
                <p:nvPr/>
              </p:nvSpPr>
              <p:spPr>
                <a:xfrm>
                  <a:off x="-7515075" y="14164625"/>
                  <a:ext cx="30425" cy="17500"/>
                </a:xfrm>
                <a:custGeom>
                  <a:avLst/>
                  <a:gdLst/>
                  <a:ahLst/>
                  <a:cxnLst/>
                  <a:rect l="l" t="t" r="r" b="b"/>
                  <a:pathLst>
                    <a:path w="1217" h="700" extrusionOk="0">
                      <a:moveTo>
                        <a:pt x="1" y="1"/>
                      </a:moveTo>
                      <a:lnTo>
                        <a:pt x="92" y="61"/>
                      </a:lnTo>
                      <a:lnTo>
                        <a:pt x="1216" y="700"/>
                      </a:lnTo>
                      <a:lnTo>
                        <a:pt x="1216" y="700"/>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0" name="Google Shape;15610;p22"/>
                <p:cNvSpPr/>
                <p:nvPr/>
              </p:nvSpPr>
              <p:spPr>
                <a:xfrm>
                  <a:off x="-7401075" y="13960975"/>
                  <a:ext cx="3050" cy="133775"/>
                </a:xfrm>
                <a:custGeom>
                  <a:avLst/>
                  <a:gdLst/>
                  <a:ahLst/>
                  <a:cxnLst/>
                  <a:rect l="l" t="t" r="r" b="b"/>
                  <a:pathLst>
                    <a:path w="122" h="5351" extrusionOk="0">
                      <a:moveTo>
                        <a:pt x="91" y="1"/>
                      </a:moveTo>
                      <a:lnTo>
                        <a:pt x="0" y="31"/>
                      </a:lnTo>
                      <a:lnTo>
                        <a:pt x="0" y="153"/>
                      </a:lnTo>
                      <a:lnTo>
                        <a:pt x="0" y="5229"/>
                      </a:lnTo>
                      <a:lnTo>
                        <a:pt x="0" y="5320"/>
                      </a:lnTo>
                      <a:lnTo>
                        <a:pt x="91" y="5350"/>
                      </a:lnTo>
                      <a:lnTo>
                        <a:pt x="122" y="5320"/>
                      </a:lnTo>
                      <a:lnTo>
                        <a:pt x="122" y="5229"/>
                      </a:lnTo>
                      <a:lnTo>
                        <a:pt x="122" y="153"/>
                      </a:lnTo>
                      <a:lnTo>
                        <a:pt x="122" y="31"/>
                      </a:lnTo>
                      <a:lnTo>
                        <a:pt x="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1" name="Google Shape;15611;p22"/>
                <p:cNvSpPr/>
                <p:nvPr/>
              </p:nvSpPr>
              <p:spPr>
                <a:xfrm>
                  <a:off x="-7399575" y="14097750"/>
                  <a:ext cx="2300" cy="95775"/>
                </a:xfrm>
                <a:custGeom>
                  <a:avLst/>
                  <a:gdLst/>
                  <a:ahLst/>
                  <a:cxnLst/>
                  <a:rect l="l" t="t" r="r" b="b"/>
                  <a:pathLst>
                    <a:path w="92" h="3831" extrusionOk="0">
                      <a:moveTo>
                        <a:pt x="31" y="1"/>
                      </a:moveTo>
                      <a:lnTo>
                        <a:pt x="1" y="31"/>
                      </a:lnTo>
                      <a:lnTo>
                        <a:pt x="1" y="153"/>
                      </a:lnTo>
                      <a:lnTo>
                        <a:pt x="1" y="3831"/>
                      </a:lnTo>
                      <a:lnTo>
                        <a:pt x="92" y="3831"/>
                      </a:lnTo>
                      <a:lnTo>
                        <a:pt x="92" y="153"/>
                      </a:lnTo>
                      <a:lnTo>
                        <a:pt x="92" y="31"/>
                      </a:lnTo>
                      <a:lnTo>
                        <a:pt x="6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2" name="Google Shape;15612;p22"/>
                <p:cNvSpPr/>
                <p:nvPr/>
              </p:nvSpPr>
              <p:spPr>
                <a:xfrm>
                  <a:off x="-7399575" y="14096250"/>
                  <a:ext cx="72225" cy="44075"/>
                </a:xfrm>
                <a:custGeom>
                  <a:avLst/>
                  <a:gdLst/>
                  <a:ahLst/>
                  <a:cxnLst/>
                  <a:rect l="l" t="t" r="r" b="b"/>
                  <a:pathLst>
                    <a:path w="2889" h="1763" extrusionOk="0">
                      <a:moveTo>
                        <a:pt x="92" y="0"/>
                      </a:moveTo>
                      <a:lnTo>
                        <a:pt x="1" y="91"/>
                      </a:lnTo>
                      <a:lnTo>
                        <a:pt x="31" y="122"/>
                      </a:lnTo>
                      <a:lnTo>
                        <a:pt x="122" y="152"/>
                      </a:lnTo>
                      <a:lnTo>
                        <a:pt x="2858" y="1763"/>
                      </a:lnTo>
                      <a:cubicBezTo>
                        <a:pt x="2858" y="1733"/>
                        <a:pt x="2888" y="1672"/>
                        <a:pt x="2888" y="1672"/>
                      </a:cubicBezTo>
                      <a:lnTo>
                        <a:pt x="153" y="9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3" name="Google Shape;15613;p22"/>
                <p:cNvSpPr/>
                <p:nvPr/>
              </p:nvSpPr>
              <p:spPr>
                <a:xfrm>
                  <a:off x="-7517350" y="14027850"/>
                  <a:ext cx="118575" cy="68425"/>
                </a:xfrm>
                <a:custGeom>
                  <a:avLst/>
                  <a:gdLst/>
                  <a:ahLst/>
                  <a:cxnLst/>
                  <a:rect l="l" t="t" r="r" b="b"/>
                  <a:pathLst>
                    <a:path w="4743" h="2737" extrusionOk="0">
                      <a:moveTo>
                        <a:pt x="92" y="0"/>
                      </a:moveTo>
                      <a:lnTo>
                        <a:pt x="31" y="61"/>
                      </a:lnTo>
                      <a:lnTo>
                        <a:pt x="0" y="61"/>
                      </a:lnTo>
                      <a:lnTo>
                        <a:pt x="31" y="92"/>
                      </a:lnTo>
                      <a:lnTo>
                        <a:pt x="152" y="122"/>
                      </a:lnTo>
                      <a:lnTo>
                        <a:pt x="4560" y="2675"/>
                      </a:lnTo>
                      <a:lnTo>
                        <a:pt x="4621" y="2736"/>
                      </a:lnTo>
                      <a:lnTo>
                        <a:pt x="4742" y="2675"/>
                      </a:lnTo>
                      <a:lnTo>
                        <a:pt x="4651" y="2645"/>
                      </a:lnTo>
                      <a:lnTo>
                        <a:pt x="4590" y="2584"/>
                      </a:lnTo>
                      <a:lnTo>
                        <a:pt x="183" y="6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4" name="Google Shape;15614;p22"/>
                <p:cNvSpPr/>
                <p:nvPr/>
              </p:nvSpPr>
              <p:spPr>
                <a:xfrm>
                  <a:off x="-7516600" y="14049875"/>
                  <a:ext cx="196850" cy="114775"/>
                </a:xfrm>
                <a:custGeom>
                  <a:avLst/>
                  <a:gdLst/>
                  <a:ahLst/>
                  <a:cxnLst/>
                  <a:rect l="l" t="t" r="r" b="b"/>
                  <a:pathLst>
                    <a:path w="7874" h="4591" extrusionOk="0">
                      <a:moveTo>
                        <a:pt x="7813" y="1"/>
                      </a:moveTo>
                      <a:lnTo>
                        <a:pt x="4864" y="1703"/>
                      </a:lnTo>
                      <a:lnTo>
                        <a:pt x="4743" y="1764"/>
                      </a:lnTo>
                      <a:lnTo>
                        <a:pt x="4712" y="1794"/>
                      </a:lnTo>
                      <a:lnTo>
                        <a:pt x="4591" y="1855"/>
                      </a:lnTo>
                      <a:lnTo>
                        <a:pt x="4530" y="1916"/>
                      </a:lnTo>
                      <a:lnTo>
                        <a:pt x="122" y="4439"/>
                      </a:lnTo>
                      <a:lnTo>
                        <a:pt x="31" y="4499"/>
                      </a:lnTo>
                      <a:lnTo>
                        <a:pt x="1" y="4530"/>
                      </a:lnTo>
                      <a:lnTo>
                        <a:pt x="31" y="4560"/>
                      </a:lnTo>
                      <a:lnTo>
                        <a:pt x="122" y="4591"/>
                      </a:lnTo>
                      <a:lnTo>
                        <a:pt x="183" y="4560"/>
                      </a:lnTo>
                      <a:lnTo>
                        <a:pt x="4591" y="2007"/>
                      </a:lnTo>
                      <a:lnTo>
                        <a:pt x="4682" y="1977"/>
                      </a:lnTo>
                      <a:lnTo>
                        <a:pt x="4712" y="1946"/>
                      </a:lnTo>
                      <a:lnTo>
                        <a:pt x="4834" y="1855"/>
                      </a:lnTo>
                      <a:lnTo>
                        <a:pt x="4895" y="1825"/>
                      </a:lnTo>
                      <a:lnTo>
                        <a:pt x="7873" y="123"/>
                      </a:lnTo>
                      <a:cubicBezTo>
                        <a:pt x="7873" y="92"/>
                        <a:pt x="7873" y="31"/>
                        <a:pt x="7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5" name="Google Shape;15615;p22"/>
                <p:cNvSpPr/>
                <p:nvPr/>
              </p:nvSpPr>
              <p:spPr>
                <a:xfrm>
                  <a:off x="-7518875" y="14164625"/>
                  <a:ext cx="3075" cy="16750"/>
                </a:xfrm>
                <a:custGeom>
                  <a:avLst/>
                  <a:gdLst/>
                  <a:ahLst/>
                  <a:cxnLst/>
                  <a:rect l="l" t="t" r="r" b="b"/>
                  <a:pathLst>
                    <a:path w="123" h="670" extrusionOk="0">
                      <a:moveTo>
                        <a:pt x="1" y="1"/>
                      </a:moveTo>
                      <a:lnTo>
                        <a:pt x="1" y="213"/>
                      </a:lnTo>
                      <a:lnTo>
                        <a:pt x="1" y="669"/>
                      </a:lnTo>
                      <a:cubicBezTo>
                        <a:pt x="61" y="669"/>
                        <a:pt x="92" y="609"/>
                        <a:pt x="122" y="609"/>
                      </a:cubicBezTo>
                      <a:lnTo>
                        <a:pt x="122" y="213"/>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6" name="Google Shape;15616;p22"/>
                <p:cNvSpPr/>
                <p:nvPr/>
              </p:nvSpPr>
              <p:spPr>
                <a:xfrm>
                  <a:off x="-7518875" y="14160075"/>
                  <a:ext cx="2300" cy="3825"/>
                </a:xfrm>
                <a:custGeom>
                  <a:avLst/>
                  <a:gdLst/>
                  <a:ahLst/>
                  <a:cxnLst/>
                  <a:rect l="l" t="t" r="r" b="b"/>
                  <a:pathLst>
                    <a:path w="92" h="153" extrusionOk="0">
                      <a:moveTo>
                        <a:pt x="1" y="0"/>
                      </a:moveTo>
                      <a:lnTo>
                        <a:pt x="1" y="91"/>
                      </a:lnTo>
                      <a:lnTo>
                        <a:pt x="92" y="152"/>
                      </a:lnTo>
                      <a:lnTo>
                        <a:pt x="61" y="122"/>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7" name="Google Shape;15617;p22"/>
                <p:cNvSpPr/>
                <p:nvPr/>
              </p:nvSpPr>
              <p:spPr>
                <a:xfrm>
                  <a:off x="-7520400" y="14162350"/>
                  <a:ext cx="37275" cy="20550"/>
                </a:xfrm>
                <a:custGeom>
                  <a:avLst/>
                  <a:gdLst/>
                  <a:ahLst/>
                  <a:cxnLst/>
                  <a:rect l="l" t="t" r="r" b="b"/>
                  <a:pathLst>
                    <a:path w="1491" h="822" extrusionOk="0">
                      <a:moveTo>
                        <a:pt x="1" y="0"/>
                      </a:moveTo>
                      <a:lnTo>
                        <a:pt x="62" y="92"/>
                      </a:lnTo>
                      <a:lnTo>
                        <a:pt x="183" y="304"/>
                      </a:lnTo>
                      <a:lnTo>
                        <a:pt x="366" y="608"/>
                      </a:lnTo>
                      <a:cubicBezTo>
                        <a:pt x="426" y="608"/>
                        <a:pt x="457" y="548"/>
                        <a:pt x="457" y="548"/>
                      </a:cubicBezTo>
                      <a:lnTo>
                        <a:pt x="274" y="244"/>
                      </a:lnTo>
                      <a:lnTo>
                        <a:pt x="609" y="456"/>
                      </a:lnTo>
                      <a:lnTo>
                        <a:pt x="639" y="456"/>
                      </a:lnTo>
                      <a:cubicBezTo>
                        <a:pt x="913" y="608"/>
                        <a:pt x="1186" y="700"/>
                        <a:pt x="1490" y="821"/>
                      </a:cubicBezTo>
                      <a:lnTo>
                        <a:pt x="214" y="92"/>
                      </a:lnTo>
                      <a:lnTo>
                        <a:pt x="153" y="61"/>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8" name="Google Shape;15618;p22"/>
                <p:cNvSpPr/>
                <p:nvPr/>
              </p:nvSpPr>
              <p:spPr>
                <a:xfrm>
                  <a:off x="-8227100" y="13756575"/>
                  <a:ext cx="38025" cy="129200"/>
                </a:xfrm>
                <a:custGeom>
                  <a:avLst/>
                  <a:gdLst/>
                  <a:ahLst/>
                  <a:cxnLst/>
                  <a:rect l="l" t="t" r="r" b="b"/>
                  <a:pathLst>
                    <a:path w="1521" h="5168" extrusionOk="0">
                      <a:moveTo>
                        <a:pt x="1" y="0"/>
                      </a:moveTo>
                      <a:lnTo>
                        <a:pt x="1" y="122"/>
                      </a:lnTo>
                      <a:lnTo>
                        <a:pt x="1429" y="2614"/>
                      </a:lnTo>
                      <a:lnTo>
                        <a:pt x="1" y="5168"/>
                      </a:lnTo>
                      <a:lnTo>
                        <a:pt x="1490" y="2584"/>
                      </a:lnTo>
                      <a:lnTo>
                        <a:pt x="1521" y="2584"/>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9" name="Google Shape;15619;p22"/>
                <p:cNvSpPr/>
                <p:nvPr/>
              </p:nvSpPr>
              <p:spPr>
                <a:xfrm>
                  <a:off x="-8268875" y="13756575"/>
                  <a:ext cx="38775" cy="129200"/>
                </a:xfrm>
                <a:custGeom>
                  <a:avLst/>
                  <a:gdLst/>
                  <a:ahLst/>
                  <a:cxnLst/>
                  <a:rect l="l" t="t" r="r" b="b"/>
                  <a:pathLst>
                    <a:path w="1551" h="5168" extrusionOk="0">
                      <a:moveTo>
                        <a:pt x="1550" y="0"/>
                      </a:moveTo>
                      <a:lnTo>
                        <a:pt x="1429" y="31"/>
                      </a:lnTo>
                      <a:lnTo>
                        <a:pt x="0" y="2584"/>
                      </a:lnTo>
                      <a:lnTo>
                        <a:pt x="31" y="2584"/>
                      </a:lnTo>
                      <a:lnTo>
                        <a:pt x="1550" y="5168"/>
                      </a:lnTo>
                      <a:lnTo>
                        <a:pt x="61" y="2614"/>
                      </a:lnTo>
                      <a:lnTo>
                        <a:pt x="1550" y="122"/>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0" name="Google Shape;15620;p22"/>
                <p:cNvSpPr/>
                <p:nvPr/>
              </p:nvSpPr>
              <p:spPr>
                <a:xfrm>
                  <a:off x="-8268875" y="13896400"/>
                  <a:ext cx="38775" cy="76000"/>
                </a:xfrm>
                <a:custGeom>
                  <a:avLst/>
                  <a:gdLst/>
                  <a:ahLst/>
                  <a:cxnLst/>
                  <a:rect l="l" t="t" r="r" b="b"/>
                  <a:pathLst>
                    <a:path w="1551" h="3040" extrusionOk="0">
                      <a:moveTo>
                        <a:pt x="1550" y="0"/>
                      </a:moveTo>
                      <a:lnTo>
                        <a:pt x="31" y="2584"/>
                      </a:lnTo>
                      <a:lnTo>
                        <a:pt x="0" y="2584"/>
                      </a:lnTo>
                      <a:lnTo>
                        <a:pt x="182" y="2918"/>
                      </a:lnTo>
                      <a:cubicBezTo>
                        <a:pt x="274" y="2948"/>
                        <a:pt x="304" y="2979"/>
                        <a:pt x="365" y="3040"/>
                      </a:cubicBezTo>
                      <a:lnTo>
                        <a:pt x="122" y="2523"/>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1" name="Google Shape;15621;p22"/>
                <p:cNvSpPr/>
                <p:nvPr/>
              </p:nvSpPr>
              <p:spPr>
                <a:xfrm>
                  <a:off x="-8227100" y="13896400"/>
                  <a:ext cx="38800" cy="93475"/>
                </a:xfrm>
                <a:custGeom>
                  <a:avLst/>
                  <a:gdLst/>
                  <a:ahLst/>
                  <a:cxnLst/>
                  <a:rect l="l" t="t" r="r" b="b"/>
                  <a:pathLst>
                    <a:path w="1552" h="3739" extrusionOk="0">
                      <a:moveTo>
                        <a:pt x="1" y="0"/>
                      </a:moveTo>
                      <a:lnTo>
                        <a:pt x="1429" y="2523"/>
                      </a:lnTo>
                      <a:lnTo>
                        <a:pt x="761" y="3708"/>
                      </a:lnTo>
                      <a:cubicBezTo>
                        <a:pt x="791" y="3708"/>
                        <a:pt x="822" y="3708"/>
                        <a:pt x="882" y="3739"/>
                      </a:cubicBezTo>
                      <a:lnTo>
                        <a:pt x="1551" y="2584"/>
                      </a:lnTo>
                      <a:lnTo>
                        <a:pt x="1521" y="258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2" name="Google Shape;15622;p22"/>
                <p:cNvSpPr/>
                <p:nvPr/>
              </p:nvSpPr>
              <p:spPr>
                <a:xfrm>
                  <a:off x="-8317525" y="13872075"/>
                  <a:ext cx="9900" cy="19025"/>
                </a:xfrm>
                <a:custGeom>
                  <a:avLst/>
                  <a:gdLst/>
                  <a:ahLst/>
                  <a:cxnLst/>
                  <a:rect l="l" t="t" r="r" b="b"/>
                  <a:pathLst>
                    <a:path w="396" h="761" extrusionOk="0">
                      <a:moveTo>
                        <a:pt x="1" y="0"/>
                      </a:moveTo>
                      <a:lnTo>
                        <a:pt x="1" y="213"/>
                      </a:lnTo>
                      <a:lnTo>
                        <a:pt x="335" y="760"/>
                      </a:lnTo>
                      <a:lnTo>
                        <a:pt x="396" y="699"/>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3" name="Google Shape;15623;p22"/>
                <p:cNvSpPr/>
                <p:nvPr/>
              </p:nvSpPr>
              <p:spPr>
                <a:xfrm>
                  <a:off x="-8301550" y="13821150"/>
                  <a:ext cx="71450" cy="67675"/>
                </a:xfrm>
                <a:custGeom>
                  <a:avLst/>
                  <a:gdLst/>
                  <a:ahLst/>
                  <a:cxnLst/>
                  <a:rect l="l" t="t" r="r" b="b"/>
                  <a:pathLst>
                    <a:path w="2858" h="2707" extrusionOk="0">
                      <a:moveTo>
                        <a:pt x="91" y="1"/>
                      </a:moveTo>
                      <a:cubicBezTo>
                        <a:pt x="61" y="31"/>
                        <a:pt x="61" y="62"/>
                        <a:pt x="0" y="122"/>
                      </a:cubicBezTo>
                      <a:lnTo>
                        <a:pt x="1277" y="122"/>
                      </a:lnTo>
                      <a:lnTo>
                        <a:pt x="2736" y="2645"/>
                      </a:lnTo>
                      <a:lnTo>
                        <a:pt x="2857" y="2706"/>
                      </a:lnTo>
                      <a:lnTo>
                        <a:pt x="2857" y="2585"/>
                      </a:lnTo>
                      <a:lnTo>
                        <a:pt x="13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4" name="Google Shape;15624;p22"/>
                <p:cNvSpPr/>
                <p:nvPr/>
              </p:nvSpPr>
              <p:spPr>
                <a:xfrm>
                  <a:off x="-8227100" y="13893350"/>
                  <a:ext cx="114025" cy="67650"/>
                </a:xfrm>
                <a:custGeom>
                  <a:avLst/>
                  <a:gdLst/>
                  <a:ahLst/>
                  <a:cxnLst/>
                  <a:rect l="l" t="t" r="r" b="b"/>
                  <a:pathLst>
                    <a:path w="4561" h="2706" extrusionOk="0">
                      <a:moveTo>
                        <a:pt x="1" y="0"/>
                      </a:moveTo>
                      <a:lnTo>
                        <a:pt x="1" y="122"/>
                      </a:lnTo>
                      <a:lnTo>
                        <a:pt x="1490" y="2706"/>
                      </a:lnTo>
                      <a:lnTo>
                        <a:pt x="4469" y="2706"/>
                      </a:lnTo>
                      <a:lnTo>
                        <a:pt x="4560" y="2645"/>
                      </a:lnTo>
                      <a:lnTo>
                        <a:pt x="4469" y="2584"/>
                      </a:lnTo>
                      <a:lnTo>
                        <a:pt x="1551" y="2584"/>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5" name="Google Shape;15625;p22"/>
                <p:cNvSpPr/>
                <p:nvPr/>
              </p:nvSpPr>
              <p:spPr>
                <a:xfrm>
                  <a:off x="-8151100" y="13891075"/>
                  <a:ext cx="39550" cy="66125"/>
                </a:xfrm>
                <a:custGeom>
                  <a:avLst/>
                  <a:gdLst/>
                  <a:ahLst/>
                  <a:cxnLst/>
                  <a:rect l="l" t="t" r="r" b="b"/>
                  <a:pathLst>
                    <a:path w="1582" h="2645" extrusionOk="0">
                      <a:moveTo>
                        <a:pt x="122" y="0"/>
                      </a:moveTo>
                      <a:lnTo>
                        <a:pt x="61" y="61"/>
                      </a:lnTo>
                      <a:lnTo>
                        <a:pt x="0" y="61"/>
                      </a:lnTo>
                      <a:lnTo>
                        <a:pt x="1490" y="2584"/>
                      </a:lnTo>
                      <a:lnTo>
                        <a:pt x="1581" y="2645"/>
                      </a:lnTo>
                      <a:lnTo>
                        <a:pt x="1581" y="2554"/>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6" name="Google Shape;15626;p22"/>
                <p:cNvSpPr/>
                <p:nvPr/>
              </p:nvSpPr>
              <p:spPr>
                <a:xfrm>
                  <a:off x="-8279525" y="13893350"/>
                  <a:ext cx="49425" cy="67650"/>
                </a:xfrm>
                <a:custGeom>
                  <a:avLst/>
                  <a:gdLst/>
                  <a:ahLst/>
                  <a:cxnLst/>
                  <a:rect l="l" t="t" r="r" b="b"/>
                  <a:pathLst>
                    <a:path w="1977" h="2706" extrusionOk="0">
                      <a:moveTo>
                        <a:pt x="1976" y="0"/>
                      </a:moveTo>
                      <a:lnTo>
                        <a:pt x="1916" y="31"/>
                      </a:lnTo>
                      <a:lnTo>
                        <a:pt x="426" y="2584"/>
                      </a:lnTo>
                      <a:lnTo>
                        <a:pt x="1" y="2584"/>
                      </a:lnTo>
                      <a:lnTo>
                        <a:pt x="122" y="2706"/>
                      </a:lnTo>
                      <a:lnTo>
                        <a:pt x="457" y="2706"/>
                      </a:lnTo>
                      <a:lnTo>
                        <a:pt x="1976" y="122"/>
                      </a:lnTo>
                      <a:lnTo>
                        <a:pt x="19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7" name="Google Shape;15627;p22"/>
                <p:cNvSpPr/>
                <p:nvPr/>
              </p:nvSpPr>
              <p:spPr>
                <a:xfrm>
                  <a:off x="-8315250" y="13890300"/>
                  <a:ext cx="83625" cy="15225"/>
                </a:xfrm>
                <a:custGeom>
                  <a:avLst/>
                  <a:gdLst/>
                  <a:ahLst/>
                  <a:cxnLst/>
                  <a:rect l="l" t="t" r="r" b="b"/>
                  <a:pathLst>
                    <a:path w="3345" h="609" extrusionOk="0">
                      <a:moveTo>
                        <a:pt x="244" y="1"/>
                      </a:moveTo>
                      <a:lnTo>
                        <a:pt x="214" y="31"/>
                      </a:lnTo>
                      <a:lnTo>
                        <a:pt x="1" y="457"/>
                      </a:lnTo>
                      <a:cubicBezTo>
                        <a:pt x="1" y="487"/>
                        <a:pt x="31" y="578"/>
                        <a:pt x="31" y="609"/>
                      </a:cubicBezTo>
                      <a:lnTo>
                        <a:pt x="335" y="122"/>
                      </a:lnTo>
                      <a:lnTo>
                        <a:pt x="3253" y="122"/>
                      </a:lnTo>
                      <a:lnTo>
                        <a:pt x="3345" y="31"/>
                      </a:lnTo>
                      <a:lnTo>
                        <a:pt x="32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8" name="Google Shape;15628;p22"/>
                <p:cNvSpPr/>
                <p:nvPr/>
              </p:nvSpPr>
              <p:spPr>
                <a:xfrm>
                  <a:off x="-8227100" y="13821150"/>
                  <a:ext cx="114025" cy="67675"/>
                </a:xfrm>
                <a:custGeom>
                  <a:avLst/>
                  <a:gdLst/>
                  <a:ahLst/>
                  <a:cxnLst/>
                  <a:rect l="l" t="t" r="r" b="b"/>
                  <a:pathLst>
                    <a:path w="4561" h="2707" extrusionOk="0">
                      <a:moveTo>
                        <a:pt x="1490" y="1"/>
                      </a:moveTo>
                      <a:lnTo>
                        <a:pt x="1" y="2585"/>
                      </a:lnTo>
                      <a:lnTo>
                        <a:pt x="1" y="2706"/>
                      </a:lnTo>
                      <a:lnTo>
                        <a:pt x="62" y="2645"/>
                      </a:lnTo>
                      <a:lnTo>
                        <a:pt x="1551" y="122"/>
                      </a:lnTo>
                      <a:lnTo>
                        <a:pt x="4469" y="122"/>
                      </a:lnTo>
                      <a:lnTo>
                        <a:pt x="4560" y="31"/>
                      </a:lnTo>
                      <a:lnTo>
                        <a:pt x="44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9" name="Google Shape;15629;p22"/>
                <p:cNvSpPr/>
                <p:nvPr/>
              </p:nvSpPr>
              <p:spPr>
                <a:xfrm>
                  <a:off x="-8226325" y="13824950"/>
                  <a:ext cx="114775" cy="67675"/>
                </a:xfrm>
                <a:custGeom>
                  <a:avLst/>
                  <a:gdLst/>
                  <a:ahLst/>
                  <a:cxnLst/>
                  <a:rect l="l" t="t" r="r" b="b"/>
                  <a:pathLst>
                    <a:path w="4591" h="2707" extrusionOk="0">
                      <a:moveTo>
                        <a:pt x="4590" y="1"/>
                      </a:moveTo>
                      <a:lnTo>
                        <a:pt x="4499" y="31"/>
                      </a:lnTo>
                      <a:lnTo>
                        <a:pt x="3009" y="2584"/>
                      </a:lnTo>
                      <a:lnTo>
                        <a:pt x="91" y="2584"/>
                      </a:lnTo>
                      <a:lnTo>
                        <a:pt x="0" y="2645"/>
                      </a:lnTo>
                      <a:lnTo>
                        <a:pt x="91" y="2706"/>
                      </a:lnTo>
                      <a:lnTo>
                        <a:pt x="3070" y="2706"/>
                      </a:lnTo>
                      <a:lnTo>
                        <a:pt x="3131" y="2645"/>
                      </a:lnTo>
                      <a:lnTo>
                        <a:pt x="4590" y="122"/>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0" name="Google Shape;15630;p22"/>
                <p:cNvSpPr/>
                <p:nvPr/>
              </p:nvSpPr>
              <p:spPr>
                <a:xfrm>
                  <a:off x="-8220250" y="13757325"/>
                  <a:ext cx="106400" cy="61575"/>
                </a:xfrm>
                <a:custGeom>
                  <a:avLst/>
                  <a:gdLst/>
                  <a:ahLst/>
                  <a:cxnLst/>
                  <a:rect l="l" t="t" r="r" b="b"/>
                  <a:pathLst>
                    <a:path w="4256" h="2463" extrusionOk="0">
                      <a:moveTo>
                        <a:pt x="4256" y="2463"/>
                      </a:moveTo>
                      <a:lnTo>
                        <a:pt x="4256" y="246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1" name="Google Shape;15631;p22"/>
                <p:cNvSpPr/>
                <p:nvPr/>
              </p:nvSpPr>
              <p:spPr>
                <a:xfrm>
                  <a:off x="-8176175" y="13958700"/>
                  <a:ext cx="64625" cy="38775"/>
                </a:xfrm>
                <a:custGeom>
                  <a:avLst/>
                  <a:gdLst/>
                  <a:ahLst/>
                  <a:cxnLst/>
                  <a:rect l="l" t="t" r="r" b="b"/>
                  <a:pathLst>
                    <a:path w="2585" h="1551" extrusionOk="0">
                      <a:moveTo>
                        <a:pt x="2554" y="0"/>
                      </a:moveTo>
                      <a:lnTo>
                        <a:pt x="2493" y="31"/>
                      </a:lnTo>
                      <a:lnTo>
                        <a:pt x="0" y="1490"/>
                      </a:lnTo>
                      <a:cubicBezTo>
                        <a:pt x="0" y="1520"/>
                        <a:pt x="61" y="1551"/>
                        <a:pt x="61" y="1551"/>
                      </a:cubicBezTo>
                      <a:lnTo>
                        <a:pt x="1125" y="943"/>
                      </a:lnTo>
                      <a:lnTo>
                        <a:pt x="2523" y="122"/>
                      </a:lnTo>
                      <a:lnTo>
                        <a:pt x="2584" y="92"/>
                      </a:lnTo>
                      <a:lnTo>
                        <a:pt x="2554" y="92"/>
                      </a:lnTo>
                      <a:lnTo>
                        <a:pt x="2584" y="31"/>
                      </a:lnTo>
                      <a:lnTo>
                        <a:pt x="25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2" name="Google Shape;15632;p22"/>
                <p:cNvSpPr/>
                <p:nvPr/>
              </p:nvSpPr>
              <p:spPr>
                <a:xfrm>
                  <a:off x="-8241525" y="13755800"/>
                  <a:ext cx="11425" cy="6100"/>
                </a:xfrm>
                <a:custGeom>
                  <a:avLst/>
                  <a:gdLst/>
                  <a:ahLst/>
                  <a:cxnLst/>
                  <a:rect l="l" t="t" r="r" b="b"/>
                  <a:pathLst>
                    <a:path w="457" h="244" extrusionOk="0">
                      <a:moveTo>
                        <a:pt x="304" y="1"/>
                      </a:moveTo>
                      <a:lnTo>
                        <a:pt x="0" y="153"/>
                      </a:lnTo>
                      <a:lnTo>
                        <a:pt x="0" y="244"/>
                      </a:lnTo>
                      <a:lnTo>
                        <a:pt x="335" y="62"/>
                      </a:lnTo>
                      <a:lnTo>
                        <a:pt x="4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3" name="Google Shape;15633;p22"/>
                <p:cNvSpPr/>
                <p:nvPr/>
              </p:nvSpPr>
              <p:spPr>
                <a:xfrm>
                  <a:off x="-8230125" y="13755800"/>
                  <a:ext cx="3050" cy="133775"/>
                </a:xfrm>
                <a:custGeom>
                  <a:avLst/>
                  <a:gdLst/>
                  <a:ahLst/>
                  <a:cxnLst/>
                  <a:rect l="l" t="t" r="r" b="b"/>
                  <a:pathLst>
                    <a:path w="122" h="5351" extrusionOk="0">
                      <a:moveTo>
                        <a:pt x="0" y="1"/>
                      </a:moveTo>
                      <a:lnTo>
                        <a:pt x="0" y="31"/>
                      </a:lnTo>
                      <a:lnTo>
                        <a:pt x="0" y="153"/>
                      </a:lnTo>
                      <a:lnTo>
                        <a:pt x="0" y="5199"/>
                      </a:lnTo>
                      <a:lnTo>
                        <a:pt x="0" y="5320"/>
                      </a:lnTo>
                      <a:lnTo>
                        <a:pt x="31" y="5350"/>
                      </a:lnTo>
                      <a:lnTo>
                        <a:pt x="122" y="5320"/>
                      </a:lnTo>
                      <a:lnTo>
                        <a:pt x="122" y="5199"/>
                      </a:lnTo>
                      <a:lnTo>
                        <a:pt x="122" y="153"/>
                      </a:lnTo>
                      <a:lnTo>
                        <a:pt x="122" y="31"/>
                      </a:lnTo>
                      <a:lnTo>
                        <a:pt x="91" y="1"/>
                      </a:lnTo>
                      <a:lnTo>
                        <a:pt x="31" y="3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4" name="Google Shape;15634;p22"/>
                <p:cNvSpPr/>
                <p:nvPr/>
              </p:nvSpPr>
              <p:spPr>
                <a:xfrm>
                  <a:off x="-8229375" y="13892600"/>
                  <a:ext cx="3075" cy="92725"/>
                </a:xfrm>
                <a:custGeom>
                  <a:avLst/>
                  <a:gdLst/>
                  <a:ahLst/>
                  <a:cxnLst/>
                  <a:rect l="l" t="t" r="r" b="b"/>
                  <a:pathLst>
                    <a:path w="123" h="3709" extrusionOk="0">
                      <a:moveTo>
                        <a:pt x="61" y="0"/>
                      </a:moveTo>
                      <a:lnTo>
                        <a:pt x="1" y="30"/>
                      </a:lnTo>
                      <a:lnTo>
                        <a:pt x="1" y="152"/>
                      </a:lnTo>
                      <a:lnTo>
                        <a:pt x="1" y="3678"/>
                      </a:lnTo>
                      <a:cubicBezTo>
                        <a:pt x="61" y="3678"/>
                        <a:pt x="92" y="3708"/>
                        <a:pt x="122" y="3708"/>
                      </a:cubicBezTo>
                      <a:lnTo>
                        <a:pt x="122" y="122"/>
                      </a:lnTo>
                      <a:lnTo>
                        <a:pt x="122" y="30"/>
                      </a:lnTo>
                      <a:lnTo>
                        <a:pt x="92" y="30"/>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5" name="Google Shape;15635;p22"/>
                <p:cNvSpPr/>
                <p:nvPr/>
              </p:nvSpPr>
              <p:spPr>
                <a:xfrm>
                  <a:off x="-8309925" y="13843200"/>
                  <a:ext cx="80575" cy="47900"/>
                </a:xfrm>
                <a:custGeom>
                  <a:avLst/>
                  <a:gdLst/>
                  <a:ahLst/>
                  <a:cxnLst/>
                  <a:rect l="l" t="t" r="r" b="b"/>
                  <a:pathLst>
                    <a:path w="3223" h="1916" extrusionOk="0">
                      <a:moveTo>
                        <a:pt x="31" y="0"/>
                      </a:moveTo>
                      <a:cubicBezTo>
                        <a:pt x="31" y="31"/>
                        <a:pt x="1" y="61"/>
                        <a:pt x="1" y="92"/>
                      </a:cubicBezTo>
                      <a:lnTo>
                        <a:pt x="3071" y="1885"/>
                      </a:lnTo>
                      <a:lnTo>
                        <a:pt x="3132" y="1915"/>
                      </a:lnTo>
                      <a:lnTo>
                        <a:pt x="3223" y="1854"/>
                      </a:lnTo>
                      <a:lnTo>
                        <a:pt x="3192" y="1824"/>
                      </a:lnTo>
                      <a:lnTo>
                        <a:pt x="3132" y="1763"/>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6" name="Google Shape;15636;p22"/>
                <p:cNvSpPr/>
                <p:nvPr/>
              </p:nvSpPr>
              <p:spPr>
                <a:xfrm>
                  <a:off x="-8229375" y="13891075"/>
                  <a:ext cx="117825" cy="68400"/>
                </a:xfrm>
                <a:custGeom>
                  <a:avLst/>
                  <a:gdLst/>
                  <a:ahLst/>
                  <a:cxnLst/>
                  <a:rect l="l" t="t" r="r" b="b"/>
                  <a:pathLst>
                    <a:path w="4713" h="2736" extrusionOk="0">
                      <a:moveTo>
                        <a:pt x="122" y="0"/>
                      </a:moveTo>
                      <a:lnTo>
                        <a:pt x="1" y="61"/>
                      </a:lnTo>
                      <a:lnTo>
                        <a:pt x="92" y="91"/>
                      </a:lnTo>
                      <a:lnTo>
                        <a:pt x="153" y="122"/>
                      </a:lnTo>
                      <a:lnTo>
                        <a:pt x="4560" y="2675"/>
                      </a:lnTo>
                      <a:lnTo>
                        <a:pt x="4651" y="2736"/>
                      </a:lnTo>
                      <a:lnTo>
                        <a:pt x="4682" y="2736"/>
                      </a:lnTo>
                      <a:lnTo>
                        <a:pt x="4712" y="2705"/>
                      </a:lnTo>
                      <a:lnTo>
                        <a:pt x="4712" y="2645"/>
                      </a:lnTo>
                      <a:lnTo>
                        <a:pt x="4621" y="2584"/>
                      </a:lnTo>
                      <a:lnTo>
                        <a:pt x="213" y="6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7" name="Google Shape;15637;p22"/>
                <p:cNvSpPr/>
                <p:nvPr/>
              </p:nvSpPr>
              <p:spPr>
                <a:xfrm>
                  <a:off x="-8302325" y="13821925"/>
                  <a:ext cx="190000" cy="110950"/>
                </a:xfrm>
                <a:custGeom>
                  <a:avLst/>
                  <a:gdLst/>
                  <a:ahLst/>
                  <a:cxnLst/>
                  <a:rect l="l" t="t" r="r" b="b"/>
                  <a:pathLst>
                    <a:path w="7600" h="4438" extrusionOk="0">
                      <a:moveTo>
                        <a:pt x="7569" y="0"/>
                      </a:moveTo>
                      <a:lnTo>
                        <a:pt x="7478" y="31"/>
                      </a:lnTo>
                      <a:lnTo>
                        <a:pt x="3071" y="2584"/>
                      </a:lnTo>
                      <a:lnTo>
                        <a:pt x="3010" y="2614"/>
                      </a:lnTo>
                      <a:lnTo>
                        <a:pt x="2979" y="2675"/>
                      </a:lnTo>
                      <a:lnTo>
                        <a:pt x="2858" y="2736"/>
                      </a:lnTo>
                      <a:lnTo>
                        <a:pt x="2767" y="2766"/>
                      </a:lnTo>
                      <a:lnTo>
                        <a:pt x="1" y="4377"/>
                      </a:lnTo>
                      <a:cubicBezTo>
                        <a:pt x="1" y="4408"/>
                        <a:pt x="31" y="4438"/>
                        <a:pt x="92" y="4438"/>
                      </a:cubicBezTo>
                      <a:lnTo>
                        <a:pt x="2858" y="2857"/>
                      </a:lnTo>
                      <a:lnTo>
                        <a:pt x="2888" y="2857"/>
                      </a:lnTo>
                      <a:lnTo>
                        <a:pt x="2919" y="2827"/>
                      </a:lnTo>
                      <a:lnTo>
                        <a:pt x="3040" y="2736"/>
                      </a:lnTo>
                      <a:lnTo>
                        <a:pt x="3131" y="2705"/>
                      </a:lnTo>
                      <a:lnTo>
                        <a:pt x="7539" y="152"/>
                      </a:lnTo>
                      <a:lnTo>
                        <a:pt x="7600" y="122"/>
                      </a:lnTo>
                      <a:lnTo>
                        <a:pt x="7600" y="31"/>
                      </a:lnTo>
                      <a:lnTo>
                        <a:pt x="7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8" name="Google Shape;15638;p22"/>
                <p:cNvSpPr/>
                <p:nvPr/>
              </p:nvSpPr>
              <p:spPr>
                <a:xfrm>
                  <a:off x="-8268875" y="13543050"/>
                  <a:ext cx="38775" cy="69175"/>
                </a:xfrm>
                <a:custGeom>
                  <a:avLst/>
                  <a:gdLst/>
                  <a:ahLst/>
                  <a:cxnLst/>
                  <a:rect l="l" t="t" r="r" b="b"/>
                  <a:pathLst>
                    <a:path w="1551" h="2767" extrusionOk="0">
                      <a:moveTo>
                        <a:pt x="213" y="0"/>
                      </a:moveTo>
                      <a:lnTo>
                        <a:pt x="213" y="0"/>
                      </a:lnTo>
                      <a:cubicBezTo>
                        <a:pt x="152" y="30"/>
                        <a:pt x="122" y="61"/>
                        <a:pt x="31" y="91"/>
                      </a:cubicBezTo>
                      <a:lnTo>
                        <a:pt x="0" y="182"/>
                      </a:lnTo>
                      <a:lnTo>
                        <a:pt x="31" y="182"/>
                      </a:lnTo>
                      <a:lnTo>
                        <a:pt x="1550" y="2766"/>
                      </a:lnTo>
                      <a:lnTo>
                        <a:pt x="122" y="213"/>
                      </a:lnTo>
                      <a:lnTo>
                        <a:pt x="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9" name="Google Shape;15639;p22"/>
                <p:cNvSpPr/>
                <p:nvPr/>
              </p:nvSpPr>
              <p:spPr>
                <a:xfrm>
                  <a:off x="-8227100" y="13522525"/>
                  <a:ext cx="38025" cy="89700"/>
                </a:xfrm>
                <a:custGeom>
                  <a:avLst/>
                  <a:gdLst/>
                  <a:ahLst/>
                  <a:cxnLst/>
                  <a:rect l="l" t="t" r="r" b="b"/>
                  <a:pathLst>
                    <a:path w="1521" h="3588" extrusionOk="0">
                      <a:moveTo>
                        <a:pt x="852" y="0"/>
                      </a:moveTo>
                      <a:lnTo>
                        <a:pt x="1460" y="1034"/>
                      </a:lnTo>
                      <a:lnTo>
                        <a:pt x="1" y="3587"/>
                      </a:lnTo>
                      <a:lnTo>
                        <a:pt x="1490" y="1003"/>
                      </a:lnTo>
                      <a:lnTo>
                        <a:pt x="1521" y="1003"/>
                      </a:lnTo>
                      <a:lnTo>
                        <a:pt x="9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0" name="Google Shape;15640;p22"/>
                <p:cNvSpPr/>
                <p:nvPr/>
              </p:nvSpPr>
              <p:spPr>
                <a:xfrm>
                  <a:off x="-8227100" y="13621300"/>
                  <a:ext cx="38025" cy="130725"/>
                </a:xfrm>
                <a:custGeom>
                  <a:avLst/>
                  <a:gdLst/>
                  <a:ahLst/>
                  <a:cxnLst/>
                  <a:rect l="l" t="t" r="r" b="b"/>
                  <a:pathLst>
                    <a:path w="1521" h="5229" extrusionOk="0">
                      <a:moveTo>
                        <a:pt x="1" y="1"/>
                      </a:moveTo>
                      <a:lnTo>
                        <a:pt x="1429" y="2554"/>
                      </a:lnTo>
                      <a:lnTo>
                        <a:pt x="1" y="5107"/>
                      </a:lnTo>
                      <a:lnTo>
                        <a:pt x="1" y="5229"/>
                      </a:lnTo>
                      <a:lnTo>
                        <a:pt x="62" y="5168"/>
                      </a:lnTo>
                      <a:lnTo>
                        <a:pt x="1521" y="2645"/>
                      </a:lnTo>
                      <a:lnTo>
                        <a:pt x="1490" y="2645"/>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1" name="Google Shape;15641;p22"/>
                <p:cNvSpPr/>
                <p:nvPr/>
              </p:nvSpPr>
              <p:spPr>
                <a:xfrm>
                  <a:off x="-8268875" y="13621300"/>
                  <a:ext cx="38775" cy="130725"/>
                </a:xfrm>
                <a:custGeom>
                  <a:avLst/>
                  <a:gdLst/>
                  <a:ahLst/>
                  <a:cxnLst/>
                  <a:rect l="l" t="t" r="r" b="b"/>
                  <a:pathLst>
                    <a:path w="1551" h="5229" extrusionOk="0">
                      <a:moveTo>
                        <a:pt x="1550" y="1"/>
                      </a:moveTo>
                      <a:lnTo>
                        <a:pt x="61" y="2554"/>
                      </a:lnTo>
                      <a:lnTo>
                        <a:pt x="72" y="2573"/>
                      </a:lnTo>
                      <a:lnTo>
                        <a:pt x="1550" y="1"/>
                      </a:lnTo>
                      <a:close/>
                      <a:moveTo>
                        <a:pt x="72" y="2573"/>
                      </a:moveTo>
                      <a:lnTo>
                        <a:pt x="31" y="2645"/>
                      </a:lnTo>
                      <a:lnTo>
                        <a:pt x="0" y="2645"/>
                      </a:lnTo>
                      <a:lnTo>
                        <a:pt x="1429" y="5168"/>
                      </a:lnTo>
                      <a:lnTo>
                        <a:pt x="1550" y="5229"/>
                      </a:lnTo>
                      <a:lnTo>
                        <a:pt x="1550" y="5107"/>
                      </a:lnTo>
                      <a:lnTo>
                        <a:pt x="72"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2" name="Google Shape;15642;p22"/>
                <p:cNvSpPr/>
                <p:nvPr/>
              </p:nvSpPr>
              <p:spPr>
                <a:xfrm>
                  <a:off x="-8230125" y="13755800"/>
                  <a:ext cx="2300" cy="800"/>
                </a:xfrm>
                <a:custGeom>
                  <a:avLst/>
                  <a:gdLst/>
                  <a:ahLst/>
                  <a:cxnLst/>
                  <a:rect l="l" t="t" r="r" b="b"/>
                  <a:pathLst>
                    <a:path w="92" h="32" extrusionOk="0">
                      <a:moveTo>
                        <a:pt x="0" y="1"/>
                      </a:moveTo>
                      <a:lnTo>
                        <a:pt x="31" y="31"/>
                      </a:lnTo>
                      <a:lnTo>
                        <a:pt x="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3" name="Google Shape;15643;p22"/>
                <p:cNvSpPr/>
                <p:nvPr/>
              </p:nvSpPr>
              <p:spPr>
                <a:xfrm>
                  <a:off x="-8314475" y="13604600"/>
                  <a:ext cx="6850" cy="12925"/>
                </a:xfrm>
                <a:custGeom>
                  <a:avLst/>
                  <a:gdLst/>
                  <a:ahLst/>
                  <a:cxnLst/>
                  <a:rect l="l" t="t" r="r" b="b"/>
                  <a:pathLst>
                    <a:path w="274" h="517" extrusionOk="0">
                      <a:moveTo>
                        <a:pt x="31" y="0"/>
                      </a:moveTo>
                      <a:cubicBezTo>
                        <a:pt x="31" y="31"/>
                        <a:pt x="31" y="31"/>
                        <a:pt x="0" y="61"/>
                      </a:cubicBezTo>
                      <a:lnTo>
                        <a:pt x="0" y="152"/>
                      </a:lnTo>
                      <a:lnTo>
                        <a:pt x="213" y="517"/>
                      </a:lnTo>
                      <a:lnTo>
                        <a:pt x="274" y="456"/>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4" name="Google Shape;15644;p22"/>
                <p:cNvSpPr/>
                <p:nvPr/>
              </p:nvSpPr>
              <p:spPr>
                <a:xfrm>
                  <a:off x="-8274975" y="13547600"/>
                  <a:ext cx="44875" cy="67650"/>
                </a:xfrm>
                <a:custGeom>
                  <a:avLst/>
                  <a:gdLst/>
                  <a:ahLst/>
                  <a:cxnLst/>
                  <a:rect l="l" t="t" r="r" b="b"/>
                  <a:pathLst>
                    <a:path w="1795" h="2706" extrusionOk="0">
                      <a:moveTo>
                        <a:pt x="153" y="0"/>
                      </a:moveTo>
                      <a:cubicBezTo>
                        <a:pt x="123" y="31"/>
                        <a:pt x="62" y="61"/>
                        <a:pt x="1" y="122"/>
                      </a:cubicBezTo>
                      <a:lnTo>
                        <a:pt x="214" y="122"/>
                      </a:lnTo>
                      <a:lnTo>
                        <a:pt x="1673" y="2645"/>
                      </a:lnTo>
                      <a:lnTo>
                        <a:pt x="1794" y="2706"/>
                      </a:lnTo>
                      <a:lnTo>
                        <a:pt x="1794" y="2584"/>
                      </a:lnTo>
                      <a:lnTo>
                        <a:pt x="2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5" name="Google Shape;15645;p22"/>
                <p:cNvSpPr/>
                <p:nvPr/>
              </p:nvSpPr>
              <p:spPr>
                <a:xfrm>
                  <a:off x="-8227100" y="13619800"/>
                  <a:ext cx="114025" cy="67650"/>
                </a:xfrm>
                <a:custGeom>
                  <a:avLst/>
                  <a:gdLst/>
                  <a:ahLst/>
                  <a:cxnLst/>
                  <a:rect l="l" t="t" r="r" b="b"/>
                  <a:pathLst>
                    <a:path w="4561" h="2706" extrusionOk="0">
                      <a:moveTo>
                        <a:pt x="1" y="0"/>
                      </a:moveTo>
                      <a:lnTo>
                        <a:pt x="1" y="61"/>
                      </a:lnTo>
                      <a:lnTo>
                        <a:pt x="1490" y="2705"/>
                      </a:lnTo>
                      <a:lnTo>
                        <a:pt x="4469" y="2705"/>
                      </a:lnTo>
                      <a:lnTo>
                        <a:pt x="4560" y="2614"/>
                      </a:lnTo>
                      <a:lnTo>
                        <a:pt x="4469" y="2584"/>
                      </a:lnTo>
                      <a:lnTo>
                        <a:pt x="1551" y="2584"/>
                      </a:lnTo>
                      <a:lnTo>
                        <a:pt x="6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6" name="Google Shape;15646;p22"/>
                <p:cNvSpPr/>
                <p:nvPr/>
              </p:nvSpPr>
              <p:spPr>
                <a:xfrm>
                  <a:off x="-8224050" y="13616750"/>
                  <a:ext cx="112500" cy="66900"/>
                </a:xfrm>
                <a:custGeom>
                  <a:avLst/>
                  <a:gdLst/>
                  <a:ahLst/>
                  <a:cxnLst/>
                  <a:rect l="l" t="t" r="r" b="b"/>
                  <a:pathLst>
                    <a:path w="4500" h="2676" extrusionOk="0">
                      <a:moveTo>
                        <a:pt x="3040" y="0"/>
                      </a:moveTo>
                      <a:lnTo>
                        <a:pt x="2979" y="31"/>
                      </a:lnTo>
                      <a:lnTo>
                        <a:pt x="2949" y="31"/>
                      </a:lnTo>
                      <a:lnTo>
                        <a:pt x="0" y="92"/>
                      </a:lnTo>
                      <a:lnTo>
                        <a:pt x="2918" y="92"/>
                      </a:lnTo>
                      <a:lnTo>
                        <a:pt x="4408" y="2614"/>
                      </a:lnTo>
                      <a:lnTo>
                        <a:pt x="4499" y="2675"/>
                      </a:lnTo>
                      <a:lnTo>
                        <a:pt x="4499" y="2554"/>
                      </a:lnTo>
                      <a:lnTo>
                        <a:pt x="30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7" name="Google Shape;15647;p22"/>
                <p:cNvSpPr/>
                <p:nvPr/>
              </p:nvSpPr>
              <p:spPr>
                <a:xfrm>
                  <a:off x="-8303075" y="13619800"/>
                  <a:ext cx="72975" cy="67650"/>
                </a:xfrm>
                <a:custGeom>
                  <a:avLst/>
                  <a:gdLst/>
                  <a:ahLst/>
                  <a:cxnLst/>
                  <a:rect l="l" t="t" r="r" b="b"/>
                  <a:pathLst>
                    <a:path w="2919" h="2706" extrusionOk="0">
                      <a:moveTo>
                        <a:pt x="2918" y="0"/>
                      </a:moveTo>
                      <a:lnTo>
                        <a:pt x="2858" y="30"/>
                      </a:lnTo>
                      <a:lnTo>
                        <a:pt x="1368" y="2584"/>
                      </a:lnTo>
                      <a:lnTo>
                        <a:pt x="0" y="2584"/>
                      </a:lnTo>
                      <a:cubicBezTo>
                        <a:pt x="0" y="2614"/>
                        <a:pt x="31" y="2644"/>
                        <a:pt x="61" y="2705"/>
                      </a:cubicBezTo>
                      <a:lnTo>
                        <a:pt x="1399" y="2705"/>
                      </a:lnTo>
                      <a:lnTo>
                        <a:pt x="2918" y="122"/>
                      </a:ln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8" name="Google Shape;15648;p22"/>
                <p:cNvSpPr/>
                <p:nvPr/>
              </p:nvSpPr>
              <p:spPr>
                <a:xfrm>
                  <a:off x="-8318275" y="13616000"/>
                  <a:ext cx="86650" cy="19775"/>
                </a:xfrm>
                <a:custGeom>
                  <a:avLst/>
                  <a:gdLst/>
                  <a:ahLst/>
                  <a:cxnLst/>
                  <a:rect l="l" t="t" r="r" b="b"/>
                  <a:pathLst>
                    <a:path w="3466" h="791" extrusionOk="0">
                      <a:moveTo>
                        <a:pt x="365" y="0"/>
                      </a:moveTo>
                      <a:lnTo>
                        <a:pt x="335" y="30"/>
                      </a:lnTo>
                      <a:lnTo>
                        <a:pt x="0" y="608"/>
                      </a:lnTo>
                      <a:lnTo>
                        <a:pt x="0" y="790"/>
                      </a:lnTo>
                      <a:lnTo>
                        <a:pt x="426" y="61"/>
                      </a:lnTo>
                      <a:lnTo>
                        <a:pt x="3344" y="61"/>
                      </a:lnTo>
                      <a:lnTo>
                        <a:pt x="3466" y="30"/>
                      </a:lnTo>
                      <a:lnTo>
                        <a:pt x="33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9" name="Google Shape;15649;p22"/>
                <p:cNvSpPr/>
                <p:nvPr/>
              </p:nvSpPr>
              <p:spPr>
                <a:xfrm>
                  <a:off x="-8227100" y="13547600"/>
                  <a:ext cx="114025" cy="67650"/>
                </a:xfrm>
                <a:custGeom>
                  <a:avLst/>
                  <a:gdLst/>
                  <a:ahLst/>
                  <a:cxnLst/>
                  <a:rect l="l" t="t" r="r" b="b"/>
                  <a:pathLst>
                    <a:path w="4561" h="2706" extrusionOk="0">
                      <a:moveTo>
                        <a:pt x="1490" y="0"/>
                      </a:moveTo>
                      <a:lnTo>
                        <a:pt x="1" y="2584"/>
                      </a:lnTo>
                      <a:lnTo>
                        <a:pt x="1" y="2706"/>
                      </a:lnTo>
                      <a:lnTo>
                        <a:pt x="62" y="2645"/>
                      </a:lnTo>
                      <a:lnTo>
                        <a:pt x="1551" y="122"/>
                      </a:lnTo>
                      <a:lnTo>
                        <a:pt x="4469" y="122"/>
                      </a:lnTo>
                      <a:lnTo>
                        <a:pt x="4560" y="31"/>
                      </a:lnTo>
                      <a:lnTo>
                        <a:pt x="44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0" name="Google Shape;15650;p22"/>
                <p:cNvSpPr/>
                <p:nvPr/>
              </p:nvSpPr>
              <p:spPr>
                <a:xfrm>
                  <a:off x="-8226325" y="13551400"/>
                  <a:ext cx="114775" cy="67650"/>
                </a:xfrm>
                <a:custGeom>
                  <a:avLst/>
                  <a:gdLst/>
                  <a:ahLst/>
                  <a:cxnLst/>
                  <a:rect l="l" t="t" r="r" b="b"/>
                  <a:pathLst>
                    <a:path w="4591" h="2706" extrusionOk="0">
                      <a:moveTo>
                        <a:pt x="4590" y="0"/>
                      </a:moveTo>
                      <a:lnTo>
                        <a:pt x="4499" y="31"/>
                      </a:lnTo>
                      <a:lnTo>
                        <a:pt x="3009" y="2584"/>
                      </a:lnTo>
                      <a:lnTo>
                        <a:pt x="91" y="2584"/>
                      </a:lnTo>
                      <a:lnTo>
                        <a:pt x="0" y="2614"/>
                      </a:lnTo>
                      <a:lnTo>
                        <a:pt x="91" y="2706"/>
                      </a:lnTo>
                      <a:lnTo>
                        <a:pt x="3040" y="2645"/>
                      </a:lnTo>
                      <a:lnTo>
                        <a:pt x="3070" y="2645"/>
                      </a:lnTo>
                      <a:lnTo>
                        <a:pt x="3131" y="2614"/>
                      </a:lnTo>
                      <a:lnTo>
                        <a:pt x="4590" y="61"/>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1" name="Google Shape;15651;p22"/>
                <p:cNvSpPr/>
                <p:nvPr/>
              </p:nvSpPr>
              <p:spPr>
                <a:xfrm>
                  <a:off x="-8196700" y="13688950"/>
                  <a:ext cx="82850" cy="47875"/>
                </a:xfrm>
                <a:custGeom>
                  <a:avLst/>
                  <a:gdLst/>
                  <a:ahLst/>
                  <a:cxnLst/>
                  <a:rect l="l" t="t" r="r" b="b"/>
                  <a:pathLst>
                    <a:path w="3314" h="1915" extrusionOk="0">
                      <a:moveTo>
                        <a:pt x="3314" y="0"/>
                      </a:moveTo>
                      <a:lnTo>
                        <a:pt x="1" y="191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2" name="Google Shape;15652;p22"/>
                <p:cNvSpPr/>
                <p:nvPr/>
              </p:nvSpPr>
              <p:spPr>
                <a:xfrm>
                  <a:off x="-8174650" y="13510375"/>
                  <a:ext cx="64600" cy="38000"/>
                </a:xfrm>
                <a:custGeom>
                  <a:avLst/>
                  <a:gdLst/>
                  <a:ahLst/>
                  <a:cxnLst/>
                  <a:rect l="l" t="t" r="r" b="b"/>
                  <a:pathLst>
                    <a:path w="2584" h="1520" extrusionOk="0">
                      <a:moveTo>
                        <a:pt x="31" y="0"/>
                      </a:moveTo>
                      <a:cubicBezTo>
                        <a:pt x="31" y="30"/>
                        <a:pt x="0" y="30"/>
                        <a:pt x="0" y="91"/>
                      </a:cubicBezTo>
                      <a:lnTo>
                        <a:pt x="2432" y="1489"/>
                      </a:lnTo>
                      <a:lnTo>
                        <a:pt x="2493" y="1520"/>
                      </a:lnTo>
                      <a:lnTo>
                        <a:pt x="2584" y="1489"/>
                      </a:lnTo>
                      <a:lnTo>
                        <a:pt x="2523" y="1459"/>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3" name="Google Shape;15653;p22"/>
                <p:cNvSpPr/>
                <p:nvPr/>
              </p:nvSpPr>
              <p:spPr>
                <a:xfrm>
                  <a:off x="-8230125" y="13619025"/>
                  <a:ext cx="3050" cy="133775"/>
                </a:xfrm>
                <a:custGeom>
                  <a:avLst/>
                  <a:gdLst/>
                  <a:ahLst/>
                  <a:cxnLst/>
                  <a:rect l="l" t="t" r="r" b="b"/>
                  <a:pathLst>
                    <a:path w="122" h="5351" extrusionOk="0">
                      <a:moveTo>
                        <a:pt x="31" y="1"/>
                      </a:moveTo>
                      <a:lnTo>
                        <a:pt x="0" y="31"/>
                      </a:lnTo>
                      <a:lnTo>
                        <a:pt x="0" y="92"/>
                      </a:lnTo>
                      <a:lnTo>
                        <a:pt x="0" y="5198"/>
                      </a:lnTo>
                      <a:lnTo>
                        <a:pt x="0" y="5320"/>
                      </a:lnTo>
                      <a:lnTo>
                        <a:pt x="31" y="5350"/>
                      </a:lnTo>
                      <a:lnTo>
                        <a:pt x="122" y="5320"/>
                      </a:lnTo>
                      <a:lnTo>
                        <a:pt x="122" y="5198"/>
                      </a:lnTo>
                      <a:lnTo>
                        <a:pt x="122" y="92"/>
                      </a:lnTo>
                      <a:lnTo>
                        <a:pt x="12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4" name="Google Shape;15654;p22"/>
                <p:cNvSpPr/>
                <p:nvPr/>
              </p:nvSpPr>
              <p:spPr>
                <a:xfrm>
                  <a:off x="-8230900" y="13527850"/>
                  <a:ext cx="3075" cy="88175"/>
                </a:xfrm>
                <a:custGeom>
                  <a:avLst/>
                  <a:gdLst/>
                  <a:ahLst/>
                  <a:cxnLst/>
                  <a:rect l="l" t="t" r="r" b="b"/>
                  <a:pathLst>
                    <a:path w="123" h="3527" extrusionOk="0">
                      <a:moveTo>
                        <a:pt x="122" y="0"/>
                      </a:moveTo>
                      <a:cubicBezTo>
                        <a:pt x="62" y="0"/>
                        <a:pt x="31" y="31"/>
                        <a:pt x="1" y="31"/>
                      </a:cubicBezTo>
                      <a:lnTo>
                        <a:pt x="1" y="3374"/>
                      </a:lnTo>
                      <a:lnTo>
                        <a:pt x="1" y="3496"/>
                      </a:lnTo>
                      <a:lnTo>
                        <a:pt x="31" y="3496"/>
                      </a:lnTo>
                      <a:lnTo>
                        <a:pt x="62" y="3526"/>
                      </a:lnTo>
                      <a:lnTo>
                        <a:pt x="122" y="3496"/>
                      </a:lnTo>
                      <a:lnTo>
                        <a:pt x="122" y="3374"/>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5" name="Google Shape;15655;p22"/>
                <p:cNvSpPr/>
                <p:nvPr/>
              </p:nvSpPr>
              <p:spPr>
                <a:xfrm>
                  <a:off x="-8300050" y="13574200"/>
                  <a:ext cx="70700" cy="42575"/>
                </a:xfrm>
                <a:custGeom>
                  <a:avLst/>
                  <a:gdLst/>
                  <a:ahLst/>
                  <a:cxnLst/>
                  <a:rect l="l" t="t" r="r" b="b"/>
                  <a:pathLst>
                    <a:path w="2828" h="1703" extrusionOk="0">
                      <a:moveTo>
                        <a:pt x="62" y="0"/>
                      </a:moveTo>
                      <a:lnTo>
                        <a:pt x="1" y="61"/>
                      </a:lnTo>
                      <a:lnTo>
                        <a:pt x="2676" y="1642"/>
                      </a:lnTo>
                      <a:lnTo>
                        <a:pt x="2737" y="1702"/>
                      </a:lnTo>
                      <a:lnTo>
                        <a:pt x="2828" y="1642"/>
                      </a:lnTo>
                      <a:lnTo>
                        <a:pt x="2797" y="1581"/>
                      </a:lnTo>
                      <a:lnTo>
                        <a:pt x="2737" y="1550"/>
                      </a:lnTo>
                      <a:lnTo>
                        <a:pt x="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6" name="Google Shape;15656;p22"/>
                <p:cNvSpPr/>
                <p:nvPr/>
              </p:nvSpPr>
              <p:spPr>
                <a:xfrm>
                  <a:off x="-8229375" y="13616750"/>
                  <a:ext cx="117050" cy="68425"/>
                </a:xfrm>
                <a:custGeom>
                  <a:avLst/>
                  <a:gdLst/>
                  <a:ahLst/>
                  <a:cxnLst/>
                  <a:rect l="l" t="t" r="r" b="b"/>
                  <a:pathLst>
                    <a:path w="4682" h="2737" extrusionOk="0">
                      <a:moveTo>
                        <a:pt x="122" y="0"/>
                      </a:moveTo>
                      <a:lnTo>
                        <a:pt x="1" y="92"/>
                      </a:lnTo>
                      <a:lnTo>
                        <a:pt x="92" y="122"/>
                      </a:lnTo>
                      <a:lnTo>
                        <a:pt x="153" y="152"/>
                      </a:lnTo>
                      <a:lnTo>
                        <a:pt x="4560" y="2706"/>
                      </a:lnTo>
                      <a:lnTo>
                        <a:pt x="4651" y="2736"/>
                      </a:lnTo>
                      <a:lnTo>
                        <a:pt x="4682" y="2736"/>
                      </a:lnTo>
                      <a:lnTo>
                        <a:pt x="4621" y="2614"/>
                      </a:lnTo>
                      <a:lnTo>
                        <a:pt x="213" y="92"/>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7" name="Google Shape;15657;p22"/>
                <p:cNvSpPr/>
                <p:nvPr/>
              </p:nvSpPr>
              <p:spPr>
                <a:xfrm>
                  <a:off x="-8311450" y="13548350"/>
                  <a:ext cx="199125" cy="118575"/>
                </a:xfrm>
                <a:custGeom>
                  <a:avLst/>
                  <a:gdLst/>
                  <a:ahLst/>
                  <a:cxnLst/>
                  <a:rect l="l" t="t" r="r" b="b"/>
                  <a:pathLst>
                    <a:path w="7965" h="4743" extrusionOk="0">
                      <a:moveTo>
                        <a:pt x="7934" y="1"/>
                      </a:moveTo>
                      <a:lnTo>
                        <a:pt x="7904" y="31"/>
                      </a:lnTo>
                      <a:lnTo>
                        <a:pt x="7813" y="92"/>
                      </a:lnTo>
                      <a:lnTo>
                        <a:pt x="3405" y="2615"/>
                      </a:lnTo>
                      <a:lnTo>
                        <a:pt x="3344" y="2676"/>
                      </a:lnTo>
                      <a:lnTo>
                        <a:pt x="3284" y="2706"/>
                      </a:lnTo>
                      <a:lnTo>
                        <a:pt x="3193" y="2767"/>
                      </a:lnTo>
                      <a:lnTo>
                        <a:pt x="3101" y="2797"/>
                      </a:lnTo>
                      <a:lnTo>
                        <a:pt x="1" y="4621"/>
                      </a:lnTo>
                      <a:cubicBezTo>
                        <a:pt x="1" y="4682"/>
                        <a:pt x="31" y="4712"/>
                        <a:pt x="31" y="4743"/>
                      </a:cubicBezTo>
                      <a:lnTo>
                        <a:pt x="3193" y="2919"/>
                      </a:lnTo>
                      <a:lnTo>
                        <a:pt x="3253" y="2858"/>
                      </a:lnTo>
                      <a:lnTo>
                        <a:pt x="3284" y="2828"/>
                      </a:lnTo>
                      <a:lnTo>
                        <a:pt x="3405" y="2736"/>
                      </a:lnTo>
                      <a:lnTo>
                        <a:pt x="3496" y="2706"/>
                      </a:lnTo>
                      <a:lnTo>
                        <a:pt x="7904" y="153"/>
                      </a:lnTo>
                      <a:lnTo>
                        <a:pt x="7965" y="122"/>
                      </a:lnTo>
                      <a:lnTo>
                        <a:pt x="7965" y="31"/>
                      </a:lnTo>
                      <a:lnTo>
                        <a:pt x="79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8" name="Google Shape;15658;p22"/>
                <p:cNvSpPr/>
                <p:nvPr/>
              </p:nvSpPr>
              <p:spPr>
                <a:xfrm>
                  <a:off x="-8240775" y="13752775"/>
                  <a:ext cx="6875" cy="25"/>
                </a:xfrm>
                <a:custGeom>
                  <a:avLst/>
                  <a:gdLst/>
                  <a:ahLst/>
                  <a:cxnLst/>
                  <a:rect l="l" t="t" r="r" b="b"/>
                  <a:pathLst>
                    <a:path w="275" h="1" extrusionOk="0">
                      <a:moveTo>
                        <a:pt x="274"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9" name="Google Shape;15659;p22"/>
                <p:cNvSpPr/>
                <p:nvPr/>
              </p:nvSpPr>
              <p:spPr>
                <a:xfrm>
                  <a:off x="-8241525" y="13755800"/>
                  <a:ext cx="12175" cy="25"/>
                </a:xfrm>
                <a:custGeom>
                  <a:avLst/>
                  <a:gdLst/>
                  <a:ahLst/>
                  <a:cxnLst/>
                  <a:rect l="l" t="t" r="r" b="b"/>
                  <a:pathLst>
                    <a:path w="487" h="1" extrusionOk="0">
                      <a:moveTo>
                        <a:pt x="456" y="1"/>
                      </a:moveTo>
                      <a:lnTo>
                        <a:pt x="456" y="1"/>
                      </a:lnTo>
                      <a:lnTo>
                        <a:pt x="487" y="1"/>
                      </a:lnTo>
                      <a:lnTo>
                        <a:pt x="487" y="1"/>
                      </a:lnTo>
                      <a:lnTo>
                        <a:pt x="304" y="1"/>
                      </a:lnTo>
                      <a:lnTo>
                        <a:pt x="304" y="1"/>
                      </a:lnTo>
                      <a:lnTo>
                        <a:pt x="0" y="1"/>
                      </a:lnTo>
                      <a:lnTo>
                        <a:pt x="0" y="1"/>
                      </a:ln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0" name="Google Shape;15660;p22"/>
                <p:cNvSpPr/>
                <p:nvPr/>
              </p:nvSpPr>
              <p:spPr>
                <a:xfrm>
                  <a:off x="-8148050" y="13745925"/>
                  <a:ext cx="3800" cy="7625"/>
                </a:xfrm>
                <a:custGeom>
                  <a:avLst/>
                  <a:gdLst/>
                  <a:ahLst/>
                  <a:cxnLst/>
                  <a:rect l="l" t="t" r="r" b="b"/>
                  <a:pathLst>
                    <a:path w="152" h="305" extrusionOk="0">
                      <a:moveTo>
                        <a:pt x="0" y="305"/>
                      </a:moveTo>
                      <a:lnTo>
                        <a:pt x="0" y="305"/>
                      </a:lnTo>
                      <a:lnTo>
                        <a:pt x="1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1" name="Google Shape;15661;p22"/>
                <p:cNvSpPr/>
                <p:nvPr/>
              </p:nvSpPr>
              <p:spPr>
                <a:xfrm>
                  <a:off x="-8224050" y="13755800"/>
                  <a:ext cx="72975" cy="25"/>
                </a:xfrm>
                <a:custGeom>
                  <a:avLst/>
                  <a:gdLst/>
                  <a:ahLst/>
                  <a:cxnLst/>
                  <a:rect l="l" t="t" r="r" b="b"/>
                  <a:pathLst>
                    <a:path w="2919" h="1" extrusionOk="0">
                      <a:moveTo>
                        <a:pt x="2918"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2" name="Google Shape;15662;p22"/>
                <p:cNvSpPr/>
                <p:nvPr/>
              </p:nvSpPr>
              <p:spPr>
                <a:xfrm>
                  <a:off x="-8224050" y="13752775"/>
                  <a:ext cx="72975" cy="25"/>
                </a:xfrm>
                <a:custGeom>
                  <a:avLst/>
                  <a:gdLst/>
                  <a:ahLst/>
                  <a:cxnLst/>
                  <a:rect l="l" t="t" r="r" b="b"/>
                  <a:pathLst>
                    <a:path w="2919" h="1" extrusionOk="0">
                      <a:moveTo>
                        <a:pt x="0" y="0"/>
                      </a:move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3" name="Google Shape;15663;p22"/>
                <p:cNvSpPr/>
                <p:nvPr/>
              </p:nvSpPr>
              <p:spPr>
                <a:xfrm>
                  <a:off x="-8258250" y="13735300"/>
                  <a:ext cx="28900" cy="18250"/>
                </a:xfrm>
                <a:custGeom>
                  <a:avLst/>
                  <a:gdLst/>
                  <a:ahLst/>
                  <a:cxnLst/>
                  <a:rect l="l" t="t" r="r" b="b"/>
                  <a:pathLst>
                    <a:path w="1156" h="730" extrusionOk="0">
                      <a:moveTo>
                        <a:pt x="1" y="0"/>
                      </a:moveTo>
                      <a:lnTo>
                        <a:pt x="1" y="0"/>
                      </a:lnTo>
                      <a:cubicBezTo>
                        <a:pt x="213" y="213"/>
                        <a:pt x="487" y="365"/>
                        <a:pt x="761" y="547"/>
                      </a:cubicBezTo>
                      <a:lnTo>
                        <a:pt x="761" y="578"/>
                      </a:lnTo>
                      <a:lnTo>
                        <a:pt x="1004" y="730"/>
                      </a:lnTo>
                      <a:lnTo>
                        <a:pt x="1156" y="699"/>
                      </a:lnTo>
                      <a:lnTo>
                        <a:pt x="1125" y="669"/>
                      </a:lnTo>
                      <a:lnTo>
                        <a:pt x="1065" y="60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4" name="Google Shape;15664;p22"/>
                <p:cNvSpPr/>
                <p:nvPr/>
              </p:nvSpPr>
              <p:spPr>
                <a:xfrm>
                  <a:off x="-8241525" y="13752775"/>
                  <a:ext cx="9900" cy="3050"/>
                </a:xfrm>
                <a:custGeom>
                  <a:avLst/>
                  <a:gdLst/>
                  <a:ahLst/>
                  <a:cxnLst/>
                  <a:rect l="l" t="t" r="r" b="b"/>
                  <a:pathLst>
                    <a:path w="396" h="122" extrusionOk="0">
                      <a:moveTo>
                        <a:pt x="0" y="0"/>
                      </a:moveTo>
                      <a:lnTo>
                        <a:pt x="0" y="122"/>
                      </a:lnTo>
                      <a:lnTo>
                        <a:pt x="304" y="122"/>
                      </a:lnTo>
                      <a:lnTo>
                        <a:pt x="396" y="31"/>
                      </a:lnTo>
                      <a:lnTo>
                        <a:pt x="3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5" name="Google Shape;15665;p22"/>
                <p:cNvSpPr/>
                <p:nvPr/>
              </p:nvSpPr>
              <p:spPr>
                <a:xfrm>
                  <a:off x="-8227100" y="13753525"/>
                  <a:ext cx="115550" cy="67650"/>
                </a:xfrm>
                <a:custGeom>
                  <a:avLst/>
                  <a:gdLst/>
                  <a:ahLst/>
                  <a:cxnLst/>
                  <a:rect l="l" t="t" r="r" b="b"/>
                  <a:pathLst>
                    <a:path w="4622" h="2706" extrusionOk="0">
                      <a:moveTo>
                        <a:pt x="122" y="92"/>
                      </a:moveTo>
                      <a:lnTo>
                        <a:pt x="194" y="120"/>
                      </a:lnTo>
                      <a:lnTo>
                        <a:pt x="145" y="92"/>
                      </a:lnTo>
                      <a:close/>
                      <a:moveTo>
                        <a:pt x="3162" y="1"/>
                      </a:moveTo>
                      <a:lnTo>
                        <a:pt x="3101" y="31"/>
                      </a:lnTo>
                      <a:lnTo>
                        <a:pt x="1" y="31"/>
                      </a:lnTo>
                      <a:lnTo>
                        <a:pt x="92" y="61"/>
                      </a:lnTo>
                      <a:lnTo>
                        <a:pt x="145" y="92"/>
                      </a:lnTo>
                      <a:lnTo>
                        <a:pt x="3040" y="92"/>
                      </a:lnTo>
                      <a:lnTo>
                        <a:pt x="4530" y="2615"/>
                      </a:lnTo>
                      <a:lnTo>
                        <a:pt x="274" y="153"/>
                      </a:lnTo>
                      <a:lnTo>
                        <a:pt x="194" y="120"/>
                      </a:lnTo>
                      <a:lnTo>
                        <a:pt x="4499" y="2615"/>
                      </a:lnTo>
                      <a:lnTo>
                        <a:pt x="4560" y="2645"/>
                      </a:lnTo>
                      <a:lnTo>
                        <a:pt x="4591" y="2706"/>
                      </a:lnTo>
                      <a:lnTo>
                        <a:pt x="4621" y="2706"/>
                      </a:lnTo>
                      <a:lnTo>
                        <a:pt x="4621" y="2554"/>
                      </a:lnTo>
                      <a:lnTo>
                        <a:pt x="3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6" name="Google Shape;15666;p22"/>
                <p:cNvSpPr/>
                <p:nvPr/>
              </p:nvSpPr>
              <p:spPr>
                <a:xfrm>
                  <a:off x="-8233925" y="13752775"/>
                  <a:ext cx="4575" cy="775"/>
                </a:xfrm>
                <a:custGeom>
                  <a:avLst/>
                  <a:gdLst/>
                  <a:ahLst/>
                  <a:cxnLst/>
                  <a:rect l="l" t="t" r="r" b="b"/>
                  <a:pathLst>
                    <a:path w="183" h="31" extrusionOk="0">
                      <a:moveTo>
                        <a:pt x="0" y="0"/>
                      </a:moveTo>
                      <a:lnTo>
                        <a:pt x="92" y="3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7" name="Google Shape;15667;p22"/>
                <p:cNvSpPr/>
                <p:nvPr/>
              </p:nvSpPr>
              <p:spPr>
                <a:xfrm>
                  <a:off x="-8231650" y="13685150"/>
                  <a:ext cx="119325" cy="70675"/>
                </a:xfrm>
                <a:custGeom>
                  <a:avLst/>
                  <a:gdLst/>
                  <a:ahLst/>
                  <a:cxnLst/>
                  <a:rect l="l" t="t" r="r" b="b"/>
                  <a:pathLst>
                    <a:path w="4773" h="2827" extrusionOk="0">
                      <a:moveTo>
                        <a:pt x="4712" y="152"/>
                      </a:moveTo>
                      <a:lnTo>
                        <a:pt x="3222" y="2705"/>
                      </a:lnTo>
                      <a:lnTo>
                        <a:pt x="304" y="2705"/>
                      </a:lnTo>
                      <a:lnTo>
                        <a:pt x="1399" y="2067"/>
                      </a:lnTo>
                      <a:lnTo>
                        <a:pt x="4712" y="152"/>
                      </a:lnTo>
                      <a:close/>
                      <a:moveTo>
                        <a:pt x="4742" y="0"/>
                      </a:moveTo>
                      <a:lnTo>
                        <a:pt x="4651" y="30"/>
                      </a:lnTo>
                      <a:lnTo>
                        <a:pt x="244" y="2584"/>
                      </a:lnTo>
                      <a:lnTo>
                        <a:pt x="183" y="2614"/>
                      </a:lnTo>
                      <a:lnTo>
                        <a:pt x="152" y="2644"/>
                      </a:lnTo>
                      <a:lnTo>
                        <a:pt x="61" y="2705"/>
                      </a:lnTo>
                      <a:lnTo>
                        <a:pt x="1" y="2736"/>
                      </a:lnTo>
                      <a:lnTo>
                        <a:pt x="183" y="2736"/>
                      </a:lnTo>
                      <a:lnTo>
                        <a:pt x="3253" y="2827"/>
                      </a:lnTo>
                      <a:lnTo>
                        <a:pt x="3283" y="2766"/>
                      </a:lnTo>
                      <a:lnTo>
                        <a:pt x="3496" y="2462"/>
                      </a:lnTo>
                      <a:lnTo>
                        <a:pt x="4773" y="243"/>
                      </a:lnTo>
                      <a:lnTo>
                        <a:pt x="4773" y="91"/>
                      </a:lnTo>
                      <a:lnTo>
                        <a:pt x="4742" y="91"/>
                      </a:lnTo>
                      <a:lnTo>
                        <a:pt x="4773" y="30"/>
                      </a:lnTo>
                      <a:lnTo>
                        <a:pt x="4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8" name="Google Shape;15668;p22"/>
                <p:cNvSpPr/>
                <p:nvPr/>
              </p:nvSpPr>
              <p:spPr>
                <a:xfrm>
                  <a:off x="-8032550" y="13756575"/>
                  <a:ext cx="38775" cy="129200"/>
                </a:xfrm>
                <a:custGeom>
                  <a:avLst/>
                  <a:gdLst/>
                  <a:ahLst/>
                  <a:cxnLst/>
                  <a:rect l="l" t="t" r="r" b="b"/>
                  <a:pathLst>
                    <a:path w="1551" h="5168" extrusionOk="0">
                      <a:moveTo>
                        <a:pt x="1550" y="0"/>
                      </a:moveTo>
                      <a:lnTo>
                        <a:pt x="1490" y="31"/>
                      </a:lnTo>
                      <a:lnTo>
                        <a:pt x="0" y="2584"/>
                      </a:lnTo>
                      <a:lnTo>
                        <a:pt x="91" y="2584"/>
                      </a:lnTo>
                      <a:lnTo>
                        <a:pt x="1550" y="5168"/>
                      </a:lnTo>
                      <a:lnTo>
                        <a:pt x="122" y="2614"/>
                      </a:lnTo>
                      <a:lnTo>
                        <a:pt x="1550" y="122"/>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9" name="Google Shape;15669;p22"/>
                <p:cNvSpPr/>
                <p:nvPr/>
              </p:nvSpPr>
              <p:spPr>
                <a:xfrm>
                  <a:off x="-7990775" y="13756575"/>
                  <a:ext cx="38800" cy="129200"/>
                </a:xfrm>
                <a:custGeom>
                  <a:avLst/>
                  <a:gdLst/>
                  <a:ahLst/>
                  <a:cxnLst/>
                  <a:rect l="l" t="t" r="r" b="b"/>
                  <a:pathLst>
                    <a:path w="1552" h="5168" extrusionOk="0">
                      <a:moveTo>
                        <a:pt x="1" y="0"/>
                      </a:moveTo>
                      <a:lnTo>
                        <a:pt x="1" y="122"/>
                      </a:lnTo>
                      <a:lnTo>
                        <a:pt x="1490" y="2614"/>
                      </a:lnTo>
                      <a:lnTo>
                        <a:pt x="1" y="5168"/>
                      </a:lnTo>
                      <a:lnTo>
                        <a:pt x="1" y="5168"/>
                      </a:lnTo>
                      <a:lnTo>
                        <a:pt x="1521" y="2584"/>
                      </a:lnTo>
                      <a:lnTo>
                        <a:pt x="155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0" name="Google Shape;15670;p22"/>
                <p:cNvSpPr/>
                <p:nvPr/>
              </p:nvSpPr>
              <p:spPr>
                <a:xfrm>
                  <a:off x="-8031800" y="13896400"/>
                  <a:ext cx="38025" cy="129200"/>
                </a:xfrm>
                <a:custGeom>
                  <a:avLst/>
                  <a:gdLst/>
                  <a:ahLst/>
                  <a:cxnLst/>
                  <a:rect l="l" t="t" r="r" b="b"/>
                  <a:pathLst>
                    <a:path w="1521" h="5168" extrusionOk="0">
                      <a:moveTo>
                        <a:pt x="1520" y="0"/>
                      </a:moveTo>
                      <a:lnTo>
                        <a:pt x="92" y="2523"/>
                      </a:lnTo>
                      <a:lnTo>
                        <a:pt x="94" y="2526"/>
                      </a:lnTo>
                      <a:lnTo>
                        <a:pt x="94" y="2526"/>
                      </a:lnTo>
                      <a:lnTo>
                        <a:pt x="1520" y="0"/>
                      </a:lnTo>
                      <a:close/>
                      <a:moveTo>
                        <a:pt x="94" y="2526"/>
                      </a:moveTo>
                      <a:lnTo>
                        <a:pt x="61" y="2584"/>
                      </a:lnTo>
                      <a:lnTo>
                        <a:pt x="1" y="2584"/>
                      </a:lnTo>
                      <a:lnTo>
                        <a:pt x="1460" y="5107"/>
                      </a:lnTo>
                      <a:lnTo>
                        <a:pt x="1520" y="5167"/>
                      </a:lnTo>
                      <a:lnTo>
                        <a:pt x="1520" y="5076"/>
                      </a:lnTo>
                      <a:lnTo>
                        <a:pt x="94" y="252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1" name="Google Shape;15671;p22"/>
                <p:cNvSpPr/>
                <p:nvPr/>
              </p:nvSpPr>
              <p:spPr>
                <a:xfrm>
                  <a:off x="-7990775" y="13896400"/>
                  <a:ext cx="38800" cy="129200"/>
                </a:xfrm>
                <a:custGeom>
                  <a:avLst/>
                  <a:gdLst/>
                  <a:ahLst/>
                  <a:cxnLst/>
                  <a:rect l="l" t="t" r="r" b="b"/>
                  <a:pathLst>
                    <a:path w="1552" h="5168" extrusionOk="0">
                      <a:moveTo>
                        <a:pt x="1" y="0"/>
                      </a:moveTo>
                      <a:lnTo>
                        <a:pt x="1488" y="2527"/>
                      </a:lnTo>
                      <a:lnTo>
                        <a:pt x="1488" y="2527"/>
                      </a:lnTo>
                      <a:lnTo>
                        <a:pt x="1490" y="2523"/>
                      </a:lnTo>
                      <a:lnTo>
                        <a:pt x="1" y="0"/>
                      </a:lnTo>
                      <a:close/>
                      <a:moveTo>
                        <a:pt x="1488" y="2527"/>
                      </a:moveTo>
                      <a:lnTo>
                        <a:pt x="1" y="5076"/>
                      </a:lnTo>
                      <a:lnTo>
                        <a:pt x="1" y="5167"/>
                      </a:lnTo>
                      <a:lnTo>
                        <a:pt x="92" y="5107"/>
                      </a:lnTo>
                      <a:lnTo>
                        <a:pt x="1551" y="2584"/>
                      </a:lnTo>
                      <a:lnTo>
                        <a:pt x="1521" y="2584"/>
                      </a:lnTo>
                      <a:lnTo>
                        <a:pt x="1488" y="252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2" name="Google Shape;15672;p22"/>
                <p:cNvSpPr/>
                <p:nvPr/>
              </p:nvSpPr>
              <p:spPr>
                <a:xfrm>
                  <a:off x="-7992275" y="14029375"/>
                  <a:ext cx="775" cy="775"/>
                </a:xfrm>
                <a:custGeom>
                  <a:avLst/>
                  <a:gdLst/>
                  <a:ahLst/>
                  <a:cxnLst/>
                  <a:rect l="l" t="t" r="r" b="b"/>
                  <a:pathLst>
                    <a:path w="31" h="31" extrusionOk="0">
                      <a:moveTo>
                        <a:pt x="0" y="0"/>
                      </a:move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3" name="Google Shape;15673;p22"/>
                <p:cNvSpPr/>
                <p:nvPr/>
              </p:nvSpPr>
              <p:spPr>
                <a:xfrm>
                  <a:off x="-8109300" y="13824950"/>
                  <a:ext cx="38775" cy="66150"/>
                </a:xfrm>
                <a:custGeom>
                  <a:avLst/>
                  <a:gdLst/>
                  <a:ahLst/>
                  <a:cxnLst/>
                  <a:rect l="l" t="t" r="r" b="b"/>
                  <a:pathLst>
                    <a:path w="1551" h="2646" extrusionOk="0">
                      <a:moveTo>
                        <a:pt x="0" y="1"/>
                      </a:moveTo>
                      <a:lnTo>
                        <a:pt x="0" y="122"/>
                      </a:lnTo>
                      <a:lnTo>
                        <a:pt x="1490" y="2645"/>
                      </a:lnTo>
                      <a:lnTo>
                        <a:pt x="1520" y="2584"/>
                      </a:lnTo>
                      <a:lnTo>
                        <a:pt x="1550" y="2584"/>
                      </a:lnTo>
                      <a:lnTo>
                        <a:pt x="122" y="3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4" name="Google Shape;15674;p22"/>
                <p:cNvSpPr/>
                <p:nvPr/>
              </p:nvSpPr>
              <p:spPr>
                <a:xfrm>
                  <a:off x="-8112350" y="13821150"/>
                  <a:ext cx="800" cy="1550"/>
                </a:xfrm>
                <a:custGeom>
                  <a:avLst/>
                  <a:gdLst/>
                  <a:ahLst/>
                  <a:cxnLst/>
                  <a:rect l="l" t="t" r="r" b="b"/>
                  <a:pathLst>
                    <a:path w="32" h="62" extrusionOk="0">
                      <a:moveTo>
                        <a:pt x="1" y="1"/>
                      </a:moveTo>
                      <a:lnTo>
                        <a:pt x="31" y="62"/>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5" name="Google Shape;15675;p22"/>
                <p:cNvSpPr/>
                <p:nvPr/>
              </p:nvSpPr>
              <p:spPr>
                <a:xfrm>
                  <a:off x="-8107775" y="13821150"/>
                  <a:ext cx="114000" cy="67675"/>
                </a:xfrm>
                <a:custGeom>
                  <a:avLst/>
                  <a:gdLst/>
                  <a:ahLst/>
                  <a:cxnLst/>
                  <a:rect l="l" t="t" r="r" b="b"/>
                  <a:pathLst>
                    <a:path w="4560" h="2707" extrusionOk="0">
                      <a:moveTo>
                        <a:pt x="91" y="1"/>
                      </a:moveTo>
                      <a:lnTo>
                        <a:pt x="0" y="31"/>
                      </a:lnTo>
                      <a:lnTo>
                        <a:pt x="91" y="122"/>
                      </a:lnTo>
                      <a:lnTo>
                        <a:pt x="3009" y="122"/>
                      </a:lnTo>
                      <a:lnTo>
                        <a:pt x="4499" y="2645"/>
                      </a:lnTo>
                      <a:lnTo>
                        <a:pt x="4559" y="2706"/>
                      </a:lnTo>
                      <a:lnTo>
                        <a:pt x="4559" y="2585"/>
                      </a:lnTo>
                      <a:lnTo>
                        <a:pt x="31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6" name="Google Shape;15676;p22"/>
                <p:cNvSpPr/>
                <p:nvPr/>
              </p:nvSpPr>
              <p:spPr>
                <a:xfrm>
                  <a:off x="-7990775" y="13893350"/>
                  <a:ext cx="114775" cy="67650"/>
                </a:xfrm>
                <a:custGeom>
                  <a:avLst/>
                  <a:gdLst/>
                  <a:ahLst/>
                  <a:cxnLst/>
                  <a:rect l="l" t="t" r="r" b="b"/>
                  <a:pathLst>
                    <a:path w="4591" h="2706" extrusionOk="0">
                      <a:moveTo>
                        <a:pt x="1" y="0"/>
                      </a:moveTo>
                      <a:lnTo>
                        <a:pt x="1" y="122"/>
                      </a:lnTo>
                      <a:lnTo>
                        <a:pt x="1521" y="2706"/>
                      </a:lnTo>
                      <a:lnTo>
                        <a:pt x="4500" y="2706"/>
                      </a:lnTo>
                      <a:lnTo>
                        <a:pt x="4591" y="2645"/>
                      </a:lnTo>
                      <a:lnTo>
                        <a:pt x="4500" y="2584"/>
                      </a:lnTo>
                      <a:lnTo>
                        <a:pt x="155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7" name="Google Shape;15677;p22"/>
                <p:cNvSpPr/>
                <p:nvPr/>
              </p:nvSpPr>
              <p:spPr>
                <a:xfrm>
                  <a:off x="-7914025" y="13891075"/>
                  <a:ext cx="39550" cy="66125"/>
                </a:xfrm>
                <a:custGeom>
                  <a:avLst/>
                  <a:gdLst/>
                  <a:ahLst/>
                  <a:cxnLst/>
                  <a:rect l="l" t="t" r="r" b="b"/>
                  <a:pathLst>
                    <a:path w="1582" h="2645" extrusionOk="0">
                      <a:moveTo>
                        <a:pt x="92" y="0"/>
                      </a:moveTo>
                      <a:lnTo>
                        <a:pt x="92" y="61"/>
                      </a:lnTo>
                      <a:lnTo>
                        <a:pt x="1" y="61"/>
                      </a:lnTo>
                      <a:lnTo>
                        <a:pt x="1490" y="2584"/>
                      </a:lnTo>
                      <a:lnTo>
                        <a:pt x="1581" y="2645"/>
                      </a:lnTo>
                      <a:lnTo>
                        <a:pt x="1581" y="2554"/>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8" name="Google Shape;15678;p22"/>
                <p:cNvSpPr/>
                <p:nvPr/>
              </p:nvSpPr>
              <p:spPr>
                <a:xfrm>
                  <a:off x="-8109300" y="13889550"/>
                  <a:ext cx="114750" cy="67650"/>
                </a:xfrm>
                <a:custGeom>
                  <a:avLst/>
                  <a:gdLst/>
                  <a:ahLst/>
                  <a:cxnLst/>
                  <a:rect l="l" t="t" r="r" b="b"/>
                  <a:pathLst>
                    <a:path w="4590" h="2706" extrusionOk="0">
                      <a:moveTo>
                        <a:pt x="1520" y="0"/>
                      </a:moveTo>
                      <a:lnTo>
                        <a:pt x="1490" y="61"/>
                      </a:lnTo>
                      <a:lnTo>
                        <a:pt x="0" y="2615"/>
                      </a:lnTo>
                      <a:lnTo>
                        <a:pt x="0" y="2706"/>
                      </a:lnTo>
                      <a:lnTo>
                        <a:pt x="122" y="2645"/>
                      </a:lnTo>
                      <a:lnTo>
                        <a:pt x="1550" y="122"/>
                      </a:lnTo>
                      <a:lnTo>
                        <a:pt x="4529" y="122"/>
                      </a:lnTo>
                      <a:lnTo>
                        <a:pt x="4590" y="61"/>
                      </a:lnTo>
                      <a:lnTo>
                        <a:pt x="45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9" name="Google Shape;15679;p22"/>
                <p:cNvSpPr/>
                <p:nvPr/>
              </p:nvSpPr>
              <p:spPr>
                <a:xfrm>
                  <a:off x="-8112350" y="13958700"/>
                  <a:ext cx="2300" cy="2300"/>
                </a:xfrm>
                <a:custGeom>
                  <a:avLst/>
                  <a:gdLst/>
                  <a:ahLst/>
                  <a:cxnLst/>
                  <a:rect l="l" t="t" r="r" b="b"/>
                  <a:pathLst>
                    <a:path w="92" h="92" extrusionOk="0">
                      <a:moveTo>
                        <a:pt x="31" y="0"/>
                      </a:moveTo>
                      <a:lnTo>
                        <a:pt x="1" y="31"/>
                      </a:lnTo>
                      <a:lnTo>
                        <a:pt x="1" y="92"/>
                      </a:lnTo>
                      <a:lnTo>
                        <a:pt x="92" y="92"/>
                      </a:ln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0" name="Google Shape;15680;p22"/>
                <p:cNvSpPr/>
                <p:nvPr/>
              </p:nvSpPr>
              <p:spPr>
                <a:xfrm>
                  <a:off x="-8107775" y="13893350"/>
                  <a:ext cx="114000" cy="67650"/>
                </a:xfrm>
                <a:custGeom>
                  <a:avLst/>
                  <a:gdLst/>
                  <a:ahLst/>
                  <a:cxnLst/>
                  <a:rect l="l" t="t" r="r" b="b"/>
                  <a:pathLst>
                    <a:path w="4560" h="2706" extrusionOk="0">
                      <a:moveTo>
                        <a:pt x="4559" y="0"/>
                      </a:moveTo>
                      <a:lnTo>
                        <a:pt x="4499" y="31"/>
                      </a:lnTo>
                      <a:lnTo>
                        <a:pt x="3009" y="2584"/>
                      </a:lnTo>
                      <a:lnTo>
                        <a:pt x="91" y="2584"/>
                      </a:lnTo>
                      <a:lnTo>
                        <a:pt x="0" y="2645"/>
                      </a:lnTo>
                      <a:lnTo>
                        <a:pt x="91" y="2706"/>
                      </a:lnTo>
                      <a:lnTo>
                        <a:pt x="3100" y="2706"/>
                      </a:lnTo>
                      <a:lnTo>
                        <a:pt x="4559" y="122"/>
                      </a:lnTo>
                      <a:lnTo>
                        <a:pt x="45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1" name="Google Shape;15681;p22"/>
                <p:cNvSpPr/>
                <p:nvPr/>
              </p:nvSpPr>
              <p:spPr>
                <a:xfrm>
                  <a:off x="-7990775" y="13821150"/>
                  <a:ext cx="114775" cy="67675"/>
                </a:xfrm>
                <a:custGeom>
                  <a:avLst/>
                  <a:gdLst/>
                  <a:ahLst/>
                  <a:cxnLst/>
                  <a:rect l="l" t="t" r="r" b="b"/>
                  <a:pathLst>
                    <a:path w="4591" h="2707" extrusionOk="0">
                      <a:moveTo>
                        <a:pt x="1521" y="1"/>
                      </a:moveTo>
                      <a:lnTo>
                        <a:pt x="1" y="2585"/>
                      </a:lnTo>
                      <a:lnTo>
                        <a:pt x="1" y="2706"/>
                      </a:lnTo>
                      <a:lnTo>
                        <a:pt x="123" y="2645"/>
                      </a:lnTo>
                      <a:lnTo>
                        <a:pt x="1551" y="122"/>
                      </a:lnTo>
                      <a:lnTo>
                        <a:pt x="4500" y="122"/>
                      </a:lnTo>
                      <a:lnTo>
                        <a:pt x="4591" y="31"/>
                      </a:lnTo>
                      <a:lnTo>
                        <a:pt x="45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2" name="Google Shape;15682;p22"/>
                <p:cNvSpPr/>
                <p:nvPr/>
              </p:nvSpPr>
              <p:spPr>
                <a:xfrm>
                  <a:off x="-7990000" y="13824950"/>
                  <a:ext cx="115525" cy="67675"/>
                </a:xfrm>
                <a:custGeom>
                  <a:avLst/>
                  <a:gdLst/>
                  <a:ahLst/>
                  <a:cxnLst/>
                  <a:rect l="l" t="t" r="r" b="b"/>
                  <a:pathLst>
                    <a:path w="4621" h="2707" extrusionOk="0">
                      <a:moveTo>
                        <a:pt x="4620" y="1"/>
                      </a:moveTo>
                      <a:lnTo>
                        <a:pt x="4529" y="31"/>
                      </a:lnTo>
                      <a:lnTo>
                        <a:pt x="3040" y="2584"/>
                      </a:lnTo>
                      <a:lnTo>
                        <a:pt x="122" y="2584"/>
                      </a:lnTo>
                      <a:lnTo>
                        <a:pt x="0" y="2645"/>
                      </a:lnTo>
                      <a:lnTo>
                        <a:pt x="122" y="2706"/>
                      </a:lnTo>
                      <a:lnTo>
                        <a:pt x="3131" y="2706"/>
                      </a:lnTo>
                      <a:lnTo>
                        <a:pt x="3131" y="2645"/>
                      </a:lnTo>
                      <a:lnTo>
                        <a:pt x="4620" y="122"/>
                      </a:lnTo>
                      <a:lnTo>
                        <a:pt x="46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3" name="Google Shape;15683;p22"/>
                <p:cNvSpPr/>
                <p:nvPr/>
              </p:nvSpPr>
              <p:spPr>
                <a:xfrm>
                  <a:off x="-7967975" y="13765700"/>
                  <a:ext cx="91225" cy="53200"/>
                </a:xfrm>
                <a:custGeom>
                  <a:avLst/>
                  <a:gdLst/>
                  <a:ahLst/>
                  <a:cxnLst/>
                  <a:rect l="l" t="t" r="r" b="b"/>
                  <a:pathLst>
                    <a:path w="3649" h="2128" extrusionOk="0">
                      <a:moveTo>
                        <a:pt x="3648" y="2128"/>
                      </a:moveTo>
                      <a:lnTo>
                        <a:pt x="3648" y="212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4" name="Google Shape;15684;p22"/>
                <p:cNvSpPr/>
                <p:nvPr/>
              </p:nvSpPr>
              <p:spPr>
                <a:xfrm>
                  <a:off x="-8111575" y="13824200"/>
                  <a:ext cx="238625" cy="205200"/>
                </a:xfrm>
                <a:custGeom>
                  <a:avLst/>
                  <a:gdLst/>
                  <a:ahLst/>
                  <a:cxnLst/>
                  <a:rect l="l" t="t" r="r" b="b"/>
                  <a:pathLst>
                    <a:path w="9545" h="8208" extrusionOk="0">
                      <a:moveTo>
                        <a:pt x="61" y="0"/>
                      </a:moveTo>
                      <a:lnTo>
                        <a:pt x="0" y="152"/>
                      </a:lnTo>
                      <a:lnTo>
                        <a:pt x="0" y="5229"/>
                      </a:lnTo>
                      <a:lnTo>
                        <a:pt x="0" y="5320"/>
                      </a:lnTo>
                      <a:lnTo>
                        <a:pt x="0" y="5350"/>
                      </a:lnTo>
                      <a:lnTo>
                        <a:pt x="91" y="5320"/>
                      </a:lnTo>
                      <a:lnTo>
                        <a:pt x="91" y="5229"/>
                      </a:lnTo>
                      <a:lnTo>
                        <a:pt x="91" y="152"/>
                      </a:lnTo>
                      <a:lnTo>
                        <a:pt x="91" y="31"/>
                      </a:lnTo>
                      <a:lnTo>
                        <a:pt x="61" y="0"/>
                      </a:lnTo>
                      <a:close/>
                      <a:moveTo>
                        <a:pt x="0" y="5350"/>
                      </a:moveTo>
                      <a:lnTo>
                        <a:pt x="0" y="5380"/>
                      </a:lnTo>
                      <a:lnTo>
                        <a:pt x="0" y="5411"/>
                      </a:lnTo>
                      <a:lnTo>
                        <a:pt x="61" y="5472"/>
                      </a:lnTo>
                      <a:lnTo>
                        <a:pt x="91" y="5502"/>
                      </a:lnTo>
                      <a:lnTo>
                        <a:pt x="213" y="5532"/>
                      </a:lnTo>
                      <a:lnTo>
                        <a:pt x="3161" y="7295"/>
                      </a:lnTo>
                      <a:lnTo>
                        <a:pt x="4681" y="8146"/>
                      </a:lnTo>
                      <a:lnTo>
                        <a:pt x="4711" y="8146"/>
                      </a:lnTo>
                      <a:lnTo>
                        <a:pt x="4711" y="8116"/>
                      </a:lnTo>
                      <a:lnTo>
                        <a:pt x="4711" y="8055"/>
                      </a:lnTo>
                      <a:lnTo>
                        <a:pt x="4651" y="7995"/>
                      </a:lnTo>
                      <a:lnTo>
                        <a:pt x="1641" y="6292"/>
                      </a:lnTo>
                      <a:lnTo>
                        <a:pt x="243" y="5472"/>
                      </a:lnTo>
                      <a:lnTo>
                        <a:pt x="152" y="5411"/>
                      </a:lnTo>
                      <a:lnTo>
                        <a:pt x="91" y="5472"/>
                      </a:lnTo>
                      <a:lnTo>
                        <a:pt x="0" y="5350"/>
                      </a:lnTo>
                      <a:close/>
                      <a:moveTo>
                        <a:pt x="9423" y="5411"/>
                      </a:moveTo>
                      <a:lnTo>
                        <a:pt x="9332" y="5472"/>
                      </a:lnTo>
                      <a:lnTo>
                        <a:pt x="6353" y="7174"/>
                      </a:lnTo>
                      <a:lnTo>
                        <a:pt x="4924" y="7995"/>
                      </a:lnTo>
                      <a:lnTo>
                        <a:pt x="4833" y="8055"/>
                      </a:lnTo>
                      <a:lnTo>
                        <a:pt x="4833" y="8116"/>
                      </a:lnTo>
                      <a:lnTo>
                        <a:pt x="4833" y="8146"/>
                      </a:lnTo>
                      <a:lnTo>
                        <a:pt x="4711" y="8146"/>
                      </a:lnTo>
                      <a:lnTo>
                        <a:pt x="4772" y="8207"/>
                      </a:lnTo>
                      <a:lnTo>
                        <a:pt x="4833" y="8207"/>
                      </a:lnTo>
                      <a:lnTo>
                        <a:pt x="4863" y="8146"/>
                      </a:lnTo>
                      <a:lnTo>
                        <a:pt x="7964" y="6384"/>
                      </a:lnTo>
                      <a:lnTo>
                        <a:pt x="9392" y="5532"/>
                      </a:lnTo>
                      <a:lnTo>
                        <a:pt x="9483" y="5502"/>
                      </a:lnTo>
                      <a:lnTo>
                        <a:pt x="9544" y="5472"/>
                      </a:lnTo>
                      <a:lnTo>
                        <a:pt x="9423" y="5472"/>
                      </a:lnTo>
                      <a:lnTo>
                        <a:pt x="9483" y="541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5" name="Google Shape;15685;p22"/>
                <p:cNvSpPr/>
                <p:nvPr/>
              </p:nvSpPr>
              <p:spPr>
                <a:xfrm>
                  <a:off x="-8108550" y="13755800"/>
                  <a:ext cx="114775" cy="66150"/>
                </a:xfrm>
                <a:custGeom>
                  <a:avLst/>
                  <a:gdLst/>
                  <a:ahLst/>
                  <a:cxnLst/>
                  <a:rect l="l" t="t" r="r" b="b"/>
                  <a:pathLst>
                    <a:path w="4591" h="2646" extrusionOk="0">
                      <a:moveTo>
                        <a:pt x="4499" y="1"/>
                      </a:moveTo>
                      <a:lnTo>
                        <a:pt x="92" y="2524"/>
                      </a:lnTo>
                      <a:lnTo>
                        <a:pt x="1" y="2645"/>
                      </a:lnTo>
                      <a:lnTo>
                        <a:pt x="31" y="2645"/>
                      </a:lnTo>
                      <a:lnTo>
                        <a:pt x="122" y="2615"/>
                      </a:lnTo>
                      <a:lnTo>
                        <a:pt x="4530" y="62"/>
                      </a:lnTo>
                      <a:lnTo>
                        <a:pt x="4590" y="31"/>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6" name="Google Shape;15686;p22"/>
                <p:cNvSpPr/>
                <p:nvPr/>
              </p:nvSpPr>
              <p:spPr>
                <a:xfrm>
                  <a:off x="-7993800" y="13755800"/>
                  <a:ext cx="3050" cy="133775"/>
                </a:xfrm>
                <a:custGeom>
                  <a:avLst/>
                  <a:gdLst/>
                  <a:ahLst/>
                  <a:cxnLst/>
                  <a:rect l="l" t="t" r="r" b="b"/>
                  <a:pathLst>
                    <a:path w="122" h="5351" extrusionOk="0">
                      <a:moveTo>
                        <a:pt x="0" y="1"/>
                      </a:moveTo>
                      <a:lnTo>
                        <a:pt x="0" y="31"/>
                      </a:lnTo>
                      <a:lnTo>
                        <a:pt x="0" y="153"/>
                      </a:lnTo>
                      <a:lnTo>
                        <a:pt x="0" y="5199"/>
                      </a:lnTo>
                      <a:lnTo>
                        <a:pt x="0" y="5320"/>
                      </a:lnTo>
                      <a:lnTo>
                        <a:pt x="92" y="5350"/>
                      </a:lnTo>
                      <a:lnTo>
                        <a:pt x="122" y="5320"/>
                      </a:lnTo>
                      <a:lnTo>
                        <a:pt x="122" y="5199"/>
                      </a:lnTo>
                      <a:lnTo>
                        <a:pt x="122" y="153"/>
                      </a:lnTo>
                      <a:lnTo>
                        <a:pt x="122" y="31"/>
                      </a:lnTo>
                      <a:lnTo>
                        <a:pt x="92" y="1"/>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7" name="Google Shape;15687;p22"/>
                <p:cNvSpPr/>
                <p:nvPr/>
              </p:nvSpPr>
              <p:spPr>
                <a:xfrm>
                  <a:off x="-7993800" y="13892600"/>
                  <a:ext cx="3050" cy="135275"/>
                </a:xfrm>
                <a:custGeom>
                  <a:avLst/>
                  <a:gdLst/>
                  <a:ahLst/>
                  <a:cxnLst/>
                  <a:rect l="l" t="t" r="r" b="b"/>
                  <a:pathLst>
                    <a:path w="122" h="5411" extrusionOk="0">
                      <a:moveTo>
                        <a:pt x="92" y="0"/>
                      </a:moveTo>
                      <a:lnTo>
                        <a:pt x="0" y="30"/>
                      </a:lnTo>
                      <a:lnTo>
                        <a:pt x="0" y="152"/>
                      </a:lnTo>
                      <a:lnTo>
                        <a:pt x="0" y="5228"/>
                      </a:lnTo>
                      <a:lnTo>
                        <a:pt x="0" y="5319"/>
                      </a:lnTo>
                      <a:lnTo>
                        <a:pt x="0" y="5380"/>
                      </a:lnTo>
                      <a:lnTo>
                        <a:pt x="0" y="5410"/>
                      </a:lnTo>
                      <a:lnTo>
                        <a:pt x="122" y="5410"/>
                      </a:lnTo>
                      <a:lnTo>
                        <a:pt x="122" y="5380"/>
                      </a:lnTo>
                      <a:lnTo>
                        <a:pt x="122" y="5319"/>
                      </a:lnTo>
                      <a:lnTo>
                        <a:pt x="122" y="5228"/>
                      </a:lnTo>
                      <a:lnTo>
                        <a:pt x="122" y="152"/>
                      </a:lnTo>
                      <a:lnTo>
                        <a:pt x="122" y="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8" name="Google Shape;15688;p22"/>
                <p:cNvSpPr/>
                <p:nvPr/>
              </p:nvSpPr>
              <p:spPr>
                <a:xfrm>
                  <a:off x="-8110075" y="13821925"/>
                  <a:ext cx="118575" cy="69175"/>
                </a:xfrm>
                <a:custGeom>
                  <a:avLst/>
                  <a:gdLst/>
                  <a:ahLst/>
                  <a:cxnLst/>
                  <a:rect l="l" t="t" r="r" b="b"/>
                  <a:pathLst>
                    <a:path w="4743" h="2767" extrusionOk="0">
                      <a:moveTo>
                        <a:pt x="62" y="0"/>
                      </a:moveTo>
                      <a:lnTo>
                        <a:pt x="1" y="91"/>
                      </a:lnTo>
                      <a:lnTo>
                        <a:pt x="31" y="122"/>
                      </a:lnTo>
                      <a:lnTo>
                        <a:pt x="153" y="152"/>
                      </a:lnTo>
                      <a:lnTo>
                        <a:pt x="4560" y="2705"/>
                      </a:lnTo>
                      <a:lnTo>
                        <a:pt x="4621" y="2766"/>
                      </a:lnTo>
                      <a:lnTo>
                        <a:pt x="4743" y="2705"/>
                      </a:lnTo>
                      <a:lnTo>
                        <a:pt x="4651" y="2675"/>
                      </a:lnTo>
                      <a:lnTo>
                        <a:pt x="4591" y="2614"/>
                      </a:lnTo>
                      <a:lnTo>
                        <a:pt x="183" y="9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9" name="Google Shape;15689;p22"/>
                <p:cNvSpPr/>
                <p:nvPr/>
              </p:nvSpPr>
              <p:spPr>
                <a:xfrm>
                  <a:off x="-7991525" y="13891075"/>
                  <a:ext cx="117050" cy="68400"/>
                </a:xfrm>
                <a:custGeom>
                  <a:avLst/>
                  <a:gdLst/>
                  <a:ahLst/>
                  <a:cxnLst/>
                  <a:rect l="l" t="t" r="r" b="b"/>
                  <a:pathLst>
                    <a:path w="4682" h="2736" extrusionOk="0">
                      <a:moveTo>
                        <a:pt x="61" y="0"/>
                      </a:moveTo>
                      <a:lnTo>
                        <a:pt x="1" y="61"/>
                      </a:lnTo>
                      <a:lnTo>
                        <a:pt x="31" y="91"/>
                      </a:lnTo>
                      <a:lnTo>
                        <a:pt x="122" y="122"/>
                      </a:lnTo>
                      <a:lnTo>
                        <a:pt x="4530" y="2675"/>
                      </a:lnTo>
                      <a:lnTo>
                        <a:pt x="4621" y="2736"/>
                      </a:lnTo>
                      <a:lnTo>
                        <a:pt x="4681" y="2736"/>
                      </a:lnTo>
                      <a:lnTo>
                        <a:pt x="4681" y="2705"/>
                      </a:lnTo>
                      <a:lnTo>
                        <a:pt x="4681" y="2645"/>
                      </a:lnTo>
                      <a:lnTo>
                        <a:pt x="4590" y="2584"/>
                      </a:lnTo>
                      <a:lnTo>
                        <a:pt x="183" y="6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0" name="Google Shape;15690;p22"/>
                <p:cNvSpPr/>
                <p:nvPr/>
              </p:nvSpPr>
              <p:spPr>
                <a:xfrm>
                  <a:off x="-8111575" y="13821925"/>
                  <a:ext cx="237100" cy="139075"/>
                </a:xfrm>
                <a:custGeom>
                  <a:avLst/>
                  <a:gdLst/>
                  <a:ahLst/>
                  <a:cxnLst/>
                  <a:rect l="l" t="t" r="r" b="b"/>
                  <a:pathLst>
                    <a:path w="9484" h="5563" extrusionOk="0">
                      <a:moveTo>
                        <a:pt x="9423" y="0"/>
                      </a:moveTo>
                      <a:lnTo>
                        <a:pt x="9332" y="91"/>
                      </a:lnTo>
                      <a:lnTo>
                        <a:pt x="4955" y="2614"/>
                      </a:lnTo>
                      <a:lnTo>
                        <a:pt x="4833" y="2675"/>
                      </a:lnTo>
                      <a:lnTo>
                        <a:pt x="4803" y="2705"/>
                      </a:lnTo>
                      <a:lnTo>
                        <a:pt x="4681" y="2766"/>
                      </a:lnTo>
                      <a:lnTo>
                        <a:pt x="4620" y="2827"/>
                      </a:lnTo>
                      <a:lnTo>
                        <a:pt x="213" y="5350"/>
                      </a:lnTo>
                      <a:lnTo>
                        <a:pt x="91" y="5411"/>
                      </a:lnTo>
                      <a:lnTo>
                        <a:pt x="0" y="5441"/>
                      </a:lnTo>
                      <a:lnTo>
                        <a:pt x="91" y="5563"/>
                      </a:lnTo>
                      <a:lnTo>
                        <a:pt x="152" y="5502"/>
                      </a:lnTo>
                      <a:lnTo>
                        <a:pt x="243" y="5441"/>
                      </a:lnTo>
                      <a:lnTo>
                        <a:pt x="4651" y="2888"/>
                      </a:lnTo>
                      <a:lnTo>
                        <a:pt x="4711" y="2857"/>
                      </a:lnTo>
                      <a:lnTo>
                        <a:pt x="4803" y="2827"/>
                      </a:lnTo>
                      <a:lnTo>
                        <a:pt x="4863" y="2766"/>
                      </a:lnTo>
                      <a:lnTo>
                        <a:pt x="4985" y="2705"/>
                      </a:lnTo>
                      <a:lnTo>
                        <a:pt x="9392" y="152"/>
                      </a:lnTo>
                      <a:lnTo>
                        <a:pt x="9483" y="122"/>
                      </a:lnTo>
                      <a:lnTo>
                        <a:pt x="9483" y="31"/>
                      </a:lnTo>
                      <a:lnTo>
                        <a:pt x="94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1" name="Google Shape;15691;p22"/>
                <p:cNvSpPr/>
                <p:nvPr/>
              </p:nvSpPr>
              <p:spPr>
                <a:xfrm>
                  <a:off x="-8032550" y="13483000"/>
                  <a:ext cx="38775" cy="129225"/>
                </a:xfrm>
                <a:custGeom>
                  <a:avLst/>
                  <a:gdLst/>
                  <a:ahLst/>
                  <a:cxnLst/>
                  <a:rect l="l" t="t" r="r" b="b"/>
                  <a:pathLst>
                    <a:path w="1551" h="5169" extrusionOk="0">
                      <a:moveTo>
                        <a:pt x="1550" y="1"/>
                      </a:moveTo>
                      <a:lnTo>
                        <a:pt x="1490" y="31"/>
                      </a:lnTo>
                      <a:lnTo>
                        <a:pt x="0" y="2584"/>
                      </a:lnTo>
                      <a:lnTo>
                        <a:pt x="91" y="2584"/>
                      </a:lnTo>
                      <a:lnTo>
                        <a:pt x="1550" y="5168"/>
                      </a:lnTo>
                      <a:lnTo>
                        <a:pt x="122" y="2615"/>
                      </a:lnTo>
                      <a:lnTo>
                        <a:pt x="1550" y="62"/>
                      </a:lnTo>
                      <a:lnTo>
                        <a:pt x="1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2" name="Google Shape;15692;p22"/>
                <p:cNvSpPr/>
                <p:nvPr/>
              </p:nvSpPr>
              <p:spPr>
                <a:xfrm>
                  <a:off x="-7990775" y="13483000"/>
                  <a:ext cx="38800" cy="129225"/>
                </a:xfrm>
                <a:custGeom>
                  <a:avLst/>
                  <a:gdLst/>
                  <a:ahLst/>
                  <a:cxnLst/>
                  <a:rect l="l" t="t" r="r" b="b"/>
                  <a:pathLst>
                    <a:path w="1552" h="5169" extrusionOk="0">
                      <a:moveTo>
                        <a:pt x="1" y="1"/>
                      </a:moveTo>
                      <a:lnTo>
                        <a:pt x="1" y="62"/>
                      </a:lnTo>
                      <a:lnTo>
                        <a:pt x="1490" y="2615"/>
                      </a:lnTo>
                      <a:lnTo>
                        <a:pt x="1" y="5168"/>
                      </a:lnTo>
                      <a:lnTo>
                        <a:pt x="1521" y="2584"/>
                      </a:lnTo>
                      <a:lnTo>
                        <a:pt x="1551"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3" name="Google Shape;15693;p22"/>
                <p:cNvSpPr/>
                <p:nvPr/>
              </p:nvSpPr>
              <p:spPr>
                <a:xfrm>
                  <a:off x="-7992275" y="13478450"/>
                  <a:ext cx="1525" cy="775"/>
                </a:xfrm>
                <a:custGeom>
                  <a:avLst/>
                  <a:gdLst/>
                  <a:ahLst/>
                  <a:cxnLst/>
                  <a:rect l="l" t="t" r="r" b="b"/>
                  <a:pathLst>
                    <a:path w="61" h="31" extrusionOk="0">
                      <a:moveTo>
                        <a:pt x="31" y="0"/>
                      </a:moveTo>
                      <a:lnTo>
                        <a:pt x="0" y="31"/>
                      </a:lnTo>
                      <a:lnTo>
                        <a:pt x="6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4" name="Google Shape;15694;p22"/>
                <p:cNvSpPr/>
                <p:nvPr/>
              </p:nvSpPr>
              <p:spPr>
                <a:xfrm>
                  <a:off x="-8031800" y="13621300"/>
                  <a:ext cx="38025" cy="130725"/>
                </a:xfrm>
                <a:custGeom>
                  <a:avLst/>
                  <a:gdLst/>
                  <a:ahLst/>
                  <a:cxnLst/>
                  <a:rect l="l" t="t" r="r" b="b"/>
                  <a:pathLst>
                    <a:path w="1521" h="5229" extrusionOk="0">
                      <a:moveTo>
                        <a:pt x="1520" y="1"/>
                      </a:moveTo>
                      <a:lnTo>
                        <a:pt x="92" y="2554"/>
                      </a:lnTo>
                      <a:lnTo>
                        <a:pt x="102" y="2572"/>
                      </a:lnTo>
                      <a:lnTo>
                        <a:pt x="102" y="2572"/>
                      </a:lnTo>
                      <a:lnTo>
                        <a:pt x="1520" y="1"/>
                      </a:lnTo>
                      <a:close/>
                      <a:moveTo>
                        <a:pt x="102" y="2572"/>
                      </a:moveTo>
                      <a:lnTo>
                        <a:pt x="61" y="2645"/>
                      </a:lnTo>
                      <a:lnTo>
                        <a:pt x="1" y="2645"/>
                      </a:lnTo>
                      <a:lnTo>
                        <a:pt x="1460" y="5168"/>
                      </a:lnTo>
                      <a:lnTo>
                        <a:pt x="1520" y="5229"/>
                      </a:lnTo>
                      <a:lnTo>
                        <a:pt x="1520" y="5107"/>
                      </a:lnTo>
                      <a:lnTo>
                        <a:pt x="102" y="257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5" name="Google Shape;15695;p22"/>
                <p:cNvSpPr/>
                <p:nvPr/>
              </p:nvSpPr>
              <p:spPr>
                <a:xfrm>
                  <a:off x="-7990775" y="13621300"/>
                  <a:ext cx="38800" cy="130725"/>
                </a:xfrm>
                <a:custGeom>
                  <a:avLst/>
                  <a:gdLst/>
                  <a:ahLst/>
                  <a:cxnLst/>
                  <a:rect l="l" t="t" r="r" b="b"/>
                  <a:pathLst>
                    <a:path w="1552" h="5229" extrusionOk="0">
                      <a:moveTo>
                        <a:pt x="1" y="1"/>
                      </a:moveTo>
                      <a:lnTo>
                        <a:pt x="1479" y="2573"/>
                      </a:lnTo>
                      <a:lnTo>
                        <a:pt x="1479" y="2573"/>
                      </a:lnTo>
                      <a:lnTo>
                        <a:pt x="1490" y="2554"/>
                      </a:lnTo>
                      <a:lnTo>
                        <a:pt x="1" y="1"/>
                      </a:lnTo>
                      <a:close/>
                      <a:moveTo>
                        <a:pt x="1479" y="2573"/>
                      </a:moveTo>
                      <a:lnTo>
                        <a:pt x="1" y="5107"/>
                      </a:lnTo>
                      <a:lnTo>
                        <a:pt x="1" y="5229"/>
                      </a:lnTo>
                      <a:lnTo>
                        <a:pt x="92" y="5168"/>
                      </a:lnTo>
                      <a:lnTo>
                        <a:pt x="1551" y="2645"/>
                      </a:lnTo>
                      <a:lnTo>
                        <a:pt x="1521" y="2645"/>
                      </a:lnTo>
                      <a:lnTo>
                        <a:pt x="1479"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6" name="Google Shape;15696;p22"/>
                <p:cNvSpPr/>
                <p:nvPr/>
              </p:nvSpPr>
              <p:spPr>
                <a:xfrm>
                  <a:off x="-7992275" y="13755800"/>
                  <a:ext cx="775" cy="800"/>
                </a:xfrm>
                <a:custGeom>
                  <a:avLst/>
                  <a:gdLst/>
                  <a:ahLst/>
                  <a:cxnLst/>
                  <a:rect l="l" t="t" r="r" b="b"/>
                  <a:pathLst>
                    <a:path w="31" h="32" extrusionOk="0">
                      <a:moveTo>
                        <a:pt x="0" y="1"/>
                      </a:move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7" name="Google Shape;15697;p22"/>
                <p:cNvSpPr/>
                <p:nvPr/>
              </p:nvSpPr>
              <p:spPr>
                <a:xfrm>
                  <a:off x="-8109300" y="13551400"/>
                  <a:ext cx="38775" cy="65375"/>
                </a:xfrm>
                <a:custGeom>
                  <a:avLst/>
                  <a:gdLst/>
                  <a:ahLst/>
                  <a:cxnLst/>
                  <a:rect l="l" t="t" r="r" b="b"/>
                  <a:pathLst>
                    <a:path w="1551" h="2615" extrusionOk="0">
                      <a:moveTo>
                        <a:pt x="0" y="0"/>
                      </a:moveTo>
                      <a:lnTo>
                        <a:pt x="0" y="61"/>
                      </a:lnTo>
                      <a:lnTo>
                        <a:pt x="1490" y="2614"/>
                      </a:lnTo>
                      <a:lnTo>
                        <a:pt x="1520" y="2584"/>
                      </a:lnTo>
                      <a:lnTo>
                        <a:pt x="1550" y="2584"/>
                      </a:lnTo>
                      <a:lnTo>
                        <a:pt x="12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8" name="Google Shape;15698;p22"/>
                <p:cNvSpPr/>
                <p:nvPr/>
              </p:nvSpPr>
              <p:spPr>
                <a:xfrm>
                  <a:off x="-8107775" y="13547600"/>
                  <a:ext cx="114000" cy="67650"/>
                </a:xfrm>
                <a:custGeom>
                  <a:avLst/>
                  <a:gdLst/>
                  <a:ahLst/>
                  <a:cxnLst/>
                  <a:rect l="l" t="t" r="r" b="b"/>
                  <a:pathLst>
                    <a:path w="4560" h="2706" extrusionOk="0">
                      <a:moveTo>
                        <a:pt x="91" y="0"/>
                      </a:moveTo>
                      <a:lnTo>
                        <a:pt x="0" y="31"/>
                      </a:lnTo>
                      <a:lnTo>
                        <a:pt x="91" y="122"/>
                      </a:lnTo>
                      <a:lnTo>
                        <a:pt x="3009" y="122"/>
                      </a:lnTo>
                      <a:lnTo>
                        <a:pt x="4499" y="2645"/>
                      </a:lnTo>
                      <a:lnTo>
                        <a:pt x="4559" y="2706"/>
                      </a:lnTo>
                      <a:lnTo>
                        <a:pt x="4559" y="2584"/>
                      </a:lnTo>
                      <a:lnTo>
                        <a:pt x="31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9" name="Google Shape;15699;p22"/>
                <p:cNvSpPr/>
                <p:nvPr/>
              </p:nvSpPr>
              <p:spPr>
                <a:xfrm>
                  <a:off x="-8112350" y="13547600"/>
                  <a:ext cx="800" cy="1550"/>
                </a:xfrm>
                <a:custGeom>
                  <a:avLst/>
                  <a:gdLst/>
                  <a:ahLst/>
                  <a:cxnLst/>
                  <a:rect l="l" t="t" r="r" b="b"/>
                  <a:pathLst>
                    <a:path w="32" h="62" extrusionOk="0">
                      <a:moveTo>
                        <a:pt x="1" y="0"/>
                      </a:moveTo>
                      <a:lnTo>
                        <a:pt x="1" y="31"/>
                      </a:lnTo>
                      <a:lnTo>
                        <a:pt x="31" y="61"/>
                      </a:ln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0" name="Google Shape;15700;p22"/>
                <p:cNvSpPr/>
                <p:nvPr/>
              </p:nvSpPr>
              <p:spPr>
                <a:xfrm>
                  <a:off x="-7990775" y="13619800"/>
                  <a:ext cx="114775" cy="67650"/>
                </a:xfrm>
                <a:custGeom>
                  <a:avLst/>
                  <a:gdLst/>
                  <a:ahLst/>
                  <a:cxnLst/>
                  <a:rect l="l" t="t" r="r" b="b"/>
                  <a:pathLst>
                    <a:path w="4591" h="2706" extrusionOk="0">
                      <a:moveTo>
                        <a:pt x="1" y="0"/>
                      </a:moveTo>
                      <a:lnTo>
                        <a:pt x="1" y="61"/>
                      </a:lnTo>
                      <a:lnTo>
                        <a:pt x="1521" y="2705"/>
                      </a:lnTo>
                      <a:lnTo>
                        <a:pt x="4500" y="2705"/>
                      </a:lnTo>
                      <a:lnTo>
                        <a:pt x="4591" y="2614"/>
                      </a:lnTo>
                      <a:lnTo>
                        <a:pt x="4500" y="2584"/>
                      </a:lnTo>
                      <a:lnTo>
                        <a:pt x="1551" y="2584"/>
                      </a:lnTo>
                      <a:lnTo>
                        <a:pt x="9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1" name="Google Shape;15701;p22"/>
                <p:cNvSpPr/>
                <p:nvPr/>
              </p:nvSpPr>
              <p:spPr>
                <a:xfrm>
                  <a:off x="-7986975" y="13616750"/>
                  <a:ext cx="112500" cy="66900"/>
                </a:xfrm>
                <a:custGeom>
                  <a:avLst/>
                  <a:gdLst/>
                  <a:ahLst/>
                  <a:cxnLst/>
                  <a:rect l="l" t="t" r="r" b="b"/>
                  <a:pathLst>
                    <a:path w="4500" h="2676" extrusionOk="0">
                      <a:moveTo>
                        <a:pt x="3010" y="0"/>
                      </a:moveTo>
                      <a:lnTo>
                        <a:pt x="3010" y="31"/>
                      </a:lnTo>
                      <a:lnTo>
                        <a:pt x="2980" y="31"/>
                      </a:lnTo>
                      <a:lnTo>
                        <a:pt x="1" y="92"/>
                      </a:lnTo>
                      <a:lnTo>
                        <a:pt x="2919" y="92"/>
                      </a:lnTo>
                      <a:lnTo>
                        <a:pt x="4408" y="2614"/>
                      </a:lnTo>
                      <a:lnTo>
                        <a:pt x="4499" y="2675"/>
                      </a:lnTo>
                      <a:lnTo>
                        <a:pt x="4499" y="2554"/>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2" name="Google Shape;15702;p22"/>
                <p:cNvSpPr/>
                <p:nvPr/>
              </p:nvSpPr>
              <p:spPr>
                <a:xfrm>
                  <a:off x="-8109300" y="13616000"/>
                  <a:ext cx="114750" cy="67650"/>
                </a:xfrm>
                <a:custGeom>
                  <a:avLst/>
                  <a:gdLst/>
                  <a:ahLst/>
                  <a:cxnLst/>
                  <a:rect l="l" t="t" r="r" b="b"/>
                  <a:pathLst>
                    <a:path w="4590" h="2706" extrusionOk="0">
                      <a:moveTo>
                        <a:pt x="1520" y="0"/>
                      </a:moveTo>
                      <a:lnTo>
                        <a:pt x="1490" y="30"/>
                      </a:lnTo>
                      <a:lnTo>
                        <a:pt x="0" y="2584"/>
                      </a:lnTo>
                      <a:lnTo>
                        <a:pt x="0" y="2705"/>
                      </a:lnTo>
                      <a:lnTo>
                        <a:pt x="122" y="2644"/>
                      </a:lnTo>
                      <a:lnTo>
                        <a:pt x="1550" y="122"/>
                      </a:lnTo>
                      <a:lnTo>
                        <a:pt x="4529" y="122"/>
                      </a:lnTo>
                      <a:lnTo>
                        <a:pt x="4590" y="30"/>
                      </a:lnTo>
                      <a:lnTo>
                        <a:pt x="45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3" name="Google Shape;15703;p22"/>
                <p:cNvSpPr/>
                <p:nvPr/>
              </p:nvSpPr>
              <p:spPr>
                <a:xfrm>
                  <a:off x="-8107775" y="13619800"/>
                  <a:ext cx="114000" cy="67650"/>
                </a:xfrm>
                <a:custGeom>
                  <a:avLst/>
                  <a:gdLst/>
                  <a:ahLst/>
                  <a:cxnLst/>
                  <a:rect l="l" t="t" r="r" b="b"/>
                  <a:pathLst>
                    <a:path w="4560" h="2706" extrusionOk="0">
                      <a:moveTo>
                        <a:pt x="4559" y="0"/>
                      </a:moveTo>
                      <a:lnTo>
                        <a:pt x="4499" y="30"/>
                      </a:lnTo>
                      <a:lnTo>
                        <a:pt x="3009" y="2584"/>
                      </a:lnTo>
                      <a:lnTo>
                        <a:pt x="91" y="2584"/>
                      </a:lnTo>
                      <a:lnTo>
                        <a:pt x="0" y="2614"/>
                      </a:lnTo>
                      <a:lnTo>
                        <a:pt x="91" y="2705"/>
                      </a:lnTo>
                      <a:lnTo>
                        <a:pt x="3100" y="2705"/>
                      </a:lnTo>
                      <a:lnTo>
                        <a:pt x="4559" y="61"/>
                      </a:lnTo>
                      <a:lnTo>
                        <a:pt x="45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4" name="Google Shape;15704;p22"/>
                <p:cNvSpPr/>
                <p:nvPr/>
              </p:nvSpPr>
              <p:spPr>
                <a:xfrm>
                  <a:off x="-8112350" y="13685150"/>
                  <a:ext cx="800" cy="2300"/>
                </a:xfrm>
                <a:custGeom>
                  <a:avLst/>
                  <a:gdLst/>
                  <a:ahLst/>
                  <a:cxnLst/>
                  <a:rect l="l" t="t" r="r" b="b"/>
                  <a:pathLst>
                    <a:path w="32" h="92" extrusionOk="0">
                      <a:moveTo>
                        <a:pt x="1" y="0"/>
                      </a:moveTo>
                      <a:lnTo>
                        <a:pt x="1" y="91"/>
                      </a:lnTo>
                      <a:lnTo>
                        <a:pt x="31" y="91"/>
                      </a:lnTo>
                      <a:lnTo>
                        <a:pt x="31"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5" name="Google Shape;15705;p22"/>
                <p:cNvSpPr/>
                <p:nvPr/>
              </p:nvSpPr>
              <p:spPr>
                <a:xfrm>
                  <a:off x="-7990775" y="13547600"/>
                  <a:ext cx="114775" cy="67650"/>
                </a:xfrm>
                <a:custGeom>
                  <a:avLst/>
                  <a:gdLst/>
                  <a:ahLst/>
                  <a:cxnLst/>
                  <a:rect l="l" t="t" r="r" b="b"/>
                  <a:pathLst>
                    <a:path w="4591" h="2706" extrusionOk="0">
                      <a:moveTo>
                        <a:pt x="1521" y="0"/>
                      </a:moveTo>
                      <a:lnTo>
                        <a:pt x="1" y="2584"/>
                      </a:lnTo>
                      <a:lnTo>
                        <a:pt x="1" y="2706"/>
                      </a:lnTo>
                      <a:lnTo>
                        <a:pt x="123" y="2645"/>
                      </a:lnTo>
                      <a:lnTo>
                        <a:pt x="1551" y="122"/>
                      </a:lnTo>
                      <a:lnTo>
                        <a:pt x="4500" y="122"/>
                      </a:lnTo>
                      <a:lnTo>
                        <a:pt x="4591" y="31"/>
                      </a:lnTo>
                      <a:lnTo>
                        <a:pt x="45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6" name="Google Shape;15706;p22"/>
                <p:cNvSpPr/>
                <p:nvPr/>
              </p:nvSpPr>
              <p:spPr>
                <a:xfrm>
                  <a:off x="-7990000" y="13551400"/>
                  <a:ext cx="115525" cy="67650"/>
                </a:xfrm>
                <a:custGeom>
                  <a:avLst/>
                  <a:gdLst/>
                  <a:ahLst/>
                  <a:cxnLst/>
                  <a:rect l="l" t="t" r="r" b="b"/>
                  <a:pathLst>
                    <a:path w="4621" h="2706" extrusionOk="0">
                      <a:moveTo>
                        <a:pt x="4620" y="0"/>
                      </a:moveTo>
                      <a:lnTo>
                        <a:pt x="4529" y="31"/>
                      </a:lnTo>
                      <a:lnTo>
                        <a:pt x="3040" y="2584"/>
                      </a:lnTo>
                      <a:lnTo>
                        <a:pt x="122" y="2584"/>
                      </a:lnTo>
                      <a:lnTo>
                        <a:pt x="0" y="2614"/>
                      </a:lnTo>
                      <a:lnTo>
                        <a:pt x="122" y="2706"/>
                      </a:lnTo>
                      <a:lnTo>
                        <a:pt x="3101" y="2645"/>
                      </a:lnTo>
                      <a:lnTo>
                        <a:pt x="3131" y="2645"/>
                      </a:lnTo>
                      <a:lnTo>
                        <a:pt x="3131" y="2614"/>
                      </a:lnTo>
                      <a:lnTo>
                        <a:pt x="4620" y="61"/>
                      </a:lnTo>
                      <a:lnTo>
                        <a:pt x="46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7" name="Google Shape;15707;p22"/>
                <p:cNvSpPr/>
                <p:nvPr/>
              </p:nvSpPr>
              <p:spPr>
                <a:xfrm>
                  <a:off x="-8106275" y="13688950"/>
                  <a:ext cx="91225" cy="53200"/>
                </a:xfrm>
                <a:custGeom>
                  <a:avLst/>
                  <a:gdLst/>
                  <a:ahLst/>
                  <a:cxnLst/>
                  <a:rect l="l" t="t" r="r" b="b"/>
                  <a:pathLst>
                    <a:path w="3649" h="2128" extrusionOk="0">
                      <a:moveTo>
                        <a:pt x="1" y="0"/>
                      </a:moveTo>
                      <a:lnTo>
                        <a:pt x="1" y="0"/>
                      </a:lnTo>
                      <a:lnTo>
                        <a:pt x="3648" y="212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8" name="Google Shape;15708;p22"/>
                <p:cNvSpPr/>
                <p:nvPr/>
              </p:nvSpPr>
              <p:spPr>
                <a:xfrm>
                  <a:off x="-7935300" y="13688950"/>
                  <a:ext cx="58550" cy="34200"/>
                </a:xfrm>
                <a:custGeom>
                  <a:avLst/>
                  <a:gdLst/>
                  <a:ahLst/>
                  <a:cxnLst/>
                  <a:rect l="l" t="t" r="r" b="b"/>
                  <a:pathLst>
                    <a:path w="2342" h="1368" extrusionOk="0">
                      <a:moveTo>
                        <a:pt x="2341" y="0"/>
                      </a:moveTo>
                      <a:lnTo>
                        <a:pt x="2341" y="0"/>
                      </a:lnTo>
                      <a:lnTo>
                        <a:pt x="1" y="136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9" name="Google Shape;15709;p22"/>
                <p:cNvSpPr/>
                <p:nvPr/>
              </p:nvSpPr>
              <p:spPr>
                <a:xfrm>
                  <a:off x="-8111575" y="13479200"/>
                  <a:ext cx="238625" cy="205200"/>
                </a:xfrm>
                <a:custGeom>
                  <a:avLst/>
                  <a:gdLst/>
                  <a:ahLst/>
                  <a:cxnLst/>
                  <a:rect l="l" t="t" r="r" b="b"/>
                  <a:pathLst>
                    <a:path w="9545" h="8208" extrusionOk="0">
                      <a:moveTo>
                        <a:pt x="4711" y="1"/>
                      </a:moveTo>
                      <a:lnTo>
                        <a:pt x="4681" y="31"/>
                      </a:lnTo>
                      <a:lnTo>
                        <a:pt x="91" y="2706"/>
                      </a:lnTo>
                      <a:lnTo>
                        <a:pt x="61" y="2736"/>
                      </a:lnTo>
                      <a:lnTo>
                        <a:pt x="0" y="2736"/>
                      </a:lnTo>
                      <a:lnTo>
                        <a:pt x="0" y="2767"/>
                      </a:lnTo>
                      <a:lnTo>
                        <a:pt x="0" y="2797"/>
                      </a:lnTo>
                      <a:lnTo>
                        <a:pt x="91" y="2736"/>
                      </a:lnTo>
                      <a:lnTo>
                        <a:pt x="152" y="2767"/>
                      </a:lnTo>
                      <a:lnTo>
                        <a:pt x="243" y="2736"/>
                      </a:lnTo>
                      <a:lnTo>
                        <a:pt x="4651" y="183"/>
                      </a:lnTo>
                      <a:lnTo>
                        <a:pt x="4711" y="153"/>
                      </a:lnTo>
                      <a:lnTo>
                        <a:pt x="4711" y="62"/>
                      </a:lnTo>
                      <a:lnTo>
                        <a:pt x="4711" y="31"/>
                      </a:lnTo>
                      <a:lnTo>
                        <a:pt x="4833" y="31"/>
                      </a:lnTo>
                      <a:lnTo>
                        <a:pt x="4833" y="62"/>
                      </a:lnTo>
                      <a:lnTo>
                        <a:pt x="4833" y="153"/>
                      </a:lnTo>
                      <a:lnTo>
                        <a:pt x="4924" y="183"/>
                      </a:lnTo>
                      <a:lnTo>
                        <a:pt x="9332" y="2736"/>
                      </a:lnTo>
                      <a:lnTo>
                        <a:pt x="9423" y="2767"/>
                      </a:lnTo>
                      <a:lnTo>
                        <a:pt x="9483" y="2767"/>
                      </a:lnTo>
                      <a:lnTo>
                        <a:pt x="9423" y="2736"/>
                      </a:lnTo>
                      <a:lnTo>
                        <a:pt x="9544" y="2736"/>
                      </a:lnTo>
                      <a:lnTo>
                        <a:pt x="9483" y="2706"/>
                      </a:lnTo>
                      <a:lnTo>
                        <a:pt x="4863" y="31"/>
                      </a:lnTo>
                      <a:lnTo>
                        <a:pt x="4833" y="1"/>
                      </a:lnTo>
                      <a:close/>
                      <a:moveTo>
                        <a:pt x="0" y="2797"/>
                      </a:moveTo>
                      <a:lnTo>
                        <a:pt x="0" y="2888"/>
                      </a:lnTo>
                      <a:lnTo>
                        <a:pt x="0" y="2949"/>
                      </a:lnTo>
                      <a:lnTo>
                        <a:pt x="0" y="8056"/>
                      </a:lnTo>
                      <a:lnTo>
                        <a:pt x="61" y="8208"/>
                      </a:lnTo>
                      <a:lnTo>
                        <a:pt x="91" y="8177"/>
                      </a:lnTo>
                      <a:lnTo>
                        <a:pt x="91" y="8056"/>
                      </a:lnTo>
                      <a:lnTo>
                        <a:pt x="91" y="2949"/>
                      </a:lnTo>
                      <a:lnTo>
                        <a:pt x="91" y="2888"/>
                      </a:lnTo>
                      <a:lnTo>
                        <a:pt x="0" y="279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0" name="Google Shape;15710;p22"/>
                <p:cNvSpPr/>
                <p:nvPr/>
              </p:nvSpPr>
              <p:spPr>
                <a:xfrm>
                  <a:off x="-8107775" y="13685150"/>
                  <a:ext cx="68400" cy="40275"/>
                </a:xfrm>
                <a:custGeom>
                  <a:avLst/>
                  <a:gdLst/>
                  <a:ahLst/>
                  <a:cxnLst/>
                  <a:rect l="l" t="t" r="r" b="b"/>
                  <a:pathLst>
                    <a:path w="2736" h="1611" extrusionOk="0">
                      <a:moveTo>
                        <a:pt x="0" y="0"/>
                      </a:moveTo>
                      <a:lnTo>
                        <a:pt x="91" y="91"/>
                      </a:lnTo>
                      <a:lnTo>
                        <a:pt x="2736" y="161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1" name="Google Shape;15711;p22"/>
                <p:cNvSpPr/>
                <p:nvPr/>
              </p:nvSpPr>
              <p:spPr>
                <a:xfrm>
                  <a:off x="-7993800" y="13479975"/>
                  <a:ext cx="3050" cy="136050"/>
                </a:xfrm>
                <a:custGeom>
                  <a:avLst/>
                  <a:gdLst/>
                  <a:ahLst/>
                  <a:cxnLst/>
                  <a:rect l="l" t="t" r="r" b="b"/>
                  <a:pathLst>
                    <a:path w="122" h="5442" extrusionOk="0">
                      <a:moveTo>
                        <a:pt x="0" y="0"/>
                      </a:moveTo>
                      <a:lnTo>
                        <a:pt x="0" y="31"/>
                      </a:lnTo>
                      <a:lnTo>
                        <a:pt x="0" y="122"/>
                      </a:lnTo>
                      <a:lnTo>
                        <a:pt x="0" y="183"/>
                      </a:lnTo>
                      <a:lnTo>
                        <a:pt x="0" y="5289"/>
                      </a:lnTo>
                      <a:lnTo>
                        <a:pt x="0" y="5411"/>
                      </a:lnTo>
                      <a:lnTo>
                        <a:pt x="92" y="5441"/>
                      </a:lnTo>
                      <a:lnTo>
                        <a:pt x="122" y="5411"/>
                      </a:lnTo>
                      <a:lnTo>
                        <a:pt x="122" y="5289"/>
                      </a:lnTo>
                      <a:lnTo>
                        <a:pt x="122" y="183"/>
                      </a:lnTo>
                      <a:lnTo>
                        <a:pt x="122" y="122"/>
                      </a:lnTo>
                      <a:lnTo>
                        <a:pt x="122" y="3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2" name="Google Shape;15712;p22"/>
                <p:cNvSpPr/>
                <p:nvPr/>
              </p:nvSpPr>
              <p:spPr>
                <a:xfrm>
                  <a:off x="-7993800" y="13619025"/>
                  <a:ext cx="3050" cy="133775"/>
                </a:xfrm>
                <a:custGeom>
                  <a:avLst/>
                  <a:gdLst/>
                  <a:ahLst/>
                  <a:cxnLst/>
                  <a:rect l="l" t="t" r="r" b="b"/>
                  <a:pathLst>
                    <a:path w="122" h="5351" extrusionOk="0">
                      <a:moveTo>
                        <a:pt x="92" y="1"/>
                      </a:moveTo>
                      <a:lnTo>
                        <a:pt x="0" y="31"/>
                      </a:lnTo>
                      <a:lnTo>
                        <a:pt x="0" y="92"/>
                      </a:lnTo>
                      <a:lnTo>
                        <a:pt x="0" y="5198"/>
                      </a:lnTo>
                      <a:lnTo>
                        <a:pt x="0" y="5320"/>
                      </a:lnTo>
                      <a:lnTo>
                        <a:pt x="92" y="5350"/>
                      </a:lnTo>
                      <a:lnTo>
                        <a:pt x="122" y="5320"/>
                      </a:lnTo>
                      <a:lnTo>
                        <a:pt x="122" y="5198"/>
                      </a:lnTo>
                      <a:lnTo>
                        <a:pt x="122" y="92"/>
                      </a:lnTo>
                      <a:lnTo>
                        <a:pt x="122" y="31"/>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3" name="Google Shape;15713;p22"/>
                <p:cNvSpPr/>
                <p:nvPr/>
              </p:nvSpPr>
              <p:spPr>
                <a:xfrm>
                  <a:off x="-8111575" y="13547600"/>
                  <a:ext cx="120075" cy="69175"/>
                </a:xfrm>
                <a:custGeom>
                  <a:avLst/>
                  <a:gdLst/>
                  <a:ahLst/>
                  <a:cxnLst/>
                  <a:rect l="l" t="t" r="r" b="b"/>
                  <a:pathLst>
                    <a:path w="4803" h="2767" extrusionOk="0">
                      <a:moveTo>
                        <a:pt x="91" y="0"/>
                      </a:moveTo>
                      <a:lnTo>
                        <a:pt x="0" y="61"/>
                      </a:lnTo>
                      <a:lnTo>
                        <a:pt x="91" y="152"/>
                      </a:lnTo>
                      <a:lnTo>
                        <a:pt x="213" y="183"/>
                      </a:lnTo>
                      <a:lnTo>
                        <a:pt x="4620" y="2736"/>
                      </a:lnTo>
                      <a:lnTo>
                        <a:pt x="4681" y="2766"/>
                      </a:lnTo>
                      <a:lnTo>
                        <a:pt x="4803" y="2736"/>
                      </a:lnTo>
                      <a:lnTo>
                        <a:pt x="4711" y="2706"/>
                      </a:lnTo>
                      <a:lnTo>
                        <a:pt x="4651" y="2645"/>
                      </a:lnTo>
                      <a:lnTo>
                        <a:pt x="243" y="122"/>
                      </a:lnTo>
                      <a:lnTo>
                        <a:pt x="152" y="31"/>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4" name="Google Shape;15714;p22"/>
                <p:cNvSpPr/>
                <p:nvPr/>
              </p:nvSpPr>
              <p:spPr>
                <a:xfrm>
                  <a:off x="-7991525" y="13616750"/>
                  <a:ext cx="117050" cy="68425"/>
                </a:xfrm>
                <a:custGeom>
                  <a:avLst/>
                  <a:gdLst/>
                  <a:ahLst/>
                  <a:cxnLst/>
                  <a:rect l="l" t="t" r="r" b="b"/>
                  <a:pathLst>
                    <a:path w="4682" h="2737" extrusionOk="0">
                      <a:moveTo>
                        <a:pt x="61" y="0"/>
                      </a:moveTo>
                      <a:lnTo>
                        <a:pt x="1" y="92"/>
                      </a:lnTo>
                      <a:lnTo>
                        <a:pt x="31" y="122"/>
                      </a:lnTo>
                      <a:lnTo>
                        <a:pt x="122" y="152"/>
                      </a:lnTo>
                      <a:lnTo>
                        <a:pt x="4530" y="2706"/>
                      </a:lnTo>
                      <a:lnTo>
                        <a:pt x="4621" y="2736"/>
                      </a:lnTo>
                      <a:lnTo>
                        <a:pt x="4681" y="2736"/>
                      </a:lnTo>
                      <a:lnTo>
                        <a:pt x="4590" y="2614"/>
                      </a:lnTo>
                      <a:lnTo>
                        <a:pt x="183" y="92"/>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5" name="Google Shape;15715;p22"/>
                <p:cNvSpPr/>
                <p:nvPr/>
              </p:nvSpPr>
              <p:spPr>
                <a:xfrm>
                  <a:off x="-8110075" y="13548350"/>
                  <a:ext cx="235600" cy="136825"/>
                </a:xfrm>
                <a:custGeom>
                  <a:avLst/>
                  <a:gdLst/>
                  <a:ahLst/>
                  <a:cxnLst/>
                  <a:rect l="l" t="t" r="r" b="b"/>
                  <a:pathLst>
                    <a:path w="9424" h="5473" extrusionOk="0">
                      <a:moveTo>
                        <a:pt x="9363" y="1"/>
                      </a:moveTo>
                      <a:lnTo>
                        <a:pt x="9272" y="92"/>
                      </a:lnTo>
                      <a:lnTo>
                        <a:pt x="4895" y="2615"/>
                      </a:lnTo>
                      <a:lnTo>
                        <a:pt x="4773" y="2676"/>
                      </a:lnTo>
                      <a:lnTo>
                        <a:pt x="4743" y="2706"/>
                      </a:lnTo>
                      <a:lnTo>
                        <a:pt x="4621" y="2736"/>
                      </a:lnTo>
                      <a:lnTo>
                        <a:pt x="4560" y="2828"/>
                      </a:lnTo>
                      <a:lnTo>
                        <a:pt x="153" y="5350"/>
                      </a:lnTo>
                      <a:lnTo>
                        <a:pt x="31" y="5411"/>
                      </a:lnTo>
                      <a:lnTo>
                        <a:pt x="1" y="5442"/>
                      </a:lnTo>
                      <a:lnTo>
                        <a:pt x="31" y="5442"/>
                      </a:lnTo>
                      <a:lnTo>
                        <a:pt x="92" y="5472"/>
                      </a:lnTo>
                      <a:lnTo>
                        <a:pt x="183" y="5442"/>
                      </a:lnTo>
                      <a:lnTo>
                        <a:pt x="4591" y="2888"/>
                      </a:lnTo>
                      <a:lnTo>
                        <a:pt x="4651" y="2858"/>
                      </a:lnTo>
                      <a:lnTo>
                        <a:pt x="4743" y="2828"/>
                      </a:lnTo>
                      <a:lnTo>
                        <a:pt x="4803" y="2736"/>
                      </a:lnTo>
                      <a:lnTo>
                        <a:pt x="4925" y="2706"/>
                      </a:lnTo>
                      <a:lnTo>
                        <a:pt x="9332" y="153"/>
                      </a:lnTo>
                      <a:lnTo>
                        <a:pt x="9423" y="122"/>
                      </a:lnTo>
                      <a:lnTo>
                        <a:pt x="9423" y="31"/>
                      </a:lnTo>
                      <a:lnTo>
                        <a:pt x="94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6" name="Google Shape;15716;p22"/>
                <p:cNvSpPr/>
                <p:nvPr/>
              </p:nvSpPr>
              <p:spPr>
                <a:xfrm>
                  <a:off x="-8070550" y="13752775"/>
                  <a:ext cx="74500" cy="25"/>
                </a:xfrm>
                <a:custGeom>
                  <a:avLst/>
                  <a:gdLst/>
                  <a:ahLst/>
                  <a:cxnLst/>
                  <a:rect l="l" t="t" r="r" b="b"/>
                  <a:pathLst>
                    <a:path w="2980" h="1" extrusionOk="0">
                      <a:moveTo>
                        <a:pt x="0" y="0"/>
                      </a:moveTo>
                      <a:lnTo>
                        <a:pt x="2979" y="0"/>
                      </a:lnTo>
                      <a:lnTo>
                        <a:pt x="29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7" name="Google Shape;15717;p22"/>
                <p:cNvSpPr/>
                <p:nvPr/>
              </p:nvSpPr>
              <p:spPr>
                <a:xfrm>
                  <a:off x="-8111575" y="13685900"/>
                  <a:ext cx="41050" cy="142125"/>
                </a:xfrm>
                <a:custGeom>
                  <a:avLst/>
                  <a:gdLst/>
                  <a:ahLst/>
                  <a:cxnLst/>
                  <a:rect l="l" t="t" r="r" b="b"/>
                  <a:pathLst>
                    <a:path w="1642" h="5685" extrusionOk="0">
                      <a:moveTo>
                        <a:pt x="0" y="0"/>
                      </a:moveTo>
                      <a:lnTo>
                        <a:pt x="0" y="61"/>
                      </a:lnTo>
                      <a:lnTo>
                        <a:pt x="0" y="152"/>
                      </a:lnTo>
                      <a:lnTo>
                        <a:pt x="0" y="5259"/>
                      </a:lnTo>
                      <a:lnTo>
                        <a:pt x="0" y="5411"/>
                      </a:lnTo>
                      <a:lnTo>
                        <a:pt x="0" y="5441"/>
                      </a:lnTo>
                      <a:lnTo>
                        <a:pt x="0" y="5472"/>
                      </a:lnTo>
                      <a:lnTo>
                        <a:pt x="0" y="5563"/>
                      </a:lnTo>
                      <a:lnTo>
                        <a:pt x="0" y="5684"/>
                      </a:lnTo>
                      <a:lnTo>
                        <a:pt x="61" y="5532"/>
                      </a:lnTo>
                      <a:lnTo>
                        <a:pt x="122" y="5441"/>
                      </a:lnTo>
                      <a:lnTo>
                        <a:pt x="213" y="5320"/>
                      </a:lnTo>
                      <a:lnTo>
                        <a:pt x="1641" y="2797"/>
                      </a:lnTo>
                      <a:lnTo>
                        <a:pt x="1611" y="2797"/>
                      </a:lnTo>
                      <a:lnTo>
                        <a:pt x="1581" y="2706"/>
                      </a:lnTo>
                      <a:lnTo>
                        <a:pt x="91" y="5259"/>
                      </a:lnTo>
                      <a:lnTo>
                        <a:pt x="91" y="15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8" name="Google Shape;15718;p22"/>
                <p:cNvSpPr/>
                <p:nvPr/>
              </p:nvSpPr>
              <p:spPr>
                <a:xfrm>
                  <a:off x="-8111575" y="13680575"/>
                  <a:ext cx="2300" cy="3825"/>
                </a:xfrm>
                <a:custGeom>
                  <a:avLst/>
                  <a:gdLst/>
                  <a:ahLst/>
                  <a:cxnLst/>
                  <a:rect l="l" t="t" r="r" b="b"/>
                  <a:pathLst>
                    <a:path w="92" h="153" extrusionOk="0">
                      <a:moveTo>
                        <a:pt x="0" y="1"/>
                      </a:moveTo>
                      <a:lnTo>
                        <a:pt x="0" y="122"/>
                      </a:lnTo>
                      <a:lnTo>
                        <a:pt x="56" y="141"/>
                      </a:lnTo>
                      <a:lnTo>
                        <a:pt x="56" y="141"/>
                      </a:lnTo>
                      <a:lnTo>
                        <a:pt x="0" y="1"/>
                      </a:lnTo>
                      <a:close/>
                      <a:moveTo>
                        <a:pt x="56" y="141"/>
                      </a:moveTo>
                      <a:lnTo>
                        <a:pt x="61" y="153"/>
                      </a:lnTo>
                      <a:lnTo>
                        <a:pt x="91" y="153"/>
                      </a:lnTo>
                      <a:lnTo>
                        <a:pt x="56" y="1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9" name="Google Shape;15719;p22"/>
                <p:cNvSpPr/>
                <p:nvPr/>
              </p:nvSpPr>
              <p:spPr>
                <a:xfrm>
                  <a:off x="-7986975" y="13755800"/>
                  <a:ext cx="72975" cy="25"/>
                </a:xfrm>
                <a:custGeom>
                  <a:avLst/>
                  <a:gdLst/>
                  <a:ahLst/>
                  <a:cxnLst/>
                  <a:rect l="l" t="t" r="r" b="b"/>
                  <a:pathLst>
                    <a:path w="2919" h="1" extrusionOk="0">
                      <a:moveTo>
                        <a:pt x="2919"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0" name="Google Shape;15720;p22"/>
                <p:cNvSpPr/>
                <p:nvPr/>
              </p:nvSpPr>
              <p:spPr>
                <a:xfrm>
                  <a:off x="-7911725" y="13745925"/>
                  <a:ext cx="4575" cy="7625"/>
                </a:xfrm>
                <a:custGeom>
                  <a:avLst/>
                  <a:gdLst/>
                  <a:ahLst/>
                  <a:cxnLst/>
                  <a:rect l="l" t="t" r="r" b="b"/>
                  <a:pathLst>
                    <a:path w="183" h="305" extrusionOk="0">
                      <a:moveTo>
                        <a:pt x="0" y="305"/>
                      </a:moveTo>
                      <a:lnTo>
                        <a:pt x="0" y="305"/>
                      </a:lnTo>
                      <a:lnTo>
                        <a:pt x="1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1" name="Google Shape;15721;p22"/>
                <p:cNvSpPr/>
                <p:nvPr/>
              </p:nvSpPr>
              <p:spPr>
                <a:xfrm>
                  <a:off x="-7986975" y="13752775"/>
                  <a:ext cx="72975" cy="25"/>
                </a:xfrm>
                <a:custGeom>
                  <a:avLst/>
                  <a:gdLst/>
                  <a:ahLst/>
                  <a:cxnLst/>
                  <a:rect l="l" t="t" r="r" b="b"/>
                  <a:pathLst>
                    <a:path w="2919" h="1" extrusionOk="0">
                      <a:moveTo>
                        <a:pt x="1" y="0"/>
                      </a:moveTo>
                      <a:lnTo>
                        <a:pt x="29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2" name="Google Shape;15722;p22"/>
                <p:cNvSpPr/>
                <p:nvPr/>
              </p:nvSpPr>
              <p:spPr>
                <a:xfrm>
                  <a:off x="-8113875" y="13682100"/>
                  <a:ext cx="122375" cy="73725"/>
                </a:xfrm>
                <a:custGeom>
                  <a:avLst/>
                  <a:gdLst/>
                  <a:ahLst/>
                  <a:cxnLst/>
                  <a:rect l="l" t="t" r="r" b="b"/>
                  <a:pathLst>
                    <a:path w="4895" h="2949" extrusionOk="0">
                      <a:moveTo>
                        <a:pt x="1" y="0"/>
                      </a:moveTo>
                      <a:lnTo>
                        <a:pt x="62" y="122"/>
                      </a:lnTo>
                      <a:lnTo>
                        <a:pt x="92" y="152"/>
                      </a:lnTo>
                      <a:lnTo>
                        <a:pt x="183" y="304"/>
                      </a:lnTo>
                      <a:lnTo>
                        <a:pt x="1673" y="2858"/>
                      </a:lnTo>
                      <a:lnTo>
                        <a:pt x="1703" y="2949"/>
                      </a:lnTo>
                      <a:lnTo>
                        <a:pt x="4712" y="2949"/>
                      </a:lnTo>
                      <a:lnTo>
                        <a:pt x="4773" y="2858"/>
                      </a:lnTo>
                      <a:lnTo>
                        <a:pt x="4712" y="2827"/>
                      </a:lnTo>
                      <a:lnTo>
                        <a:pt x="1733" y="2827"/>
                      </a:lnTo>
                      <a:lnTo>
                        <a:pt x="305" y="274"/>
                      </a:lnTo>
                      <a:lnTo>
                        <a:pt x="3952" y="2402"/>
                      </a:lnTo>
                      <a:lnTo>
                        <a:pt x="4712" y="2827"/>
                      </a:lnTo>
                      <a:lnTo>
                        <a:pt x="4895" y="2827"/>
                      </a:lnTo>
                      <a:lnTo>
                        <a:pt x="4803" y="2797"/>
                      </a:lnTo>
                      <a:lnTo>
                        <a:pt x="4743" y="2736"/>
                      </a:lnTo>
                      <a:lnTo>
                        <a:pt x="2980" y="1733"/>
                      </a:lnTo>
                      <a:lnTo>
                        <a:pt x="244" y="122"/>
                      </a:lnTo>
                      <a:lnTo>
                        <a:pt x="183" y="92"/>
                      </a:lnTo>
                      <a:lnTo>
                        <a:pt x="92" y="6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3" name="Google Shape;15723;p22"/>
                <p:cNvSpPr/>
                <p:nvPr/>
              </p:nvSpPr>
              <p:spPr>
                <a:xfrm>
                  <a:off x="-7991525" y="13753525"/>
                  <a:ext cx="115525" cy="69175"/>
                </a:xfrm>
                <a:custGeom>
                  <a:avLst/>
                  <a:gdLst/>
                  <a:ahLst/>
                  <a:cxnLst/>
                  <a:rect l="l" t="t" r="r" b="b"/>
                  <a:pathLst>
                    <a:path w="4621" h="2767" extrusionOk="0">
                      <a:moveTo>
                        <a:pt x="3101" y="92"/>
                      </a:moveTo>
                      <a:lnTo>
                        <a:pt x="4590" y="2615"/>
                      </a:lnTo>
                      <a:lnTo>
                        <a:pt x="943" y="548"/>
                      </a:lnTo>
                      <a:lnTo>
                        <a:pt x="183" y="92"/>
                      </a:lnTo>
                      <a:close/>
                      <a:moveTo>
                        <a:pt x="3162" y="1"/>
                      </a:moveTo>
                      <a:lnTo>
                        <a:pt x="3101" y="31"/>
                      </a:lnTo>
                      <a:lnTo>
                        <a:pt x="3071" y="31"/>
                      </a:lnTo>
                      <a:lnTo>
                        <a:pt x="1" y="92"/>
                      </a:lnTo>
                      <a:lnTo>
                        <a:pt x="122" y="153"/>
                      </a:lnTo>
                      <a:lnTo>
                        <a:pt x="4530" y="2706"/>
                      </a:lnTo>
                      <a:lnTo>
                        <a:pt x="4590" y="2736"/>
                      </a:lnTo>
                      <a:lnTo>
                        <a:pt x="4621" y="2767"/>
                      </a:lnTo>
                      <a:lnTo>
                        <a:pt x="4590" y="2706"/>
                      </a:lnTo>
                      <a:lnTo>
                        <a:pt x="4621" y="2706"/>
                      </a:lnTo>
                      <a:lnTo>
                        <a:pt x="4621" y="2554"/>
                      </a:lnTo>
                      <a:lnTo>
                        <a:pt x="3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4" name="Google Shape;15724;p22"/>
                <p:cNvSpPr/>
                <p:nvPr/>
              </p:nvSpPr>
              <p:spPr>
                <a:xfrm>
                  <a:off x="-7996075" y="13752775"/>
                  <a:ext cx="3825" cy="775"/>
                </a:xfrm>
                <a:custGeom>
                  <a:avLst/>
                  <a:gdLst/>
                  <a:ahLst/>
                  <a:cxnLst/>
                  <a:rect l="l" t="t" r="r" b="b"/>
                  <a:pathLst>
                    <a:path w="153" h="31" extrusionOk="0">
                      <a:moveTo>
                        <a:pt x="0" y="0"/>
                      </a:moveTo>
                      <a:lnTo>
                        <a:pt x="61" y="31"/>
                      </a:lnTo>
                      <a:lnTo>
                        <a:pt x="1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5" name="Google Shape;15725;p22"/>
                <p:cNvSpPr/>
                <p:nvPr/>
              </p:nvSpPr>
              <p:spPr>
                <a:xfrm>
                  <a:off x="-7994575" y="13685900"/>
                  <a:ext cx="120100" cy="69925"/>
                </a:xfrm>
                <a:custGeom>
                  <a:avLst/>
                  <a:gdLst/>
                  <a:ahLst/>
                  <a:cxnLst/>
                  <a:rect l="l" t="t" r="r" b="b"/>
                  <a:pathLst>
                    <a:path w="4804" h="2797" extrusionOk="0">
                      <a:moveTo>
                        <a:pt x="4712" y="122"/>
                      </a:moveTo>
                      <a:lnTo>
                        <a:pt x="3223" y="2675"/>
                      </a:lnTo>
                      <a:lnTo>
                        <a:pt x="305" y="2675"/>
                      </a:lnTo>
                      <a:lnTo>
                        <a:pt x="2372" y="1490"/>
                      </a:lnTo>
                      <a:lnTo>
                        <a:pt x="4712" y="122"/>
                      </a:lnTo>
                      <a:close/>
                      <a:moveTo>
                        <a:pt x="4743" y="0"/>
                      </a:moveTo>
                      <a:lnTo>
                        <a:pt x="4682" y="61"/>
                      </a:lnTo>
                      <a:lnTo>
                        <a:pt x="275" y="2584"/>
                      </a:lnTo>
                      <a:lnTo>
                        <a:pt x="183" y="2614"/>
                      </a:lnTo>
                      <a:lnTo>
                        <a:pt x="153" y="2675"/>
                      </a:lnTo>
                      <a:lnTo>
                        <a:pt x="92" y="2706"/>
                      </a:lnTo>
                      <a:lnTo>
                        <a:pt x="1" y="2736"/>
                      </a:lnTo>
                      <a:lnTo>
                        <a:pt x="183" y="2736"/>
                      </a:lnTo>
                      <a:lnTo>
                        <a:pt x="3284" y="2797"/>
                      </a:lnTo>
                      <a:lnTo>
                        <a:pt x="3314" y="2736"/>
                      </a:lnTo>
                      <a:lnTo>
                        <a:pt x="3496" y="2402"/>
                      </a:lnTo>
                      <a:lnTo>
                        <a:pt x="4803" y="213"/>
                      </a:lnTo>
                      <a:lnTo>
                        <a:pt x="4803" y="61"/>
                      </a:lnTo>
                      <a:lnTo>
                        <a:pt x="4743" y="61"/>
                      </a:lnTo>
                      <a:lnTo>
                        <a:pt x="48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6" name="Google Shape;15726;p22"/>
                <p:cNvSpPr/>
                <p:nvPr/>
              </p:nvSpPr>
              <p:spPr>
                <a:xfrm>
                  <a:off x="-7752925" y="13756575"/>
                  <a:ext cx="38775" cy="129200"/>
                </a:xfrm>
                <a:custGeom>
                  <a:avLst/>
                  <a:gdLst/>
                  <a:ahLst/>
                  <a:cxnLst/>
                  <a:rect l="l" t="t" r="r" b="b"/>
                  <a:pathLst>
                    <a:path w="1551" h="5168" extrusionOk="0">
                      <a:moveTo>
                        <a:pt x="1" y="0"/>
                      </a:moveTo>
                      <a:lnTo>
                        <a:pt x="1" y="122"/>
                      </a:lnTo>
                      <a:lnTo>
                        <a:pt x="1429" y="2614"/>
                      </a:lnTo>
                      <a:lnTo>
                        <a:pt x="1" y="5168"/>
                      </a:lnTo>
                      <a:lnTo>
                        <a:pt x="1460" y="2584"/>
                      </a:lnTo>
                      <a:lnTo>
                        <a:pt x="1551" y="2584"/>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7" name="Google Shape;15727;p22"/>
                <p:cNvSpPr/>
                <p:nvPr/>
              </p:nvSpPr>
              <p:spPr>
                <a:xfrm>
                  <a:off x="-7794700" y="13756575"/>
                  <a:ext cx="38775" cy="129200"/>
                </a:xfrm>
                <a:custGeom>
                  <a:avLst/>
                  <a:gdLst/>
                  <a:ahLst/>
                  <a:cxnLst/>
                  <a:rect l="l" t="t" r="r" b="b"/>
                  <a:pathLst>
                    <a:path w="1551" h="5168" extrusionOk="0">
                      <a:moveTo>
                        <a:pt x="1550" y="0"/>
                      </a:moveTo>
                      <a:lnTo>
                        <a:pt x="1459" y="31"/>
                      </a:lnTo>
                      <a:lnTo>
                        <a:pt x="0" y="2584"/>
                      </a:lnTo>
                      <a:lnTo>
                        <a:pt x="30" y="2584"/>
                      </a:lnTo>
                      <a:lnTo>
                        <a:pt x="1550" y="5168"/>
                      </a:lnTo>
                      <a:lnTo>
                        <a:pt x="91" y="2614"/>
                      </a:lnTo>
                      <a:lnTo>
                        <a:pt x="1550" y="122"/>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8" name="Google Shape;15728;p22"/>
                <p:cNvSpPr/>
                <p:nvPr/>
              </p:nvSpPr>
              <p:spPr>
                <a:xfrm>
                  <a:off x="-7794700" y="13896400"/>
                  <a:ext cx="38775" cy="129200"/>
                </a:xfrm>
                <a:custGeom>
                  <a:avLst/>
                  <a:gdLst/>
                  <a:ahLst/>
                  <a:cxnLst/>
                  <a:rect l="l" t="t" r="r" b="b"/>
                  <a:pathLst>
                    <a:path w="1551" h="5168" extrusionOk="0">
                      <a:moveTo>
                        <a:pt x="1550" y="0"/>
                      </a:moveTo>
                      <a:lnTo>
                        <a:pt x="30" y="2584"/>
                      </a:lnTo>
                      <a:lnTo>
                        <a:pt x="0" y="2584"/>
                      </a:lnTo>
                      <a:lnTo>
                        <a:pt x="1459" y="5107"/>
                      </a:lnTo>
                      <a:lnTo>
                        <a:pt x="1550" y="5167"/>
                      </a:lnTo>
                      <a:lnTo>
                        <a:pt x="1550" y="5076"/>
                      </a:lnTo>
                      <a:lnTo>
                        <a:pt x="91" y="2523"/>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9" name="Google Shape;15729;p22"/>
                <p:cNvSpPr/>
                <p:nvPr/>
              </p:nvSpPr>
              <p:spPr>
                <a:xfrm>
                  <a:off x="-7752925" y="13896400"/>
                  <a:ext cx="38775" cy="129200"/>
                </a:xfrm>
                <a:custGeom>
                  <a:avLst/>
                  <a:gdLst/>
                  <a:ahLst/>
                  <a:cxnLst/>
                  <a:rect l="l" t="t" r="r" b="b"/>
                  <a:pathLst>
                    <a:path w="1551" h="5168" extrusionOk="0">
                      <a:moveTo>
                        <a:pt x="1" y="0"/>
                      </a:moveTo>
                      <a:lnTo>
                        <a:pt x="1427" y="2526"/>
                      </a:lnTo>
                      <a:lnTo>
                        <a:pt x="1429" y="2523"/>
                      </a:lnTo>
                      <a:lnTo>
                        <a:pt x="1" y="0"/>
                      </a:lnTo>
                      <a:close/>
                      <a:moveTo>
                        <a:pt x="1427" y="2526"/>
                      </a:moveTo>
                      <a:lnTo>
                        <a:pt x="1" y="5076"/>
                      </a:lnTo>
                      <a:lnTo>
                        <a:pt x="1" y="5167"/>
                      </a:lnTo>
                      <a:lnTo>
                        <a:pt x="62" y="5107"/>
                      </a:lnTo>
                      <a:lnTo>
                        <a:pt x="1551" y="2584"/>
                      </a:lnTo>
                      <a:lnTo>
                        <a:pt x="1460" y="2584"/>
                      </a:lnTo>
                      <a:lnTo>
                        <a:pt x="1427" y="252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0" name="Google Shape;15730;p22"/>
                <p:cNvSpPr/>
                <p:nvPr/>
              </p:nvSpPr>
              <p:spPr>
                <a:xfrm>
                  <a:off x="-7755950" y="14029375"/>
                  <a:ext cx="1525" cy="775"/>
                </a:xfrm>
                <a:custGeom>
                  <a:avLst/>
                  <a:gdLst/>
                  <a:ahLst/>
                  <a:cxnLst/>
                  <a:rect l="l" t="t" r="r" b="b"/>
                  <a:pathLst>
                    <a:path w="61" h="31" extrusionOk="0">
                      <a:moveTo>
                        <a:pt x="0" y="0"/>
                      </a:moveTo>
                      <a:lnTo>
                        <a:pt x="31" y="3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1" name="Google Shape;15731;p22"/>
                <p:cNvSpPr/>
                <p:nvPr/>
              </p:nvSpPr>
              <p:spPr>
                <a:xfrm>
                  <a:off x="-7872225" y="13824950"/>
                  <a:ext cx="39550" cy="66150"/>
                </a:xfrm>
                <a:custGeom>
                  <a:avLst/>
                  <a:gdLst/>
                  <a:ahLst/>
                  <a:cxnLst/>
                  <a:rect l="l" t="t" r="r" b="b"/>
                  <a:pathLst>
                    <a:path w="1582" h="2646" extrusionOk="0">
                      <a:moveTo>
                        <a:pt x="1" y="1"/>
                      </a:moveTo>
                      <a:lnTo>
                        <a:pt x="1" y="122"/>
                      </a:lnTo>
                      <a:lnTo>
                        <a:pt x="1490" y="2645"/>
                      </a:lnTo>
                      <a:lnTo>
                        <a:pt x="1490" y="2584"/>
                      </a:lnTo>
                      <a:lnTo>
                        <a:pt x="1581"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2" name="Google Shape;15732;p22"/>
                <p:cNvSpPr/>
                <p:nvPr/>
              </p:nvSpPr>
              <p:spPr>
                <a:xfrm>
                  <a:off x="-7876025" y="13821150"/>
                  <a:ext cx="1550" cy="1550"/>
                </a:xfrm>
                <a:custGeom>
                  <a:avLst/>
                  <a:gdLst/>
                  <a:ahLst/>
                  <a:cxnLst/>
                  <a:rect l="l" t="t" r="r" b="b"/>
                  <a:pathLst>
                    <a:path w="62" h="62" extrusionOk="0">
                      <a:moveTo>
                        <a:pt x="1" y="1"/>
                      </a:moveTo>
                      <a:lnTo>
                        <a:pt x="61" y="62"/>
                      </a:lnTo>
                      <a:lnTo>
                        <a:pt x="6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3" name="Google Shape;15733;p22"/>
                <p:cNvSpPr/>
                <p:nvPr/>
              </p:nvSpPr>
              <p:spPr>
                <a:xfrm>
                  <a:off x="-7870700" y="13821150"/>
                  <a:ext cx="114775" cy="67675"/>
                </a:xfrm>
                <a:custGeom>
                  <a:avLst/>
                  <a:gdLst/>
                  <a:ahLst/>
                  <a:cxnLst/>
                  <a:rect l="l" t="t" r="r" b="b"/>
                  <a:pathLst>
                    <a:path w="4591" h="2707" extrusionOk="0">
                      <a:moveTo>
                        <a:pt x="92" y="1"/>
                      </a:moveTo>
                      <a:lnTo>
                        <a:pt x="0" y="31"/>
                      </a:lnTo>
                      <a:lnTo>
                        <a:pt x="92" y="122"/>
                      </a:lnTo>
                      <a:lnTo>
                        <a:pt x="3040" y="122"/>
                      </a:lnTo>
                      <a:lnTo>
                        <a:pt x="4499" y="2645"/>
                      </a:lnTo>
                      <a:lnTo>
                        <a:pt x="4590" y="2706"/>
                      </a:lnTo>
                      <a:lnTo>
                        <a:pt x="4590" y="2585"/>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4" name="Google Shape;15734;p22"/>
                <p:cNvSpPr/>
                <p:nvPr/>
              </p:nvSpPr>
              <p:spPr>
                <a:xfrm>
                  <a:off x="-7752925" y="13893350"/>
                  <a:ext cx="114025" cy="67650"/>
                </a:xfrm>
                <a:custGeom>
                  <a:avLst/>
                  <a:gdLst/>
                  <a:ahLst/>
                  <a:cxnLst/>
                  <a:rect l="l" t="t" r="r" b="b"/>
                  <a:pathLst>
                    <a:path w="4561" h="2706" extrusionOk="0">
                      <a:moveTo>
                        <a:pt x="1" y="0"/>
                      </a:moveTo>
                      <a:lnTo>
                        <a:pt x="1" y="122"/>
                      </a:lnTo>
                      <a:lnTo>
                        <a:pt x="1460" y="2706"/>
                      </a:lnTo>
                      <a:lnTo>
                        <a:pt x="4469" y="2706"/>
                      </a:lnTo>
                      <a:lnTo>
                        <a:pt x="4560" y="2645"/>
                      </a:lnTo>
                      <a:lnTo>
                        <a:pt x="4469" y="2584"/>
                      </a:lnTo>
                      <a:lnTo>
                        <a:pt x="1551" y="2584"/>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5" name="Google Shape;15735;p22"/>
                <p:cNvSpPr/>
                <p:nvPr/>
              </p:nvSpPr>
              <p:spPr>
                <a:xfrm>
                  <a:off x="-7676175" y="13891075"/>
                  <a:ext cx="38775" cy="66125"/>
                </a:xfrm>
                <a:custGeom>
                  <a:avLst/>
                  <a:gdLst/>
                  <a:ahLst/>
                  <a:cxnLst/>
                  <a:rect l="l" t="t" r="r" b="b"/>
                  <a:pathLst>
                    <a:path w="1551" h="2645" extrusionOk="0">
                      <a:moveTo>
                        <a:pt x="62" y="0"/>
                      </a:moveTo>
                      <a:lnTo>
                        <a:pt x="31" y="61"/>
                      </a:lnTo>
                      <a:lnTo>
                        <a:pt x="1" y="61"/>
                      </a:lnTo>
                      <a:lnTo>
                        <a:pt x="1429" y="2584"/>
                      </a:lnTo>
                      <a:lnTo>
                        <a:pt x="1551" y="2645"/>
                      </a:lnTo>
                      <a:lnTo>
                        <a:pt x="1551" y="2554"/>
                      </a:lnTo>
                      <a:lnTo>
                        <a:pt x="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6" name="Google Shape;15736;p22"/>
                <p:cNvSpPr/>
                <p:nvPr/>
              </p:nvSpPr>
              <p:spPr>
                <a:xfrm>
                  <a:off x="-7872225" y="13889550"/>
                  <a:ext cx="115525" cy="67650"/>
                </a:xfrm>
                <a:custGeom>
                  <a:avLst/>
                  <a:gdLst/>
                  <a:ahLst/>
                  <a:cxnLst/>
                  <a:rect l="l" t="t" r="r" b="b"/>
                  <a:pathLst>
                    <a:path w="4621" h="2706" extrusionOk="0">
                      <a:moveTo>
                        <a:pt x="1490" y="0"/>
                      </a:moveTo>
                      <a:lnTo>
                        <a:pt x="1490" y="61"/>
                      </a:lnTo>
                      <a:lnTo>
                        <a:pt x="1" y="2615"/>
                      </a:lnTo>
                      <a:lnTo>
                        <a:pt x="1" y="2706"/>
                      </a:lnTo>
                      <a:lnTo>
                        <a:pt x="92" y="2645"/>
                      </a:lnTo>
                      <a:lnTo>
                        <a:pt x="1581" y="122"/>
                      </a:lnTo>
                      <a:lnTo>
                        <a:pt x="4499" y="122"/>
                      </a:lnTo>
                      <a:lnTo>
                        <a:pt x="4621" y="61"/>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7" name="Google Shape;15737;p22"/>
                <p:cNvSpPr/>
                <p:nvPr/>
              </p:nvSpPr>
              <p:spPr>
                <a:xfrm>
                  <a:off x="-7876025" y="13959450"/>
                  <a:ext cx="2300" cy="1550"/>
                </a:xfrm>
                <a:custGeom>
                  <a:avLst/>
                  <a:gdLst/>
                  <a:ahLst/>
                  <a:cxnLst/>
                  <a:rect l="l" t="t" r="r" b="b"/>
                  <a:pathLst>
                    <a:path w="92" h="62" extrusionOk="0">
                      <a:moveTo>
                        <a:pt x="61" y="1"/>
                      </a:moveTo>
                      <a:lnTo>
                        <a:pt x="1" y="62"/>
                      </a:lnTo>
                      <a:lnTo>
                        <a:pt x="92" y="62"/>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8" name="Google Shape;15738;p22"/>
                <p:cNvSpPr/>
                <p:nvPr/>
              </p:nvSpPr>
              <p:spPr>
                <a:xfrm>
                  <a:off x="-7870700" y="13893350"/>
                  <a:ext cx="114775" cy="67650"/>
                </a:xfrm>
                <a:custGeom>
                  <a:avLst/>
                  <a:gdLst/>
                  <a:ahLst/>
                  <a:cxnLst/>
                  <a:rect l="l" t="t" r="r" b="b"/>
                  <a:pathLst>
                    <a:path w="4591" h="2706" extrusionOk="0">
                      <a:moveTo>
                        <a:pt x="4590" y="0"/>
                      </a:moveTo>
                      <a:lnTo>
                        <a:pt x="4499" y="31"/>
                      </a:lnTo>
                      <a:lnTo>
                        <a:pt x="3040" y="2584"/>
                      </a:lnTo>
                      <a:lnTo>
                        <a:pt x="92" y="2584"/>
                      </a:lnTo>
                      <a:lnTo>
                        <a:pt x="0" y="2645"/>
                      </a:lnTo>
                      <a:lnTo>
                        <a:pt x="92" y="2706"/>
                      </a:lnTo>
                      <a:lnTo>
                        <a:pt x="3070" y="2706"/>
                      </a:lnTo>
                      <a:lnTo>
                        <a:pt x="4590" y="122"/>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9" name="Google Shape;15739;p22"/>
                <p:cNvSpPr/>
                <p:nvPr/>
              </p:nvSpPr>
              <p:spPr>
                <a:xfrm>
                  <a:off x="-7752925" y="13821150"/>
                  <a:ext cx="114025" cy="67675"/>
                </a:xfrm>
                <a:custGeom>
                  <a:avLst/>
                  <a:gdLst/>
                  <a:ahLst/>
                  <a:cxnLst/>
                  <a:rect l="l" t="t" r="r" b="b"/>
                  <a:pathLst>
                    <a:path w="4561" h="2707" extrusionOk="0">
                      <a:moveTo>
                        <a:pt x="1460" y="1"/>
                      </a:moveTo>
                      <a:lnTo>
                        <a:pt x="1" y="2585"/>
                      </a:lnTo>
                      <a:lnTo>
                        <a:pt x="1" y="2706"/>
                      </a:lnTo>
                      <a:lnTo>
                        <a:pt x="62" y="2645"/>
                      </a:lnTo>
                      <a:lnTo>
                        <a:pt x="1551" y="122"/>
                      </a:lnTo>
                      <a:lnTo>
                        <a:pt x="4469" y="122"/>
                      </a:lnTo>
                      <a:lnTo>
                        <a:pt x="4560" y="31"/>
                      </a:lnTo>
                      <a:lnTo>
                        <a:pt x="44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0" name="Google Shape;15740;p22"/>
                <p:cNvSpPr/>
                <p:nvPr/>
              </p:nvSpPr>
              <p:spPr>
                <a:xfrm>
                  <a:off x="-7752150" y="13824950"/>
                  <a:ext cx="114750" cy="67675"/>
                </a:xfrm>
                <a:custGeom>
                  <a:avLst/>
                  <a:gdLst/>
                  <a:ahLst/>
                  <a:cxnLst/>
                  <a:rect l="l" t="t" r="r" b="b"/>
                  <a:pathLst>
                    <a:path w="4590" h="2707" extrusionOk="0">
                      <a:moveTo>
                        <a:pt x="4590" y="1"/>
                      </a:moveTo>
                      <a:lnTo>
                        <a:pt x="4468" y="31"/>
                      </a:lnTo>
                      <a:lnTo>
                        <a:pt x="3040" y="2584"/>
                      </a:lnTo>
                      <a:lnTo>
                        <a:pt x="61" y="2584"/>
                      </a:lnTo>
                      <a:lnTo>
                        <a:pt x="0" y="2645"/>
                      </a:lnTo>
                      <a:lnTo>
                        <a:pt x="61" y="2706"/>
                      </a:lnTo>
                      <a:lnTo>
                        <a:pt x="3070" y="2706"/>
                      </a:lnTo>
                      <a:lnTo>
                        <a:pt x="3101" y="2645"/>
                      </a:lnTo>
                      <a:lnTo>
                        <a:pt x="4590" y="122"/>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1" name="Google Shape;15741;p22"/>
                <p:cNvSpPr/>
                <p:nvPr/>
              </p:nvSpPr>
              <p:spPr>
                <a:xfrm>
                  <a:off x="-7872225" y="13755800"/>
                  <a:ext cx="116300" cy="66150"/>
                </a:xfrm>
                <a:custGeom>
                  <a:avLst/>
                  <a:gdLst/>
                  <a:ahLst/>
                  <a:cxnLst/>
                  <a:rect l="l" t="t" r="r" b="b"/>
                  <a:pathLst>
                    <a:path w="4652" h="2646" extrusionOk="0">
                      <a:moveTo>
                        <a:pt x="4499" y="1"/>
                      </a:moveTo>
                      <a:lnTo>
                        <a:pt x="92" y="2524"/>
                      </a:lnTo>
                      <a:lnTo>
                        <a:pt x="1" y="2645"/>
                      </a:lnTo>
                      <a:lnTo>
                        <a:pt x="61" y="2645"/>
                      </a:lnTo>
                      <a:lnTo>
                        <a:pt x="153" y="2615"/>
                      </a:lnTo>
                      <a:lnTo>
                        <a:pt x="4560" y="62"/>
                      </a:lnTo>
                      <a:lnTo>
                        <a:pt x="4651" y="31"/>
                      </a:lnTo>
                      <a:lnTo>
                        <a:pt x="46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2" name="Google Shape;15742;p22"/>
                <p:cNvSpPr/>
                <p:nvPr/>
              </p:nvSpPr>
              <p:spPr>
                <a:xfrm>
                  <a:off x="-7739250" y="13761900"/>
                  <a:ext cx="98825" cy="57000"/>
                </a:xfrm>
                <a:custGeom>
                  <a:avLst/>
                  <a:gdLst/>
                  <a:ahLst/>
                  <a:cxnLst/>
                  <a:rect l="l" t="t" r="r" b="b"/>
                  <a:pathLst>
                    <a:path w="3953" h="2280" extrusionOk="0">
                      <a:moveTo>
                        <a:pt x="3952" y="2280"/>
                      </a:moveTo>
                      <a:lnTo>
                        <a:pt x="3952" y="228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3" name="Google Shape;15743;p22"/>
                <p:cNvSpPr/>
                <p:nvPr/>
              </p:nvSpPr>
              <p:spPr>
                <a:xfrm>
                  <a:off x="-7709600" y="13782400"/>
                  <a:ext cx="70700" cy="39550"/>
                </a:xfrm>
                <a:custGeom>
                  <a:avLst/>
                  <a:gdLst/>
                  <a:ahLst/>
                  <a:cxnLst/>
                  <a:rect l="l" t="t" r="r" b="b"/>
                  <a:pathLst>
                    <a:path w="2828" h="1582" extrusionOk="0">
                      <a:moveTo>
                        <a:pt x="0" y="1"/>
                      </a:moveTo>
                      <a:lnTo>
                        <a:pt x="2736" y="1551"/>
                      </a:lnTo>
                      <a:lnTo>
                        <a:pt x="2827" y="1581"/>
                      </a:lnTo>
                      <a:lnTo>
                        <a:pt x="2827" y="158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4" name="Google Shape;15744;p22"/>
                <p:cNvSpPr/>
                <p:nvPr/>
              </p:nvSpPr>
              <p:spPr>
                <a:xfrm>
                  <a:off x="-7874500" y="13824200"/>
                  <a:ext cx="237875" cy="205200"/>
                </a:xfrm>
                <a:custGeom>
                  <a:avLst/>
                  <a:gdLst/>
                  <a:ahLst/>
                  <a:cxnLst/>
                  <a:rect l="l" t="t" r="r" b="b"/>
                  <a:pathLst>
                    <a:path w="9515" h="8208" extrusionOk="0">
                      <a:moveTo>
                        <a:pt x="61" y="0"/>
                      </a:moveTo>
                      <a:lnTo>
                        <a:pt x="0" y="152"/>
                      </a:lnTo>
                      <a:lnTo>
                        <a:pt x="0" y="5229"/>
                      </a:lnTo>
                      <a:lnTo>
                        <a:pt x="0" y="5320"/>
                      </a:lnTo>
                      <a:lnTo>
                        <a:pt x="0" y="5380"/>
                      </a:lnTo>
                      <a:lnTo>
                        <a:pt x="0" y="5411"/>
                      </a:lnTo>
                      <a:lnTo>
                        <a:pt x="31" y="5472"/>
                      </a:lnTo>
                      <a:lnTo>
                        <a:pt x="61" y="5472"/>
                      </a:lnTo>
                      <a:lnTo>
                        <a:pt x="31" y="5350"/>
                      </a:lnTo>
                      <a:lnTo>
                        <a:pt x="92" y="5320"/>
                      </a:lnTo>
                      <a:lnTo>
                        <a:pt x="92" y="5229"/>
                      </a:lnTo>
                      <a:lnTo>
                        <a:pt x="92" y="152"/>
                      </a:lnTo>
                      <a:lnTo>
                        <a:pt x="92" y="31"/>
                      </a:lnTo>
                      <a:lnTo>
                        <a:pt x="61" y="0"/>
                      </a:lnTo>
                      <a:close/>
                      <a:moveTo>
                        <a:pt x="152" y="5411"/>
                      </a:moveTo>
                      <a:lnTo>
                        <a:pt x="61" y="5472"/>
                      </a:lnTo>
                      <a:lnTo>
                        <a:pt x="92" y="5502"/>
                      </a:lnTo>
                      <a:lnTo>
                        <a:pt x="183" y="5532"/>
                      </a:lnTo>
                      <a:lnTo>
                        <a:pt x="3192" y="7295"/>
                      </a:lnTo>
                      <a:lnTo>
                        <a:pt x="4712" y="8146"/>
                      </a:lnTo>
                      <a:lnTo>
                        <a:pt x="4742" y="8146"/>
                      </a:lnTo>
                      <a:lnTo>
                        <a:pt x="4742" y="8116"/>
                      </a:lnTo>
                      <a:lnTo>
                        <a:pt x="4742" y="8055"/>
                      </a:lnTo>
                      <a:lnTo>
                        <a:pt x="4651" y="7995"/>
                      </a:lnTo>
                      <a:lnTo>
                        <a:pt x="1672" y="6292"/>
                      </a:lnTo>
                      <a:lnTo>
                        <a:pt x="244" y="5472"/>
                      </a:lnTo>
                      <a:lnTo>
                        <a:pt x="152" y="5411"/>
                      </a:lnTo>
                      <a:close/>
                      <a:moveTo>
                        <a:pt x="9423" y="5411"/>
                      </a:moveTo>
                      <a:lnTo>
                        <a:pt x="9332" y="5472"/>
                      </a:lnTo>
                      <a:lnTo>
                        <a:pt x="6323" y="7174"/>
                      </a:lnTo>
                      <a:lnTo>
                        <a:pt x="4925" y="7995"/>
                      </a:lnTo>
                      <a:lnTo>
                        <a:pt x="4864" y="8055"/>
                      </a:lnTo>
                      <a:lnTo>
                        <a:pt x="4864" y="8116"/>
                      </a:lnTo>
                      <a:lnTo>
                        <a:pt x="4864" y="8146"/>
                      </a:lnTo>
                      <a:lnTo>
                        <a:pt x="4742" y="8146"/>
                      </a:lnTo>
                      <a:lnTo>
                        <a:pt x="4742" y="8207"/>
                      </a:lnTo>
                      <a:lnTo>
                        <a:pt x="4803" y="8207"/>
                      </a:lnTo>
                      <a:lnTo>
                        <a:pt x="4894" y="8146"/>
                      </a:lnTo>
                      <a:lnTo>
                        <a:pt x="7964" y="6384"/>
                      </a:lnTo>
                      <a:lnTo>
                        <a:pt x="9362" y="5532"/>
                      </a:lnTo>
                      <a:lnTo>
                        <a:pt x="9484" y="5502"/>
                      </a:lnTo>
                      <a:lnTo>
                        <a:pt x="9514" y="5472"/>
                      </a:lnTo>
                      <a:lnTo>
                        <a:pt x="9454" y="5472"/>
                      </a:lnTo>
                      <a:lnTo>
                        <a:pt x="9454" y="541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5" name="Google Shape;15745;p22"/>
                <p:cNvSpPr/>
                <p:nvPr/>
              </p:nvSpPr>
              <p:spPr>
                <a:xfrm>
                  <a:off x="-7755950" y="13755800"/>
                  <a:ext cx="3050" cy="133775"/>
                </a:xfrm>
                <a:custGeom>
                  <a:avLst/>
                  <a:gdLst/>
                  <a:ahLst/>
                  <a:cxnLst/>
                  <a:rect l="l" t="t" r="r" b="b"/>
                  <a:pathLst>
                    <a:path w="122" h="5351" extrusionOk="0">
                      <a:moveTo>
                        <a:pt x="0" y="1"/>
                      </a:moveTo>
                      <a:lnTo>
                        <a:pt x="0" y="31"/>
                      </a:lnTo>
                      <a:lnTo>
                        <a:pt x="0" y="153"/>
                      </a:lnTo>
                      <a:lnTo>
                        <a:pt x="0" y="5199"/>
                      </a:lnTo>
                      <a:lnTo>
                        <a:pt x="0" y="5320"/>
                      </a:lnTo>
                      <a:lnTo>
                        <a:pt x="31" y="5350"/>
                      </a:lnTo>
                      <a:lnTo>
                        <a:pt x="122" y="5320"/>
                      </a:lnTo>
                      <a:lnTo>
                        <a:pt x="122" y="5199"/>
                      </a:lnTo>
                      <a:lnTo>
                        <a:pt x="122" y="153"/>
                      </a:lnTo>
                      <a:lnTo>
                        <a:pt x="122" y="31"/>
                      </a:lnTo>
                      <a:lnTo>
                        <a:pt x="61" y="1"/>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6" name="Google Shape;15746;p22"/>
                <p:cNvSpPr/>
                <p:nvPr/>
              </p:nvSpPr>
              <p:spPr>
                <a:xfrm>
                  <a:off x="-7755950" y="13892600"/>
                  <a:ext cx="3050" cy="135275"/>
                </a:xfrm>
                <a:custGeom>
                  <a:avLst/>
                  <a:gdLst/>
                  <a:ahLst/>
                  <a:cxnLst/>
                  <a:rect l="l" t="t" r="r" b="b"/>
                  <a:pathLst>
                    <a:path w="122" h="5411" extrusionOk="0">
                      <a:moveTo>
                        <a:pt x="31" y="0"/>
                      </a:moveTo>
                      <a:lnTo>
                        <a:pt x="0" y="30"/>
                      </a:lnTo>
                      <a:lnTo>
                        <a:pt x="0" y="152"/>
                      </a:lnTo>
                      <a:lnTo>
                        <a:pt x="0" y="5228"/>
                      </a:lnTo>
                      <a:lnTo>
                        <a:pt x="0" y="5319"/>
                      </a:lnTo>
                      <a:lnTo>
                        <a:pt x="0" y="5380"/>
                      </a:lnTo>
                      <a:lnTo>
                        <a:pt x="0" y="5410"/>
                      </a:lnTo>
                      <a:lnTo>
                        <a:pt x="122" y="5410"/>
                      </a:lnTo>
                      <a:lnTo>
                        <a:pt x="122" y="5380"/>
                      </a:lnTo>
                      <a:lnTo>
                        <a:pt x="122" y="5319"/>
                      </a:lnTo>
                      <a:lnTo>
                        <a:pt x="122" y="5228"/>
                      </a:lnTo>
                      <a:lnTo>
                        <a:pt x="122" y="152"/>
                      </a:lnTo>
                      <a:lnTo>
                        <a:pt x="122"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7" name="Google Shape;15747;p22"/>
                <p:cNvSpPr/>
                <p:nvPr/>
              </p:nvSpPr>
              <p:spPr>
                <a:xfrm>
                  <a:off x="-7755200" y="13891075"/>
                  <a:ext cx="117800" cy="68400"/>
                </a:xfrm>
                <a:custGeom>
                  <a:avLst/>
                  <a:gdLst/>
                  <a:ahLst/>
                  <a:cxnLst/>
                  <a:rect l="l" t="t" r="r" b="b"/>
                  <a:pathLst>
                    <a:path w="4712" h="2736" extrusionOk="0">
                      <a:moveTo>
                        <a:pt x="122" y="0"/>
                      </a:moveTo>
                      <a:lnTo>
                        <a:pt x="1" y="61"/>
                      </a:lnTo>
                      <a:lnTo>
                        <a:pt x="92" y="91"/>
                      </a:lnTo>
                      <a:lnTo>
                        <a:pt x="153" y="122"/>
                      </a:lnTo>
                      <a:lnTo>
                        <a:pt x="4560" y="2675"/>
                      </a:lnTo>
                      <a:lnTo>
                        <a:pt x="4651" y="2736"/>
                      </a:lnTo>
                      <a:lnTo>
                        <a:pt x="4682" y="2736"/>
                      </a:lnTo>
                      <a:lnTo>
                        <a:pt x="4712" y="2705"/>
                      </a:lnTo>
                      <a:lnTo>
                        <a:pt x="4712" y="2645"/>
                      </a:lnTo>
                      <a:lnTo>
                        <a:pt x="4590" y="2584"/>
                      </a:lnTo>
                      <a:lnTo>
                        <a:pt x="183" y="6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8" name="Google Shape;15748;p22"/>
                <p:cNvSpPr/>
                <p:nvPr/>
              </p:nvSpPr>
              <p:spPr>
                <a:xfrm>
                  <a:off x="-7872975" y="13821925"/>
                  <a:ext cx="117800" cy="69175"/>
                </a:xfrm>
                <a:custGeom>
                  <a:avLst/>
                  <a:gdLst/>
                  <a:ahLst/>
                  <a:cxnLst/>
                  <a:rect l="l" t="t" r="r" b="b"/>
                  <a:pathLst>
                    <a:path w="4712" h="2767" extrusionOk="0">
                      <a:moveTo>
                        <a:pt x="31" y="0"/>
                      </a:moveTo>
                      <a:lnTo>
                        <a:pt x="0" y="91"/>
                      </a:lnTo>
                      <a:lnTo>
                        <a:pt x="31" y="122"/>
                      </a:lnTo>
                      <a:lnTo>
                        <a:pt x="122" y="152"/>
                      </a:lnTo>
                      <a:lnTo>
                        <a:pt x="4529" y="2705"/>
                      </a:lnTo>
                      <a:lnTo>
                        <a:pt x="4651" y="2766"/>
                      </a:lnTo>
                      <a:lnTo>
                        <a:pt x="4712" y="2705"/>
                      </a:lnTo>
                      <a:lnTo>
                        <a:pt x="4681" y="2675"/>
                      </a:lnTo>
                      <a:lnTo>
                        <a:pt x="4590" y="2614"/>
                      </a:lnTo>
                      <a:lnTo>
                        <a:pt x="183" y="91"/>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9" name="Google Shape;15749;p22"/>
                <p:cNvSpPr/>
                <p:nvPr/>
              </p:nvSpPr>
              <p:spPr>
                <a:xfrm>
                  <a:off x="-7873750" y="13821925"/>
                  <a:ext cx="236350" cy="139075"/>
                </a:xfrm>
                <a:custGeom>
                  <a:avLst/>
                  <a:gdLst/>
                  <a:ahLst/>
                  <a:cxnLst/>
                  <a:rect l="l" t="t" r="r" b="b"/>
                  <a:pathLst>
                    <a:path w="9454" h="5563" extrusionOk="0">
                      <a:moveTo>
                        <a:pt x="9393" y="0"/>
                      </a:moveTo>
                      <a:lnTo>
                        <a:pt x="9302" y="91"/>
                      </a:lnTo>
                      <a:lnTo>
                        <a:pt x="4895" y="2614"/>
                      </a:lnTo>
                      <a:lnTo>
                        <a:pt x="4834" y="2675"/>
                      </a:lnTo>
                      <a:lnTo>
                        <a:pt x="4743" y="2705"/>
                      </a:lnTo>
                      <a:lnTo>
                        <a:pt x="4682" y="2766"/>
                      </a:lnTo>
                      <a:lnTo>
                        <a:pt x="4560" y="2827"/>
                      </a:lnTo>
                      <a:lnTo>
                        <a:pt x="153" y="5350"/>
                      </a:lnTo>
                      <a:lnTo>
                        <a:pt x="62" y="5411"/>
                      </a:lnTo>
                      <a:lnTo>
                        <a:pt x="1" y="5441"/>
                      </a:lnTo>
                      <a:lnTo>
                        <a:pt x="31" y="5563"/>
                      </a:lnTo>
                      <a:lnTo>
                        <a:pt x="122" y="5502"/>
                      </a:lnTo>
                      <a:lnTo>
                        <a:pt x="214" y="5441"/>
                      </a:lnTo>
                      <a:lnTo>
                        <a:pt x="4621" y="2888"/>
                      </a:lnTo>
                      <a:lnTo>
                        <a:pt x="4712" y="2857"/>
                      </a:lnTo>
                      <a:lnTo>
                        <a:pt x="4743" y="2827"/>
                      </a:lnTo>
                      <a:lnTo>
                        <a:pt x="4864" y="2766"/>
                      </a:lnTo>
                      <a:lnTo>
                        <a:pt x="4925" y="2705"/>
                      </a:lnTo>
                      <a:lnTo>
                        <a:pt x="9332" y="152"/>
                      </a:lnTo>
                      <a:lnTo>
                        <a:pt x="9454" y="122"/>
                      </a:lnTo>
                      <a:lnTo>
                        <a:pt x="9454" y="31"/>
                      </a:lnTo>
                      <a:lnTo>
                        <a:pt x="9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0" name="Google Shape;15750;p22"/>
                <p:cNvSpPr/>
                <p:nvPr/>
              </p:nvSpPr>
              <p:spPr>
                <a:xfrm>
                  <a:off x="-7794700" y="13483000"/>
                  <a:ext cx="38775" cy="129225"/>
                </a:xfrm>
                <a:custGeom>
                  <a:avLst/>
                  <a:gdLst/>
                  <a:ahLst/>
                  <a:cxnLst/>
                  <a:rect l="l" t="t" r="r" b="b"/>
                  <a:pathLst>
                    <a:path w="1551" h="5169" extrusionOk="0">
                      <a:moveTo>
                        <a:pt x="1550" y="1"/>
                      </a:moveTo>
                      <a:lnTo>
                        <a:pt x="1459" y="31"/>
                      </a:lnTo>
                      <a:lnTo>
                        <a:pt x="0" y="2584"/>
                      </a:lnTo>
                      <a:lnTo>
                        <a:pt x="30" y="2584"/>
                      </a:lnTo>
                      <a:lnTo>
                        <a:pt x="1550" y="5168"/>
                      </a:lnTo>
                      <a:lnTo>
                        <a:pt x="91" y="2615"/>
                      </a:lnTo>
                      <a:lnTo>
                        <a:pt x="1550" y="62"/>
                      </a:lnTo>
                      <a:lnTo>
                        <a:pt x="1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1" name="Google Shape;15751;p22"/>
                <p:cNvSpPr/>
                <p:nvPr/>
              </p:nvSpPr>
              <p:spPr>
                <a:xfrm>
                  <a:off x="-7752925" y="13483000"/>
                  <a:ext cx="38775" cy="129225"/>
                </a:xfrm>
                <a:custGeom>
                  <a:avLst/>
                  <a:gdLst/>
                  <a:ahLst/>
                  <a:cxnLst/>
                  <a:rect l="l" t="t" r="r" b="b"/>
                  <a:pathLst>
                    <a:path w="1551" h="5169" extrusionOk="0">
                      <a:moveTo>
                        <a:pt x="1" y="1"/>
                      </a:moveTo>
                      <a:lnTo>
                        <a:pt x="1" y="62"/>
                      </a:lnTo>
                      <a:lnTo>
                        <a:pt x="1429" y="2615"/>
                      </a:lnTo>
                      <a:lnTo>
                        <a:pt x="1" y="5168"/>
                      </a:lnTo>
                      <a:lnTo>
                        <a:pt x="1460" y="2584"/>
                      </a:lnTo>
                      <a:lnTo>
                        <a:pt x="1551" y="2584"/>
                      </a:lnTo>
                      <a:lnTo>
                        <a:pt x="6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2" name="Google Shape;15752;p22"/>
                <p:cNvSpPr/>
                <p:nvPr/>
              </p:nvSpPr>
              <p:spPr>
                <a:xfrm>
                  <a:off x="-7755950" y="13478450"/>
                  <a:ext cx="1525" cy="775"/>
                </a:xfrm>
                <a:custGeom>
                  <a:avLst/>
                  <a:gdLst/>
                  <a:ahLst/>
                  <a:cxnLst/>
                  <a:rect l="l" t="t" r="r" b="b"/>
                  <a:pathLst>
                    <a:path w="61" h="31" extrusionOk="0">
                      <a:moveTo>
                        <a:pt x="31" y="0"/>
                      </a:moveTo>
                      <a:lnTo>
                        <a:pt x="0" y="31"/>
                      </a:lnTo>
                      <a:lnTo>
                        <a:pt x="61" y="3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3" name="Google Shape;15753;p22"/>
                <p:cNvSpPr/>
                <p:nvPr/>
              </p:nvSpPr>
              <p:spPr>
                <a:xfrm>
                  <a:off x="-7794700" y="13621300"/>
                  <a:ext cx="38775" cy="130725"/>
                </a:xfrm>
                <a:custGeom>
                  <a:avLst/>
                  <a:gdLst/>
                  <a:ahLst/>
                  <a:cxnLst/>
                  <a:rect l="l" t="t" r="r" b="b"/>
                  <a:pathLst>
                    <a:path w="1551" h="5229" extrusionOk="0">
                      <a:moveTo>
                        <a:pt x="1550" y="1"/>
                      </a:moveTo>
                      <a:lnTo>
                        <a:pt x="30" y="2645"/>
                      </a:lnTo>
                      <a:lnTo>
                        <a:pt x="0" y="2645"/>
                      </a:lnTo>
                      <a:lnTo>
                        <a:pt x="1459" y="5168"/>
                      </a:lnTo>
                      <a:lnTo>
                        <a:pt x="1550" y="5229"/>
                      </a:lnTo>
                      <a:lnTo>
                        <a:pt x="1550" y="5107"/>
                      </a:lnTo>
                      <a:lnTo>
                        <a:pt x="91" y="2554"/>
                      </a:lnTo>
                      <a:lnTo>
                        <a:pt x="1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4" name="Google Shape;15754;p22"/>
                <p:cNvSpPr/>
                <p:nvPr/>
              </p:nvSpPr>
              <p:spPr>
                <a:xfrm>
                  <a:off x="-7752925" y="13621300"/>
                  <a:ext cx="38775" cy="130725"/>
                </a:xfrm>
                <a:custGeom>
                  <a:avLst/>
                  <a:gdLst/>
                  <a:ahLst/>
                  <a:cxnLst/>
                  <a:rect l="l" t="t" r="r" b="b"/>
                  <a:pathLst>
                    <a:path w="1551" h="5229" extrusionOk="0">
                      <a:moveTo>
                        <a:pt x="1" y="1"/>
                      </a:moveTo>
                      <a:lnTo>
                        <a:pt x="1419" y="2572"/>
                      </a:lnTo>
                      <a:lnTo>
                        <a:pt x="1419" y="2572"/>
                      </a:lnTo>
                      <a:lnTo>
                        <a:pt x="1429" y="2554"/>
                      </a:lnTo>
                      <a:lnTo>
                        <a:pt x="1" y="1"/>
                      </a:lnTo>
                      <a:close/>
                      <a:moveTo>
                        <a:pt x="1419" y="2572"/>
                      </a:moveTo>
                      <a:lnTo>
                        <a:pt x="1" y="5107"/>
                      </a:lnTo>
                      <a:lnTo>
                        <a:pt x="1" y="5229"/>
                      </a:lnTo>
                      <a:lnTo>
                        <a:pt x="62" y="5168"/>
                      </a:lnTo>
                      <a:lnTo>
                        <a:pt x="1551" y="2645"/>
                      </a:lnTo>
                      <a:lnTo>
                        <a:pt x="1460" y="2645"/>
                      </a:lnTo>
                      <a:lnTo>
                        <a:pt x="1419" y="257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5" name="Google Shape;15755;p22"/>
                <p:cNvSpPr/>
                <p:nvPr/>
              </p:nvSpPr>
              <p:spPr>
                <a:xfrm>
                  <a:off x="-7755200" y="13755800"/>
                  <a:ext cx="775" cy="800"/>
                </a:xfrm>
                <a:custGeom>
                  <a:avLst/>
                  <a:gdLst/>
                  <a:ahLst/>
                  <a:cxnLst/>
                  <a:rect l="l" t="t" r="r" b="b"/>
                  <a:pathLst>
                    <a:path w="31" h="32" extrusionOk="0">
                      <a:moveTo>
                        <a:pt x="1" y="1"/>
                      </a:moveTo>
                      <a:lnTo>
                        <a:pt x="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6" name="Google Shape;15756;p22"/>
                <p:cNvSpPr/>
                <p:nvPr/>
              </p:nvSpPr>
              <p:spPr>
                <a:xfrm>
                  <a:off x="-7870700" y="13547600"/>
                  <a:ext cx="114775" cy="67650"/>
                </a:xfrm>
                <a:custGeom>
                  <a:avLst/>
                  <a:gdLst/>
                  <a:ahLst/>
                  <a:cxnLst/>
                  <a:rect l="l" t="t" r="r" b="b"/>
                  <a:pathLst>
                    <a:path w="4591" h="2706" extrusionOk="0">
                      <a:moveTo>
                        <a:pt x="92" y="0"/>
                      </a:moveTo>
                      <a:lnTo>
                        <a:pt x="0" y="31"/>
                      </a:lnTo>
                      <a:lnTo>
                        <a:pt x="92" y="122"/>
                      </a:lnTo>
                      <a:lnTo>
                        <a:pt x="3040" y="122"/>
                      </a:lnTo>
                      <a:lnTo>
                        <a:pt x="4499" y="2645"/>
                      </a:lnTo>
                      <a:lnTo>
                        <a:pt x="4590" y="2706"/>
                      </a:lnTo>
                      <a:lnTo>
                        <a:pt x="4590" y="2584"/>
                      </a:lnTo>
                      <a:lnTo>
                        <a:pt x="30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7" name="Google Shape;15757;p22"/>
                <p:cNvSpPr/>
                <p:nvPr/>
              </p:nvSpPr>
              <p:spPr>
                <a:xfrm>
                  <a:off x="-7872225" y="13551400"/>
                  <a:ext cx="39550" cy="65375"/>
                </a:xfrm>
                <a:custGeom>
                  <a:avLst/>
                  <a:gdLst/>
                  <a:ahLst/>
                  <a:cxnLst/>
                  <a:rect l="l" t="t" r="r" b="b"/>
                  <a:pathLst>
                    <a:path w="1582" h="2615" extrusionOk="0">
                      <a:moveTo>
                        <a:pt x="1" y="0"/>
                      </a:moveTo>
                      <a:lnTo>
                        <a:pt x="1" y="61"/>
                      </a:lnTo>
                      <a:lnTo>
                        <a:pt x="1490" y="2614"/>
                      </a:lnTo>
                      <a:lnTo>
                        <a:pt x="1490" y="2584"/>
                      </a:lnTo>
                      <a:lnTo>
                        <a:pt x="158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8" name="Google Shape;15758;p22"/>
                <p:cNvSpPr/>
                <p:nvPr/>
              </p:nvSpPr>
              <p:spPr>
                <a:xfrm>
                  <a:off x="-7876025" y="13547600"/>
                  <a:ext cx="2300" cy="775"/>
                </a:xfrm>
                <a:custGeom>
                  <a:avLst/>
                  <a:gdLst/>
                  <a:ahLst/>
                  <a:cxnLst/>
                  <a:rect l="l" t="t" r="r" b="b"/>
                  <a:pathLst>
                    <a:path w="92" h="31" extrusionOk="0">
                      <a:moveTo>
                        <a:pt x="1" y="0"/>
                      </a:moveTo>
                      <a:lnTo>
                        <a:pt x="61"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9" name="Google Shape;15759;p22"/>
                <p:cNvSpPr/>
                <p:nvPr/>
              </p:nvSpPr>
              <p:spPr>
                <a:xfrm>
                  <a:off x="-7750650" y="13616750"/>
                  <a:ext cx="113250" cy="66900"/>
                </a:xfrm>
                <a:custGeom>
                  <a:avLst/>
                  <a:gdLst/>
                  <a:ahLst/>
                  <a:cxnLst/>
                  <a:rect l="l" t="t" r="r" b="b"/>
                  <a:pathLst>
                    <a:path w="4530" h="2676" extrusionOk="0">
                      <a:moveTo>
                        <a:pt x="3041" y="0"/>
                      </a:moveTo>
                      <a:lnTo>
                        <a:pt x="3010" y="31"/>
                      </a:lnTo>
                      <a:lnTo>
                        <a:pt x="2980" y="31"/>
                      </a:lnTo>
                      <a:lnTo>
                        <a:pt x="1" y="92"/>
                      </a:lnTo>
                      <a:lnTo>
                        <a:pt x="2980" y="92"/>
                      </a:lnTo>
                      <a:lnTo>
                        <a:pt x="4408" y="2614"/>
                      </a:lnTo>
                      <a:lnTo>
                        <a:pt x="4530" y="2675"/>
                      </a:lnTo>
                      <a:lnTo>
                        <a:pt x="4530" y="2554"/>
                      </a:lnTo>
                      <a:lnTo>
                        <a:pt x="30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0" name="Google Shape;15760;p22"/>
                <p:cNvSpPr/>
                <p:nvPr/>
              </p:nvSpPr>
              <p:spPr>
                <a:xfrm>
                  <a:off x="-7752925" y="13619800"/>
                  <a:ext cx="114025" cy="67650"/>
                </a:xfrm>
                <a:custGeom>
                  <a:avLst/>
                  <a:gdLst/>
                  <a:ahLst/>
                  <a:cxnLst/>
                  <a:rect l="l" t="t" r="r" b="b"/>
                  <a:pathLst>
                    <a:path w="4561" h="2706" extrusionOk="0">
                      <a:moveTo>
                        <a:pt x="1" y="0"/>
                      </a:moveTo>
                      <a:lnTo>
                        <a:pt x="1" y="61"/>
                      </a:lnTo>
                      <a:lnTo>
                        <a:pt x="1460" y="2705"/>
                      </a:lnTo>
                      <a:lnTo>
                        <a:pt x="4469" y="2705"/>
                      </a:lnTo>
                      <a:lnTo>
                        <a:pt x="4560" y="2614"/>
                      </a:lnTo>
                      <a:lnTo>
                        <a:pt x="4469" y="2584"/>
                      </a:lnTo>
                      <a:lnTo>
                        <a:pt x="1551" y="2584"/>
                      </a:lnTo>
                      <a:lnTo>
                        <a:pt x="6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1" name="Google Shape;15761;p22"/>
                <p:cNvSpPr/>
                <p:nvPr/>
              </p:nvSpPr>
              <p:spPr>
                <a:xfrm>
                  <a:off x="-7870700" y="13619800"/>
                  <a:ext cx="114775" cy="67650"/>
                </a:xfrm>
                <a:custGeom>
                  <a:avLst/>
                  <a:gdLst/>
                  <a:ahLst/>
                  <a:cxnLst/>
                  <a:rect l="l" t="t" r="r" b="b"/>
                  <a:pathLst>
                    <a:path w="4591" h="2706" extrusionOk="0">
                      <a:moveTo>
                        <a:pt x="4590" y="0"/>
                      </a:moveTo>
                      <a:lnTo>
                        <a:pt x="4499" y="30"/>
                      </a:lnTo>
                      <a:lnTo>
                        <a:pt x="3040" y="2584"/>
                      </a:lnTo>
                      <a:lnTo>
                        <a:pt x="92" y="2584"/>
                      </a:lnTo>
                      <a:lnTo>
                        <a:pt x="0" y="2614"/>
                      </a:lnTo>
                      <a:lnTo>
                        <a:pt x="92" y="2705"/>
                      </a:lnTo>
                      <a:lnTo>
                        <a:pt x="3070" y="2705"/>
                      </a:lnTo>
                      <a:lnTo>
                        <a:pt x="4590" y="61"/>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2" name="Google Shape;15762;p22"/>
                <p:cNvSpPr/>
                <p:nvPr/>
              </p:nvSpPr>
              <p:spPr>
                <a:xfrm>
                  <a:off x="-7872225" y="13616000"/>
                  <a:ext cx="115525" cy="67650"/>
                </a:xfrm>
                <a:custGeom>
                  <a:avLst/>
                  <a:gdLst/>
                  <a:ahLst/>
                  <a:cxnLst/>
                  <a:rect l="l" t="t" r="r" b="b"/>
                  <a:pathLst>
                    <a:path w="4621" h="2706" extrusionOk="0">
                      <a:moveTo>
                        <a:pt x="1490" y="0"/>
                      </a:moveTo>
                      <a:lnTo>
                        <a:pt x="1490" y="30"/>
                      </a:lnTo>
                      <a:lnTo>
                        <a:pt x="1" y="2584"/>
                      </a:lnTo>
                      <a:lnTo>
                        <a:pt x="1" y="2705"/>
                      </a:lnTo>
                      <a:lnTo>
                        <a:pt x="92" y="2644"/>
                      </a:lnTo>
                      <a:lnTo>
                        <a:pt x="1581" y="122"/>
                      </a:lnTo>
                      <a:lnTo>
                        <a:pt x="4499" y="122"/>
                      </a:lnTo>
                      <a:lnTo>
                        <a:pt x="4621" y="30"/>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3" name="Google Shape;15763;p22"/>
                <p:cNvSpPr/>
                <p:nvPr/>
              </p:nvSpPr>
              <p:spPr>
                <a:xfrm>
                  <a:off x="-7876025" y="13685150"/>
                  <a:ext cx="1550" cy="2300"/>
                </a:xfrm>
                <a:custGeom>
                  <a:avLst/>
                  <a:gdLst/>
                  <a:ahLst/>
                  <a:cxnLst/>
                  <a:rect l="l" t="t" r="r" b="b"/>
                  <a:pathLst>
                    <a:path w="62" h="92" extrusionOk="0">
                      <a:moveTo>
                        <a:pt x="61" y="0"/>
                      </a:moveTo>
                      <a:lnTo>
                        <a:pt x="1" y="91"/>
                      </a:lnTo>
                      <a:lnTo>
                        <a:pt x="61" y="91"/>
                      </a:lnTo>
                      <a:lnTo>
                        <a:pt x="61" y="30"/>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4" name="Google Shape;15764;p22"/>
                <p:cNvSpPr/>
                <p:nvPr/>
              </p:nvSpPr>
              <p:spPr>
                <a:xfrm>
                  <a:off x="-7752150" y="13551400"/>
                  <a:ext cx="114750" cy="67650"/>
                </a:xfrm>
                <a:custGeom>
                  <a:avLst/>
                  <a:gdLst/>
                  <a:ahLst/>
                  <a:cxnLst/>
                  <a:rect l="l" t="t" r="r" b="b"/>
                  <a:pathLst>
                    <a:path w="4590" h="2706" extrusionOk="0">
                      <a:moveTo>
                        <a:pt x="4590" y="0"/>
                      </a:moveTo>
                      <a:lnTo>
                        <a:pt x="4468" y="31"/>
                      </a:lnTo>
                      <a:lnTo>
                        <a:pt x="3040" y="2584"/>
                      </a:lnTo>
                      <a:lnTo>
                        <a:pt x="61" y="2584"/>
                      </a:lnTo>
                      <a:lnTo>
                        <a:pt x="0" y="2614"/>
                      </a:lnTo>
                      <a:lnTo>
                        <a:pt x="61" y="2706"/>
                      </a:lnTo>
                      <a:lnTo>
                        <a:pt x="3040" y="2645"/>
                      </a:lnTo>
                      <a:lnTo>
                        <a:pt x="3070" y="2645"/>
                      </a:lnTo>
                      <a:lnTo>
                        <a:pt x="3101" y="2614"/>
                      </a:lnTo>
                      <a:lnTo>
                        <a:pt x="4590" y="61"/>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5" name="Google Shape;15765;p22"/>
                <p:cNvSpPr/>
                <p:nvPr/>
              </p:nvSpPr>
              <p:spPr>
                <a:xfrm>
                  <a:off x="-7752925" y="13547600"/>
                  <a:ext cx="114025" cy="67650"/>
                </a:xfrm>
                <a:custGeom>
                  <a:avLst/>
                  <a:gdLst/>
                  <a:ahLst/>
                  <a:cxnLst/>
                  <a:rect l="l" t="t" r="r" b="b"/>
                  <a:pathLst>
                    <a:path w="4561" h="2706" extrusionOk="0">
                      <a:moveTo>
                        <a:pt x="1460" y="0"/>
                      </a:moveTo>
                      <a:lnTo>
                        <a:pt x="1" y="2584"/>
                      </a:lnTo>
                      <a:lnTo>
                        <a:pt x="1" y="2706"/>
                      </a:lnTo>
                      <a:lnTo>
                        <a:pt x="62" y="2645"/>
                      </a:lnTo>
                      <a:lnTo>
                        <a:pt x="1551" y="122"/>
                      </a:lnTo>
                      <a:lnTo>
                        <a:pt x="4469" y="122"/>
                      </a:lnTo>
                      <a:lnTo>
                        <a:pt x="4560" y="31"/>
                      </a:lnTo>
                      <a:lnTo>
                        <a:pt x="44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6" name="Google Shape;15766;p22"/>
                <p:cNvSpPr/>
                <p:nvPr/>
              </p:nvSpPr>
              <p:spPr>
                <a:xfrm>
                  <a:off x="-7676175" y="13688950"/>
                  <a:ext cx="35750" cy="21300"/>
                </a:xfrm>
                <a:custGeom>
                  <a:avLst/>
                  <a:gdLst/>
                  <a:ahLst/>
                  <a:cxnLst/>
                  <a:rect l="l" t="t" r="r" b="b"/>
                  <a:pathLst>
                    <a:path w="1430" h="852" extrusionOk="0">
                      <a:moveTo>
                        <a:pt x="1429" y="0"/>
                      </a:moveTo>
                      <a:lnTo>
                        <a:pt x="1429" y="0"/>
                      </a:lnTo>
                      <a:lnTo>
                        <a:pt x="1" y="85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7" name="Google Shape;15767;p22"/>
                <p:cNvSpPr/>
                <p:nvPr/>
              </p:nvSpPr>
              <p:spPr>
                <a:xfrm>
                  <a:off x="-7708850" y="13685150"/>
                  <a:ext cx="69950" cy="41050"/>
                </a:xfrm>
                <a:custGeom>
                  <a:avLst/>
                  <a:gdLst/>
                  <a:ahLst/>
                  <a:cxnLst/>
                  <a:rect l="l" t="t" r="r" b="b"/>
                  <a:pathLst>
                    <a:path w="2798" h="1642" extrusionOk="0">
                      <a:moveTo>
                        <a:pt x="2797" y="0"/>
                      </a:moveTo>
                      <a:lnTo>
                        <a:pt x="1" y="1641"/>
                      </a:lnTo>
                      <a:lnTo>
                        <a:pt x="1" y="1641"/>
                      </a:lnTo>
                      <a:lnTo>
                        <a:pt x="2706" y="91"/>
                      </a:lnTo>
                      <a:lnTo>
                        <a:pt x="27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8" name="Google Shape;15768;p22"/>
                <p:cNvSpPr/>
                <p:nvPr/>
              </p:nvSpPr>
              <p:spPr>
                <a:xfrm>
                  <a:off x="-7869950" y="13688950"/>
                  <a:ext cx="92750" cy="53975"/>
                </a:xfrm>
                <a:custGeom>
                  <a:avLst/>
                  <a:gdLst/>
                  <a:ahLst/>
                  <a:cxnLst/>
                  <a:rect l="l" t="t" r="r" b="b"/>
                  <a:pathLst>
                    <a:path w="3710" h="2159" extrusionOk="0">
                      <a:moveTo>
                        <a:pt x="1" y="0"/>
                      </a:moveTo>
                      <a:lnTo>
                        <a:pt x="1" y="0"/>
                      </a:lnTo>
                      <a:lnTo>
                        <a:pt x="3709" y="215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9" name="Google Shape;15769;p22"/>
                <p:cNvSpPr/>
                <p:nvPr/>
              </p:nvSpPr>
              <p:spPr>
                <a:xfrm>
                  <a:off x="-7870700" y="13685150"/>
                  <a:ext cx="69175" cy="40275"/>
                </a:xfrm>
                <a:custGeom>
                  <a:avLst/>
                  <a:gdLst/>
                  <a:ahLst/>
                  <a:cxnLst/>
                  <a:rect l="l" t="t" r="r" b="b"/>
                  <a:pathLst>
                    <a:path w="2767" h="1611" extrusionOk="0">
                      <a:moveTo>
                        <a:pt x="0" y="0"/>
                      </a:moveTo>
                      <a:lnTo>
                        <a:pt x="92" y="91"/>
                      </a:lnTo>
                      <a:lnTo>
                        <a:pt x="2766" y="1611"/>
                      </a:lnTo>
                      <a:lnTo>
                        <a:pt x="2766" y="161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0" name="Google Shape;15770;p22"/>
                <p:cNvSpPr/>
                <p:nvPr/>
              </p:nvSpPr>
              <p:spPr>
                <a:xfrm>
                  <a:off x="-7874500" y="13479200"/>
                  <a:ext cx="237875" cy="205200"/>
                </a:xfrm>
                <a:custGeom>
                  <a:avLst/>
                  <a:gdLst/>
                  <a:ahLst/>
                  <a:cxnLst/>
                  <a:rect l="l" t="t" r="r" b="b"/>
                  <a:pathLst>
                    <a:path w="9515" h="8208" extrusionOk="0">
                      <a:moveTo>
                        <a:pt x="4742" y="1"/>
                      </a:moveTo>
                      <a:lnTo>
                        <a:pt x="4712" y="31"/>
                      </a:lnTo>
                      <a:lnTo>
                        <a:pt x="92" y="2706"/>
                      </a:lnTo>
                      <a:lnTo>
                        <a:pt x="61" y="2736"/>
                      </a:lnTo>
                      <a:lnTo>
                        <a:pt x="152" y="2767"/>
                      </a:lnTo>
                      <a:lnTo>
                        <a:pt x="244" y="2736"/>
                      </a:lnTo>
                      <a:lnTo>
                        <a:pt x="4651" y="183"/>
                      </a:lnTo>
                      <a:lnTo>
                        <a:pt x="4742" y="153"/>
                      </a:lnTo>
                      <a:lnTo>
                        <a:pt x="4742" y="62"/>
                      </a:lnTo>
                      <a:lnTo>
                        <a:pt x="4742" y="31"/>
                      </a:lnTo>
                      <a:lnTo>
                        <a:pt x="4864" y="31"/>
                      </a:lnTo>
                      <a:lnTo>
                        <a:pt x="4864" y="62"/>
                      </a:lnTo>
                      <a:lnTo>
                        <a:pt x="4864" y="153"/>
                      </a:lnTo>
                      <a:lnTo>
                        <a:pt x="4925" y="183"/>
                      </a:lnTo>
                      <a:lnTo>
                        <a:pt x="9332" y="2736"/>
                      </a:lnTo>
                      <a:lnTo>
                        <a:pt x="9423" y="2767"/>
                      </a:lnTo>
                      <a:lnTo>
                        <a:pt x="9454" y="2767"/>
                      </a:lnTo>
                      <a:lnTo>
                        <a:pt x="9454" y="2736"/>
                      </a:lnTo>
                      <a:lnTo>
                        <a:pt x="9514" y="2736"/>
                      </a:lnTo>
                      <a:lnTo>
                        <a:pt x="9484" y="2706"/>
                      </a:lnTo>
                      <a:lnTo>
                        <a:pt x="4894" y="31"/>
                      </a:lnTo>
                      <a:lnTo>
                        <a:pt x="4803" y="1"/>
                      </a:lnTo>
                      <a:close/>
                      <a:moveTo>
                        <a:pt x="31" y="2736"/>
                      </a:moveTo>
                      <a:lnTo>
                        <a:pt x="0" y="2767"/>
                      </a:lnTo>
                      <a:lnTo>
                        <a:pt x="0" y="2797"/>
                      </a:lnTo>
                      <a:lnTo>
                        <a:pt x="0" y="2888"/>
                      </a:lnTo>
                      <a:lnTo>
                        <a:pt x="0" y="2949"/>
                      </a:lnTo>
                      <a:lnTo>
                        <a:pt x="0" y="8056"/>
                      </a:lnTo>
                      <a:lnTo>
                        <a:pt x="61" y="8208"/>
                      </a:lnTo>
                      <a:lnTo>
                        <a:pt x="92" y="8177"/>
                      </a:lnTo>
                      <a:lnTo>
                        <a:pt x="92" y="8056"/>
                      </a:lnTo>
                      <a:lnTo>
                        <a:pt x="92" y="2949"/>
                      </a:lnTo>
                      <a:lnTo>
                        <a:pt x="92" y="2888"/>
                      </a:lnTo>
                      <a:lnTo>
                        <a:pt x="31" y="2797"/>
                      </a:lnTo>
                      <a:lnTo>
                        <a:pt x="61" y="27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1" name="Google Shape;15771;p22"/>
                <p:cNvSpPr/>
                <p:nvPr/>
              </p:nvSpPr>
              <p:spPr>
                <a:xfrm>
                  <a:off x="-7755950" y="13479975"/>
                  <a:ext cx="3050" cy="136050"/>
                </a:xfrm>
                <a:custGeom>
                  <a:avLst/>
                  <a:gdLst/>
                  <a:ahLst/>
                  <a:cxnLst/>
                  <a:rect l="l" t="t" r="r" b="b"/>
                  <a:pathLst>
                    <a:path w="122" h="5442" extrusionOk="0">
                      <a:moveTo>
                        <a:pt x="0" y="0"/>
                      </a:moveTo>
                      <a:lnTo>
                        <a:pt x="0" y="31"/>
                      </a:lnTo>
                      <a:lnTo>
                        <a:pt x="0" y="122"/>
                      </a:lnTo>
                      <a:lnTo>
                        <a:pt x="0" y="183"/>
                      </a:lnTo>
                      <a:lnTo>
                        <a:pt x="0" y="5289"/>
                      </a:lnTo>
                      <a:lnTo>
                        <a:pt x="0" y="5411"/>
                      </a:lnTo>
                      <a:lnTo>
                        <a:pt x="31" y="5441"/>
                      </a:lnTo>
                      <a:lnTo>
                        <a:pt x="122" y="5411"/>
                      </a:lnTo>
                      <a:lnTo>
                        <a:pt x="122" y="5289"/>
                      </a:lnTo>
                      <a:lnTo>
                        <a:pt x="122" y="183"/>
                      </a:lnTo>
                      <a:lnTo>
                        <a:pt x="122" y="122"/>
                      </a:lnTo>
                      <a:lnTo>
                        <a:pt x="122" y="3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2" name="Google Shape;15772;p22"/>
                <p:cNvSpPr/>
                <p:nvPr/>
              </p:nvSpPr>
              <p:spPr>
                <a:xfrm>
                  <a:off x="-7755950" y="13619025"/>
                  <a:ext cx="3050" cy="133775"/>
                </a:xfrm>
                <a:custGeom>
                  <a:avLst/>
                  <a:gdLst/>
                  <a:ahLst/>
                  <a:cxnLst/>
                  <a:rect l="l" t="t" r="r" b="b"/>
                  <a:pathLst>
                    <a:path w="122" h="5351" extrusionOk="0">
                      <a:moveTo>
                        <a:pt x="31" y="1"/>
                      </a:moveTo>
                      <a:lnTo>
                        <a:pt x="0" y="31"/>
                      </a:lnTo>
                      <a:lnTo>
                        <a:pt x="0" y="92"/>
                      </a:lnTo>
                      <a:lnTo>
                        <a:pt x="0" y="5198"/>
                      </a:lnTo>
                      <a:lnTo>
                        <a:pt x="0" y="5320"/>
                      </a:lnTo>
                      <a:lnTo>
                        <a:pt x="31" y="5350"/>
                      </a:lnTo>
                      <a:lnTo>
                        <a:pt x="122" y="5320"/>
                      </a:lnTo>
                      <a:lnTo>
                        <a:pt x="122" y="5198"/>
                      </a:lnTo>
                      <a:lnTo>
                        <a:pt x="122" y="92"/>
                      </a:lnTo>
                      <a:lnTo>
                        <a:pt x="12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3" name="Google Shape;15773;p22"/>
                <p:cNvSpPr/>
                <p:nvPr/>
              </p:nvSpPr>
              <p:spPr>
                <a:xfrm>
                  <a:off x="-7873750" y="13547600"/>
                  <a:ext cx="118575" cy="69175"/>
                </a:xfrm>
                <a:custGeom>
                  <a:avLst/>
                  <a:gdLst/>
                  <a:ahLst/>
                  <a:cxnLst/>
                  <a:rect l="l" t="t" r="r" b="b"/>
                  <a:pathLst>
                    <a:path w="4743" h="2767" extrusionOk="0">
                      <a:moveTo>
                        <a:pt x="31" y="0"/>
                      </a:moveTo>
                      <a:lnTo>
                        <a:pt x="1" y="61"/>
                      </a:lnTo>
                      <a:lnTo>
                        <a:pt x="62" y="152"/>
                      </a:lnTo>
                      <a:lnTo>
                        <a:pt x="153" y="183"/>
                      </a:lnTo>
                      <a:lnTo>
                        <a:pt x="4560" y="2736"/>
                      </a:lnTo>
                      <a:lnTo>
                        <a:pt x="4682" y="2766"/>
                      </a:lnTo>
                      <a:lnTo>
                        <a:pt x="4743" y="2736"/>
                      </a:lnTo>
                      <a:lnTo>
                        <a:pt x="4712" y="2706"/>
                      </a:lnTo>
                      <a:lnTo>
                        <a:pt x="4621" y="2645"/>
                      </a:lnTo>
                      <a:lnTo>
                        <a:pt x="214" y="122"/>
                      </a:lnTo>
                      <a:lnTo>
                        <a:pt x="122"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4" name="Google Shape;15774;p22"/>
                <p:cNvSpPr/>
                <p:nvPr/>
              </p:nvSpPr>
              <p:spPr>
                <a:xfrm>
                  <a:off x="-7755200" y="13616750"/>
                  <a:ext cx="117050" cy="68425"/>
                </a:xfrm>
                <a:custGeom>
                  <a:avLst/>
                  <a:gdLst/>
                  <a:ahLst/>
                  <a:cxnLst/>
                  <a:rect l="l" t="t" r="r" b="b"/>
                  <a:pathLst>
                    <a:path w="4682" h="2737" extrusionOk="0">
                      <a:moveTo>
                        <a:pt x="122" y="0"/>
                      </a:moveTo>
                      <a:lnTo>
                        <a:pt x="1" y="92"/>
                      </a:lnTo>
                      <a:lnTo>
                        <a:pt x="92" y="122"/>
                      </a:lnTo>
                      <a:lnTo>
                        <a:pt x="153" y="152"/>
                      </a:lnTo>
                      <a:lnTo>
                        <a:pt x="4560" y="2706"/>
                      </a:lnTo>
                      <a:lnTo>
                        <a:pt x="4651" y="2736"/>
                      </a:lnTo>
                      <a:lnTo>
                        <a:pt x="4682" y="2736"/>
                      </a:lnTo>
                      <a:lnTo>
                        <a:pt x="4590" y="2614"/>
                      </a:lnTo>
                      <a:lnTo>
                        <a:pt x="183" y="92"/>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5" name="Google Shape;15775;p22"/>
                <p:cNvSpPr/>
                <p:nvPr/>
              </p:nvSpPr>
              <p:spPr>
                <a:xfrm>
                  <a:off x="-7872975" y="13548350"/>
                  <a:ext cx="235575" cy="136825"/>
                </a:xfrm>
                <a:custGeom>
                  <a:avLst/>
                  <a:gdLst/>
                  <a:ahLst/>
                  <a:cxnLst/>
                  <a:rect l="l" t="t" r="r" b="b"/>
                  <a:pathLst>
                    <a:path w="9423" h="5473" extrusionOk="0">
                      <a:moveTo>
                        <a:pt x="9362" y="1"/>
                      </a:moveTo>
                      <a:lnTo>
                        <a:pt x="9271" y="92"/>
                      </a:lnTo>
                      <a:lnTo>
                        <a:pt x="4864" y="2615"/>
                      </a:lnTo>
                      <a:lnTo>
                        <a:pt x="4803" y="2676"/>
                      </a:lnTo>
                      <a:lnTo>
                        <a:pt x="4712" y="2706"/>
                      </a:lnTo>
                      <a:lnTo>
                        <a:pt x="4651" y="2736"/>
                      </a:lnTo>
                      <a:lnTo>
                        <a:pt x="4529" y="2828"/>
                      </a:lnTo>
                      <a:lnTo>
                        <a:pt x="122" y="5350"/>
                      </a:lnTo>
                      <a:lnTo>
                        <a:pt x="31" y="5411"/>
                      </a:lnTo>
                      <a:lnTo>
                        <a:pt x="0" y="5442"/>
                      </a:lnTo>
                      <a:lnTo>
                        <a:pt x="31" y="5442"/>
                      </a:lnTo>
                      <a:lnTo>
                        <a:pt x="91" y="5472"/>
                      </a:lnTo>
                      <a:lnTo>
                        <a:pt x="183" y="5442"/>
                      </a:lnTo>
                      <a:lnTo>
                        <a:pt x="4590" y="2888"/>
                      </a:lnTo>
                      <a:lnTo>
                        <a:pt x="4681" y="2858"/>
                      </a:lnTo>
                      <a:lnTo>
                        <a:pt x="4712" y="2828"/>
                      </a:lnTo>
                      <a:lnTo>
                        <a:pt x="4833" y="2736"/>
                      </a:lnTo>
                      <a:lnTo>
                        <a:pt x="4894" y="2706"/>
                      </a:lnTo>
                      <a:lnTo>
                        <a:pt x="9301" y="153"/>
                      </a:lnTo>
                      <a:lnTo>
                        <a:pt x="9423" y="122"/>
                      </a:lnTo>
                      <a:lnTo>
                        <a:pt x="9423" y="31"/>
                      </a:lnTo>
                      <a:lnTo>
                        <a:pt x="9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6" name="Google Shape;15776;p22"/>
                <p:cNvSpPr/>
                <p:nvPr/>
              </p:nvSpPr>
              <p:spPr>
                <a:xfrm>
                  <a:off x="-7832700" y="13752775"/>
                  <a:ext cx="72975" cy="25"/>
                </a:xfrm>
                <a:custGeom>
                  <a:avLst/>
                  <a:gdLst/>
                  <a:ahLst/>
                  <a:cxnLst/>
                  <a:rect l="l" t="t" r="r" b="b"/>
                  <a:pathLst>
                    <a:path w="2919" h="1" extrusionOk="0">
                      <a:moveTo>
                        <a:pt x="0" y="0"/>
                      </a:moveTo>
                      <a:lnTo>
                        <a:pt x="2918" y="0"/>
                      </a:ln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7" name="Google Shape;15777;p22"/>
                <p:cNvSpPr/>
                <p:nvPr/>
              </p:nvSpPr>
              <p:spPr>
                <a:xfrm>
                  <a:off x="-7874500" y="13685900"/>
                  <a:ext cx="41825" cy="142125"/>
                </a:xfrm>
                <a:custGeom>
                  <a:avLst/>
                  <a:gdLst/>
                  <a:ahLst/>
                  <a:cxnLst/>
                  <a:rect l="l" t="t" r="r" b="b"/>
                  <a:pathLst>
                    <a:path w="1673" h="5685" extrusionOk="0">
                      <a:moveTo>
                        <a:pt x="0" y="0"/>
                      </a:moveTo>
                      <a:lnTo>
                        <a:pt x="0" y="61"/>
                      </a:lnTo>
                      <a:lnTo>
                        <a:pt x="0" y="152"/>
                      </a:lnTo>
                      <a:lnTo>
                        <a:pt x="0" y="5259"/>
                      </a:lnTo>
                      <a:lnTo>
                        <a:pt x="0" y="5411"/>
                      </a:lnTo>
                      <a:lnTo>
                        <a:pt x="0" y="5441"/>
                      </a:lnTo>
                      <a:lnTo>
                        <a:pt x="0" y="5472"/>
                      </a:lnTo>
                      <a:lnTo>
                        <a:pt x="0" y="5563"/>
                      </a:lnTo>
                      <a:lnTo>
                        <a:pt x="0" y="5684"/>
                      </a:lnTo>
                      <a:lnTo>
                        <a:pt x="61" y="5532"/>
                      </a:lnTo>
                      <a:lnTo>
                        <a:pt x="92" y="5441"/>
                      </a:lnTo>
                      <a:lnTo>
                        <a:pt x="183" y="5320"/>
                      </a:lnTo>
                      <a:lnTo>
                        <a:pt x="1672" y="2797"/>
                      </a:lnTo>
                      <a:lnTo>
                        <a:pt x="1581" y="2797"/>
                      </a:lnTo>
                      <a:lnTo>
                        <a:pt x="1581" y="2706"/>
                      </a:lnTo>
                      <a:lnTo>
                        <a:pt x="92" y="5259"/>
                      </a:lnTo>
                      <a:lnTo>
                        <a:pt x="92" y="15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8" name="Google Shape;15778;p22"/>
                <p:cNvSpPr/>
                <p:nvPr/>
              </p:nvSpPr>
              <p:spPr>
                <a:xfrm>
                  <a:off x="-7874500" y="13680575"/>
                  <a:ext cx="2300" cy="3825"/>
                </a:xfrm>
                <a:custGeom>
                  <a:avLst/>
                  <a:gdLst/>
                  <a:ahLst/>
                  <a:cxnLst/>
                  <a:rect l="l" t="t" r="r" b="b"/>
                  <a:pathLst>
                    <a:path w="92" h="153" extrusionOk="0">
                      <a:moveTo>
                        <a:pt x="0" y="1"/>
                      </a:moveTo>
                      <a:lnTo>
                        <a:pt x="0" y="122"/>
                      </a:lnTo>
                      <a:lnTo>
                        <a:pt x="57" y="141"/>
                      </a:lnTo>
                      <a:lnTo>
                        <a:pt x="57" y="141"/>
                      </a:lnTo>
                      <a:lnTo>
                        <a:pt x="0" y="1"/>
                      </a:lnTo>
                      <a:close/>
                      <a:moveTo>
                        <a:pt x="57" y="141"/>
                      </a:moveTo>
                      <a:lnTo>
                        <a:pt x="61" y="153"/>
                      </a:lnTo>
                      <a:lnTo>
                        <a:pt x="92" y="153"/>
                      </a:lnTo>
                      <a:lnTo>
                        <a:pt x="57" y="1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9" name="Google Shape;15779;p22"/>
                <p:cNvSpPr/>
                <p:nvPr/>
              </p:nvSpPr>
              <p:spPr>
                <a:xfrm>
                  <a:off x="-7750650" y="13752775"/>
                  <a:ext cx="74500" cy="25"/>
                </a:xfrm>
                <a:custGeom>
                  <a:avLst/>
                  <a:gdLst/>
                  <a:ahLst/>
                  <a:cxnLst/>
                  <a:rect l="l" t="t" r="r" b="b"/>
                  <a:pathLst>
                    <a:path w="2980" h="1" extrusionOk="0">
                      <a:moveTo>
                        <a:pt x="1" y="0"/>
                      </a:moveTo>
                      <a:lnTo>
                        <a:pt x="29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0" name="Google Shape;15780;p22"/>
                <p:cNvSpPr/>
                <p:nvPr/>
              </p:nvSpPr>
              <p:spPr>
                <a:xfrm>
                  <a:off x="-7674650" y="13742125"/>
                  <a:ext cx="6875" cy="11425"/>
                </a:xfrm>
                <a:custGeom>
                  <a:avLst/>
                  <a:gdLst/>
                  <a:ahLst/>
                  <a:cxnLst/>
                  <a:rect l="l" t="t" r="r" b="b"/>
                  <a:pathLst>
                    <a:path w="275" h="457" extrusionOk="0">
                      <a:moveTo>
                        <a:pt x="274" y="1"/>
                      </a:moveTo>
                      <a:lnTo>
                        <a:pt x="1" y="457"/>
                      </a:lnTo>
                      <a:lnTo>
                        <a:pt x="1" y="45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1" name="Google Shape;15781;p22"/>
                <p:cNvSpPr/>
                <p:nvPr/>
              </p:nvSpPr>
              <p:spPr>
                <a:xfrm>
                  <a:off x="-7750650" y="13755800"/>
                  <a:ext cx="74500" cy="25"/>
                </a:xfrm>
                <a:custGeom>
                  <a:avLst/>
                  <a:gdLst/>
                  <a:ahLst/>
                  <a:cxnLst/>
                  <a:rect l="l" t="t" r="r" b="b"/>
                  <a:pathLst>
                    <a:path w="2980" h="1" extrusionOk="0">
                      <a:moveTo>
                        <a:pt x="2980"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2" name="Google Shape;15782;p22"/>
                <p:cNvSpPr/>
                <p:nvPr/>
              </p:nvSpPr>
              <p:spPr>
                <a:xfrm>
                  <a:off x="-7876775" y="13682100"/>
                  <a:ext cx="121600" cy="73725"/>
                </a:xfrm>
                <a:custGeom>
                  <a:avLst/>
                  <a:gdLst/>
                  <a:ahLst/>
                  <a:cxnLst/>
                  <a:rect l="l" t="t" r="r" b="b"/>
                  <a:pathLst>
                    <a:path w="4864" h="2949" extrusionOk="0">
                      <a:moveTo>
                        <a:pt x="0" y="0"/>
                      </a:moveTo>
                      <a:lnTo>
                        <a:pt x="91" y="122"/>
                      </a:lnTo>
                      <a:lnTo>
                        <a:pt x="91" y="152"/>
                      </a:lnTo>
                      <a:lnTo>
                        <a:pt x="183" y="304"/>
                      </a:lnTo>
                      <a:lnTo>
                        <a:pt x="1672" y="2858"/>
                      </a:lnTo>
                      <a:lnTo>
                        <a:pt x="1672" y="2949"/>
                      </a:lnTo>
                      <a:lnTo>
                        <a:pt x="4681" y="2949"/>
                      </a:lnTo>
                      <a:lnTo>
                        <a:pt x="4803" y="2858"/>
                      </a:lnTo>
                      <a:lnTo>
                        <a:pt x="4681" y="2827"/>
                      </a:lnTo>
                      <a:lnTo>
                        <a:pt x="1763" y="2827"/>
                      </a:lnTo>
                      <a:lnTo>
                        <a:pt x="274" y="274"/>
                      </a:lnTo>
                      <a:lnTo>
                        <a:pt x="3982" y="2432"/>
                      </a:lnTo>
                      <a:lnTo>
                        <a:pt x="4681" y="2827"/>
                      </a:lnTo>
                      <a:lnTo>
                        <a:pt x="4864" y="2827"/>
                      </a:lnTo>
                      <a:lnTo>
                        <a:pt x="4833" y="2797"/>
                      </a:lnTo>
                      <a:lnTo>
                        <a:pt x="4742" y="2736"/>
                      </a:lnTo>
                      <a:lnTo>
                        <a:pt x="3009" y="1733"/>
                      </a:lnTo>
                      <a:lnTo>
                        <a:pt x="243" y="122"/>
                      </a:lnTo>
                      <a:lnTo>
                        <a:pt x="183" y="92"/>
                      </a:lnTo>
                      <a:lnTo>
                        <a:pt x="91" y="6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3" name="Google Shape;15783;p22"/>
                <p:cNvSpPr/>
                <p:nvPr/>
              </p:nvSpPr>
              <p:spPr>
                <a:xfrm>
                  <a:off x="-7752925" y="13753525"/>
                  <a:ext cx="114775" cy="67650"/>
                </a:xfrm>
                <a:custGeom>
                  <a:avLst/>
                  <a:gdLst/>
                  <a:ahLst/>
                  <a:cxnLst/>
                  <a:rect l="l" t="t" r="r" b="b"/>
                  <a:pathLst>
                    <a:path w="4591" h="2706" extrusionOk="0">
                      <a:moveTo>
                        <a:pt x="3132" y="1"/>
                      </a:moveTo>
                      <a:lnTo>
                        <a:pt x="3101" y="31"/>
                      </a:lnTo>
                      <a:lnTo>
                        <a:pt x="1" y="31"/>
                      </a:lnTo>
                      <a:lnTo>
                        <a:pt x="62" y="92"/>
                      </a:lnTo>
                      <a:lnTo>
                        <a:pt x="1733" y="1034"/>
                      </a:lnTo>
                      <a:lnTo>
                        <a:pt x="4560" y="2675"/>
                      </a:lnTo>
                      <a:lnTo>
                        <a:pt x="4591" y="2706"/>
                      </a:lnTo>
                      <a:lnTo>
                        <a:pt x="4560" y="2615"/>
                      </a:lnTo>
                      <a:lnTo>
                        <a:pt x="609" y="335"/>
                      </a:lnTo>
                      <a:lnTo>
                        <a:pt x="153" y="92"/>
                      </a:lnTo>
                      <a:lnTo>
                        <a:pt x="3071" y="92"/>
                      </a:lnTo>
                      <a:lnTo>
                        <a:pt x="4560" y="2615"/>
                      </a:lnTo>
                      <a:lnTo>
                        <a:pt x="4591" y="2615"/>
                      </a:lnTo>
                      <a:lnTo>
                        <a:pt x="4591" y="2463"/>
                      </a:lnTo>
                      <a:lnTo>
                        <a:pt x="31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4" name="Google Shape;15784;p22"/>
                <p:cNvSpPr/>
                <p:nvPr/>
              </p:nvSpPr>
              <p:spPr>
                <a:xfrm>
                  <a:off x="-7759750" y="13752775"/>
                  <a:ext cx="4575" cy="775"/>
                </a:xfrm>
                <a:custGeom>
                  <a:avLst/>
                  <a:gdLst/>
                  <a:ahLst/>
                  <a:cxnLst/>
                  <a:rect l="l" t="t" r="r" b="b"/>
                  <a:pathLst>
                    <a:path w="183" h="31" extrusionOk="0">
                      <a:moveTo>
                        <a:pt x="0" y="0"/>
                      </a:moveTo>
                      <a:lnTo>
                        <a:pt x="122" y="3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5" name="Google Shape;15785;p22"/>
                <p:cNvSpPr/>
                <p:nvPr/>
              </p:nvSpPr>
              <p:spPr>
                <a:xfrm>
                  <a:off x="-7758225" y="13685150"/>
                  <a:ext cx="121600" cy="69175"/>
                </a:xfrm>
                <a:custGeom>
                  <a:avLst/>
                  <a:gdLst/>
                  <a:ahLst/>
                  <a:cxnLst/>
                  <a:rect l="l" t="t" r="r" b="b"/>
                  <a:pathLst>
                    <a:path w="4864" h="2767" extrusionOk="0">
                      <a:moveTo>
                        <a:pt x="4711" y="152"/>
                      </a:moveTo>
                      <a:lnTo>
                        <a:pt x="3252" y="2705"/>
                      </a:lnTo>
                      <a:lnTo>
                        <a:pt x="304" y="2705"/>
                      </a:lnTo>
                      <a:lnTo>
                        <a:pt x="3252" y="1003"/>
                      </a:lnTo>
                      <a:lnTo>
                        <a:pt x="4711" y="152"/>
                      </a:lnTo>
                      <a:close/>
                      <a:moveTo>
                        <a:pt x="4833" y="0"/>
                      </a:moveTo>
                      <a:lnTo>
                        <a:pt x="1976" y="1641"/>
                      </a:lnTo>
                      <a:lnTo>
                        <a:pt x="274" y="2614"/>
                      </a:lnTo>
                      <a:lnTo>
                        <a:pt x="213" y="2644"/>
                      </a:lnTo>
                      <a:lnTo>
                        <a:pt x="152" y="2705"/>
                      </a:lnTo>
                      <a:lnTo>
                        <a:pt x="91" y="2736"/>
                      </a:lnTo>
                      <a:lnTo>
                        <a:pt x="0" y="2766"/>
                      </a:lnTo>
                      <a:lnTo>
                        <a:pt x="3404" y="2766"/>
                      </a:lnTo>
                      <a:lnTo>
                        <a:pt x="3435" y="2736"/>
                      </a:lnTo>
                      <a:lnTo>
                        <a:pt x="3708" y="2249"/>
                      </a:lnTo>
                      <a:lnTo>
                        <a:pt x="4863" y="182"/>
                      </a:lnTo>
                      <a:lnTo>
                        <a:pt x="4863" y="30"/>
                      </a:lnTo>
                      <a:lnTo>
                        <a:pt x="4833" y="30"/>
                      </a:lnTo>
                      <a:lnTo>
                        <a:pt x="48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6" name="Google Shape;15786;p22"/>
                <p:cNvSpPr/>
                <p:nvPr/>
              </p:nvSpPr>
              <p:spPr>
                <a:xfrm>
                  <a:off x="-7557625" y="13756575"/>
                  <a:ext cx="38775" cy="129200"/>
                </a:xfrm>
                <a:custGeom>
                  <a:avLst/>
                  <a:gdLst/>
                  <a:ahLst/>
                  <a:cxnLst/>
                  <a:rect l="l" t="t" r="r" b="b"/>
                  <a:pathLst>
                    <a:path w="1551" h="5168" extrusionOk="0">
                      <a:moveTo>
                        <a:pt x="1551" y="0"/>
                      </a:moveTo>
                      <a:lnTo>
                        <a:pt x="1459" y="31"/>
                      </a:lnTo>
                      <a:lnTo>
                        <a:pt x="1" y="2584"/>
                      </a:lnTo>
                      <a:lnTo>
                        <a:pt x="31" y="2584"/>
                      </a:lnTo>
                      <a:lnTo>
                        <a:pt x="1551" y="5168"/>
                      </a:lnTo>
                      <a:lnTo>
                        <a:pt x="92" y="2614"/>
                      </a:lnTo>
                      <a:lnTo>
                        <a:pt x="1551" y="122"/>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7" name="Google Shape;15787;p22"/>
                <p:cNvSpPr/>
                <p:nvPr/>
              </p:nvSpPr>
              <p:spPr>
                <a:xfrm>
                  <a:off x="-7516600" y="13756575"/>
                  <a:ext cx="38800" cy="129200"/>
                </a:xfrm>
                <a:custGeom>
                  <a:avLst/>
                  <a:gdLst/>
                  <a:ahLst/>
                  <a:cxnLst/>
                  <a:rect l="l" t="t" r="r" b="b"/>
                  <a:pathLst>
                    <a:path w="1552" h="5168" extrusionOk="0">
                      <a:moveTo>
                        <a:pt x="1" y="0"/>
                      </a:moveTo>
                      <a:lnTo>
                        <a:pt x="1" y="122"/>
                      </a:lnTo>
                      <a:lnTo>
                        <a:pt x="1490" y="2614"/>
                      </a:lnTo>
                      <a:lnTo>
                        <a:pt x="1" y="5168"/>
                      </a:lnTo>
                      <a:lnTo>
                        <a:pt x="1" y="5168"/>
                      </a:lnTo>
                      <a:lnTo>
                        <a:pt x="1521" y="2584"/>
                      </a:lnTo>
                      <a:lnTo>
                        <a:pt x="1551" y="2584"/>
                      </a:lnTo>
                      <a:lnTo>
                        <a:pt x="12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8" name="Google Shape;15788;p22"/>
                <p:cNvSpPr/>
                <p:nvPr/>
              </p:nvSpPr>
              <p:spPr>
                <a:xfrm>
                  <a:off x="-7557625" y="13896400"/>
                  <a:ext cx="38775" cy="129200"/>
                </a:xfrm>
                <a:custGeom>
                  <a:avLst/>
                  <a:gdLst/>
                  <a:ahLst/>
                  <a:cxnLst/>
                  <a:rect l="l" t="t" r="r" b="b"/>
                  <a:pathLst>
                    <a:path w="1551" h="5168" extrusionOk="0">
                      <a:moveTo>
                        <a:pt x="1551" y="0"/>
                      </a:moveTo>
                      <a:lnTo>
                        <a:pt x="31" y="2584"/>
                      </a:lnTo>
                      <a:lnTo>
                        <a:pt x="1" y="2584"/>
                      </a:lnTo>
                      <a:lnTo>
                        <a:pt x="1459" y="5107"/>
                      </a:lnTo>
                      <a:lnTo>
                        <a:pt x="1551" y="5167"/>
                      </a:lnTo>
                      <a:lnTo>
                        <a:pt x="1551" y="5076"/>
                      </a:lnTo>
                      <a:lnTo>
                        <a:pt x="92" y="252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9" name="Google Shape;15789;p22"/>
                <p:cNvSpPr/>
                <p:nvPr/>
              </p:nvSpPr>
              <p:spPr>
                <a:xfrm>
                  <a:off x="-7516600" y="13896400"/>
                  <a:ext cx="38800" cy="129200"/>
                </a:xfrm>
                <a:custGeom>
                  <a:avLst/>
                  <a:gdLst/>
                  <a:ahLst/>
                  <a:cxnLst/>
                  <a:rect l="l" t="t" r="r" b="b"/>
                  <a:pathLst>
                    <a:path w="1552" h="5168" extrusionOk="0">
                      <a:moveTo>
                        <a:pt x="1" y="0"/>
                      </a:moveTo>
                      <a:lnTo>
                        <a:pt x="1488" y="2527"/>
                      </a:lnTo>
                      <a:lnTo>
                        <a:pt x="1488" y="2527"/>
                      </a:lnTo>
                      <a:lnTo>
                        <a:pt x="1490" y="2523"/>
                      </a:lnTo>
                      <a:lnTo>
                        <a:pt x="1" y="0"/>
                      </a:lnTo>
                      <a:close/>
                      <a:moveTo>
                        <a:pt x="1488" y="2527"/>
                      </a:moveTo>
                      <a:lnTo>
                        <a:pt x="1" y="5076"/>
                      </a:lnTo>
                      <a:lnTo>
                        <a:pt x="1" y="5167"/>
                      </a:lnTo>
                      <a:lnTo>
                        <a:pt x="122" y="5107"/>
                      </a:lnTo>
                      <a:lnTo>
                        <a:pt x="1551" y="2584"/>
                      </a:lnTo>
                      <a:lnTo>
                        <a:pt x="1521" y="2584"/>
                      </a:lnTo>
                      <a:lnTo>
                        <a:pt x="1488" y="252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0" name="Google Shape;15790;p22"/>
                <p:cNvSpPr/>
                <p:nvPr/>
              </p:nvSpPr>
              <p:spPr>
                <a:xfrm>
                  <a:off x="-7518875" y="14029375"/>
                  <a:ext cx="1550" cy="775"/>
                </a:xfrm>
                <a:custGeom>
                  <a:avLst/>
                  <a:gdLst/>
                  <a:ahLst/>
                  <a:cxnLst/>
                  <a:rect l="l" t="t" r="r" b="b"/>
                  <a:pathLst>
                    <a:path w="62" h="31" extrusionOk="0">
                      <a:moveTo>
                        <a:pt x="1" y="0"/>
                      </a:moveTo>
                      <a:lnTo>
                        <a:pt x="61" y="3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1" name="Google Shape;15791;p22"/>
                <p:cNvSpPr/>
                <p:nvPr/>
              </p:nvSpPr>
              <p:spPr>
                <a:xfrm>
                  <a:off x="-7635125" y="13824950"/>
                  <a:ext cx="39525" cy="66150"/>
                </a:xfrm>
                <a:custGeom>
                  <a:avLst/>
                  <a:gdLst/>
                  <a:ahLst/>
                  <a:cxnLst/>
                  <a:rect l="l" t="t" r="r" b="b"/>
                  <a:pathLst>
                    <a:path w="1581" h="2646" extrusionOk="0">
                      <a:moveTo>
                        <a:pt x="0" y="1"/>
                      </a:moveTo>
                      <a:lnTo>
                        <a:pt x="0" y="122"/>
                      </a:lnTo>
                      <a:lnTo>
                        <a:pt x="1459" y="2645"/>
                      </a:lnTo>
                      <a:lnTo>
                        <a:pt x="1520" y="2584"/>
                      </a:lnTo>
                      <a:lnTo>
                        <a:pt x="1581" y="2584"/>
                      </a:lnTo>
                      <a:lnTo>
                        <a:pt x="91" y="3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2" name="Google Shape;15792;p22"/>
                <p:cNvSpPr/>
                <p:nvPr/>
              </p:nvSpPr>
              <p:spPr>
                <a:xfrm>
                  <a:off x="-7638175" y="13821150"/>
                  <a:ext cx="775" cy="1550"/>
                </a:xfrm>
                <a:custGeom>
                  <a:avLst/>
                  <a:gdLst/>
                  <a:ahLst/>
                  <a:cxnLst/>
                  <a:rect l="l" t="t" r="r" b="b"/>
                  <a:pathLst>
                    <a:path w="31" h="62" extrusionOk="0">
                      <a:moveTo>
                        <a:pt x="1" y="1"/>
                      </a:moveTo>
                      <a:lnTo>
                        <a:pt x="31" y="62"/>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3" name="Google Shape;15793;p22"/>
                <p:cNvSpPr/>
                <p:nvPr/>
              </p:nvSpPr>
              <p:spPr>
                <a:xfrm>
                  <a:off x="-7633625" y="13821150"/>
                  <a:ext cx="114775" cy="67675"/>
                </a:xfrm>
                <a:custGeom>
                  <a:avLst/>
                  <a:gdLst/>
                  <a:ahLst/>
                  <a:cxnLst/>
                  <a:rect l="l" t="t" r="r" b="b"/>
                  <a:pathLst>
                    <a:path w="4591" h="2707" extrusionOk="0">
                      <a:moveTo>
                        <a:pt x="92" y="1"/>
                      </a:moveTo>
                      <a:lnTo>
                        <a:pt x="1" y="31"/>
                      </a:lnTo>
                      <a:lnTo>
                        <a:pt x="92" y="122"/>
                      </a:lnTo>
                      <a:lnTo>
                        <a:pt x="3010" y="122"/>
                      </a:lnTo>
                      <a:lnTo>
                        <a:pt x="4499" y="2645"/>
                      </a:lnTo>
                      <a:lnTo>
                        <a:pt x="4591" y="2706"/>
                      </a:lnTo>
                      <a:lnTo>
                        <a:pt x="4591" y="2585"/>
                      </a:lnTo>
                      <a:lnTo>
                        <a:pt x="30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4" name="Google Shape;15794;p22"/>
                <p:cNvSpPr/>
                <p:nvPr/>
              </p:nvSpPr>
              <p:spPr>
                <a:xfrm>
                  <a:off x="-7439850" y="13891075"/>
                  <a:ext cx="38775" cy="66125"/>
                </a:xfrm>
                <a:custGeom>
                  <a:avLst/>
                  <a:gdLst/>
                  <a:ahLst/>
                  <a:cxnLst/>
                  <a:rect l="l" t="t" r="r" b="b"/>
                  <a:pathLst>
                    <a:path w="1551" h="2645" extrusionOk="0">
                      <a:moveTo>
                        <a:pt x="92" y="0"/>
                      </a:moveTo>
                      <a:lnTo>
                        <a:pt x="92" y="61"/>
                      </a:lnTo>
                      <a:lnTo>
                        <a:pt x="1" y="61"/>
                      </a:lnTo>
                      <a:lnTo>
                        <a:pt x="1490" y="2584"/>
                      </a:lnTo>
                      <a:lnTo>
                        <a:pt x="1551" y="2645"/>
                      </a:lnTo>
                      <a:lnTo>
                        <a:pt x="1551" y="2554"/>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5" name="Google Shape;15795;p22"/>
                <p:cNvSpPr/>
                <p:nvPr/>
              </p:nvSpPr>
              <p:spPr>
                <a:xfrm>
                  <a:off x="-7516600" y="13893350"/>
                  <a:ext cx="114775" cy="67650"/>
                </a:xfrm>
                <a:custGeom>
                  <a:avLst/>
                  <a:gdLst/>
                  <a:ahLst/>
                  <a:cxnLst/>
                  <a:rect l="l" t="t" r="r" b="b"/>
                  <a:pathLst>
                    <a:path w="4591" h="2706" extrusionOk="0">
                      <a:moveTo>
                        <a:pt x="1" y="0"/>
                      </a:moveTo>
                      <a:lnTo>
                        <a:pt x="1" y="122"/>
                      </a:lnTo>
                      <a:lnTo>
                        <a:pt x="1521" y="2706"/>
                      </a:lnTo>
                      <a:lnTo>
                        <a:pt x="4530" y="2706"/>
                      </a:lnTo>
                      <a:lnTo>
                        <a:pt x="4591" y="2645"/>
                      </a:lnTo>
                      <a:lnTo>
                        <a:pt x="4530" y="2584"/>
                      </a:lnTo>
                      <a:lnTo>
                        <a:pt x="1551" y="2584"/>
                      </a:lnTo>
                      <a:lnTo>
                        <a:pt x="12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6" name="Google Shape;15796;p22"/>
                <p:cNvSpPr/>
                <p:nvPr/>
              </p:nvSpPr>
              <p:spPr>
                <a:xfrm>
                  <a:off x="-7635125" y="13889550"/>
                  <a:ext cx="114750" cy="67650"/>
                </a:xfrm>
                <a:custGeom>
                  <a:avLst/>
                  <a:gdLst/>
                  <a:ahLst/>
                  <a:cxnLst/>
                  <a:rect l="l" t="t" r="r" b="b"/>
                  <a:pathLst>
                    <a:path w="4590" h="2706" extrusionOk="0">
                      <a:moveTo>
                        <a:pt x="1520" y="0"/>
                      </a:moveTo>
                      <a:lnTo>
                        <a:pt x="1459" y="61"/>
                      </a:lnTo>
                      <a:lnTo>
                        <a:pt x="0" y="2615"/>
                      </a:lnTo>
                      <a:lnTo>
                        <a:pt x="0" y="2706"/>
                      </a:lnTo>
                      <a:lnTo>
                        <a:pt x="91" y="2645"/>
                      </a:lnTo>
                      <a:lnTo>
                        <a:pt x="1581" y="122"/>
                      </a:lnTo>
                      <a:lnTo>
                        <a:pt x="4499" y="122"/>
                      </a:lnTo>
                      <a:lnTo>
                        <a:pt x="4590" y="61"/>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7" name="Google Shape;15797;p22"/>
                <p:cNvSpPr/>
                <p:nvPr/>
              </p:nvSpPr>
              <p:spPr>
                <a:xfrm>
                  <a:off x="-7638175" y="13958700"/>
                  <a:ext cx="1550" cy="2300"/>
                </a:xfrm>
                <a:custGeom>
                  <a:avLst/>
                  <a:gdLst/>
                  <a:ahLst/>
                  <a:cxnLst/>
                  <a:rect l="l" t="t" r="r" b="b"/>
                  <a:pathLst>
                    <a:path w="62" h="92" extrusionOk="0">
                      <a:moveTo>
                        <a:pt x="31" y="0"/>
                      </a:moveTo>
                      <a:lnTo>
                        <a:pt x="1" y="31"/>
                      </a:lnTo>
                      <a:lnTo>
                        <a:pt x="1" y="92"/>
                      </a:lnTo>
                      <a:lnTo>
                        <a:pt x="61" y="92"/>
                      </a:ln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8" name="Google Shape;15798;p22"/>
                <p:cNvSpPr/>
                <p:nvPr/>
              </p:nvSpPr>
              <p:spPr>
                <a:xfrm>
                  <a:off x="-7633625" y="13893350"/>
                  <a:ext cx="114775" cy="67650"/>
                </a:xfrm>
                <a:custGeom>
                  <a:avLst/>
                  <a:gdLst/>
                  <a:ahLst/>
                  <a:cxnLst/>
                  <a:rect l="l" t="t" r="r" b="b"/>
                  <a:pathLst>
                    <a:path w="4591" h="2706" extrusionOk="0">
                      <a:moveTo>
                        <a:pt x="4591" y="0"/>
                      </a:moveTo>
                      <a:lnTo>
                        <a:pt x="4499" y="31"/>
                      </a:lnTo>
                      <a:lnTo>
                        <a:pt x="3010" y="2584"/>
                      </a:lnTo>
                      <a:lnTo>
                        <a:pt x="92" y="2584"/>
                      </a:lnTo>
                      <a:lnTo>
                        <a:pt x="1" y="2645"/>
                      </a:lnTo>
                      <a:lnTo>
                        <a:pt x="92" y="2706"/>
                      </a:lnTo>
                      <a:lnTo>
                        <a:pt x="3071" y="2706"/>
                      </a:lnTo>
                      <a:lnTo>
                        <a:pt x="4591" y="122"/>
                      </a:lnTo>
                      <a:lnTo>
                        <a:pt x="45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9" name="Google Shape;15799;p22"/>
                <p:cNvSpPr/>
                <p:nvPr/>
              </p:nvSpPr>
              <p:spPr>
                <a:xfrm>
                  <a:off x="-7515075" y="13824950"/>
                  <a:ext cx="114000" cy="67675"/>
                </a:xfrm>
                <a:custGeom>
                  <a:avLst/>
                  <a:gdLst/>
                  <a:ahLst/>
                  <a:cxnLst/>
                  <a:rect l="l" t="t" r="r" b="b"/>
                  <a:pathLst>
                    <a:path w="4560" h="2707" extrusionOk="0">
                      <a:moveTo>
                        <a:pt x="4560" y="1"/>
                      </a:moveTo>
                      <a:lnTo>
                        <a:pt x="4499" y="31"/>
                      </a:lnTo>
                      <a:lnTo>
                        <a:pt x="3010" y="2584"/>
                      </a:lnTo>
                      <a:lnTo>
                        <a:pt x="92" y="2584"/>
                      </a:lnTo>
                      <a:lnTo>
                        <a:pt x="1" y="2645"/>
                      </a:lnTo>
                      <a:lnTo>
                        <a:pt x="92" y="2706"/>
                      </a:lnTo>
                      <a:lnTo>
                        <a:pt x="3101" y="2706"/>
                      </a:lnTo>
                      <a:lnTo>
                        <a:pt x="3101" y="2645"/>
                      </a:lnTo>
                      <a:lnTo>
                        <a:pt x="4560" y="122"/>
                      </a:lnTo>
                      <a:lnTo>
                        <a:pt x="4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0" name="Google Shape;15800;p22"/>
                <p:cNvSpPr/>
                <p:nvPr/>
              </p:nvSpPr>
              <p:spPr>
                <a:xfrm>
                  <a:off x="-7516600" y="13821150"/>
                  <a:ext cx="114775" cy="67675"/>
                </a:xfrm>
                <a:custGeom>
                  <a:avLst/>
                  <a:gdLst/>
                  <a:ahLst/>
                  <a:cxnLst/>
                  <a:rect l="l" t="t" r="r" b="b"/>
                  <a:pathLst>
                    <a:path w="4591" h="2707" extrusionOk="0">
                      <a:moveTo>
                        <a:pt x="1521" y="1"/>
                      </a:moveTo>
                      <a:lnTo>
                        <a:pt x="1" y="2585"/>
                      </a:lnTo>
                      <a:lnTo>
                        <a:pt x="1" y="2706"/>
                      </a:lnTo>
                      <a:lnTo>
                        <a:pt x="122" y="2645"/>
                      </a:lnTo>
                      <a:lnTo>
                        <a:pt x="1551" y="122"/>
                      </a:lnTo>
                      <a:lnTo>
                        <a:pt x="4530" y="122"/>
                      </a:lnTo>
                      <a:lnTo>
                        <a:pt x="4591" y="31"/>
                      </a:lnTo>
                      <a:lnTo>
                        <a:pt x="45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1" name="Google Shape;15801;p22"/>
                <p:cNvSpPr/>
                <p:nvPr/>
              </p:nvSpPr>
              <p:spPr>
                <a:xfrm>
                  <a:off x="-7634375" y="13755800"/>
                  <a:ext cx="115525" cy="66150"/>
                </a:xfrm>
                <a:custGeom>
                  <a:avLst/>
                  <a:gdLst/>
                  <a:ahLst/>
                  <a:cxnLst/>
                  <a:rect l="l" t="t" r="r" b="b"/>
                  <a:pathLst>
                    <a:path w="4621" h="2646" extrusionOk="0">
                      <a:moveTo>
                        <a:pt x="4469" y="1"/>
                      </a:moveTo>
                      <a:lnTo>
                        <a:pt x="61" y="2524"/>
                      </a:lnTo>
                      <a:lnTo>
                        <a:pt x="1" y="2645"/>
                      </a:lnTo>
                      <a:lnTo>
                        <a:pt x="31" y="2645"/>
                      </a:lnTo>
                      <a:lnTo>
                        <a:pt x="122" y="2615"/>
                      </a:lnTo>
                      <a:lnTo>
                        <a:pt x="4529" y="62"/>
                      </a:lnTo>
                      <a:lnTo>
                        <a:pt x="4621" y="31"/>
                      </a:lnTo>
                      <a:lnTo>
                        <a:pt x="46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2" name="Google Shape;15802;p22"/>
                <p:cNvSpPr/>
                <p:nvPr/>
              </p:nvSpPr>
              <p:spPr>
                <a:xfrm>
                  <a:off x="-7505950" y="13759600"/>
                  <a:ext cx="103375" cy="59300"/>
                </a:xfrm>
                <a:custGeom>
                  <a:avLst/>
                  <a:gdLst/>
                  <a:ahLst/>
                  <a:cxnLst/>
                  <a:rect l="l" t="t" r="r" b="b"/>
                  <a:pathLst>
                    <a:path w="4135" h="2372" extrusionOk="0">
                      <a:moveTo>
                        <a:pt x="4134" y="2372"/>
                      </a:moveTo>
                      <a:lnTo>
                        <a:pt x="4134" y="237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3" name="Google Shape;15803;p22"/>
                <p:cNvSpPr/>
                <p:nvPr/>
              </p:nvSpPr>
              <p:spPr>
                <a:xfrm>
                  <a:off x="-7637425" y="13824200"/>
                  <a:ext cx="238650" cy="205200"/>
                </a:xfrm>
                <a:custGeom>
                  <a:avLst/>
                  <a:gdLst/>
                  <a:ahLst/>
                  <a:cxnLst/>
                  <a:rect l="l" t="t" r="r" b="b"/>
                  <a:pathLst>
                    <a:path w="9546" h="8208" extrusionOk="0">
                      <a:moveTo>
                        <a:pt x="92" y="0"/>
                      </a:moveTo>
                      <a:lnTo>
                        <a:pt x="1" y="152"/>
                      </a:lnTo>
                      <a:lnTo>
                        <a:pt x="1" y="5229"/>
                      </a:lnTo>
                      <a:lnTo>
                        <a:pt x="1" y="5320"/>
                      </a:lnTo>
                      <a:lnTo>
                        <a:pt x="1" y="5350"/>
                      </a:lnTo>
                      <a:lnTo>
                        <a:pt x="92" y="5320"/>
                      </a:lnTo>
                      <a:lnTo>
                        <a:pt x="92" y="5229"/>
                      </a:lnTo>
                      <a:lnTo>
                        <a:pt x="92" y="152"/>
                      </a:lnTo>
                      <a:lnTo>
                        <a:pt x="92" y="31"/>
                      </a:lnTo>
                      <a:lnTo>
                        <a:pt x="92" y="0"/>
                      </a:lnTo>
                      <a:close/>
                      <a:moveTo>
                        <a:pt x="1" y="5350"/>
                      </a:moveTo>
                      <a:lnTo>
                        <a:pt x="1" y="5380"/>
                      </a:lnTo>
                      <a:lnTo>
                        <a:pt x="1" y="5411"/>
                      </a:lnTo>
                      <a:lnTo>
                        <a:pt x="31" y="5472"/>
                      </a:lnTo>
                      <a:lnTo>
                        <a:pt x="92" y="5502"/>
                      </a:lnTo>
                      <a:lnTo>
                        <a:pt x="183" y="5532"/>
                      </a:lnTo>
                      <a:lnTo>
                        <a:pt x="3162" y="7295"/>
                      </a:lnTo>
                      <a:lnTo>
                        <a:pt x="4682" y="8146"/>
                      </a:lnTo>
                      <a:lnTo>
                        <a:pt x="4743" y="8146"/>
                      </a:lnTo>
                      <a:lnTo>
                        <a:pt x="4743" y="8116"/>
                      </a:lnTo>
                      <a:lnTo>
                        <a:pt x="4743" y="8055"/>
                      </a:lnTo>
                      <a:lnTo>
                        <a:pt x="4651" y="7995"/>
                      </a:lnTo>
                      <a:lnTo>
                        <a:pt x="1673" y="6292"/>
                      </a:lnTo>
                      <a:lnTo>
                        <a:pt x="244" y="5472"/>
                      </a:lnTo>
                      <a:lnTo>
                        <a:pt x="153" y="5411"/>
                      </a:lnTo>
                      <a:lnTo>
                        <a:pt x="92" y="5472"/>
                      </a:lnTo>
                      <a:lnTo>
                        <a:pt x="1" y="5350"/>
                      </a:lnTo>
                      <a:close/>
                      <a:moveTo>
                        <a:pt x="9424" y="5411"/>
                      </a:moveTo>
                      <a:lnTo>
                        <a:pt x="9363" y="5472"/>
                      </a:lnTo>
                      <a:lnTo>
                        <a:pt x="6354" y="7174"/>
                      </a:lnTo>
                      <a:lnTo>
                        <a:pt x="4955" y="7995"/>
                      </a:lnTo>
                      <a:lnTo>
                        <a:pt x="4834" y="8055"/>
                      </a:lnTo>
                      <a:lnTo>
                        <a:pt x="4834" y="8116"/>
                      </a:lnTo>
                      <a:lnTo>
                        <a:pt x="4834" y="8146"/>
                      </a:lnTo>
                      <a:lnTo>
                        <a:pt x="4743" y="8146"/>
                      </a:lnTo>
                      <a:lnTo>
                        <a:pt x="4743" y="8207"/>
                      </a:lnTo>
                      <a:lnTo>
                        <a:pt x="4834" y="8207"/>
                      </a:lnTo>
                      <a:lnTo>
                        <a:pt x="4895" y="8146"/>
                      </a:lnTo>
                      <a:lnTo>
                        <a:pt x="7995" y="6384"/>
                      </a:lnTo>
                      <a:lnTo>
                        <a:pt x="9393" y="5532"/>
                      </a:lnTo>
                      <a:lnTo>
                        <a:pt x="9454" y="5502"/>
                      </a:lnTo>
                      <a:lnTo>
                        <a:pt x="9545" y="5472"/>
                      </a:lnTo>
                      <a:lnTo>
                        <a:pt x="9424" y="5472"/>
                      </a:lnTo>
                      <a:lnTo>
                        <a:pt x="9454" y="541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4" name="Google Shape;15804;p22"/>
                <p:cNvSpPr/>
                <p:nvPr/>
              </p:nvSpPr>
              <p:spPr>
                <a:xfrm>
                  <a:off x="-7436800" y="13802150"/>
                  <a:ext cx="34975" cy="19800"/>
                </a:xfrm>
                <a:custGeom>
                  <a:avLst/>
                  <a:gdLst/>
                  <a:ahLst/>
                  <a:cxnLst/>
                  <a:rect l="l" t="t" r="r" b="b"/>
                  <a:pathLst>
                    <a:path w="1399" h="792" extrusionOk="0">
                      <a:moveTo>
                        <a:pt x="0" y="1"/>
                      </a:moveTo>
                      <a:lnTo>
                        <a:pt x="1338" y="761"/>
                      </a:lnTo>
                      <a:lnTo>
                        <a:pt x="1399" y="79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5" name="Google Shape;15805;p22"/>
                <p:cNvSpPr/>
                <p:nvPr/>
              </p:nvSpPr>
              <p:spPr>
                <a:xfrm>
                  <a:off x="-7518875" y="13755800"/>
                  <a:ext cx="2300" cy="133775"/>
                </a:xfrm>
                <a:custGeom>
                  <a:avLst/>
                  <a:gdLst/>
                  <a:ahLst/>
                  <a:cxnLst/>
                  <a:rect l="l" t="t" r="r" b="b"/>
                  <a:pathLst>
                    <a:path w="92" h="5351" extrusionOk="0">
                      <a:moveTo>
                        <a:pt x="1" y="1"/>
                      </a:moveTo>
                      <a:lnTo>
                        <a:pt x="1" y="31"/>
                      </a:lnTo>
                      <a:lnTo>
                        <a:pt x="1" y="153"/>
                      </a:lnTo>
                      <a:lnTo>
                        <a:pt x="1" y="5199"/>
                      </a:lnTo>
                      <a:lnTo>
                        <a:pt x="1" y="5320"/>
                      </a:lnTo>
                      <a:lnTo>
                        <a:pt x="61" y="5350"/>
                      </a:lnTo>
                      <a:lnTo>
                        <a:pt x="92" y="5320"/>
                      </a:lnTo>
                      <a:lnTo>
                        <a:pt x="92" y="5199"/>
                      </a:lnTo>
                      <a:lnTo>
                        <a:pt x="92" y="153"/>
                      </a:lnTo>
                      <a:lnTo>
                        <a:pt x="92" y="31"/>
                      </a:lnTo>
                      <a:lnTo>
                        <a:pt x="61" y="1"/>
                      </a:lnTo>
                      <a:lnTo>
                        <a:pt x="61"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6" name="Google Shape;15806;p22"/>
                <p:cNvSpPr/>
                <p:nvPr/>
              </p:nvSpPr>
              <p:spPr>
                <a:xfrm>
                  <a:off x="-7518875" y="13892600"/>
                  <a:ext cx="2300" cy="135275"/>
                </a:xfrm>
                <a:custGeom>
                  <a:avLst/>
                  <a:gdLst/>
                  <a:ahLst/>
                  <a:cxnLst/>
                  <a:rect l="l" t="t" r="r" b="b"/>
                  <a:pathLst>
                    <a:path w="92" h="5411" extrusionOk="0">
                      <a:moveTo>
                        <a:pt x="61" y="0"/>
                      </a:moveTo>
                      <a:lnTo>
                        <a:pt x="1" y="30"/>
                      </a:lnTo>
                      <a:lnTo>
                        <a:pt x="1" y="152"/>
                      </a:lnTo>
                      <a:lnTo>
                        <a:pt x="1" y="5228"/>
                      </a:lnTo>
                      <a:lnTo>
                        <a:pt x="1" y="5319"/>
                      </a:lnTo>
                      <a:lnTo>
                        <a:pt x="1" y="5380"/>
                      </a:lnTo>
                      <a:lnTo>
                        <a:pt x="1" y="5410"/>
                      </a:lnTo>
                      <a:lnTo>
                        <a:pt x="92" y="5410"/>
                      </a:lnTo>
                      <a:lnTo>
                        <a:pt x="92" y="5380"/>
                      </a:lnTo>
                      <a:lnTo>
                        <a:pt x="92" y="5319"/>
                      </a:lnTo>
                      <a:lnTo>
                        <a:pt x="92" y="5228"/>
                      </a:lnTo>
                      <a:lnTo>
                        <a:pt x="92" y="152"/>
                      </a:lnTo>
                      <a:lnTo>
                        <a:pt x="92" y="30"/>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7" name="Google Shape;15807;p22"/>
                <p:cNvSpPr/>
                <p:nvPr/>
              </p:nvSpPr>
              <p:spPr>
                <a:xfrm>
                  <a:off x="-7517350" y="13891075"/>
                  <a:ext cx="116275" cy="68400"/>
                </a:xfrm>
                <a:custGeom>
                  <a:avLst/>
                  <a:gdLst/>
                  <a:ahLst/>
                  <a:cxnLst/>
                  <a:rect l="l" t="t" r="r" b="b"/>
                  <a:pathLst>
                    <a:path w="4651" h="2736" extrusionOk="0">
                      <a:moveTo>
                        <a:pt x="92" y="0"/>
                      </a:moveTo>
                      <a:lnTo>
                        <a:pt x="0" y="61"/>
                      </a:lnTo>
                      <a:lnTo>
                        <a:pt x="31" y="91"/>
                      </a:lnTo>
                      <a:lnTo>
                        <a:pt x="152" y="122"/>
                      </a:lnTo>
                      <a:lnTo>
                        <a:pt x="4560" y="2675"/>
                      </a:lnTo>
                      <a:lnTo>
                        <a:pt x="4621" y="2736"/>
                      </a:lnTo>
                      <a:lnTo>
                        <a:pt x="4651" y="2736"/>
                      </a:lnTo>
                      <a:lnTo>
                        <a:pt x="4651" y="2705"/>
                      </a:lnTo>
                      <a:lnTo>
                        <a:pt x="4651" y="2645"/>
                      </a:lnTo>
                      <a:lnTo>
                        <a:pt x="4590" y="2584"/>
                      </a:lnTo>
                      <a:lnTo>
                        <a:pt x="183" y="6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8" name="Google Shape;15808;p22"/>
                <p:cNvSpPr/>
                <p:nvPr/>
              </p:nvSpPr>
              <p:spPr>
                <a:xfrm>
                  <a:off x="-7635125" y="13821925"/>
                  <a:ext cx="117800" cy="69175"/>
                </a:xfrm>
                <a:custGeom>
                  <a:avLst/>
                  <a:gdLst/>
                  <a:ahLst/>
                  <a:cxnLst/>
                  <a:rect l="l" t="t" r="r" b="b"/>
                  <a:pathLst>
                    <a:path w="4712" h="2767" extrusionOk="0">
                      <a:moveTo>
                        <a:pt x="31" y="0"/>
                      </a:moveTo>
                      <a:lnTo>
                        <a:pt x="0" y="91"/>
                      </a:lnTo>
                      <a:lnTo>
                        <a:pt x="0" y="122"/>
                      </a:lnTo>
                      <a:lnTo>
                        <a:pt x="91" y="152"/>
                      </a:lnTo>
                      <a:lnTo>
                        <a:pt x="4499" y="2705"/>
                      </a:lnTo>
                      <a:lnTo>
                        <a:pt x="4590" y="2766"/>
                      </a:lnTo>
                      <a:lnTo>
                        <a:pt x="4711" y="2705"/>
                      </a:lnTo>
                      <a:lnTo>
                        <a:pt x="4651" y="2675"/>
                      </a:lnTo>
                      <a:lnTo>
                        <a:pt x="4559" y="2614"/>
                      </a:lnTo>
                      <a:lnTo>
                        <a:pt x="152" y="9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9" name="Google Shape;15809;p22"/>
                <p:cNvSpPr/>
                <p:nvPr/>
              </p:nvSpPr>
              <p:spPr>
                <a:xfrm>
                  <a:off x="-7637425" y="13821925"/>
                  <a:ext cx="236350" cy="139075"/>
                </a:xfrm>
                <a:custGeom>
                  <a:avLst/>
                  <a:gdLst/>
                  <a:ahLst/>
                  <a:cxnLst/>
                  <a:rect l="l" t="t" r="r" b="b"/>
                  <a:pathLst>
                    <a:path w="9454" h="5563" extrusionOk="0">
                      <a:moveTo>
                        <a:pt x="9424" y="0"/>
                      </a:moveTo>
                      <a:lnTo>
                        <a:pt x="9363" y="91"/>
                      </a:lnTo>
                      <a:lnTo>
                        <a:pt x="4955" y="2614"/>
                      </a:lnTo>
                      <a:lnTo>
                        <a:pt x="4834" y="2675"/>
                      </a:lnTo>
                      <a:lnTo>
                        <a:pt x="4803" y="2705"/>
                      </a:lnTo>
                      <a:lnTo>
                        <a:pt x="4682" y="2766"/>
                      </a:lnTo>
                      <a:lnTo>
                        <a:pt x="4591" y="2827"/>
                      </a:lnTo>
                      <a:lnTo>
                        <a:pt x="183" y="5350"/>
                      </a:lnTo>
                      <a:lnTo>
                        <a:pt x="92" y="5411"/>
                      </a:lnTo>
                      <a:lnTo>
                        <a:pt x="1" y="5441"/>
                      </a:lnTo>
                      <a:lnTo>
                        <a:pt x="92" y="5563"/>
                      </a:lnTo>
                      <a:lnTo>
                        <a:pt x="153" y="5502"/>
                      </a:lnTo>
                      <a:lnTo>
                        <a:pt x="244" y="5441"/>
                      </a:lnTo>
                      <a:lnTo>
                        <a:pt x="4651" y="2888"/>
                      </a:lnTo>
                      <a:lnTo>
                        <a:pt x="4743" y="2857"/>
                      </a:lnTo>
                      <a:lnTo>
                        <a:pt x="4803" y="2827"/>
                      </a:lnTo>
                      <a:lnTo>
                        <a:pt x="4895" y="2766"/>
                      </a:lnTo>
                      <a:lnTo>
                        <a:pt x="4986" y="2705"/>
                      </a:lnTo>
                      <a:lnTo>
                        <a:pt x="9393" y="152"/>
                      </a:lnTo>
                      <a:lnTo>
                        <a:pt x="9454" y="122"/>
                      </a:lnTo>
                      <a:lnTo>
                        <a:pt x="9454" y="31"/>
                      </a:lnTo>
                      <a:lnTo>
                        <a:pt x="94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0" name="Google Shape;15810;p22"/>
                <p:cNvSpPr/>
                <p:nvPr/>
              </p:nvSpPr>
              <p:spPr>
                <a:xfrm>
                  <a:off x="-7557625" y="13483000"/>
                  <a:ext cx="38775" cy="129225"/>
                </a:xfrm>
                <a:custGeom>
                  <a:avLst/>
                  <a:gdLst/>
                  <a:ahLst/>
                  <a:cxnLst/>
                  <a:rect l="l" t="t" r="r" b="b"/>
                  <a:pathLst>
                    <a:path w="1551" h="5169" extrusionOk="0">
                      <a:moveTo>
                        <a:pt x="1551" y="1"/>
                      </a:moveTo>
                      <a:lnTo>
                        <a:pt x="1459" y="31"/>
                      </a:lnTo>
                      <a:lnTo>
                        <a:pt x="1" y="2584"/>
                      </a:lnTo>
                      <a:lnTo>
                        <a:pt x="31" y="2584"/>
                      </a:lnTo>
                      <a:lnTo>
                        <a:pt x="1551" y="5168"/>
                      </a:lnTo>
                      <a:lnTo>
                        <a:pt x="92" y="2615"/>
                      </a:lnTo>
                      <a:lnTo>
                        <a:pt x="1551" y="62"/>
                      </a:lnTo>
                      <a:lnTo>
                        <a:pt x="15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1" name="Google Shape;15811;p22"/>
                <p:cNvSpPr/>
                <p:nvPr/>
              </p:nvSpPr>
              <p:spPr>
                <a:xfrm>
                  <a:off x="-7516600" y="13483000"/>
                  <a:ext cx="38800" cy="129225"/>
                </a:xfrm>
                <a:custGeom>
                  <a:avLst/>
                  <a:gdLst/>
                  <a:ahLst/>
                  <a:cxnLst/>
                  <a:rect l="l" t="t" r="r" b="b"/>
                  <a:pathLst>
                    <a:path w="1552" h="5169" extrusionOk="0">
                      <a:moveTo>
                        <a:pt x="1" y="1"/>
                      </a:moveTo>
                      <a:lnTo>
                        <a:pt x="1" y="62"/>
                      </a:lnTo>
                      <a:lnTo>
                        <a:pt x="1490" y="2615"/>
                      </a:lnTo>
                      <a:lnTo>
                        <a:pt x="1" y="5168"/>
                      </a:lnTo>
                      <a:lnTo>
                        <a:pt x="1" y="5168"/>
                      </a:lnTo>
                      <a:lnTo>
                        <a:pt x="1521" y="2584"/>
                      </a:lnTo>
                      <a:lnTo>
                        <a:pt x="1551" y="2584"/>
                      </a:lnTo>
                      <a:lnTo>
                        <a:pt x="12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2" name="Google Shape;15812;p22"/>
                <p:cNvSpPr/>
                <p:nvPr/>
              </p:nvSpPr>
              <p:spPr>
                <a:xfrm>
                  <a:off x="-7518875" y="13478450"/>
                  <a:ext cx="2300" cy="775"/>
                </a:xfrm>
                <a:custGeom>
                  <a:avLst/>
                  <a:gdLst/>
                  <a:ahLst/>
                  <a:cxnLst/>
                  <a:rect l="l" t="t" r="r" b="b"/>
                  <a:pathLst>
                    <a:path w="92" h="31" extrusionOk="0">
                      <a:moveTo>
                        <a:pt x="61" y="0"/>
                      </a:moveTo>
                      <a:lnTo>
                        <a:pt x="1" y="31"/>
                      </a:lnTo>
                      <a:lnTo>
                        <a:pt x="92" y="3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3" name="Google Shape;15813;p22"/>
                <p:cNvSpPr/>
                <p:nvPr/>
              </p:nvSpPr>
              <p:spPr>
                <a:xfrm>
                  <a:off x="-7516600" y="13621300"/>
                  <a:ext cx="38800" cy="130725"/>
                </a:xfrm>
                <a:custGeom>
                  <a:avLst/>
                  <a:gdLst/>
                  <a:ahLst/>
                  <a:cxnLst/>
                  <a:rect l="l" t="t" r="r" b="b"/>
                  <a:pathLst>
                    <a:path w="1552" h="5229" extrusionOk="0">
                      <a:moveTo>
                        <a:pt x="1" y="1"/>
                      </a:moveTo>
                      <a:lnTo>
                        <a:pt x="1479" y="2573"/>
                      </a:lnTo>
                      <a:lnTo>
                        <a:pt x="1479" y="2573"/>
                      </a:lnTo>
                      <a:lnTo>
                        <a:pt x="1490" y="2554"/>
                      </a:lnTo>
                      <a:lnTo>
                        <a:pt x="1" y="1"/>
                      </a:lnTo>
                      <a:close/>
                      <a:moveTo>
                        <a:pt x="1479" y="2573"/>
                      </a:moveTo>
                      <a:lnTo>
                        <a:pt x="1" y="5107"/>
                      </a:lnTo>
                      <a:lnTo>
                        <a:pt x="1" y="5229"/>
                      </a:lnTo>
                      <a:lnTo>
                        <a:pt x="122" y="5168"/>
                      </a:lnTo>
                      <a:lnTo>
                        <a:pt x="1551" y="2645"/>
                      </a:lnTo>
                      <a:lnTo>
                        <a:pt x="1521" y="2645"/>
                      </a:lnTo>
                      <a:lnTo>
                        <a:pt x="1479"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4" name="Google Shape;15814;p22"/>
                <p:cNvSpPr/>
                <p:nvPr/>
              </p:nvSpPr>
              <p:spPr>
                <a:xfrm>
                  <a:off x="-7557625" y="13621300"/>
                  <a:ext cx="38775" cy="130725"/>
                </a:xfrm>
                <a:custGeom>
                  <a:avLst/>
                  <a:gdLst/>
                  <a:ahLst/>
                  <a:cxnLst/>
                  <a:rect l="l" t="t" r="r" b="b"/>
                  <a:pathLst>
                    <a:path w="1551" h="5229" extrusionOk="0">
                      <a:moveTo>
                        <a:pt x="1551" y="1"/>
                      </a:moveTo>
                      <a:lnTo>
                        <a:pt x="31" y="2645"/>
                      </a:lnTo>
                      <a:lnTo>
                        <a:pt x="1" y="2645"/>
                      </a:lnTo>
                      <a:lnTo>
                        <a:pt x="1459" y="5168"/>
                      </a:lnTo>
                      <a:lnTo>
                        <a:pt x="1551" y="5229"/>
                      </a:lnTo>
                      <a:lnTo>
                        <a:pt x="1551" y="5107"/>
                      </a:lnTo>
                      <a:lnTo>
                        <a:pt x="92" y="2554"/>
                      </a:lnTo>
                      <a:lnTo>
                        <a:pt x="15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5" name="Google Shape;15815;p22"/>
                <p:cNvSpPr/>
                <p:nvPr/>
              </p:nvSpPr>
              <p:spPr>
                <a:xfrm>
                  <a:off x="-7518875" y="13755800"/>
                  <a:ext cx="1550" cy="800"/>
                </a:xfrm>
                <a:custGeom>
                  <a:avLst/>
                  <a:gdLst/>
                  <a:ahLst/>
                  <a:cxnLst/>
                  <a:rect l="l" t="t" r="r" b="b"/>
                  <a:pathLst>
                    <a:path w="62" h="32" extrusionOk="0">
                      <a:moveTo>
                        <a:pt x="1" y="1"/>
                      </a:moveTo>
                      <a:lnTo>
                        <a:pt x="6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6" name="Google Shape;15816;p22"/>
                <p:cNvSpPr/>
                <p:nvPr/>
              </p:nvSpPr>
              <p:spPr>
                <a:xfrm>
                  <a:off x="-7633625" y="13547600"/>
                  <a:ext cx="114775" cy="67650"/>
                </a:xfrm>
                <a:custGeom>
                  <a:avLst/>
                  <a:gdLst/>
                  <a:ahLst/>
                  <a:cxnLst/>
                  <a:rect l="l" t="t" r="r" b="b"/>
                  <a:pathLst>
                    <a:path w="4591" h="2706" extrusionOk="0">
                      <a:moveTo>
                        <a:pt x="92" y="0"/>
                      </a:moveTo>
                      <a:lnTo>
                        <a:pt x="1" y="31"/>
                      </a:lnTo>
                      <a:lnTo>
                        <a:pt x="92" y="122"/>
                      </a:lnTo>
                      <a:lnTo>
                        <a:pt x="3010" y="122"/>
                      </a:lnTo>
                      <a:lnTo>
                        <a:pt x="4499" y="2645"/>
                      </a:lnTo>
                      <a:lnTo>
                        <a:pt x="4591" y="2706"/>
                      </a:lnTo>
                      <a:lnTo>
                        <a:pt x="4591" y="2584"/>
                      </a:lnTo>
                      <a:lnTo>
                        <a:pt x="30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7" name="Google Shape;15817;p22"/>
                <p:cNvSpPr/>
                <p:nvPr/>
              </p:nvSpPr>
              <p:spPr>
                <a:xfrm>
                  <a:off x="-7635125" y="13551400"/>
                  <a:ext cx="39525" cy="65375"/>
                </a:xfrm>
                <a:custGeom>
                  <a:avLst/>
                  <a:gdLst/>
                  <a:ahLst/>
                  <a:cxnLst/>
                  <a:rect l="l" t="t" r="r" b="b"/>
                  <a:pathLst>
                    <a:path w="1581" h="2615" extrusionOk="0">
                      <a:moveTo>
                        <a:pt x="0" y="0"/>
                      </a:moveTo>
                      <a:lnTo>
                        <a:pt x="0" y="61"/>
                      </a:lnTo>
                      <a:lnTo>
                        <a:pt x="1459" y="2614"/>
                      </a:lnTo>
                      <a:lnTo>
                        <a:pt x="1520" y="2584"/>
                      </a:lnTo>
                      <a:lnTo>
                        <a:pt x="1581" y="2584"/>
                      </a:lnTo>
                      <a:lnTo>
                        <a:pt x="91"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8" name="Google Shape;15818;p22"/>
                <p:cNvSpPr/>
                <p:nvPr/>
              </p:nvSpPr>
              <p:spPr>
                <a:xfrm>
                  <a:off x="-7638175" y="13547600"/>
                  <a:ext cx="775" cy="1550"/>
                </a:xfrm>
                <a:custGeom>
                  <a:avLst/>
                  <a:gdLst/>
                  <a:ahLst/>
                  <a:cxnLst/>
                  <a:rect l="l" t="t" r="r" b="b"/>
                  <a:pathLst>
                    <a:path w="31" h="62" extrusionOk="0">
                      <a:moveTo>
                        <a:pt x="1" y="0"/>
                      </a:moveTo>
                      <a:lnTo>
                        <a:pt x="1" y="31"/>
                      </a:lnTo>
                      <a:lnTo>
                        <a:pt x="31" y="61"/>
                      </a:ln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9" name="Google Shape;15819;p22"/>
                <p:cNvSpPr/>
                <p:nvPr/>
              </p:nvSpPr>
              <p:spPr>
                <a:xfrm>
                  <a:off x="-7512800" y="13616750"/>
                  <a:ext cx="111725" cy="66900"/>
                </a:xfrm>
                <a:custGeom>
                  <a:avLst/>
                  <a:gdLst/>
                  <a:ahLst/>
                  <a:cxnLst/>
                  <a:rect l="l" t="t" r="r" b="b"/>
                  <a:pathLst>
                    <a:path w="4469" h="2676" extrusionOk="0">
                      <a:moveTo>
                        <a:pt x="3010" y="0"/>
                      </a:moveTo>
                      <a:lnTo>
                        <a:pt x="3010" y="31"/>
                      </a:lnTo>
                      <a:lnTo>
                        <a:pt x="2949" y="31"/>
                      </a:lnTo>
                      <a:lnTo>
                        <a:pt x="1" y="92"/>
                      </a:lnTo>
                      <a:lnTo>
                        <a:pt x="2919" y="92"/>
                      </a:lnTo>
                      <a:lnTo>
                        <a:pt x="4408" y="2614"/>
                      </a:lnTo>
                      <a:lnTo>
                        <a:pt x="4469" y="2675"/>
                      </a:lnTo>
                      <a:lnTo>
                        <a:pt x="4469" y="2554"/>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0" name="Google Shape;15820;p22"/>
                <p:cNvSpPr/>
                <p:nvPr/>
              </p:nvSpPr>
              <p:spPr>
                <a:xfrm>
                  <a:off x="-7516600" y="13619800"/>
                  <a:ext cx="114775" cy="67650"/>
                </a:xfrm>
                <a:custGeom>
                  <a:avLst/>
                  <a:gdLst/>
                  <a:ahLst/>
                  <a:cxnLst/>
                  <a:rect l="l" t="t" r="r" b="b"/>
                  <a:pathLst>
                    <a:path w="4591" h="2706" extrusionOk="0">
                      <a:moveTo>
                        <a:pt x="1" y="0"/>
                      </a:moveTo>
                      <a:lnTo>
                        <a:pt x="1" y="61"/>
                      </a:lnTo>
                      <a:lnTo>
                        <a:pt x="1521" y="2705"/>
                      </a:lnTo>
                      <a:lnTo>
                        <a:pt x="4530" y="2705"/>
                      </a:lnTo>
                      <a:lnTo>
                        <a:pt x="4591" y="2614"/>
                      </a:lnTo>
                      <a:lnTo>
                        <a:pt x="4530" y="2584"/>
                      </a:lnTo>
                      <a:lnTo>
                        <a:pt x="1551" y="2584"/>
                      </a:lnTo>
                      <a:lnTo>
                        <a:pt x="12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1" name="Google Shape;15821;p22"/>
                <p:cNvSpPr/>
                <p:nvPr/>
              </p:nvSpPr>
              <p:spPr>
                <a:xfrm>
                  <a:off x="-7633625" y="13619800"/>
                  <a:ext cx="114775" cy="67650"/>
                </a:xfrm>
                <a:custGeom>
                  <a:avLst/>
                  <a:gdLst/>
                  <a:ahLst/>
                  <a:cxnLst/>
                  <a:rect l="l" t="t" r="r" b="b"/>
                  <a:pathLst>
                    <a:path w="4591" h="2706" extrusionOk="0">
                      <a:moveTo>
                        <a:pt x="4591" y="0"/>
                      </a:moveTo>
                      <a:lnTo>
                        <a:pt x="4499" y="30"/>
                      </a:lnTo>
                      <a:lnTo>
                        <a:pt x="3010" y="2584"/>
                      </a:lnTo>
                      <a:lnTo>
                        <a:pt x="92" y="2584"/>
                      </a:lnTo>
                      <a:lnTo>
                        <a:pt x="1" y="2614"/>
                      </a:lnTo>
                      <a:lnTo>
                        <a:pt x="92" y="2705"/>
                      </a:lnTo>
                      <a:lnTo>
                        <a:pt x="3071" y="2705"/>
                      </a:lnTo>
                      <a:lnTo>
                        <a:pt x="4591" y="61"/>
                      </a:lnTo>
                      <a:lnTo>
                        <a:pt x="45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2" name="Google Shape;15822;p22"/>
                <p:cNvSpPr/>
                <p:nvPr/>
              </p:nvSpPr>
              <p:spPr>
                <a:xfrm>
                  <a:off x="-7635125" y="13616000"/>
                  <a:ext cx="114750" cy="67650"/>
                </a:xfrm>
                <a:custGeom>
                  <a:avLst/>
                  <a:gdLst/>
                  <a:ahLst/>
                  <a:cxnLst/>
                  <a:rect l="l" t="t" r="r" b="b"/>
                  <a:pathLst>
                    <a:path w="4590" h="2706" extrusionOk="0">
                      <a:moveTo>
                        <a:pt x="1520" y="0"/>
                      </a:moveTo>
                      <a:lnTo>
                        <a:pt x="1459" y="30"/>
                      </a:lnTo>
                      <a:lnTo>
                        <a:pt x="0" y="2584"/>
                      </a:lnTo>
                      <a:lnTo>
                        <a:pt x="0" y="2705"/>
                      </a:lnTo>
                      <a:lnTo>
                        <a:pt x="91" y="2644"/>
                      </a:lnTo>
                      <a:lnTo>
                        <a:pt x="1581" y="122"/>
                      </a:lnTo>
                      <a:lnTo>
                        <a:pt x="4499" y="122"/>
                      </a:lnTo>
                      <a:lnTo>
                        <a:pt x="4590" y="30"/>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3" name="Google Shape;15823;p22"/>
                <p:cNvSpPr/>
                <p:nvPr/>
              </p:nvSpPr>
              <p:spPr>
                <a:xfrm>
                  <a:off x="-7638175" y="13685150"/>
                  <a:ext cx="775" cy="2300"/>
                </a:xfrm>
                <a:custGeom>
                  <a:avLst/>
                  <a:gdLst/>
                  <a:ahLst/>
                  <a:cxnLst/>
                  <a:rect l="l" t="t" r="r" b="b"/>
                  <a:pathLst>
                    <a:path w="31" h="92" extrusionOk="0">
                      <a:moveTo>
                        <a:pt x="31" y="0"/>
                      </a:moveTo>
                      <a:lnTo>
                        <a:pt x="1" y="91"/>
                      </a:lnTo>
                      <a:lnTo>
                        <a:pt x="31" y="91"/>
                      </a:lnTo>
                      <a:lnTo>
                        <a:pt x="31"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4" name="Google Shape;15824;p22"/>
                <p:cNvSpPr/>
                <p:nvPr/>
              </p:nvSpPr>
              <p:spPr>
                <a:xfrm>
                  <a:off x="-7515075" y="13551400"/>
                  <a:ext cx="114000" cy="67650"/>
                </a:xfrm>
                <a:custGeom>
                  <a:avLst/>
                  <a:gdLst/>
                  <a:ahLst/>
                  <a:cxnLst/>
                  <a:rect l="l" t="t" r="r" b="b"/>
                  <a:pathLst>
                    <a:path w="4560" h="2706" extrusionOk="0">
                      <a:moveTo>
                        <a:pt x="4560" y="0"/>
                      </a:moveTo>
                      <a:lnTo>
                        <a:pt x="4499" y="31"/>
                      </a:lnTo>
                      <a:lnTo>
                        <a:pt x="3010" y="2584"/>
                      </a:lnTo>
                      <a:lnTo>
                        <a:pt x="92" y="2584"/>
                      </a:lnTo>
                      <a:lnTo>
                        <a:pt x="1" y="2614"/>
                      </a:lnTo>
                      <a:lnTo>
                        <a:pt x="92" y="2706"/>
                      </a:lnTo>
                      <a:lnTo>
                        <a:pt x="3040" y="2645"/>
                      </a:lnTo>
                      <a:lnTo>
                        <a:pt x="3101" y="2645"/>
                      </a:lnTo>
                      <a:lnTo>
                        <a:pt x="3101" y="2614"/>
                      </a:lnTo>
                      <a:lnTo>
                        <a:pt x="4560" y="61"/>
                      </a:lnTo>
                      <a:lnTo>
                        <a:pt x="45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5" name="Google Shape;15825;p22"/>
                <p:cNvSpPr/>
                <p:nvPr/>
              </p:nvSpPr>
              <p:spPr>
                <a:xfrm>
                  <a:off x="-7516600" y="13547600"/>
                  <a:ext cx="114775" cy="67650"/>
                </a:xfrm>
                <a:custGeom>
                  <a:avLst/>
                  <a:gdLst/>
                  <a:ahLst/>
                  <a:cxnLst/>
                  <a:rect l="l" t="t" r="r" b="b"/>
                  <a:pathLst>
                    <a:path w="4591" h="2706" extrusionOk="0">
                      <a:moveTo>
                        <a:pt x="1521" y="0"/>
                      </a:moveTo>
                      <a:lnTo>
                        <a:pt x="1" y="2584"/>
                      </a:lnTo>
                      <a:lnTo>
                        <a:pt x="1" y="2706"/>
                      </a:lnTo>
                      <a:lnTo>
                        <a:pt x="122" y="2645"/>
                      </a:lnTo>
                      <a:lnTo>
                        <a:pt x="1551" y="122"/>
                      </a:lnTo>
                      <a:lnTo>
                        <a:pt x="4530" y="122"/>
                      </a:lnTo>
                      <a:lnTo>
                        <a:pt x="4591" y="31"/>
                      </a:lnTo>
                      <a:lnTo>
                        <a:pt x="45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6" name="Google Shape;15826;p22"/>
                <p:cNvSpPr/>
                <p:nvPr/>
              </p:nvSpPr>
              <p:spPr>
                <a:xfrm>
                  <a:off x="-7439075" y="13685150"/>
                  <a:ext cx="37250" cy="22050"/>
                </a:xfrm>
                <a:custGeom>
                  <a:avLst/>
                  <a:gdLst/>
                  <a:ahLst/>
                  <a:cxnLst/>
                  <a:rect l="l" t="t" r="r" b="b"/>
                  <a:pathLst>
                    <a:path w="1490" h="882" extrusionOk="0">
                      <a:moveTo>
                        <a:pt x="1490" y="0"/>
                      </a:moveTo>
                      <a:lnTo>
                        <a:pt x="0" y="882"/>
                      </a:lnTo>
                      <a:lnTo>
                        <a:pt x="0" y="882"/>
                      </a:lnTo>
                      <a:lnTo>
                        <a:pt x="1429" y="91"/>
                      </a:lnTo>
                      <a:lnTo>
                        <a:pt x="14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7" name="Google Shape;15827;p22"/>
                <p:cNvSpPr/>
                <p:nvPr/>
              </p:nvSpPr>
              <p:spPr>
                <a:xfrm>
                  <a:off x="-7474025" y="13688950"/>
                  <a:ext cx="71450" cy="41050"/>
                </a:xfrm>
                <a:custGeom>
                  <a:avLst/>
                  <a:gdLst/>
                  <a:ahLst/>
                  <a:cxnLst/>
                  <a:rect l="l" t="t" r="r" b="b"/>
                  <a:pathLst>
                    <a:path w="2858" h="1642" extrusionOk="0">
                      <a:moveTo>
                        <a:pt x="2857" y="0"/>
                      </a:moveTo>
                      <a:lnTo>
                        <a:pt x="2857" y="0"/>
                      </a:lnTo>
                      <a:lnTo>
                        <a:pt x="0" y="16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8" name="Google Shape;15828;p22"/>
                <p:cNvSpPr/>
                <p:nvPr/>
              </p:nvSpPr>
              <p:spPr>
                <a:xfrm>
                  <a:off x="-7633625" y="13685150"/>
                  <a:ext cx="69175" cy="41050"/>
                </a:xfrm>
                <a:custGeom>
                  <a:avLst/>
                  <a:gdLst/>
                  <a:ahLst/>
                  <a:cxnLst/>
                  <a:rect l="l" t="t" r="r" b="b"/>
                  <a:pathLst>
                    <a:path w="2767" h="1642" extrusionOk="0">
                      <a:moveTo>
                        <a:pt x="1" y="0"/>
                      </a:moveTo>
                      <a:lnTo>
                        <a:pt x="92" y="91"/>
                      </a:lnTo>
                      <a:lnTo>
                        <a:pt x="2767" y="1641"/>
                      </a:lnTo>
                      <a:lnTo>
                        <a:pt x="2767" y="164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9" name="Google Shape;15829;p22"/>
                <p:cNvSpPr/>
                <p:nvPr/>
              </p:nvSpPr>
              <p:spPr>
                <a:xfrm>
                  <a:off x="-7632850" y="13688950"/>
                  <a:ext cx="95000" cy="55475"/>
                </a:xfrm>
                <a:custGeom>
                  <a:avLst/>
                  <a:gdLst/>
                  <a:ahLst/>
                  <a:cxnLst/>
                  <a:rect l="l" t="t" r="r" b="b"/>
                  <a:pathLst>
                    <a:path w="3800" h="2219" extrusionOk="0">
                      <a:moveTo>
                        <a:pt x="0" y="0"/>
                      </a:moveTo>
                      <a:lnTo>
                        <a:pt x="0" y="0"/>
                      </a:lnTo>
                      <a:lnTo>
                        <a:pt x="3800" y="221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0" name="Google Shape;15830;p22"/>
                <p:cNvSpPr/>
                <p:nvPr/>
              </p:nvSpPr>
              <p:spPr>
                <a:xfrm>
                  <a:off x="-7637425" y="13479200"/>
                  <a:ext cx="238650" cy="205200"/>
                </a:xfrm>
                <a:custGeom>
                  <a:avLst/>
                  <a:gdLst/>
                  <a:ahLst/>
                  <a:cxnLst/>
                  <a:rect l="l" t="t" r="r" b="b"/>
                  <a:pathLst>
                    <a:path w="9546" h="8208" extrusionOk="0">
                      <a:moveTo>
                        <a:pt x="4743" y="1"/>
                      </a:moveTo>
                      <a:lnTo>
                        <a:pt x="4682" y="31"/>
                      </a:lnTo>
                      <a:lnTo>
                        <a:pt x="92" y="2706"/>
                      </a:lnTo>
                      <a:lnTo>
                        <a:pt x="31" y="2736"/>
                      </a:lnTo>
                      <a:lnTo>
                        <a:pt x="1" y="2736"/>
                      </a:lnTo>
                      <a:lnTo>
                        <a:pt x="1" y="2767"/>
                      </a:lnTo>
                      <a:lnTo>
                        <a:pt x="1" y="2797"/>
                      </a:lnTo>
                      <a:lnTo>
                        <a:pt x="92" y="2736"/>
                      </a:lnTo>
                      <a:lnTo>
                        <a:pt x="153" y="2767"/>
                      </a:lnTo>
                      <a:lnTo>
                        <a:pt x="244" y="2736"/>
                      </a:lnTo>
                      <a:lnTo>
                        <a:pt x="4651" y="183"/>
                      </a:lnTo>
                      <a:lnTo>
                        <a:pt x="4743" y="153"/>
                      </a:lnTo>
                      <a:lnTo>
                        <a:pt x="4743" y="62"/>
                      </a:lnTo>
                      <a:lnTo>
                        <a:pt x="4743" y="31"/>
                      </a:lnTo>
                      <a:lnTo>
                        <a:pt x="4834" y="31"/>
                      </a:lnTo>
                      <a:lnTo>
                        <a:pt x="4834" y="62"/>
                      </a:lnTo>
                      <a:lnTo>
                        <a:pt x="4834" y="153"/>
                      </a:lnTo>
                      <a:lnTo>
                        <a:pt x="4955" y="183"/>
                      </a:lnTo>
                      <a:lnTo>
                        <a:pt x="9363" y="2736"/>
                      </a:lnTo>
                      <a:lnTo>
                        <a:pt x="9424" y="2767"/>
                      </a:lnTo>
                      <a:lnTo>
                        <a:pt x="9454" y="2767"/>
                      </a:lnTo>
                      <a:lnTo>
                        <a:pt x="9424" y="2736"/>
                      </a:lnTo>
                      <a:lnTo>
                        <a:pt x="9545" y="2736"/>
                      </a:lnTo>
                      <a:lnTo>
                        <a:pt x="9454" y="2706"/>
                      </a:lnTo>
                      <a:lnTo>
                        <a:pt x="4864" y="31"/>
                      </a:lnTo>
                      <a:lnTo>
                        <a:pt x="4834" y="1"/>
                      </a:lnTo>
                      <a:close/>
                      <a:moveTo>
                        <a:pt x="1" y="2797"/>
                      </a:moveTo>
                      <a:lnTo>
                        <a:pt x="1" y="2888"/>
                      </a:lnTo>
                      <a:lnTo>
                        <a:pt x="1" y="2949"/>
                      </a:lnTo>
                      <a:lnTo>
                        <a:pt x="1" y="8056"/>
                      </a:lnTo>
                      <a:lnTo>
                        <a:pt x="92" y="8208"/>
                      </a:lnTo>
                      <a:lnTo>
                        <a:pt x="92" y="8177"/>
                      </a:lnTo>
                      <a:lnTo>
                        <a:pt x="92" y="8056"/>
                      </a:lnTo>
                      <a:lnTo>
                        <a:pt x="92" y="2949"/>
                      </a:lnTo>
                      <a:lnTo>
                        <a:pt x="92" y="2888"/>
                      </a:lnTo>
                      <a:lnTo>
                        <a:pt x="1" y="279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1" name="Google Shape;15831;p22"/>
                <p:cNvSpPr/>
                <p:nvPr/>
              </p:nvSpPr>
              <p:spPr>
                <a:xfrm>
                  <a:off x="-7518875" y="13479975"/>
                  <a:ext cx="2300" cy="136050"/>
                </a:xfrm>
                <a:custGeom>
                  <a:avLst/>
                  <a:gdLst/>
                  <a:ahLst/>
                  <a:cxnLst/>
                  <a:rect l="l" t="t" r="r" b="b"/>
                  <a:pathLst>
                    <a:path w="92" h="5442" extrusionOk="0">
                      <a:moveTo>
                        <a:pt x="1" y="0"/>
                      </a:moveTo>
                      <a:lnTo>
                        <a:pt x="1" y="31"/>
                      </a:lnTo>
                      <a:lnTo>
                        <a:pt x="1" y="122"/>
                      </a:lnTo>
                      <a:lnTo>
                        <a:pt x="1" y="183"/>
                      </a:lnTo>
                      <a:lnTo>
                        <a:pt x="1" y="5289"/>
                      </a:lnTo>
                      <a:lnTo>
                        <a:pt x="1" y="5411"/>
                      </a:lnTo>
                      <a:lnTo>
                        <a:pt x="61" y="5441"/>
                      </a:lnTo>
                      <a:lnTo>
                        <a:pt x="92" y="5411"/>
                      </a:lnTo>
                      <a:lnTo>
                        <a:pt x="92" y="5289"/>
                      </a:lnTo>
                      <a:lnTo>
                        <a:pt x="92" y="183"/>
                      </a:lnTo>
                      <a:lnTo>
                        <a:pt x="92" y="122"/>
                      </a:lnTo>
                      <a:lnTo>
                        <a:pt x="92"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2" name="Google Shape;15832;p22"/>
                <p:cNvSpPr/>
                <p:nvPr/>
              </p:nvSpPr>
              <p:spPr>
                <a:xfrm>
                  <a:off x="-7518875" y="13619025"/>
                  <a:ext cx="2300" cy="133775"/>
                </a:xfrm>
                <a:custGeom>
                  <a:avLst/>
                  <a:gdLst/>
                  <a:ahLst/>
                  <a:cxnLst/>
                  <a:rect l="l" t="t" r="r" b="b"/>
                  <a:pathLst>
                    <a:path w="92" h="5351" extrusionOk="0">
                      <a:moveTo>
                        <a:pt x="61" y="1"/>
                      </a:moveTo>
                      <a:lnTo>
                        <a:pt x="1" y="31"/>
                      </a:lnTo>
                      <a:lnTo>
                        <a:pt x="1" y="92"/>
                      </a:lnTo>
                      <a:lnTo>
                        <a:pt x="1" y="5198"/>
                      </a:lnTo>
                      <a:lnTo>
                        <a:pt x="1" y="5320"/>
                      </a:lnTo>
                      <a:lnTo>
                        <a:pt x="61" y="5350"/>
                      </a:lnTo>
                      <a:lnTo>
                        <a:pt x="92" y="5320"/>
                      </a:lnTo>
                      <a:lnTo>
                        <a:pt x="92" y="5198"/>
                      </a:lnTo>
                      <a:lnTo>
                        <a:pt x="92" y="92"/>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3" name="Google Shape;15833;p22"/>
                <p:cNvSpPr/>
                <p:nvPr/>
              </p:nvSpPr>
              <p:spPr>
                <a:xfrm>
                  <a:off x="-7637425" y="13547600"/>
                  <a:ext cx="120100" cy="69175"/>
                </a:xfrm>
                <a:custGeom>
                  <a:avLst/>
                  <a:gdLst/>
                  <a:ahLst/>
                  <a:cxnLst/>
                  <a:rect l="l" t="t" r="r" b="b"/>
                  <a:pathLst>
                    <a:path w="4804" h="2767" extrusionOk="0">
                      <a:moveTo>
                        <a:pt x="92" y="0"/>
                      </a:moveTo>
                      <a:lnTo>
                        <a:pt x="1" y="61"/>
                      </a:lnTo>
                      <a:lnTo>
                        <a:pt x="92" y="152"/>
                      </a:lnTo>
                      <a:lnTo>
                        <a:pt x="183" y="183"/>
                      </a:lnTo>
                      <a:lnTo>
                        <a:pt x="4591" y="2736"/>
                      </a:lnTo>
                      <a:lnTo>
                        <a:pt x="4682" y="2766"/>
                      </a:lnTo>
                      <a:lnTo>
                        <a:pt x="4803" y="2736"/>
                      </a:lnTo>
                      <a:lnTo>
                        <a:pt x="4743" y="2706"/>
                      </a:lnTo>
                      <a:lnTo>
                        <a:pt x="4651" y="2645"/>
                      </a:lnTo>
                      <a:lnTo>
                        <a:pt x="244" y="122"/>
                      </a:lnTo>
                      <a:lnTo>
                        <a:pt x="153"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4" name="Google Shape;15834;p22"/>
                <p:cNvSpPr/>
                <p:nvPr/>
              </p:nvSpPr>
              <p:spPr>
                <a:xfrm>
                  <a:off x="-7517350" y="13616750"/>
                  <a:ext cx="116275" cy="68425"/>
                </a:xfrm>
                <a:custGeom>
                  <a:avLst/>
                  <a:gdLst/>
                  <a:ahLst/>
                  <a:cxnLst/>
                  <a:rect l="l" t="t" r="r" b="b"/>
                  <a:pathLst>
                    <a:path w="4651" h="2737" extrusionOk="0">
                      <a:moveTo>
                        <a:pt x="92" y="0"/>
                      </a:moveTo>
                      <a:lnTo>
                        <a:pt x="0" y="92"/>
                      </a:lnTo>
                      <a:lnTo>
                        <a:pt x="31" y="122"/>
                      </a:lnTo>
                      <a:lnTo>
                        <a:pt x="152" y="152"/>
                      </a:lnTo>
                      <a:lnTo>
                        <a:pt x="4560" y="2706"/>
                      </a:lnTo>
                      <a:lnTo>
                        <a:pt x="4621" y="2736"/>
                      </a:lnTo>
                      <a:lnTo>
                        <a:pt x="4651" y="2736"/>
                      </a:lnTo>
                      <a:lnTo>
                        <a:pt x="4590" y="2614"/>
                      </a:lnTo>
                      <a:lnTo>
                        <a:pt x="183" y="9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5" name="Google Shape;15835;p22"/>
                <p:cNvSpPr/>
                <p:nvPr/>
              </p:nvSpPr>
              <p:spPr>
                <a:xfrm>
                  <a:off x="-7635125" y="13548350"/>
                  <a:ext cx="234050" cy="136825"/>
                </a:xfrm>
                <a:custGeom>
                  <a:avLst/>
                  <a:gdLst/>
                  <a:ahLst/>
                  <a:cxnLst/>
                  <a:rect l="l" t="t" r="r" b="b"/>
                  <a:pathLst>
                    <a:path w="9362" h="5473" extrusionOk="0">
                      <a:moveTo>
                        <a:pt x="9332" y="1"/>
                      </a:moveTo>
                      <a:lnTo>
                        <a:pt x="9271" y="92"/>
                      </a:lnTo>
                      <a:lnTo>
                        <a:pt x="4863" y="2615"/>
                      </a:lnTo>
                      <a:lnTo>
                        <a:pt x="4742" y="2676"/>
                      </a:lnTo>
                      <a:lnTo>
                        <a:pt x="4711" y="2706"/>
                      </a:lnTo>
                      <a:lnTo>
                        <a:pt x="4590" y="2736"/>
                      </a:lnTo>
                      <a:lnTo>
                        <a:pt x="4499" y="2828"/>
                      </a:lnTo>
                      <a:lnTo>
                        <a:pt x="91" y="5350"/>
                      </a:lnTo>
                      <a:lnTo>
                        <a:pt x="0" y="5411"/>
                      </a:lnTo>
                      <a:lnTo>
                        <a:pt x="0" y="5442"/>
                      </a:lnTo>
                      <a:lnTo>
                        <a:pt x="61" y="5472"/>
                      </a:lnTo>
                      <a:lnTo>
                        <a:pt x="152" y="5442"/>
                      </a:lnTo>
                      <a:lnTo>
                        <a:pt x="4559" y="2888"/>
                      </a:lnTo>
                      <a:lnTo>
                        <a:pt x="4651" y="2858"/>
                      </a:lnTo>
                      <a:lnTo>
                        <a:pt x="4711" y="2828"/>
                      </a:lnTo>
                      <a:lnTo>
                        <a:pt x="4803" y="2736"/>
                      </a:lnTo>
                      <a:lnTo>
                        <a:pt x="4894" y="2706"/>
                      </a:lnTo>
                      <a:lnTo>
                        <a:pt x="9301" y="153"/>
                      </a:lnTo>
                      <a:lnTo>
                        <a:pt x="9362" y="122"/>
                      </a:lnTo>
                      <a:lnTo>
                        <a:pt x="9362" y="31"/>
                      </a:lnTo>
                      <a:lnTo>
                        <a:pt x="93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6" name="Google Shape;15836;p22"/>
                <p:cNvSpPr/>
                <p:nvPr/>
              </p:nvSpPr>
              <p:spPr>
                <a:xfrm>
                  <a:off x="-7595625" y="13752775"/>
                  <a:ext cx="72975" cy="25"/>
                </a:xfrm>
                <a:custGeom>
                  <a:avLst/>
                  <a:gdLst/>
                  <a:ahLst/>
                  <a:cxnLst/>
                  <a:rect l="l" t="t" r="r" b="b"/>
                  <a:pathLst>
                    <a:path w="2919" h="1" extrusionOk="0">
                      <a:moveTo>
                        <a:pt x="1" y="0"/>
                      </a:moveTo>
                      <a:lnTo>
                        <a:pt x="2919" y="0"/>
                      </a:lnTo>
                      <a:lnTo>
                        <a:pt x="29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7" name="Google Shape;15837;p22"/>
                <p:cNvSpPr/>
                <p:nvPr/>
              </p:nvSpPr>
              <p:spPr>
                <a:xfrm>
                  <a:off x="-7637425" y="13685900"/>
                  <a:ext cx="41825" cy="142125"/>
                </a:xfrm>
                <a:custGeom>
                  <a:avLst/>
                  <a:gdLst/>
                  <a:ahLst/>
                  <a:cxnLst/>
                  <a:rect l="l" t="t" r="r" b="b"/>
                  <a:pathLst>
                    <a:path w="1673" h="5685" extrusionOk="0">
                      <a:moveTo>
                        <a:pt x="1" y="0"/>
                      </a:moveTo>
                      <a:lnTo>
                        <a:pt x="1" y="61"/>
                      </a:lnTo>
                      <a:lnTo>
                        <a:pt x="1" y="152"/>
                      </a:lnTo>
                      <a:lnTo>
                        <a:pt x="1" y="5259"/>
                      </a:lnTo>
                      <a:lnTo>
                        <a:pt x="1" y="5411"/>
                      </a:lnTo>
                      <a:lnTo>
                        <a:pt x="1" y="5441"/>
                      </a:lnTo>
                      <a:lnTo>
                        <a:pt x="1" y="5472"/>
                      </a:lnTo>
                      <a:lnTo>
                        <a:pt x="1" y="5563"/>
                      </a:lnTo>
                      <a:lnTo>
                        <a:pt x="1" y="5684"/>
                      </a:lnTo>
                      <a:lnTo>
                        <a:pt x="92" y="5532"/>
                      </a:lnTo>
                      <a:lnTo>
                        <a:pt x="123" y="5441"/>
                      </a:lnTo>
                      <a:lnTo>
                        <a:pt x="183" y="5320"/>
                      </a:lnTo>
                      <a:lnTo>
                        <a:pt x="1673" y="2797"/>
                      </a:lnTo>
                      <a:lnTo>
                        <a:pt x="1612" y="2797"/>
                      </a:lnTo>
                      <a:lnTo>
                        <a:pt x="1551" y="2706"/>
                      </a:lnTo>
                      <a:lnTo>
                        <a:pt x="92" y="5259"/>
                      </a:lnTo>
                      <a:lnTo>
                        <a:pt x="92" y="152"/>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8" name="Google Shape;15838;p22"/>
                <p:cNvSpPr/>
                <p:nvPr/>
              </p:nvSpPr>
              <p:spPr>
                <a:xfrm>
                  <a:off x="-7637425" y="13680575"/>
                  <a:ext cx="2325" cy="3825"/>
                </a:xfrm>
                <a:custGeom>
                  <a:avLst/>
                  <a:gdLst/>
                  <a:ahLst/>
                  <a:cxnLst/>
                  <a:rect l="l" t="t" r="r" b="b"/>
                  <a:pathLst>
                    <a:path w="93" h="153" extrusionOk="0">
                      <a:moveTo>
                        <a:pt x="1" y="1"/>
                      </a:moveTo>
                      <a:lnTo>
                        <a:pt x="1" y="122"/>
                      </a:lnTo>
                      <a:lnTo>
                        <a:pt x="92" y="153"/>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9" name="Google Shape;15839;p22"/>
                <p:cNvSpPr/>
                <p:nvPr/>
              </p:nvSpPr>
              <p:spPr>
                <a:xfrm>
                  <a:off x="-7512800" y="13752775"/>
                  <a:ext cx="72975" cy="25"/>
                </a:xfrm>
                <a:custGeom>
                  <a:avLst/>
                  <a:gdLst/>
                  <a:ahLst/>
                  <a:cxnLst/>
                  <a:rect l="l" t="t" r="r" b="b"/>
                  <a:pathLst>
                    <a:path w="2919" h="1" extrusionOk="0">
                      <a:moveTo>
                        <a:pt x="1" y="0"/>
                      </a:moveTo>
                      <a:lnTo>
                        <a:pt x="29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0" name="Google Shape;15840;p22"/>
                <p:cNvSpPr/>
                <p:nvPr/>
              </p:nvSpPr>
              <p:spPr>
                <a:xfrm>
                  <a:off x="-7512800" y="13755800"/>
                  <a:ext cx="72975" cy="25"/>
                </a:xfrm>
                <a:custGeom>
                  <a:avLst/>
                  <a:gdLst/>
                  <a:ahLst/>
                  <a:cxnLst/>
                  <a:rect l="l" t="t" r="r" b="b"/>
                  <a:pathLst>
                    <a:path w="2919" h="1" extrusionOk="0">
                      <a:moveTo>
                        <a:pt x="2919"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1" name="Google Shape;15841;p22"/>
                <p:cNvSpPr/>
                <p:nvPr/>
              </p:nvSpPr>
              <p:spPr>
                <a:xfrm>
                  <a:off x="-7437550" y="13744400"/>
                  <a:ext cx="5325" cy="9150"/>
                </a:xfrm>
                <a:custGeom>
                  <a:avLst/>
                  <a:gdLst/>
                  <a:ahLst/>
                  <a:cxnLst/>
                  <a:rect l="l" t="t" r="r" b="b"/>
                  <a:pathLst>
                    <a:path w="213" h="366" extrusionOk="0">
                      <a:moveTo>
                        <a:pt x="213" y="1"/>
                      </a:moveTo>
                      <a:lnTo>
                        <a:pt x="0" y="366"/>
                      </a:lnTo>
                      <a:lnTo>
                        <a:pt x="0" y="3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2" name="Google Shape;15842;p22"/>
                <p:cNvSpPr/>
                <p:nvPr/>
              </p:nvSpPr>
              <p:spPr>
                <a:xfrm>
                  <a:off x="-7640450" y="13682100"/>
                  <a:ext cx="123125" cy="73725"/>
                </a:xfrm>
                <a:custGeom>
                  <a:avLst/>
                  <a:gdLst/>
                  <a:ahLst/>
                  <a:cxnLst/>
                  <a:rect l="l" t="t" r="r" b="b"/>
                  <a:pathLst>
                    <a:path w="4925" h="2949" extrusionOk="0">
                      <a:moveTo>
                        <a:pt x="0" y="0"/>
                      </a:moveTo>
                      <a:lnTo>
                        <a:pt x="92" y="122"/>
                      </a:lnTo>
                      <a:lnTo>
                        <a:pt x="122" y="122"/>
                      </a:lnTo>
                      <a:lnTo>
                        <a:pt x="122" y="152"/>
                      </a:lnTo>
                      <a:lnTo>
                        <a:pt x="213" y="304"/>
                      </a:lnTo>
                      <a:lnTo>
                        <a:pt x="1672" y="2858"/>
                      </a:lnTo>
                      <a:lnTo>
                        <a:pt x="1733" y="2949"/>
                      </a:lnTo>
                      <a:lnTo>
                        <a:pt x="4712" y="2949"/>
                      </a:lnTo>
                      <a:lnTo>
                        <a:pt x="4803" y="2858"/>
                      </a:lnTo>
                      <a:lnTo>
                        <a:pt x="4712" y="2827"/>
                      </a:lnTo>
                      <a:lnTo>
                        <a:pt x="1794" y="2827"/>
                      </a:lnTo>
                      <a:lnTo>
                        <a:pt x="304" y="274"/>
                      </a:lnTo>
                      <a:lnTo>
                        <a:pt x="4104" y="2493"/>
                      </a:lnTo>
                      <a:lnTo>
                        <a:pt x="4712" y="2827"/>
                      </a:lnTo>
                      <a:lnTo>
                        <a:pt x="4924" y="2827"/>
                      </a:lnTo>
                      <a:lnTo>
                        <a:pt x="4864" y="2797"/>
                      </a:lnTo>
                      <a:lnTo>
                        <a:pt x="4772" y="2736"/>
                      </a:lnTo>
                      <a:lnTo>
                        <a:pt x="3040" y="1763"/>
                      </a:lnTo>
                      <a:lnTo>
                        <a:pt x="274" y="122"/>
                      </a:lnTo>
                      <a:lnTo>
                        <a:pt x="213" y="92"/>
                      </a:lnTo>
                      <a:lnTo>
                        <a:pt x="122" y="6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3" name="Google Shape;15843;p22"/>
                <p:cNvSpPr/>
                <p:nvPr/>
              </p:nvSpPr>
              <p:spPr>
                <a:xfrm>
                  <a:off x="-7516600" y="13753525"/>
                  <a:ext cx="116300" cy="67650"/>
                </a:xfrm>
                <a:custGeom>
                  <a:avLst/>
                  <a:gdLst/>
                  <a:ahLst/>
                  <a:cxnLst/>
                  <a:rect l="l" t="t" r="r" b="b"/>
                  <a:pathLst>
                    <a:path w="4652" h="2706" extrusionOk="0">
                      <a:moveTo>
                        <a:pt x="3071" y="92"/>
                      </a:moveTo>
                      <a:lnTo>
                        <a:pt x="4560" y="2615"/>
                      </a:lnTo>
                      <a:lnTo>
                        <a:pt x="4560" y="2615"/>
                      </a:lnTo>
                      <a:lnTo>
                        <a:pt x="426" y="244"/>
                      </a:lnTo>
                      <a:lnTo>
                        <a:pt x="153" y="92"/>
                      </a:lnTo>
                      <a:close/>
                      <a:moveTo>
                        <a:pt x="3162" y="1"/>
                      </a:moveTo>
                      <a:lnTo>
                        <a:pt x="3101" y="31"/>
                      </a:lnTo>
                      <a:lnTo>
                        <a:pt x="1" y="31"/>
                      </a:lnTo>
                      <a:lnTo>
                        <a:pt x="62" y="92"/>
                      </a:lnTo>
                      <a:lnTo>
                        <a:pt x="3192" y="1855"/>
                      </a:lnTo>
                      <a:lnTo>
                        <a:pt x="4591" y="2675"/>
                      </a:lnTo>
                      <a:lnTo>
                        <a:pt x="4651" y="2706"/>
                      </a:lnTo>
                      <a:lnTo>
                        <a:pt x="4591" y="2615"/>
                      </a:lnTo>
                      <a:lnTo>
                        <a:pt x="4651" y="2615"/>
                      </a:lnTo>
                      <a:lnTo>
                        <a:pt x="4651" y="2463"/>
                      </a:lnTo>
                      <a:lnTo>
                        <a:pt x="3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4" name="Google Shape;15844;p22"/>
                <p:cNvSpPr/>
                <p:nvPr/>
              </p:nvSpPr>
              <p:spPr>
                <a:xfrm>
                  <a:off x="-7522675" y="13752775"/>
                  <a:ext cx="5350" cy="775"/>
                </a:xfrm>
                <a:custGeom>
                  <a:avLst/>
                  <a:gdLst/>
                  <a:ahLst/>
                  <a:cxnLst/>
                  <a:rect l="l" t="t" r="r" b="b"/>
                  <a:pathLst>
                    <a:path w="214" h="31" extrusionOk="0">
                      <a:moveTo>
                        <a:pt x="1" y="0"/>
                      </a:moveTo>
                      <a:lnTo>
                        <a:pt x="92" y="31"/>
                      </a:lnTo>
                      <a:lnTo>
                        <a:pt x="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5" name="Google Shape;15845;p22"/>
                <p:cNvSpPr/>
                <p:nvPr/>
              </p:nvSpPr>
              <p:spPr>
                <a:xfrm>
                  <a:off x="-7521150" y="13685150"/>
                  <a:ext cx="122375" cy="69175"/>
                </a:xfrm>
                <a:custGeom>
                  <a:avLst/>
                  <a:gdLst/>
                  <a:ahLst/>
                  <a:cxnLst/>
                  <a:rect l="l" t="t" r="r" b="b"/>
                  <a:pathLst>
                    <a:path w="4895" h="2767" extrusionOk="0">
                      <a:moveTo>
                        <a:pt x="4742" y="152"/>
                      </a:moveTo>
                      <a:lnTo>
                        <a:pt x="3253" y="2705"/>
                      </a:lnTo>
                      <a:lnTo>
                        <a:pt x="335" y="2705"/>
                      </a:lnTo>
                      <a:lnTo>
                        <a:pt x="1885" y="1793"/>
                      </a:lnTo>
                      <a:lnTo>
                        <a:pt x="4742" y="152"/>
                      </a:lnTo>
                      <a:close/>
                      <a:moveTo>
                        <a:pt x="4864" y="0"/>
                      </a:moveTo>
                      <a:lnTo>
                        <a:pt x="3283" y="882"/>
                      </a:lnTo>
                      <a:lnTo>
                        <a:pt x="244" y="2614"/>
                      </a:lnTo>
                      <a:lnTo>
                        <a:pt x="183" y="2644"/>
                      </a:lnTo>
                      <a:lnTo>
                        <a:pt x="152" y="2705"/>
                      </a:lnTo>
                      <a:lnTo>
                        <a:pt x="61" y="2736"/>
                      </a:lnTo>
                      <a:lnTo>
                        <a:pt x="0" y="2766"/>
                      </a:lnTo>
                      <a:lnTo>
                        <a:pt x="3374" y="2766"/>
                      </a:lnTo>
                      <a:lnTo>
                        <a:pt x="3405" y="2736"/>
                      </a:lnTo>
                      <a:lnTo>
                        <a:pt x="3648" y="2341"/>
                      </a:lnTo>
                      <a:lnTo>
                        <a:pt x="4894" y="182"/>
                      </a:lnTo>
                      <a:lnTo>
                        <a:pt x="4894" y="30"/>
                      </a:lnTo>
                      <a:lnTo>
                        <a:pt x="4864" y="30"/>
                      </a:lnTo>
                      <a:lnTo>
                        <a:pt x="48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6" name="Google Shape;15846;p22"/>
                <p:cNvSpPr/>
                <p:nvPr/>
              </p:nvSpPr>
              <p:spPr>
                <a:xfrm>
                  <a:off x="-7321300" y="13756575"/>
                  <a:ext cx="39550" cy="129200"/>
                </a:xfrm>
                <a:custGeom>
                  <a:avLst/>
                  <a:gdLst/>
                  <a:ahLst/>
                  <a:cxnLst/>
                  <a:rect l="l" t="t" r="r" b="b"/>
                  <a:pathLst>
                    <a:path w="1582" h="5168" extrusionOk="0">
                      <a:moveTo>
                        <a:pt x="1581" y="0"/>
                      </a:moveTo>
                      <a:lnTo>
                        <a:pt x="1490" y="31"/>
                      </a:lnTo>
                      <a:lnTo>
                        <a:pt x="1" y="2584"/>
                      </a:lnTo>
                      <a:lnTo>
                        <a:pt x="92" y="2584"/>
                      </a:lnTo>
                      <a:lnTo>
                        <a:pt x="1581" y="5168"/>
                      </a:lnTo>
                      <a:lnTo>
                        <a:pt x="122" y="2614"/>
                      </a:lnTo>
                      <a:lnTo>
                        <a:pt x="1581" y="122"/>
                      </a:lnTo>
                      <a:lnTo>
                        <a:pt x="15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7" name="Google Shape;15847;p22"/>
                <p:cNvSpPr/>
                <p:nvPr/>
              </p:nvSpPr>
              <p:spPr>
                <a:xfrm>
                  <a:off x="-7279500" y="13756575"/>
                  <a:ext cx="39525" cy="129200"/>
                </a:xfrm>
                <a:custGeom>
                  <a:avLst/>
                  <a:gdLst/>
                  <a:ahLst/>
                  <a:cxnLst/>
                  <a:rect l="l" t="t" r="r" b="b"/>
                  <a:pathLst>
                    <a:path w="1581" h="5168" extrusionOk="0">
                      <a:moveTo>
                        <a:pt x="0" y="0"/>
                      </a:moveTo>
                      <a:lnTo>
                        <a:pt x="0" y="122"/>
                      </a:lnTo>
                      <a:lnTo>
                        <a:pt x="1459" y="2614"/>
                      </a:lnTo>
                      <a:lnTo>
                        <a:pt x="0" y="5168"/>
                      </a:lnTo>
                      <a:lnTo>
                        <a:pt x="1490" y="2584"/>
                      </a:lnTo>
                      <a:lnTo>
                        <a:pt x="1581" y="2584"/>
                      </a:lnTo>
                      <a:lnTo>
                        <a:pt x="9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8" name="Google Shape;15848;p22"/>
                <p:cNvSpPr/>
                <p:nvPr/>
              </p:nvSpPr>
              <p:spPr>
                <a:xfrm>
                  <a:off x="-7319775" y="13896400"/>
                  <a:ext cx="38775" cy="93475"/>
                </a:xfrm>
                <a:custGeom>
                  <a:avLst/>
                  <a:gdLst/>
                  <a:ahLst/>
                  <a:cxnLst/>
                  <a:rect l="l" t="t" r="r" b="b"/>
                  <a:pathLst>
                    <a:path w="1551" h="3739" extrusionOk="0">
                      <a:moveTo>
                        <a:pt x="1551" y="0"/>
                      </a:moveTo>
                      <a:lnTo>
                        <a:pt x="31" y="2584"/>
                      </a:lnTo>
                      <a:lnTo>
                        <a:pt x="0" y="2584"/>
                      </a:lnTo>
                      <a:lnTo>
                        <a:pt x="669" y="3739"/>
                      </a:lnTo>
                      <a:cubicBezTo>
                        <a:pt x="699" y="3739"/>
                        <a:pt x="760" y="3739"/>
                        <a:pt x="791" y="3708"/>
                      </a:cubicBezTo>
                      <a:lnTo>
                        <a:pt x="92" y="252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9" name="Google Shape;15849;p22"/>
                <p:cNvSpPr/>
                <p:nvPr/>
              </p:nvSpPr>
              <p:spPr>
                <a:xfrm>
                  <a:off x="-7279500" y="13896400"/>
                  <a:ext cx="39525" cy="74475"/>
                </a:xfrm>
                <a:custGeom>
                  <a:avLst/>
                  <a:gdLst/>
                  <a:ahLst/>
                  <a:cxnLst/>
                  <a:rect l="l" t="t" r="r" b="b"/>
                  <a:pathLst>
                    <a:path w="1581" h="2979" extrusionOk="0">
                      <a:moveTo>
                        <a:pt x="0" y="0"/>
                      </a:moveTo>
                      <a:lnTo>
                        <a:pt x="1459" y="2523"/>
                      </a:lnTo>
                      <a:lnTo>
                        <a:pt x="1186" y="2979"/>
                      </a:lnTo>
                      <a:cubicBezTo>
                        <a:pt x="1277" y="2948"/>
                        <a:pt x="1307" y="2918"/>
                        <a:pt x="1368" y="2888"/>
                      </a:cubicBezTo>
                      <a:lnTo>
                        <a:pt x="1581" y="2523"/>
                      </a:lnTo>
                      <a:lnTo>
                        <a:pt x="1520" y="2523"/>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0" name="Google Shape;15850;p22"/>
                <p:cNvSpPr/>
                <p:nvPr/>
              </p:nvSpPr>
              <p:spPr>
                <a:xfrm>
                  <a:off x="-7398050" y="13824950"/>
                  <a:ext cx="38775" cy="66150"/>
                </a:xfrm>
                <a:custGeom>
                  <a:avLst/>
                  <a:gdLst/>
                  <a:ahLst/>
                  <a:cxnLst/>
                  <a:rect l="l" t="t" r="r" b="b"/>
                  <a:pathLst>
                    <a:path w="1551" h="2646" extrusionOk="0">
                      <a:moveTo>
                        <a:pt x="1" y="1"/>
                      </a:moveTo>
                      <a:lnTo>
                        <a:pt x="1" y="122"/>
                      </a:lnTo>
                      <a:lnTo>
                        <a:pt x="1490" y="2645"/>
                      </a:lnTo>
                      <a:lnTo>
                        <a:pt x="1520" y="2584"/>
                      </a:lnTo>
                      <a:lnTo>
                        <a:pt x="1551"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1" name="Google Shape;15851;p22"/>
                <p:cNvSpPr/>
                <p:nvPr/>
              </p:nvSpPr>
              <p:spPr>
                <a:xfrm>
                  <a:off x="-7401850" y="13821150"/>
                  <a:ext cx="775" cy="1550"/>
                </a:xfrm>
                <a:custGeom>
                  <a:avLst/>
                  <a:gdLst/>
                  <a:ahLst/>
                  <a:cxnLst/>
                  <a:rect l="l" t="t" r="r" b="b"/>
                  <a:pathLst>
                    <a:path w="31" h="62" extrusionOk="0">
                      <a:moveTo>
                        <a:pt x="1" y="1"/>
                      </a:moveTo>
                      <a:lnTo>
                        <a:pt x="31" y="62"/>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2" name="Google Shape;15852;p22"/>
                <p:cNvSpPr/>
                <p:nvPr/>
              </p:nvSpPr>
              <p:spPr>
                <a:xfrm>
                  <a:off x="-7397300" y="13821150"/>
                  <a:ext cx="115550" cy="67675"/>
                </a:xfrm>
                <a:custGeom>
                  <a:avLst/>
                  <a:gdLst/>
                  <a:ahLst/>
                  <a:cxnLst/>
                  <a:rect l="l" t="t" r="r" b="b"/>
                  <a:pathLst>
                    <a:path w="4622" h="2707" extrusionOk="0">
                      <a:moveTo>
                        <a:pt x="123" y="1"/>
                      </a:moveTo>
                      <a:lnTo>
                        <a:pt x="1" y="31"/>
                      </a:lnTo>
                      <a:lnTo>
                        <a:pt x="123" y="122"/>
                      </a:lnTo>
                      <a:lnTo>
                        <a:pt x="3041" y="122"/>
                      </a:lnTo>
                      <a:lnTo>
                        <a:pt x="4530" y="2645"/>
                      </a:lnTo>
                      <a:lnTo>
                        <a:pt x="4621" y="2706"/>
                      </a:lnTo>
                      <a:lnTo>
                        <a:pt x="4621" y="2585"/>
                      </a:lnTo>
                      <a:lnTo>
                        <a:pt x="31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3" name="Google Shape;15853;p22"/>
                <p:cNvSpPr/>
                <p:nvPr/>
              </p:nvSpPr>
              <p:spPr>
                <a:xfrm>
                  <a:off x="-7201225" y="13890300"/>
                  <a:ext cx="7625" cy="14475"/>
                </a:xfrm>
                <a:custGeom>
                  <a:avLst/>
                  <a:gdLst/>
                  <a:ahLst/>
                  <a:cxnLst/>
                  <a:rect l="l" t="t" r="r" b="b"/>
                  <a:pathLst>
                    <a:path w="305" h="579" extrusionOk="0">
                      <a:moveTo>
                        <a:pt x="61" y="1"/>
                      </a:moveTo>
                      <a:lnTo>
                        <a:pt x="0" y="92"/>
                      </a:lnTo>
                      <a:lnTo>
                        <a:pt x="274" y="578"/>
                      </a:lnTo>
                      <a:cubicBezTo>
                        <a:pt x="274" y="548"/>
                        <a:pt x="304" y="457"/>
                        <a:pt x="304" y="426"/>
                      </a:cubicBez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4" name="Google Shape;15854;p22"/>
                <p:cNvSpPr/>
                <p:nvPr/>
              </p:nvSpPr>
              <p:spPr>
                <a:xfrm>
                  <a:off x="-7279500" y="13893350"/>
                  <a:ext cx="49425" cy="66900"/>
                </a:xfrm>
                <a:custGeom>
                  <a:avLst/>
                  <a:gdLst/>
                  <a:ahLst/>
                  <a:cxnLst/>
                  <a:rect l="l" t="t" r="r" b="b"/>
                  <a:pathLst>
                    <a:path w="1977" h="2676" extrusionOk="0">
                      <a:moveTo>
                        <a:pt x="0" y="0"/>
                      </a:moveTo>
                      <a:lnTo>
                        <a:pt x="0" y="122"/>
                      </a:lnTo>
                      <a:lnTo>
                        <a:pt x="1520" y="2675"/>
                      </a:lnTo>
                      <a:lnTo>
                        <a:pt x="1885" y="2675"/>
                      </a:lnTo>
                      <a:lnTo>
                        <a:pt x="1976" y="2584"/>
                      </a:lnTo>
                      <a:lnTo>
                        <a:pt x="1581" y="2584"/>
                      </a:lnTo>
                      <a:lnTo>
                        <a:pt x="9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5" name="Google Shape;15855;p22"/>
                <p:cNvSpPr/>
                <p:nvPr/>
              </p:nvSpPr>
              <p:spPr>
                <a:xfrm>
                  <a:off x="-7401850" y="13959450"/>
                  <a:ext cx="2300" cy="1550"/>
                </a:xfrm>
                <a:custGeom>
                  <a:avLst/>
                  <a:gdLst/>
                  <a:ahLst/>
                  <a:cxnLst/>
                  <a:rect l="l" t="t" r="r" b="b"/>
                  <a:pathLst>
                    <a:path w="92" h="62" extrusionOk="0">
                      <a:moveTo>
                        <a:pt x="31" y="1"/>
                      </a:moveTo>
                      <a:lnTo>
                        <a:pt x="1" y="62"/>
                      </a:lnTo>
                      <a:lnTo>
                        <a:pt x="92" y="62"/>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6" name="Google Shape;15856;p22"/>
                <p:cNvSpPr/>
                <p:nvPr/>
              </p:nvSpPr>
              <p:spPr>
                <a:xfrm>
                  <a:off x="-7397300" y="13893350"/>
                  <a:ext cx="115550" cy="67650"/>
                </a:xfrm>
                <a:custGeom>
                  <a:avLst/>
                  <a:gdLst/>
                  <a:ahLst/>
                  <a:cxnLst/>
                  <a:rect l="l" t="t" r="r" b="b"/>
                  <a:pathLst>
                    <a:path w="4622" h="2706" extrusionOk="0">
                      <a:moveTo>
                        <a:pt x="4621" y="0"/>
                      </a:moveTo>
                      <a:lnTo>
                        <a:pt x="4530" y="31"/>
                      </a:lnTo>
                      <a:lnTo>
                        <a:pt x="3041" y="2584"/>
                      </a:lnTo>
                      <a:lnTo>
                        <a:pt x="123" y="2584"/>
                      </a:lnTo>
                      <a:lnTo>
                        <a:pt x="1" y="2645"/>
                      </a:lnTo>
                      <a:lnTo>
                        <a:pt x="123" y="2706"/>
                      </a:lnTo>
                      <a:lnTo>
                        <a:pt x="3132" y="2706"/>
                      </a:lnTo>
                      <a:lnTo>
                        <a:pt x="4621" y="122"/>
                      </a:lnTo>
                      <a:lnTo>
                        <a:pt x="4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7" name="Google Shape;15857;p22"/>
                <p:cNvSpPr/>
                <p:nvPr/>
              </p:nvSpPr>
              <p:spPr>
                <a:xfrm>
                  <a:off x="-7398050" y="13889550"/>
                  <a:ext cx="114775" cy="67650"/>
                </a:xfrm>
                <a:custGeom>
                  <a:avLst/>
                  <a:gdLst/>
                  <a:ahLst/>
                  <a:cxnLst/>
                  <a:rect l="l" t="t" r="r" b="b"/>
                  <a:pathLst>
                    <a:path w="4591" h="2706" extrusionOk="0">
                      <a:moveTo>
                        <a:pt x="1520" y="0"/>
                      </a:moveTo>
                      <a:lnTo>
                        <a:pt x="1490" y="61"/>
                      </a:lnTo>
                      <a:lnTo>
                        <a:pt x="1" y="2615"/>
                      </a:lnTo>
                      <a:lnTo>
                        <a:pt x="1" y="2706"/>
                      </a:lnTo>
                      <a:lnTo>
                        <a:pt x="92" y="2645"/>
                      </a:lnTo>
                      <a:lnTo>
                        <a:pt x="1551" y="122"/>
                      </a:lnTo>
                      <a:lnTo>
                        <a:pt x="4499" y="122"/>
                      </a:lnTo>
                      <a:lnTo>
                        <a:pt x="4590" y="61"/>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8" name="Google Shape;15858;p22"/>
                <p:cNvSpPr/>
                <p:nvPr/>
              </p:nvSpPr>
              <p:spPr>
                <a:xfrm>
                  <a:off x="-7280275" y="13821150"/>
                  <a:ext cx="70700" cy="67675"/>
                </a:xfrm>
                <a:custGeom>
                  <a:avLst/>
                  <a:gdLst/>
                  <a:ahLst/>
                  <a:cxnLst/>
                  <a:rect l="l" t="t" r="r" b="b"/>
                  <a:pathLst>
                    <a:path w="2828" h="2707" extrusionOk="0">
                      <a:moveTo>
                        <a:pt x="1521" y="1"/>
                      </a:moveTo>
                      <a:lnTo>
                        <a:pt x="1" y="2585"/>
                      </a:lnTo>
                      <a:lnTo>
                        <a:pt x="1" y="2706"/>
                      </a:lnTo>
                      <a:lnTo>
                        <a:pt x="92" y="2645"/>
                      </a:lnTo>
                      <a:lnTo>
                        <a:pt x="1551" y="122"/>
                      </a:lnTo>
                      <a:lnTo>
                        <a:pt x="2828" y="122"/>
                      </a:lnTo>
                      <a:cubicBezTo>
                        <a:pt x="2767" y="62"/>
                        <a:pt x="2767" y="31"/>
                        <a:pt x="2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9" name="Google Shape;15859;p22"/>
                <p:cNvSpPr/>
                <p:nvPr/>
              </p:nvSpPr>
              <p:spPr>
                <a:xfrm>
                  <a:off x="-7277975" y="13873600"/>
                  <a:ext cx="85125" cy="19025"/>
                </a:xfrm>
                <a:custGeom>
                  <a:avLst/>
                  <a:gdLst/>
                  <a:ahLst/>
                  <a:cxnLst/>
                  <a:rect l="l" t="t" r="r" b="b"/>
                  <a:pathLst>
                    <a:path w="3405" h="761" extrusionOk="0">
                      <a:moveTo>
                        <a:pt x="3404" y="0"/>
                      </a:moveTo>
                      <a:lnTo>
                        <a:pt x="3040" y="638"/>
                      </a:lnTo>
                      <a:lnTo>
                        <a:pt x="91" y="638"/>
                      </a:lnTo>
                      <a:lnTo>
                        <a:pt x="0" y="699"/>
                      </a:lnTo>
                      <a:lnTo>
                        <a:pt x="61" y="760"/>
                      </a:lnTo>
                      <a:lnTo>
                        <a:pt x="3070" y="760"/>
                      </a:lnTo>
                      <a:lnTo>
                        <a:pt x="3100" y="699"/>
                      </a:lnTo>
                      <a:lnTo>
                        <a:pt x="3404" y="183"/>
                      </a:lnTo>
                      <a:lnTo>
                        <a:pt x="3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0" name="Google Shape;15860;p22"/>
                <p:cNvSpPr/>
                <p:nvPr/>
              </p:nvSpPr>
              <p:spPr>
                <a:xfrm>
                  <a:off x="-7270375" y="13758100"/>
                  <a:ext cx="1525" cy="1525"/>
                </a:xfrm>
                <a:custGeom>
                  <a:avLst/>
                  <a:gdLst/>
                  <a:ahLst/>
                  <a:cxnLst/>
                  <a:rect l="l" t="t" r="r" b="b"/>
                  <a:pathLst>
                    <a:path w="61" h="61" extrusionOk="0">
                      <a:moveTo>
                        <a:pt x="61" y="61"/>
                      </a:move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1" name="Google Shape;15861;p22"/>
                <p:cNvSpPr/>
                <p:nvPr/>
              </p:nvSpPr>
              <p:spPr>
                <a:xfrm>
                  <a:off x="-7397300" y="13755800"/>
                  <a:ext cx="115550" cy="66150"/>
                </a:xfrm>
                <a:custGeom>
                  <a:avLst/>
                  <a:gdLst/>
                  <a:ahLst/>
                  <a:cxnLst/>
                  <a:rect l="l" t="t" r="r" b="b"/>
                  <a:pathLst>
                    <a:path w="4622" h="2646" extrusionOk="0">
                      <a:moveTo>
                        <a:pt x="4469" y="1"/>
                      </a:moveTo>
                      <a:lnTo>
                        <a:pt x="62" y="2524"/>
                      </a:lnTo>
                      <a:lnTo>
                        <a:pt x="1" y="2645"/>
                      </a:lnTo>
                      <a:lnTo>
                        <a:pt x="123" y="2615"/>
                      </a:lnTo>
                      <a:lnTo>
                        <a:pt x="4530" y="62"/>
                      </a:lnTo>
                      <a:lnTo>
                        <a:pt x="4621" y="31"/>
                      </a:lnTo>
                      <a:lnTo>
                        <a:pt x="46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2" name="Google Shape;15862;p22"/>
                <p:cNvSpPr/>
                <p:nvPr/>
              </p:nvSpPr>
              <p:spPr>
                <a:xfrm>
                  <a:off x="-7401075" y="13824200"/>
                  <a:ext cx="67650" cy="174025"/>
                </a:xfrm>
                <a:custGeom>
                  <a:avLst/>
                  <a:gdLst/>
                  <a:ahLst/>
                  <a:cxnLst/>
                  <a:rect l="l" t="t" r="r" b="b"/>
                  <a:pathLst>
                    <a:path w="2706" h="6961" extrusionOk="0">
                      <a:moveTo>
                        <a:pt x="91" y="0"/>
                      </a:moveTo>
                      <a:lnTo>
                        <a:pt x="0" y="92"/>
                      </a:lnTo>
                      <a:lnTo>
                        <a:pt x="0" y="5198"/>
                      </a:lnTo>
                      <a:lnTo>
                        <a:pt x="0" y="5320"/>
                      </a:lnTo>
                      <a:lnTo>
                        <a:pt x="0" y="5380"/>
                      </a:lnTo>
                      <a:lnTo>
                        <a:pt x="0" y="5411"/>
                      </a:lnTo>
                      <a:lnTo>
                        <a:pt x="61" y="5472"/>
                      </a:lnTo>
                      <a:lnTo>
                        <a:pt x="91" y="5472"/>
                      </a:lnTo>
                      <a:lnTo>
                        <a:pt x="61" y="5380"/>
                      </a:lnTo>
                      <a:lnTo>
                        <a:pt x="122" y="5350"/>
                      </a:lnTo>
                      <a:lnTo>
                        <a:pt x="122" y="5229"/>
                      </a:lnTo>
                      <a:lnTo>
                        <a:pt x="122" y="152"/>
                      </a:lnTo>
                      <a:lnTo>
                        <a:pt x="122" y="31"/>
                      </a:lnTo>
                      <a:lnTo>
                        <a:pt x="91" y="0"/>
                      </a:lnTo>
                      <a:close/>
                      <a:moveTo>
                        <a:pt x="152" y="5411"/>
                      </a:moveTo>
                      <a:lnTo>
                        <a:pt x="91" y="5472"/>
                      </a:lnTo>
                      <a:lnTo>
                        <a:pt x="122" y="5502"/>
                      </a:lnTo>
                      <a:lnTo>
                        <a:pt x="213" y="5532"/>
                      </a:lnTo>
                      <a:lnTo>
                        <a:pt x="2675" y="6961"/>
                      </a:lnTo>
                      <a:cubicBezTo>
                        <a:pt x="2675" y="6931"/>
                        <a:pt x="2705" y="6900"/>
                        <a:pt x="2705" y="6900"/>
                      </a:cubicBezTo>
                      <a:lnTo>
                        <a:pt x="1641" y="6292"/>
                      </a:lnTo>
                      <a:lnTo>
                        <a:pt x="243" y="5441"/>
                      </a:lnTo>
                      <a:lnTo>
                        <a:pt x="152" y="541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3" name="Google Shape;15863;p22"/>
                <p:cNvSpPr/>
                <p:nvPr/>
              </p:nvSpPr>
              <p:spPr>
                <a:xfrm>
                  <a:off x="-7281775" y="13755800"/>
                  <a:ext cx="2300" cy="133775"/>
                </a:xfrm>
                <a:custGeom>
                  <a:avLst/>
                  <a:gdLst/>
                  <a:ahLst/>
                  <a:cxnLst/>
                  <a:rect l="l" t="t" r="r" b="b"/>
                  <a:pathLst>
                    <a:path w="92" h="5351" extrusionOk="0">
                      <a:moveTo>
                        <a:pt x="0" y="1"/>
                      </a:moveTo>
                      <a:lnTo>
                        <a:pt x="0" y="31"/>
                      </a:lnTo>
                      <a:lnTo>
                        <a:pt x="0" y="153"/>
                      </a:lnTo>
                      <a:lnTo>
                        <a:pt x="0" y="5199"/>
                      </a:lnTo>
                      <a:lnTo>
                        <a:pt x="0" y="5320"/>
                      </a:lnTo>
                      <a:lnTo>
                        <a:pt x="61" y="5350"/>
                      </a:lnTo>
                      <a:lnTo>
                        <a:pt x="91" y="5320"/>
                      </a:lnTo>
                      <a:lnTo>
                        <a:pt x="91" y="5199"/>
                      </a:lnTo>
                      <a:lnTo>
                        <a:pt x="91" y="153"/>
                      </a:lnTo>
                      <a:lnTo>
                        <a:pt x="91" y="31"/>
                      </a:lnTo>
                      <a:lnTo>
                        <a:pt x="61" y="1"/>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4" name="Google Shape;15864;p22"/>
                <p:cNvSpPr/>
                <p:nvPr/>
              </p:nvSpPr>
              <p:spPr>
                <a:xfrm>
                  <a:off x="-7281025" y="13892600"/>
                  <a:ext cx="3075" cy="91950"/>
                </a:xfrm>
                <a:custGeom>
                  <a:avLst/>
                  <a:gdLst/>
                  <a:ahLst/>
                  <a:cxnLst/>
                  <a:rect l="l" t="t" r="r" b="b"/>
                  <a:pathLst>
                    <a:path w="123" h="3678" extrusionOk="0">
                      <a:moveTo>
                        <a:pt x="31" y="0"/>
                      </a:moveTo>
                      <a:lnTo>
                        <a:pt x="1" y="30"/>
                      </a:lnTo>
                      <a:lnTo>
                        <a:pt x="1" y="152"/>
                      </a:lnTo>
                      <a:lnTo>
                        <a:pt x="1" y="3678"/>
                      </a:lnTo>
                      <a:cubicBezTo>
                        <a:pt x="31" y="3678"/>
                        <a:pt x="61" y="3648"/>
                        <a:pt x="122" y="3648"/>
                      </a:cubicBezTo>
                      <a:lnTo>
                        <a:pt x="122" y="91"/>
                      </a:lnTo>
                      <a:lnTo>
                        <a:pt x="122" y="30"/>
                      </a:lnTo>
                      <a:lnTo>
                        <a:pt x="61"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5" name="Google Shape;15865;p22"/>
                <p:cNvSpPr/>
                <p:nvPr/>
              </p:nvSpPr>
              <p:spPr>
                <a:xfrm>
                  <a:off x="-7281025" y="13891075"/>
                  <a:ext cx="72225" cy="44100"/>
                </a:xfrm>
                <a:custGeom>
                  <a:avLst/>
                  <a:gdLst/>
                  <a:ahLst/>
                  <a:cxnLst/>
                  <a:rect l="l" t="t" r="r" b="b"/>
                  <a:pathLst>
                    <a:path w="2889" h="1764" extrusionOk="0">
                      <a:moveTo>
                        <a:pt x="122" y="0"/>
                      </a:moveTo>
                      <a:lnTo>
                        <a:pt x="1" y="91"/>
                      </a:lnTo>
                      <a:lnTo>
                        <a:pt x="31" y="122"/>
                      </a:lnTo>
                      <a:lnTo>
                        <a:pt x="122" y="152"/>
                      </a:lnTo>
                      <a:lnTo>
                        <a:pt x="2858" y="1763"/>
                      </a:lnTo>
                      <a:cubicBezTo>
                        <a:pt x="2888" y="1733"/>
                        <a:pt x="2888" y="1672"/>
                        <a:pt x="2888" y="1672"/>
                      </a:cubicBezTo>
                      <a:lnTo>
                        <a:pt x="153" y="9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6" name="Google Shape;15866;p22"/>
                <p:cNvSpPr/>
                <p:nvPr/>
              </p:nvSpPr>
              <p:spPr>
                <a:xfrm>
                  <a:off x="-7398800" y="13821925"/>
                  <a:ext cx="118550" cy="69175"/>
                </a:xfrm>
                <a:custGeom>
                  <a:avLst/>
                  <a:gdLst/>
                  <a:ahLst/>
                  <a:cxnLst/>
                  <a:rect l="l" t="t" r="r" b="b"/>
                  <a:pathLst>
                    <a:path w="4742" h="2767" extrusionOk="0">
                      <a:moveTo>
                        <a:pt x="61" y="0"/>
                      </a:moveTo>
                      <a:lnTo>
                        <a:pt x="0" y="91"/>
                      </a:lnTo>
                      <a:lnTo>
                        <a:pt x="31" y="122"/>
                      </a:lnTo>
                      <a:lnTo>
                        <a:pt x="122" y="152"/>
                      </a:lnTo>
                      <a:lnTo>
                        <a:pt x="4529" y="2705"/>
                      </a:lnTo>
                      <a:lnTo>
                        <a:pt x="4620" y="2766"/>
                      </a:lnTo>
                      <a:lnTo>
                        <a:pt x="4742" y="2705"/>
                      </a:lnTo>
                      <a:lnTo>
                        <a:pt x="4681" y="2675"/>
                      </a:lnTo>
                      <a:lnTo>
                        <a:pt x="4590" y="2614"/>
                      </a:lnTo>
                      <a:lnTo>
                        <a:pt x="183" y="9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7" name="Google Shape;15867;p22"/>
                <p:cNvSpPr/>
                <p:nvPr/>
              </p:nvSpPr>
              <p:spPr>
                <a:xfrm>
                  <a:off x="-7398800" y="13841675"/>
                  <a:ext cx="199875" cy="117800"/>
                </a:xfrm>
                <a:custGeom>
                  <a:avLst/>
                  <a:gdLst/>
                  <a:ahLst/>
                  <a:cxnLst/>
                  <a:rect l="l" t="t" r="r" b="b"/>
                  <a:pathLst>
                    <a:path w="7995" h="4712" extrusionOk="0">
                      <a:moveTo>
                        <a:pt x="7933" y="1"/>
                      </a:moveTo>
                      <a:lnTo>
                        <a:pt x="4864" y="1794"/>
                      </a:lnTo>
                      <a:lnTo>
                        <a:pt x="4772" y="1885"/>
                      </a:lnTo>
                      <a:lnTo>
                        <a:pt x="4742" y="1915"/>
                      </a:lnTo>
                      <a:lnTo>
                        <a:pt x="4620" y="1976"/>
                      </a:lnTo>
                      <a:lnTo>
                        <a:pt x="4560" y="2007"/>
                      </a:lnTo>
                      <a:lnTo>
                        <a:pt x="152" y="4560"/>
                      </a:lnTo>
                      <a:lnTo>
                        <a:pt x="61" y="4590"/>
                      </a:lnTo>
                      <a:lnTo>
                        <a:pt x="0" y="4651"/>
                      </a:lnTo>
                      <a:lnTo>
                        <a:pt x="31" y="4712"/>
                      </a:lnTo>
                      <a:lnTo>
                        <a:pt x="122" y="4681"/>
                      </a:lnTo>
                      <a:lnTo>
                        <a:pt x="183" y="4651"/>
                      </a:lnTo>
                      <a:lnTo>
                        <a:pt x="4590" y="2098"/>
                      </a:lnTo>
                      <a:lnTo>
                        <a:pt x="4681" y="2067"/>
                      </a:lnTo>
                      <a:lnTo>
                        <a:pt x="4712" y="2037"/>
                      </a:lnTo>
                      <a:lnTo>
                        <a:pt x="4833" y="1946"/>
                      </a:lnTo>
                      <a:lnTo>
                        <a:pt x="4894" y="1915"/>
                      </a:lnTo>
                      <a:lnTo>
                        <a:pt x="7994" y="122"/>
                      </a:lnTo>
                      <a:cubicBezTo>
                        <a:pt x="7994" y="92"/>
                        <a:pt x="7933" y="61"/>
                        <a:pt x="7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8" name="Google Shape;15868;p22"/>
                <p:cNvSpPr/>
                <p:nvPr/>
              </p:nvSpPr>
              <p:spPr>
                <a:xfrm>
                  <a:off x="-7319775" y="13521775"/>
                  <a:ext cx="38025" cy="90450"/>
                </a:xfrm>
                <a:custGeom>
                  <a:avLst/>
                  <a:gdLst/>
                  <a:ahLst/>
                  <a:cxnLst/>
                  <a:rect l="l" t="t" r="r" b="b"/>
                  <a:pathLst>
                    <a:path w="1521" h="3618" extrusionOk="0">
                      <a:moveTo>
                        <a:pt x="547" y="0"/>
                      </a:moveTo>
                      <a:lnTo>
                        <a:pt x="0" y="1003"/>
                      </a:lnTo>
                      <a:lnTo>
                        <a:pt x="31" y="1003"/>
                      </a:lnTo>
                      <a:lnTo>
                        <a:pt x="63" y="1060"/>
                      </a:lnTo>
                      <a:lnTo>
                        <a:pt x="669" y="30"/>
                      </a:lnTo>
                      <a:cubicBezTo>
                        <a:pt x="639" y="30"/>
                        <a:pt x="608" y="30"/>
                        <a:pt x="547" y="0"/>
                      </a:cubicBezTo>
                      <a:close/>
                      <a:moveTo>
                        <a:pt x="63" y="1060"/>
                      </a:moveTo>
                      <a:lnTo>
                        <a:pt x="61" y="1064"/>
                      </a:lnTo>
                      <a:lnTo>
                        <a:pt x="1520" y="3617"/>
                      </a:lnTo>
                      <a:lnTo>
                        <a:pt x="63" y="106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9" name="Google Shape;15869;p22"/>
                <p:cNvSpPr/>
                <p:nvPr/>
              </p:nvSpPr>
              <p:spPr>
                <a:xfrm>
                  <a:off x="-7280275" y="13543800"/>
                  <a:ext cx="38800" cy="69175"/>
                </a:xfrm>
                <a:custGeom>
                  <a:avLst/>
                  <a:gdLst/>
                  <a:ahLst/>
                  <a:cxnLst/>
                  <a:rect l="l" t="t" r="r" b="b"/>
                  <a:pathLst>
                    <a:path w="1552" h="2767" extrusionOk="0">
                      <a:moveTo>
                        <a:pt x="1338" y="0"/>
                      </a:moveTo>
                      <a:lnTo>
                        <a:pt x="1460" y="213"/>
                      </a:lnTo>
                      <a:lnTo>
                        <a:pt x="1" y="2766"/>
                      </a:lnTo>
                      <a:lnTo>
                        <a:pt x="1" y="2766"/>
                      </a:lnTo>
                      <a:lnTo>
                        <a:pt x="1521" y="152"/>
                      </a:lnTo>
                      <a:lnTo>
                        <a:pt x="1551" y="152"/>
                      </a:lnTo>
                      <a:lnTo>
                        <a:pt x="1521" y="122"/>
                      </a:lnTo>
                      <a:cubicBezTo>
                        <a:pt x="1460" y="61"/>
                        <a:pt x="1399" y="31"/>
                        <a:pt x="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0" name="Google Shape;15870;p22"/>
                <p:cNvSpPr/>
                <p:nvPr/>
              </p:nvSpPr>
              <p:spPr>
                <a:xfrm>
                  <a:off x="-7279500" y="13621300"/>
                  <a:ext cx="39525" cy="130725"/>
                </a:xfrm>
                <a:custGeom>
                  <a:avLst/>
                  <a:gdLst/>
                  <a:ahLst/>
                  <a:cxnLst/>
                  <a:rect l="l" t="t" r="r" b="b"/>
                  <a:pathLst>
                    <a:path w="1581" h="5229" extrusionOk="0">
                      <a:moveTo>
                        <a:pt x="0" y="1"/>
                      </a:moveTo>
                      <a:lnTo>
                        <a:pt x="1449" y="2573"/>
                      </a:lnTo>
                      <a:lnTo>
                        <a:pt x="1459" y="2554"/>
                      </a:lnTo>
                      <a:lnTo>
                        <a:pt x="0" y="1"/>
                      </a:lnTo>
                      <a:close/>
                      <a:moveTo>
                        <a:pt x="1449" y="2573"/>
                      </a:moveTo>
                      <a:lnTo>
                        <a:pt x="0" y="5107"/>
                      </a:lnTo>
                      <a:lnTo>
                        <a:pt x="0" y="5229"/>
                      </a:lnTo>
                      <a:lnTo>
                        <a:pt x="92" y="5168"/>
                      </a:lnTo>
                      <a:lnTo>
                        <a:pt x="1581" y="2645"/>
                      </a:lnTo>
                      <a:lnTo>
                        <a:pt x="1490" y="2645"/>
                      </a:lnTo>
                      <a:lnTo>
                        <a:pt x="1449"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1" name="Google Shape;15871;p22"/>
                <p:cNvSpPr/>
                <p:nvPr/>
              </p:nvSpPr>
              <p:spPr>
                <a:xfrm>
                  <a:off x="-7321300" y="13621300"/>
                  <a:ext cx="39550" cy="130725"/>
                </a:xfrm>
                <a:custGeom>
                  <a:avLst/>
                  <a:gdLst/>
                  <a:ahLst/>
                  <a:cxnLst/>
                  <a:rect l="l" t="t" r="r" b="b"/>
                  <a:pathLst>
                    <a:path w="1582" h="5229" extrusionOk="0">
                      <a:moveTo>
                        <a:pt x="1581" y="1"/>
                      </a:moveTo>
                      <a:lnTo>
                        <a:pt x="122" y="2554"/>
                      </a:lnTo>
                      <a:lnTo>
                        <a:pt x="133" y="2573"/>
                      </a:lnTo>
                      <a:lnTo>
                        <a:pt x="1581" y="1"/>
                      </a:lnTo>
                      <a:close/>
                      <a:moveTo>
                        <a:pt x="133" y="2573"/>
                      </a:moveTo>
                      <a:lnTo>
                        <a:pt x="92" y="2645"/>
                      </a:lnTo>
                      <a:lnTo>
                        <a:pt x="1" y="2645"/>
                      </a:lnTo>
                      <a:lnTo>
                        <a:pt x="1490" y="5168"/>
                      </a:lnTo>
                      <a:lnTo>
                        <a:pt x="1581" y="5229"/>
                      </a:lnTo>
                      <a:lnTo>
                        <a:pt x="1581" y="5107"/>
                      </a:lnTo>
                      <a:lnTo>
                        <a:pt x="133"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2" name="Google Shape;15872;p22"/>
                <p:cNvSpPr/>
                <p:nvPr/>
              </p:nvSpPr>
              <p:spPr>
                <a:xfrm>
                  <a:off x="-7281025" y="13755800"/>
                  <a:ext cx="775" cy="800"/>
                </a:xfrm>
                <a:custGeom>
                  <a:avLst/>
                  <a:gdLst/>
                  <a:ahLst/>
                  <a:cxnLst/>
                  <a:rect l="l" t="t" r="r" b="b"/>
                  <a:pathLst>
                    <a:path w="31" h="32" extrusionOk="0">
                      <a:moveTo>
                        <a:pt x="1" y="1"/>
                      </a:moveTo>
                      <a:lnTo>
                        <a:pt x="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3" name="Google Shape;15873;p22"/>
                <p:cNvSpPr/>
                <p:nvPr/>
              </p:nvSpPr>
              <p:spPr>
                <a:xfrm>
                  <a:off x="-7398050" y="13551400"/>
                  <a:ext cx="38775" cy="65375"/>
                </a:xfrm>
                <a:custGeom>
                  <a:avLst/>
                  <a:gdLst/>
                  <a:ahLst/>
                  <a:cxnLst/>
                  <a:rect l="l" t="t" r="r" b="b"/>
                  <a:pathLst>
                    <a:path w="1551" h="2615" extrusionOk="0">
                      <a:moveTo>
                        <a:pt x="1" y="0"/>
                      </a:moveTo>
                      <a:lnTo>
                        <a:pt x="1" y="61"/>
                      </a:lnTo>
                      <a:lnTo>
                        <a:pt x="1490" y="2614"/>
                      </a:lnTo>
                      <a:lnTo>
                        <a:pt x="1520" y="2584"/>
                      </a:lnTo>
                      <a:lnTo>
                        <a:pt x="155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4" name="Google Shape;15874;p22"/>
                <p:cNvSpPr/>
                <p:nvPr/>
              </p:nvSpPr>
              <p:spPr>
                <a:xfrm>
                  <a:off x="-7397300" y="13547600"/>
                  <a:ext cx="115550" cy="67650"/>
                </a:xfrm>
                <a:custGeom>
                  <a:avLst/>
                  <a:gdLst/>
                  <a:ahLst/>
                  <a:cxnLst/>
                  <a:rect l="l" t="t" r="r" b="b"/>
                  <a:pathLst>
                    <a:path w="4622" h="2706" extrusionOk="0">
                      <a:moveTo>
                        <a:pt x="123" y="0"/>
                      </a:moveTo>
                      <a:lnTo>
                        <a:pt x="1" y="31"/>
                      </a:lnTo>
                      <a:lnTo>
                        <a:pt x="123" y="122"/>
                      </a:lnTo>
                      <a:lnTo>
                        <a:pt x="3041" y="122"/>
                      </a:lnTo>
                      <a:lnTo>
                        <a:pt x="4530" y="2645"/>
                      </a:lnTo>
                      <a:lnTo>
                        <a:pt x="4621" y="2706"/>
                      </a:lnTo>
                      <a:lnTo>
                        <a:pt x="4621" y="2584"/>
                      </a:lnTo>
                      <a:lnTo>
                        <a:pt x="31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5" name="Google Shape;15875;p22"/>
                <p:cNvSpPr/>
                <p:nvPr/>
              </p:nvSpPr>
              <p:spPr>
                <a:xfrm>
                  <a:off x="-7401850" y="13547600"/>
                  <a:ext cx="2300" cy="775"/>
                </a:xfrm>
                <a:custGeom>
                  <a:avLst/>
                  <a:gdLst/>
                  <a:ahLst/>
                  <a:cxnLst/>
                  <a:rect l="l" t="t" r="r" b="b"/>
                  <a:pathLst>
                    <a:path w="92" h="31" extrusionOk="0">
                      <a:moveTo>
                        <a:pt x="1" y="0"/>
                      </a:moveTo>
                      <a:lnTo>
                        <a:pt x="31"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6" name="Google Shape;15876;p22"/>
                <p:cNvSpPr/>
                <p:nvPr/>
              </p:nvSpPr>
              <p:spPr>
                <a:xfrm>
                  <a:off x="-7201225" y="13616750"/>
                  <a:ext cx="9125" cy="18250"/>
                </a:xfrm>
                <a:custGeom>
                  <a:avLst/>
                  <a:gdLst/>
                  <a:ahLst/>
                  <a:cxnLst/>
                  <a:rect l="l" t="t" r="r" b="b"/>
                  <a:pathLst>
                    <a:path w="365" h="730" extrusionOk="0">
                      <a:moveTo>
                        <a:pt x="61" y="0"/>
                      </a:moveTo>
                      <a:lnTo>
                        <a:pt x="0" y="31"/>
                      </a:lnTo>
                      <a:lnTo>
                        <a:pt x="365" y="730"/>
                      </a:lnTo>
                      <a:lnTo>
                        <a:pt x="365" y="548"/>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7" name="Google Shape;15877;p22"/>
                <p:cNvSpPr/>
                <p:nvPr/>
              </p:nvSpPr>
              <p:spPr>
                <a:xfrm>
                  <a:off x="-7279500" y="13619800"/>
                  <a:ext cx="73725" cy="67650"/>
                </a:xfrm>
                <a:custGeom>
                  <a:avLst/>
                  <a:gdLst/>
                  <a:ahLst/>
                  <a:cxnLst/>
                  <a:rect l="l" t="t" r="r" b="b"/>
                  <a:pathLst>
                    <a:path w="2949" h="2706" extrusionOk="0">
                      <a:moveTo>
                        <a:pt x="0" y="0"/>
                      </a:moveTo>
                      <a:lnTo>
                        <a:pt x="0" y="122"/>
                      </a:lnTo>
                      <a:lnTo>
                        <a:pt x="1520" y="2705"/>
                      </a:lnTo>
                      <a:lnTo>
                        <a:pt x="2858" y="2705"/>
                      </a:lnTo>
                      <a:cubicBezTo>
                        <a:pt x="2888" y="2644"/>
                        <a:pt x="2888" y="2614"/>
                        <a:pt x="2949" y="2584"/>
                      </a:cubicBezTo>
                      <a:lnTo>
                        <a:pt x="1611" y="2584"/>
                      </a:lnTo>
                      <a:lnTo>
                        <a:pt x="122" y="3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8" name="Google Shape;15878;p22"/>
                <p:cNvSpPr/>
                <p:nvPr/>
              </p:nvSpPr>
              <p:spPr>
                <a:xfrm>
                  <a:off x="-7398050" y="13616000"/>
                  <a:ext cx="114775" cy="67650"/>
                </a:xfrm>
                <a:custGeom>
                  <a:avLst/>
                  <a:gdLst/>
                  <a:ahLst/>
                  <a:cxnLst/>
                  <a:rect l="l" t="t" r="r" b="b"/>
                  <a:pathLst>
                    <a:path w="4591" h="2706" extrusionOk="0">
                      <a:moveTo>
                        <a:pt x="1520" y="0"/>
                      </a:moveTo>
                      <a:lnTo>
                        <a:pt x="1490" y="30"/>
                      </a:lnTo>
                      <a:lnTo>
                        <a:pt x="1" y="2584"/>
                      </a:lnTo>
                      <a:lnTo>
                        <a:pt x="1" y="2644"/>
                      </a:lnTo>
                      <a:lnTo>
                        <a:pt x="1" y="2705"/>
                      </a:lnTo>
                      <a:lnTo>
                        <a:pt x="92" y="2644"/>
                      </a:lnTo>
                      <a:lnTo>
                        <a:pt x="1551" y="122"/>
                      </a:lnTo>
                      <a:lnTo>
                        <a:pt x="4499" y="122"/>
                      </a:lnTo>
                      <a:lnTo>
                        <a:pt x="4590" y="30"/>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9" name="Google Shape;15879;p22"/>
                <p:cNvSpPr/>
                <p:nvPr/>
              </p:nvSpPr>
              <p:spPr>
                <a:xfrm>
                  <a:off x="-7397300" y="13619800"/>
                  <a:ext cx="115550" cy="67650"/>
                </a:xfrm>
                <a:custGeom>
                  <a:avLst/>
                  <a:gdLst/>
                  <a:ahLst/>
                  <a:cxnLst/>
                  <a:rect l="l" t="t" r="r" b="b"/>
                  <a:pathLst>
                    <a:path w="4622" h="2706" extrusionOk="0">
                      <a:moveTo>
                        <a:pt x="4621" y="0"/>
                      </a:moveTo>
                      <a:lnTo>
                        <a:pt x="4530" y="30"/>
                      </a:lnTo>
                      <a:lnTo>
                        <a:pt x="3041" y="2584"/>
                      </a:lnTo>
                      <a:lnTo>
                        <a:pt x="123" y="2584"/>
                      </a:lnTo>
                      <a:lnTo>
                        <a:pt x="1" y="2614"/>
                      </a:lnTo>
                      <a:lnTo>
                        <a:pt x="123" y="2705"/>
                      </a:lnTo>
                      <a:lnTo>
                        <a:pt x="3132" y="2705"/>
                      </a:lnTo>
                      <a:lnTo>
                        <a:pt x="4621" y="61"/>
                      </a:lnTo>
                      <a:lnTo>
                        <a:pt x="4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0" name="Google Shape;15880;p22"/>
                <p:cNvSpPr/>
                <p:nvPr/>
              </p:nvSpPr>
              <p:spPr>
                <a:xfrm>
                  <a:off x="-7401850" y="13685150"/>
                  <a:ext cx="775" cy="2300"/>
                </a:xfrm>
                <a:custGeom>
                  <a:avLst/>
                  <a:gdLst/>
                  <a:ahLst/>
                  <a:cxnLst/>
                  <a:rect l="l" t="t" r="r" b="b"/>
                  <a:pathLst>
                    <a:path w="31" h="92" extrusionOk="0">
                      <a:moveTo>
                        <a:pt x="31" y="0"/>
                      </a:moveTo>
                      <a:lnTo>
                        <a:pt x="1" y="91"/>
                      </a:lnTo>
                      <a:lnTo>
                        <a:pt x="31" y="91"/>
                      </a:lnTo>
                      <a:lnTo>
                        <a:pt x="31"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1" name="Google Shape;15881;p22"/>
                <p:cNvSpPr/>
                <p:nvPr/>
              </p:nvSpPr>
              <p:spPr>
                <a:xfrm>
                  <a:off x="-7280275" y="13547600"/>
                  <a:ext cx="44100" cy="67650"/>
                </a:xfrm>
                <a:custGeom>
                  <a:avLst/>
                  <a:gdLst/>
                  <a:ahLst/>
                  <a:cxnLst/>
                  <a:rect l="l" t="t" r="r" b="b"/>
                  <a:pathLst>
                    <a:path w="1764" h="2706" extrusionOk="0">
                      <a:moveTo>
                        <a:pt x="1521" y="0"/>
                      </a:moveTo>
                      <a:lnTo>
                        <a:pt x="1" y="2584"/>
                      </a:lnTo>
                      <a:lnTo>
                        <a:pt x="1" y="2706"/>
                      </a:lnTo>
                      <a:lnTo>
                        <a:pt x="92" y="2645"/>
                      </a:lnTo>
                      <a:lnTo>
                        <a:pt x="1551" y="122"/>
                      </a:lnTo>
                      <a:lnTo>
                        <a:pt x="1764" y="122"/>
                      </a:lnTo>
                      <a:cubicBezTo>
                        <a:pt x="1703" y="61"/>
                        <a:pt x="1642" y="31"/>
                        <a:pt x="1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2" name="Google Shape;15882;p22"/>
                <p:cNvSpPr/>
                <p:nvPr/>
              </p:nvSpPr>
              <p:spPr>
                <a:xfrm>
                  <a:off x="-7277975" y="13604600"/>
                  <a:ext cx="82850" cy="12925"/>
                </a:xfrm>
                <a:custGeom>
                  <a:avLst/>
                  <a:gdLst/>
                  <a:ahLst/>
                  <a:cxnLst/>
                  <a:rect l="l" t="t" r="r" b="b"/>
                  <a:pathLst>
                    <a:path w="3314" h="517" extrusionOk="0">
                      <a:moveTo>
                        <a:pt x="3252" y="0"/>
                      </a:moveTo>
                      <a:lnTo>
                        <a:pt x="2979" y="395"/>
                      </a:lnTo>
                      <a:lnTo>
                        <a:pt x="61" y="395"/>
                      </a:lnTo>
                      <a:lnTo>
                        <a:pt x="0" y="486"/>
                      </a:lnTo>
                      <a:lnTo>
                        <a:pt x="61" y="517"/>
                      </a:lnTo>
                      <a:lnTo>
                        <a:pt x="3070" y="517"/>
                      </a:lnTo>
                      <a:lnTo>
                        <a:pt x="3100" y="486"/>
                      </a:lnTo>
                      <a:lnTo>
                        <a:pt x="3313" y="152"/>
                      </a:lnTo>
                      <a:lnTo>
                        <a:pt x="3313" y="61"/>
                      </a:lnTo>
                      <a:cubicBezTo>
                        <a:pt x="3313" y="31"/>
                        <a:pt x="3313" y="31"/>
                        <a:pt x="32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3" name="Google Shape;15883;p22"/>
                <p:cNvSpPr/>
                <p:nvPr/>
              </p:nvSpPr>
              <p:spPr>
                <a:xfrm>
                  <a:off x="-7397300" y="13685150"/>
                  <a:ext cx="70700" cy="41050"/>
                </a:xfrm>
                <a:custGeom>
                  <a:avLst/>
                  <a:gdLst/>
                  <a:ahLst/>
                  <a:cxnLst/>
                  <a:rect l="l" t="t" r="r" b="b"/>
                  <a:pathLst>
                    <a:path w="2828" h="1642" extrusionOk="0">
                      <a:moveTo>
                        <a:pt x="1" y="0"/>
                      </a:moveTo>
                      <a:lnTo>
                        <a:pt x="123" y="91"/>
                      </a:lnTo>
                      <a:lnTo>
                        <a:pt x="2828" y="1641"/>
                      </a:lnTo>
                      <a:lnTo>
                        <a:pt x="2828" y="164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4" name="Google Shape;15884;p22"/>
                <p:cNvSpPr/>
                <p:nvPr/>
              </p:nvSpPr>
              <p:spPr>
                <a:xfrm>
                  <a:off x="-7395775" y="13688950"/>
                  <a:ext cx="95025" cy="55475"/>
                </a:xfrm>
                <a:custGeom>
                  <a:avLst/>
                  <a:gdLst/>
                  <a:ahLst/>
                  <a:cxnLst/>
                  <a:rect l="l" t="t" r="r" b="b"/>
                  <a:pathLst>
                    <a:path w="3801" h="2219" extrusionOk="0">
                      <a:moveTo>
                        <a:pt x="1" y="0"/>
                      </a:moveTo>
                      <a:lnTo>
                        <a:pt x="1" y="0"/>
                      </a:lnTo>
                      <a:lnTo>
                        <a:pt x="3800" y="221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5" name="Google Shape;15885;p22"/>
                <p:cNvSpPr/>
                <p:nvPr/>
              </p:nvSpPr>
              <p:spPr>
                <a:xfrm>
                  <a:off x="-7399575" y="13510375"/>
                  <a:ext cx="65375" cy="174025"/>
                </a:xfrm>
                <a:custGeom>
                  <a:avLst/>
                  <a:gdLst/>
                  <a:ahLst/>
                  <a:cxnLst/>
                  <a:rect l="l" t="t" r="r" b="b"/>
                  <a:pathLst>
                    <a:path w="2615" h="6961" extrusionOk="0">
                      <a:moveTo>
                        <a:pt x="2584" y="0"/>
                      </a:moveTo>
                      <a:lnTo>
                        <a:pt x="62" y="1459"/>
                      </a:lnTo>
                      <a:lnTo>
                        <a:pt x="31" y="1489"/>
                      </a:lnTo>
                      <a:lnTo>
                        <a:pt x="1" y="1489"/>
                      </a:lnTo>
                      <a:lnTo>
                        <a:pt x="1" y="1520"/>
                      </a:lnTo>
                      <a:lnTo>
                        <a:pt x="1" y="1550"/>
                      </a:lnTo>
                      <a:lnTo>
                        <a:pt x="1" y="1641"/>
                      </a:lnTo>
                      <a:lnTo>
                        <a:pt x="1" y="1733"/>
                      </a:lnTo>
                      <a:lnTo>
                        <a:pt x="1" y="6839"/>
                      </a:lnTo>
                      <a:lnTo>
                        <a:pt x="62" y="6961"/>
                      </a:lnTo>
                      <a:lnTo>
                        <a:pt x="92" y="6900"/>
                      </a:lnTo>
                      <a:lnTo>
                        <a:pt x="92" y="6869"/>
                      </a:lnTo>
                      <a:lnTo>
                        <a:pt x="92" y="6809"/>
                      </a:lnTo>
                      <a:lnTo>
                        <a:pt x="92" y="1702"/>
                      </a:lnTo>
                      <a:lnTo>
                        <a:pt x="92" y="1581"/>
                      </a:lnTo>
                      <a:lnTo>
                        <a:pt x="31" y="1550"/>
                      </a:lnTo>
                      <a:lnTo>
                        <a:pt x="62" y="1489"/>
                      </a:lnTo>
                      <a:lnTo>
                        <a:pt x="153" y="1520"/>
                      </a:lnTo>
                      <a:lnTo>
                        <a:pt x="214" y="1489"/>
                      </a:lnTo>
                      <a:lnTo>
                        <a:pt x="2615" y="61"/>
                      </a:lnTo>
                      <a:cubicBezTo>
                        <a:pt x="2615" y="30"/>
                        <a:pt x="2584" y="0"/>
                        <a:pt x="2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6" name="Google Shape;15886;p22"/>
                <p:cNvSpPr/>
                <p:nvPr/>
              </p:nvSpPr>
              <p:spPr>
                <a:xfrm>
                  <a:off x="-7281775" y="13619025"/>
                  <a:ext cx="2300" cy="133775"/>
                </a:xfrm>
                <a:custGeom>
                  <a:avLst/>
                  <a:gdLst/>
                  <a:ahLst/>
                  <a:cxnLst/>
                  <a:rect l="l" t="t" r="r" b="b"/>
                  <a:pathLst>
                    <a:path w="92" h="5351" extrusionOk="0">
                      <a:moveTo>
                        <a:pt x="61" y="1"/>
                      </a:moveTo>
                      <a:lnTo>
                        <a:pt x="0" y="31"/>
                      </a:lnTo>
                      <a:lnTo>
                        <a:pt x="0" y="92"/>
                      </a:lnTo>
                      <a:lnTo>
                        <a:pt x="0" y="5198"/>
                      </a:lnTo>
                      <a:lnTo>
                        <a:pt x="0" y="5320"/>
                      </a:lnTo>
                      <a:lnTo>
                        <a:pt x="31" y="5350"/>
                      </a:lnTo>
                      <a:lnTo>
                        <a:pt x="91" y="5320"/>
                      </a:lnTo>
                      <a:lnTo>
                        <a:pt x="91" y="5198"/>
                      </a:lnTo>
                      <a:lnTo>
                        <a:pt x="91" y="92"/>
                      </a:lnTo>
                      <a:lnTo>
                        <a:pt x="9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7" name="Google Shape;15887;p22"/>
                <p:cNvSpPr/>
                <p:nvPr/>
              </p:nvSpPr>
              <p:spPr>
                <a:xfrm>
                  <a:off x="-7283300" y="13527850"/>
                  <a:ext cx="3050" cy="88175"/>
                </a:xfrm>
                <a:custGeom>
                  <a:avLst/>
                  <a:gdLst/>
                  <a:ahLst/>
                  <a:cxnLst/>
                  <a:rect l="l" t="t" r="r" b="b"/>
                  <a:pathLst>
                    <a:path w="122" h="3527" extrusionOk="0">
                      <a:moveTo>
                        <a:pt x="0" y="0"/>
                      </a:moveTo>
                      <a:lnTo>
                        <a:pt x="0" y="3374"/>
                      </a:lnTo>
                      <a:lnTo>
                        <a:pt x="0" y="3496"/>
                      </a:lnTo>
                      <a:lnTo>
                        <a:pt x="61" y="3496"/>
                      </a:lnTo>
                      <a:lnTo>
                        <a:pt x="92" y="3526"/>
                      </a:lnTo>
                      <a:lnTo>
                        <a:pt x="122" y="3496"/>
                      </a:lnTo>
                      <a:lnTo>
                        <a:pt x="122" y="3374"/>
                      </a:lnTo>
                      <a:lnTo>
                        <a:pt x="122" y="31"/>
                      </a:lnTo>
                      <a:cubicBezTo>
                        <a:pt x="92" y="31"/>
                        <a:pt x="61"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8" name="Google Shape;15888;p22"/>
                <p:cNvSpPr/>
                <p:nvPr/>
              </p:nvSpPr>
              <p:spPr>
                <a:xfrm>
                  <a:off x="-7399575" y="13547600"/>
                  <a:ext cx="119325" cy="69175"/>
                </a:xfrm>
                <a:custGeom>
                  <a:avLst/>
                  <a:gdLst/>
                  <a:ahLst/>
                  <a:cxnLst/>
                  <a:rect l="l" t="t" r="r" b="b"/>
                  <a:pathLst>
                    <a:path w="4773" h="2767" extrusionOk="0">
                      <a:moveTo>
                        <a:pt x="31" y="0"/>
                      </a:moveTo>
                      <a:lnTo>
                        <a:pt x="1" y="61"/>
                      </a:lnTo>
                      <a:lnTo>
                        <a:pt x="62" y="152"/>
                      </a:lnTo>
                      <a:lnTo>
                        <a:pt x="153" y="183"/>
                      </a:lnTo>
                      <a:lnTo>
                        <a:pt x="4560" y="2736"/>
                      </a:lnTo>
                      <a:lnTo>
                        <a:pt x="4651" y="2766"/>
                      </a:lnTo>
                      <a:lnTo>
                        <a:pt x="4773" y="2736"/>
                      </a:lnTo>
                      <a:lnTo>
                        <a:pt x="4712" y="2706"/>
                      </a:lnTo>
                      <a:lnTo>
                        <a:pt x="4621" y="2645"/>
                      </a:lnTo>
                      <a:lnTo>
                        <a:pt x="214" y="122"/>
                      </a:lnTo>
                      <a:lnTo>
                        <a:pt x="92"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9" name="Google Shape;15889;p22"/>
                <p:cNvSpPr/>
                <p:nvPr/>
              </p:nvSpPr>
              <p:spPr>
                <a:xfrm>
                  <a:off x="-7281025" y="13616750"/>
                  <a:ext cx="82850" cy="49425"/>
                </a:xfrm>
                <a:custGeom>
                  <a:avLst/>
                  <a:gdLst/>
                  <a:ahLst/>
                  <a:cxnLst/>
                  <a:rect l="l" t="t" r="r" b="b"/>
                  <a:pathLst>
                    <a:path w="3314" h="1977" extrusionOk="0">
                      <a:moveTo>
                        <a:pt x="122" y="0"/>
                      </a:moveTo>
                      <a:lnTo>
                        <a:pt x="1" y="92"/>
                      </a:lnTo>
                      <a:lnTo>
                        <a:pt x="31" y="122"/>
                      </a:lnTo>
                      <a:lnTo>
                        <a:pt x="122" y="152"/>
                      </a:lnTo>
                      <a:lnTo>
                        <a:pt x="3283" y="1976"/>
                      </a:lnTo>
                      <a:cubicBezTo>
                        <a:pt x="3283" y="1946"/>
                        <a:pt x="3314" y="1885"/>
                        <a:pt x="3314" y="1855"/>
                      </a:cubicBezTo>
                      <a:lnTo>
                        <a:pt x="183" y="6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0" name="Google Shape;15890;p22"/>
                <p:cNvSpPr/>
                <p:nvPr/>
              </p:nvSpPr>
              <p:spPr>
                <a:xfrm>
                  <a:off x="-7398050" y="13575725"/>
                  <a:ext cx="189250" cy="110200"/>
                </a:xfrm>
                <a:custGeom>
                  <a:avLst/>
                  <a:gdLst/>
                  <a:ahLst/>
                  <a:cxnLst/>
                  <a:rect l="l" t="t" r="r" b="b"/>
                  <a:pathLst>
                    <a:path w="7570" h="4408" extrusionOk="0">
                      <a:moveTo>
                        <a:pt x="7478" y="0"/>
                      </a:moveTo>
                      <a:lnTo>
                        <a:pt x="4834" y="1520"/>
                      </a:lnTo>
                      <a:lnTo>
                        <a:pt x="4742" y="1581"/>
                      </a:lnTo>
                      <a:lnTo>
                        <a:pt x="4712" y="1611"/>
                      </a:lnTo>
                      <a:lnTo>
                        <a:pt x="4590" y="1672"/>
                      </a:lnTo>
                      <a:lnTo>
                        <a:pt x="4530" y="1702"/>
                      </a:lnTo>
                      <a:lnTo>
                        <a:pt x="122" y="4255"/>
                      </a:lnTo>
                      <a:lnTo>
                        <a:pt x="31" y="4286"/>
                      </a:lnTo>
                      <a:lnTo>
                        <a:pt x="1" y="4347"/>
                      </a:lnTo>
                      <a:lnTo>
                        <a:pt x="31" y="4377"/>
                      </a:lnTo>
                      <a:lnTo>
                        <a:pt x="122" y="4407"/>
                      </a:lnTo>
                      <a:lnTo>
                        <a:pt x="183" y="4377"/>
                      </a:lnTo>
                      <a:lnTo>
                        <a:pt x="4590" y="1824"/>
                      </a:lnTo>
                      <a:lnTo>
                        <a:pt x="4682" y="1793"/>
                      </a:lnTo>
                      <a:lnTo>
                        <a:pt x="4712" y="1763"/>
                      </a:lnTo>
                      <a:lnTo>
                        <a:pt x="4834" y="1672"/>
                      </a:lnTo>
                      <a:lnTo>
                        <a:pt x="4925" y="1641"/>
                      </a:lnTo>
                      <a:lnTo>
                        <a:pt x="7569" y="91"/>
                      </a:lnTo>
                      <a:lnTo>
                        <a:pt x="74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1" name="Google Shape;15891;p22"/>
                <p:cNvSpPr/>
                <p:nvPr/>
              </p:nvSpPr>
              <p:spPr>
                <a:xfrm>
                  <a:off x="-7359300" y="13752775"/>
                  <a:ext cx="73750" cy="25"/>
                </a:xfrm>
                <a:custGeom>
                  <a:avLst/>
                  <a:gdLst/>
                  <a:ahLst/>
                  <a:cxnLst/>
                  <a:rect l="l" t="t" r="r" b="b"/>
                  <a:pathLst>
                    <a:path w="2950" h="1" extrusionOk="0">
                      <a:moveTo>
                        <a:pt x="1" y="0"/>
                      </a:moveTo>
                      <a:lnTo>
                        <a:pt x="2949" y="0"/>
                      </a:lnTo>
                      <a:lnTo>
                        <a:pt x="29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2" name="Google Shape;15892;p22"/>
                <p:cNvSpPr/>
                <p:nvPr/>
              </p:nvSpPr>
              <p:spPr>
                <a:xfrm>
                  <a:off x="-7401075" y="13685900"/>
                  <a:ext cx="41800" cy="142125"/>
                </a:xfrm>
                <a:custGeom>
                  <a:avLst/>
                  <a:gdLst/>
                  <a:ahLst/>
                  <a:cxnLst/>
                  <a:rect l="l" t="t" r="r" b="b"/>
                  <a:pathLst>
                    <a:path w="1672" h="5685" extrusionOk="0">
                      <a:moveTo>
                        <a:pt x="0" y="0"/>
                      </a:moveTo>
                      <a:lnTo>
                        <a:pt x="0" y="61"/>
                      </a:lnTo>
                      <a:lnTo>
                        <a:pt x="0" y="152"/>
                      </a:lnTo>
                      <a:lnTo>
                        <a:pt x="0" y="5259"/>
                      </a:lnTo>
                      <a:lnTo>
                        <a:pt x="0" y="5411"/>
                      </a:lnTo>
                      <a:lnTo>
                        <a:pt x="0" y="5441"/>
                      </a:lnTo>
                      <a:lnTo>
                        <a:pt x="0" y="5472"/>
                      </a:lnTo>
                      <a:lnTo>
                        <a:pt x="0" y="5563"/>
                      </a:lnTo>
                      <a:lnTo>
                        <a:pt x="0" y="5684"/>
                      </a:lnTo>
                      <a:lnTo>
                        <a:pt x="91" y="5532"/>
                      </a:lnTo>
                      <a:lnTo>
                        <a:pt x="152" y="5441"/>
                      </a:lnTo>
                      <a:lnTo>
                        <a:pt x="213" y="5320"/>
                      </a:lnTo>
                      <a:lnTo>
                        <a:pt x="1672" y="2797"/>
                      </a:lnTo>
                      <a:lnTo>
                        <a:pt x="1641" y="2797"/>
                      </a:lnTo>
                      <a:lnTo>
                        <a:pt x="1611" y="2706"/>
                      </a:lnTo>
                      <a:lnTo>
                        <a:pt x="122" y="5259"/>
                      </a:lnTo>
                      <a:lnTo>
                        <a:pt x="122" y="15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3" name="Google Shape;15893;p22"/>
                <p:cNvSpPr/>
                <p:nvPr/>
              </p:nvSpPr>
              <p:spPr>
                <a:xfrm>
                  <a:off x="-7401075" y="13680575"/>
                  <a:ext cx="3050" cy="3825"/>
                </a:xfrm>
                <a:custGeom>
                  <a:avLst/>
                  <a:gdLst/>
                  <a:ahLst/>
                  <a:cxnLst/>
                  <a:rect l="l" t="t" r="r" b="b"/>
                  <a:pathLst>
                    <a:path w="122" h="153" extrusionOk="0">
                      <a:moveTo>
                        <a:pt x="0" y="1"/>
                      </a:moveTo>
                      <a:lnTo>
                        <a:pt x="0" y="122"/>
                      </a:lnTo>
                      <a:lnTo>
                        <a:pt x="86" y="144"/>
                      </a:lnTo>
                      <a:lnTo>
                        <a:pt x="86" y="144"/>
                      </a:lnTo>
                      <a:lnTo>
                        <a:pt x="0" y="1"/>
                      </a:lnTo>
                      <a:close/>
                      <a:moveTo>
                        <a:pt x="86" y="144"/>
                      </a:moveTo>
                      <a:lnTo>
                        <a:pt x="91" y="153"/>
                      </a:lnTo>
                      <a:lnTo>
                        <a:pt x="122" y="153"/>
                      </a:lnTo>
                      <a:lnTo>
                        <a:pt x="86" y="1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4" name="Google Shape;15894;p22"/>
                <p:cNvSpPr/>
                <p:nvPr/>
              </p:nvSpPr>
              <p:spPr>
                <a:xfrm>
                  <a:off x="-7275700" y="13755800"/>
                  <a:ext cx="6850" cy="25"/>
                </a:xfrm>
                <a:custGeom>
                  <a:avLst/>
                  <a:gdLst/>
                  <a:ahLst/>
                  <a:cxnLst/>
                  <a:rect l="l" t="t" r="r" b="b"/>
                  <a:pathLst>
                    <a:path w="274" h="1" extrusionOk="0">
                      <a:moveTo>
                        <a:pt x="0" y="1"/>
                      </a:moveTo>
                      <a:lnTo>
                        <a:pt x="274" y="1"/>
                      </a:lnTo>
                      <a:lnTo>
                        <a:pt x="2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5" name="Google Shape;15895;p22"/>
                <p:cNvSpPr/>
                <p:nvPr/>
              </p:nvSpPr>
              <p:spPr>
                <a:xfrm>
                  <a:off x="-7275700" y="13752775"/>
                  <a:ext cx="6850" cy="25"/>
                </a:xfrm>
                <a:custGeom>
                  <a:avLst/>
                  <a:gdLst/>
                  <a:ahLst/>
                  <a:cxnLst/>
                  <a:rect l="l" t="t" r="r" b="b"/>
                  <a:pathLst>
                    <a:path w="274" h="1" extrusionOk="0">
                      <a:moveTo>
                        <a:pt x="274" y="0"/>
                      </a:moveTo>
                      <a:lnTo>
                        <a:pt x="274" y="0"/>
                      </a:ln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6" name="Google Shape;15896;p22"/>
                <p:cNvSpPr/>
                <p:nvPr/>
              </p:nvSpPr>
              <p:spPr>
                <a:xfrm>
                  <a:off x="-7402600" y="13682100"/>
                  <a:ext cx="121600" cy="73725"/>
                </a:xfrm>
                <a:custGeom>
                  <a:avLst/>
                  <a:gdLst/>
                  <a:ahLst/>
                  <a:cxnLst/>
                  <a:rect l="l" t="t" r="r" b="b"/>
                  <a:pathLst>
                    <a:path w="4864" h="2949" extrusionOk="0">
                      <a:moveTo>
                        <a:pt x="0" y="0"/>
                      </a:moveTo>
                      <a:lnTo>
                        <a:pt x="61" y="122"/>
                      </a:lnTo>
                      <a:lnTo>
                        <a:pt x="61" y="152"/>
                      </a:lnTo>
                      <a:lnTo>
                        <a:pt x="183" y="304"/>
                      </a:lnTo>
                      <a:lnTo>
                        <a:pt x="1672" y="2858"/>
                      </a:lnTo>
                      <a:lnTo>
                        <a:pt x="1702" y="2949"/>
                      </a:lnTo>
                      <a:lnTo>
                        <a:pt x="4681" y="2949"/>
                      </a:lnTo>
                      <a:lnTo>
                        <a:pt x="4772" y="2858"/>
                      </a:lnTo>
                      <a:lnTo>
                        <a:pt x="4681" y="2827"/>
                      </a:lnTo>
                      <a:lnTo>
                        <a:pt x="1733" y="2827"/>
                      </a:lnTo>
                      <a:lnTo>
                        <a:pt x="274" y="274"/>
                      </a:lnTo>
                      <a:lnTo>
                        <a:pt x="4073" y="2493"/>
                      </a:lnTo>
                      <a:lnTo>
                        <a:pt x="4681" y="2827"/>
                      </a:lnTo>
                      <a:lnTo>
                        <a:pt x="4864" y="2827"/>
                      </a:lnTo>
                      <a:lnTo>
                        <a:pt x="4833" y="2797"/>
                      </a:lnTo>
                      <a:lnTo>
                        <a:pt x="4742" y="2736"/>
                      </a:lnTo>
                      <a:lnTo>
                        <a:pt x="3040" y="1763"/>
                      </a:lnTo>
                      <a:lnTo>
                        <a:pt x="213" y="122"/>
                      </a:lnTo>
                      <a:lnTo>
                        <a:pt x="183" y="92"/>
                      </a:lnTo>
                      <a:lnTo>
                        <a:pt x="61" y="6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7" name="Google Shape;15897;p22"/>
                <p:cNvSpPr/>
                <p:nvPr/>
              </p:nvSpPr>
              <p:spPr>
                <a:xfrm>
                  <a:off x="-7285575" y="13752775"/>
                  <a:ext cx="4575" cy="775"/>
                </a:xfrm>
                <a:custGeom>
                  <a:avLst/>
                  <a:gdLst/>
                  <a:ahLst/>
                  <a:cxnLst/>
                  <a:rect l="l" t="t" r="r" b="b"/>
                  <a:pathLst>
                    <a:path w="183" h="31" extrusionOk="0">
                      <a:moveTo>
                        <a:pt x="0" y="0"/>
                      </a:moveTo>
                      <a:lnTo>
                        <a:pt x="91" y="3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8" name="Google Shape;15898;p22"/>
                <p:cNvSpPr/>
                <p:nvPr/>
              </p:nvSpPr>
              <p:spPr>
                <a:xfrm>
                  <a:off x="-7281025" y="13755800"/>
                  <a:ext cx="11425" cy="6100"/>
                </a:xfrm>
                <a:custGeom>
                  <a:avLst/>
                  <a:gdLst/>
                  <a:ahLst/>
                  <a:cxnLst/>
                  <a:rect l="l" t="t" r="r" b="b"/>
                  <a:pathLst>
                    <a:path w="457" h="244" extrusionOk="0">
                      <a:moveTo>
                        <a:pt x="1" y="1"/>
                      </a:moveTo>
                      <a:lnTo>
                        <a:pt x="61" y="31"/>
                      </a:lnTo>
                      <a:lnTo>
                        <a:pt x="153" y="62"/>
                      </a:lnTo>
                      <a:lnTo>
                        <a:pt x="456" y="244"/>
                      </a:lnTo>
                      <a:lnTo>
                        <a:pt x="456" y="122"/>
                      </a:lnTo>
                      <a:lnTo>
                        <a:pt x="365" y="92"/>
                      </a:lnTo>
                      <a:lnTo>
                        <a:pt x="1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9" name="Google Shape;15899;p22"/>
                <p:cNvSpPr/>
                <p:nvPr/>
              </p:nvSpPr>
              <p:spPr>
                <a:xfrm>
                  <a:off x="-7285575" y="13735300"/>
                  <a:ext cx="34200" cy="20525"/>
                </a:xfrm>
                <a:custGeom>
                  <a:avLst/>
                  <a:gdLst/>
                  <a:ahLst/>
                  <a:cxnLst/>
                  <a:rect l="l" t="t" r="r" b="b"/>
                  <a:pathLst>
                    <a:path w="1368" h="821" extrusionOk="0">
                      <a:moveTo>
                        <a:pt x="1368" y="0"/>
                      </a:moveTo>
                      <a:lnTo>
                        <a:pt x="335" y="578"/>
                      </a:lnTo>
                      <a:lnTo>
                        <a:pt x="243" y="608"/>
                      </a:lnTo>
                      <a:lnTo>
                        <a:pt x="183" y="699"/>
                      </a:lnTo>
                      <a:lnTo>
                        <a:pt x="61" y="760"/>
                      </a:lnTo>
                      <a:lnTo>
                        <a:pt x="0" y="821"/>
                      </a:lnTo>
                      <a:lnTo>
                        <a:pt x="669" y="821"/>
                      </a:lnTo>
                      <a:lnTo>
                        <a:pt x="669" y="699"/>
                      </a:lnTo>
                      <a:lnTo>
                        <a:pt x="395" y="699"/>
                      </a:lnTo>
                      <a:lnTo>
                        <a:pt x="669" y="547"/>
                      </a:lnTo>
                      <a:lnTo>
                        <a:pt x="669" y="517"/>
                      </a:lnTo>
                      <a:cubicBezTo>
                        <a:pt x="912" y="365"/>
                        <a:pt x="1155" y="213"/>
                        <a:pt x="1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00" name="Google Shape;15900;p22"/>
              <p:cNvGrpSpPr/>
              <p:nvPr/>
            </p:nvGrpSpPr>
            <p:grpSpPr>
              <a:xfrm>
                <a:off x="6819294" y="-980060"/>
                <a:ext cx="2765529" cy="2767337"/>
                <a:chOff x="-8263575" y="11792250"/>
                <a:chExt cx="1147475" cy="1148225"/>
              </a:xfrm>
            </p:grpSpPr>
            <p:sp>
              <p:nvSpPr>
                <p:cNvPr id="15901" name="Google Shape;15901;p22"/>
                <p:cNvSpPr/>
                <p:nvPr/>
              </p:nvSpPr>
              <p:spPr>
                <a:xfrm>
                  <a:off x="-7925425" y="11793775"/>
                  <a:ext cx="228000" cy="188475"/>
                </a:xfrm>
                <a:custGeom>
                  <a:avLst/>
                  <a:gdLst/>
                  <a:ahLst/>
                  <a:cxnLst/>
                  <a:rect l="l" t="t" r="r" b="b"/>
                  <a:pathLst>
                    <a:path w="9120" h="7539" fill="none" extrusionOk="0">
                      <a:moveTo>
                        <a:pt x="5259" y="7539"/>
                      </a:moveTo>
                      <a:lnTo>
                        <a:pt x="5259" y="7539"/>
                      </a:lnTo>
                      <a:cubicBezTo>
                        <a:pt x="5290" y="7539"/>
                        <a:pt x="5290" y="7539"/>
                        <a:pt x="5320" y="7508"/>
                      </a:cubicBezTo>
                      <a:lnTo>
                        <a:pt x="5411" y="7508"/>
                      </a:lnTo>
                      <a:cubicBezTo>
                        <a:pt x="5928" y="5289"/>
                        <a:pt x="7387" y="3709"/>
                        <a:pt x="9120" y="3496"/>
                      </a:cubicBezTo>
                      <a:cubicBezTo>
                        <a:pt x="7721" y="1277"/>
                        <a:pt x="5533" y="0"/>
                        <a:pt x="3466" y="578"/>
                      </a:cubicBezTo>
                      <a:cubicBezTo>
                        <a:pt x="1430" y="1125"/>
                        <a:pt x="123" y="3314"/>
                        <a:pt x="1" y="5988"/>
                      </a:cubicBezTo>
                      <a:cubicBezTo>
                        <a:pt x="1612" y="5229"/>
                        <a:pt x="3709" y="5897"/>
                        <a:pt x="5259" y="753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2" name="Google Shape;15902;p22"/>
                <p:cNvSpPr/>
                <p:nvPr/>
              </p:nvSpPr>
              <p:spPr>
                <a:xfrm>
                  <a:off x="-7680725" y="12752750"/>
                  <a:ext cx="228000" cy="187725"/>
                </a:xfrm>
                <a:custGeom>
                  <a:avLst/>
                  <a:gdLst/>
                  <a:ahLst/>
                  <a:cxnLst/>
                  <a:rect l="l" t="t" r="r" b="b"/>
                  <a:pathLst>
                    <a:path w="9120" h="7509" fill="none" extrusionOk="0">
                      <a:moveTo>
                        <a:pt x="3861" y="1"/>
                      </a:moveTo>
                      <a:cubicBezTo>
                        <a:pt x="3830" y="1"/>
                        <a:pt x="3830" y="1"/>
                        <a:pt x="3800" y="31"/>
                      </a:cubicBezTo>
                      <a:lnTo>
                        <a:pt x="3709" y="31"/>
                      </a:lnTo>
                      <a:cubicBezTo>
                        <a:pt x="3192" y="2220"/>
                        <a:pt x="1733" y="3831"/>
                        <a:pt x="0" y="4013"/>
                      </a:cubicBezTo>
                      <a:cubicBezTo>
                        <a:pt x="1399" y="6262"/>
                        <a:pt x="3587" y="7508"/>
                        <a:pt x="5654" y="6931"/>
                      </a:cubicBezTo>
                      <a:cubicBezTo>
                        <a:pt x="7691" y="6414"/>
                        <a:pt x="8998" y="4195"/>
                        <a:pt x="9119" y="1551"/>
                      </a:cubicBezTo>
                      <a:cubicBezTo>
                        <a:pt x="7478" y="2280"/>
                        <a:pt x="5411" y="1581"/>
                        <a:pt x="3861" y="1"/>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3" name="Google Shape;15903;p22"/>
                <p:cNvSpPr/>
                <p:nvPr/>
              </p:nvSpPr>
              <p:spPr>
                <a:xfrm>
                  <a:off x="-8135900" y="11918400"/>
                  <a:ext cx="197600" cy="198350"/>
                </a:xfrm>
                <a:custGeom>
                  <a:avLst/>
                  <a:gdLst/>
                  <a:ahLst/>
                  <a:cxnLst/>
                  <a:rect l="l" t="t" r="r" b="b"/>
                  <a:pathLst>
                    <a:path w="7904" h="7934" fill="none" extrusionOk="0">
                      <a:moveTo>
                        <a:pt x="6535" y="6687"/>
                      </a:moveTo>
                      <a:lnTo>
                        <a:pt x="6566" y="6657"/>
                      </a:lnTo>
                      <a:lnTo>
                        <a:pt x="6657" y="6566"/>
                      </a:lnTo>
                      <a:cubicBezTo>
                        <a:pt x="5988" y="4408"/>
                        <a:pt x="6475" y="2280"/>
                        <a:pt x="7903" y="1247"/>
                      </a:cubicBezTo>
                      <a:cubicBezTo>
                        <a:pt x="5593" y="0"/>
                        <a:pt x="3040" y="31"/>
                        <a:pt x="1520" y="1551"/>
                      </a:cubicBezTo>
                      <a:cubicBezTo>
                        <a:pt x="0" y="3070"/>
                        <a:pt x="0" y="5624"/>
                        <a:pt x="1216" y="7934"/>
                      </a:cubicBezTo>
                      <a:cubicBezTo>
                        <a:pt x="2250" y="6505"/>
                        <a:pt x="4377" y="6079"/>
                        <a:pt x="6535" y="668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4" name="Google Shape;15904;p22"/>
                <p:cNvSpPr/>
                <p:nvPr/>
              </p:nvSpPr>
              <p:spPr>
                <a:xfrm>
                  <a:off x="-7439850" y="12616725"/>
                  <a:ext cx="197600" cy="198375"/>
                </a:xfrm>
                <a:custGeom>
                  <a:avLst/>
                  <a:gdLst/>
                  <a:ahLst/>
                  <a:cxnLst/>
                  <a:rect l="l" t="t" r="r" b="b"/>
                  <a:pathLst>
                    <a:path w="7904" h="7935" fill="none" extrusionOk="0">
                      <a:moveTo>
                        <a:pt x="1369" y="1247"/>
                      </a:moveTo>
                      <a:lnTo>
                        <a:pt x="1338" y="1277"/>
                      </a:lnTo>
                      <a:lnTo>
                        <a:pt x="1247" y="1369"/>
                      </a:lnTo>
                      <a:lnTo>
                        <a:pt x="1247" y="1369"/>
                      </a:lnTo>
                      <a:cubicBezTo>
                        <a:pt x="1916" y="3527"/>
                        <a:pt x="1460" y="5654"/>
                        <a:pt x="1" y="6688"/>
                      </a:cubicBezTo>
                      <a:cubicBezTo>
                        <a:pt x="2311" y="7934"/>
                        <a:pt x="4864" y="7904"/>
                        <a:pt x="6384" y="6384"/>
                      </a:cubicBezTo>
                      <a:cubicBezTo>
                        <a:pt x="7904" y="4864"/>
                        <a:pt x="7904" y="2311"/>
                        <a:pt x="6688" y="1"/>
                      </a:cubicBezTo>
                      <a:cubicBezTo>
                        <a:pt x="5654" y="1429"/>
                        <a:pt x="3527" y="1885"/>
                        <a:pt x="1369" y="124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5" name="Google Shape;15905;p22"/>
                <p:cNvSpPr/>
                <p:nvPr/>
              </p:nvSpPr>
              <p:spPr>
                <a:xfrm>
                  <a:off x="-8263575" y="12131175"/>
                  <a:ext cx="188475" cy="227975"/>
                </a:xfrm>
                <a:custGeom>
                  <a:avLst/>
                  <a:gdLst/>
                  <a:ahLst/>
                  <a:cxnLst/>
                  <a:rect l="l" t="t" r="r" b="b"/>
                  <a:pathLst>
                    <a:path w="7539" h="9119" fill="none" extrusionOk="0">
                      <a:moveTo>
                        <a:pt x="7539" y="5350"/>
                      </a:moveTo>
                      <a:lnTo>
                        <a:pt x="7539" y="5350"/>
                      </a:lnTo>
                      <a:lnTo>
                        <a:pt x="7539" y="5289"/>
                      </a:lnTo>
                      <a:lnTo>
                        <a:pt x="7539" y="5259"/>
                      </a:lnTo>
                      <a:cubicBezTo>
                        <a:pt x="5898" y="3678"/>
                        <a:pt x="5259" y="1641"/>
                        <a:pt x="5928" y="0"/>
                      </a:cubicBezTo>
                      <a:cubicBezTo>
                        <a:pt x="3284" y="91"/>
                        <a:pt x="1126" y="1368"/>
                        <a:pt x="548" y="3465"/>
                      </a:cubicBezTo>
                      <a:cubicBezTo>
                        <a:pt x="1" y="5502"/>
                        <a:pt x="1217" y="7721"/>
                        <a:pt x="3466" y="9119"/>
                      </a:cubicBezTo>
                      <a:cubicBezTo>
                        <a:pt x="3740" y="7325"/>
                        <a:pt x="5320" y="5897"/>
                        <a:pt x="7539" y="5350"/>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6" name="Google Shape;15906;p22"/>
                <p:cNvSpPr/>
                <p:nvPr/>
              </p:nvSpPr>
              <p:spPr>
                <a:xfrm>
                  <a:off x="-7303050" y="12375100"/>
                  <a:ext cx="186950" cy="227975"/>
                </a:xfrm>
                <a:custGeom>
                  <a:avLst/>
                  <a:gdLst/>
                  <a:ahLst/>
                  <a:cxnLst/>
                  <a:rect l="l" t="t" r="r" b="b"/>
                  <a:pathLst>
                    <a:path w="7478" h="9119" fill="none" extrusionOk="0">
                      <a:moveTo>
                        <a:pt x="3982" y="0"/>
                      </a:moveTo>
                      <a:cubicBezTo>
                        <a:pt x="3800" y="1763"/>
                        <a:pt x="2219" y="3192"/>
                        <a:pt x="0" y="3739"/>
                      </a:cubicBezTo>
                      <a:lnTo>
                        <a:pt x="0" y="3800"/>
                      </a:lnTo>
                      <a:lnTo>
                        <a:pt x="0" y="3891"/>
                      </a:lnTo>
                      <a:cubicBezTo>
                        <a:pt x="1641" y="5441"/>
                        <a:pt x="2280" y="7508"/>
                        <a:pt x="1550" y="9119"/>
                      </a:cubicBezTo>
                      <a:cubicBezTo>
                        <a:pt x="4225" y="9058"/>
                        <a:pt x="6383" y="7751"/>
                        <a:pt x="6961" y="5684"/>
                      </a:cubicBezTo>
                      <a:cubicBezTo>
                        <a:pt x="7477" y="3617"/>
                        <a:pt x="6231" y="1368"/>
                        <a:pt x="3982" y="0"/>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7" name="Google Shape;15907;p22"/>
                <p:cNvSpPr/>
                <p:nvPr/>
              </p:nvSpPr>
              <p:spPr>
                <a:xfrm>
                  <a:off x="-8262050" y="12375100"/>
                  <a:ext cx="187725" cy="227975"/>
                </a:xfrm>
                <a:custGeom>
                  <a:avLst/>
                  <a:gdLst/>
                  <a:ahLst/>
                  <a:cxnLst/>
                  <a:rect l="l" t="t" r="r" b="b"/>
                  <a:pathLst>
                    <a:path w="7509" h="9119" fill="none" extrusionOk="0">
                      <a:moveTo>
                        <a:pt x="7508" y="3891"/>
                      </a:moveTo>
                      <a:cubicBezTo>
                        <a:pt x="7508" y="3860"/>
                        <a:pt x="7508" y="3860"/>
                        <a:pt x="7478" y="3800"/>
                      </a:cubicBezTo>
                      <a:lnTo>
                        <a:pt x="7478" y="3739"/>
                      </a:lnTo>
                      <a:cubicBezTo>
                        <a:pt x="5259" y="3192"/>
                        <a:pt x="3679" y="1763"/>
                        <a:pt x="3496" y="0"/>
                      </a:cubicBezTo>
                      <a:cubicBezTo>
                        <a:pt x="1247" y="1429"/>
                        <a:pt x="1" y="3617"/>
                        <a:pt x="548" y="5684"/>
                      </a:cubicBezTo>
                      <a:cubicBezTo>
                        <a:pt x="1095" y="7721"/>
                        <a:pt x="3283" y="9028"/>
                        <a:pt x="5958" y="9119"/>
                      </a:cubicBezTo>
                      <a:cubicBezTo>
                        <a:pt x="5198" y="7508"/>
                        <a:pt x="5867" y="5441"/>
                        <a:pt x="7508" y="3891"/>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8" name="Google Shape;15908;p22"/>
                <p:cNvSpPr/>
                <p:nvPr/>
              </p:nvSpPr>
              <p:spPr>
                <a:xfrm>
                  <a:off x="-7303825" y="12130400"/>
                  <a:ext cx="187725" cy="228000"/>
                </a:xfrm>
                <a:custGeom>
                  <a:avLst/>
                  <a:gdLst/>
                  <a:ahLst/>
                  <a:cxnLst/>
                  <a:rect l="l" t="t" r="r" b="b"/>
                  <a:pathLst>
                    <a:path w="7509" h="9120" fill="none" extrusionOk="0">
                      <a:moveTo>
                        <a:pt x="1" y="5229"/>
                      </a:moveTo>
                      <a:cubicBezTo>
                        <a:pt x="1" y="5259"/>
                        <a:pt x="1" y="5259"/>
                        <a:pt x="31" y="5320"/>
                      </a:cubicBezTo>
                      <a:lnTo>
                        <a:pt x="31" y="5381"/>
                      </a:lnTo>
                      <a:cubicBezTo>
                        <a:pt x="2250" y="5928"/>
                        <a:pt x="3831" y="7356"/>
                        <a:pt x="4013" y="9119"/>
                      </a:cubicBezTo>
                      <a:cubicBezTo>
                        <a:pt x="6262" y="7721"/>
                        <a:pt x="7508" y="5502"/>
                        <a:pt x="6961" y="3435"/>
                      </a:cubicBezTo>
                      <a:cubicBezTo>
                        <a:pt x="6414" y="1399"/>
                        <a:pt x="4226" y="122"/>
                        <a:pt x="1551" y="1"/>
                      </a:cubicBezTo>
                      <a:cubicBezTo>
                        <a:pt x="2280" y="1642"/>
                        <a:pt x="1642" y="3679"/>
                        <a:pt x="1" y="522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9" name="Google Shape;15909;p22"/>
                <p:cNvSpPr/>
                <p:nvPr/>
              </p:nvSpPr>
              <p:spPr>
                <a:xfrm>
                  <a:off x="-8138175" y="12616725"/>
                  <a:ext cx="199100" cy="197600"/>
                </a:xfrm>
                <a:custGeom>
                  <a:avLst/>
                  <a:gdLst/>
                  <a:ahLst/>
                  <a:cxnLst/>
                  <a:rect l="l" t="t" r="r" b="b"/>
                  <a:pathLst>
                    <a:path w="7964" h="7904" fill="none" extrusionOk="0">
                      <a:moveTo>
                        <a:pt x="6687" y="1369"/>
                      </a:moveTo>
                      <a:lnTo>
                        <a:pt x="6657" y="1338"/>
                      </a:lnTo>
                      <a:lnTo>
                        <a:pt x="6596" y="1247"/>
                      </a:lnTo>
                      <a:cubicBezTo>
                        <a:pt x="4408" y="1885"/>
                        <a:pt x="2280" y="1429"/>
                        <a:pt x="1277" y="1"/>
                      </a:cubicBezTo>
                      <a:cubicBezTo>
                        <a:pt x="0" y="2311"/>
                        <a:pt x="61" y="4864"/>
                        <a:pt x="1581" y="6384"/>
                      </a:cubicBezTo>
                      <a:cubicBezTo>
                        <a:pt x="3101" y="7904"/>
                        <a:pt x="5623" y="7904"/>
                        <a:pt x="7964" y="6688"/>
                      </a:cubicBezTo>
                      <a:cubicBezTo>
                        <a:pt x="6535" y="5654"/>
                        <a:pt x="6079" y="3527"/>
                        <a:pt x="6687" y="136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0" name="Google Shape;15910;p22"/>
                <p:cNvSpPr/>
                <p:nvPr/>
              </p:nvSpPr>
              <p:spPr>
                <a:xfrm>
                  <a:off x="-7439850" y="11919150"/>
                  <a:ext cx="198375" cy="197600"/>
                </a:xfrm>
                <a:custGeom>
                  <a:avLst/>
                  <a:gdLst/>
                  <a:ahLst/>
                  <a:cxnLst/>
                  <a:rect l="l" t="t" r="r" b="b"/>
                  <a:pathLst>
                    <a:path w="7935" h="7904" fill="none" extrusionOk="0">
                      <a:moveTo>
                        <a:pt x="1247" y="6536"/>
                      </a:moveTo>
                      <a:lnTo>
                        <a:pt x="1308" y="6566"/>
                      </a:lnTo>
                      <a:lnTo>
                        <a:pt x="1369" y="6657"/>
                      </a:lnTo>
                      <a:lnTo>
                        <a:pt x="1369" y="6657"/>
                      </a:lnTo>
                      <a:cubicBezTo>
                        <a:pt x="3557" y="6019"/>
                        <a:pt x="5654" y="6475"/>
                        <a:pt x="6688" y="7904"/>
                      </a:cubicBezTo>
                      <a:cubicBezTo>
                        <a:pt x="7934" y="5594"/>
                        <a:pt x="7904" y="3040"/>
                        <a:pt x="6384" y="1521"/>
                      </a:cubicBezTo>
                      <a:cubicBezTo>
                        <a:pt x="4864" y="1"/>
                        <a:pt x="2311" y="1"/>
                        <a:pt x="1" y="1217"/>
                      </a:cubicBezTo>
                      <a:cubicBezTo>
                        <a:pt x="1460" y="2280"/>
                        <a:pt x="1916" y="4378"/>
                        <a:pt x="1247" y="6536"/>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1" name="Google Shape;15911;p22"/>
                <p:cNvSpPr/>
                <p:nvPr/>
              </p:nvSpPr>
              <p:spPr>
                <a:xfrm>
                  <a:off x="-7926175" y="12753525"/>
                  <a:ext cx="228000" cy="186950"/>
                </a:xfrm>
                <a:custGeom>
                  <a:avLst/>
                  <a:gdLst/>
                  <a:ahLst/>
                  <a:cxnLst/>
                  <a:rect l="l" t="t" r="r" b="b"/>
                  <a:pathLst>
                    <a:path w="9120" h="7478" fill="none" extrusionOk="0">
                      <a:moveTo>
                        <a:pt x="5411" y="0"/>
                      </a:moveTo>
                      <a:lnTo>
                        <a:pt x="5411" y="0"/>
                      </a:lnTo>
                      <a:lnTo>
                        <a:pt x="5320" y="0"/>
                      </a:lnTo>
                      <a:lnTo>
                        <a:pt x="5259" y="0"/>
                      </a:lnTo>
                      <a:cubicBezTo>
                        <a:pt x="3678" y="1611"/>
                        <a:pt x="1642" y="2280"/>
                        <a:pt x="1" y="1550"/>
                      </a:cubicBezTo>
                      <a:cubicBezTo>
                        <a:pt x="92" y="4195"/>
                        <a:pt x="1368" y="6383"/>
                        <a:pt x="3466" y="6961"/>
                      </a:cubicBezTo>
                      <a:cubicBezTo>
                        <a:pt x="5502" y="7477"/>
                        <a:pt x="7721" y="6262"/>
                        <a:pt x="9119" y="4012"/>
                      </a:cubicBezTo>
                      <a:cubicBezTo>
                        <a:pt x="7417" y="3800"/>
                        <a:pt x="5928" y="2158"/>
                        <a:pt x="5411" y="0"/>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2" name="Google Shape;15912;p22"/>
                <p:cNvSpPr/>
                <p:nvPr/>
              </p:nvSpPr>
              <p:spPr>
                <a:xfrm>
                  <a:off x="-7680725" y="11792250"/>
                  <a:ext cx="226475" cy="187725"/>
                </a:xfrm>
                <a:custGeom>
                  <a:avLst/>
                  <a:gdLst/>
                  <a:ahLst/>
                  <a:cxnLst/>
                  <a:rect l="l" t="t" r="r" b="b"/>
                  <a:pathLst>
                    <a:path w="9059" h="7509" fill="none" extrusionOk="0">
                      <a:moveTo>
                        <a:pt x="3709" y="7508"/>
                      </a:moveTo>
                      <a:lnTo>
                        <a:pt x="3800" y="7508"/>
                      </a:lnTo>
                      <a:lnTo>
                        <a:pt x="3830" y="7508"/>
                      </a:lnTo>
                      <a:lnTo>
                        <a:pt x="3830" y="7508"/>
                      </a:lnTo>
                      <a:cubicBezTo>
                        <a:pt x="5380" y="5897"/>
                        <a:pt x="7447" y="5229"/>
                        <a:pt x="9058" y="5928"/>
                      </a:cubicBezTo>
                      <a:cubicBezTo>
                        <a:pt x="8998" y="3253"/>
                        <a:pt x="7691" y="1095"/>
                        <a:pt x="5654" y="517"/>
                      </a:cubicBezTo>
                      <a:cubicBezTo>
                        <a:pt x="3587" y="1"/>
                        <a:pt x="1368" y="1217"/>
                        <a:pt x="0" y="3466"/>
                      </a:cubicBezTo>
                      <a:cubicBezTo>
                        <a:pt x="1733" y="3709"/>
                        <a:pt x="3192" y="5350"/>
                        <a:pt x="3709" y="750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3" name="Google Shape;15913;p22"/>
                <p:cNvSpPr/>
                <p:nvPr/>
              </p:nvSpPr>
              <p:spPr>
                <a:xfrm>
                  <a:off x="-7769625" y="12286950"/>
                  <a:ext cx="161100" cy="159600"/>
                </a:xfrm>
                <a:custGeom>
                  <a:avLst/>
                  <a:gdLst/>
                  <a:ahLst/>
                  <a:cxnLst/>
                  <a:rect l="l" t="t" r="r" b="b"/>
                  <a:pathLst>
                    <a:path w="6444" h="6384" fill="none" extrusionOk="0">
                      <a:moveTo>
                        <a:pt x="6018" y="2432"/>
                      </a:moveTo>
                      <a:cubicBezTo>
                        <a:pt x="6444" y="3952"/>
                        <a:pt x="5532" y="5563"/>
                        <a:pt x="3952" y="5958"/>
                      </a:cubicBezTo>
                      <a:cubicBezTo>
                        <a:pt x="2432" y="6383"/>
                        <a:pt x="851" y="5471"/>
                        <a:pt x="426" y="3921"/>
                      </a:cubicBezTo>
                      <a:cubicBezTo>
                        <a:pt x="0" y="2401"/>
                        <a:pt x="912" y="790"/>
                        <a:pt x="2493" y="395"/>
                      </a:cubicBezTo>
                      <a:cubicBezTo>
                        <a:pt x="4012" y="0"/>
                        <a:pt x="5593" y="912"/>
                        <a:pt x="6018" y="2432"/>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4" name="Google Shape;15914;p22"/>
                <p:cNvSpPr/>
                <p:nvPr/>
              </p:nvSpPr>
              <p:spPr>
                <a:xfrm>
                  <a:off x="-7792425" y="11881150"/>
                  <a:ext cx="203675" cy="292600"/>
                </a:xfrm>
                <a:custGeom>
                  <a:avLst/>
                  <a:gdLst/>
                  <a:ahLst/>
                  <a:cxnLst/>
                  <a:rect l="l" t="t" r="r" b="b"/>
                  <a:pathLst>
                    <a:path w="8147" h="11704" fill="none" extrusionOk="0">
                      <a:moveTo>
                        <a:pt x="3557" y="9576"/>
                      </a:moveTo>
                      <a:cubicBezTo>
                        <a:pt x="3739" y="10275"/>
                        <a:pt x="3860" y="11004"/>
                        <a:pt x="3952" y="11703"/>
                      </a:cubicBezTo>
                      <a:lnTo>
                        <a:pt x="4104" y="11703"/>
                      </a:lnTo>
                      <a:lnTo>
                        <a:pt x="4256" y="11703"/>
                      </a:lnTo>
                      <a:cubicBezTo>
                        <a:pt x="4377" y="10974"/>
                        <a:pt x="4499" y="10275"/>
                        <a:pt x="4681" y="9576"/>
                      </a:cubicBezTo>
                      <a:cubicBezTo>
                        <a:pt x="5775" y="5442"/>
                        <a:pt x="7113" y="3800"/>
                        <a:pt x="8146" y="4013"/>
                      </a:cubicBezTo>
                      <a:cubicBezTo>
                        <a:pt x="7569" y="1673"/>
                        <a:pt x="5988" y="1"/>
                        <a:pt x="4073" y="1"/>
                      </a:cubicBezTo>
                      <a:cubicBezTo>
                        <a:pt x="2189" y="1"/>
                        <a:pt x="578" y="1673"/>
                        <a:pt x="0" y="4013"/>
                      </a:cubicBezTo>
                      <a:cubicBezTo>
                        <a:pt x="1125" y="3770"/>
                        <a:pt x="2432" y="5411"/>
                        <a:pt x="3557" y="9576"/>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5" name="Google Shape;15915;p22"/>
                <p:cNvSpPr/>
                <p:nvPr/>
              </p:nvSpPr>
              <p:spPr>
                <a:xfrm>
                  <a:off x="-7790150" y="12559750"/>
                  <a:ext cx="202925" cy="292575"/>
                </a:xfrm>
                <a:custGeom>
                  <a:avLst/>
                  <a:gdLst/>
                  <a:ahLst/>
                  <a:cxnLst/>
                  <a:rect l="l" t="t" r="r" b="b"/>
                  <a:pathLst>
                    <a:path w="8117" h="11703" fill="none" extrusionOk="0">
                      <a:moveTo>
                        <a:pt x="4590" y="2128"/>
                      </a:moveTo>
                      <a:cubicBezTo>
                        <a:pt x="4408" y="1429"/>
                        <a:pt x="4286" y="699"/>
                        <a:pt x="4165" y="0"/>
                      </a:cubicBezTo>
                      <a:lnTo>
                        <a:pt x="4013" y="0"/>
                      </a:lnTo>
                      <a:lnTo>
                        <a:pt x="3861" y="0"/>
                      </a:lnTo>
                      <a:cubicBezTo>
                        <a:pt x="3769" y="730"/>
                        <a:pt x="3648" y="1429"/>
                        <a:pt x="3466" y="2128"/>
                      </a:cubicBezTo>
                      <a:cubicBezTo>
                        <a:pt x="2341" y="6262"/>
                        <a:pt x="1034" y="7903"/>
                        <a:pt x="0" y="7721"/>
                      </a:cubicBezTo>
                      <a:cubicBezTo>
                        <a:pt x="578" y="10031"/>
                        <a:pt x="2159" y="11703"/>
                        <a:pt x="4073" y="11703"/>
                      </a:cubicBezTo>
                      <a:cubicBezTo>
                        <a:pt x="5958" y="11703"/>
                        <a:pt x="7569" y="10031"/>
                        <a:pt x="8116" y="7721"/>
                      </a:cubicBezTo>
                      <a:cubicBezTo>
                        <a:pt x="7052" y="7933"/>
                        <a:pt x="5745" y="6292"/>
                        <a:pt x="4590" y="212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6" name="Google Shape;15916;p22"/>
                <p:cNvSpPr/>
                <p:nvPr/>
              </p:nvSpPr>
              <p:spPr>
                <a:xfrm>
                  <a:off x="-7986975" y="11922200"/>
                  <a:ext cx="204450" cy="279650"/>
                </a:xfrm>
                <a:custGeom>
                  <a:avLst/>
                  <a:gdLst/>
                  <a:ahLst/>
                  <a:cxnLst/>
                  <a:rect l="l" t="t" r="r" b="b"/>
                  <a:pathLst>
                    <a:path w="8178" h="11186" fill="none" extrusionOk="0">
                      <a:moveTo>
                        <a:pt x="6475" y="9545"/>
                      </a:moveTo>
                      <a:cubicBezTo>
                        <a:pt x="6962" y="10031"/>
                        <a:pt x="7448" y="10608"/>
                        <a:pt x="7904" y="11186"/>
                      </a:cubicBezTo>
                      <a:cubicBezTo>
                        <a:pt x="7934" y="11125"/>
                        <a:pt x="8025" y="11125"/>
                        <a:pt x="8056" y="11095"/>
                      </a:cubicBezTo>
                      <a:cubicBezTo>
                        <a:pt x="8086" y="11064"/>
                        <a:pt x="8147" y="11064"/>
                        <a:pt x="8177" y="11004"/>
                      </a:cubicBezTo>
                      <a:cubicBezTo>
                        <a:pt x="7904" y="10335"/>
                        <a:pt x="7691" y="9666"/>
                        <a:pt x="7478" y="8967"/>
                      </a:cubicBezTo>
                      <a:cubicBezTo>
                        <a:pt x="6384" y="4772"/>
                        <a:pt x="6688" y="2736"/>
                        <a:pt x="7721" y="2402"/>
                      </a:cubicBezTo>
                      <a:cubicBezTo>
                        <a:pt x="6050" y="639"/>
                        <a:pt x="3831" y="0"/>
                        <a:pt x="2220" y="943"/>
                      </a:cubicBezTo>
                      <a:cubicBezTo>
                        <a:pt x="578" y="1885"/>
                        <a:pt x="1" y="4134"/>
                        <a:pt x="700" y="6444"/>
                      </a:cubicBezTo>
                      <a:cubicBezTo>
                        <a:pt x="1490" y="5745"/>
                        <a:pt x="3436" y="6505"/>
                        <a:pt x="6475" y="9545"/>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7" name="Google Shape;15917;p22"/>
                <p:cNvSpPr/>
                <p:nvPr/>
              </p:nvSpPr>
              <p:spPr>
                <a:xfrm>
                  <a:off x="-7596375" y="12532375"/>
                  <a:ext cx="204425" cy="278925"/>
                </a:xfrm>
                <a:custGeom>
                  <a:avLst/>
                  <a:gdLst/>
                  <a:ahLst/>
                  <a:cxnLst/>
                  <a:rect l="l" t="t" r="r" b="b"/>
                  <a:pathLst>
                    <a:path w="8177" h="11157" fill="none" extrusionOk="0">
                      <a:moveTo>
                        <a:pt x="1702" y="1612"/>
                      </a:moveTo>
                      <a:cubicBezTo>
                        <a:pt x="1216" y="1126"/>
                        <a:pt x="730" y="548"/>
                        <a:pt x="274" y="1"/>
                      </a:cubicBezTo>
                      <a:cubicBezTo>
                        <a:pt x="213" y="31"/>
                        <a:pt x="152" y="31"/>
                        <a:pt x="122" y="62"/>
                      </a:cubicBezTo>
                      <a:cubicBezTo>
                        <a:pt x="92" y="92"/>
                        <a:pt x="31" y="92"/>
                        <a:pt x="0" y="153"/>
                      </a:cubicBezTo>
                      <a:cubicBezTo>
                        <a:pt x="274" y="822"/>
                        <a:pt x="487" y="1521"/>
                        <a:pt x="699" y="2189"/>
                      </a:cubicBezTo>
                      <a:cubicBezTo>
                        <a:pt x="1794" y="6384"/>
                        <a:pt x="1490" y="8421"/>
                        <a:pt x="456" y="8755"/>
                      </a:cubicBezTo>
                      <a:cubicBezTo>
                        <a:pt x="2128" y="10518"/>
                        <a:pt x="4347" y="11156"/>
                        <a:pt x="5958" y="10214"/>
                      </a:cubicBezTo>
                      <a:cubicBezTo>
                        <a:pt x="7599" y="9272"/>
                        <a:pt x="8177" y="7022"/>
                        <a:pt x="7478" y="4712"/>
                      </a:cubicBezTo>
                      <a:cubicBezTo>
                        <a:pt x="6718" y="5411"/>
                        <a:pt x="4742" y="4651"/>
                        <a:pt x="1702" y="1612"/>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8" name="Google Shape;15918;p22"/>
                <p:cNvSpPr/>
                <p:nvPr/>
              </p:nvSpPr>
              <p:spPr>
                <a:xfrm>
                  <a:off x="-8133625" y="12068850"/>
                  <a:ext cx="278900" cy="203675"/>
                </a:xfrm>
                <a:custGeom>
                  <a:avLst/>
                  <a:gdLst/>
                  <a:ahLst/>
                  <a:cxnLst/>
                  <a:rect l="l" t="t" r="r" b="b"/>
                  <a:pathLst>
                    <a:path w="11156" h="8147" fill="none" extrusionOk="0">
                      <a:moveTo>
                        <a:pt x="8937" y="7478"/>
                      </a:moveTo>
                      <a:cubicBezTo>
                        <a:pt x="9636" y="7660"/>
                        <a:pt x="10305" y="7904"/>
                        <a:pt x="11004" y="8147"/>
                      </a:cubicBezTo>
                      <a:cubicBezTo>
                        <a:pt x="11034" y="8116"/>
                        <a:pt x="11034" y="8086"/>
                        <a:pt x="11065" y="8055"/>
                      </a:cubicBezTo>
                      <a:cubicBezTo>
                        <a:pt x="11125" y="7995"/>
                        <a:pt x="11125" y="7964"/>
                        <a:pt x="11156" y="7934"/>
                      </a:cubicBezTo>
                      <a:cubicBezTo>
                        <a:pt x="10578" y="7478"/>
                        <a:pt x="10031" y="6992"/>
                        <a:pt x="9514" y="6475"/>
                      </a:cubicBezTo>
                      <a:cubicBezTo>
                        <a:pt x="6444" y="3405"/>
                        <a:pt x="5715" y="1460"/>
                        <a:pt x="6444" y="669"/>
                      </a:cubicBezTo>
                      <a:cubicBezTo>
                        <a:pt x="4165" y="1"/>
                        <a:pt x="1885" y="548"/>
                        <a:pt x="943" y="2189"/>
                      </a:cubicBezTo>
                      <a:cubicBezTo>
                        <a:pt x="1" y="3831"/>
                        <a:pt x="639" y="6080"/>
                        <a:pt x="2371" y="7691"/>
                      </a:cubicBezTo>
                      <a:cubicBezTo>
                        <a:pt x="2706" y="6718"/>
                        <a:pt x="4773" y="6384"/>
                        <a:pt x="8937" y="747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9" name="Google Shape;15919;p22"/>
                <p:cNvSpPr/>
                <p:nvPr/>
              </p:nvSpPr>
              <p:spPr>
                <a:xfrm>
                  <a:off x="-7524200" y="12460950"/>
                  <a:ext cx="278925" cy="203675"/>
                </a:xfrm>
                <a:custGeom>
                  <a:avLst/>
                  <a:gdLst/>
                  <a:ahLst/>
                  <a:cxnLst/>
                  <a:rect l="l" t="t" r="r" b="b"/>
                  <a:pathLst>
                    <a:path w="11157" h="8147" fill="none" extrusionOk="0">
                      <a:moveTo>
                        <a:pt x="2189" y="669"/>
                      </a:moveTo>
                      <a:cubicBezTo>
                        <a:pt x="1521" y="487"/>
                        <a:pt x="822" y="274"/>
                        <a:pt x="153" y="1"/>
                      </a:cubicBezTo>
                      <a:cubicBezTo>
                        <a:pt x="122" y="31"/>
                        <a:pt x="122" y="62"/>
                        <a:pt x="62" y="92"/>
                      </a:cubicBezTo>
                      <a:cubicBezTo>
                        <a:pt x="31" y="153"/>
                        <a:pt x="31" y="183"/>
                        <a:pt x="1" y="214"/>
                      </a:cubicBezTo>
                      <a:cubicBezTo>
                        <a:pt x="578" y="669"/>
                        <a:pt x="1126" y="1156"/>
                        <a:pt x="1642" y="1673"/>
                      </a:cubicBezTo>
                      <a:cubicBezTo>
                        <a:pt x="4712" y="4742"/>
                        <a:pt x="5442" y="6688"/>
                        <a:pt x="4712" y="7478"/>
                      </a:cubicBezTo>
                      <a:cubicBezTo>
                        <a:pt x="6992" y="8147"/>
                        <a:pt x="9272" y="7600"/>
                        <a:pt x="10214" y="5958"/>
                      </a:cubicBezTo>
                      <a:cubicBezTo>
                        <a:pt x="11156" y="4317"/>
                        <a:pt x="10518" y="2068"/>
                        <a:pt x="8785" y="457"/>
                      </a:cubicBezTo>
                      <a:cubicBezTo>
                        <a:pt x="8481" y="1490"/>
                        <a:pt x="6414" y="1794"/>
                        <a:pt x="2189" y="66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0" name="Google Shape;15920;p22"/>
                <p:cNvSpPr/>
                <p:nvPr/>
              </p:nvSpPr>
              <p:spPr>
                <a:xfrm>
                  <a:off x="-8174650" y="12266425"/>
                  <a:ext cx="292575" cy="202925"/>
                </a:xfrm>
                <a:custGeom>
                  <a:avLst/>
                  <a:gdLst/>
                  <a:ahLst/>
                  <a:cxnLst/>
                  <a:rect l="l" t="t" r="r" b="b"/>
                  <a:pathLst>
                    <a:path w="11703" h="8117" fill="none" extrusionOk="0">
                      <a:moveTo>
                        <a:pt x="9575" y="4590"/>
                      </a:moveTo>
                      <a:cubicBezTo>
                        <a:pt x="10244" y="4408"/>
                        <a:pt x="10973" y="4286"/>
                        <a:pt x="11703" y="4165"/>
                      </a:cubicBezTo>
                      <a:lnTo>
                        <a:pt x="11703" y="4013"/>
                      </a:lnTo>
                      <a:lnTo>
                        <a:pt x="11703" y="3861"/>
                      </a:lnTo>
                      <a:cubicBezTo>
                        <a:pt x="10973" y="3739"/>
                        <a:pt x="10244" y="3648"/>
                        <a:pt x="9575" y="3435"/>
                      </a:cubicBezTo>
                      <a:cubicBezTo>
                        <a:pt x="5411" y="2341"/>
                        <a:pt x="3800" y="1004"/>
                        <a:pt x="3982" y="1"/>
                      </a:cubicBezTo>
                      <a:cubicBezTo>
                        <a:pt x="1672" y="548"/>
                        <a:pt x="0" y="2159"/>
                        <a:pt x="0" y="4043"/>
                      </a:cubicBezTo>
                      <a:cubicBezTo>
                        <a:pt x="0" y="5958"/>
                        <a:pt x="1672" y="7539"/>
                        <a:pt x="3982" y="8116"/>
                      </a:cubicBezTo>
                      <a:cubicBezTo>
                        <a:pt x="3800" y="7022"/>
                        <a:pt x="5380" y="5715"/>
                        <a:pt x="9575" y="4590"/>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1" name="Google Shape;15921;p22"/>
                <p:cNvSpPr/>
                <p:nvPr/>
              </p:nvSpPr>
              <p:spPr>
                <a:xfrm>
                  <a:off x="-7496075" y="12264150"/>
                  <a:ext cx="292575" cy="203675"/>
                </a:xfrm>
                <a:custGeom>
                  <a:avLst/>
                  <a:gdLst/>
                  <a:ahLst/>
                  <a:cxnLst/>
                  <a:rect l="l" t="t" r="r" b="b"/>
                  <a:pathLst>
                    <a:path w="11703" h="8147" fill="none" extrusionOk="0">
                      <a:moveTo>
                        <a:pt x="2128" y="3526"/>
                      </a:moveTo>
                      <a:cubicBezTo>
                        <a:pt x="1460" y="3739"/>
                        <a:pt x="730" y="3830"/>
                        <a:pt x="1" y="3952"/>
                      </a:cubicBezTo>
                      <a:lnTo>
                        <a:pt x="1" y="4104"/>
                      </a:lnTo>
                      <a:lnTo>
                        <a:pt x="1" y="4256"/>
                      </a:lnTo>
                      <a:cubicBezTo>
                        <a:pt x="730" y="4377"/>
                        <a:pt x="1460" y="4499"/>
                        <a:pt x="2128" y="4681"/>
                      </a:cubicBezTo>
                      <a:cubicBezTo>
                        <a:pt x="6292" y="5775"/>
                        <a:pt x="7903" y="7113"/>
                        <a:pt x="7721" y="8146"/>
                      </a:cubicBezTo>
                      <a:cubicBezTo>
                        <a:pt x="10031" y="7569"/>
                        <a:pt x="11703" y="5958"/>
                        <a:pt x="11703" y="4073"/>
                      </a:cubicBezTo>
                      <a:cubicBezTo>
                        <a:pt x="11703" y="2158"/>
                        <a:pt x="10031" y="578"/>
                        <a:pt x="7721" y="0"/>
                      </a:cubicBezTo>
                      <a:cubicBezTo>
                        <a:pt x="7903" y="1095"/>
                        <a:pt x="6292" y="2402"/>
                        <a:pt x="2128" y="3526"/>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2" name="Google Shape;15922;p22"/>
                <p:cNvSpPr/>
                <p:nvPr/>
              </p:nvSpPr>
              <p:spPr>
                <a:xfrm>
                  <a:off x="-8132875" y="12460200"/>
                  <a:ext cx="278925" cy="203675"/>
                </a:xfrm>
                <a:custGeom>
                  <a:avLst/>
                  <a:gdLst/>
                  <a:ahLst/>
                  <a:cxnLst/>
                  <a:rect l="l" t="t" r="r" b="b"/>
                  <a:pathLst>
                    <a:path w="11157" h="8147" fill="none" extrusionOk="0">
                      <a:moveTo>
                        <a:pt x="9515" y="1703"/>
                      </a:moveTo>
                      <a:cubicBezTo>
                        <a:pt x="10032" y="1216"/>
                        <a:pt x="10579" y="699"/>
                        <a:pt x="11156" y="244"/>
                      </a:cubicBezTo>
                      <a:cubicBezTo>
                        <a:pt x="11126" y="213"/>
                        <a:pt x="11126" y="152"/>
                        <a:pt x="11095" y="92"/>
                      </a:cubicBezTo>
                      <a:cubicBezTo>
                        <a:pt x="11035" y="61"/>
                        <a:pt x="11035" y="31"/>
                        <a:pt x="11004" y="0"/>
                      </a:cubicBezTo>
                      <a:cubicBezTo>
                        <a:pt x="10335" y="244"/>
                        <a:pt x="9636" y="487"/>
                        <a:pt x="8968" y="669"/>
                      </a:cubicBezTo>
                      <a:cubicBezTo>
                        <a:pt x="4773" y="1763"/>
                        <a:pt x="2737" y="1459"/>
                        <a:pt x="2372" y="456"/>
                      </a:cubicBezTo>
                      <a:cubicBezTo>
                        <a:pt x="639" y="2128"/>
                        <a:pt x="1" y="4317"/>
                        <a:pt x="943" y="5958"/>
                      </a:cubicBezTo>
                      <a:cubicBezTo>
                        <a:pt x="1885" y="7599"/>
                        <a:pt x="4135" y="8146"/>
                        <a:pt x="6445" y="7478"/>
                      </a:cubicBezTo>
                      <a:cubicBezTo>
                        <a:pt x="5715" y="6687"/>
                        <a:pt x="6475" y="4742"/>
                        <a:pt x="9515" y="1703"/>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3" name="Google Shape;15923;p22"/>
                <p:cNvSpPr/>
                <p:nvPr/>
              </p:nvSpPr>
              <p:spPr>
                <a:xfrm>
                  <a:off x="-7524200" y="12069625"/>
                  <a:ext cx="278925" cy="203675"/>
                </a:xfrm>
                <a:custGeom>
                  <a:avLst/>
                  <a:gdLst/>
                  <a:ahLst/>
                  <a:cxnLst/>
                  <a:rect l="l" t="t" r="r" b="b"/>
                  <a:pathLst>
                    <a:path w="11157" h="8147" fill="none" extrusionOk="0">
                      <a:moveTo>
                        <a:pt x="1642" y="6444"/>
                      </a:moveTo>
                      <a:cubicBezTo>
                        <a:pt x="1126" y="6930"/>
                        <a:pt x="578" y="7447"/>
                        <a:pt x="1" y="7903"/>
                      </a:cubicBezTo>
                      <a:cubicBezTo>
                        <a:pt x="31" y="7933"/>
                        <a:pt x="31" y="7994"/>
                        <a:pt x="92" y="8055"/>
                      </a:cubicBezTo>
                      <a:cubicBezTo>
                        <a:pt x="122" y="8085"/>
                        <a:pt x="122" y="8116"/>
                        <a:pt x="153" y="8146"/>
                      </a:cubicBezTo>
                      <a:cubicBezTo>
                        <a:pt x="852" y="7903"/>
                        <a:pt x="1521" y="7660"/>
                        <a:pt x="2220" y="7477"/>
                      </a:cubicBezTo>
                      <a:cubicBezTo>
                        <a:pt x="6384" y="6383"/>
                        <a:pt x="8451" y="6687"/>
                        <a:pt x="8785" y="7690"/>
                      </a:cubicBezTo>
                      <a:cubicBezTo>
                        <a:pt x="10518" y="6018"/>
                        <a:pt x="11156" y="3830"/>
                        <a:pt x="10214" y="2189"/>
                      </a:cubicBezTo>
                      <a:cubicBezTo>
                        <a:pt x="9272" y="547"/>
                        <a:pt x="7022" y="0"/>
                        <a:pt x="4712" y="669"/>
                      </a:cubicBezTo>
                      <a:cubicBezTo>
                        <a:pt x="5442" y="1489"/>
                        <a:pt x="4682" y="3404"/>
                        <a:pt x="1642" y="6444"/>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4" name="Google Shape;15924;p22"/>
                <p:cNvSpPr/>
                <p:nvPr/>
              </p:nvSpPr>
              <p:spPr>
                <a:xfrm>
                  <a:off x="-7987725" y="12531625"/>
                  <a:ext cx="204425" cy="279675"/>
                </a:xfrm>
                <a:custGeom>
                  <a:avLst/>
                  <a:gdLst/>
                  <a:ahLst/>
                  <a:cxnLst/>
                  <a:rect l="l" t="t" r="r" b="b"/>
                  <a:pathLst>
                    <a:path w="8177" h="11187" fill="none" extrusionOk="0">
                      <a:moveTo>
                        <a:pt x="7478" y="2219"/>
                      </a:moveTo>
                      <a:cubicBezTo>
                        <a:pt x="7660" y="1551"/>
                        <a:pt x="7903" y="852"/>
                        <a:pt x="8177" y="153"/>
                      </a:cubicBezTo>
                      <a:cubicBezTo>
                        <a:pt x="8116" y="122"/>
                        <a:pt x="8086" y="122"/>
                        <a:pt x="8055" y="92"/>
                      </a:cubicBezTo>
                      <a:cubicBezTo>
                        <a:pt x="8025" y="61"/>
                        <a:pt x="7964" y="61"/>
                        <a:pt x="7934" y="1"/>
                      </a:cubicBezTo>
                      <a:cubicBezTo>
                        <a:pt x="7478" y="578"/>
                        <a:pt x="6992" y="1156"/>
                        <a:pt x="6505" y="1642"/>
                      </a:cubicBezTo>
                      <a:cubicBezTo>
                        <a:pt x="3435" y="4712"/>
                        <a:pt x="1490" y="5441"/>
                        <a:pt x="700" y="4712"/>
                      </a:cubicBezTo>
                      <a:cubicBezTo>
                        <a:pt x="1" y="6992"/>
                        <a:pt x="578" y="9271"/>
                        <a:pt x="2219" y="10244"/>
                      </a:cubicBezTo>
                      <a:cubicBezTo>
                        <a:pt x="3830" y="11186"/>
                        <a:pt x="6080" y="10548"/>
                        <a:pt x="7721" y="8785"/>
                      </a:cubicBezTo>
                      <a:cubicBezTo>
                        <a:pt x="6718" y="8481"/>
                        <a:pt x="6384" y="6384"/>
                        <a:pt x="7478" y="221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5" name="Google Shape;15925;p22"/>
                <p:cNvSpPr/>
                <p:nvPr/>
              </p:nvSpPr>
              <p:spPr>
                <a:xfrm>
                  <a:off x="-7595625" y="11922200"/>
                  <a:ext cx="204450" cy="279650"/>
                </a:xfrm>
                <a:custGeom>
                  <a:avLst/>
                  <a:gdLst/>
                  <a:ahLst/>
                  <a:cxnLst/>
                  <a:rect l="l" t="t" r="r" b="b"/>
                  <a:pathLst>
                    <a:path w="8178" h="11186" fill="none" extrusionOk="0">
                      <a:moveTo>
                        <a:pt x="700" y="8967"/>
                      </a:moveTo>
                      <a:cubicBezTo>
                        <a:pt x="487" y="9666"/>
                        <a:pt x="274" y="10335"/>
                        <a:pt x="1" y="11034"/>
                      </a:cubicBezTo>
                      <a:cubicBezTo>
                        <a:pt x="62" y="11064"/>
                        <a:pt x="92" y="11064"/>
                        <a:pt x="122" y="11095"/>
                      </a:cubicBezTo>
                      <a:cubicBezTo>
                        <a:pt x="153" y="11125"/>
                        <a:pt x="183" y="11125"/>
                        <a:pt x="244" y="11186"/>
                      </a:cubicBezTo>
                      <a:cubicBezTo>
                        <a:pt x="700" y="10608"/>
                        <a:pt x="1186" y="10031"/>
                        <a:pt x="1672" y="9545"/>
                      </a:cubicBezTo>
                      <a:cubicBezTo>
                        <a:pt x="4742" y="6475"/>
                        <a:pt x="6688" y="5745"/>
                        <a:pt x="7478" y="6475"/>
                      </a:cubicBezTo>
                      <a:cubicBezTo>
                        <a:pt x="8177" y="4195"/>
                        <a:pt x="7600" y="1915"/>
                        <a:pt x="5958" y="943"/>
                      </a:cubicBezTo>
                      <a:cubicBezTo>
                        <a:pt x="4347" y="0"/>
                        <a:pt x="2098" y="639"/>
                        <a:pt x="457" y="2402"/>
                      </a:cubicBezTo>
                      <a:cubicBezTo>
                        <a:pt x="1490" y="2706"/>
                        <a:pt x="1824" y="4803"/>
                        <a:pt x="700" y="896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6" name="Google Shape;15926;p22"/>
                <p:cNvSpPr/>
                <p:nvPr/>
              </p:nvSpPr>
              <p:spPr>
                <a:xfrm>
                  <a:off x="-7828150" y="11975400"/>
                  <a:ext cx="139850" cy="329050"/>
                </a:xfrm>
                <a:custGeom>
                  <a:avLst/>
                  <a:gdLst/>
                  <a:ahLst/>
                  <a:cxnLst/>
                  <a:rect l="l" t="t" r="r" b="b"/>
                  <a:pathLst>
                    <a:path w="5594" h="13162" fill="none" extrusionOk="0">
                      <a:moveTo>
                        <a:pt x="4834" y="12888"/>
                      </a:moveTo>
                      <a:cubicBezTo>
                        <a:pt x="5016" y="12857"/>
                        <a:pt x="5229" y="12797"/>
                        <a:pt x="5441" y="12797"/>
                      </a:cubicBezTo>
                      <a:cubicBezTo>
                        <a:pt x="5441" y="11763"/>
                        <a:pt x="5441" y="10517"/>
                        <a:pt x="5593" y="9271"/>
                      </a:cubicBezTo>
                      <a:cubicBezTo>
                        <a:pt x="5472" y="8116"/>
                        <a:pt x="5289" y="6900"/>
                        <a:pt x="5016" y="5836"/>
                      </a:cubicBezTo>
                      <a:cubicBezTo>
                        <a:pt x="3861" y="1581"/>
                        <a:pt x="2493" y="0"/>
                        <a:pt x="1429" y="274"/>
                      </a:cubicBezTo>
                      <a:cubicBezTo>
                        <a:pt x="365" y="578"/>
                        <a:pt x="1" y="2614"/>
                        <a:pt x="1125" y="6869"/>
                      </a:cubicBezTo>
                      <a:cubicBezTo>
                        <a:pt x="1429" y="7994"/>
                        <a:pt x="1855" y="9088"/>
                        <a:pt x="2371" y="10152"/>
                      </a:cubicBezTo>
                      <a:cubicBezTo>
                        <a:pt x="3071" y="11155"/>
                        <a:pt x="3739" y="12219"/>
                        <a:pt x="4256" y="13161"/>
                      </a:cubicBezTo>
                      <a:cubicBezTo>
                        <a:pt x="4408" y="13009"/>
                        <a:pt x="4590" y="12918"/>
                        <a:pt x="4834" y="1288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7" name="Google Shape;15927;p22"/>
                <p:cNvSpPr/>
                <p:nvPr/>
              </p:nvSpPr>
              <p:spPr>
                <a:xfrm>
                  <a:off x="-7991525" y="12065050"/>
                  <a:ext cx="262950" cy="262950"/>
                </a:xfrm>
                <a:custGeom>
                  <a:avLst/>
                  <a:gdLst/>
                  <a:ahLst/>
                  <a:cxnLst/>
                  <a:rect l="l" t="t" r="r" b="b"/>
                  <a:pathLst>
                    <a:path w="10518" h="10518" fill="none" extrusionOk="0">
                      <a:moveTo>
                        <a:pt x="10517" y="9636"/>
                      </a:moveTo>
                      <a:cubicBezTo>
                        <a:pt x="10001" y="8724"/>
                        <a:pt x="9423" y="7660"/>
                        <a:pt x="8876" y="6536"/>
                      </a:cubicBezTo>
                      <a:cubicBezTo>
                        <a:pt x="8207" y="5563"/>
                        <a:pt x="7478" y="4621"/>
                        <a:pt x="6657" y="3831"/>
                      </a:cubicBezTo>
                      <a:cubicBezTo>
                        <a:pt x="3526" y="700"/>
                        <a:pt x="1551" y="1"/>
                        <a:pt x="760" y="791"/>
                      </a:cubicBezTo>
                      <a:cubicBezTo>
                        <a:pt x="1" y="1581"/>
                        <a:pt x="669" y="3527"/>
                        <a:pt x="3800" y="6688"/>
                      </a:cubicBezTo>
                      <a:cubicBezTo>
                        <a:pt x="4560" y="7448"/>
                        <a:pt x="5441" y="8147"/>
                        <a:pt x="6292" y="8755"/>
                      </a:cubicBezTo>
                      <a:cubicBezTo>
                        <a:pt x="7539" y="9332"/>
                        <a:pt x="8694" y="9940"/>
                        <a:pt x="9636" y="10518"/>
                      </a:cubicBezTo>
                      <a:cubicBezTo>
                        <a:pt x="9910" y="10183"/>
                        <a:pt x="10183" y="9849"/>
                        <a:pt x="10517" y="9636"/>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8" name="Google Shape;15928;p22"/>
                <p:cNvSpPr/>
                <p:nvPr/>
              </p:nvSpPr>
              <p:spPr>
                <a:xfrm>
                  <a:off x="-7688325" y="11973875"/>
                  <a:ext cx="139075" cy="328300"/>
                </a:xfrm>
                <a:custGeom>
                  <a:avLst/>
                  <a:gdLst/>
                  <a:ahLst/>
                  <a:cxnLst/>
                  <a:rect l="l" t="t" r="r" b="b"/>
                  <a:pathLst>
                    <a:path w="5563" h="13132" fill="none" extrusionOk="0">
                      <a:moveTo>
                        <a:pt x="92" y="12827"/>
                      </a:moveTo>
                      <a:cubicBezTo>
                        <a:pt x="517" y="12858"/>
                        <a:pt x="912" y="12949"/>
                        <a:pt x="1277" y="13131"/>
                      </a:cubicBezTo>
                      <a:cubicBezTo>
                        <a:pt x="1824" y="12189"/>
                        <a:pt x="2493" y="11034"/>
                        <a:pt x="3283" y="9970"/>
                      </a:cubicBezTo>
                      <a:cubicBezTo>
                        <a:pt x="3739" y="8997"/>
                        <a:pt x="4134" y="7933"/>
                        <a:pt x="4438" y="6900"/>
                      </a:cubicBezTo>
                      <a:cubicBezTo>
                        <a:pt x="5563" y="2645"/>
                        <a:pt x="5198" y="547"/>
                        <a:pt x="4134" y="304"/>
                      </a:cubicBezTo>
                      <a:cubicBezTo>
                        <a:pt x="3070" y="0"/>
                        <a:pt x="1703" y="1611"/>
                        <a:pt x="548" y="5867"/>
                      </a:cubicBezTo>
                      <a:cubicBezTo>
                        <a:pt x="244" y="6991"/>
                        <a:pt x="92" y="8146"/>
                        <a:pt x="0" y="9301"/>
                      </a:cubicBezTo>
                      <a:cubicBezTo>
                        <a:pt x="92" y="10578"/>
                        <a:pt x="92" y="11794"/>
                        <a:pt x="92" y="1282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9" name="Google Shape;15929;p22"/>
                <p:cNvSpPr/>
                <p:nvPr/>
              </p:nvSpPr>
              <p:spPr>
                <a:xfrm>
                  <a:off x="-7689850" y="12430550"/>
                  <a:ext cx="139850" cy="328300"/>
                </a:xfrm>
                <a:custGeom>
                  <a:avLst/>
                  <a:gdLst/>
                  <a:ahLst/>
                  <a:cxnLst/>
                  <a:rect l="l" t="t" r="r" b="b"/>
                  <a:pathLst>
                    <a:path w="5594" h="13132" fill="none" extrusionOk="0">
                      <a:moveTo>
                        <a:pt x="761" y="214"/>
                      </a:moveTo>
                      <a:cubicBezTo>
                        <a:pt x="578" y="275"/>
                        <a:pt x="365" y="305"/>
                        <a:pt x="153" y="305"/>
                      </a:cubicBezTo>
                      <a:cubicBezTo>
                        <a:pt x="153" y="1338"/>
                        <a:pt x="153" y="2585"/>
                        <a:pt x="1" y="3831"/>
                      </a:cubicBezTo>
                      <a:cubicBezTo>
                        <a:pt x="122" y="4986"/>
                        <a:pt x="305" y="6202"/>
                        <a:pt x="578" y="7296"/>
                      </a:cubicBezTo>
                      <a:cubicBezTo>
                        <a:pt x="1733" y="11551"/>
                        <a:pt x="3101" y="13132"/>
                        <a:pt x="4165" y="12889"/>
                      </a:cubicBezTo>
                      <a:cubicBezTo>
                        <a:pt x="5229" y="12585"/>
                        <a:pt x="5593" y="10518"/>
                        <a:pt x="4469" y="6262"/>
                      </a:cubicBezTo>
                      <a:cubicBezTo>
                        <a:pt x="4165" y="5168"/>
                        <a:pt x="3739" y="4074"/>
                        <a:pt x="3253" y="3010"/>
                      </a:cubicBezTo>
                      <a:cubicBezTo>
                        <a:pt x="2523" y="1977"/>
                        <a:pt x="1885" y="913"/>
                        <a:pt x="1338" y="1"/>
                      </a:cubicBezTo>
                      <a:cubicBezTo>
                        <a:pt x="1156" y="123"/>
                        <a:pt x="973" y="183"/>
                        <a:pt x="761" y="214"/>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0" name="Google Shape;15930;p22"/>
                <p:cNvSpPr/>
                <p:nvPr/>
              </p:nvSpPr>
              <p:spPr>
                <a:xfrm>
                  <a:off x="-7650325" y="12405475"/>
                  <a:ext cx="262175" cy="262950"/>
                </a:xfrm>
                <a:custGeom>
                  <a:avLst/>
                  <a:gdLst/>
                  <a:ahLst/>
                  <a:cxnLst/>
                  <a:rect l="l" t="t" r="r" b="b"/>
                  <a:pathLst>
                    <a:path w="10487" h="10518" fill="none" extrusionOk="0">
                      <a:moveTo>
                        <a:pt x="0" y="882"/>
                      </a:moveTo>
                      <a:cubicBezTo>
                        <a:pt x="517" y="1794"/>
                        <a:pt x="1094" y="2858"/>
                        <a:pt x="1611" y="4013"/>
                      </a:cubicBezTo>
                      <a:cubicBezTo>
                        <a:pt x="2310" y="4955"/>
                        <a:pt x="3040" y="5898"/>
                        <a:pt x="3830" y="6688"/>
                      </a:cubicBezTo>
                      <a:cubicBezTo>
                        <a:pt x="6930" y="9819"/>
                        <a:pt x="8906" y="10518"/>
                        <a:pt x="9727" y="9727"/>
                      </a:cubicBezTo>
                      <a:cubicBezTo>
                        <a:pt x="10487" y="8968"/>
                        <a:pt x="9788" y="6992"/>
                        <a:pt x="6687" y="3831"/>
                      </a:cubicBezTo>
                      <a:cubicBezTo>
                        <a:pt x="5927" y="3071"/>
                        <a:pt x="5046" y="2372"/>
                        <a:pt x="4164" y="1764"/>
                      </a:cubicBezTo>
                      <a:cubicBezTo>
                        <a:pt x="2949" y="1186"/>
                        <a:pt x="1763" y="578"/>
                        <a:pt x="821" y="1"/>
                      </a:cubicBezTo>
                      <a:cubicBezTo>
                        <a:pt x="639" y="366"/>
                        <a:pt x="365" y="670"/>
                        <a:pt x="0" y="882"/>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1" name="Google Shape;15931;p22"/>
                <p:cNvSpPr/>
                <p:nvPr/>
              </p:nvSpPr>
              <p:spPr>
                <a:xfrm>
                  <a:off x="-7828900" y="12431325"/>
                  <a:ext cx="139075" cy="329050"/>
                </a:xfrm>
                <a:custGeom>
                  <a:avLst/>
                  <a:gdLst/>
                  <a:ahLst/>
                  <a:cxnLst/>
                  <a:rect l="l" t="t" r="r" b="b"/>
                  <a:pathLst>
                    <a:path w="5563" h="13162" fill="none" extrusionOk="0">
                      <a:moveTo>
                        <a:pt x="5471" y="304"/>
                      </a:moveTo>
                      <a:cubicBezTo>
                        <a:pt x="5046" y="274"/>
                        <a:pt x="4651" y="183"/>
                        <a:pt x="4286" y="0"/>
                      </a:cubicBezTo>
                      <a:cubicBezTo>
                        <a:pt x="3739" y="943"/>
                        <a:pt x="3070" y="2098"/>
                        <a:pt x="2280" y="3162"/>
                      </a:cubicBezTo>
                      <a:cubicBezTo>
                        <a:pt x="1824" y="4134"/>
                        <a:pt x="1429" y="5198"/>
                        <a:pt x="1125" y="6231"/>
                      </a:cubicBezTo>
                      <a:cubicBezTo>
                        <a:pt x="0" y="10487"/>
                        <a:pt x="365" y="12584"/>
                        <a:pt x="1429" y="12858"/>
                      </a:cubicBezTo>
                      <a:cubicBezTo>
                        <a:pt x="2493" y="13162"/>
                        <a:pt x="3860" y="11520"/>
                        <a:pt x="5016" y="7265"/>
                      </a:cubicBezTo>
                      <a:cubicBezTo>
                        <a:pt x="5319" y="6140"/>
                        <a:pt x="5471" y="4985"/>
                        <a:pt x="5563" y="3800"/>
                      </a:cubicBezTo>
                      <a:cubicBezTo>
                        <a:pt x="5471" y="2554"/>
                        <a:pt x="5411" y="1338"/>
                        <a:pt x="5471" y="304"/>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2" name="Google Shape;15932;p22"/>
                <p:cNvSpPr/>
                <p:nvPr/>
              </p:nvSpPr>
              <p:spPr>
                <a:xfrm>
                  <a:off x="-7626025" y="12226900"/>
                  <a:ext cx="329075" cy="139850"/>
                </a:xfrm>
                <a:custGeom>
                  <a:avLst/>
                  <a:gdLst/>
                  <a:ahLst/>
                  <a:cxnLst/>
                  <a:rect l="l" t="t" r="r" b="b"/>
                  <a:pathLst>
                    <a:path w="13163" h="5594" fill="none" extrusionOk="0">
                      <a:moveTo>
                        <a:pt x="274" y="4834"/>
                      </a:moveTo>
                      <a:cubicBezTo>
                        <a:pt x="305" y="5016"/>
                        <a:pt x="335" y="5259"/>
                        <a:pt x="335" y="5442"/>
                      </a:cubicBezTo>
                      <a:cubicBezTo>
                        <a:pt x="1369" y="5442"/>
                        <a:pt x="2615" y="5442"/>
                        <a:pt x="3892" y="5594"/>
                      </a:cubicBezTo>
                      <a:cubicBezTo>
                        <a:pt x="5016" y="5472"/>
                        <a:pt x="6232" y="5290"/>
                        <a:pt x="7296" y="5016"/>
                      </a:cubicBezTo>
                      <a:cubicBezTo>
                        <a:pt x="11551" y="3892"/>
                        <a:pt x="13162" y="2524"/>
                        <a:pt x="12889" y="1460"/>
                      </a:cubicBezTo>
                      <a:cubicBezTo>
                        <a:pt x="12585" y="396"/>
                        <a:pt x="10518" y="1"/>
                        <a:pt x="6262" y="1156"/>
                      </a:cubicBezTo>
                      <a:cubicBezTo>
                        <a:pt x="5168" y="1460"/>
                        <a:pt x="4074" y="1885"/>
                        <a:pt x="3010" y="2372"/>
                      </a:cubicBezTo>
                      <a:cubicBezTo>
                        <a:pt x="1977" y="3101"/>
                        <a:pt x="913" y="3740"/>
                        <a:pt x="1" y="4256"/>
                      </a:cubicBezTo>
                      <a:cubicBezTo>
                        <a:pt x="122" y="4469"/>
                        <a:pt x="183" y="4651"/>
                        <a:pt x="274" y="4834"/>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3" name="Google Shape;15933;p22"/>
                <p:cNvSpPr/>
                <p:nvPr/>
              </p:nvSpPr>
              <p:spPr>
                <a:xfrm>
                  <a:off x="-7650325" y="12065825"/>
                  <a:ext cx="262950" cy="262175"/>
                </a:xfrm>
                <a:custGeom>
                  <a:avLst/>
                  <a:gdLst/>
                  <a:ahLst/>
                  <a:cxnLst/>
                  <a:rect l="l" t="t" r="r" b="b"/>
                  <a:pathLst>
                    <a:path w="10518" h="10487" fill="none" extrusionOk="0">
                      <a:moveTo>
                        <a:pt x="851" y="10487"/>
                      </a:moveTo>
                      <a:cubicBezTo>
                        <a:pt x="1763" y="9939"/>
                        <a:pt x="2827" y="9362"/>
                        <a:pt x="3982" y="8845"/>
                      </a:cubicBezTo>
                      <a:cubicBezTo>
                        <a:pt x="4924" y="8176"/>
                        <a:pt x="5867" y="7447"/>
                        <a:pt x="6687" y="6657"/>
                      </a:cubicBezTo>
                      <a:cubicBezTo>
                        <a:pt x="9788" y="3526"/>
                        <a:pt x="10517" y="1550"/>
                        <a:pt x="9727" y="760"/>
                      </a:cubicBezTo>
                      <a:cubicBezTo>
                        <a:pt x="8967" y="0"/>
                        <a:pt x="6991" y="669"/>
                        <a:pt x="3830" y="3800"/>
                      </a:cubicBezTo>
                      <a:cubicBezTo>
                        <a:pt x="3070" y="4559"/>
                        <a:pt x="2341" y="5441"/>
                        <a:pt x="1733" y="6292"/>
                      </a:cubicBezTo>
                      <a:cubicBezTo>
                        <a:pt x="1155" y="7508"/>
                        <a:pt x="547" y="8693"/>
                        <a:pt x="0" y="9635"/>
                      </a:cubicBezTo>
                      <a:cubicBezTo>
                        <a:pt x="365" y="9818"/>
                        <a:pt x="639" y="10152"/>
                        <a:pt x="851" y="1048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4" name="Google Shape;15934;p22"/>
                <p:cNvSpPr/>
                <p:nvPr/>
              </p:nvSpPr>
              <p:spPr>
                <a:xfrm>
                  <a:off x="-7623725" y="12367500"/>
                  <a:ext cx="327525" cy="140600"/>
                </a:xfrm>
                <a:custGeom>
                  <a:avLst/>
                  <a:gdLst/>
                  <a:ahLst/>
                  <a:cxnLst/>
                  <a:rect l="l" t="t" r="r" b="b"/>
                  <a:pathLst>
                    <a:path w="13101" h="5624" fill="none" extrusionOk="0">
                      <a:moveTo>
                        <a:pt x="7234" y="578"/>
                      </a:moveTo>
                      <a:cubicBezTo>
                        <a:pt x="6140" y="274"/>
                        <a:pt x="4955" y="122"/>
                        <a:pt x="3830" y="0"/>
                      </a:cubicBezTo>
                      <a:cubicBezTo>
                        <a:pt x="2584" y="122"/>
                        <a:pt x="1307" y="152"/>
                        <a:pt x="304" y="152"/>
                      </a:cubicBezTo>
                      <a:cubicBezTo>
                        <a:pt x="243" y="578"/>
                        <a:pt x="182" y="973"/>
                        <a:pt x="0" y="1338"/>
                      </a:cubicBezTo>
                      <a:cubicBezTo>
                        <a:pt x="942" y="1885"/>
                        <a:pt x="2067" y="2553"/>
                        <a:pt x="3131" y="3344"/>
                      </a:cubicBezTo>
                      <a:cubicBezTo>
                        <a:pt x="4134" y="3800"/>
                        <a:pt x="5198" y="4195"/>
                        <a:pt x="6231" y="4499"/>
                      </a:cubicBezTo>
                      <a:cubicBezTo>
                        <a:pt x="10487" y="5623"/>
                        <a:pt x="12584" y="5259"/>
                        <a:pt x="12827" y="4195"/>
                      </a:cubicBezTo>
                      <a:cubicBezTo>
                        <a:pt x="13101" y="3040"/>
                        <a:pt x="11490" y="1733"/>
                        <a:pt x="7234" y="57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5" name="Google Shape;15935;p22"/>
                <p:cNvSpPr/>
                <p:nvPr/>
              </p:nvSpPr>
              <p:spPr>
                <a:xfrm>
                  <a:off x="-8081200" y="12366725"/>
                  <a:ext cx="329075" cy="139850"/>
                </a:xfrm>
                <a:custGeom>
                  <a:avLst/>
                  <a:gdLst/>
                  <a:ahLst/>
                  <a:cxnLst/>
                  <a:rect l="l" t="t" r="r" b="b"/>
                  <a:pathLst>
                    <a:path w="13163" h="5594" fill="none" extrusionOk="0">
                      <a:moveTo>
                        <a:pt x="12889" y="761"/>
                      </a:moveTo>
                      <a:cubicBezTo>
                        <a:pt x="12858" y="578"/>
                        <a:pt x="12828" y="335"/>
                        <a:pt x="12828" y="153"/>
                      </a:cubicBezTo>
                      <a:cubicBezTo>
                        <a:pt x="11794" y="153"/>
                        <a:pt x="10548" y="153"/>
                        <a:pt x="9272" y="1"/>
                      </a:cubicBezTo>
                      <a:cubicBezTo>
                        <a:pt x="8147" y="122"/>
                        <a:pt x="6931" y="305"/>
                        <a:pt x="5867" y="578"/>
                      </a:cubicBezTo>
                      <a:cubicBezTo>
                        <a:pt x="1612" y="1703"/>
                        <a:pt x="1" y="3071"/>
                        <a:pt x="274" y="4135"/>
                      </a:cubicBezTo>
                      <a:cubicBezTo>
                        <a:pt x="578" y="5198"/>
                        <a:pt x="2645" y="5594"/>
                        <a:pt x="6901" y="4438"/>
                      </a:cubicBezTo>
                      <a:cubicBezTo>
                        <a:pt x="7995" y="4135"/>
                        <a:pt x="9089" y="3739"/>
                        <a:pt x="10153" y="3223"/>
                      </a:cubicBezTo>
                      <a:cubicBezTo>
                        <a:pt x="11186" y="2524"/>
                        <a:pt x="12250" y="1855"/>
                        <a:pt x="13162" y="1338"/>
                      </a:cubicBezTo>
                      <a:cubicBezTo>
                        <a:pt x="13041" y="1156"/>
                        <a:pt x="12980" y="943"/>
                        <a:pt x="12889" y="761"/>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6" name="Google Shape;15936;p22"/>
                <p:cNvSpPr/>
                <p:nvPr/>
              </p:nvSpPr>
              <p:spPr>
                <a:xfrm>
                  <a:off x="-7990775" y="12405475"/>
                  <a:ext cx="262950" cy="262200"/>
                </a:xfrm>
                <a:custGeom>
                  <a:avLst/>
                  <a:gdLst/>
                  <a:ahLst/>
                  <a:cxnLst/>
                  <a:rect l="l" t="t" r="r" b="b"/>
                  <a:pathLst>
                    <a:path w="10518" h="10488" fill="none" extrusionOk="0">
                      <a:moveTo>
                        <a:pt x="9667" y="1"/>
                      </a:moveTo>
                      <a:cubicBezTo>
                        <a:pt x="8755" y="548"/>
                        <a:pt x="7691" y="1126"/>
                        <a:pt x="6536" y="1642"/>
                      </a:cubicBezTo>
                      <a:cubicBezTo>
                        <a:pt x="5594" y="2311"/>
                        <a:pt x="4651" y="3040"/>
                        <a:pt x="3831" y="3831"/>
                      </a:cubicBezTo>
                      <a:cubicBezTo>
                        <a:pt x="730" y="6961"/>
                        <a:pt x="1" y="8937"/>
                        <a:pt x="791" y="9727"/>
                      </a:cubicBezTo>
                      <a:cubicBezTo>
                        <a:pt x="1551" y="10487"/>
                        <a:pt x="3527" y="9819"/>
                        <a:pt x="6688" y="6688"/>
                      </a:cubicBezTo>
                      <a:cubicBezTo>
                        <a:pt x="7448" y="5928"/>
                        <a:pt x="8177" y="5077"/>
                        <a:pt x="8785" y="4196"/>
                      </a:cubicBezTo>
                      <a:cubicBezTo>
                        <a:pt x="9363" y="2980"/>
                        <a:pt x="9971" y="1794"/>
                        <a:pt x="10518" y="882"/>
                      </a:cubicBezTo>
                      <a:cubicBezTo>
                        <a:pt x="10153" y="670"/>
                        <a:pt x="9849" y="366"/>
                        <a:pt x="9667" y="1"/>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7" name="Google Shape;15937;p22"/>
                <p:cNvSpPr/>
                <p:nvPr/>
              </p:nvSpPr>
              <p:spPr>
                <a:xfrm>
                  <a:off x="-8081950" y="12226150"/>
                  <a:ext cx="329050" cy="139850"/>
                </a:xfrm>
                <a:custGeom>
                  <a:avLst/>
                  <a:gdLst/>
                  <a:ahLst/>
                  <a:cxnLst/>
                  <a:rect l="l" t="t" r="r" b="b"/>
                  <a:pathLst>
                    <a:path w="13162" h="5594" fill="none" extrusionOk="0">
                      <a:moveTo>
                        <a:pt x="12858" y="5472"/>
                      </a:moveTo>
                      <a:cubicBezTo>
                        <a:pt x="12888" y="5046"/>
                        <a:pt x="12949" y="4681"/>
                        <a:pt x="13162" y="4286"/>
                      </a:cubicBezTo>
                      <a:cubicBezTo>
                        <a:pt x="12189" y="3770"/>
                        <a:pt x="11065" y="3071"/>
                        <a:pt x="10001" y="2280"/>
                      </a:cubicBezTo>
                      <a:cubicBezTo>
                        <a:pt x="8998" y="1824"/>
                        <a:pt x="7934" y="1460"/>
                        <a:pt x="6931" y="1156"/>
                      </a:cubicBezTo>
                      <a:cubicBezTo>
                        <a:pt x="2675" y="1"/>
                        <a:pt x="578" y="396"/>
                        <a:pt x="304" y="1460"/>
                      </a:cubicBezTo>
                      <a:cubicBezTo>
                        <a:pt x="0" y="2523"/>
                        <a:pt x="1642" y="3891"/>
                        <a:pt x="5897" y="5016"/>
                      </a:cubicBezTo>
                      <a:cubicBezTo>
                        <a:pt x="6991" y="5320"/>
                        <a:pt x="8177" y="5472"/>
                        <a:pt x="9302" y="5593"/>
                      </a:cubicBezTo>
                      <a:cubicBezTo>
                        <a:pt x="10578" y="5502"/>
                        <a:pt x="11794" y="5472"/>
                        <a:pt x="12858" y="5472"/>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938" name="Google Shape;15938;p22"/>
            <p:cNvGrpSpPr/>
            <p:nvPr/>
          </p:nvGrpSpPr>
          <p:grpSpPr>
            <a:xfrm rot="10800000" flipH="1">
              <a:off x="6971865" y="1141625"/>
              <a:ext cx="924009" cy="1026944"/>
              <a:chOff x="-725250" y="14249725"/>
              <a:chExt cx="614000" cy="682400"/>
            </a:xfrm>
          </p:grpSpPr>
          <p:sp>
            <p:nvSpPr>
              <p:cNvPr id="15939" name="Google Shape;15939;p22"/>
              <p:cNvSpPr/>
              <p:nvPr/>
            </p:nvSpPr>
            <p:spPr>
              <a:xfrm>
                <a:off x="-723750" y="14250475"/>
                <a:ext cx="611750" cy="681650"/>
              </a:xfrm>
              <a:custGeom>
                <a:avLst/>
                <a:gdLst/>
                <a:ahLst/>
                <a:cxnLst/>
                <a:rect l="l" t="t" r="r" b="b"/>
                <a:pathLst>
                  <a:path w="24470" h="27266" extrusionOk="0">
                    <a:moveTo>
                      <a:pt x="12250" y="0"/>
                    </a:moveTo>
                    <a:cubicBezTo>
                      <a:pt x="11369" y="0"/>
                      <a:pt x="10670" y="2949"/>
                      <a:pt x="10670" y="6657"/>
                    </a:cubicBezTo>
                    <a:cubicBezTo>
                      <a:pt x="10670" y="8937"/>
                      <a:pt x="10943" y="10913"/>
                      <a:pt x="11369" y="12128"/>
                    </a:cubicBezTo>
                    <a:cubicBezTo>
                      <a:pt x="10518" y="11156"/>
                      <a:pt x="8937" y="9909"/>
                      <a:pt x="6962" y="8815"/>
                    </a:cubicBezTo>
                    <a:cubicBezTo>
                      <a:pt x="4530" y="7426"/>
                      <a:pt x="2258" y="6583"/>
                      <a:pt x="1125" y="6583"/>
                    </a:cubicBezTo>
                    <a:cubicBezTo>
                      <a:pt x="771" y="6583"/>
                      <a:pt x="528" y="6666"/>
                      <a:pt x="426" y="6840"/>
                    </a:cubicBezTo>
                    <a:cubicBezTo>
                      <a:pt x="1" y="7599"/>
                      <a:pt x="2220" y="9697"/>
                      <a:pt x="5411" y="11520"/>
                    </a:cubicBezTo>
                    <a:cubicBezTo>
                      <a:pt x="7387" y="12645"/>
                      <a:pt x="9241" y="13405"/>
                      <a:pt x="10487" y="13648"/>
                    </a:cubicBezTo>
                    <a:cubicBezTo>
                      <a:pt x="9241" y="13861"/>
                      <a:pt x="7387" y="14651"/>
                      <a:pt x="5411" y="15776"/>
                    </a:cubicBezTo>
                    <a:cubicBezTo>
                      <a:pt x="2220" y="17600"/>
                      <a:pt x="1" y="19666"/>
                      <a:pt x="426" y="20426"/>
                    </a:cubicBezTo>
                    <a:cubicBezTo>
                      <a:pt x="532" y="20614"/>
                      <a:pt x="788" y="20703"/>
                      <a:pt x="1163" y="20703"/>
                    </a:cubicBezTo>
                    <a:cubicBezTo>
                      <a:pt x="2309" y="20703"/>
                      <a:pt x="4558" y="19870"/>
                      <a:pt x="6962" y="18451"/>
                    </a:cubicBezTo>
                    <a:cubicBezTo>
                      <a:pt x="8937" y="17326"/>
                      <a:pt x="10518" y="16110"/>
                      <a:pt x="11369" y="15168"/>
                    </a:cubicBezTo>
                    <a:lnTo>
                      <a:pt x="11369" y="15168"/>
                    </a:lnTo>
                    <a:cubicBezTo>
                      <a:pt x="10943" y="16384"/>
                      <a:pt x="10670" y="18359"/>
                      <a:pt x="10670" y="20639"/>
                    </a:cubicBezTo>
                    <a:cubicBezTo>
                      <a:pt x="10670" y="24317"/>
                      <a:pt x="11369" y="27265"/>
                      <a:pt x="12250" y="27265"/>
                    </a:cubicBezTo>
                    <a:cubicBezTo>
                      <a:pt x="13102" y="27265"/>
                      <a:pt x="13801" y="24317"/>
                      <a:pt x="13801" y="20639"/>
                    </a:cubicBezTo>
                    <a:cubicBezTo>
                      <a:pt x="13801" y="18359"/>
                      <a:pt x="13527" y="16384"/>
                      <a:pt x="13102" y="15168"/>
                    </a:cubicBezTo>
                    <a:lnTo>
                      <a:pt x="13102" y="15168"/>
                    </a:lnTo>
                    <a:cubicBezTo>
                      <a:pt x="13953" y="16110"/>
                      <a:pt x="15533" y="17356"/>
                      <a:pt x="17509" y="18451"/>
                    </a:cubicBezTo>
                    <a:cubicBezTo>
                      <a:pt x="19940" y="19840"/>
                      <a:pt x="22230" y="20682"/>
                      <a:pt x="23358" y="20682"/>
                    </a:cubicBezTo>
                    <a:cubicBezTo>
                      <a:pt x="23711" y="20682"/>
                      <a:pt x="23950" y="20600"/>
                      <a:pt x="24044" y="20426"/>
                    </a:cubicBezTo>
                    <a:cubicBezTo>
                      <a:pt x="24469" y="19727"/>
                      <a:pt x="22220" y="17600"/>
                      <a:pt x="19089" y="15776"/>
                    </a:cubicBezTo>
                    <a:cubicBezTo>
                      <a:pt x="17114" y="14621"/>
                      <a:pt x="15229" y="13861"/>
                      <a:pt x="13983" y="13648"/>
                    </a:cubicBezTo>
                    <a:cubicBezTo>
                      <a:pt x="15229" y="13405"/>
                      <a:pt x="17114" y="12615"/>
                      <a:pt x="19089" y="11520"/>
                    </a:cubicBezTo>
                    <a:cubicBezTo>
                      <a:pt x="22281" y="9697"/>
                      <a:pt x="24469" y="7599"/>
                      <a:pt x="24044" y="6840"/>
                    </a:cubicBezTo>
                    <a:cubicBezTo>
                      <a:pt x="23948" y="6654"/>
                      <a:pt x="23700" y="6567"/>
                      <a:pt x="23334" y="6567"/>
                    </a:cubicBezTo>
                    <a:cubicBezTo>
                      <a:pt x="22198" y="6567"/>
                      <a:pt x="19923" y="7413"/>
                      <a:pt x="17509" y="8815"/>
                    </a:cubicBezTo>
                    <a:cubicBezTo>
                      <a:pt x="15533" y="9940"/>
                      <a:pt x="13953" y="11156"/>
                      <a:pt x="13102" y="12128"/>
                    </a:cubicBezTo>
                    <a:cubicBezTo>
                      <a:pt x="13527" y="10913"/>
                      <a:pt x="13801" y="8937"/>
                      <a:pt x="13801" y="6657"/>
                    </a:cubicBezTo>
                    <a:cubicBezTo>
                      <a:pt x="13801" y="2949"/>
                      <a:pt x="13102" y="0"/>
                      <a:pt x="12250" y="0"/>
                    </a:cubicBezTo>
                    <a:close/>
                  </a:path>
                </a:pathLst>
              </a:cu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0" name="Google Shape;15940;p22"/>
              <p:cNvSpPr/>
              <p:nvPr/>
            </p:nvSpPr>
            <p:spPr>
              <a:xfrm>
                <a:off x="-425100" y="14578750"/>
                <a:ext cx="7625" cy="12950"/>
              </a:xfrm>
              <a:custGeom>
                <a:avLst/>
                <a:gdLst/>
                <a:ahLst/>
                <a:cxnLst/>
                <a:rect l="l" t="t" r="r" b="b"/>
                <a:pathLst>
                  <a:path w="305" h="518" fill="none" extrusionOk="0">
                    <a:moveTo>
                      <a:pt x="304" y="122"/>
                    </a:moveTo>
                    <a:cubicBezTo>
                      <a:pt x="213" y="122"/>
                      <a:pt x="92" y="92"/>
                      <a:pt x="31" y="0"/>
                    </a:cubicBezTo>
                    <a:cubicBezTo>
                      <a:pt x="31" y="122"/>
                      <a:pt x="31" y="213"/>
                      <a:pt x="0" y="304"/>
                    </a:cubicBezTo>
                    <a:lnTo>
                      <a:pt x="0" y="304"/>
                    </a:lnTo>
                    <a:lnTo>
                      <a:pt x="304" y="517"/>
                    </a:lnTo>
                    <a:lnTo>
                      <a:pt x="304" y="122"/>
                    </a:ln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1" name="Google Shape;15941;p22"/>
              <p:cNvSpPr/>
              <p:nvPr/>
            </p:nvSpPr>
            <p:spPr>
              <a:xfrm>
                <a:off x="-417500" y="14578750"/>
                <a:ext cx="7625" cy="12950"/>
              </a:xfrm>
              <a:custGeom>
                <a:avLst/>
                <a:gdLst/>
                <a:ahLst/>
                <a:cxnLst/>
                <a:rect l="l" t="t" r="r" b="b"/>
                <a:pathLst>
                  <a:path w="305" h="518" fill="none" extrusionOk="0">
                    <a:moveTo>
                      <a:pt x="304" y="304"/>
                    </a:moveTo>
                    <a:lnTo>
                      <a:pt x="304" y="304"/>
                    </a:lnTo>
                    <a:cubicBezTo>
                      <a:pt x="244" y="244"/>
                      <a:pt x="213" y="122"/>
                      <a:pt x="244" y="0"/>
                    </a:cubicBezTo>
                    <a:cubicBezTo>
                      <a:pt x="183" y="92"/>
                      <a:pt x="61" y="122"/>
                      <a:pt x="0" y="122"/>
                    </a:cubicBezTo>
                    <a:lnTo>
                      <a:pt x="0" y="517"/>
                    </a:ln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2" name="Google Shape;15942;p22"/>
              <p:cNvSpPr/>
              <p:nvPr/>
            </p:nvSpPr>
            <p:spPr>
              <a:xfrm>
                <a:off x="-431950" y="14586350"/>
                <a:ext cx="12950" cy="9900"/>
              </a:xfrm>
              <a:custGeom>
                <a:avLst/>
                <a:gdLst/>
                <a:ahLst/>
                <a:cxnLst/>
                <a:rect l="l" t="t" r="r" b="b"/>
                <a:pathLst>
                  <a:path w="518" h="396" fill="none" extrusionOk="0">
                    <a:moveTo>
                      <a:pt x="214" y="0"/>
                    </a:moveTo>
                    <a:cubicBezTo>
                      <a:pt x="183" y="92"/>
                      <a:pt x="92" y="152"/>
                      <a:pt x="1" y="213"/>
                    </a:cubicBezTo>
                    <a:cubicBezTo>
                      <a:pt x="122" y="244"/>
                      <a:pt x="183" y="304"/>
                      <a:pt x="214" y="395"/>
                    </a:cubicBezTo>
                    <a:lnTo>
                      <a:pt x="518" y="213"/>
                    </a:ln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3" name="Google Shape;15943;p22"/>
              <p:cNvSpPr/>
              <p:nvPr/>
            </p:nvSpPr>
            <p:spPr>
              <a:xfrm>
                <a:off x="-418250" y="14586350"/>
                <a:ext cx="13700" cy="9900"/>
              </a:xfrm>
              <a:custGeom>
                <a:avLst/>
                <a:gdLst/>
                <a:ahLst/>
                <a:cxnLst/>
                <a:rect l="l" t="t" r="r" b="b"/>
                <a:pathLst>
                  <a:path w="548" h="396" fill="none" extrusionOk="0">
                    <a:moveTo>
                      <a:pt x="334" y="0"/>
                    </a:moveTo>
                    <a:lnTo>
                      <a:pt x="0" y="213"/>
                    </a:lnTo>
                    <a:lnTo>
                      <a:pt x="334" y="395"/>
                    </a:lnTo>
                    <a:cubicBezTo>
                      <a:pt x="365" y="304"/>
                      <a:pt x="426" y="244"/>
                      <a:pt x="547" y="213"/>
                    </a:cubicBezTo>
                    <a:cubicBezTo>
                      <a:pt x="426" y="152"/>
                      <a:pt x="365" y="92"/>
                      <a:pt x="334" y="0"/>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4" name="Google Shape;15944;p22"/>
              <p:cNvSpPr/>
              <p:nvPr/>
            </p:nvSpPr>
            <p:spPr>
              <a:xfrm>
                <a:off x="-418250" y="14591675"/>
                <a:ext cx="8375" cy="12175"/>
              </a:xfrm>
              <a:custGeom>
                <a:avLst/>
                <a:gdLst/>
                <a:ahLst/>
                <a:cxnLst/>
                <a:rect l="l" t="t" r="r" b="b"/>
                <a:pathLst>
                  <a:path w="335" h="487" fill="none" extrusionOk="0">
                    <a:moveTo>
                      <a:pt x="30" y="365"/>
                    </a:moveTo>
                    <a:cubicBezTo>
                      <a:pt x="91" y="365"/>
                      <a:pt x="213" y="395"/>
                      <a:pt x="274" y="486"/>
                    </a:cubicBezTo>
                    <a:cubicBezTo>
                      <a:pt x="274" y="365"/>
                      <a:pt x="274" y="304"/>
                      <a:pt x="334" y="182"/>
                    </a:cubicBezTo>
                    <a:lnTo>
                      <a:pt x="334" y="182"/>
                    </a:lnTo>
                    <a:lnTo>
                      <a:pt x="0" y="0"/>
                    </a:lnTo>
                    <a:lnTo>
                      <a:pt x="0" y="365"/>
                    </a:ln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5" name="Google Shape;15945;p22"/>
              <p:cNvSpPr/>
              <p:nvPr/>
            </p:nvSpPr>
            <p:spPr>
              <a:xfrm>
                <a:off x="-426625" y="14591675"/>
                <a:ext cx="7625" cy="12175"/>
              </a:xfrm>
              <a:custGeom>
                <a:avLst/>
                <a:gdLst/>
                <a:ahLst/>
                <a:cxnLst/>
                <a:rect l="l" t="t" r="r" b="b"/>
                <a:pathLst>
                  <a:path w="305" h="487" fill="none" extrusionOk="0">
                    <a:moveTo>
                      <a:pt x="1" y="182"/>
                    </a:moveTo>
                    <a:lnTo>
                      <a:pt x="1" y="182"/>
                    </a:lnTo>
                    <a:cubicBezTo>
                      <a:pt x="61" y="243"/>
                      <a:pt x="92" y="365"/>
                      <a:pt x="61" y="486"/>
                    </a:cubicBezTo>
                    <a:cubicBezTo>
                      <a:pt x="122" y="395"/>
                      <a:pt x="244" y="365"/>
                      <a:pt x="305" y="365"/>
                    </a:cubicBezTo>
                    <a:lnTo>
                      <a:pt x="305" y="0"/>
                    </a:ln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6" name="Google Shape;15946;p22"/>
              <p:cNvSpPr/>
              <p:nvPr/>
            </p:nvSpPr>
            <p:spPr>
              <a:xfrm>
                <a:off x="-457025" y="14250475"/>
                <a:ext cx="39550" cy="331325"/>
              </a:xfrm>
              <a:custGeom>
                <a:avLst/>
                <a:gdLst/>
                <a:ahLst/>
                <a:cxnLst/>
                <a:rect l="l" t="t" r="r" b="b"/>
                <a:pathLst>
                  <a:path w="1582" h="13253" fill="none" extrusionOk="0">
                    <a:moveTo>
                      <a:pt x="1581" y="13253"/>
                    </a:moveTo>
                    <a:lnTo>
                      <a:pt x="1581" y="0"/>
                    </a:lnTo>
                    <a:cubicBezTo>
                      <a:pt x="700" y="0"/>
                      <a:pt x="1" y="2949"/>
                      <a:pt x="1" y="6657"/>
                    </a:cubicBezTo>
                    <a:cubicBezTo>
                      <a:pt x="1" y="8937"/>
                      <a:pt x="274" y="10913"/>
                      <a:pt x="700" y="12128"/>
                    </a:cubicBezTo>
                    <a:cubicBezTo>
                      <a:pt x="1065" y="12523"/>
                      <a:pt x="1277" y="12919"/>
                      <a:pt x="1308" y="13192"/>
                    </a:cubicBezTo>
                    <a:cubicBezTo>
                      <a:pt x="1369" y="13223"/>
                      <a:pt x="1460" y="13253"/>
                      <a:pt x="1581" y="13253"/>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7" name="Google Shape;15947;p22"/>
              <p:cNvSpPr/>
              <p:nvPr/>
            </p:nvSpPr>
            <p:spPr>
              <a:xfrm>
                <a:off x="-417500" y="14249725"/>
                <a:ext cx="38775" cy="332075"/>
              </a:xfrm>
              <a:custGeom>
                <a:avLst/>
                <a:gdLst/>
                <a:ahLst/>
                <a:cxnLst/>
                <a:rect l="l" t="t" r="r" b="b"/>
                <a:pathLst>
                  <a:path w="1551" h="13283" fill="none" extrusionOk="0">
                    <a:moveTo>
                      <a:pt x="244" y="13161"/>
                    </a:moveTo>
                    <a:cubicBezTo>
                      <a:pt x="304" y="12918"/>
                      <a:pt x="517" y="12523"/>
                      <a:pt x="852" y="12098"/>
                    </a:cubicBezTo>
                    <a:cubicBezTo>
                      <a:pt x="1277" y="10882"/>
                      <a:pt x="1551" y="8906"/>
                      <a:pt x="1551" y="6626"/>
                    </a:cubicBezTo>
                    <a:cubicBezTo>
                      <a:pt x="1551" y="2948"/>
                      <a:pt x="852" y="0"/>
                      <a:pt x="0" y="0"/>
                    </a:cubicBezTo>
                    <a:lnTo>
                      <a:pt x="0" y="13253"/>
                    </a:lnTo>
                    <a:cubicBezTo>
                      <a:pt x="61" y="13283"/>
                      <a:pt x="152" y="13253"/>
                      <a:pt x="244" y="13161"/>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8" name="Google Shape;15948;p22"/>
              <p:cNvSpPr/>
              <p:nvPr/>
            </p:nvSpPr>
            <p:spPr>
              <a:xfrm>
                <a:off x="-417500" y="14600775"/>
                <a:ext cx="38775" cy="331350"/>
              </a:xfrm>
              <a:custGeom>
                <a:avLst/>
                <a:gdLst/>
                <a:ahLst/>
                <a:cxnLst/>
                <a:rect l="l" t="t" r="r" b="b"/>
                <a:pathLst>
                  <a:path w="1551" h="13254" fill="none" extrusionOk="0">
                    <a:moveTo>
                      <a:pt x="0" y="1"/>
                    </a:moveTo>
                    <a:lnTo>
                      <a:pt x="0" y="13253"/>
                    </a:lnTo>
                    <a:cubicBezTo>
                      <a:pt x="852" y="13253"/>
                      <a:pt x="1551" y="10305"/>
                      <a:pt x="1551" y="6627"/>
                    </a:cubicBezTo>
                    <a:cubicBezTo>
                      <a:pt x="1551" y="4347"/>
                      <a:pt x="1277" y="2372"/>
                      <a:pt x="852" y="1156"/>
                    </a:cubicBezTo>
                    <a:cubicBezTo>
                      <a:pt x="487" y="730"/>
                      <a:pt x="304" y="335"/>
                      <a:pt x="244" y="92"/>
                    </a:cubicBezTo>
                    <a:cubicBezTo>
                      <a:pt x="152" y="1"/>
                      <a:pt x="61" y="1"/>
                      <a:pt x="0" y="1"/>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9" name="Google Shape;15949;p22"/>
              <p:cNvSpPr/>
              <p:nvPr/>
            </p:nvSpPr>
            <p:spPr>
              <a:xfrm>
                <a:off x="-457775" y="14600775"/>
                <a:ext cx="38775" cy="331350"/>
              </a:xfrm>
              <a:custGeom>
                <a:avLst/>
                <a:gdLst/>
                <a:ahLst/>
                <a:cxnLst/>
                <a:rect l="l" t="t" r="r" b="b"/>
                <a:pathLst>
                  <a:path w="1551" h="13254" fill="none" extrusionOk="0">
                    <a:moveTo>
                      <a:pt x="1307" y="92"/>
                    </a:moveTo>
                    <a:cubicBezTo>
                      <a:pt x="1247" y="335"/>
                      <a:pt x="1034" y="730"/>
                      <a:pt x="700" y="1156"/>
                    </a:cubicBezTo>
                    <a:cubicBezTo>
                      <a:pt x="274" y="2372"/>
                      <a:pt x="0" y="4347"/>
                      <a:pt x="0" y="6627"/>
                    </a:cubicBezTo>
                    <a:cubicBezTo>
                      <a:pt x="0" y="10305"/>
                      <a:pt x="700" y="13253"/>
                      <a:pt x="1551" y="13253"/>
                    </a:cubicBezTo>
                    <a:lnTo>
                      <a:pt x="1551" y="1"/>
                    </a:lnTo>
                    <a:cubicBezTo>
                      <a:pt x="1490" y="1"/>
                      <a:pt x="1399" y="1"/>
                      <a:pt x="1307" y="92"/>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0" name="Google Shape;15950;p22"/>
              <p:cNvSpPr/>
              <p:nvPr/>
            </p:nvSpPr>
            <p:spPr>
              <a:xfrm>
                <a:off x="-713850" y="14402450"/>
                <a:ext cx="289525" cy="183925"/>
              </a:xfrm>
              <a:custGeom>
                <a:avLst/>
                <a:gdLst/>
                <a:ahLst/>
                <a:cxnLst/>
                <a:rect l="l" t="t" r="r" b="b"/>
                <a:pathLst>
                  <a:path w="11581" h="7357" fill="none" extrusionOk="0">
                    <a:moveTo>
                      <a:pt x="11490" y="7356"/>
                    </a:moveTo>
                    <a:cubicBezTo>
                      <a:pt x="11550" y="7296"/>
                      <a:pt x="11581" y="7174"/>
                      <a:pt x="11550" y="7052"/>
                    </a:cubicBezTo>
                    <a:cubicBezTo>
                      <a:pt x="11307" y="6900"/>
                      <a:pt x="11125" y="6536"/>
                      <a:pt x="10943" y="5989"/>
                    </a:cubicBezTo>
                    <a:cubicBezTo>
                      <a:pt x="10091" y="5046"/>
                      <a:pt x="8511" y="3800"/>
                      <a:pt x="6535" y="2706"/>
                    </a:cubicBezTo>
                    <a:cubicBezTo>
                      <a:pt x="3344" y="882"/>
                      <a:pt x="395" y="1"/>
                      <a:pt x="0" y="730"/>
                    </a:cubicBezTo>
                    <a:lnTo>
                      <a:pt x="0" y="730"/>
                    </a:ln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1" name="Google Shape;15951;p22"/>
              <p:cNvSpPr/>
              <p:nvPr/>
            </p:nvSpPr>
            <p:spPr>
              <a:xfrm>
                <a:off x="-724500" y="14420700"/>
                <a:ext cx="297900" cy="171000"/>
              </a:xfrm>
              <a:custGeom>
                <a:avLst/>
                <a:gdLst/>
                <a:ahLst/>
                <a:cxnLst/>
                <a:rect l="l" t="t" r="r" b="b"/>
                <a:pathLst>
                  <a:path w="11916" h="6840" fill="none" extrusionOk="0">
                    <a:moveTo>
                      <a:pt x="11703" y="6839"/>
                    </a:moveTo>
                    <a:cubicBezTo>
                      <a:pt x="11824" y="6778"/>
                      <a:pt x="11885" y="6718"/>
                      <a:pt x="11916" y="6626"/>
                    </a:cubicBezTo>
                    <a:lnTo>
                      <a:pt x="396" y="0"/>
                    </a:lnTo>
                    <a:cubicBezTo>
                      <a:pt x="1" y="760"/>
                      <a:pt x="2189" y="2827"/>
                      <a:pt x="5381" y="4651"/>
                    </a:cubicBezTo>
                    <a:cubicBezTo>
                      <a:pt x="7356" y="5806"/>
                      <a:pt x="9210" y="6566"/>
                      <a:pt x="10487" y="6778"/>
                    </a:cubicBezTo>
                    <a:cubicBezTo>
                      <a:pt x="11004" y="6718"/>
                      <a:pt x="11429" y="6718"/>
                      <a:pt x="11703" y="6839"/>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2" name="Google Shape;15952;p22"/>
              <p:cNvSpPr/>
              <p:nvPr/>
            </p:nvSpPr>
            <p:spPr>
              <a:xfrm>
                <a:off x="-440300" y="14552150"/>
                <a:ext cx="15225" cy="26625"/>
              </a:xfrm>
              <a:custGeom>
                <a:avLst/>
                <a:gdLst/>
                <a:ahLst/>
                <a:cxnLst/>
                <a:rect l="l" t="t" r="r" b="b"/>
                <a:pathLst>
                  <a:path w="609" h="1065" fill="none" extrusionOk="0">
                    <a:moveTo>
                      <a:pt x="608" y="1064"/>
                    </a:moveTo>
                    <a:cubicBezTo>
                      <a:pt x="548" y="821"/>
                      <a:pt x="335" y="426"/>
                      <a:pt x="1" y="1"/>
                    </a:cubicBezTo>
                    <a:cubicBezTo>
                      <a:pt x="183" y="548"/>
                      <a:pt x="365" y="912"/>
                      <a:pt x="608" y="1064"/>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3" name="Google Shape;15953;p22"/>
              <p:cNvSpPr/>
              <p:nvPr/>
            </p:nvSpPr>
            <p:spPr>
              <a:xfrm>
                <a:off x="-411425" y="14591675"/>
                <a:ext cx="299425" cy="171000"/>
              </a:xfrm>
              <a:custGeom>
                <a:avLst/>
                <a:gdLst/>
                <a:ahLst/>
                <a:cxnLst/>
                <a:rect l="l" t="t" r="r" b="b"/>
                <a:pathLst>
                  <a:path w="11977" h="6840" fill="none" extrusionOk="0">
                    <a:moveTo>
                      <a:pt x="6596" y="2128"/>
                    </a:moveTo>
                    <a:cubicBezTo>
                      <a:pt x="4621" y="973"/>
                      <a:pt x="2736" y="213"/>
                      <a:pt x="1490" y="0"/>
                    </a:cubicBezTo>
                    <a:cubicBezTo>
                      <a:pt x="912" y="91"/>
                      <a:pt x="517" y="91"/>
                      <a:pt x="244" y="0"/>
                    </a:cubicBezTo>
                    <a:cubicBezTo>
                      <a:pt x="122" y="31"/>
                      <a:pt x="61" y="91"/>
                      <a:pt x="1" y="182"/>
                    </a:cubicBezTo>
                    <a:lnTo>
                      <a:pt x="11521" y="6839"/>
                    </a:lnTo>
                    <a:cubicBezTo>
                      <a:pt x="11976" y="6079"/>
                      <a:pt x="9727" y="3952"/>
                      <a:pt x="6596" y="2128"/>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4" name="Google Shape;15954;p22"/>
              <p:cNvSpPr/>
              <p:nvPr/>
            </p:nvSpPr>
            <p:spPr>
              <a:xfrm>
                <a:off x="-412175" y="14596225"/>
                <a:ext cx="289525" cy="183925"/>
              </a:xfrm>
              <a:custGeom>
                <a:avLst/>
                <a:gdLst/>
                <a:ahLst/>
                <a:cxnLst/>
                <a:rect l="l" t="t" r="r" b="b"/>
                <a:pathLst>
                  <a:path w="11581" h="7357" fill="none" extrusionOk="0">
                    <a:moveTo>
                      <a:pt x="91" y="0"/>
                    </a:moveTo>
                    <a:cubicBezTo>
                      <a:pt x="31" y="61"/>
                      <a:pt x="0" y="183"/>
                      <a:pt x="31" y="304"/>
                    </a:cubicBezTo>
                    <a:cubicBezTo>
                      <a:pt x="274" y="456"/>
                      <a:pt x="487" y="821"/>
                      <a:pt x="639" y="1368"/>
                    </a:cubicBezTo>
                    <a:cubicBezTo>
                      <a:pt x="1490" y="2311"/>
                      <a:pt x="3070" y="3557"/>
                      <a:pt x="5046" y="4681"/>
                    </a:cubicBezTo>
                    <a:cubicBezTo>
                      <a:pt x="8237" y="6505"/>
                      <a:pt x="11155" y="7356"/>
                      <a:pt x="11581" y="6657"/>
                    </a:cubicBezTo>
                    <a:lnTo>
                      <a:pt x="11581" y="6657"/>
                    </a:ln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5" name="Google Shape;15955;p22"/>
              <p:cNvSpPr/>
              <p:nvPr/>
            </p:nvSpPr>
            <p:spPr>
              <a:xfrm>
                <a:off x="-411425" y="14603075"/>
                <a:ext cx="15225" cy="26600"/>
              </a:xfrm>
              <a:custGeom>
                <a:avLst/>
                <a:gdLst/>
                <a:ahLst/>
                <a:cxnLst/>
                <a:rect l="l" t="t" r="r" b="b"/>
                <a:pathLst>
                  <a:path w="609" h="1064" fill="none" extrusionOk="0">
                    <a:moveTo>
                      <a:pt x="1" y="0"/>
                    </a:moveTo>
                    <a:cubicBezTo>
                      <a:pt x="61" y="243"/>
                      <a:pt x="274" y="638"/>
                      <a:pt x="609" y="1064"/>
                    </a:cubicBezTo>
                    <a:cubicBezTo>
                      <a:pt x="426" y="517"/>
                      <a:pt x="244" y="182"/>
                      <a:pt x="1" y="0"/>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6" name="Google Shape;15956;p22"/>
              <p:cNvSpPr/>
              <p:nvPr/>
            </p:nvSpPr>
            <p:spPr>
              <a:xfrm>
                <a:off x="-725250" y="14591675"/>
                <a:ext cx="297900" cy="169475"/>
              </a:xfrm>
              <a:custGeom>
                <a:avLst/>
                <a:gdLst/>
                <a:ahLst/>
                <a:cxnLst/>
                <a:rect l="l" t="t" r="r" b="b"/>
                <a:pathLst>
                  <a:path w="11916" h="6779" fill="none" extrusionOk="0">
                    <a:moveTo>
                      <a:pt x="11733" y="0"/>
                    </a:moveTo>
                    <a:cubicBezTo>
                      <a:pt x="11459" y="91"/>
                      <a:pt x="11034" y="91"/>
                      <a:pt x="10487" y="0"/>
                    </a:cubicBezTo>
                    <a:cubicBezTo>
                      <a:pt x="9210" y="213"/>
                      <a:pt x="7356" y="1003"/>
                      <a:pt x="5380" y="2128"/>
                    </a:cubicBezTo>
                    <a:cubicBezTo>
                      <a:pt x="2189" y="3921"/>
                      <a:pt x="0" y="6018"/>
                      <a:pt x="395" y="6778"/>
                    </a:cubicBezTo>
                    <a:lnTo>
                      <a:pt x="395" y="6778"/>
                    </a:lnTo>
                    <a:lnTo>
                      <a:pt x="11915" y="122"/>
                    </a:lnTo>
                    <a:cubicBezTo>
                      <a:pt x="11915" y="91"/>
                      <a:pt x="11824" y="31"/>
                      <a:pt x="11733" y="0"/>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7" name="Google Shape;15957;p22"/>
              <p:cNvSpPr/>
              <p:nvPr/>
            </p:nvSpPr>
            <p:spPr>
              <a:xfrm>
                <a:off x="-714625" y="14595475"/>
                <a:ext cx="289550" cy="184675"/>
              </a:xfrm>
              <a:custGeom>
                <a:avLst/>
                <a:gdLst/>
                <a:ahLst/>
                <a:cxnLst/>
                <a:rect l="l" t="t" r="r" b="b"/>
                <a:pathLst>
                  <a:path w="11582" h="7387" fill="none" extrusionOk="0">
                    <a:moveTo>
                      <a:pt x="11581" y="304"/>
                    </a:moveTo>
                    <a:cubicBezTo>
                      <a:pt x="11581" y="182"/>
                      <a:pt x="11581" y="91"/>
                      <a:pt x="11521" y="0"/>
                    </a:cubicBezTo>
                    <a:lnTo>
                      <a:pt x="11521" y="0"/>
                    </a:lnTo>
                    <a:lnTo>
                      <a:pt x="1" y="6626"/>
                    </a:lnTo>
                    <a:cubicBezTo>
                      <a:pt x="426" y="7386"/>
                      <a:pt x="3375" y="6535"/>
                      <a:pt x="6536" y="4651"/>
                    </a:cubicBezTo>
                    <a:cubicBezTo>
                      <a:pt x="8512" y="3526"/>
                      <a:pt x="10122" y="2310"/>
                      <a:pt x="10943" y="1368"/>
                    </a:cubicBezTo>
                    <a:cubicBezTo>
                      <a:pt x="11156" y="821"/>
                      <a:pt x="11338" y="486"/>
                      <a:pt x="11581" y="304"/>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8" name="Google Shape;15958;p22"/>
              <p:cNvSpPr/>
              <p:nvPr/>
            </p:nvSpPr>
            <p:spPr>
              <a:xfrm>
                <a:off x="-440300" y="14603075"/>
                <a:ext cx="15225" cy="26600"/>
              </a:xfrm>
              <a:custGeom>
                <a:avLst/>
                <a:gdLst/>
                <a:ahLst/>
                <a:cxnLst/>
                <a:rect l="l" t="t" r="r" b="b"/>
                <a:pathLst>
                  <a:path w="609" h="1064" fill="none" extrusionOk="0">
                    <a:moveTo>
                      <a:pt x="1" y="1064"/>
                    </a:moveTo>
                    <a:cubicBezTo>
                      <a:pt x="365" y="638"/>
                      <a:pt x="548" y="243"/>
                      <a:pt x="608" y="0"/>
                    </a:cubicBezTo>
                    <a:cubicBezTo>
                      <a:pt x="365" y="182"/>
                      <a:pt x="183" y="517"/>
                      <a:pt x="1" y="1064"/>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9" name="Google Shape;15959;p22"/>
              <p:cNvSpPr/>
              <p:nvPr/>
            </p:nvSpPr>
            <p:spPr>
              <a:xfrm>
                <a:off x="-463100" y="14588625"/>
                <a:ext cx="31175" cy="5350"/>
              </a:xfrm>
              <a:custGeom>
                <a:avLst/>
                <a:gdLst/>
                <a:ahLst/>
                <a:cxnLst/>
                <a:rect l="l" t="t" r="r" b="b"/>
                <a:pathLst>
                  <a:path w="1247" h="214" fill="none" extrusionOk="0">
                    <a:moveTo>
                      <a:pt x="1247" y="122"/>
                    </a:moveTo>
                    <a:cubicBezTo>
                      <a:pt x="973" y="1"/>
                      <a:pt x="548" y="1"/>
                      <a:pt x="1" y="122"/>
                    </a:cubicBezTo>
                    <a:cubicBezTo>
                      <a:pt x="548" y="213"/>
                      <a:pt x="973" y="213"/>
                      <a:pt x="1247" y="122"/>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0" name="Google Shape;15960;p22"/>
              <p:cNvSpPr/>
              <p:nvPr/>
            </p:nvSpPr>
            <p:spPr>
              <a:xfrm>
                <a:off x="-411425" y="14401700"/>
                <a:ext cx="288775" cy="184675"/>
              </a:xfrm>
              <a:custGeom>
                <a:avLst/>
                <a:gdLst/>
                <a:ahLst/>
                <a:cxnLst/>
                <a:rect l="l" t="t" r="r" b="b"/>
                <a:pathLst>
                  <a:path w="11551" h="7387" fill="none" extrusionOk="0">
                    <a:moveTo>
                      <a:pt x="1" y="7082"/>
                    </a:moveTo>
                    <a:cubicBezTo>
                      <a:pt x="1" y="7204"/>
                      <a:pt x="1" y="7295"/>
                      <a:pt x="61" y="7386"/>
                    </a:cubicBezTo>
                    <a:lnTo>
                      <a:pt x="61" y="7386"/>
                    </a:lnTo>
                    <a:lnTo>
                      <a:pt x="11551" y="760"/>
                    </a:lnTo>
                    <a:lnTo>
                      <a:pt x="11551" y="760"/>
                    </a:lnTo>
                    <a:cubicBezTo>
                      <a:pt x="11156" y="0"/>
                      <a:pt x="8207" y="851"/>
                      <a:pt x="5016" y="2736"/>
                    </a:cubicBezTo>
                    <a:cubicBezTo>
                      <a:pt x="3040" y="3860"/>
                      <a:pt x="1460" y="5076"/>
                      <a:pt x="609" y="6019"/>
                    </a:cubicBezTo>
                    <a:cubicBezTo>
                      <a:pt x="426" y="6566"/>
                      <a:pt x="244" y="6930"/>
                      <a:pt x="1" y="7082"/>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1" name="Google Shape;15961;p22"/>
              <p:cNvSpPr/>
              <p:nvPr/>
            </p:nvSpPr>
            <p:spPr>
              <a:xfrm>
                <a:off x="-409150" y="14421450"/>
                <a:ext cx="297900" cy="170250"/>
              </a:xfrm>
              <a:custGeom>
                <a:avLst/>
                <a:gdLst/>
                <a:ahLst/>
                <a:cxnLst/>
                <a:rect l="l" t="t" r="r" b="b"/>
                <a:pathLst>
                  <a:path w="11916" h="6810" fill="none" extrusionOk="0">
                    <a:moveTo>
                      <a:pt x="183" y="6809"/>
                    </a:moveTo>
                    <a:cubicBezTo>
                      <a:pt x="457" y="6688"/>
                      <a:pt x="882" y="6688"/>
                      <a:pt x="1429" y="6809"/>
                    </a:cubicBezTo>
                    <a:cubicBezTo>
                      <a:pt x="2706" y="6566"/>
                      <a:pt x="4560" y="5776"/>
                      <a:pt x="6536" y="4681"/>
                    </a:cubicBezTo>
                    <a:cubicBezTo>
                      <a:pt x="9727" y="2858"/>
                      <a:pt x="11916" y="760"/>
                      <a:pt x="11521" y="1"/>
                    </a:cubicBezTo>
                    <a:lnTo>
                      <a:pt x="1" y="6657"/>
                    </a:lnTo>
                    <a:cubicBezTo>
                      <a:pt x="1" y="6688"/>
                      <a:pt x="62" y="6748"/>
                      <a:pt x="183" y="6809"/>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2" name="Google Shape;15962;p22"/>
              <p:cNvSpPr/>
              <p:nvPr/>
            </p:nvSpPr>
            <p:spPr>
              <a:xfrm>
                <a:off x="-411425" y="14552150"/>
                <a:ext cx="15225" cy="26625"/>
              </a:xfrm>
              <a:custGeom>
                <a:avLst/>
                <a:gdLst/>
                <a:ahLst/>
                <a:cxnLst/>
                <a:rect l="l" t="t" r="r" b="b"/>
                <a:pathLst>
                  <a:path w="609" h="1065" fill="none" extrusionOk="0">
                    <a:moveTo>
                      <a:pt x="609" y="1"/>
                    </a:moveTo>
                    <a:cubicBezTo>
                      <a:pt x="244" y="426"/>
                      <a:pt x="61" y="821"/>
                      <a:pt x="1" y="1064"/>
                    </a:cubicBezTo>
                    <a:cubicBezTo>
                      <a:pt x="244" y="912"/>
                      <a:pt x="426" y="548"/>
                      <a:pt x="609" y="1"/>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3" name="Google Shape;15963;p22"/>
              <p:cNvSpPr/>
              <p:nvPr/>
            </p:nvSpPr>
            <p:spPr>
              <a:xfrm>
                <a:off x="-404575" y="14588625"/>
                <a:ext cx="31175" cy="5350"/>
              </a:xfrm>
              <a:custGeom>
                <a:avLst/>
                <a:gdLst/>
                <a:ahLst/>
                <a:cxnLst/>
                <a:rect l="l" t="t" r="r" b="b"/>
                <a:pathLst>
                  <a:path w="1247" h="214" fill="none" extrusionOk="0">
                    <a:moveTo>
                      <a:pt x="0" y="122"/>
                    </a:moveTo>
                    <a:cubicBezTo>
                      <a:pt x="274" y="213"/>
                      <a:pt x="699" y="213"/>
                      <a:pt x="1246" y="122"/>
                    </a:cubicBezTo>
                    <a:cubicBezTo>
                      <a:pt x="699" y="1"/>
                      <a:pt x="274" y="1"/>
                      <a:pt x="0" y="122"/>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64" name="Google Shape;15964;p22"/>
            <p:cNvGrpSpPr/>
            <p:nvPr/>
          </p:nvGrpSpPr>
          <p:grpSpPr>
            <a:xfrm rot="10800000" flipH="1">
              <a:off x="5454943" y="4087665"/>
              <a:ext cx="1253970" cy="1198793"/>
              <a:chOff x="1543725" y="670125"/>
              <a:chExt cx="1004140" cy="959956"/>
            </a:xfrm>
          </p:grpSpPr>
          <p:sp>
            <p:nvSpPr>
              <p:cNvPr id="15965" name="Google Shape;15965;p22"/>
              <p:cNvSpPr/>
              <p:nvPr/>
            </p:nvSpPr>
            <p:spPr>
              <a:xfrm>
                <a:off x="1543725" y="670125"/>
                <a:ext cx="1004140" cy="959956"/>
              </a:xfrm>
              <a:custGeom>
                <a:avLst/>
                <a:gdLst/>
                <a:ahLst/>
                <a:cxnLst/>
                <a:rect l="l" t="t" r="r" b="b"/>
                <a:pathLst>
                  <a:path w="26658" h="25485" extrusionOk="0">
                    <a:moveTo>
                      <a:pt x="16809" y="0"/>
                    </a:moveTo>
                    <a:cubicBezTo>
                      <a:pt x="14893" y="0"/>
                      <a:pt x="13038" y="1050"/>
                      <a:pt x="12098" y="2866"/>
                    </a:cubicBezTo>
                    <a:cubicBezTo>
                      <a:pt x="12007" y="3079"/>
                      <a:pt x="11885" y="3322"/>
                      <a:pt x="11794" y="3535"/>
                    </a:cubicBezTo>
                    <a:cubicBezTo>
                      <a:pt x="11612" y="3322"/>
                      <a:pt x="11460" y="3079"/>
                      <a:pt x="11277" y="2896"/>
                    </a:cubicBezTo>
                    <a:cubicBezTo>
                      <a:pt x="10252" y="1870"/>
                      <a:pt x="8887" y="1346"/>
                      <a:pt x="7524" y="1346"/>
                    </a:cubicBezTo>
                    <a:cubicBezTo>
                      <a:pt x="6181" y="1346"/>
                      <a:pt x="4841" y="1855"/>
                      <a:pt x="3830" y="2896"/>
                    </a:cubicBezTo>
                    <a:cubicBezTo>
                      <a:pt x="1794" y="4963"/>
                      <a:pt x="1733" y="8307"/>
                      <a:pt x="3830" y="10343"/>
                    </a:cubicBezTo>
                    <a:cubicBezTo>
                      <a:pt x="4013" y="10525"/>
                      <a:pt x="4195" y="10677"/>
                      <a:pt x="4408" y="10829"/>
                    </a:cubicBezTo>
                    <a:cubicBezTo>
                      <a:pt x="4134" y="10921"/>
                      <a:pt x="3861" y="11042"/>
                      <a:pt x="3648" y="11133"/>
                    </a:cubicBezTo>
                    <a:cubicBezTo>
                      <a:pt x="1064" y="12471"/>
                      <a:pt x="1" y="15632"/>
                      <a:pt x="1308" y="18246"/>
                    </a:cubicBezTo>
                    <a:cubicBezTo>
                      <a:pt x="2251" y="20069"/>
                      <a:pt x="4103" y="21135"/>
                      <a:pt x="6030" y="21135"/>
                    </a:cubicBezTo>
                    <a:cubicBezTo>
                      <a:pt x="6834" y="21135"/>
                      <a:pt x="7651" y="20950"/>
                      <a:pt x="8420" y="20556"/>
                    </a:cubicBezTo>
                    <a:cubicBezTo>
                      <a:pt x="8663" y="20465"/>
                      <a:pt x="8876" y="20343"/>
                      <a:pt x="9089" y="20191"/>
                    </a:cubicBezTo>
                    <a:cubicBezTo>
                      <a:pt x="9089" y="20495"/>
                      <a:pt x="9119" y="20769"/>
                      <a:pt x="9150" y="21012"/>
                    </a:cubicBezTo>
                    <a:cubicBezTo>
                      <a:pt x="9562" y="23620"/>
                      <a:pt x="11809" y="25485"/>
                      <a:pt x="14368" y="25485"/>
                    </a:cubicBezTo>
                    <a:cubicBezTo>
                      <a:pt x="14642" y="25485"/>
                      <a:pt x="14919" y="25463"/>
                      <a:pt x="15198" y="25419"/>
                    </a:cubicBezTo>
                    <a:cubicBezTo>
                      <a:pt x="18086" y="24963"/>
                      <a:pt x="20062" y="22289"/>
                      <a:pt x="19606" y="19401"/>
                    </a:cubicBezTo>
                    <a:cubicBezTo>
                      <a:pt x="19575" y="19158"/>
                      <a:pt x="19484" y="18884"/>
                      <a:pt x="19454" y="18641"/>
                    </a:cubicBezTo>
                    <a:lnTo>
                      <a:pt x="19454" y="18641"/>
                    </a:lnTo>
                    <a:cubicBezTo>
                      <a:pt x="19727" y="18702"/>
                      <a:pt x="19971" y="18793"/>
                      <a:pt x="20244" y="18823"/>
                    </a:cubicBezTo>
                    <a:cubicBezTo>
                      <a:pt x="20555" y="18885"/>
                      <a:pt x="20866" y="18915"/>
                      <a:pt x="21173" y="18915"/>
                    </a:cubicBezTo>
                    <a:cubicBezTo>
                      <a:pt x="23591" y="18915"/>
                      <a:pt x="25770" y="17073"/>
                      <a:pt x="26202" y="14538"/>
                    </a:cubicBezTo>
                    <a:cubicBezTo>
                      <a:pt x="26658" y="11650"/>
                      <a:pt x="24712" y="8945"/>
                      <a:pt x="21825" y="8489"/>
                    </a:cubicBezTo>
                    <a:cubicBezTo>
                      <a:pt x="21612" y="8459"/>
                      <a:pt x="21338" y="8428"/>
                      <a:pt x="21065" y="8428"/>
                    </a:cubicBezTo>
                    <a:cubicBezTo>
                      <a:pt x="21217" y="8185"/>
                      <a:pt x="21369" y="7942"/>
                      <a:pt x="21490" y="7699"/>
                    </a:cubicBezTo>
                    <a:cubicBezTo>
                      <a:pt x="22828" y="5115"/>
                      <a:pt x="21794" y="1924"/>
                      <a:pt x="19211" y="586"/>
                    </a:cubicBezTo>
                    <a:cubicBezTo>
                      <a:pt x="18442" y="188"/>
                      <a:pt x="17620" y="0"/>
                      <a:pt x="16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66" name="Google Shape;15966;p22"/>
              <p:cNvGrpSpPr/>
              <p:nvPr/>
            </p:nvGrpSpPr>
            <p:grpSpPr>
              <a:xfrm>
                <a:off x="1843712" y="942918"/>
                <a:ext cx="388167" cy="388171"/>
                <a:chOff x="1843712" y="942918"/>
                <a:chExt cx="388167" cy="388171"/>
              </a:xfrm>
            </p:grpSpPr>
            <p:sp>
              <p:nvSpPr>
                <p:cNvPr id="15967" name="Google Shape;15967;p22"/>
                <p:cNvSpPr/>
                <p:nvPr/>
              </p:nvSpPr>
              <p:spPr>
                <a:xfrm>
                  <a:off x="2002859" y="1105042"/>
                  <a:ext cx="69873" cy="61888"/>
                </a:xfrm>
                <a:custGeom>
                  <a:avLst/>
                  <a:gdLst/>
                  <a:ahLst/>
                  <a:cxnLst/>
                  <a:rect l="l" t="t" r="r" b="b"/>
                  <a:pathLst>
                    <a:path w="1855" h="1643" extrusionOk="0">
                      <a:moveTo>
                        <a:pt x="953" y="0"/>
                      </a:moveTo>
                      <a:cubicBezTo>
                        <a:pt x="651" y="0"/>
                        <a:pt x="372" y="182"/>
                        <a:pt x="243" y="438"/>
                      </a:cubicBezTo>
                      <a:cubicBezTo>
                        <a:pt x="0" y="864"/>
                        <a:pt x="183" y="1350"/>
                        <a:pt x="578" y="1533"/>
                      </a:cubicBezTo>
                      <a:cubicBezTo>
                        <a:pt x="710" y="1608"/>
                        <a:pt x="847" y="1643"/>
                        <a:pt x="980" y="1643"/>
                      </a:cubicBezTo>
                      <a:cubicBezTo>
                        <a:pt x="1275" y="1643"/>
                        <a:pt x="1546" y="1471"/>
                        <a:pt x="1672" y="1198"/>
                      </a:cubicBezTo>
                      <a:cubicBezTo>
                        <a:pt x="1854" y="834"/>
                        <a:pt x="1702" y="317"/>
                        <a:pt x="1338" y="104"/>
                      </a:cubicBezTo>
                      <a:cubicBezTo>
                        <a:pt x="1212" y="32"/>
                        <a:pt x="1081" y="0"/>
                        <a:pt x="9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8" name="Google Shape;15968;p22"/>
                <p:cNvSpPr/>
                <p:nvPr/>
              </p:nvSpPr>
              <p:spPr>
                <a:xfrm>
                  <a:off x="2105880" y="961338"/>
                  <a:ext cx="29833" cy="27347"/>
                </a:xfrm>
                <a:custGeom>
                  <a:avLst/>
                  <a:gdLst/>
                  <a:ahLst/>
                  <a:cxnLst/>
                  <a:rect l="l" t="t" r="r" b="b"/>
                  <a:pathLst>
                    <a:path w="792" h="726" extrusionOk="0">
                      <a:moveTo>
                        <a:pt x="403" y="0"/>
                      </a:moveTo>
                      <a:cubicBezTo>
                        <a:pt x="265" y="0"/>
                        <a:pt x="134" y="53"/>
                        <a:pt x="92" y="180"/>
                      </a:cubicBezTo>
                      <a:cubicBezTo>
                        <a:pt x="1" y="393"/>
                        <a:pt x="31" y="606"/>
                        <a:pt x="244" y="697"/>
                      </a:cubicBezTo>
                      <a:cubicBezTo>
                        <a:pt x="299" y="716"/>
                        <a:pt x="357" y="726"/>
                        <a:pt x="414" y="726"/>
                      </a:cubicBezTo>
                      <a:cubicBezTo>
                        <a:pt x="544" y="726"/>
                        <a:pt x="667" y="672"/>
                        <a:pt x="730" y="545"/>
                      </a:cubicBezTo>
                      <a:cubicBezTo>
                        <a:pt x="791" y="393"/>
                        <a:pt x="730" y="150"/>
                        <a:pt x="578" y="28"/>
                      </a:cubicBezTo>
                      <a:cubicBezTo>
                        <a:pt x="523" y="10"/>
                        <a:pt x="462" y="0"/>
                        <a:pt x="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9" name="Google Shape;15969;p22"/>
                <p:cNvSpPr/>
                <p:nvPr/>
              </p:nvSpPr>
              <p:spPr>
                <a:xfrm>
                  <a:off x="1939878" y="1283439"/>
                  <a:ext cx="30963" cy="26970"/>
                </a:xfrm>
                <a:custGeom>
                  <a:avLst/>
                  <a:gdLst/>
                  <a:ahLst/>
                  <a:cxnLst/>
                  <a:rect l="l" t="t" r="r" b="b"/>
                  <a:pathLst>
                    <a:path w="822" h="716" extrusionOk="0">
                      <a:moveTo>
                        <a:pt x="377" y="1"/>
                      </a:moveTo>
                      <a:cubicBezTo>
                        <a:pt x="249" y="1"/>
                        <a:pt x="131" y="62"/>
                        <a:pt x="92" y="201"/>
                      </a:cubicBezTo>
                      <a:cubicBezTo>
                        <a:pt x="0" y="383"/>
                        <a:pt x="31" y="596"/>
                        <a:pt x="244" y="687"/>
                      </a:cubicBezTo>
                      <a:cubicBezTo>
                        <a:pt x="299" y="706"/>
                        <a:pt x="357" y="716"/>
                        <a:pt x="413" y="716"/>
                      </a:cubicBezTo>
                      <a:cubicBezTo>
                        <a:pt x="544" y="716"/>
                        <a:pt x="666" y="663"/>
                        <a:pt x="730" y="535"/>
                      </a:cubicBezTo>
                      <a:cubicBezTo>
                        <a:pt x="821" y="353"/>
                        <a:pt x="760" y="140"/>
                        <a:pt x="578" y="49"/>
                      </a:cubicBezTo>
                      <a:cubicBezTo>
                        <a:pt x="515" y="18"/>
                        <a:pt x="445" y="1"/>
                        <a:pt x="3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0" name="Google Shape;15970;p22"/>
                <p:cNvSpPr/>
                <p:nvPr/>
              </p:nvSpPr>
              <p:spPr>
                <a:xfrm>
                  <a:off x="2070397" y="948456"/>
                  <a:ext cx="29795" cy="27874"/>
                </a:xfrm>
                <a:custGeom>
                  <a:avLst/>
                  <a:gdLst/>
                  <a:ahLst/>
                  <a:cxnLst/>
                  <a:rect l="l" t="t" r="r" b="b"/>
                  <a:pathLst>
                    <a:path w="791" h="740" extrusionOk="0">
                      <a:moveTo>
                        <a:pt x="416" y="0"/>
                      </a:moveTo>
                      <a:cubicBezTo>
                        <a:pt x="247" y="0"/>
                        <a:pt x="58" y="93"/>
                        <a:pt x="31" y="279"/>
                      </a:cubicBezTo>
                      <a:cubicBezTo>
                        <a:pt x="1" y="462"/>
                        <a:pt x="92" y="674"/>
                        <a:pt x="305" y="735"/>
                      </a:cubicBezTo>
                      <a:cubicBezTo>
                        <a:pt x="323" y="738"/>
                        <a:pt x="343" y="740"/>
                        <a:pt x="362" y="740"/>
                      </a:cubicBezTo>
                      <a:cubicBezTo>
                        <a:pt x="529" y="740"/>
                        <a:pt x="706" y="625"/>
                        <a:pt x="760" y="462"/>
                      </a:cubicBezTo>
                      <a:cubicBezTo>
                        <a:pt x="791" y="279"/>
                        <a:pt x="669" y="67"/>
                        <a:pt x="487" y="6"/>
                      </a:cubicBezTo>
                      <a:cubicBezTo>
                        <a:pt x="464" y="2"/>
                        <a:pt x="440" y="0"/>
                        <a:pt x="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1" name="Google Shape;15971;p22"/>
                <p:cNvSpPr/>
                <p:nvPr/>
              </p:nvSpPr>
              <p:spPr>
                <a:xfrm>
                  <a:off x="1975361" y="1297640"/>
                  <a:ext cx="29833" cy="27912"/>
                </a:xfrm>
                <a:custGeom>
                  <a:avLst/>
                  <a:gdLst/>
                  <a:ahLst/>
                  <a:cxnLst/>
                  <a:rect l="l" t="t" r="r" b="b"/>
                  <a:pathLst>
                    <a:path w="792" h="741" extrusionOk="0">
                      <a:moveTo>
                        <a:pt x="418" y="1"/>
                      </a:moveTo>
                      <a:cubicBezTo>
                        <a:pt x="254" y="1"/>
                        <a:pt x="84" y="94"/>
                        <a:pt x="31" y="280"/>
                      </a:cubicBezTo>
                      <a:cubicBezTo>
                        <a:pt x="1" y="462"/>
                        <a:pt x="122" y="675"/>
                        <a:pt x="305" y="736"/>
                      </a:cubicBezTo>
                      <a:cubicBezTo>
                        <a:pt x="324" y="739"/>
                        <a:pt x="343" y="741"/>
                        <a:pt x="363" y="741"/>
                      </a:cubicBezTo>
                      <a:cubicBezTo>
                        <a:pt x="535" y="741"/>
                        <a:pt x="733" y="626"/>
                        <a:pt x="761" y="462"/>
                      </a:cubicBezTo>
                      <a:cubicBezTo>
                        <a:pt x="791" y="280"/>
                        <a:pt x="700" y="67"/>
                        <a:pt x="487" y="6"/>
                      </a:cubicBezTo>
                      <a:cubicBezTo>
                        <a:pt x="464" y="3"/>
                        <a:pt x="441" y="1"/>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2" name="Google Shape;15972;p22"/>
                <p:cNvSpPr/>
                <p:nvPr/>
              </p:nvSpPr>
              <p:spPr>
                <a:xfrm>
                  <a:off x="2034914" y="942918"/>
                  <a:ext cx="26367" cy="27535"/>
                </a:xfrm>
                <a:custGeom>
                  <a:avLst/>
                  <a:gdLst/>
                  <a:ahLst/>
                  <a:cxnLst/>
                  <a:rect l="l" t="t" r="r" b="b"/>
                  <a:pathLst>
                    <a:path w="700" h="731" extrusionOk="0">
                      <a:moveTo>
                        <a:pt x="365" y="1"/>
                      </a:moveTo>
                      <a:cubicBezTo>
                        <a:pt x="183" y="1"/>
                        <a:pt x="0" y="153"/>
                        <a:pt x="0" y="335"/>
                      </a:cubicBezTo>
                      <a:cubicBezTo>
                        <a:pt x="0" y="517"/>
                        <a:pt x="152" y="730"/>
                        <a:pt x="335" y="730"/>
                      </a:cubicBezTo>
                      <a:cubicBezTo>
                        <a:pt x="517" y="730"/>
                        <a:pt x="699" y="578"/>
                        <a:pt x="699" y="366"/>
                      </a:cubicBezTo>
                      <a:cubicBezTo>
                        <a:pt x="699" y="183"/>
                        <a:pt x="547" y="1"/>
                        <a:pt x="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3" name="Google Shape;15973;p22"/>
                <p:cNvSpPr/>
                <p:nvPr/>
              </p:nvSpPr>
              <p:spPr>
                <a:xfrm>
                  <a:off x="2014310" y="1303592"/>
                  <a:ext cx="27497" cy="27497"/>
                </a:xfrm>
                <a:custGeom>
                  <a:avLst/>
                  <a:gdLst/>
                  <a:ahLst/>
                  <a:cxnLst/>
                  <a:rect l="l" t="t" r="r" b="b"/>
                  <a:pathLst>
                    <a:path w="730" h="730" extrusionOk="0">
                      <a:moveTo>
                        <a:pt x="365" y="0"/>
                      </a:moveTo>
                      <a:cubicBezTo>
                        <a:pt x="183" y="0"/>
                        <a:pt x="0" y="152"/>
                        <a:pt x="0" y="335"/>
                      </a:cubicBezTo>
                      <a:cubicBezTo>
                        <a:pt x="0" y="517"/>
                        <a:pt x="152" y="730"/>
                        <a:pt x="335" y="730"/>
                      </a:cubicBezTo>
                      <a:cubicBezTo>
                        <a:pt x="517" y="730"/>
                        <a:pt x="730" y="578"/>
                        <a:pt x="730" y="365"/>
                      </a:cubicBezTo>
                      <a:cubicBezTo>
                        <a:pt x="730" y="183"/>
                        <a:pt x="578"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4" name="Google Shape;15974;p22"/>
                <p:cNvSpPr/>
                <p:nvPr/>
              </p:nvSpPr>
              <p:spPr>
                <a:xfrm>
                  <a:off x="1993705" y="944086"/>
                  <a:ext cx="30925" cy="27648"/>
                </a:xfrm>
                <a:custGeom>
                  <a:avLst/>
                  <a:gdLst/>
                  <a:ahLst/>
                  <a:cxnLst/>
                  <a:rect l="l" t="t" r="r" b="b"/>
                  <a:pathLst>
                    <a:path w="821" h="734" extrusionOk="0">
                      <a:moveTo>
                        <a:pt x="365" y="0"/>
                      </a:moveTo>
                      <a:cubicBezTo>
                        <a:pt x="152" y="31"/>
                        <a:pt x="0" y="243"/>
                        <a:pt x="61" y="426"/>
                      </a:cubicBezTo>
                      <a:cubicBezTo>
                        <a:pt x="89" y="592"/>
                        <a:pt x="243" y="734"/>
                        <a:pt x="432" y="734"/>
                      </a:cubicBezTo>
                      <a:cubicBezTo>
                        <a:pt x="450" y="734"/>
                        <a:pt x="468" y="732"/>
                        <a:pt x="486" y="730"/>
                      </a:cubicBezTo>
                      <a:cubicBezTo>
                        <a:pt x="669" y="699"/>
                        <a:pt x="821" y="486"/>
                        <a:pt x="760" y="304"/>
                      </a:cubicBezTo>
                      <a:cubicBezTo>
                        <a:pt x="760" y="122"/>
                        <a:pt x="578"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5" name="Google Shape;15975;p22"/>
                <p:cNvSpPr/>
                <p:nvPr/>
              </p:nvSpPr>
              <p:spPr>
                <a:xfrm>
                  <a:off x="2049793" y="1301934"/>
                  <a:ext cx="29795" cy="27384"/>
                </a:xfrm>
                <a:custGeom>
                  <a:avLst/>
                  <a:gdLst/>
                  <a:ahLst/>
                  <a:cxnLst/>
                  <a:rect l="l" t="t" r="r" b="b"/>
                  <a:pathLst>
                    <a:path w="791" h="727" extrusionOk="0">
                      <a:moveTo>
                        <a:pt x="440" y="0"/>
                      </a:moveTo>
                      <a:cubicBezTo>
                        <a:pt x="407" y="0"/>
                        <a:pt x="372" y="5"/>
                        <a:pt x="335" y="14"/>
                      </a:cubicBezTo>
                      <a:cubicBezTo>
                        <a:pt x="152" y="44"/>
                        <a:pt x="0" y="227"/>
                        <a:pt x="31" y="409"/>
                      </a:cubicBezTo>
                      <a:cubicBezTo>
                        <a:pt x="82" y="590"/>
                        <a:pt x="222" y="727"/>
                        <a:pt x="374" y="727"/>
                      </a:cubicBezTo>
                      <a:cubicBezTo>
                        <a:pt x="401" y="727"/>
                        <a:pt x="429" y="722"/>
                        <a:pt x="456" y="713"/>
                      </a:cubicBezTo>
                      <a:cubicBezTo>
                        <a:pt x="639" y="683"/>
                        <a:pt x="791" y="500"/>
                        <a:pt x="760" y="318"/>
                      </a:cubicBezTo>
                      <a:cubicBezTo>
                        <a:pt x="760" y="137"/>
                        <a:pt x="629" y="0"/>
                        <a:pt x="4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6" name="Google Shape;15976;p22"/>
                <p:cNvSpPr/>
                <p:nvPr/>
              </p:nvSpPr>
              <p:spPr>
                <a:xfrm>
                  <a:off x="1958185" y="954671"/>
                  <a:ext cx="29833" cy="26104"/>
                </a:xfrm>
                <a:custGeom>
                  <a:avLst/>
                  <a:gdLst/>
                  <a:ahLst/>
                  <a:cxnLst/>
                  <a:rect l="l" t="t" r="r" b="b"/>
                  <a:pathLst>
                    <a:path w="792" h="693" extrusionOk="0">
                      <a:moveTo>
                        <a:pt x="418" y="0"/>
                      </a:moveTo>
                      <a:cubicBezTo>
                        <a:pt x="369" y="0"/>
                        <a:pt x="320" y="8"/>
                        <a:pt x="274" y="23"/>
                      </a:cubicBezTo>
                      <a:cubicBezTo>
                        <a:pt x="122" y="114"/>
                        <a:pt x="1" y="297"/>
                        <a:pt x="92" y="479"/>
                      </a:cubicBezTo>
                      <a:cubicBezTo>
                        <a:pt x="138" y="595"/>
                        <a:pt x="255" y="693"/>
                        <a:pt x="402" y="693"/>
                      </a:cubicBezTo>
                      <a:cubicBezTo>
                        <a:pt x="448" y="693"/>
                        <a:pt x="497" y="683"/>
                        <a:pt x="548" y="661"/>
                      </a:cubicBezTo>
                      <a:cubicBezTo>
                        <a:pt x="700" y="601"/>
                        <a:pt x="791" y="418"/>
                        <a:pt x="730" y="205"/>
                      </a:cubicBezTo>
                      <a:cubicBezTo>
                        <a:pt x="708" y="69"/>
                        <a:pt x="565"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7" name="Google Shape;15977;p22"/>
                <p:cNvSpPr/>
                <p:nvPr/>
              </p:nvSpPr>
              <p:spPr>
                <a:xfrm>
                  <a:off x="2087574" y="1292442"/>
                  <a:ext cx="29795" cy="26104"/>
                </a:xfrm>
                <a:custGeom>
                  <a:avLst/>
                  <a:gdLst/>
                  <a:ahLst/>
                  <a:cxnLst/>
                  <a:rect l="l" t="t" r="r" b="b"/>
                  <a:pathLst>
                    <a:path w="791" h="693" extrusionOk="0">
                      <a:moveTo>
                        <a:pt x="396" y="0"/>
                      </a:moveTo>
                      <a:cubicBezTo>
                        <a:pt x="348" y="0"/>
                        <a:pt x="297" y="8"/>
                        <a:pt x="244" y="23"/>
                      </a:cubicBezTo>
                      <a:cubicBezTo>
                        <a:pt x="92" y="114"/>
                        <a:pt x="1" y="296"/>
                        <a:pt x="61" y="479"/>
                      </a:cubicBezTo>
                      <a:cubicBezTo>
                        <a:pt x="131" y="594"/>
                        <a:pt x="253" y="693"/>
                        <a:pt x="388" y="693"/>
                      </a:cubicBezTo>
                      <a:cubicBezTo>
                        <a:pt x="430" y="693"/>
                        <a:pt x="474" y="683"/>
                        <a:pt x="517" y="661"/>
                      </a:cubicBezTo>
                      <a:cubicBezTo>
                        <a:pt x="669" y="600"/>
                        <a:pt x="791" y="418"/>
                        <a:pt x="700" y="205"/>
                      </a:cubicBezTo>
                      <a:cubicBezTo>
                        <a:pt x="654" y="68"/>
                        <a:pt x="540" y="0"/>
                        <a:pt x="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8" name="Google Shape;15978;p22"/>
                <p:cNvSpPr/>
                <p:nvPr/>
              </p:nvSpPr>
              <p:spPr>
                <a:xfrm>
                  <a:off x="1923831" y="971584"/>
                  <a:ext cx="32130" cy="26744"/>
                </a:xfrm>
                <a:custGeom>
                  <a:avLst/>
                  <a:gdLst/>
                  <a:ahLst/>
                  <a:cxnLst/>
                  <a:rect l="l" t="t" r="r" b="b"/>
                  <a:pathLst>
                    <a:path w="853" h="710" extrusionOk="0">
                      <a:moveTo>
                        <a:pt x="402" y="1"/>
                      </a:moveTo>
                      <a:cubicBezTo>
                        <a:pt x="346" y="1"/>
                        <a:pt x="292" y="11"/>
                        <a:pt x="244" y="30"/>
                      </a:cubicBezTo>
                      <a:cubicBezTo>
                        <a:pt x="62" y="152"/>
                        <a:pt x="1" y="364"/>
                        <a:pt x="123" y="516"/>
                      </a:cubicBezTo>
                      <a:cubicBezTo>
                        <a:pt x="197" y="647"/>
                        <a:pt x="307" y="709"/>
                        <a:pt x="415" y="709"/>
                      </a:cubicBezTo>
                      <a:cubicBezTo>
                        <a:pt x="483" y="709"/>
                        <a:pt x="550" y="685"/>
                        <a:pt x="609" y="638"/>
                      </a:cubicBezTo>
                      <a:cubicBezTo>
                        <a:pt x="822" y="516"/>
                        <a:pt x="852" y="304"/>
                        <a:pt x="730" y="152"/>
                      </a:cubicBezTo>
                      <a:cubicBezTo>
                        <a:pt x="647" y="48"/>
                        <a:pt x="522" y="1"/>
                        <a:pt x="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9" name="Google Shape;15979;p22"/>
                <p:cNvSpPr/>
                <p:nvPr/>
              </p:nvSpPr>
              <p:spPr>
                <a:xfrm>
                  <a:off x="2120797" y="1275002"/>
                  <a:ext cx="30925" cy="26706"/>
                </a:xfrm>
                <a:custGeom>
                  <a:avLst/>
                  <a:gdLst/>
                  <a:ahLst/>
                  <a:cxnLst/>
                  <a:rect l="l" t="t" r="r" b="b"/>
                  <a:pathLst>
                    <a:path w="821" h="709" extrusionOk="0">
                      <a:moveTo>
                        <a:pt x="371" y="1"/>
                      </a:moveTo>
                      <a:cubicBezTo>
                        <a:pt x="315" y="1"/>
                        <a:pt x="261" y="11"/>
                        <a:pt x="213" y="30"/>
                      </a:cubicBezTo>
                      <a:cubicBezTo>
                        <a:pt x="30" y="151"/>
                        <a:pt x="0" y="364"/>
                        <a:pt x="91" y="516"/>
                      </a:cubicBezTo>
                      <a:cubicBezTo>
                        <a:pt x="166" y="647"/>
                        <a:pt x="287" y="709"/>
                        <a:pt x="404" y="709"/>
                      </a:cubicBezTo>
                      <a:cubicBezTo>
                        <a:pt x="477" y="709"/>
                        <a:pt x="549" y="685"/>
                        <a:pt x="608" y="638"/>
                      </a:cubicBezTo>
                      <a:cubicBezTo>
                        <a:pt x="790" y="516"/>
                        <a:pt x="821" y="303"/>
                        <a:pt x="699" y="151"/>
                      </a:cubicBezTo>
                      <a:cubicBezTo>
                        <a:pt x="616" y="48"/>
                        <a:pt x="490" y="1"/>
                        <a:pt x="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0" name="Google Shape;15980;p22"/>
                <p:cNvSpPr/>
                <p:nvPr/>
              </p:nvSpPr>
              <p:spPr>
                <a:xfrm>
                  <a:off x="1895242" y="995579"/>
                  <a:ext cx="29795" cy="26104"/>
                </a:xfrm>
                <a:custGeom>
                  <a:avLst/>
                  <a:gdLst/>
                  <a:ahLst/>
                  <a:cxnLst/>
                  <a:rect l="l" t="t" r="r" b="b"/>
                  <a:pathLst>
                    <a:path w="791" h="693" extrusionOk="0">
                      <a:moveTo>
                        <a:pt x="418" y="1"/>
                      </a:moveTo>
                      <a:cubicBezTo>
                        <a:pt x="327" y="1"/>
                        <a:pt x="228" y="31"/>
                        <a:pt x="152" y="92"/>
                      </a:cubicBezTo>
                      <a:cubicBezTo>
                        <a:pt x="0" y="183"/>
                        <a:pt x="0" y="427"/>
                        <a:pt x="152" y="578"/>
                      </a:cubicBezTo>
                      <a:cubicBezTo>
                        <a:pt x="213" y="654"/>
                        <a:pt x="296" y="692"/>
                        <a:pt x="384" y="692"/>
                      </a:cubicBezTo>
                      <a:cubicBezTo>
                        <a:pt x="471" y="692"/>
                        <a:pt x="562" y="654"/>
                        <a:pt x="638" y="578"/>
                      </a:cubicBezTo>
                      <a:cubicBezTo>
                        <a:pt x="790" y="457"/>
                        <a:pt x="790" y="244"/>
                        <a:pt x="638" y="92"/>
                      </a:cubicBezTo>
                      <a:cubicBezTo>
                        <a:pt x="593" y="31"/>
                        <a:pt x="509" y="1"/>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1" name="Google Shape;15981;p22"/>
                <p:cNvSpPr/>
                <p:nvPr/>
              </p:nvSpPr>
              <p:spPr>
                <a:xfrm>
                  <a:off x="2150554" y="1251760"/>
                  <a:ext cx="29795" cy="26405"/>
                </a:xfrm>
                <a:custGeom>
                  <a:avLst/>
                  <a:gdLst/>
                  <a:ahLst/>
                  <a:cxnLst/>
                  <a:rect l="l" t="t" r="r" b="b"/>
                  <a:pathLst>
                    <a:path w="791" h="701" extrusionOk="0">
                      <a:moveTo>
                        <a:pt x="407" y="1"/>
                      </a:moveTo>
                      <a:cubicBezTo>
                        <a:pt x="319" y="1"/>
                        <a:pt x="228" y="24"/>
                        <a:pt x="152" y="69"/>
                      </a:cubicBezTo>
                      <a:cubicBezTo>
                        <a:pt x="0" y="191"/>
                        <a:pt x="0" y="404"/>
                        <a:pt x="152" y="586"/>
                      </a:cubicBezTo>
                      <a:cubicBezTo>
                        <a:pt x="198" y="662"/>
                        <a:pt x="281" y="700"/>
                        <a:pt x="373" y="700"/>
                      </a:cubicBezTo>
                      <a:cubicBezTo>
                        <a:pt x="464" y="700"/>
                        <a:pt x="563" y="662"/>
                        <a:pt x="639" y="586"/>
                      </a:cubicBezTo>
                      <a:cubicBezTo>
                        <a:pt x="791" y="465"/>
                        <a:pt x="791" y="221"/>
                        <a:pt x="639" y="69"/>
                      </a:cubicBezTo>
                      <a:cubicBezTo>
                        <a:pt x="578" y="24"/>
                        <a:pt x="494"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2" name="Google Shape;15982;p22"/>
                <p:cNvSpPr/>
                <p:nvPr/>
              </p:nvSpPr>
              <p:spPr>
                <a:xfrm>
                  <a:off x="1871172" y="1024244"/>
                  <a:ext cx="30963" cy="26480"/>
                </a:xfrm>
                <a:custGeom>
                  <a:avLst/>
                  <a:gdLst/>
                  <a:ahLst/>
                  <a:cxnLst/>
                  <a:rect l="l" t="t" r="r" b="b"/>
                  <a:pathLst>
                    <a:path w="822" h="703" extrusionOk="0">
                      <a:moveTo>
                        <a:pt x="445" y="1"/>
                      </a:moveTo>
                      <a:cubicBezTo>
                        <a:pt x="318" y="1"/>
                        <a:pt x="185" y="48"/>
                        <a:pt x="122" y="152"/>
                      </a:cubicBezTo>
                      <a:cubicBezTo>
                        <a:pt x="1" y="304"/>
                        <a:pt x="62" y="547"/>
                        <a:pt x="214" y="638"/>
                      </a:cubicBezTo>
                      <a:cubicBezTo>
                        <a:pt x="269" y="683"/>
                        <a:pt x="337" y="703"/>
                        <a:pt x="407" y="703"/>
                      </a:cubicBezTo>
                      <a:cubicBezTo>
                        <a:pt x="528" y="703"/>
                        <a:pt x="653" y="643"/>
                        <a:pt x="730" y="547"/>
                      </a:cubicBezTo>
                      <a:cubicBezTo>
                        <a:pt x="821" y="395"/>
                        <a:pt x="761" y="152"/>
                        <a:pt x="609" y="30"/>
                      </a:cubicBezTo>
                      <a:cubicBezTo>
                        <a:pt x="561" y="11"/>
                        <a:pt x="503"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3" name="Google Shape;15983;p22"/>
                <p:cNvSpPr/>
                <p:nvPr/>
              </p:nvSpPr>
              <p:spPr>
                <a:xfrm>
                  <a:off x="2173456" y="1222191"/>
                  <a:ext cx="30925" cy="27460"/>
                </a:xfrm>
                <a:custGeom>
                  <a:avLst/>
                  <a:gdLst/>
                  <a:ahLst/>
                  <a:cxnLst/>
                  <a:rect l="l" t="t" r="r" b="b"/>
                  <a:pathLst>
                    <a:path w="821" h="729" extrusionOk="0">
                      <a:moveTo>
                        <a:pt x="423" y="1"/>
                      </a:moveTo>
                      <a:cubicBezTo>
                        <a:pt x="303" y="1"/>
                        <a:pt x="181" y="68"/>
                        <a:pt x="122" y="186"/>
                      </a:cubicBezTo>
                      <a:cubicBezTo>
                        <a:pt x="0" y="338"/>
                        <a:pt x="61" y="550"/>
                        <a:pt x="213" y="672"/>
                      </a:cubicBezTo>
                      <a:cubicBezTo>
                        <a:pt x="262" y="711"/>
                        <a:pt x="321" y="728"/>
                        <a:pt x="381" y="728"/>
                      </a:cubicBezTo>
                      <a:cubicBezTo>
                        <a:pt x="506" y="728"/>
                        <a:pt x="638" y="653"/>
                        <a:pt x="699" y="550"/>
                      </a:cubicBezTo>
                      <a:cubicBezTo>
                        <a:pt x="821" y="398"/>
                        <a:pt x="760" y="186"/>
                        <a:pt x="608" y="64"/>
                      </a:cubicBezTo>
                      <a:cubicBezTo>
                        <a:pt x="554" y="21"/>
                        <a:pt x="489" y="1"/>
                        <a:pt x="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4" name="Google Shape;15984;p22"/>
                <p:cNvSpPr/>
                <p:nvPr/>
              </p:nvSpPr>
              <p:spPr>
                <a:xfrm>
                  <a:off x="1853995" y="1057844"/>
                  <a:ext cx="29833" cy="26141"/>
                </a:xfrm>
                <a:custGeom>
                  <a:avLst/>
                  <a:gdLst/>
                  <a:ahLst/>
                  <a:cxnLst/>
                  <a:rect l="l" t="t" r="r" b="b"/>
                  <a:pathLst>
                    <a:path w="792" h="694" extrusionOk="0">
                      <a:moveTo>
                        <a:pt x="402" y="1"/>
                      </a:moveTo>
                      <a:cubicBezTo>
                        <a:pt x="261" y="1"/>
                        <a:pt x="133" y="83"/>
                        <a:pt x="62" y="202"/>
                      </a:cubicBezTo>
                      <a:cubicBezTo>
                        <a:pt x="1" y="415"/>
                        <a:pt x="62" y="597"/>
                        <a:pt x="274" y="658"/>
                      </a:cubicBezTo>
                      <a:cubicBezTo>
                        <a:pt x="323" y="682"/>
                        <a:pt x="372" y="694"/>
                        <a:pt x="419" y="694"/>
                      </a:cubicBezTo>
                      <a:cubicBezTo>
                        <a:pt x="548" y="694"/>
                        <a:pt x="664" y="609"/>
                        <a:pt x="730" y="476"/>
                      </a:cubicBezTo>
                      <a:cubicBezTo>
                        <a:pt x="791" y="293"/>
                        <a:pt x="730" y="111"/>
                        <a:pt x="518" y="20"/>
                      </a:cubicBezTo>
                      <a:cubicBezTo>
                        <a:pt x="479" y="7"/>
                        <a:pt x="440" y="1"/>
                        <a:pt x="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5" name="Google Shape;15985;p22"/>
                <p:cNvSpPr/>
                <p:nvPr/>
              </p:nvSpPr>
              <p:spPr>
                <a:xfrm>
                  <a:off x="2191763" y="1187913"/>
                  <a:ext cx="29795" cy="26593"/>
                </a:xfrm>
                <a:custGeom>
                  <a:avLst/>
                  <a:gdLst/>
                  <a:ahLst/>
                  <a:cxnLst/>
                  <a:rect l="l" t="t" r="r" b="b"/>
                  <a:pathLst>
                    <a:path w="791" h="706" extrusionOk="0">
                      <a:moveTo>
                        <a:pt x="397" y="0"/>
                      </a:moveTo>
                      <a:cubicBezTo>
                        <a:pt x="242" y="0"/>
                        <a:pt x="108" y="98"/>
                        <a:pt x="61" y="214"/>
                      </a:cubicBezTo>
                      <a:cubicBezTo>
                        <a:pt x="1" y="397"/>
                        <a:pt x="61" y="609"/>
                        <a:pt x="274" y="670"/>
                      </a:cubicBezTo>
                      <a:cubicBezTo>
                        <a:pt x="323" y="695"/>
                        <a:pt x="372" y="706"/>
                        <a:pt x="419" y="706"/>
                      </a:cubicBezTo>
                      <a:cubicBezTo>
                        <a:pt x="548" y="706"/>
                        <a:pt x="663" y="621"/>
                        <a:pt x="730" y="488"/>
                      </a:cubicBezTo>
                      <a:cubicBezTo>
                        <a:pt x="791" y="305"/>
                        <a:pt x="730" y="93"/>
                        <a:pt x="548" y="32"/>
                      </a:cubicBezTo>
                      <a:cubicBezTo>
                        <a:pt x="497" y="10"/>
                        <a:pt x="446" y="0"/>
                        <a:pt x="3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6" name="Google Shape;15986;p22"/>
                <p:cNvSpPr/>
                <p:nvPr/>
              </p:nvSpPr>
              <p:spPr>
                <a:xfrm>
                  <a:off x="1843712" y="1093930"/>
                  <a:ext cx="29795" cy="27799"/>
                </a:xfrm>
                <a:custGeom>
                  <a:avLst/>
                  <a:gdLst/>
                  <a:ahLst/>
                  <a:cxnLst/>
                  <a:rect l="l" t="t" r="r" b="b"/>
                  <a:pathLst>
                    <a:path w="791" h="738" extrusionOk="0">
                      <a:moveTo>
                        <a:pt x="409" y="0"/>
                      </a:moveTo>
                      <a:cubicBezTo>
                        <a:pt x="243" y="0"/>
                        <a:pt x="86" y="141"/>
                        <a:pt x="31" y="308"/>
                      </a:cubicBezTo>
                      <a:cubicBezTo>
                        <a:pt x="0" y="521"/>
                        <a:pt x="152" y="703"/>
                        <a:pt x="335" y="733"/>
                      </a:cubicBezTo>
                      <a:cubicBezTo>
                        <a:pt x="353" y="736"/>
                        <a:pt x="371" y="737"/>
                        <a:pt x="389" y="737"/>
                      </a:cubicBezTo>
                      <a:cubicBezTo>
                        <a:pt x="578" y="737"/>
                        <a:pt x="732" y="596"/>
                        <a:pt x="760" y="430"/>
                      </a:cubicBezTo>
                      <a:cubicBezTo>
                        <a:pt x="791" y="247"/>
                        <a:pt x="669" y="65"/>
                        <a:pt x="456" y="4"/>
                      </a:cubicBezTo>
                      <a:cubicBezTo>
                        <a:pt x="440" y="1"/>
                        <a:pt x="425" y="0"/>
                        <a:pt x="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7" name="Google Shape;15987;p22"/>
                <p:cNvSpPr/>
                <p:nvPr/>
              </p:nvSpPr>
              <p:spPr>
                <a:xfrm>
                  <a:off x="2202084" y="1151148"/>
                  <a:ext cx="29795" cy="27836"/>
                </a:xfrm>
                <a:custGeom>
                  <a:avLst/>
                  <a:gdLst/>
                  <a:ahLst/>
                  <a:cxnLst/>
                  <a:rect l="l" t="t" r="r" b="b"/>
                  <a:pathLst>
                    <a:path w="791" h="739" extrusionOk="0">
                      <a:moveTo>
                        <a:pt x="408" y="1"/>
                      </a:moveTo>
                      <a:cubicBezTo>
                        <a:pt x="238" y="1"/>
                        <a:pt x="58" y="142"/>
                        <a:pt x="31" y="309"/>
                      </a:cubicBezTo>
                      <a:cubicBezTo>
                        <a:pt x="0" y="521"/>
                        <a:pt x="152" y="704"/>
                        <a:pt x="334" y="734"/>
                      </a:cubicBezTo>
                      <a:cubicBezTo>
                        <a:pt x="350" y="737"/>
                        <a:pt x="366" y="738"/>
                        <a:pt x="382" y="738"/>
                      </a:cubicBezTo>
                      <a:cubicBezTo>
                        <a:pt x="547" y="738"/>
                        <a:pt x="704" y="597"/>
                        <a:pt x="760" y="430"/>
                      </a:cubicBezTo>
                      <a:cubicBezTo>
                        <a:pt x="790" y="248"/>
                        <a:pt x="638" y="66"/>
                        <a:pt x="456" y="5"/>
                      </a:cubicBezTo>
                      <a:cubicBezTo>
                        <a:pt x="440" y="2"/>
                        <a:pt x="424"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8" name="Google Shape;15988;p22"/>
                <p:cNvSpPr/>
                <p:nvPr/>
              </p:nvSpPr>
              <p:spPr>
                <a:xfrm>
                  <a:off x="1843712" y="1131862"/>
                  <a:ext cx="27497" cy="27497"/>
                </a:xfrm>
                <a:custGeom>
                  <a:avLst/>
                  <a:gdLst/>
                  <a:ahLst/>
                  <a:cxnLst/>
                  <a:rect l="l" t="t" r="r" b="b"/>
                  <a:pathLst>
                    <a:path w="730" h="730" extrusionOk="0">
                      <a:moveTo>
                        <a:pt x="335" y="0"/>
                      </a:moveTo>
                      <a:cubicBezTo>
                        <a:pt x="152" y="30"/>
                        <a:pt x="0" y="182"/>
                        <a:pt x="0" y="365"/>
                      </a:cubicBezTo>
                      <a:cubicBezTo>
                        <a:pt x="0" y="578"/>
                        <a:pt x="183" y="730"/>
                        <a:pt x="395" y="730"/>
                      </a:cubicBezTo>
                      <a:cubicBezTo>
                        <a:pt x="578" y="730"/>
                        <a:pt x="730" y="517"/>
                        <a:pt x="730" y="334"/>
                      </a:cubicBezTo>
                      <a:cubicBezTo>
                        <a:pt x="730" y="152"/>
                        <a:pt x="547" y="0"/>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9" name="Google Shape;15989;p22"/>
                <p:cNvSpPr/>
                <p:nvPr/>
              </p:nvSpPr>
              <p:spPr>
                <a:xfrm>
                  <a:off x="2204344" y="1114686"/>
                  <a:ext cx="27535" cy="27497"/>
                </a:xfrm>
                <a:custGeom>
                  <a:avLst/>
                  <a:gdLst/>
                  <a:ahLst/>
                  <a:cxnLst/>
                  <a:rect l="l" t="t" r="r" b="b"/>
                  <a:pathLst>
                    <a:path w="731" h="730" extrusionOk="0">
                      <a:moveTo>
                        <a:pt x="335" y="0"/>
                      </a:moveTo>
                      <a:cubicBezTo>
                        <a:pt x="153" y="0"/>
                        <a:pt x="1" y="152"/>
                        <a:pt x="1" y="365"/>
                      </a:cubicBezTo>
                      <a:cubicBezTo>
                        <a:pt x="1" y="578"/>
                        <a:pt x="214" y="730"/>
                        <a:pt x="396" y="730"/>
                      </a:cubicBezTo>
                      <a:cubicBezTo>
                        <a:pt x="578" y="730"/>
                        <a:pt x="730" y="517"/>
                        <a:pt x="730" y="334"/>
                      </a:cubicBezTo>
                      <a:cubicBezTo>
                        <a:pt x="730" y="152"/>
                        <a:pt x="548" y="0"/>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0" name="Google Shape;15990;p22"/>
                <p:cNvSpPr/>
                <p:nvPr/>
              </p:nvSpPr>
              <p:spPr>
                <a:xfrm>
                  <a:off x="1848270" y="1170171"/>
                  <a:ext cx="29833" cy="27573"/>
                </a:xfrm>
                <a:custGeom>
                  <a:avLst/>
                  <a:gdLst/>
                  <a:ahLst/>
                  <a:cxnLst/>
                  <a:rect l="l" t="t" r="r" b="b"/>
                  <a:pathLst>
                    <a:path w="792" h="732" extrusionOk="0">
                      <a:moveTo>
                        <a:pt x="401" y="1"/>
                      </a:moveTo>
                      <a:cubicBezTo>
                        <a:pt x="369" y="1"/>
                        <a:pt x="337" y="6"/>
                        <a:pt x="305" y="16"/>
                      </a:cubicBezTo>
                      <a:cubicBezTo>
                        <a:pt x="122" y="47"/>
                        <a:pt x="1" y="229"/>
                        <a:pt x="31" y="472"/>
                      </a:cubicBezTo>
                      <a:cubicBezTo>
                        <a:pt x="106" y="622"/>
                        <a:pt x="243" y="731"/>
                        <a:pt x="391" y="731"/>
                      </a:cubicBezTo>
                      <a:cubicBezTo>
                        <a:pt x="423" y="731"/>
                        <a:pt x="455" y="726"/>
                        <a:pt x="487" y="716"/>
                      </a:cubicBezTo>
                      <a:cubicBezTo>
                        <a:pt x="670" y="655"/>
                        <a:pt x="791" y="472"/>
                        <a:pt x="761" y="260"/>
                      </a:cubicBezTo>
                      <a:cubicBezTo>
                        <a:pt x="686" y="110"/>
                        <a:pt x="549"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1" name="Google Shape;15991;p22"/>
                <p:cNvSpPr/>
                <p:nvPr/>
              </p:nvSpPr>
              <p:spPr>
                <a:xfrm>
                  <a:off x="2197489" y="1076716"/>
                  <a:ext cx="29795" cy="27912"/>
                </a:xfrm>
                <a:custGeom>
                  <a:avLst/>
                  <a:gdLst/>
                  <a:ahLst/>
                  <a:cxnLst/>
                  <a:rect l="l" t="t" r="r" b="b"/>
                  <a:pathLst>
                    <a:path w="791" h="741" extrusionOk="0">
                      <a:moveTo>
                        <a:pt x="361" y="0"/>
                      </a:moveTo>
                      <a:cubicBezTo>
                        <a:pt x="342" y="0"/>
                        <a:pt x="323" y="2"/>
                        <a:pt x="304" y="5"/>
                      </a:cubicBezTo>
                      <a:cubicBezTo>
                        <a:pt x="122" y="66"/>
                        <a:pt x="1" y="248"/>
                        <a:pt x="31" y="461"/>
                      </a:cubicBezTo>
                      <a:cubicBezTo>
                        <a:pt x="111" y="647"/>
                        <a:pt x="260" y="740"/>
                        <a:pt x="419" y="740"/>
                      </a:cubicBezTo>
                      <a:cubicBezTo>
                        <a:pt x="441" y="740"/>
                        <a:pt x="464" y="738"/>
                        <a:pt x="487" y="735"/>
                      </a:cubicBezTo>
                      <a:cubicBezTo>
                        <a:pt x="669" y="674"/>
                        <a:pt x="791" y="461"/>
                        <a:pt x="760" y="279"/>
                      </a:cubicBezTo>
                      <a:cubicBezTo>
                        <a:pt x="679" y="115"/>
                        <a:pt x="524"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2" name="Google Shape;15992;p22"/>
                <p:cNvSpPr/>
                <p:nvPr/>
              </p:nvSpPr>
              <p:spPr>
                <a:xfrm>
                  <a:off x="1860888" y="1204901"/>
                  <a:ext cx="32093" cy="26819"/>
                </a:xfrm>
                <a:custGeom>
                  <a:avLst/>
                  <a:gdLst/>
                  <a:ahLst/>
                  <a:cxnLst/>
                  <a:rect l="l" t="t" r="r" b="b"/>
                  <a:pathLst>
                    <a:path w="852" h="712" extrusionOk="0">
                      <a:moveTo>
                        <a:pt x="423" y="0"/>
                      </a:moveTo>
                      <a:cubicBezTo>
                        <a:pt x="374" y="0"/>
                        <a:pt x="324" y="12"/>
                        <a:pt x="274" y="37"/>
                      </a:cubicBezTo>
                      <a:cubicBezTo>
                        <a:pt x="91" y="98"/>
                        <a:pt x="0" y="341"/>
                        <a:pt x="122" y="523"/>
                      </a:cubicBezTo>
                      <a:cubicBezTo>
                        <a:pt x="210" y="633"/>
                        <a:pt x="330" y="711"/>
                        <a:pt x="459" y="711"/>
                      </a:cubicBezTo>
                      <a:cubicBezTo>
                        <a:pt x="508" y="711"/>
                        <a:pt x="558" y="700"/>
                        <a:pt x="608" y="675"/>
                      </a:cubicBezTo>
                      <a:cubicBezTo>
                        <a:pt x="760" y="553"/>
                        <a:pt x="851" y="371"/>
                        <a:pt x="760" y="189"/>
                      </a:cubicBezTo>
                      <a:cubicBezTo>
                        <a:pt x="672" y="79"/>
                        <a:pt x="552" y="0"/>
                        <a:pt x="4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3" name="Google Shape;15993;p22"/>
                <p:cNvSpPr/>
                <p:nvPr/>
              </p:nvSpPr>
              <p:spPr>
                <a:xfrm>
                  <a:off x="2184907" y="1041647"/>
                  <a:ext cx="29795" cy="27008"/>
                </a:xfrm>
                <a:custGeom>
                  <a:avLst/>
                  <a:gdLst/>
                  <a:ahLst/>
                  <a:cxnLst/>
                  <a:rect l="l" t="t" r="r" b="b"/>
                  <a:pathLst>
                    <a:path w="791" h="717" extrusionOk="0">
                      <a:moveTo>
                        <a:pt x="358" y="1"/>
                      </a:moveTo>
                      <a:cubicBezTo>
                        <a:pt x="309" y="1"/>
                        <a:pt x="260" y="8"/>
                        <a:pt x="213" y="24"/>
                      </a:cubicBezTo>
                      <a:cubicBezTo>
                        <a:pt x="31" y="115"/>
                        <a:pt x="0" y="328"/>
                        <a:pt x="61" y="541"/>
                      </a:cubicBezTo>
                      <a:cubicBezTo>
                        <a:pt x="151" y="654"/>
                        <a:pt x="275" y="716"/>
                        <a:pt x="407" y="716"/>
                      </a:cubicBezTo>
                      <a:cubicBezTo>
                        <a:pt x="453" y="716"/>
                        <a:pt x="500" y="709"/>
                        <a:pt x="547" y="693"/>
                      </a:cubicBezTo>
                      <a:cubicBezTo>
                        <a:pt x="699" y="571"/>
                        <a:pt x="790" y="389"/>
                        <a:pt x="699" y="176"/>
                      </a:cubicBezTo>
                      <a:cubicBezTo>
                        <a:pt x="632" y="63"/>
                        <a:pt x="497"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4" name="Google Shape;15994;p22"/>
                <p:cNvSpPr/>
                <p:nvPr/>
              </p:nvSpPr>
              <p:spPr>
                <a:xfrm>
                  <a:off x="1882623" y="1236166"/>
                  <a:ext cx="28665" cy="26104"/>
                </a:xfrm>
                <a:custGeom>
                  <a:avLst/>
                  <a:gdLst/>
                  <a:ahLst/>
                  <a:cxnLst/>
                  <a:rect l="l" t="t" r="r" b="b"/>
                  <a:pathLst>
                    <a:path w="761" h="693" extrusionOk="0">
                      <a:moveTo>
                        <a:pt x="393" y="1"/>
                      </a:moveTo>
                      <a:cubicBezTo>
                        <a:pt x="310" y="1"/>
                        <a:pt x="224" y="31"/>
                        <a:pt x="153" y="88"/>
                      </a:cubicBezTo>
                      <a:cubicBezTo>
                        <a:pt x="1" y="240"/>
                        <a:pt x="1" y="453"/>
                        <a:pt x="122" y="575"/>
                      </a:cubicBezTo>
                      <a:cubicBezTo>
                        <a:pt x="170" y="655"/>
                        <a:pt x="261" y="693"/>
                        <a:pt x="358" y="693"/>
                      </a:cubicBezTo>
                      <a:cubicBezTo>
                        <a:pt x="445" y="693"/>
                        <a:pt x="537" y="662"/>
                        <a:pt x="609" y="605"/>
                      </a:cubicBezTo>
                      <a:cubicBezTo>
                        <a:pt x="761" y="483"/>
                        <a:pt x="761" y="271"/>
                        <a:pt x="639" y="119"/>
                      </a:cubicBezTo>
                      <a:cubicBezTo>
                        <a:pt x="575" y="38"/>
                        <a:pt x="485"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5" name="Google Shape;15995;p22"/>
                <p:cNvSpPr/>
                <p:nvPr/>
              </p:nvSpPr>
              <p:spPr>
                <a:xfrm>
                  <a:off x="2163135" y="1009478"/>
                  <a:ext cx="29795" cy="26292"/>
                </a:xfrm>
                <a:custGeom>
                  <a:avLst/>
                  <a:gdLst/>
                  <a:ahLst/>
                  <a:cxnLst/>
                  <a:rect l="l" t="t" r="r" b="b"/>
                  <a:pathLst>
                    <a:path w="791" h="698" extrusionOk="0">
                      <a:moveTo>
                        <a:pt x="434" y="0"/>
                      </a:moveTo>
                      <a:cubicBezTo>
                        <a:pt x="347" y="0"/>
                        <a:pt x="255" y="30"/>
                        <a:pt x="183" y="88"/>
                      </a:cubicBezTo>
                      <a:cubicBezTo>
                        <a:pt x="31" y="209"/>
                        <a:pt x="1" y="422"/>
                        <a:pt x="153" y="574"/>
                      </a:cubicBezTo>
                      <a:cubicBezTo>
                        <a:pt x="221" y="660"/>
                        <a:pt x="319" y="697"/>
                        <a:pt x="418" y="697"/>
                      </a:cubicBezTo>
                      <a:cubicBezTo>
                        <a:pt x="495" y="697"/>
                        <a:pt x="573" y="675"/>
                        <a:pt x="639" y="635"/>
                      </a:cubicBezTo>
                      <a:cubicBezTo>
                        <a:pt x="791" y="513"/>
                        <a:pt x="791" y="270"/>
                        <a:pt x="669" y="118"/>
                      </a:cubicBezTo>
                      <a:cubicBezTo>
                        <a:pt x="621" y="38"/>
                        <a:pt x="53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6" name="Google Shape;15996;p22"/>
                <p:cNvSpPr/>
                <p:nvPr/>
              </p:nvSpPr>
              <p:spPr>
                <a:xfrm>
                  <a:off x="1907823" y="1262496"/>
                  <a:ext cx="32093" cy="27723"/>
                </a:xfrm>
                <a:custGeom>
                  <a:avLst/>
                  <a:gdLst/>
                  <a:ahLst/>
                  <a:cxnLst/>
                  <a:rect l="l" t="t" r="r" b="b"/>
                  <a:pathLst>
                    <a:path w="852" h="736" extrusionOk="0">
                      <a:moveTo>
                        <a:pt x="454" y="0"/>
                      </a:moveTo>
                      <a:cubicBezTo>
                        <a:pt x="341" y="0"/>
                        <a:pt x="225" y="58"/>
                        <a:pt x="152" y="149"/>
                      </a:cubicBezTo>
                      <a:cubicBezTo>
                        <a:pt x="0" y="301"/>
                        <a:pt x="61" y="514"/>
                        <a:pt x="213" y="635"/>
                      </a:cubicBezTo>
                      <a:cubicBezTo>
                        <a:pt x="282" y="704"/>
                        <a:pt x="362" y="735"/>
                        <a:pt x="442" y="735"/>
                      </a:cubicBezTo>
                      <a:cubicBezTo>
                        <a:pt x="538" y="735"/>
                        <a:pt x="633" y="689"/>
                        <a:pt x="700" y="605"/>
                      </a:cubicBezTo>
                      <a:cubicBezTo>
                        <a:pt x="851" y="453"/>
                        <a:pt x="821" y="210"/>
                        <a:pt x="669" y="88"/>
                      </a:cubicBezTo>
                      <a:cubicBezTo>
                        <a:pt x="608" y="27"/>
                        <a:pt x="532" y="0"/>
                        <a:pt x="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7" name="Google Shape;15997;p22"/>
                <p:cNvSpPr/>
                <p:nvPr/>
              </p:nvSpPr>
              <p:spPr>
                <a:xfrm>
                  <a:off x="2136806" y="983826"/>
                  <a:ext cx="30963" cy="27008"/>
                </a:xfrm>
                <a:custGeom>
                  <a:avLst/>
                  <a:gdLst/>
                  <a:ahLst/>
                  <a:cxnLst/>
                  <a:rect l="l" t="t" r="r" b="b"/>
                  <a:pathLst>
                    <a:path w="822" h="717" extrusionOk="0">
                      <a:moveTo>
                        <a:pt x="380" y="0"/>
                      </a:moveTo>
                      <a:cubicBezTo>
                        <a:pt x="283" y="0"/>
                        <a:pt x="189" y="47"/>
                        <a:pt x="122" y="131"/>
                      </a:cubicBezTo>
                      <a:cubicBezTo>
                        <a:pt x="1" y="283"/>
                        <a:pt x="1" y="465"/>
                        <a:pt x="153" y="617"/>
                      </a:cubicBezTo>
                      <a:cubicBezTo>
                        <a:pt x="221" y="685"/>
                        <a:pt x="308" y="717"/>
                        <a:pt x="394" y="717"/>
                      </a:cubicBezTo>
                      <a:cubicBezTo>
                        <a:pt x="499" y="717"/>
                        <a:pt x="602" y="670"/>
                        <a:pt x="669" y="587"/>
                      </a:cubicBezTo>
                      <a:cubicBezTo>
                        <a:pt x="821" y="435"/>
                        <a:pt x="760" y="191"/>
                        <a:pt x="608" y="100"/>
                      </a:cubicBezTo>
                      <a:cubicBezTo>
                        <a:pt x="540" y="32"/>
                        <a:pt x="45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998" name="Google Shape;15998;p22"/>
            <p:cNvGrpSpPr/>
            <p:nvPr/>
          </p:nvGrpSpPr>
          <p:grpSpPr>
            <a:xfrm rot="10800000" flipH="1">
              <a:off x="8031835" y="2413685"/>
              <a:ext cx="1357644" cy="1357644"/>
              <a:chOff x="6919026" y="1147583"/>
              <a:chExt cx="1166661" cy="1166661"/>
            </a:xfrm>
          </p:grpSpPr>
          <p:sp>
            <p:nvSpPr>
              <p:cNvPr id="15999" name="Google Shape;15999;p22"/>
              <p:cNvSpPr/>
              <p:nvPr/>
            </p:nvSpPr>
            <p:spPr>
              <a:xfrm>
                <a:off x="6919026" y="1147583"/>
                <a:ext cx="1166661" cy="1166661"/>
              </a:xfrm>
              <a:custGeom>
                <a:avLst/>
                <a:gdLst/>
                <a:ahLst/>
                <a:cxnLst/>
                <a:rect l="l" t="t" r="r" b="b"/>
                <a:pathLst>
                  <a:path w="25655" h="25655" extrusionOk="0">
                    <a:moveTo>
                      <a:pt x="18086" y="18755"/>
                    </a:moveTo>
                    <a:cubicBezTo>
                      <a:pt x="17630" y="17934"/>
                      <a:pt x="17053" y="17174"/>
                      <a:pt x="16445" y="16475"/>
                    </a:cubicBezTo>
                    <a:cubicBezTo>
                      <a:pt x="17174" y="17052"/>
                      <a:pt x="17934" y="17630"/>
                      <a:pt x="18725" y="18086"/>
                    </a:cubicBezTo>
                    <a:cubicBezTo>
                      <a:pt x="21795" y="19879"/>
                      <a:pt x="23466" y="20001"/>
                      <a:pt x="23922" y="19241"/>
                    </a:cubicBezTo>
                    <a:cubicBezTo>
                      <a:pt x="24378" y="18481"/>
                      <a:pt x="23405" y="17052"/>
                      <a:pt x="20366" y="15320"/>
                    </a:cubicBezTo>
                    <a:cubicBezTo>
                      <a:pt x="19576" y="14864"/>
                      <a:pt x="18694" y="14499"/>
                      <a:pt x="17813" y="14134"/>
                    </a:cubicBezTo>
                    <a:cubicBezTo>
                      <a:pt x="18725" y="14286"/>
                      <a:pt x="19667" y="14408"/>
                      <a:pt x="20579" y="14408"/>
                    </a:cubicBezTo>
                    <a:cubicBezTo>
                      <a:pt x="24135" y="14408"/>
                      <a:pt x="25655" y="13678"/>
                      <a:pt x="25655" y="12827"/>
                    </a:cubicBezTo>
                    <a:cubicBezTo>
                      <a:pt x="25655" y="11946"/>
                      <a:pt x="24135" y="11216"/>
                      <a:pt x="20579" y="11216"/>
                    </a:cubicBezTo>
                    <a:cubicBezTo>
                      <a:pt x="19728" y="11216"/>
                      <a:pt x="18846" y="11308"/>
                      <a:pt x="17965" y="11460"/>
                    </a:cubicBezTo>
                    <a:cubicBezTo>
                      <a:pt x="18816" y="11156"/>
                      <a:pt x="19606" y="10760"/>
                      <a:pt x="20366" y="10335"/>
                    </a:cubicBezTo>
                    <a:cubicBezTo>
                      <a:pt x="23436" y="8542"/>
                      <a:pt x="24409" y="7174"/>
                      <a:pt x="23922" y="6414"/>
                    </a:cubicBezTo>
                    <a:cubicBezTo>
                      <a:pt x="23466" y="5654"/>
                      <a:pt x="21795" y="5776"/>
                      <a:pt x="18725" y="7569"/>
                    </a:cubicBezTo>
                    <a:cubicBezTo>
                      <a:pt x="17934" y="8025"/>
                      <a:pt x="17174" y="8602"/>
                      <a:pt x="16445" y="9210"/>
                    </a:cubicBezTo>
                    <a:cubicBezTo>
                      <a:pt x="17053" y="8481"/>
                      <a:pt x="17630" y="7721"/>
                      <a:pt x="18086" y="6931"/>
                    </a:cubicBezTo>
                    <a:cubicBezTo>
                      <a:pt x="19880" y="3861"/>
                      <a:pt x="19971" y="2159"/>
                      <a:pt x="19211" y="1703"/>
                    </a:cubicBezTo>
                    <a:cubicBezTo>
                      <a:pt x="18451" y="1247"/>
                      <a:pt x="17053" y="2250"/>
                      <a:pt x="15320" y="5289"/>
                    </a:cubicBezTo>
                    <a:cubicBezTo>
                      <a:pt x="14864" y="6080"/>
                      <a:pt x="14469" y="6961"/>
                      <a:pt x="14135" y="7843"/>
                    </a:cubicBezTo>
                    <a:cubicBezTo>
                      <a:pt x="14287" y="6931"/>
                      <a:pt x="14408" y="5958"/>
                      <a:pt x="14408" y="5077"/>
                    </a:cubicBezTo>
                    <a:cubicBezTo>
                      <a:pt x="14408" y="1520"/>
                      <a:pt x="13679" y="0"/>
                      <a:pt x="12797" y="0"/>
                    </a:cubicBezTo>
                    <a:cubicBezTo>
                      <a:pt x="11916" y="0"/>
                      <a:pt x="11217" y="1520"/>
                      <a:pt x="11217" y="5077"/>
                    </a:cubicBezTo>
                    <a:cubicBezTo>
                      <a:pt x="11217" y="5928"/>
                      <a:pt x="11278" y="6809"/>
                      <a:pt x="11430" y="7691"/>
                    </a:cubicBezTo>
                    <a:cubicBezTo>
                      <a:pt x="11126" y="6839"/>
                      <a:pt x="10761" y="6049"/>
                      <a:pt x="10335" y="5289"/>
                    </a:cubicBezTo>
                    <a:cubicBezTo>
                      <a:pt x="8542" y="2219"/>
                      <a:pt x="7174" y="1277"/>
                      <a:pt x="6414" y="1733"/>
                    </a:cubicBezTo>
                    <a:cubicBezTo>
                      <a:pt x="5654" y="2189"/>
                      <a:pt x="5776" y="3861"/>
                      <a:pt x="7569" y="6931"/>
                    </a:cubicBezTo>
                    <a:cubicBezTo>
                      <a:pt x="8025" y="7721"/>
                      <a:pt x="8572" y="8481"/>
                      <a:pt x="9211" y="9210"/>
                    </a:cubicBezTo>
                    <a:cubicBezTo>
                      <a:pt x="8481" y="8602"/>
                      <a:pt x="7721" y="8025"/>
                      <a:pt x="6931" y="7569"/>
                    </a:cubicBezTo>
                    <a:cubicBezTo>
                      <a:pt x="3831" y="5776"/>
                      <a:pt x="2159" y="5684"/>
                      <a:pt x="1703" y="6444"/>
                    </a:cubicBezTo>
                    <a:cubicBezTo>
                      <a:pt x="1247" y="7204"/>
                      <a:pt x="2250" y="8602"/>
                      <a:pt x="5290" y="10335"/>
                    </a:cubicBezTo>
                    <a:cubicBezTo>
                      <a:pt x="6080" y="10791"/>
                      <a:pt x="6961" y="11186"/>
                      <a:pt x="7812" y="11520"/>
                    </a:cubicBezTo>
                    <a:cubicBezTo>
                      <a:pt x="6931" y="11368"/>
                      <a:pt x="5958" y="11247"/>
                      <a:pt x="5046" y="11247"/>
                    </a:cubicBezTo>
                    <a:cubicBezTo>
                      <a:pt x="1521" y="11247"/>
                      <a:pt x="1" y="11976"/>
                      <a:pt x="1" y="12858"/>
                    </a:cubicBezTo>
                    <a:cubicBezTo>
                      <a:pt x="1" y="13739"/>
                      <a:pt x="1521" y="14438"/>
                      <a:pt x="5046" y="14438"/>
                    </a:cubicBezTo>
                    <a:cubicBezTo>
                      <a:pt x="5928" y="14438"/>
                      <a:pt x="6809" y="14378"/>
                      <a:pt x="7691" y="14226"/>
                    </a:cubicBezTo>
                    <a:cubicBezTo>
                      <a:pt x="6840" y="14530"/>
                      <a:pt x="6050" y="14894"/>
                      <a:pt x="5290" y="15320"/>
                    </a:cubicBezTo>
                    <a:cubicBezTo>
                      <a:pt x="2189" y="17113"/>
                      <a:pt x="1247" y="18481"/>
                      <a:pt x="1703" y="19241"/>
                    </a:cubicBezTo>
                    <a:cubicBezTo>
                      <a:pt x="2159" y="20001"/>
                      <a:pt x="3831" y="19879"/>
                      <a:pt x="6931" y="18086"/>
                    </a:cubicBezTo>
                    <a:cubicBezTo>
                      <a:pt x="7721" y="17630"/>
                      <a:pt x="8481" y="17083"/>
                      <a:pt x="9211" y="16475"/>
                    </a:cubicBezTo>
                    <a:cubicBezTo>
                      <a:pt x="8572" y="17174"/>
                      <a:pt x="8025" y="17934"/>
                      <a:pt x="7569" y="18755"/>
                    </a:cubicBezTo>
                    <a:cubicBezTo>
                      <a:pt x="5776" y="21824"/>
                      <a:pt x="5654" y="23496"/>
                      <a:pt x="6414" y="23952"/>
                    </a:cubicBezTo>
                    <a:cubicBezTo>
                      <a:pt x="7174" y="24408"/>
                      <a:pt x="8572" y="23405"/>
                      <a:pt x="10335" y="20365"/>
                    </a:cubicBezTo>
                    <a:cubicBezTo>
                      <a:pt x="10791" y="19575"/>
                      <a:pt x="11186" y="18694"/>
                      <a:pt x="11521" y="17843"/>
                    </a:cubicBezTo>
                    <a:cubicBezTo>
                      <a:pt x="11369" y="18755"/>
                      <a:pt x="11247" y="19697"/>
                      <a:pt x="11247" y="20609"/>
                    </a:cubicBezTo>
                    <a:cubicBezTo>
                      <a:pt x="11247" y="24135"/>
                      <a:pt x="11977" y="25654"/>
                      <a:pt x="12858" y="25654"/>
                    </a:cubicBezTo>
                    <a:cubicBezTo>
                      <a:pt x="13709" y="25654"/>
                      <a:pt x="14439" y="24135"/>
                      <a:pt x="14439" y="20609"/>
                    </a:cubicBezTo>
                    <a:cubicBezTo>
                      <a:pt x="14439" y="19727"/>
                      <a:pt x="14378" y="18846"/>
                      <a:pt x="14226" y="17995"/>
                    </a:cubicBezTo>
                    <a:cubicBezTo>
                      <a:pt x="14530" y="18815"/>
                      <a:pt x="14895" y="19606"/>
                      <a:pt x="15320" y="20365"/>
                    </a:cubicBezTo>
                    <a:cubicBezTo>
                      <a:pt x="17083" y="23435"/>
                      <a:pt x="18451" y="24408"/>
                      <a:pt x="19211" y="23952"/>
                    </a:cubicBezTo>
                    <a:cubicBezTo>
                      <a:pt x="19971" y="23496"/>
                      <a:pt x="19880" y="21794"/>
                      <a:pt x="18086" y="18755"/>
                    </a:cubicBezTo>
                    <a:close/>
                  </a:path>
                </a:pathLst>
              </a:custGeom>
              <a:solidFill>
                <a:schemeClr val="accent4"/>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00" name="Google Shape;16000;p22"/>
              <p:cNvGrpSpPr/>
              <p:nvPr/>
            </p:nvGrpSpPr>
            <p:grpSpPr>
              <a:xfrm>
                <a:off x="6920435" y="1147583"/>
                <a:ext cx="1163887" cy="1163887"/>
                <a:chOff x="-6176950" y="14598400"/>
                <a:chExt cx="639850" cy="639850"/>
              </a:xfrm>
            </p:grpSpPr>
            <p:sp>
              <p:nvSpPr>
                <p:cNvPr id="16001" name="Google Shape;16001;p22"/>
                <p:cNvSpPr/>
                <p:nvPr/>
              </p:nvSpPr>
              <p:spPr>
                <a:xfrm>
                  <a:off x="-5815250" y="14935800"/>
                  <a:ext cx="247000" cy="162625"/>
                </a:xfrm>
                <a:custGeom>
                  <a:avLst/>
                  <a:gdLst/>
                  <a:ahLst/>
                  <a:cxnLst/>
                  <a:rect l="l" t="t" r="r" b="b"/>
                  <a:pathLst>
                    <a:path w="9880" h="6505" fill="none" extrusionOk="0">
                      <a:moveTo>
                        <a:pt x="304" y="456"/>
                      </a:moveTo>
                      <a:cubicBezTo>
                        <a:pt x="244" y="608"/>
                        <a:pt x="122" y="730"/>
                        <a:pt x="1" y="882"/>
                      </a:cubicBezTo>
                      <a:cubicBezTo>
                        <a:pt x="608" y="1459"/>
                        <a:pt x="1308" y="2158"/>
                        <a:pt x="1946" y="2979"/>
                      </a:cubicBezTo>
                      <a:cubicBezTo>
                        <a:pt x="2675" y="3556"/>
                        <a:pt x="3435" y="4134"/>
                        <a:pt x="4226" y="4590"/>
                      </a:cubicBezTo>
                      <a:cubicBezTo>
                        <a:pt x="7326" y="6383"/>
                        <a:pt x="8967" y="6505"/>
                        <a:pt x="9423" y="5745"/>
                      </a:cubicBezTo>
                      <a:cubicBezTo>
                        <a:pt x="9879" y="4985"/>
                        <a:pt x="8906" y="3556"/>
                        <a:pt x="5867" y="1824"/>
                      </a:cubicBezTo>
                      <a:cubicBezTo>
                        <a:pt x="5077" y="1368"/>
                        <a:pt x="4195" y="1003"/>
                        <a:pt x="3314" y="638"/>
                      </a:cubicBezTo>
                      <a:cubicBezTo>
                        <a:pt x="2311" y="456"/>
                        <a:pt x="1338" y="243"/>
                        <a:pt x="548" y="0"/>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02" name="Google Shape;16002;p22"/>
                <p:cNvGrpSpPr/>
                <p:nvPr/>
              </p:nvGrpSpPr>
              <p:grpSpPr>
                <a:xfrm>
                  <a:off x="-6176950" y="14598400"/>
                  <a:ext cx="639850" cy="639850"/>
                  <a:chOff x="-6176950" y="14598400"/>
                  <a:chExt cx="639850" cy="639850"/>
                </a:xfrm>
              </p:grpSpPr>
              <p:sp>
                <p:nvSpPr>
                  <p:cNvPr id="16003" name="Google Shape;16003;p22"/>
                  <p:cNvSpPr/>
                  <p:nvPr/>
                </p:nvSpPr>
                <p:spPr>
                  <a:xfrm>
                    <a:off x="-5897325" y="14598400"/>
                    <a:ext cx="79825" cy="264475"/>
                  </a:xfrm>
                  <a:custGeom>
                    <a:avLst/>
                    <a:gdLst/>
                    <a:ahLst/>
                    <a:cxnLst/>
                    <a:rect l="l" t="t" r="r" b="b"/>
                    <a:pathLst>
                      <a:path w="3193" h="10579" fill="none" extrusionOk="0">
                        <a:moveTo>
                          <a:pt x="2068" y="10548"/>
                        </a:moveTo>
                        <a:cubicBezTo>
                          <a:pt x="2280" y="9727"/>
                          <a:pt x="2584" y="8785"/>
                          <a:pt x="2919" y="7843"/>
                        </a:cubicBezTo>
                        <a:cubicBezTo>
                          <a:pt x="3071" y="6931"/>
                          <a:pt x="3192" y="5988"/>
                          <a:pt x="3192" y="5077"/>
                        </a:cubicBezTo>
                        <a:cubicBezTo>
                          <a:pt x="3192" y="1520"/>
                          <a:pt x="2463" y="0"/>
                          <a:pt x="1581" y="0"/>
                        </a:cubicBezTo>
                        <a:cubicBezTo>
                          <a:pt x="700" y="0"/>
                          <a:pt x="1" y="1520"/>
                          <a:pt x="1" y="5077"/>
                        </a:cubicBezTo>
                        <a:cubicBezTo>
                          <a:pt x="1" y="5928"/>
                          <a:pt x="62" y="6809"/>
                          <a:pt x="214" y="7691"/>
                        </a:cubicBezTo>
                        <a:cubicBezTo>
                          <a:pt x="609" y="8724"/>
                          <a:pt x="913" y="9697"/>
                          <a:pt x="1125" y="10578"/>
                        </a:cubicBezTo>
                        <a:cubicBezTo>
                          <a:pt x="1429" y="10457"/>
                          <a:pt x="1764" y="10457"/>
                          <a:pt x="2068" y="10548"/>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4" name="Google Shape;16004;p22"/>
                  <p:cNvSpPr/>
                  <p:nvPr/>
                </p:nvSpPr>
                <p:spPr>
                  <a:xfrm>
                    <a:off x="-5896550" y="14973775"/>
                    <a:ext cx="79800" cy="264475"/>
                  </a:xfrm>
                  <a:custGeom>
                    <a:avLst/>
                    <a:gdLst/>
                    <a:ahLst/>
                    <a:cxnLst/>
                    <a:rect l="l" t="t" r="r" b="b"/>
                    <a:pathLst>
                      <a:path w="3192" h="10579" fill="none" extrusionOk="0">
                        <a:moveTo>
                          <a:pt x="1094" y="31"/>
                        </a:moveTo>
                        <a:cubicBezTo>
                          <a:pt x="912" y="852"/>
                          <a:pt x="608" y="1794"/>
                          <a:pt x="274" y="2736"/>
                        </a:cubicBezTo>
                        <a:cubicBezTo>
                          <a:pt x="122" y="3648"/>
                          <a:pt x="0" y="4591"/>
                          <a:pt x="0" y="5502"/>
                        </a:cubicBezTo>
                        <a:cubicBezTo>
                          <a:pt x="0" y="9059"/>
                          <a:pt x="730" y="10579"/>
                          <a:pt x="1581" y="10579"/>
                        </a:cubicBezTo>
                        <a:cubicBezTo>
                          <a:pt x="2462" y="10579"/>
                          <a:pt x="3192" y="9059"/>
                          <a:pt x="3192" y="5502"/>
                        </a:cubicBezTo>
                        <a:cubicBezTo>
                          <a:pt x="3192" y="4651"/>
                          <a:pt x="3101" y="3770"/>
                          <a:pt x="2949" y="2888"/>
                        </a:cubicBezTo>
                        <a:cubicBezTo>
                          <a:pt x="2584" y="1855"/>
                          <a:pt x="2280" y="882"/>
                          <a:pt x="2037" y="1"/>
                        </a:cubicBezTo>
                        <a:cubicBezTo>
                          <a:pt x="1733" y="122"/>
                          <a:pt x="1398" y="122"/>
                          <a:pt x="1094" y="31"/>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5" name="Google Shape;16005;p22"/>
                  <p:cNvSpPr/>
                  <p:nvPr/>
                </p:nvSpPr>
                <p:spPr>
                  <a:xfrm>
                    <a:off x="-5839575" y="14628800"/>
                    <a:ext cx="162650" cy="246975"/>
                  </a:xfrm>
                  <a:custGeom>
                    <a:avLst/>
                    <a:gdLst/>
                    <a:ahLst/>
                    <a:cxnLst/>
                    <a:rect l="l" t="t" r="r" b="b"/>
                    <a:pathLst>
                      <a:path w="6506" h="9879" fill="none" extrusionOk="0">
                        <a:moveTo>
                          <a:pt x="457" y="9575"/>
                        </a:moveTo>
                        <a:cubicBezTo>
                          <a:pt x="609" y="9666"/>
                          <a:pt x="730" y="9788"/>
                          <a:pt x="882" y="9879"/>
                        </a:cubicBezTo>
                        <a:cubicBezTo>
                          <a:pt x="1460" y="9271"/>
                          <a:pt x="2159" y="8602"/>
                          <a:pt x="2980" y="7964"/>
                        </a:cubicBezTo>
                        <a:cubicBezTo>
                          <a:pt x="3588" y="7234"/>
                          <a:pt x="4135" y="6475"/>
                          <a:pt x="4591" y="5684"/>
                        </a:cubicBezTo>
                        <a:cubicBezTo>
                          <a:pt x="6384" y="2584"/>
                          <a:pt x="6506" y="912"/>
                          <a:pt x="5746" y="456"/>
                        </a:cubicBezTo>
                        <a:cubicBezTo>
                          <a:pt x="4986" y="0"/>
                          <a:pt x="3588" y="1003"/>
                          <a:pt x="1825" y="4043"/>
                        </a:cubicBezTo>
                        <a:cubicBezTo>
                          <a:pt x="1369" y="4833"/>
                          <a:pt x="1004" y="5715"/>
                          <a:pt x="639" y="6596"/>
                        </a:cubicBezTo>
                        <a:cubicBezTo>
                          <a:pt x="457" y="7569"/>
                          <a:pt x="214" y="8572"/>
                          <a:pt x="1" y="9362"/>
                        </a:cubicBezTo>
                        <a:cubicBezTo>
                          <a:pt x="153" y="9423"/>
                          <a:pt x="305" y="9484"/>
                          <a:pt x="457" y="9575"/>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6" name="Google Shape;16006;p22"/>
                  <p:cNvSpPr/>
                  <p:nvPr/>
                </p:nvSpPr>
                <p:spPr>
                  <a:xfrm>
                    <a:off x="-5813725" y="14740500"/>
                    <a:ext cx="246225" cy="160350"/>
                  </a:xfrm>
                  <a:custGeom>
                    <a:avLst/>
                    <a:gdLst/>
                    <a:ahLst/>
                    <a:cxnLst/>
                    <a:rect l="l" t="t" r="r" b="b"/>
                    <a:pathLst>
                      <a:path w="9849" h="6414" fill="none" extrusionOk="0">
                        <a:moveTo>
                          <a:pt x="0" y="5563"/>
                        </a:moveTo>
                        <a:cubicBezTo>
                          <a:pt x="213" y="5806"/>
                          <a:pt x="365" y="6110"/>
                          <a:pt x="487" y="6414"/>
                        </a:cubicBezTo>
                        <a:cubicBezTo>
                          <a:pt x="1307" y="6171"/>
                          <a:pt x="2341" y="5928"/>
                          <a:pt x="3405" y="5776"/>
                        </a:cubicBezTo>
                        <a:cubicBezTo>
                          <a:pt x="4256" y="5472"/>
                          <a:pt x="5046" y="5076"/>
                          <a:pt x="5806" y="4651"/>
                        </a:cubicBezTo>
                        <a:cubicBezTo>
                          <a:pt x="8876" y="2888"/>
                          <a:pt x="9849" y="1520"/>
                          <a:pt x="9362" y="760"/>
                        </a:cubicBezTo>
                        <a:cubicBezTo>
                          <a:pt x="8906" y="0"/>
                          <a:pt x="7235" y="92"/>
                          <a:pt x="4165" y="1885"/>
                        </a:cubicBezTo>
                        <a:cubicBezTo>
                          <a:pt x="3374" y="2341"/>
                          <a:pt x="2614" y="2918"/>
                          <a:pt x="1885" y="3526"/>
                        </a:cubicBezTo>
                        <a:cubicBezTo>
                          <a:pt x="1247" y="4256"/>
                          <a:pt x="547" y="4955"/>
                          <a:pt x="0" y="5563"/>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7" name="Google Shape;16007;p22"/>
                  <p:cNvSpPr/>
                  <p:nvPr/>
                </p:nvSpPr>
                <p:spPr>
                  <a:xfrm>
                    <a:off x="-6037150" y="14960875"/>
                    <a:ext cx="162650" cy="246975"/>
                  </a:xfrm>
                  <a:custGeom>
                    <a:avLst/>
                    <a:gdLst/>
                    <a:ahLst/>
                    <a:cxnLst/>
                    <a:rect l="l" t="t" r="r" b="b"/>
                    <a:pathLst>
                      <a:path w="6506" h="9879" fill="none" extrusionOk="0">
                        <a:moveTo>
                          <a:pt x="6050" y="304"/>
                        </a:moveTo>
                        <a:cubicBezTo>
                          <a:pt x="5898" y="213"/>
                          <a:pt x="5776" y="91"/>
                          <a:pt x="5624" y="0"/>
                        </a:cubicBezTo>
                        <a:cubicBezTo>
                          <a:pt x="5047" y="608"/>
                          <a:pt x="4317" y="1277"/>
                          <a:pt x="3527" y="1915"/>
                        </a:cubicBezTo>
                        <a:cubicBezTo>
                          <a:pt x="2919" y="2645"/>
                          <a:pt x="2341" y="3404"/>
                          <a:pt x="1886" y="4195"/>
                        </a:cubicBezTo>
                        <a:cubicBezTo>
                          <a:pt x="123" y="7295"/>
                          <a:pt x="1" y="8967"/>
                          <a:pt x="761" y="9423"/>
                        </a:cubicBezTo>
                        <a:cubicBezTo>
                          <a:pt x="1521" y="9879"/>
                          <a:pt x="2919" y="8876"/>
                          <a:pt x="4682" y="5836"/>
                        </a:cubicBezTo>
                        <a:cubicBezTo>
                          <a:pt x="5138" y="5046"/>
                          <a:pt x="5503" y="4164"/>
                          <a:pt x="5837" y="3283"/>
                        </a:cubicBezTo>
                        <a:cubicBezTo>
                          <a:pt x="6050" y="2310"/>
                          <a:pt x="6263" y="1307"/>
                          <a:pt x="6506" y="517"/>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8" name="Google Shape;16008;p22"/>
                  <p:cNvSpPr/>
                  <p:nvPr/>
                </p:nvSpPr>
                <p:spPr>
                  <a:xfrm>
                    <a:off x="-6146550" y="14935800"/>
                    <a:ext cx="246225" cy="160350"/>
                  </a:xfrm>
                  <a:custGeom>
                    <a:avLst/>
                    <a:gdLst/>
                    <a:ahLst/>
                    <a:cxnLst/>
                    <a:rect l="l" t="t" r="r" b="b"/>
                    <a:pathLst>
                      <a:path w="9849" h="6414" fill="none" extrusionOk="0">
                        <a:moveTo>
                          <a:pt x="9848" y="851"/>
                        </a:moveTo>
                        <a:cubicBezTo>
                          <a:pt x="9605" y="608"/>
                          <a:pt x="9453" y="304"/>
                          <a:pt x="9362" y="0"/>
                        </a:cubicBezTo>
                        <a:cubicBezTo>
                          <a:pt x="8511" y="243"/>
                          <a:pt x="7477" y="486"/>
                          <a:pt x="6414" y="638"/>
                        </a:cubicBezTo>
                        <a:cubicBezTo>
                          <a:pt x="5593" y="942"/>
                          <a:pt x="4803" y="1337"/>
                          <a:pt x="4043" y="1763"/>
                        </a:cubicBezTo>
                        <a:cubicBezTo>
                          <a:pt x="942" y="3526"/>
                          <a:pt x="0" y="4894"/>
                          <a:pt x="456" y="5654"/>
                        </a:cubicBezTo>
                        <a:cubicBezTo>
                          <a:pt x="912" y="6414"/>
                          <a:pt x="2584" y="6322"/>
                          <a:pt x="5654" y="4529"/>
                        </a:cubicBezTo>
                        <a:cubicBezTo>
                          <a:pt x="6474" y="4073"/>
                          <a:pt x="7234" y="3496"/>
                          <a:pt x="7933" y="2888"/>
                        </a:cubicBezTo>
                        <a:cubicBezTo>
                          <a:pt x="8602" y="2158"/>
                          <a:pt x="9271" y="1459"/>
                          <a:pt x="9848" y="851"/>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9" name="Google Shape;16009;p22"/>
                  <p:cNvSpPr/>
                  <p:nvPr/>
                </p:nvSpPr>
                <p:spPr>
                  <a:xfrm>
                    <a:off x="-5801575" y="14878050"/>
                    <a:ext cx="264475" cy="79800"/>
                  </a:xfrm>
                  <a:custGeom>
                    <a:avLst/>
                    <a:gdLst/>
                    <a:ahLst/>
                    <a:cxnLst/>
                    <a:rect l="l" t="t" r="r" b="b"/>
                    <a:pathLst>
                      <a:path w="10579" h="3192" fill="none" extrusionOk="0">
                        <a:moveTo>
                          <a:pt x="31" y="2097"/>
                        </a:moveTo>
                        <a:cubicBezTo>
                          <a:pt x="821" y="2280"/>
                          <a:pt x="1794" y="2584"/>
                          <a:pt x="2736" y="2918"/>
                        </a:cubicBezTo>
                        <a:cubicBezTo>
                          <a:pt x="3648" y="3070"/>
                          <a:pt x="4590" y="3192"/>
                          <a:pt x="5502" y="3192"/>
                        </a:cubicBezTo>
                        <a:cubicBezTo>
                          <a:pt x="9059" y="3192"/>
                          <a:pt x="10578" y="2462"/>
                          <a:pt x="10578" y="1581"/>
                        </a:cubicBezTo>
                        <a:cubicBezTo>
                          <a:pt x="10578" y="730"/>
                          <a:pt x="9059" y="0"/>
                          <a:pt x="5502" y="0"/>
                        </a:cubicBezTo>
                        <a:cubicBezTo>
                          <a:pt x="4621" y="0"/>
                          <a:pt x="3770" y="61"/>
                          <a:pt x="2888" y="213"/>
                        </a:cubicBezTo>
                        <a:cubicBezTo>
                          <a:pt x="1855" y="608"/>
                          <a:pt x="882" y="912"/>
                          <a:pt x="1" y="1125"/>
                        </a:cubicBezTo>
                        <a:cubicBezTo>
                          <a:pt x="122" y="1429"/>
                          <a:pt x="122" y="1793"/>
                          <a:pt x="31" y="2097"/>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0" name="Google Shape;16010;p22"/>
                  <p:cNvSpPr/>
                  <p:nvPr/>
                </p:nvSpPr>
                <p:spPr>
                  <a:xfrm>
                    <a:off x="-5839575" y="14961625"/>
                    <a:ext cx="161125" cy="246225"/>
                  </a:xfrm>
                  <a:custGeom>
                    <a:avLst/>
                    <a:gdLst/>
                    <a:ahLst/>
                    <a:cxnLst/>
                    <a:rect l="l" t="t" r="r" b="b"/>
                    <a:pathLst>
                      <a:path w="6445" h="9849" fill="none" extrusionOk="0">
                        <a:moveTo>
                          <a:pt x="4560" y="4226"/>
                        </a:moveTo>
                        <a:cubicBezTo>
                          <a:pt x="4104" y="3405"/>
                          <a:pt x="3527" y="2645"/>
                          <a:pt x="2919" y="1946"/>
                        </a:cubicBezTo>
                        <a:cubicBezTo>
                          <a:pt x="2129" y="1277"/>
                          <a:pt x="1429" y="608"/>
                          <a:pt x="822" y="1"/>
                        </a:cubicBezTo>
                        <a:cubicBezTo>
                          <a:pt x="609" y="213"/>
                          <a:pt x="305" y="365"/>
                          <a:pt x="1" y="487"/>
                        </a:cubicBezTo>
                        <a:cubicBezTo>
                          <a:pt x="214" y="1338"/>
                          <a:pt x="487" y="2341"/>
                          <a:pt x="639" y="3405"/>
                        </a:cubicBezTo>
                        <a:cubicBezTo>
                          <a:pt x="943" y="4256"/>
                          <a:pt x="1338" y="5046"/>
                          <a:pt x="1733" y="5806"/>
                        </a:cubicBezTo>
                        <a:cubicBezTo>
                          <a:pt x="3527" y="8876"/>
                          <a:pt x="4895" y="9849"/>
                          <a:pt x="5654" y="9393"/>
                        </a:cubicBezTo>
                        <a:cubicBezTo>
                          <a:pt x="6445" y="8967"/>
                          <a:pt x="6354" y="7265"/>
                          <a:pt x="4560" y="4226"/>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1" name="Google Shape;16011;p22"/>
                  <p:cNvSpPr/>
                  <p:nvPr/>
                </p:nvSpPr>
                <p:spPr>
                  <a:xfrm>
                    <a:off x="-6146550" y="14738225"/>
                    <a:ext cx="246975" cy="162625"/>
                  </a:xfrm>
                  <a:custGeom>
                    <a:avLst/>
                    <a:gdLst/>
                    <a:ahLst/>
                    <a:cxnLst/>
                    <a:rect l="l" t="t" r="r" b="b"/>
                    <a:pathLst>
                      <a:path w="9879" h="6505" fill="none" extrusionOk="0">
                        <a:moveTo>
                          <a:pt x="9575" y="6049"/>
                        </a:moveTo>
                        <a:cubicBezTo>
                          <a:pt x="9666" y="5897"/>
                          <a:pt x="9757" y="5775"/>
                          <a:pt x="9879" y="5623"/>
                        </a:cubicBezTo>
                        <a:cubicBezTo>
                          <a:pt x="9271" y="5046"/>
                          <a:pt x="8602" y="4347"/>
                          <a:pt x="7933" y="3526"/>
                        </a:cubicBezTo>
                        <a:cubicBezTo>
                          <a:pt x="7234" y="2918"/>
                          <a:pt x="6474" y="2371"/>
                          <a:pt x="5654" y="1915"/>
                        </a:cubicBezTo>
                        <a:cubicBezTo>
                          <a:pt x="2584" y="122"/>
                          <a:pt x="912" y="0"/>
                          <a:pt x="456" y="760"/>
                        </a:cubicBezTo>
                        <a:cubicBezTo>
                          <a:pt x="0" y="1520"/>
                          <a:pt x="1003" y="2918"/>
                          <a:pt x="4043" y="4681"/>
                        </a:cubicBezTo>
                        <a:cubicBezTo>
                          <a:pt x="4833" y="5137"/>
                          <a:pt x="5714" y="5502"/>
                          <a:pt x="6565" y="5867"/>
                        </a:cubicBezTo>
                        <a:cubicBezTo>
                          <a:pt x="7569" y="6049"/>
                          <a:pt x="8541" y="6262"/>
                          <a:pt x="9362" y="6505"/>
                        </a:cubicBezTo>
                        <a:cubicBezTo>
                          <a:pt x="9423" y="6353"/>
                          <a:pt x="9453" y="6201"/>
                          <a:pt x="9575" y="6049"/>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2" name="Google Shape;16012;p22"/>
                  <p:cNvSpPr/>
                  <p:nvPr/>
                </p:nvSpPr>
                <p:spPr>
                  <a:xfrm>
                    <a:off x="-6176950" y="14878800"/>
                    <a:ext cx="264450" cy="79800"/>
                  </a:xfrm>
                  <a:custGeom>
                    <a:avLst/>
                    <a:gdLst/>
                    <a:ahLst/>
                    <a:cxnLst/>
                    <a:rect l="l" t="t" r="r" b="b"/>
                    <a:pathLst>
                      <a:path w="10578" h="3192" fill="none" extrusionOk="0">
                        <a:moveTo>
                          <a:pt x="10517" y="1095"/>
                        </a:moveTo>
                        <a:cubicBezTo>
                          <a:pt x="9727" y="912"/>
                          <a:pt x="8785" y="608"/>
                          <a:pt x="7842" y="274"/>
                        </a:cubicBezTo>
                        <a:cubicBezTo>
                          <a:pt x="6930" y="122"/>
                          <a:pt x="5958" y="0"/>
                          <a:pt x="5046" y="0"/>
                        </a:cubicBezTo>
                        <a:cubicBezTo>
                          <a:pt x="1520" y="0"/>
                          <a:pt x="0" y="730"/>
                          <a:pt x="0" y="1611"/>
                        </a:cubicBezTo>
                        <a:cubicBezTo>
                          <a:pt x="0" y="2462"/>
                          <a:pt x="1520" y="3192"/>
                          <a:pt x="5046" y="3192"/>
                        </a:cubicBezTo>
                        <a:cubicBezTo>
                          <a:pt x="5927" y="3192"/>
                          <a:pt x="6809" y="3131"/>
                          <a:pt x="7690" y="2979"/>
                        </a:cubicBezTo>
                        <a:cubicBezTo>
                          <a:pt x="8693" y="2584"/>
                          <a:pt x="9696" y="2280"/>
                          <a:pt x="10578" y="2067"/>
                        </a:cubicBezTo>
                        <a:cubicBezTo>
                          <a:pt x="10456" y="1763"/>
                          <a:pt x="10456" y="1399"/>
                          <a:pt x="10517" y="1095"/>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3" name="Google Shape;16013;p22"/>
                  <p:cNvSpPr/>
                  <p:nvPr/>
                </p:nvSpPr>
                <p:spPr>
                  <a:xfrm>
                    <a:off x="-6035625" y="14628800"/>
                    <a:ext cx="161125" cy="246225"/>
                  </a:xfrm>
                  <a:custGeom>
                    <a:avLst/>
                    <a:gdLst/>
                    <a:ahLst/>
                    <a:cxnLst/>
                    <a:rect l="l" t="t" r="r" b="b"/>
                    <a:pathLst>
                      <a:path w="6445" h="9849" fill="none" extrusionOk="0">
                        <a:moveTo>
                          <a:pt x="5594" y="9848"/>
                        </a:moveTo>
                        <a:cubicBezTo>
                          <a:pt x="5837" y="9636"/>
                          <a:pt x="6141" y="9484"/>
                          <a:pt x="6445" y="9362"/>
                        </a:cubicBezTo>
                        <a:cubicBezTo>
                          <a:pt x="6202" y="8511"/>
                          <a:pt x="5928" y="7508"/>
                          <a:pt x="5776" y="6444"/>
                        </a:cubicBezTo>
                        <a:cubicBezTo>
                          <a:pt x="5472" y="5593"/>
                          <a:pt x="5107" y="4803"/>
                          <a:pt x="4682" y="4043"/>
                        </a:cubicBezTo>
                        <a:cubicBezTo>
                          <a:pt x="2888" y="973"/>
                          <a:pt x="1521" y="0"/>
                          <a:pt x="761" y="456"/>
                        </a:cubicBezTo>
                        <a:cubicBezTo>
                          <a:pt x="1" y="912"/>
                          <a:pt x="122" y="2584"/>
                          <a:pt x="1916" y="5684"/>
                        </a:cubicBezTo>
                        <a:cubicBezTo>
                          <a:pt x="2372" y="6475"/>
                          <a:pt x="2949" y="7234"/>
                          <a:pt x="3557" y="7964"/>
                        </a:cubicBezTo>
                        <a:cubicBezTo>
                          <a:pt x="4256" y="8602"/>
                          <a:pt x="4986" y="9271"/>
                          <a:pt x="5594" y="9848"/>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4" name="Google Shape;16014;p22"/>
                  <p:cNvSpPr/>
                  <p:nvPr/>
                </p:nvSpPr>
                <p:spPr>
                  <a:xfrm>
                    <a:off x="-5918600" y="14856750"/>
                    <a:ext cx="122375" cy="123125"/>
                  </a:xfrm>
                  <a:custGeom>
                    <a:avLst/>
                    <a:gdLst/>
                    <a:ahLst/>
                    <a:cxnLst/>
                    <a:rect l="l" t="t" r="r" b="b"/>
                    <a:pathLst>
                      <a:path w="4895" h="4925" fill="none" extrusionOk="0">
                        <a:moveTo>
                          <a:pt x="4043" y="4044"/>
                        </a:moveTo>
                        <a:cubicBezTo>
                          <a:pt x="3162" y="4925"/>
                          <a:pt x="1764" y="4925"/>
                          <a:pt x="882" y="4044"/>
                        </a:cubicBezTo>
                        <a:cubicBezTo>
                          <a:pt x="1" y="3162"/>
                          <a:pt x="1" y="1764"/>
                          <a:pt x="882" y="882"/>
                        </a:cubicBezTo>
                        <a:cubicBezTo>
                          <a:pt x="1764" y="1"/>
                          <a:pt x="3162" y="1"/>
                          <a:pt x="4043" y="882"/>
                        </a:cubicBezTo>
                        <a:cubicBezTo>
                          <a:pt x="4894" y="1764"/>
                          <a:pt x="4894" y="3162"/>
                          <a:pt x="4043" y="4044"/>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015" name="Google Shape;16015;p22"/>
            <p:cNvGrpSpPr/>
            <p:nvPr/>
          </p:nvGrpSpPr>
          <p:grpSpPr>
            <a:xfrm rot="10800000" flipH="1">
              <a:off x="7650775" y="-851280"/>
              <a:ext cx="2119757" cy="2121492"/>
              <a:chOff x="-2377450" y="13590925"/>
              <a:chExt cx="886075" cy="886800"/>
            </a:xfrm>
          </p:grpSpPr>
          <p:sp>
            <p:nvSpPr>
              <p:cNvPr id="16016" name="Google Shape;16016;p22"/>
              <p:cNvSpPr/>
              <p:nvPr/>
            </p:nvSpPr>
            <p:spPr>
              <a:xfrm>
                <a:off x="-2322725" y="13805200"/>
                <a:ext cx="41050" cy="123125"/>
              </a:xfrm>
              <a:custGeom>
                <a:avLst/>
                <a:gdLst/>
                <a:ahLst/>
                <a:cxnLst/>
                <a:rect l="l" t="t" r="r" b="b"/>
                <a:pathLst>
                  <a:path w="1642" h="4925" extrusionOk="0">
                    <a:moveTo>
                      <a:pt x="304" y="1"/>
                    </a:moveTo>
                    <a:cubicBezTo>
                      <a:pt x="274" y="61"/>
                      <a:pt x="244" y="92"/>
                      <a:pt x="183" y="183"/>
                    </a:cubicBezTo>
                    <a:lnTo>
                      <a:pt x="1459" y="2371"/>
                    </a:lnTo>
                    <a:lnTo>
                      <a:pt x="0" y="4925"/>
                    </a:lnTo>
                    <a:lnTo>
                      <a:pt x="1551" y="2280"/>
                    </a:lnTo>
                    <a:lnTo>
                      <a:pt x="1642" y="2280"/>
                    </a:lnTo>
                    <a:lnTo>
                      <a:pt x="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7" name="Google Shape;16017;p22"/>
              <p:cNvSpPr/>
              <p:nvPr/>
            </p:nvSpPr>
            <p:spPr>
              <a:xfrm>
                <a:off x="-2352350" y="13882700"/>
                <a:ext cx="25850" cy="44875"/>
              </a:xfrm>
              <a:custGeom>
                <a:avLst/>
                <a:gdLst/>
                <a:ahLst/>
                <a:cxnLst/>
                <a:rect l="l" t="t" r="r" b="b"/>
                <a:pathLst>
                  <a:path w="1034" h="1795" extrusionOk="0">
                    <a:moveTo>
                      <a:pt x="1034" y="1794"/>
                    </a:moveTo>
                    <a:lnTo>
                      <a:pt x="0" y="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8" name="Google Shape;16018;p22"/>
              <p:cNvSpPr/>
              <p:nvPr/>
            </p:nvSpPr>
            <p:spPr>
              <a:xfrm>
                <a:off x="-2366800" y="13944250"/>
                <a:ext cx="40300" cy="131500"/>
              </a:xfrm>
              <a:custGeom>
                <a:avLst/>
                <a:gdLst/>
                <a:ahLst/>
                <a:cxnLst/>
                <a:rect l="l" t="t" r="r" b="b"/>
                <a:pathLst>
                  <a:path w="1612" h="5260" extrusionOk="0">
                    <a:moveTo>
                      <a:pt x="1612" y="1"/>
                    </a:moveTo>
                    <a:lnTo>
                      <a:pt x="92" y="2645"/>
                    </a:lnTo>
                    <a:lnTo>
                      <a:pt x="1" y="2645"/>
                    </a:lnTo>
                    <a:lnTo>
                      <a:pt x="1460" y="5168"/>
                    </a:lnTo>
                    <a:lnTo>
                      <a:pt x="1612" y="5259"/>
                    </a:lnTo>
                    <a:lnTo>
                      <a:pt x="1612" y="5107"/>
                    </a:lnTo>
                    <a:lnTo>
                      <a:pt x="153" y="2554"/>
                    </a:lnTo>
                    <a:lnTo>
                      <a:pt x="16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9" name="Google Shape;16019;p22"/>
              <p:cNvSpPr/>
              <p:nvPr/>
            </p:nvSpPr>
            <p:spPr>
              <a:xfrm>
                <a:off x="-2321975" y="13944250"/>
                <a:ext cx="41075" cy="131500"/>
              </a:xfrm>
              <a:custGeom>
                <a:avLst/>
                <a:gdLst/>
                <a:ahLst/>
                <a:cxnLst/>
                <a:rect l="l" t="t" r="r" b="b"/>
                <a:pathLst>
                  <a:path w="1643" h="5260" extrusionOk="0">
                    <a:moveTo>
                      <a:pt x="1" y="1"/>
                    </a:moveTo>
                    <a:lnTo>
                      <a:pt x="1479" y="2573"/>
                    </a:lnTo>
                    <a:lnTo>
                      <a:pt x="1479" y="2573"/>
                    </a:lnTo>
                    <a:lnTo>
                      <a:pt x="1490" y="2554"/>
                    </a:lnTo>
                    <a:lnTo>
                      <a:pt x="1" y="1"/>
                    </a:lnTo>
                    <a:close/>
                    <a:moveTo>
                      <a:pt x="1479" y="2573"/>
                    </a:moveTo>
                    <a:lnTo>
                      <a:pt x="1" y="5107"/>
                    </a:lnTo>
                    <a:lnTo>
                      <a:pt x="1" y="5259"/>
                    </a:lnTo>
                    <a:lnTo>
                      <a:pt x="153" y="5168"/>
                    </a:lnTo>
                    <a:lnTo>
                      <a:pt x="1642" y="2645"/>
                    </a:lnTo>
                    <a:lnTo>
                      <a:pt x="1521" y="2645"/>
                    </a:lnTo>
                    <a:lnTo>
                      <a:pt x="1479" y="257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0" name="Google Shape;16020;p22"/>
              <p:cNvSpPr/>
              <p:nvPr/>
            </p:nvSpPr>
            <p:spPr>
              <a:xfrm>
                <a:off x="-2366800" y="13934375"/>
                <a:ext cx="34225" cy="25"/>
              </a:xfrm>
              <a:custGeom>
                <a:avLst/>
                <a:gdLst/>
                <a:ahLst/>
                <a:cxnLst/>
                <a:rect l="l" t="t" r="r" b="b"/>
                <a:pathLst>
                  <a:path w="1369" h="1" extrusionOk="0">
                    <a:moveTo>
                      <a:pt x="1368" y="1"/>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1" name="Google Shape;16021;p22"/>
              <p:cNvSpPr/>
              <p:nvPr/>
            </p:nvSpPr>
            <p:spPr>
              <a:xfrm>
                <a:off x="-2353875" y="13883475"/>
                <a:ext cx="27375" cy="48650"/>
              </a:xfrm>
              <a:custGeom>
                <a:avLst/>
                <a:gdLst/>
                <a:ahLst/>
                <a:cxnLst/>
                <a:rect l="l" t="t" r="r" b="b"/>
                <a:pathLst>
                  <a:path w="1095" h="1946" extrusionOk="0">
                    <a:moveTo>
                      <a:pt x="61" y="0"/>
                    </a:moveTo>
                    <a:cubicBezTo>
                      <a:pt x="31" y="92"/>
                      <a:pt x="31" y="152"/>
                      <a:pt x="0" y="243"/>
                    </a:cubicBezTo>
                    <a:lnTo>
                      <a:pt x="943" y="1885"/>
                    </a:lnTo>
                    <a:lnTo>
                      <a:pt x="1095" y="1946"/>
                    </a:lnTo>
                    <a:lnTo>
                      <a:pt x="1095" y="1763"/>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2" name="Google Shape;16022;p22"/>
              <p:cNvSpPr/>
              <p:nvPr/>
            </p:nvSpPr>
            <p:spPr>
              <a:xfrm>
                <a:off x="-2315125" y="13935900"/>
                <a:ext cx="114000" cy="68425"/>
              </a:xfrm>
              <a:custGeom>
                <a:avLst/>
                <a:gdLst/>
                <a:ahLst/>
                <a:cxnLst/>
                <a:rect l="l" t="t" r="r" b="b"/>
                <a:pathLst>
                  <a:path w="4560" h="2737" extrusionOk="0">
                    <a:moveTo>
                      <a:pt x="3070" y="1"/>
                    </a:moveTo>
                    <a:lnTo>
                      <a:pt x="3040" y="92"/>
                    </a:lnTo>
                    <a:lnTo>
                      <a:pt x="0" y="92"/>
                    </a:lnTo>
                    <a:lnTo>
                      <a:pt x="2918" y="122"/>
                    </a:lnTo>
                    <a:lnTo>
                      <a:pt x="4408" y="2615"/>
                    </a:lnTo>
                    <a:lnTo>
                      <a:pt x="4560" y="2736"/>
                    </a:lnTo>
                    <a:lnTo>
                      <a:pt x="4560" y="2554"/>
                    </a:lnTo>
                    <a:lnTo>
                      <a:pt x="30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3" name="Google Shape;16023;p22"/>
              <p:cNvSpPr/>
              <p:nvPr/>
            </p:nvSpPr>
            <p:spPr>
              <a:xfrm>
                <a:off x="-2321975" y="13939700"/>
                <a:ext cx="117825" cy="70700"/>
              </a:xfrm>
              <a:custGeom>
                <a:avLst/>
                <a:gdLst/>
                <a:ahLst/>
                <a:cxnLst/>
                <a:rect l="l" t="t" r="r" b="b"/>
                <a:pathLst>
                  <a:path w="4713" h="2828" extrusionOk="0">
                    <a:moveTo>
                      <a:pt x="1" y="1"/>
                    </a:moveTo>
                    <a:lnTo>
                      <a:pt x="1" y="183"/>
                    </a:lnTo>
                    <a:lnTo>
                      <a:pt x="1521" y="2827"/>
                    </a:lnTo>
                    <a:lnTo>
                      <a:pt x="4560" y="2827"/>
                    </a:lnTo>
                    <a:lnTo>
                      <a:pt x="4712" y="2736"/>
                    </a:lnTo>
                    <a:lnTo>
                      <a:pt x="4560" y="2615"/>
                    </a:lnTo>
                    <a:lnTo>
                      <a:pt x="1642" y="2615"/>
                    </a:lnTo>
                    <a:lnTo>
                      <a:pt x="153" y="122"/>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4" name="Google Shape;16024;p22"/>
              <p:cNvSpPr/>
              <p:nvPr/>
            </p:nvSpPr>
            <p:spPr>
              <a:xfrm>
                <a:off x="-2377450" y="13939700"/>
                <a:ext cx="50950" cy="70700"/>
              </a:xfrm>
              <a:custGeom>
                <a:avLst/>
                <a:gdLst/>
                <a:ahLst/>
                <a:cxnLst/>
                <a:rect l="l" t="t" r="r" b="b"/>
                <a:pathLst>
                  <a:path w="2038" h="2828" extrusionOk="0">
                    <a:moveTo>
                      <a:pt x="2038" y="1"/>
                    </a:moveTo>
                    <a:lnTo>
                      <a:pt x="1886" y="92"/>
                    </a:lnTo>
                    <a:lnTo>
                      <a:pt x="396" y="2615"/>
                    </a:lnTo>
                    <a:lnTo>
                      <a:pt x="1" y="2615"/>
                    </a:lnTo>
                    <a:lnTo>
                      <a:pt x="1" y="2827"/>
                    </a:lnTo>
                    <a:lnTo>
                      <a:pt x="518" y="2827"/>
                    </a:lnTo>
                    <a:lnTo>
                      <a:pt x="2038" y="183"/>
                    </a:lnTo>
                    <a:lnTo>
                      <a:pt x="20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5" name="Google Shape;16025;p22"/>
              <p:cNvSpPr/>
              <p:nvPr/>
            </p:nvSpPr>
            <p:spPr>
              <a:xfrm>
                <a:off x="-2367550" y="13934375"/>
                <a:ext cx="38775" cy="4600"/>
              </a:xfrm>
              <a:custGeom>
                <a:avLst/>
                <a:gdLst/>
                <a:ahLst/>
                <a:cxnLst/>
                <a:rect l="l" t="t" r="r" b="b"/>
                <a:pathLst>
                  <a:path w="1551" h="184" extrusionOk="0">
                    <a:moveTo>
                      <a:pt x="31" y="1"/>
                    </a:moveTo>
                    <a:cubicBezTo>
                      <a:pt x="31" y="62"/>
                      <a:pt x="0" y="92"/>
                      <a:pt x="0" y="183"/>
                    </a:cubicBezTo>
                    <a:lnTo>
                      <a:pt x="1398" y="183"/>
                    </a:lnTo>
                    <a:lnTo>
                      <a:pt x="1550" y="62"/>
                    </a:lnTo>
                    <a:lnTo>
                      <a:pt x="1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6" name="Google Shape;16026;p22"/>
              <p:cNvSpPr/>
              <p:nvPr/>
            </p:nvSpPr>
            <p:spPr>
              <a:xfrm>
                <a:off x="-2321975" y="13862200"/>
                <a:ext cx="117825" cy="69925"/>
              </a:xfrm>
              <a:custGeom>
                <a:avLst/>
                <a:gdLst/>
                <a:ahLst/>
                <a:cxnLst/>
                <a:rect l="l" t="t" r="r" b="b"/>
                <a:pathLst>
                  <a:path w="4713" h="2797" extrusionOk="0">
                    <a:moveTo>
                      <a:pt x="1521" y="0"/>
                    </a:moveTo>
                    <a:lnTo>
                      <a:pt x="1" y="2614"/>
                    </a:lnTo>
                    <a:lnTo>
                      <a:pt x="1" y="2797"/>
                    </a:lnTo>
                    <a:lnTo>
                      <a:pt x="153" y="2736"/>
                    </a:lnTo>
                    <a:lnTo>
                      <a:pt x="1642" y="183"/>
                    </a:lnTo>
                    <a:lnTo>
                      <a:pt x="4560" y="183"/>
                    </a:lnTo>
                    <a:lnTo>
                      <a:pt x="4712" y="61"/>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7" name="Google Shape;16027;p22"/>
              <p:cNvSpPr/>
              <p:nvPr/>
            </p:nvSpPr>
            <p:spPr>
              <a:xfrm>
                <a:off x="-2318925" y="13867525"/>
                <a:ext cx="117800" cy="70675"/>
              </a:xfrm>
              <a:custGeom>
                <a:avLst/>
                <a:gdLst/>
                <a:ahLst/>
                <a:cxnLst/>
                <a:rect l="l" t="t" r="r" b="b"/>
                <a:pathLst>
                  <a:path w="4712" h="2827" extrusionOk="0">
                    <a:moveTo>
                      <a:pt x="4712" y="0"/>
                    </a:moveTo>
                    <a:lnTo>
                      <a:pt x="4560" y="122"/>
                    </a:lnTo>
                    <a:lnTo>
                      <a:pt x="3070" y="2614"/>
                    </a:lnTo>
                    <a:lnTo>
                      <a:pt x="152" y="2675"/>
                    </a:lnTo>
                    <a:lnTo>
                      <a:pt x="0" y="2736"/>
                    </a:lnTo>
                    <a:lnTo>
                      <a:pt x="152" y="2827"/>
                    </a:lnTo>
                    <a:lnTo>
                      <a:pt x="3192" y="2827"/>
                    </a:lnTo>
                    <a:lnTo>
                      <a:pt x="3222" y="2736"/>
                    </a:lnTo>
                    <a:lnTo>
                      <a:pt x="4712" y="18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8" name="Google Shape;16028;p22"/>
              <p:cNvSpPr/>
              <p:nvPr/>
            </p:nvSpPr>
            <p:spPr>
              <a:xfrm>
                <a:off x="-2377450" y="14046075"/>
                <a:ext cx="50950" cy="30425"/>
              </a:xfrm>
              <a:custGeom>
                <a:avLst/>
                <a:gdLst/>
                <a:ahLst/>
                <a:cxnLst/>
                <a:rect l="l" t="t" r="r" b="b"/>
                <a:pathLst>
                  <a:path w="2038" h="1217" extrusionOk="0">
                    <a:moveTo>
                      <a:pt x="1" y="1"/>
                    </a:moveTo>
                    <a:lnTo>
                      <a:pt x="2038" y="1217"/>
                    </a:lnTo>
                    <a:lnTo>
                      <a:pt x="2038" y="1217"/>
                    </a:lnTo>
                    <a:lnTo>
                      <a:pt x="1886" y="109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9" name="Google Shape;16029;p22"/>
              <p:cNvSpPr/>
              <p:nvPr/>
            </p:nvSpPr>
            <p:spPr>
              <a:xfrm>
                <a:off x="-2321975" y="14008100"/>
                <a:ext cx="118575" cy="68400"/>
              </a:xfrm>
              <a:custGeom>
                <a:avLst/>
                <a:gdLst/>
                <a:ahLst/>
                <a:cxnLst/>
                <a:rect l="l" t="t" r="r" b="b"/>
                <a:pathLst>
                  <a:path w="4743" h="2736" extrusionOk="0">
                    <a:moveTo>
                      <a:pt x="4712" y="0"/>
                    </a:moveTo>
                    <a:lnTo>
                      <a:pt x="4560" y="91"/>
                    </a:lnTo>
                    <a:lnTo>
                      <a:pt x="153" y="2614"/>
                    </a:lnTo>
                    <a:lnTo>
                      <a:pt x="1" y="2705"/>
                    </a:lnTo>
                    <a:lnTo>
                      <a:pt x="1" y="2736"/>
                    </a:lnTo>
                    <a:lnTo>
                      <a:pt x="47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0" name="Google Shape;16030;p22"/>
              <p:cNvSpPr/>
              <p:nvPr/>
            </p:nvSpPr>
            <p:spPr>
              <a:xfrm>
                <a:off x="-2262700" y="13830275"/>
                <a:ext cx="58550" cy="33450"/>
              </a:xfrm>
              <a:custGeom>
                <a:avLst/>
                <a:gdLst/>
                <a:ahLst/>
                <a:cxnLst/>
                <a:rect l="l" t="t" r="r" b="b"/>
                <a:pathLst>
                  <a:path w="2342" h="1338" extrusionOk="0">
                    <a:moveTo>
                      <a:pt x="1" y="1"/>
                    </a:moveTo>
                    <a:lnTo>
                      <a:pt x="2189" y="1277"/>
                    </a:lnTo>
                    <a:lnTo>
                      <a:pt x="2341" y="133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1" name="Google Shape;16031;p22"/>
              <p:cNvSpPr/>
              <p:nvPr/>
            </p:nvSpPr>
            <p:spPr>
              <a:xfrm>
                <a:off x="-2326525" y="13938950"/>
                <a:ext cx="4575" cy="138325"/>
              </a:xfrm>
              <a:custGeom>
                <a:avLst/>
                <a:gdLst/>
                <a:ahLst/>
                <a:cxnLst/>
                <a:rect l="l" t="t" r="r" b="b"/>
                <a:pathLst>
                  <a:path w="183" h="5533" extrusionOk="0">
                    <a:moveTo>
                      <a:pt x="122" y="0"/>
                    </a:moveTo>
                    <a:lnTo>
                      <a:pt x="1" y="31"/>
                    </a:lnTo>
                    <a:lnTo>
                      <a:pt x="1" y="213"/>
                    </a:lnTo>
                    <a:lnTo>
                      <a:pt x="1" y="5319"/>
                    </a:lnTo>
                    <a:lnTo>
                      <a:pt x="1" y="5471"/>
                    </a:lnTo>
                    <a:lnTo>
                      <a:pt x="1" y="5502"/>
                    </a:lnTo>
                    <a:lnTo>
                      <a:pt x="122" y="5532"/>
                    </a:lnTo>
                    <a:lnTo>
                      <a:pt x="183" y="5502"/>
                    </a:lnTo>
                    <a:lnTo>
                      <a:pt x="183" y="5471"/>
                    </a:lnTo>
                    <a:lnTo>
                      <a:pt x="183" y="5319"/>
                    </a:lnTo>
                    <a:lnTo>
                      <a:pt x="183" y="213"/>
                    </a:lnTo>
                    <a:lnTo>
                      <a:pt x="183"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2" name="Google Shape;16032;p22"/>
              <p:cNvSpPr/>
              <p:nvPr/>
            </p:nvSpPr>
            <p:spPr>
              <a:xfrm>
                <a:off x="-2327275" y="13817350"/>
                <a:ext cx="4575" cy="115525"/>
              </a:xfrm>
              <a:custGeom>
                <a:avLst/>
                <a:gdLst/>
                <a:ahLst/>
                <a:cxnLst/>
                <a:rect l="l" t="t" r="r" b="b"/>
                <a:pathLst>
                  <a:path w="183" h="4621" extrusionOk="0">
                    <a:moveTo>
                      <a:pt x="182" y="1"/>
                    </a:moveTo>
                    <a:cubicBezTo>
                      <a:pt x="91" y="122"/>
                      <a:pt x="61" y="214"/>
                      <a:pt x="0" y="335"/>
                    </a:cubicBezTo>
                    <a:lnTo>
                      <a:pt x="0" y="4408"/>
                    </a:lnTo>
                    <a:lnTo>
                      <a:pt x="0" y="4591"/>
                    </a:lnTo>
                    <a:lnTo>
                      <a:pt x="31" y="4591"/>
                    </a:lnTo>
                    <a:lnTo>
                      <a:pt x="91" y="4621"/>
                    </a:lnTo>
                    <a:lnTo>
                      <a:pt x="182" y="4591"/>
                    </a:lnTo>
                    <a:lnTo>
                      <a:pt x="182" y="4408"/>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3" name="Google Shape;16033;p22"/>
              <p:cNvSpPr/>
              <p:nvPr/>
            </p:nvSpPr>
            <p:spPr>
              <a:xfrm>
                <a:off x="-2323475" y="13935900"/>
                <a:ext cx="122350" cy="72225"/>
              </a:xfrm>
              <a:custGeom>
                <a:avLst/>
                <a:gdLst/>
                <a:ahLst/>
                <a:cxnLst/>
                <a:rect l="l" t="t" r="r" b="b"/>
                <a:pathLst>
                  <a:path w="4894" h="2889" extrusionOk="0">
                    <a:moveTo>
                      <a:pt x="182" y="1"/>
                    </a:moveTo>
                    <a:lnTo>
                      <a:pt x="0" y="122"/>
                    </a:lnTo>
                    <a:lnTo>
                      <a:pt x="61" y="153"/>
                    </a:lnTo>
                    <a:lnTo>
                      <a:pt x="213" y="274"/>
                    </a:lnTo>
                    <a:lnTo>
                      <a:pt x="4620" y="2767"/>
                    </a:lnTo>
                    <a:lnTo>
                      <a:pt x="4772" y="2888"/>
                    </a:lnTo>
                    <a:lnTo>
                      <a:pt x="4803" y="2888"/>
                    </a:lnTo>
                    <a:lnTo>
                      <a:pt x="4894" y="2858"/>
                    </a:lnTo>
                    <a:lnTo>
                      <a:pt x="4894" y="2827"/>
                    </a:lnTo>
                    <a:lnTo>
                      <a:pt x="4894" y="2736"/>
                    </a:lnTo>
                    <a:lnTo>
                      <a:pt x="4742" y="2615"/>
                    </a:lnTo>
                    <a:lnTo>
                      <a:pt x="334" y="92"/>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4" name="Google Shape;16034;p22"/>
              <p:cNvSpPr/>
              <p:nvPr/>
            </p:nvSpPr>
            <p:spPr>
              <a:xfrm>
                <a:off x="-2360725" y="13912350"/>
                <a:ext cx="37275" cy="23575"/>
              </a:xfrm>
              <a:custGeom>
                <a:avLst/>
                <a:gdLst/>
                <a:ahLst/>
                <a:cxnLst/>
                <a:rect l="l" t="t" r="r" b="b"/>
                <a:pathLst>
                  <a:path w="1491" h="943" extrusionOk="0">
                    <a:moveTo>
                      <a:pt x="31" y="0"/>
                    </a:moveTo>
                    <a:cubicBezTo>
                      <a:pt x="31" y="61"/>
                      <a:pt x="1" y="122"/>
                      <a:pt x="1" y="183"/>
                    </a:cubicBezTo>
                    <a:lnTo>
                      <a:pt x="1186" y="882"/>
                    </a:lnTo>
                    <a:lnTo>
                      <a:pt x="1277" y="943"/>
                    </a:lnTo>
                    <a:lnTo>
                      <a:pt x="1490" y="821"/>
                    </a:lnTo>
                    <a:lnTo>
                      <a:pt x="1399" y="791"/>
                    </a:lnTo>
                    <a:lnTo>
                      <a:pt x="1247" y="730"/>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5" name="Google Shape;16035;p22"/>
              <p:cNvSpPr/>
              <p:nvPr/>
            </p:nvSpPr>
            <p:spPr>
              <a:xfrm>
                <a:off x="-2372875" y="13864475"/>
                <a:ext cx="171000" cy="101850"/>
              </a:xfrm>
              <a:custGeom>
                <a:avLst/>
                <a:gdLst/>
                <a:ahLst/>
                <a:cxnLst/>
                <a:rect l="l" t="t" r="r" b="b"/>
                <a:pathLst>
                  <a:path w="6840" h="4074" extrusionOk="0">
                    <a:moveTo>
                      <a:pt x="6748" y="0"/>
                    </a:moveTo>
                    <a:lnTo>
                      <a:pt x="6596" y="92"/>
                    </a:lnTo>
                    <a:lnTo>
                      <a:pt x="2189" y="2645"/>
                    </a:lnTo>
                    <a:lnTo>
                      <a:pt x="2037" y="2706"/>
                    </a:lnTo>
                    <a:lnTo>
                      <a:pt x="1976" y="2736"/>
                    </a:lnTo>
                    <a:lnTo>
                      <a:pt x="1763" y="2858"/>
                    </a:lnTo>
                    <a:lnTo>
                      <a:pt x="1642" y="2949"/>
                    </a:lnTo>
                    <a:lnTo>
                      <a:pt x="31" y="3861"/>
                    </a:lnTo>
                    <a:cubicBezTo>
                      <a:pt x="31" y="3921"/>
                      <a:pt x="0" y="4013"/>
                      <a:pt x="0" y="4073"/>
                    </a:cubicBezTo>
                    <a:lnTo>
                      <a:pt x="1703" y="3101"/>
                    </a:lnTo>
                    <a:lnTo>
                      <a:pt x="1855" y="3010"/>
                    </a:lnTo>
                    <a:lnTo>
                      <a:pt x="1915" y="2979"/>
                    </a:lnTo>
                    <a:lnTo>
                      <a:pt x="2128" y="2858"/>
                    </a:lnTo>
                    <a:lnTo>
                      <a:pt x="2280" y="2797"/>
                    </a:lnTo>
                    <a:lnTo>
                      <a:pt x="6687" y="244"/>
                    </a:lnTo>
                    <a:lnTo>
                      <a:pt x="6839" y="152"/>
                    </a:lnTo>
                    <a:lnTo>
                      <a:pt x="6839" y="61"/>
                    </a:lnTo>
                    <a:lnTo>
                      <a:pt x="67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6" name="Google Shape;16036;p22"/>
              <p:cNvSpPr/>
              <p:nvPr/>
            </p:nvSpPr>
            <p:spPr>
              <a:xfrm>
                <a:off x="-2217100" y="13688950"/>
                <a:ext cx="15975" cy="26600"/>
              </a:xfrm>
              <a:custGeom>
                <a:avLst/>
                <a:gdLst/>
                <a:ahLst/>
                <a:cxnLst/>
                <a:rect l="l" t="t" r="r" b="b"/>
                <a:pathLst>
                  <a:path w="639" h="1064" extrusionOk="0">
                    <a:moveTo>
                      <a:pt x="152" y="0"/>
                    </a:moveTo>
                    <a:cubicBezTo>
                      <a:pt x="92" y="30"/>
                      <a:pt x="61" y="91"/>
                      <a:pt x="0" y="122"/>
                    </a:cubicBezTo>
                    <a:lnTo>
                      <a:pt x="487" y="1003"/>
                    </a:lnTo>
                    <a:lnTo>
                      <a:pt x="639" y="1064"/>
                    </a:lnTo>
                    <a:lnTo>
                      <a:pt x="639" y="882"/>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7" name="Google Shape;16037;p22"/>
              <p:cNvSpPr/>
              <p:nvPr/>
            </p:nvSpPr>
            <p:spPr>
              <a:xfrm>
                <a:off x="-2250525" y="13717825"/>
                <a:ext cx="45600" cy="4575"/>
              </a:xfrm>
              <a:custGeom>
                <a:avLst/>
                <a:gdLst/>
                <a:ahLst/>
                <a:cxnLst/>
                <a:rect l="l" t="t" r="r" b="b"/>
                <a:pathLst>
                  <a:path w="1824" h="183" extrusionOk="0">
                    <a:moveTo>
                      <a:pt x="182" y="0"/>
                    </a:moveTo>
                    <a:lnTo>
                      <a:pt x="0" y="182"/>
                    </a:lnTo>
                    <a:lnTo>
                      <a:pt x="1672" y="182"/>
                    </a:lnTo>
                    <a:lnTo>
                      <a:pt x="1824" y="91"/>
                    </a:lnTo>
                    <a:lnTo>
                      <a:pt x="17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8" name="Google Shape;16038;p22"/>
              <p:cNvSpPr/>
              <p:nvPr/>
            </p:nvSpPr>
            <p:spPr>
              <a:xfrm>
                <a:off x="-2230775" y="13701100"/>
                <a:ext cx="28900" cy="18250"/>
              </a:xfrm>
              <a:custGeom>
                <a:avLst/>
                <a:gdLst/>
                <a:ahLst/>
                <a:cxnLst/>
                <a:rect l="l" t="t" r="r" b="b"/>
                <a:pathLst>
                  <a:path w="1156" h="730" extrusionOk="0">
                    <a:moveTo>
                      <a:pt x="152" y="0"/>
                    </a:moveTo>
                    <a:cubicBezTo>
                      <a:pt x="122" y="61"/>
                      <a:pt x="31" y="92"/>
                      <a:pt x="0" y="122"/>
                    </a:cubicBezTo>
                    <a:lnTo>
                      <a:pt x="973" y="669"/>
                    </a:lnTo>
                    <a:lnTo>
                      <a:pt x="1095" y="730"/>
                    </a:lnTo>
                    <a:lnTo>
                      <a:pt x="1155" y="730"/>
                    </a:lnTo>
                    <a:lnTo>
                      <a:pt x="1034" y="517"/>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9" name="Google Shape;16039;p22"/>
              <p:cNvSpPr/>
              <p:nvPr/>
            </p:nvSpPr>
            <p:spPr>
              <a:xfrm>
                <a:off x="-2304500" y="13790000"/>
                <a:ext cx="62350" cy="25"/>
              </a:xfrm>
              <a:custGeom>
                <a:avLst/>
                <a:gdLst/>
                <a:ahLst/>
                <a:cxnLst/>
                <a:rect l="l" t="t" r="r" b="b"/>
                <a:pathLst>
                  <a:path w="2494" h="1" extrusionOk="0">
                    <a:moveTo>
                      <a:pt x="1" y="1"/>
                    </a:moveTo>
                    <a:lnTo>
                      <a:pt x="1" y="1"/>
                    </a:lnTo>
                    <a:lnTo>
                      <a:pt x="24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0" name="Google Shape;16040;p22"/>
              <p:cNvSpPr/>
              <p:nvPr/>
            </p:nvSpPr>
            <p:spPr>
              <a:xfrm>
                <a:off x="-2307525" y="13794575"/>
                <a:ext cx="65375" cy="0"/>
              </a:xfrm>
              <a:custGeom>
                <a:avLst/>
                <a:gdLst/>
                <a:ahLst/>
                <a:cxnLst/>
                <a:rect l="l" t="t" r="r" b="b"/>
                <a:pathLst>
                  <a:path w="2615" extrusionOk="0">
                    <a:moveTo>
                      <a:pt x="0" y="0"/>
                    </a:moveTo>
                    <a:lnTo>
                      <a:pt x="26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1" name="Google Shape;16041;p22"/>
              <p:cNvSpPr/>
              <p:nvPr/>
            </p:nvSpPr>
            <p:spPr>
              <a:xfrm>
                <a:off x="-2242175" y="13794575"/>
                <a:ext cx="37250" cy="63850"/>
              </a:xfrm>
              <a:custGeom>
                <a:avLst/>
                <a:gdLst/>
                <a:ahLst/>
                <a:cxnLst/>
                <a:rect l="l" t="t" r="r" b="b"/>
                <a:pathLst>
                  <a:path w="1490" h="2554" extrusionOk="0">
                    <a:moveTo>
                      <a:pt x="0" y="0"/>
                    </a:moveTo>
                    <a:lnTo>
                      <a:pt x="1490" y="2553"/>
                    </a:lnTo>
                    <a:lnTo>
                      <a:pt x="1490" y="255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2" name="Google Shape;16042;p22"/>
              <p:cNvSpPr/>
              <p:nvPr/>
            </p:nvSpPr>
            <p:spPr>
              <a:xfrm>
                <a:off x="-2312075" y="13791525"/>
                <a:ext cx="110200" cy="72975"/>
              </a:xfrm>
              <a:custGeom>
                <a:avLst/>
                <a:gdLst/>
                <a:ahLst/>
                <a:cxnLst/>
                <a:rect l="l" t="t" r="r" b="b"/>
                <a:pathLst>
                  <a:path w="4408" h="2919" extrusionOk="0">
                    <a:moveTo>
                      <a:pt x="2918" y="0"/>
                    </a:moveTo>
                    <a:lnTo>
                      <a:pt x="2888" y="92"/>
                    </a:lnTo>
                    <a:lnTo>
                      <a:pt x="2796" y="92"/>
                    </a:lnTo>
                    <a:lnTo>
                      <a:pt x="4286" y="2614"/>
                    </a:lnTo>
                    <a:lnTo>
                      <a:pt x="91" y="244"/>
                    </a:lnTo>
                    <a:cubicBezTo>
                      <a:pt x="61" y="274"/>
                      <a:pt x="30" y="335"/>
                      <a:pt x="0" y="396"/>
                    </a:cubicBezTo>
                    <a:lnTo>
                      <a:pt x="1976" y="1520"/>
                    </a:lnTo>
                    <a:lnTo>
                      <a:pt x="4316" y="2888"/>
                    </a:lnTo>
                    <a:lnTo>
                      <a:pt x="4407" y="2918"/>
                    </a:lnTo>
                    <a:lnTo>
                      <a:pt x="4407" y="2888"/>
                    </a:lnTo>
                    <a:lnTo>
                      <a:pt x="4316" y="2766"/>
                    </a:lnTo>
                    <a:lnTo>
                      <a:pt x="4407" y="2766"/>
                    </a:lnTo>
                    <a:lnTo>
                      <a:pt x="4407" y="2554"/>
                    </a:lnTo>
                    <a:lnTo>
                      <a:pt x="29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3" name="Google Shape;16043;p22"/>
              <p:cNvSpPr/>
              <p:nvPr/>
            </p:nvSpPr>
            <p:spPr>
              <a:xfrm>
                <a:off x="-2308275" y="13720100"/>
                <a:ext cx="107150" cy="75250"/>
              </a:xfrm>
              <a:custGeom>
                <a:avLst/>
                <a:gdLst/>
                <a:ahLst/>
                <a:cxnLst/>
                <a:rect l="l" t="t" r="r" b="b"/>
                <a:pathLst>
                  <a:path w="4286" h="3010" extrusionOk="0">
                    <a:moveTo>
                      <a:pt x="4195" y="0"/>
                    </a:moveTo>
                    <a:lnTo>
                      <a:pt x="4164" y="61"/>
                    </a:lnTo>
                    <a:lnTo>
                      <a:pt x="4012" y="122"/>
                    </a:lnTo>
                    <a:lnTo>
                      <a:pt x="669" y="2067"/>
                    </a:lnTo>
                    <a:cubicBezTo>
                      <a:pt x="608" y="2189"/>
                      <a:pt x="517" y="2280"/>
                      <a:pt x="395" y="2402"/>
                    </a:cubicBezTo>
                    <a:lnTo>
                      <a:pt x="4103" y="274"/>
                    </a:lnTo>
                    <a:lnTo>
                      <a:pt x="4103" y="274"/>
                    </a:lnTo>
                    <a:lnTo>
                      <a:pt x="2614" y="2827"/>
                    </a:lnTo>
                    <a:lnTo>
                      <a:pt x="91" y="2827"/>
                    </a:lnTo>
                    <a:cubicBezTo>
                      <a:pt x="61" y="2888"/>
                      <a:pt x="30" y="2949"/>
                      <a:pt x="0" y="3009"/>
                    </a:cubicBezTo>
                    <a:lnTo>
                      <a:pt x="2644" y="3009"/>
                    </a:lnTo>
                    <a:lnTo>
                      <a:pt x="2766" y="2979"/>
                    </a:lnTo>
                    <a:lnTo>
                      <a:pt x="2796" y="2888"/>
                    </a:lnTo>
                    <a:lnTo>
                      <a:pt x="4286" y="365"/>
                    </a:lnTo>
                    <a:lnTo>
                      <a:pt x="4286" y="122"/>
                    </a:lnTo>
                    <a:lnTo>
                      <a:pt x="4195" y="122"/>
                    </a:lnTo>
                    <a:lnTo>
                      <a:pt x="4255" y="61"/>
                    </a:lnTo>
                    <a:lnTo>
                      <a:pt x="41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4" name="Google Shape;16044;p22"/>
              <p:cNvSpPr/>
              <p:nvPr/>
            </p:nvSpPr>
            <p:spPr>
              <a:xfrm>
                <a:off x="-2117550" y="13796075"/>
                <a:ext cx="41050" cy="131500"/>
              </a:xfrm>
              <a:custGeom>
                <a:avLst/>
                <a:gdLst/>
                <a:ahLst/>
                <a:cxnLst/>
                <a:rect l="l" t="t" r="r" b="b"/>
                <a:pathLst>
                  <a:path w="1642" h="5260" extrusionOk="0">
                    <a:moveTo>
                      <a:pt x="1642" y="1"/>
                    </a:moveTo>
                    <a:lnTo>
                      <a:pt x="1490" y="92"/>
                    </a:lnTo>
                    <a:lnTo>
                      <a:pt x="0" y="2645"/>
                    </a:lnTo>
                    <a:lnTo>
                      <a:pt x="122" y="2645"/>
                    </a:lnTo>
                    <a:lnTo>
                      <a:pt x="1642" y="5259"/>
                    </a:lnTo>
                    <a:lnTo>
                      <a:pt x="183" y="2706"/>
                    </a:lnTo>
                    <a:lnTo>
                      <a:pt x="1642" y="153"/>
                    </a:lnTo>
                    <a:lnTo>
                      <a:pt x="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5" name="Google Shape;16045;p22"/>
              <p:cNvSpPr/>
              <p:nvPr/>
            </p:nvSpPr>
            <p:spPr>
              <a:xfrm>
                <a:off x="-2071950" y="13796075"/>
                <a:ext cx="39525" cy="131500"/>
              </a:xfrm>
              <a:custGeom>
                <a:avLst/>
                <a:gdLst/>
                <a:ahLst/>
                <a:cxnLst/>
                <a:rect l="l" t="t" r="r" b="b"/>
                <a:pathLst>
                  <a:path w="1581" h="5260" extrusionOk="0">
                    <a:moveTo>
                      <a:pt x="0" y="1"/>
                    </a:moveTo>
                    <a:lnTo>
                      <a:pt x="0" y="153"/>
                    </a:lnTo>
                    <a:lnTo>
                      <a:pt x="1429" y="2706"/>
                    </a:lnTo>
                    <a:lnTo>
                      <a:pt x="0" y="5259"/>
                    </a:lnTo>
                    <a:lnTo>
                      <a:pt x="1520" y="2645"/>
                    </a:lnTo>
                    <a:lnTo>
                      <a:pt x="1581" y="264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6" name="Google Shape;16046;p22"/>
              <p:cNvSpPr/>
              <p:nvPr/>
            </p:nvSpPr>
            <p:spPr>
              <a:xfrm>
                <a:off x="-2071950" y="13944250"/>
                <a:ext cx="39525" cy="131500"/>
              </a:xfrm>
              <a:custGeom>
                <a:avLst/>
                <a:gdLst/>
                <a:ahLst/>
                <a:cxnLst/>
                <a:rect l="l" t="t" r="r" b="b"/>
                <a:pathLst>
                  <a:path w="1581" h="5260" extrusionOk="0">
                    <a:moveTo>
                      <a:pt x="0" y="1"/>
                    </a:moveTo>
                    <a:lnTo>
                      <a:pt x="1429" y="2554"/>
                    </a:lnTo>
                    <a:lnTo>
                      <a:pt x="0" y="5107"/>
                    </a:lnTo>
                    <a:lnTo>
                      <a:pt x="0" y="5259"/>
                    </a:lnTo>
                    <a:lnTo>
                      <a:pt x="152" y="5168"/>
                    </a:lnTo>
                    <a:lnTo>
                      <a:pt x="1581" y="2645"/>
                    </a:lnTo>
                    <a:lnTo>
                      <a:pt x="1520" y="264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7" name="Google Shape;16047;p22"/>
              <p:cNvSpPr/>
              <p:nvPr/>
            </p:nvSpPr>
            <p:spPr>
              <a:xfrm>
                <a:off x="-2117550" y="13944250"/>
                <a:ext cx="41050" cy="131500"/>
              </a:xfrm>
              <a:custGeom>
                <a:avLst/>
                <a:gdLst/>
                <a:ahLst/>
                <a:cxnLst/>
                <a:rect l="l" t="t" r="r" b="b"/>
                <a:pathLst>
                  <a:path w="1642" h="5260" extrusionOk="0">
                    <a:moveTo>
                      <a:pt x="1642" y="1"/>
                    </a:moveTo>
                    <a:lnTo>
                      <a:pt x="122" y="2645"/>
                    </a:lnTo>
                    <a:lnTo>
                      <a:pt x="0" y="2645"/>
                    </a:lnTo>
                    <a:lnTo>
                      <a:pt x="1490" y="5168"/>
                    </a:lnTo>
                    <a:lnTo>
                      <a:pt x="1642" y="5259"/>
                    </a:lnTo>
                    <a:lnTo>
                      <a:pt x="1642" y="5107"/>
                    </a:lnTo>
                    <a:lnTo>
                      <a:pt x="183" y="2554"/>
                    </a:lnTo>
                    <a:lnTo>
                      <a:pt x="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8" name="Google Shape;16048;p22"/>
              <p:cNvSpPr/>
              <p:nvPr/>
            </p:nvSpPr>
            <p:spPr>
              <a:xfrm>
                <a:off x="-2197350" y="13867525"/>
                <a:ext cx="114025" cy="68400"/>
              </a:xfrm>
              <a:custGeom>
                <a:avLst/>
                <a:gdLst/>
                <a:ahLst/>
                <a:cxnLst/>
                <a:rect l="l" t="t" r="r" b="b"/>
                <a:pathLst>
                  <a:path w="4561" h="2736" extrusionOk="0">
                    <a:moveTo>
                      <a:pt x="1" y="0"/>
                    </a:moveTo>
                    <a:lnTo>
                      <a:pt x="1" y="182"/>
                    </a:lnTo>
                    <a:lnTo>
                      <a:pt x="1490" y="2736"/>
                    </a:lnTo>
                    <a:lnTo>
                      <a:pt x="1551" y="2675"/>
                    </a:lnTo>
                    <a:lnTo>
                      <a:pt x="4560" y="2675"/>
                    </a:lnTo>
                    <a:lnTo>
                      <a:pt x="1642" y="2614"/>
                    </a:lnTo>
                    <a:lnTo>
                      <a:pt x="183" y="1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9" name="Google Shape;16049;p22"/>
              <p:cNvSpPr/>
              <p:nvPr/>
            </p:nvSpPr>
            <p:spPr>
              <a:xfrm>
                <a:off x="-2203425" y="13862200"/>
                <a:ext cx="2300" cy="2300"/>
              </a:xfrm>
              <a:custGeom>
                <a:avLst/>
                <a:gdLst/>
                <a:ahLst/>
                <a:cxnLst/>
                <a:rect l="l" t="t" r="r" b="b"/>
                <a:pathLst>
                  <a:path w="92" h="92" extrusionOk="0">
                    <a:moveTo>
                      <a:pt x="1" y="0"/>
                    </a:moveTo>
                    <a:lnTo>
                      <a:pt x="92" y="91"/>
                    </a:lnTo>
                    <a:lnTo>
                      <a:pt x="92" y="31"/>
                    </a:ln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0" name="Google Shape;16050;p22"/>
              <p:cNvSpPr/>
              <p:nvPr/>
            </p:nvSpPr>
            <p:spPr>
              <a:xfrm>
                <a:off x="-2194300" y="13862200"/>
                <a:ext cx="117800" cy="69925"/>
              </a:xfrm>
              <a:custGeom>
                <a:avLst/>
                <a:gdLst/>
                <a:ahLst/>
                <a:cxnLst/>
                <a:rect l="l" t="t" r="r" b="b"/>
                <a:pathLst>
                  <a:path w="4712" h="2797" extrusionOk="0">
                    <a:moveTo>
                      <a:pt x="152" y="0"/>
                    </a:moveTo>
                    <a:lnTo>
                      <a:pt x="0" y="61"/>
                    </a:lnTo>
                    <a:lnTo>
                      <a:pt x="152" y="183"/>
                    </a:lnTo>
                    <a:lnTo>
                      <a:pt x="3070" y="183"/>
                    </a:lnTo>
                    <a:lnTo>
                      <a:pt x="4560" y="2736"/>
                    </a:lnTo>
                    <a:lnTo>
                      <a:pt x="4712" y="2797"/>
                    </a:lnTo>
                    <a:lnTo>
                      <a:pt x="4712" y="2614"/>
                    </a:lnTo>
                    <a:lnTo>
                      <a:pt x="31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1" name="Google Shape;16051;p22"/>
              <p:cNvSpPr/>
              <p:nvPr/>
            </p:nvSpPr>
            <p:spPr>
              <a:xfrm>
                <a:off x="-2066650" y="13935900"/>
                <a:ext cx="114025" cy="68425"/>
              </a:xfrm>
              <a:custGeom>
                <a:avLst/>
                <a:gdLst/>
                <a:ahLst/>
                <a:cxnLst/>
                <a:rect l="l" t="t" r="r" b="b"/>
                <a:pathLst>
                  <a:path w="4561" h="2737" extrusionOk="0">
                    <a:moveTo>
                      <a:pt x="3101" y="1"/>
                    </a:moveTo>
                    <a:lnTo>
                      <a:pt x="3040" y="92"/>
                    </a:lnTo>
                    <a:lnTo>
                      <a:pt x="1" y="92"/>
                    </a:lnTo>
                    <a:lnTo>
                      <a:pt x="2949" y="122"/>
                    </a:lnTo>
                    <a:lnTo>
                      <a:pt x="4408" y="2615"/>
                    </a:lnTo>
                    <a:lnTo>
                      <a:pt x="4560" y="2736"/>
                    </a:lnTo>
                    <a:lnTo>
                      <a:pt x="4560" y="2554"/>
                    </a:lnTo>
                    <a:lnTo>
                      <a:pt x="31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2" name="Google Shape;16052;p22"/>
              <p:cNvSpPr/>
              <p:nvPr/>
            </p:nvSpPr>
            <p:spPr>
              <a:xfrm>
                <a:off x="-2071950" y="13939700"/>
                <a:ext cx="117800" cy="70700"/>
              </a:xfrm>
              <a:custGeom>
                <a:avLst/>
                <a:gdLst/>
                <a:ahLst/>
                <a:cxnLst/>
                <a:rect l="l" t="t" r="r" b="b"/>
                <a:pathLst>
                  <a:path w="4712" h="2828" extrusionOk="0">
                    <a:moveTo>
                      <a:pt x="0" y="1"/>
                    </a:moveTo>
                    <a:lnTo>
                      <a:pt x="0" y="183"/>
                    </a:lnTo>
                    <a:lnTo>
                      <a:pt x="1520" y="2827"/>
                    </a:lnTo>
                    <a:lnTo>
                      <a:pt x="4559" y="2827"/>
                    </a:lnTo>
                    <a:lnTo>
                      <a:pt x="4711" y="2736"/>
                    </a:lnTo>
                    <a:lnTo>
                      <a:pt x="4559" y="2615"/>
                    </a:lnTo>
                    <a:lnTo>
                      <a:pt x="1581" y="261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3" name="Google Shape;16053;p22"/>
              <p:cNvSpPr/>
              <p:nvPr/>
            </p:nvSpPr>
            <p:spPr>
              <a:xfrm>
                <a:off x="-2194300" y="13939700"/>
                <a:ext cx="117800" cy="70700"/>
              </a:xfrm>
              <a:custGeom>
                <a:avLst/>
                <a:gdLst/>
                <a:ahLst/>
                <a:cxnLst/>
                <a:rect l="l" t="t" r="r" b="b"/>
                <a:pathLst>
                  <a:path w="4712" h="2828" extrusionOk="0">
                    <a:moveTo>
                      <a:pt x="4712" y="1"/>
                    </a:moveTo>
                    <a:lnTo>
                      <a:pt x="4560" y="122"/>
                    </a:lnTo>
                    <a:lnTo>
                      <a:pt x="3070" y="2615"/>
                    </a:lnTo>
                    <a:lnTo>
                      <a:pt x="152" y="2615"/>
                    </a:lnTo>
                    <a:lnTo>
                      <a:pt x="0" y="2736"/>
                    </a:lnTo>
                    <a:lnTo>
                      <a:pt x="152" y="2827"/>
                    </a:lnTo>
                    <a:lnTo>
                      <a:pt x="3192" y="2827"/>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4" name="Google Shape;16054;p22"/>
              <p:cNvSpPr/>
              <p:nvPr/>
            </p:nvSpPr>
            <p:spPr>
              <a:xfrm>
                <a:off x="-2197350" y="13934375"/>
                <a:ext cx="117825" cy="69950"/>
              </a:xfrm>
              <a:custGeom>
                <a:avLst/>
                <a:gdLst/>
                <a:ahLst/>
                <a:cxnLst/>
                <a:rect l="l" t="t" r="r" b="b"/>
                <a:pathLst>
                  <a:path w="4713" h="2798" extrusionOk="0">
                    <a:moveTo>
                      <a:pt x="1551" y="1"/>
                    </a:moveTo>
                    <a:lnTo>
                      <a:pt x="1490" y="62"/>
                    </a:lnTo>
                    <a:lnTo>
                      <a:pt x="1" y="2615"/>
                    </a:lnTo>
                    <a:lnTo>
                      <a:pt x="1" y="2797"/>
                    </a:lnTo>
                    <a:lnTo>
                      <a:pt x="183" y="2676"/>
                    </a:lnTo>
                    <a:lnTo>
                      <a:pt x="1642" y="183"/>
                    </a:lnTo>
                    <a:lnTo>
                      <a:pt x="4560" y="153"/>
                    </a:lnTo>
                    <a:lnTo>
                      <a:pt x="4712" y="6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5" name="Google Shape;16055;p22"/>
              <p:cNvSpPr/>
              <p:nvPr/>
            </p:nvSpPr>
            <p:spPr>
              <a:xfrm>
                <a:off x="-2071950" y="13862200"/>
                <a:ext cx="117800" cy="69925"/>
              </a:xfrm>
              <a:custGeom>
                <a:avLst/>
                <a:gdLst/>
                <a:ahLst/>
                <a:cxnLst/>
                <a:rect l="l" t="t" r="r" b="b"/>
                <a:pathLst>
                  <a:path w="4712" h="2797" extrusionOk="0">
                    <a:moveTo>
                      <a:pt x="1520" y="0"/>
                    </a:moveTo>
                    <a:lnTo>
                      <a:pt x="0" y="2614"/>
                    </a:lnTo>
                    <a:lnTo>
                      <a:pt x="0" y="2797"/>
                    </a:lnTo>
                    <a:lnTo>
                      <a:pt x="152" y="2736"/>
                    </a:lnTo>
                    <a:lnTo>
                      <a:pt x="1581" y="183"/>
                    </a:lnTo>
                    <a:lnTo>
                      <a:pt x="4559" y="183"/>
                    </a:lnTo>
                    <a:lnTo>
                      <a:pt x="4711" y="61"/>
                    </a:lnTo>
                    <a:lnTo>
                      <a:pt x="45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6" name="Google Shape;16056;p22"/>
              <p:cNvSpPr/>
              <p:nvPr/>
            </p:nvSpPr>
            <p:spPr>
              <a:xfrm>
                <a:off x="-2070450" y="13867525"/>
                <a:ext cx="117825" cy="70675"/>
              </a:xfrm>
              <a:custGeom>
                <a:avLst/>
                <a:gdLst/>
                <a:ahLst/>
                <a:cxnLst/>
                <a:rect l="l" t="t" r="r" b="b"/>
                <a:pathLst>
                  <a:path w="4713" h="2827" extrusionOk="0">
                    <a:moveTo>
                      <a:pt x="4712" y="0"/>
                    </a:moveTo>
                    <a:lnTo>
                      <a:pt x="4560" y="122"/>
                    </a:lnTo>
                    <a:lnTo>
                      <a:pt x="3101" y="2614"/>
                    </a:lnTo>
                    <a:lnTo>
                      <a:pt x="153" y="2675"/>
                    </a:lnTo>
                    <a:lnTo>
                      <a:pt x="1" y="2736"/>
                    </a:lnTo>
                    <a:lnTo>
                      <a:pt x="153" y="2827"/>
                    </a:lnTo>
                    <a:lnTo>
                      <a:pt x="3192" y="2827"/>
                    </a:lnTo>
                    <a:lnTo>
                      <a:pt x="3253" y="2736"/>
                    </a:lnTo>
                    <a:lnTo>
                      <a:pt x="4712" y="18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7" name="Google Shape;16057;p22"/>
              <p:cNvSpPr/>
              <p:nvPr/>
            </p:nvSpPr>
            <p:spPr>
              <a:xfrm>
                <a:off x="-1967850" y="13856125"/>
                <a:ext cx="13700" cy="7600"/>
              </a:xfrm>
              <a:custGeom>
                <a:avLst/>
                <a:gdLst/>
                <a:ahLst/>
                <a:cxnLst/>
                <a:rect l="l" t="t" r="r" b="b"/>
                <a:pathLst>
                  <a:path w="548" h="304" extrusionOk="0">
                    <a:moveTo>
                      <a:pt x="0" y="0"/>
                    </a:moveTo>
                    <a:lnTo>
                      <a:pt x="395" y="243"/>
                    </a:lnTo>
                    <a:lnTo>
                      <a:pt x="547" y="304"/>
                    </a:lnTo>
                    <a:lnTo>
                      <a:pt x="547" y="30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8" name="Google Shape;16058;p22"/>
              <p:cNvSpPr/>
              <p:nvPr/>
            </p:nvSpPr>
            <p:spPr>
              <a:xfrm>
                <a:off x="-2194300" y="14008100"/>
                <a:ext cx="117800" cy="68400"/>
              </a:xfrm>
              <a:custGeom>
                <a:avLst/>
                <a:gdLst/>
                <a:ahLst/>
                <a:cxnLst/>
                <a:rect l="l" t="t" r="r" b="b"/>
                <a:pathLst>
                  <a:path w="4712" h="2736" extrusionOk="0">
                    <a:moveTo>
                      <a:pt x="0" y="0"/>
                    </a:moveTo>
                    <a:lnTo>
                      <a:pt x="152" y="91"/>
                    </a:lnTo>
                    <a:lnTo>
                      <a:pt x="510" y="296"/>
                    </a:lnTo>
                    <a:lnTo>
                      <a:pt x="510" y="296"/>
                    </a:lnTo>
                    <a:lnTo>
                      <a:pt x="0" y="0"/>
                    </a:lnTo>
                    <a:close/>
                    <a:moveTo>
                      <a:pt x="510" y="296"/>
                    </a:moveTo>
                    <a:lnTo>
                      <a:pt x="4712" y="2736"/>
                    </a:lnTo>
                    <a:lnTo>
                      <a:pt x="4712" y="2705"/>
                    </a:lnTo>
                    <a:lnTo>
                      <a:pt x="4560" y="2614"/>
                    </a:lnTo>
                    <a:lnTo>
                      <a:pt x="510" y="2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9" name="Google Shape;16059;p22"/>
              <p:cNvSpPr/>
              <p:nvPr/>
            </p:nvSpPr>
            <p:spPr>
              <a:xfrm>
                <a:off x="-2196575" y="13794575"/>
                <a:ext cx="120075" cy="69150"/>
              </a:xfrm>
              <a:custGeom>
                <a:avLst/>
                <a:gdLst/>
                <a:ahLst/>
                <a:cxnLst/>
                <a:rect l="l" t="t" r="r" b="b"/>
                <a:pathLst>
                  <a:path w="4803" h="2766" extrusionOk="0">
                    <a:moveTo>
                      <a:pt x="4529" y="0"/>
                    </a:moveTo>
                    <a:lnTo>
                      <a:pt x="152" y="2553"/>
                    </a:lnTo>
                    <a:lnTo>
                      <a:pt x="0" y="2736"/>
                    </a:lnTo>
                    <a:lnTo>
                      <a:pt x="91" y="2766"/>
                    </a:lnTo>
                    <a:lnTo>
                      <a:pt x="243" y="2705"/>
                    </a:lnTo>
                    <a:lnTo>
                      <a:pt x="4651" y="152"/>
                    </a:lnTo>
                    <a:lnTo>
                      <a:pt x="4803" y="61"/>
                    </a:lnTo>
                    <a:lnTo>
                      <a:pt x="48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0" name="Google Shape;16060;p22"/>
              <p:cNvSpPr/>
              <p:nvPr/>
            </p:nvSpPr>
            <p:spPr>
              <a:xfrm>
                <a:off x="-2071950" y="14008100"/>
                <a:ext cx="117800" cy="68400"/>
              </a:xfrm>
              <a:custGeom>
                <a:avLst/>
                <a:gdLst/>
                <a:ahLst/>
                <a:cxnLst/>
                <a:rect l="l" t="t" r="r" b="b"/>
                <a:pathLst>
                  <a:path w="4712" h="2736" extrusionOk="0">
                    <a:moveTo>
                      <a:pt x="4711" y="0"/>
                    </a:moveTo>
                    <a:lnTo>
                      <a:pt x="4202" y="296"/>
                    </a:lnTo>
                    <a:lnTo>
                      <a:pt x="4202" y="296"/>
                    </a:lnTo>
                    <a:lnTo>
                      <a:pt x="4559" y="91"/>
                    </a:lnTo>
                    <a:lnTo>
                      <a:pt x="4711" y="0"/>
                    </a:lnTo>
                    <a:close/>
                    <a:moveTo>
                      <a:pt x="4202" y="296"/>
                    </a:moveTo>
                    <a:lnTo>
                      <a:pt x="152" y="2614"/>
                    </a:lnTo>
                    <a:lnTo>
                      <a:pt x="0" y="2705"/>
                    </a:lnTo>
                    <a:lnTo>
                      <a:pt x="0" y="2736"/>
                    </a:lnTo>
                    <a:lnTo>
                      <a:pt x="4202" y="2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1" name="Google Shape;16061;p22"/>
              <p:cNvSpPr/>
              <p:nvPr/>
            </p:nvSpPr>
            <p:spPr>
              <a:xfrm>
                <a:off x="-2201150" y="13867525"/>
                <a:ext cx="3825" cy="139075"/>
              </a:xfrm>
              <a:custGeom>
                <a:avLst/>
                <a:gdLst/>
                <a:ahLst/>
                <a:cxnLst/>
                <a:rect l="l" t="t" r="r" b="b"/>
                <a:pathLst>
                  <a:path w="153" h="5563" extrusionOk="0">
                    <a:moveTo>
                      <a:pt x="122" y="0"/>
                    </a:moveTo>
                    <a:lnTo>
                      <a:pt x="1" y="182"/>
                    </a:lnTo>
                    <a:lnTo>
                      <a:pt x="1" y="5289"/>
                    </a:lnTo>
                    <a:lnTo>
                      <a:pt x="1" y="5471"/>
                    </a:lnTo>
                    <a:lnTo>
                      <a:pt x="1" y="5562"/>
                    </a:lnTo>
                    <a:lnTo>
                      <a:pt x="62" y="5441"/>
                    </a:lnTo>
                    <a:lnTo>
                      <a:pt x="122" y="5502"/>
                    </a:lnTo>
                    <a:lnTo>
                      <a:pt x="153" y="5471"/>
                    </a:lnTo>
                    <a:lnTo>
                      <a:pt x="153" y="5289"/>
                    </a:lnTo>
                    <a:lnTo>
                      <a:pt x="153" y="182"/>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2" name="Google Shape;16062;p22"/>
              <p:cNvSpPr/>
              <p:nvPr/>
            </p:nvSpPr>
            <p:spPr>
              <a:xfrm>
                <a:off x="-2076525" y="13794575"/>
                <a:ext cx="4600" cy="138300"/>
              </a:xfrm>
              <a:custGeom>
                <a:avLst/>
                <a:gdLst/>
                <a:ahLst/>
                <a:cxnLst/>
                <a:rect l="l" t="t" r="r" b="b"/>
                <a:pathLst>
                  <a:path w="184" h="5532" extrusionOk="0">
                    <a:moveTo>
                      <a:pt x="1" y="0"/>
                    </a:moveTo>
                    <a:lnTo>
                      <a:pt x="1" y="61"/>
                    </a:lnTo>
                    <a:lnTo>
                      <a:pt x="1" y="213"/>
                    </a:lnTo>
                    <a:lnTo>
                      <a:pt x="1" y="5319"/>
                    </a:lnTo>
                    <a:lnTo>
                      <a:pt x="1" y="5502"/>
                    </a:lnTo>
                    <a:lnTo>
                      <a:pt x="61" y="5532"/>
                    </a:lnTo>
                    <a:lnTo>
                      <a:pt x="183" y="5502"/>
                    </a:lnTo>
                    <a:lnTo>
                      <a:pt x="183" y="5319"/>
                    </a:lnTo>
                    <a:lnTo>
                      <a:pt x="183" y="213"/>
                    </a:lnTo>
                    <a:lnTo>
                      <a:pt x="183" y="61"/>
                    </a:lnTo>
                    <a:lnTo>
                      <a:pt x="92" y="30"/>
                    </a:lnTo>
                    <a:lnTo>
                      <a:pt x="61" y="6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3" name="Google Shape;16063;p22"/>
              <p:cNvSpPr/>
              <p:nvPr/>
            </p:nvSpPr>
            <p:spPr>
              <a:xfrm>
                <a:off x="-2076525" y="13938950"/>
                <a:ext cx="4600" cy="138325"/>
              </a:xfrm>
              <a:custGeom>
                <a:avLst/>
                <a:gdLst/>
                <a:ahLst/>
                <a:cxnLst/>
                <a:rect l="l" t="t" r="r" b="b"/>
                <a:pathLst>
                  <a:path w="184" h="5533" extrusionOk="0">
                    <a:moveTo>
                      <a:pt x="61" y="0"/>
                    </a:moveTo>
                    <a:lnTo>
                      <a:pt x="1" y="31"/>
                    </a:lnTo>
                    <a:lnTo>
                      <a:pt x="1" y="213"/>
                    </a:lnTo>
                    <a:lnTo>
                      <a:pt x="1" y="5319"/>
                    </a:lnTo>
                    <a:lnTo>
                      <a:pt x="1" y="5471"/>
                    </a:lnTo>
                    <a:lnTo>
                      <a:pt x="1" y="5502"/>
                    </a:lnTo>
                    <a:lnTo>
                      <a:pt x="61" y="5532"/>
                    </a:lnTo>
                    <a:lnTo>
                      <a:pt x="183" y="5502"/>
                    </a:lnTo>
                    <a:lnTo>
                      <a:pt x="183" y="5471"/>
                    </a:lnTo>
                    <a:lnTo>
                      <a:pt x="183" y="5319"/>
                    </a:lnTo>
                    <a:lnTo>
                      <a:pt x="183" y="213"/>
                    </a:lnTo>
                    <a:lnTo>
                      <a:pt x="183"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4" name="Google Shape;16064;p22"/>
              <p:cNvSpPr/>
              <p:nvPr/>
            </p:nvSpPr>
            <p:spPr>
              <a:xfrm>
                <a:off x="-2075000" y="13935900"/>
                <a:ext cx="122375" cy="72225"/>
              </a:xfrm>
              <a:custGeom>
                <a:avLst/>
                <a:gdLst/>
                <a:ahLst/>
                <a:cxnLst/>
                <a:rect l="l" t="t" r="r" b="b"/>
                <a:pathLst>
                  <a:path w="4895" h="2889" extrusionOk="0">
                    <a:moveTo>
                      <a:pt x="183" y="1"/>
                    </a:moveTo>
                    <a:lnTo>
                      <a:pt x="0" y="122"/>
                    </a:lnTo>
                    <a:lnTo>
                      <a:pt x="122" y="153"/>
                    </a:lnTo>
                    <a:lnTo>
                      <a:pt x="274" y="274"/>
                    </a:lnTo>
                    <a:lnTo>
                      <a:pt x="4681" y="2767"/>
                    </a:lnTo>
                    <a:lnTo>
                      <a:pt x="4833" y="2888"/>
                    </a:lnTo>
                    <a:lnTo>
                      <a:pt x="4894" y="2858"/>
                    </a:lnTo>
                    <a:lnTo>
                      <a:pt x="4894" y="2827"/>
                    </a:lnTo>
                    <a:lnTo>
                      <a:pt x="4894" y="2736"/>
                    </a:lnTo>
                    <a:lnTo>
                      <a:pt x="4742" y="2615"/>
                    </a:lnTo>
                    <a:lnTo>
                      <a:pt x="335" y="92"/>
                    </a:lnTo>
                    <a:lnTo>
                      <a:pt x="1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5" name="Google Shape;16065;p22"/>
              <p:cNvSpPr/>
              <p:nvPr/>
            </p:nvSpPr>
            <p:spPr>
              <a:xfrm>
                <a:off x="-2198100" y="13862950"/>
                <a:ext cx="123125" cy="72975"/>
              </a:xfrm>
              <a:custGeom>
                <a:avLst/>
                <a:gdLst/>
                <a:ahLst/>
                <a:cxnLst/>
                <a:rect l="l" t="t" r="r" b="b"/>
                <a:pathLst>
                  <a:path w="4925" h="2919" extrusionOk="0">
                    <a:moveTo>
                      <a:pt x="61" y="1"/>
                    </a:moveTo>
                    <a:lnTo>
                      <a:pt x="0" y="183"/>
                    </a:lnTo>
                    <a:lnTo>
                      <a:pt x="31" y="183"/>
                    </a:lnTo>
                    <a:lnTo>
                      <a:pt x="213" y="305"/>
                    </a:lnTo>
                    <a:lnTo>
                      <a:pt x="4590" y="2858"/>
                    </a:lnTo>
                    <a:lnTo>
                      <a:pt x="4742" y="2919"/>
                    </a:lnTo>
                    <a:lnTo>
                      <a:pt x="4924" y="2797"/>
                    </a:lnTo>
                    <a:lnTo>
                      <a:pt x="4864" y="2767"/>
                    </a:lnTo>
                    <a:lnTo>
                      <a:pt x="4712" y="2706"/>
                    </a:lnTo>
                    <a:lnTo>
                      <a:pt x="304" y="153"/>
                    </a:lnTo>
                    <a:lnTo>
                      <a:pt x="152" y="31"/>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6" name="Google Shape;16066;p22"/>
              <p:cNvSpPr/>
              <p:nvPr/>
            </p:nvSpPr>
            <p:spPr>
              <a:xfrm>
                <a:off x="-2198100" y="13863725"/>
                <a:ext cx="245475" cy="144400"/>
              </a:xfrm>
              <a:custGeom>
                <a:avLst/>
                <a:gdLst/>
                <a:ahLst/>
                <a:cxnLst/>
                <a:rect l="l" t="t" r="r" b="b"/>
                <a:pathLst>
                  <a:path w="9819" h="5776" extrusionOk="0">
                    <a:moveTo>
                      <a:pt x="9757" y="0"/>
                    </a:moveTo>
                    <a:lnTo>
                      <a:pt x="9605" y="122"/>
                    </a:lnTo>
                    <a:lnTo>
                      <a:pt x="5198" y="2675"/>
                    </a:lnTo>
                    <a:lnTo>
                      <a:pt x="5046" y="2736"/>
                    </a:lnTo>
                    <a:lnTo>
                      <a:pt x="4924" y="2766"/>
                    </a:lnTo>
                    <a:lnTo>
                      <a:pt x="4742" y="2888"/>
                    </a:lnTo>
                    <a:lnTo>
                      <a:pt x="4590" y="2979"/>
                    </a:lnTo>
                    <a:lnTo>
                      <a:pt x="213" y="5502"/>
                    </a:lnTo>
                    <a:lnTo>
                      <a:pt x="31" y="5623"/>
                    </a:lnTo>
                    <a:lnTo>
                      <a:pt x="0" y="5654"/>
                    </a:lnTo>
                    <a:lnTo>
                      <a:pt x="31" y="5714"/>
                    </a:lnTo>
                    <a:lnTo>
                      <a:pt x="152" y="5775"/>
                    </a:lnTo>
                    <a:lnTo>
                      <a:pt x="304" y="5654"/>
                    </a:lnTo>
                    <a:lnTo>
                      <a:pt x="4712" y="3161"/>
                    </a:lnTo>
                    <a:lnTo>
                      <a:pt x="4864" y="3040"/>
                    </a:lnTo>
                    <a:lnTo>
                      <a:pt x="4924" y="3009"/>
                    </a:lnTo>
                    <a:lnTo>
                      <a:pt x="5107" y="2888"/>
                    </a:lnTo>
                    <a:lnTo>
                      <a:pt x="5259" y="2827"/>
                    </a:lnTo>
                    <a:lnTo>
                      <a:pt x="9666" y="274"/>
                    </a:lnTo>
                    <a:lnTo>
                      <a:pt x="9818" y="152"/>
                    </a:lnTo>
                    <a:lnTo>
                      <a:pt x="9818" y="91"/>
                    </a:lnTo>
                    <a:lnTo>
                      <a:pt x="97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7" name="Google Shape;16067;p22"/>
              <p:cNvSpPr/>
              <p:nvPr/>
            </p:nvSpPr>
            <p:spPr>
              <a:xfrm>
                <a:off x="-2089450" y="13617500"/>
                <a:ext cx="12950" cy="22075"/>
              </a:xfrm>
              <a:custGeom>
                <a:avLst/>
                <a:gdLst/>
                <a:ahLst/>
                <a:cxnLst/>
                <a:rect l="l" t="t" r="r" b="b"/>
                <a:pathLst>
                  <a:path w="518" h="883" extrusionOk="0">
                    <a:moveTo>
                      <a:pt x="518" y="882"/>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8" name="Google Shape;16068;p22"/>
              <p:cNvSpPr/>
              <p:nvPr/>
            </p:nvSpPr>
            <p:spPr>
              <a:xfrm>
                <a:off x="-2071950" y="13606100"/>
                <a:ext cx="19000" cy="33475"/>
              </a:xfrm>
              <a:custGeom>
                <a:avLst/>
                <a:gdLst/>
                <a:ahLst/>
                <a:cxnLst/>
                <a:rect l="l" t="t" r="r" b="b"/>
                <a:pathLst>
                  <a:path w="760" h="1339" extrusionOk="0">
                    <a:moveTo>
                      <a:pt x="760" y="1"/>
                    </a:moveTo>
                    <a:cubicBezTo>
                      <a:pt x="760" y="62"/>
                      <a:pt x="760" y="62"/>
                      <a:pt x="760" y="1"/>
                    </a:cubicBezTo>
                    <a:lnTo>
                      <a:pt x="0" y="1338"/>
                    </a:lnTo>
                    <a:lnTo>
                      <a:pt x="0" y="133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9" name="Google Shape;16069;p22"/>
              <p:cNvSpPr/>
              <p:nvPr/>
            </p:nvSpPr>
            <p:spPr>
              <a:xfrm>
                <a:off x="-2117550" y="13657025"/>
                <a:ext cx="41050" cy="130725"/>
              </a:xfrm>
              <a:custGeom>
                <a:avLst/>
                <a:gdLst/>
                <a:ahLst/>
                <a:cxnLst/>
                <a:rect l="l" t="t" r="r" b="b"/>
                <a:pathLst>
                  <a:path w="1642" h="5229" extrusionOk="0">
                    <a:moveTo>
                      <a:pt x="1642" y="0"/>
                    </a:moveTo>
                    <a:lnTo>
                      <a:pt x="122" y="2614"/>
                    </a:lnTo>
                    <a:lnTo>
                      <a:pt x="0" y="2614"/>
                    </a:lnTo>
                    <a:lnTo>
                      <a:pt x="1490" y="5168"/>
                    </a:lnTo>
                    <a:lnTo>
                      <a:pt x="1642" y="5228"/>
                    </a:lnTo>
                    <a:lnTo>
                      <a:pt x="1642" y="5076"/>
                    </a:lnTo>
                    <a:lnTo>
                      <a:pt x="183" y="2523"/>
                    </a:lnTo>
                    <a:lnTo>
                      <a:pt x="16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0" name="Google Shape;16070;p22"/>
              <p:cNvSpPr/>
              <p:nvPr/>
            </p:nvSpPr>
            <p:spPr>
              <a:xfrm>
                <a:off x="-2071950" y="13657025"/>
                <a:ext cx="39525" cy="130725"/>
              </a:xfrm>
              <a:custGeom>
                <a:avLst/>
                <a:gdLst/>
                <a:ahLst/>
                <a:cxnLst/>
                <a:rect l="l" t="t" r="r" b="b"/>
                <a:pathLst>
                  <a:path w="1581" h="5229" extrusionOk="0">
                    <a:moveTo>
                      <a:pt x="0" y="0"/>
                    </a:moveTo>
                    <a:lnTo>
                      <a:pt x="1429" y="2523"/>
                    </a:lnTo>
                    <a:lnTo>
                      <a:pt x="0" y="5076"/>
                    </a:lnTo>
                    <a:lnTo>
                      <a:pt x="0" y="5228"/>
                    </a:lnTo>
                    <a:lnTo>
                      <a:pt x="152" y="5168"/>
                    </a:lnTo>
                    <a:lnTo>
                      <a:pt x="1581" y="2614"/>
                    </a:lnTo>
                    <a:lnTo>
                      <a:pt x="1520" y="261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1" name="Google Shape;16071;p22"/>
              <p:cNvSpPr/>
              <p:nvPr/>
            </p:nvSpPr>
            <p:spPr>
              <a:xfrm>
                <a:off x="-2075750" y="13794575"/>
                <a:ext cx="1525" cy="1525"/>
              </a:xfrm>
              <a:custGeom>
                <a:avLst/>
                <a:gdLst/>
                <a:ahLst/>
                <a:cxnLst/>
                <a:rect l="l" t="t" r="r" b="b"/>
                <a:pathLst>
                  <a:path w="61" h="61" extrusionOk="0">
                    <a:moveTo>
                      <a:pt x="0" y="0"/>
                    </a:moveTo>
                    <a:lnTo>
                      <a:pt x="30" y="61"/>
                    </a:lnTo>
                    <a:lnTo>
                      <a:pt x="61" y="30"/>
                    </a:lnTo>
                    <a:lnTo>
                      <a:pt x="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2" name="Google Shape;16072;p22"/>
              <p:cNvSpPr/>
              <p:nvPr/>
            </p:nvSpPr>
            <p:spPr>
              <a:xfrm>
                <a:off x="-2150225" y="13646375"/>
                <a:ext cx="66900" cy="25"/>
              </a:xfrm>
              <a:custGeom>
                <a:avLst/>
                <a:gdLst/>
                <a:ahLst/>
                <a:cxnLst/>
                <a:rect l="l" t="t" r="r" b="b"/>
                <a:pathLst>
                  <a:path w="2676" h="1" extrusionOk="0">
                    <a:moveTo>
                      <a:pt x="2675" y="1"/>
                    </a:moveTo>
                    <a:lnTo>
                      <a:pt x="61" y="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3" name="Google Shape;16073;p22"/>
              <p:cNvSpPr/>
              <p:nvPr/>
            </p:nvSpPr>
            <p:spPr>
              <a:xfrm>
                <a:off x="-2093250" y="13617500"/>
                <a:ext cx="16750" cy="26625"/>
              </a:xfrm>
              <a:custGeom>
                <a:avLst/>
                <a:gdLst/>
                <a:ahLst/>
                <a:cxnLst/>
                <a:rect l="l" t="t" r="r" b="b"/>
                <a:pathLst>
                  <a:path w="670" h="1065" extrusionOk="0">
                    <a:moveTo>
                      <a:pt x="153" y="1"/>
                    </a:moveTo>
                    <a:cubicBezTo>
                      <a:pt x="92" y="62"/>
                      <a:pt x="62" y="62"/>
                      <a:pt x="1" y="92"/>
                    </a:cubicBezTo>
                    <a:lnTo>
                      <a:pt x="518" y="974"/>
                    </a:lnTo>
                    <a:lnTo>
                      <a:pt x="670" y="1065"/>
                    </a:lnTo>
                    <a:lnTo>
                      <a:pt x="670" y="882"/>
                    </a:lnTo>
                    <a:lnTo>
                      <a:pt x="1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4" name="Google Shape;16074;p22"/>
              <p:cNvSpPr/>
              <p:nvPr/>
            </p:nvSpPr>
            <p:spPr>
              <a:xfrm>
                <a:off x="-2066650" y="13647900"/>
                <a:ext cx="114025" cy="68425"/>
              </a:xfrm>
              <a:custGeom>
                <a:avLst/>
                <a:gdLst/>
                <a:ahLst/>
                <a:cxnLst/>
                <a:rect l="l" t="t" r="r" b="b"/>
                <a:pathLst>
                  <a:path w="4561" h="2737" extrusionOk="0">
                    <a:moveTo>
                      <a:pt x="3101" y="1"/>
                    </a:moveTo>
                    <a:lnTo>
                      <a:pt x="3040" y="92"/>
                    </a:lnTo>
                    <a:lnTo>
                      <a:pt x="1" y="92"/>
                    </a:lnTo>
                    <a:lnTo>
                      <a:pt x="1" y="122"/>
                    </a:lnTo>
                    <a:lnTo>
                      <a:pt x="2949" y="122"/>
                    </a:lnTo>
                    <a:lnTo>
                      <a:pt x="4408" y="2645"/>
                    </a:lnTo>
                    <a:lnTo>
                      <a:pt x="4560" y="2736"/>
                    </a:lnTo>
                    <a:lnTo>
                      <a:pt x="4560" y="2554"/>
                    </a:lnTo>
                    <a:lnTo>
                      <a:pt x="31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5" name="Google Shape;16075;p22"/>
              <p:cNvSpPr/>
              <p:nvPr/>
            </p:nvSpPr>
            <p:spPr>
              <a:xfrm>
                <a:off x="-2071950" y="13651700"/>
                <a:ext cx="117800" cy="70700"/>
              </a:xfrm>
              <a:custGeom>
                <a:avLst/>
                <a:gdLst/>
                <a:ahLst/>
                <a:cxnLst/>
                <a:rect l="l" t="t" r="r" b="b"/>
                <a:pathLst>
                  <a:path w="4712" h="2828" extrusionOk="0">
                    <a:moveTo>
                      <a:pt x="0" y="1"/>
                    </a:moveTo>
                    <a:lnTo>
                      <a:pt x="0" y="213"/>
                    </a:lnTo>
                    <a:lnTo>
                      <a:pt x="1520" y="2827"/>
                    </a:lnTo>
                    <a:lnTo>
                      <a:pt x="4559" y="2827"/>
                    </a:lnTo>
                    <a:lnTo>
                      <a:pt x="4711" y="2736"/>
                    </a:lnTo>
                    <a:lnTo>
                      <a:pt x="4559" y="2645"/>
                    </a:lnTo>
                    <a:lnTo>
                      <a:pt x="1581" y="264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6" name="Google Shape;16076;p22"/>
              <p:cNvSpPr/>
              <p:nvPr/>
            </p:nvSpPr>
            <p:spPr>
              <a:xfrm>
                <a:off x="-2197350" y="13647150"/>
                <a:ext cx="117825" cy="69175"/>
              </a:xfrm>
              <a:custGeom>
                <a:avLst/>
                <a:gdLst/>
                <a:ahLst/>
                <a:cxnLst/>
                <a:rect l="l" t="t" r="r" b="b"/>
                <a:pathLst>
                  <a:path w="4713" h="2767" extrusionOk="0">
                    <a:moveTo>
                      <a:pt x="1916" y="0"/>
                    </a:moveTo>
                    <a:cubicBezTo>
                      <a:pt x="1703" y="122"/>
                      <a:pt x="1521" y="213"/>
                      <a:pt x="1338" y="304"/>
                    </a:cubicBezTo>
                    <a:lnTo>
                      <a:pt x="1" y="2614"/>
                    </a:lnTo>
                    <a:lnTo>
                      <a:pt x="1" y="2766"/>
                    </a:lnTo>
                    <a:lnTo>
                      <a:pt x="153" y="2706"/>
                    </a:lnTo>
                    <a:lnTo>
                      <a:pt x="1642" y="152"/>
                    </a:lnTo>
                    <a:lnTo>
                      <a:pt x="4560" y="152"/>
                    </a:lnTo>
                    <a:lnTo>
                      <a:pt x="4712" y="91"/>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7" name="Google Shape;16077;p22"/>
              <p:cNvSpPr/>
              <p:nvPr/>
            </p:nvSpPr>
            <p:spPr>
              <a:xfrm>
                <a:off x="-2194300" y="13651700"/>
                <a:ext cx="117800" cy="70700"/>
              </a:xfrm>
              <a:custGeom>
                <a:avLst/>
                <a:gdLst/>
                <a:ahLst/>
                <a:cxnLst/>
                <a:rect l="l" t="t" r="r" b="b"/>
                <a:pathLst>
                  <a:path w="4712" h="2828" extrusionOk="0">
                    <a:moveTo>
                      <a:pt x="4712" y="1"/>
                    </a:moveTo>
                    <a:lnTo>
                      <a:pt x="4560" y="122"/>
                    </a:lnTo>
                    <a:lnTo>
                      <a:pt x="3070" y="2645"/>
                    </a:lnTo>
                    <a:lnTo>
                      <a:pt x="152" y="2645"/>
                    </a:lnTo>
                    <a:lnTo>
                      <a:pt x="0" y="2736"/>
                    </a:lnTo>
                    <a:lnTo>
                      <a:pt x="152" y="2827"/>
                    </a:lnTo>
                    <a:lnTo>
                      <a:pt x="3192" y="2827"/>
                    </a:lnTo>
                    <a:lnTo>
                      <a:pt x="4712" y="21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8" name="Google Shape;16078;p22"/>
              <p:cNvSpPr/>
              <p:nvPr/>
            </p:nvSpPr>
            <p:spPr>
              <a:xfrm>
                <a:off x="-2203425" y="13720100"/>
                <a:ext cx="2300" cy="2300"/>
              </a:xfrm>
              <a:custGeom>
                <a:avLst/>
                <a:gdLst/>
                <a:ahLst/>
                <a:cxnLst/>
                <a:rect l="l" t="t" r="r" b="b"/>
                <a:pathLst>
                  <a:path w="92" h="92" extrusionOk="0">
                    <a:moveTo>
                      <a:pt x="61" y="0"/>
                    </a:moveTo>
                    <a:lnTo>
                      <a:pt x="1" y="91"/>
                    </a:lnTo>
                    <a:lnTo>
                      <a:pt x="92" y="91"/>
                    </a:lnTo>
                    <a:lnTo>
                      <a:pt x="92" y="61"/>
                    </a:ln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9" name="Google Shape;16079;p22"/>
              <p:cNvSpPr/>
              <p:nvPr/>
            </p:nvSpPr>
            <p:spPr>
              <a:xfrm>
                <a:off x="-2071950" y="13605350"/>
                <a:ext cx="25850" cy="38775"/>
              </a:xfrm>
              <a:custGeom>
                <a:avLst/>
                <a:gdLst/>
                <a:ahLst/>
                <a:cxnLst/>
                <a:rect l="l" t="t" r="r" b="b"/>
                <a:pathLst>
                  <a:path w="1034" h="1551" extrusionOk="0">
                    <a:moveTo>
                      <a:pt x="1034" y="1"/>
                    </a:moveTo>
                    <a:cubicBezTo>
                      <a:pt x="942" y="31"/>
                      <a:pt x="882" y="31"/>
                      <a:pt x="760" y="92"/>
                    </a:cubicBezTo>
                    <a:lnTo>
                      <a:pt x="0" y="1399"/>
                    </a:lnTo>
                    <a:lnTo>
                      <a:pt x="0" y="1551"/>
                    </a:lnTo>
                    <a:lnTo>
                      <a:pt x="152" y="1490"/>
                    </a:lnTo>
                    <a:lnTo>
                      <a:pt x="10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0" name="Google Shape;16080;p22"/>
              <p:cNvSpPr/>
              <p:nvPr/>
            </p:nvSpPr>
            <p:spPr>
              <a:xfrm>
                <a:off x="-2070450" y="13590925"/>
                <a:ext cx="114025" cy="59275"/>
              </a:xfrm>
              <a:custGeom>
                <a:avLst/>
                <a:gdLst/>
                <a:ahLst/>
                <a:cxnLst/>
                <a:rect l="l" t="t" r="r" b="b"/>
                <a:pathLst>
                  <a:path w="4561" h="2371" extrusionOk="0">
                    <a:moveTo>
                      <a:pt x="4347" y="0"/>
                    </a:moveTo>
                    <a:lnTo>
                      <a:pt x="3101" y="2189"/>
                    </a:lnTo>
                    <a:lnTo>
                      <a:pt x="153" y="2189"/>
                    </a:lnTo>
                    <a:lnTo>
                      <a:pt x="1" y="2280"/>
                    </a:lnTo>
                    <a:lnTo>
                      <a:pt x="153" y="2371"/>
                    </a:lnTo>
                    <a:lnTo>
                      <a:pt x="3192" y="2371"/>
                    </a:lnTo>
                    <a:lnTo>
                      <a:pt x="3253" y="2280"/>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1" name="Google Shape;16081;p22"/>
              <p:cNvSpPr/>
              <p:nvPr/>
            </p:nvSpPr>
            <p:spPr>
              <a:xfrm>
                <a:off x="-1999775" y="13726175"/>
                <a:ext cx="43350" cy="25850"/>
              </a:xfrm>
              <a:custGeom>
                <a:avLst/>
                <a:gdLst/>
                <a:ahLst/>
                <a:cxnLst/>
                <a:rect l="l" t="t" r="r" b="b"/>
                <a:pathLst>
                  <a:path w="1734" h="1034" extrusionOk="0">
                    <a:moveTo>
                      <a:pt x="1733" y="0"/>
                    </a:moveTo>
                    <a:lnTo>
                      <a:pt x="1" y="103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2" name="Google Shape;16082;p22"/>
              <p:cNvSpPr/>
              <p:nvPr/>
            </p:nvSpPr>
            <p:spPr>
              <a:xfrm>
                <a:off x="-2201150" y="13676775"/>
                <a:ext cx="4600" cy="41075"/>
              </a:xfrm>
              <a:custGeom>
                <a:avLst/>
                <a:gdLst/>
                <a:ahLst/>
                <a:cxnLst/>
                <a:rect l="l" t="t" r="r" b="b"/>
                <a:pathLst>
                  <a:path w="184" h="1643" extrusionOk="0">
                    <a:moveTo>
                      <a:pt x="183" y="1"/>
                    </a:moveTo>
                    <a:cubicBezTo>
                      <a:pt x="122" y="31"/>
                      <a:pt x="62" y="62"/>
                      <a:pt x="1" y="153"/>
                    </a:cubicBezTo>
                    <a:lnTo>
                      <a:pt x="1" y="1429"/>
                    </a:lnTo>
                    <a:lnTo>
                      <a:pt x="122" y="1642"/>
                    </a:lnTo>
                    <a:lnTo>
                      <a:pt x="183" y="1581"/>
                    </a:lnTo>
                    <a:lnTo>
                      <a:pt x="183" y="1399"/>
                    </a:lnTo>
                    <a:lnTo>
                      <a:pt x="1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3" name="Google Shape;16083;p22"/>
              <p:cNvSpPr/>
              <p:nvPr/>
            </p:nvSpPr>
            <p:spPr>
              <a:xfrm>
                <a:off x="-2076525" y="13650950"/>
                <a:ext cx="4600" cy="139075"/>
              </a:xfrm>
              <a:custGeom>
                <a:avLst/>
                <a:gdLst/>
                <a:ahLst/>
                <a:cxnLst/>
                <a:rect l="l" t="t" r="r" b="b"/>
                <a:pathLst>
                  <a:path w="184" h="5563" extrusionOk="0">
                    <a:moveTo>
                      <a:pt x="61" y="0"/>
                    </a:moveTo>
                    <a:lnTo>
                      <a:pt x="1" y="31"/>
                    </a:lnTo>
                    <a:lnTo>
                      <a:pt x="1" y="243"/>
                    </a:lnTo>
                    <a:lnTo>
                      <a:pt x="1" y="5319"/>
                    </a:lnTo>
                    <a:lnTo>
                      <a:pt x="1" y="5471"/>
                    </a:lnTo>
                    <a:lnTo>
                      <a:pt x="61" y="5563"/>
                    </a:lnTo>
                    <a:lnTo>
                      <a:pt x="183" y="5471"/>
                    </a:lnTo>
                    <a:lnTo>
                      <a:pt x="183" y="5319"/>
                    </a:lnTo>
                    <a:lnTo>
                      <a:pt x="183" y="243"/>
                    </a:lnTo>
                    <a:lnTo>
                      <a:pt x="183"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4" name="Google Shape;16084;p22"/>
              <p:cNvSpPr/>
              <p:nvPr/>
            </p:nvSpPr>
            <p:spPr>
              <a:xfrm>
                <a:off x="-2078050" y="13612200"/>
                <a:ext cx="5350" cy="33450"/>
              </a:xfrm>
              <a:custGeom>
                <a:avLst/>
                <a:gdLst/>
                <a:ahLst/>
                <a:cxnLst/>
                <a:rect l="l" t="t" r="r" b="b"/>
                <a:pathLst>
                  <a:path w="214" h="1338" extrusionOk="0">
                    <a:moveTo>
                      <a:pt x="214" y="0"/>
                    </a:moveTo>
                    <a:cubicBezTo>
                      <a:pt x="122" y="30"/>
                      <a:pt x="92" y="30"/>
                      <a:pt x="1" y="61"/>
                    </a:cubicBezTo>
                    <a:lnTo>
                      <a:pt x="1" y="1094"/>
                    </a:lnTo>
                    <a:lnTo>
                      <a:pt x="1" y="1277"/>
                    </a:lnTo>
                    <a:lnTo>
                      <a:pt x="62" y="1277"/>
                    </a:lnTo>
                    <a:lnTo>
                      <a:pt x="122" y="1338"/>
                    </a:lnTo>
                    <a:lnTo>
                      <a:pt x="214" y="1277"/>
                    </a:lnTo>
                    <a:lnTo>
                      <a:pt x="214" y="1094"/>
                    </a:lnTo>
                    <a:lnTo>
                      <a:pt x="2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5" name="Google Shape;16085;p22"/>
              <p:cNvSpPr/>
              <p:nvPr/>
            </p:nvSpPr>
            <p:spPr>
              <a:xfrm>
                <a:off x="-2113000" y="13626625"/>
                <a:ext cx="38025" cy="21300"/>
              </a:xfrm>
              <a:custGeom>
                <a:avLst/>
                <a:gdLst/>
                <a:ahLst/>
                <a:cxnLst/>
                <a:rect l="l" t="t" r="r" b="b"/>
                <a:pathLst>
                  <a:path w="1521" h="852" extrusionOk="0">
                    <a:moveTo>
                      <a:pt x="183" y="1"/>
                    </a:moveTo>
                    <a:cubicBezTo>
                      <a:pt x="122" y="31"/>
                      <a:pt x="31" y="61"/>
                      <a:pt x="1" y="61"/>
                    </a:cubicBezTo>
                    <a:lnTo>
                      <a:pt x="1217" y="791"/>
                    </a:lnTo>
                    <a:lnTo>
                      <a:pt x="1338" y="852"/>
                    </a:lnTo>
                    <a:lnTo>
                      <a:pt x="1520" y="761"/>
                    </a:lnTo>
                    <a:lnTo>
                      <a:pt x="1460" y="700"/>
                    </a:lnTo>
                    <a:lnTo>
                      <a:pt x="1308" y="639"/>
                    </a:lnTo>
                    <a:lnTo>
                      <a:pt x="1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6" name="Google Shape;16086;p22"/>
              <p:cNvSpPr/>
              <p:nvPr/>
            </p:nvSpPr>
            <p:spPr>
              <a:xfrm>
                <a:off x="-2075000" y="13647900"/>
                <a:ext cx="121600" cy="72225"/>
              </a:xfrm>
              <a:custGeom>
                <a:avLst/>
                <a:gdLst/>
                <a:ahLst/>
                <a:cxnLst/>
                <a:rect l="l" t="t" r="r" b="b"/>
                <a:pathLst>
                  <a:path w="4864" h="2889" extrusionOk="0">
                    <a:moveTo>
                      <a:pt x="183" y="1"/>
                    </a:moveTo>
                    <a:lnTo>
                      <a:pt x="0" y="122"/>
                    </a:lnTo>
                    <a:lnTo>
                      <a:pt x="122" y="153"/>
                    </a:lnTo>
                    <a:lnTo>
                      <a:pt x="274" y="274"/>
                    </a:lnTo>
                    <a:lnTo>
                      <a:pt x="4681" y="2797"/>
                    </a:lnTo>
                    <a:lnTo>
                      <a:pt x="4833" y="2888"/>
                    </a:lnTo>
                    <a:lnTo>
                      <a:pt x="4864" y="2858"/>
                    </a:lnTo>
                    <a:lnTo>
                      <a:pt x="4742" y="2645"/>
                    </a:lnTo>
                    <a:lnTo>
                      <a:pt x="335" y="122"/>
                    </a:lnTo>
                    <a:lnTo>
                      <a:pt x="335" y="92"/>
                    </a:lnTo>
                    <a:lnTo>
                      <a:pt x="1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7" name="Google Shape;16087;p22"/>
              <p:cNvSpPr/>
              <p:nvPr/>
            </p:nvSpPr>
            <p:spPr>
              <a:xfrm>
                <a:off x="-2198100" y="13593200"/>
                <a:ext cx="224950" cy="126150"/>
              </a:xfrm>
              <a:custGeom>
                <a:avLst/>
                <a:gdLst/>
                <a:ahLst/>
                <a:cxnLst/>
                <a:rect l="l" t="t" r="r" b="b"/>
                <a:pathLst>
                  <a:path w="8998" h="5046" extrusionOk="0">
                    <a:moveTo>
                      <a:pt x="8998" y="0"/>
                    </a:moveTo>
                    <a:cubicBezTo>
                      <a:pt x="8846" y="0"/>
                      <a:pt x="8694" y="31"/>
                      <a:pt x="8572" y="31"/>
                    </a:cubicBezTo>
                    <a:lnTo>
                      <a:pt x="5198" y="1976"/>
                    </a:lnTo>
                    <a:lnTo>
                      <a:pt x="5046" y="2037"/>
                    </a:lnTo>
                    <a:lnTo>
                      <a:pt x="4985" y="2098"/>
                    </a:lnTo>
                    <a:lnTo>
                      <a:pt x="4773" y="2189"/>
                    </a:lnTo>
                    <a:lnTo>
                      <a:pt x="4621" y="2280"/>
                    </a:lnTo>
                    <a:lnTo>
                      <a:pt x="213" y="4833"/>
                    </a:lnTo>
                    <a:lnTo>
                      <a:pt x="61" y="4894"/>
                    </a:lnTo>
                    <a:lnTo>
                      <a:pt x="0" y="4924"/>
                    </a:lnTo>
                    <a:lnTo>
                      <a:pt x="31" y="4985"/>
                    </a:lnTo>
                    <a:lnTo>
                      <a:pt x="152" y="5046"/>
                    </a:lnTo>
                    <a:lnTo>
                      <a:pt x="304" y="4985"/>
                    </a:lnTo>
                    <a:lnTo>
                      <a:pt x="4712" y="2432"/>
                    </a:lnTo>
                    <a:lnTo>
                      <a:pt x="4864" y="2341"/>
                    </a:lnTo>
                    <a:lnTo>
                      <a:pt x="4924" y="2310"/>
                    </a:lnTo>
                    <a:lnTo>
                      <a:pt x="5137" y="2189"/>
                    </a:lnTo>
                    <a:lnTo>
                      <a:pt x="5289" y="2128"/>
                    </a:lnTo>
                    <a:lnTo>
                      <a:pt x="89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8" name="Google Shape;16088;p22"/>
              <p:cNvSpPr/>
              <p:nvPr/>
            </p:nvSpPr>
            <p:spPr>
              <a:xfrm>
                <a:off x="-2192775" y="13726175"/>
                <a:ext cx="36500" cy="63850"/>
              </a:xfrm>
              <a:custGeom>
                <a:avLst/>
                <a:gdLst/>
                <a:ahLst/>
                <a:cxnLst/>
                <a:rect l="l" t="t" r="r" b="b"/>
                <a:pathLst>
                  <a:path w="1460" h="2554" extrusionOk="0">
                    <a:moveTo>
                      <a:pt x="0" y="0"/>
                    </a:moveTo>
                    <a:lnTo>
                      <a:pt x="1459" y="255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9" name="Google Shape;16089;p22"/>
              <p:cNvSpPr/>
              <p:nvPr/>
            </p:nvSpPr>
            <p:spPr>
              <a:xfrm>
                <a:off x="-2156300" y="13790000"/>
                <a:ext cx="72975" cy="25"/>
              </a:xfrm>
              <a:custGeom>
                <a:avLst/>
                <a:gdLst/>
                <a:ahLst/>
                <a:cxnLst/>
                <a:rect l="l" t="t" r="r" b="b"/>
                <a:pathLst>
                  <a:path w="2919" h="1" extrusionOk="0">
                    <a:moveTo>
                      <a:pt x="0" y="1"/>
                    </a:moveTo>
                    <a:lnTo>
                      <a:pt x="2918" y="1"/>
                    </a:lnTo>
                    <a:lnTo>
                      <a:pt x="2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0" name="Google Shape;16090;p22"/>
              <p:cNvSpPr/>
              <p:nvPr/>
            </p:nvSpPr>
            <p:spPr>
              <a:xfrm>
                <a:off x="-2201150" y="13720100"/>
                <a:ext cx="44875" cy="152000"/>
              </a:xfrm>
              <a:custGeom>
                <a:avLst/>
                <a:gdLst/>
                <a:ahLst/>
                <a:cxnLst/>
                <a:rect l="l" t="t" r="r" b="b"/>
                <a:pathLst>
                  <a:path w="1795" h="6080" extrusionOk="0">
                    <a:moveTo>
                      <a:pt x="1" y="0"/>
                    </a:moveTo>
                    <a:lnTo>
                      <a:pt x="1" y="61"/>
                    </a:lnTo>
                    <a:lnTo>
                      <a:pt x="1" y="91"/>
                    </a:lnTo>
                    <a:lnTo>
                      <a:pt x="1" y="365"/>
                    </a:lnTo>
                    <a:lnTo>
                      <a:pt x="1" y="5441"/>
                    </a:lnTo>
                    <a:lnTo>
                      <a:pt x="1" y="5684"/>
                    </a:lnTo>
                    <a:lnTo>
                      <a:pt x="1" y="5715"/>
                    </a:lnTo>
                    <a:lnTo>
                      <a:pt x="1" y="5775"/>
                    </a:lnTo>
                    <a:lnTo>
                      <a:pt x="1" y="5836"/>
                    </a:lnTo>
                    <a:lnTo>
                      <a:pt x="1" y="5897"/>
                    </a:lnTo>
                    <a:lnTo>
                      <a:pt x="1" y="6079"/>
                    </a:lnTo>
                    <a:lnTo>
                      <a:pt x="122" y="5897"/>
                    </a:lnTo>
                    <a:lnTo>
                      <a:pt x="183" y="5715"/>
                    </a:lnTo>
                    <a:lnTo>
                      <a:pt x="335" y="5532"/>
                    </a:lnTo>
                    <a:lnTo>
                      <a:pt x="1794" y="2979"/>
                    </a:lnTo>
                    <a:lnTo>
                      <a:pt x="1703" y="2979"/>
                    </a:lnTo>
                    <a:lnTo>
                      <a:pt x="1642" y="2888"/>
                    </a:lnTo>
                    <a:lnTo>
                      <a:pt x="153" y="5441"/>
                    </a:lnTo>
                    <a:lnTo>
                      <a:pt x="153" y="365"/>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1" name="Google Shape;16091;p22"/>
              <p:cNvSpPr/>
              <p:nvPr/>
            </p:nvSpPr>
            <p:spPr>
              <a:xfrm>
                <a:off x="-2201150" y="13711725"/>
                <a:ext cx="3825" cy="6875"/>
              </a:xfrm>
              <a:custGeom>
                <a:avLst/>
                <a:gdLst/>
                <a:ahLst/>
                <a:cxnLst/>
                <a:rect l="l" t="t" r="r" b="b"/>
                <a:pathLst>
                  <a:path w="153" h="275" extrusionOk="0">
                    <a:moveTo>
                      <a:pt x="1" y="1"/>
                    </a:moveTo>
                    <a:lnTo>
                      <a:pt x="1" y="183"/>
                    </a:lnTo>
                    <a:lnTo>
                      <a:pt x="153" y="274"/>
                    </a:lnTo>
                    <a:lnTo>
                      <a:pt x="122" y="244"/>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2" name="Google Shape;16092;p22"/>
              <p:cNvSpPr/>
              <p:nvPr/>
            </p:nvSpPr>
            <p:spPr>
              <a:xfrm>
                <a:off x="-2066650" y="13794575"/>
                <a:ext cx="73750" cy="0"/>
              </a:xfrm>
              <a:custGeom>
                <a:avLst/>
                <a:gdLst/>
                <a:ahLst/>
                <a:cxnLst/>
                <a:rect l="l" t="t" r="r" b="b"/>
                <a:pathLst>
                  <a:path w="2950" extrusionOk="0">
                    <a:moveTo>
                      <a:pt x="2949" y="0"/>
                    </a:moveTo>
                    <a:lnTo>
                      <a:pt x="1" y="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3" name="Google Shape;16093;p22"/>
              <p:cNvSpPr/>
              <p:nvPr/>
            </p:nvSpPr>
            <p:spPr>
              <a:xfrm>
                <a:off x="-1992925" y="13794575"/>
                <a:ext cx="36500" cy="63850"/>
              </a:xfrm>
              <a:custGeom>
                <a:avLst/>
                <a:gdLst/>
                <a:ahLst/>
                <a:cxnLst/>
                <a:rect l="l" t="t" r="r" b="b"/>
                <a:pathLst>
                  <a:path w="1460" h="2554" extrusionOk="0">
                    <a:moveTo>
                      <a:pt x="1459" y="2553"/>
                    </a:move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4" name="Google Shape;16094;p22"/>
              <p:cNvSpPr/>
              <p:nvPr/>
            </p:nvSpPr>
            <p:spPr>
              <a:xfrm>
                <a:off x="-2066650" y="13790000"/>
                <a:ext cx="73750" cy="25"/>
              </a:xfrm>
              <a:custGeom>
                <a:avLst/>
                <a:gdLst/>
                <a:ahLst/>
                <a:cxnLst/>
                <a:rect l="l" t="t" r="r" b="b"/>
                <a:pathLst>
                  <a:path w="2950" h="1" extrusionOk="0">
                    <a:moveTo>
                      <a:pt x="1" y="1"/>
                    </a:moveTo>
                    <a:lnTo>
                      <a:pt x="29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5" name="Google Shape;16095;p22"/>
              <p:cNvSpPr/>
              <p:nvPr/>
            </p:nvSpPr>
            <p:spPr>
              <a:xfrm>
                <a:off x="-1969375" y="13729225"/>
                <a:ext cx="16750" cy="28125"/>
              </a:xfrm>
              <a:custGeom>
                <a:avLst/>
                <a:gdLst/>
                <a:ahLst/>
                <a:cxnLst/>
                <a:rect l="l" t="t" r="r" b="b"/>
                <a:pathLst>
                  <a:path w="670" h="1125" extrusionOk="0">
                    <a:moveTo>
                      <a:pt x="669" y="0"/>
                    </a:moveTo>
                    <a:lnTo>
                      <a:pt x="669" y="0"/>
                    </a:lnTo>
                    <a:lnTo>
                      <a:pt x="0" y="112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6" name="Google Shape;16096;p22"/>
              <p:cNvSpPr/>
              <p:nvPr/>
            </p:nvSpPr>
            <p:spPr>
              <a:xfrm>
                <a:off x="-1989125" y="13792275"/>
                <a:ext cx="22825" cy="39550"/>
              </a:xfrm>
              <a:custGeom>
                <a:avLst/>
                <a:gdLst/>
                <a:ahLst/>
                <a:cxnLst/>
                <a:rect l="l" t="t" r="r" b="b"/>
                <a:pathLst>
                  <a:path w="913" h="1582" extrusionOk="0">
                    <a:moveTo>
                      <a:pt x="0" y="1"/>
                    </a:moveTo>
                    <a:lnTo>
                      <a:pt x="912" y="158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7" name="Google Shape;16097;p22"/>
              <p:cNvSpPr/>
              <p:nvPr/>
            </p:nvSpPr>
            <p:spPr>
              <a:xfrm>
                <a:off x="-1992925" y="13726175"/>
                <a:ext cx="36500" cy="63850"/>
              </a:xfrm>
              <a:custGeom>
                <a:avLst/>
                <a:gdLst/>
                <a:ahLst/>
                <a:cxnLst/>
                <a:rect l="l" t="t" r="r" b="b"/>
                <a:pathLst>
                  <a:path w="1460" h="2554" extrusionOk="0">
                    <a:moveTo>
                      <a:pt x="1459" y="0"/>
                    </a:moveTo>
                    <a:lnTo>
                      <a:pt x="1459" y="0"/>
                    </a:lnTo>
                    <a:lnTo>
                      <a:pt x="0" y="255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8" name="Google Shape;16098;p22"/>
              <p:cNvSpPr/>
              <p:nvPr/>
            </p:nvSpPr>
            <p:spPr>
              <a:xfrm>
                <a:off x="-2204950" y="13714025"/>
                <a:ext cx="129975" cy="80550"/>
              </a:xfrm>
              <a:custGeom>
                <a:avLst/>
                <a:gdLst/>
                <a:ahLst/>
                <a:cxnLst/>
                <a:rect l="l" t="t" r="r" b="b"/>
                <a:pathLst>
                  <a:path w="5199" h="3222" extrusionOk="0">
                    <a:moveTo>
                      <a:pt x="1" y="0"/>
                    </a:moveTo>
                    <a:lnTo>
                      <a:pt x="122" y="213"/>
                    </a:lnTo>
                    <a:lnTo>
                      <a:pt x="122" y="243"/>
                    </a:lnTo>
                    <a:lnTo>
                      <a:pt x="153" y="243"/>
                    </a:lnTo>
                    <a:lnTo>
                      <a:pt x="305" y="608"/>
                    </a:lnTo>
                    <a:lnTo>
                      <a:pt x="1794" y="3131"/>
                    </a:lnTo>
                    <a:lnTo>
                      <a:pt x="1855" y="3222"/>
                    </a:lnTo>
                    <a:lnTo>
                      <a:pt x="4864" y="3222"/>
                    </a:lnTo>
                    <a:lnTo>
                      <a:pt x="5016" y="3131"/>
                    </a:lnTo>
                    <a:lnTo>
                      <a:pt x="4864" y="3040"/>
                    </a:lnTo>
                    <a:lnTo>
                      <a:pt x="1946" y="3040"/>
                    </a:lnTo>
                    <a:lnTo>
                      <a:pt x="487" y="486"/>
                    </a:lnTo>
                    <a:lnTo>
                      <a:pt x="4864" y="3040"/>
                    </a:lnTo>
                    <a:lnTo>
                      <a:pt x="5198" y="3040"/>
                    </a:lnTo>
                    <a:lnTo>
                      <a:pt x="5138" y="2948"/>
                    </a:lnTo>
                    <a:lnTo>
                      <a:pt x="4986" y="2888"/>
                    </a:lnTo>
                    <a:lnTo>
                      <a:pt x="578" y="334"/>
                    </a:lnTo>
                    <a:lnTo>
                      <a:pt x="426" y="243"/>
                    </a:lnTo>
                    <a:lnTo>
                      <a:pt x="305" y="182"/>
                    </a:lnTo>
                    <a:lnTo>
                      <a:pt x="153" y="9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9" name="Google Shape;16099;p22"/>
              <p:cNvSpPr/>
              <p:nvPr/>
            </p:nvSpPr>
            <p:spPr>
              <a:xfrm>
                <a:off x="-2075000" y="13792275"/>
                <a:ext cx="122375" cy="72225"/>
              </a:xfrm>
              <a:custGeom>
                <a:avLst/>
                <a:gdLst/>
                <a:ahLst/>
                <a:cxnLst/>
                <a:rect l="l" t="t" r="r" b="b"/>
                <a:pathLst>
                  <a:path w="4895" h="2889" extrusionOk="0">
                    <a:moveTo>
                      <a:pt x="3435" y="1"/>
                    </a:moveTo>
                    <a:lnTo>
                      <a:pt x="3374" y="92"/>
                    </a:lnTo>
                    <a:lnTo>
                      <a:pt x="3283" y="92"/>
                    </a:lnTo>
                    <a:lnTo>
                      <a:pt x="4742" y="2645"/>
                    </a:lnTo>
                    <a:lnTo>
                      <a:pt x="335" y="92"/>
                    </a:lnTo>
                    <a:lnTo>
                      <a:pt x="0" y="92"/>
                    </a:lnTo>
                    <a:lnTo>
                      <a:pt x="92" y="122"/>
                    </a:lnTo>
                    <a:lnTo>
                      <a:pt x="152" y="153"/>
                    </a:lnTo>
                    <a:lnTo>
                      <a:pt x="304" y="244"/>
                    </a:lnTo>
                    <a:lnTo>
                      <a:pt x="4347" y="2554"/>
                    </a:lnTo>
                    <a:lnTo>
                      <a:pt x="4864" y="2858"/>
                    </a:lnTo>
                    <a:lnTo>
                      <a:pt x="4894" y="2888"/>
                    </a:lnTo>
                    <a:lnTo>
                      <a:pt x="4894" y="2888"/>
                    </a:lnTo>
                    <a:lnTo>
                      <a:pt x="4833" y="2797"/>
                    </a:lnTo>
                    <a:lnTo>
                      <a:pt x="4894" y="2797"/>
                    </a:lnTo>
                    <a:lnTo>
                      <a:pt x="4894" y="2554"/>
                    </a:lnTo>
                    <a:lnTo>
                      <a:pt x="4347" y="1581"/>
                    </a:lnTo>
                    <a:lnTo>
                      <a:pt x="34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0" name="Google Shape;16100;p22"/>
              <p:cNvSpPr/>
              <p:nvPr/>
            </p:nvSpPr>
            <p:spPr>
              <a:xfrm>
                <a:off x="-2083350" y="13790000"/>
                <a:ext cx="8375" cy="2300"/>
              </a:xfrm>
              <a:custGeom>
                <a:avLst/>
                <a:gdLst/>
                <a:ahLst/>
                <a:cxnLst/>
                <a:rect l="l" t="t" r="r" b="b"/>
                <a:pathLst>
                  <a:path w="335" h="92" extrusionOk="0">
                    <a:moveTo>
                      <a:pt x="0" y="1"/>
                    </a:moveTo>
                    <a:lnTo>
                      <a:pt x="152" y="92"/>
                    </a:lnTo>
                    <a:lnTo>
                      <a:pt x="3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1" name="Google Shape;16101;p22"/>
              <p:cNvSpPr/>
              <p:nvPr/>
            </p:nvSpPr>
            <p:spPr>
              <a:xfrm>
                <a:off x="-2084125" y="13720100"/>
                <a:ext cx="131500" cy="74475"/>
              </a:xfrm>
              <a:custGeom>
                <a:avLst/>
                <a:gdLst/>
                <a:ahLst/>
                <a:cxnLst/>
                <a:rect l="l" t="t" r="r" b="b"/>
                <a:pathLst>
                  <a:path w="5260" h="2979" extrusionOk="0">
                    <a:moveTo>
                      <a:pt x="5107" y="243"/>
                    </a:moveTo>
                    <a:lnTo>
                      <a:pt x="3648" y="2797"/>
                    </a:lnTo>
                    <a:lnTo>
                      <a:pt x="700" y="2797"/>
                    </a:lnTo>
                    <a:lnTo>
                      <a:pt x="3375" y="1277"/>
                    </a:lnTo>
                    <a:lnTo>
                      <a:pt x="5107" y="243"/>
                    </a:lnTo>
                    <a:close/>
                    <a:moveTo>
                      <a:pt x="5198" y="0"/>
                    </a:moveTo>
                    <a:lnTo>
                      <a:pt x="5138" y="61"/>
                    </a:lnTo>
                    <a:lnTo>
                      <a:pt x="4986" y="122"/>
                    </a:lnTo>
                    <a:lnTo>
                      <a:pt x="578" y="2675"/>
                    </a:lnTo>
                    <a:lnTo>
                      <a:pt x="426" y="2736"/>
                    </a:lnTo>
                    <a:lnTo>
                      <a:pt x="335" y="2797"/>
                    </a:lnTo>
                    <a:lnTo>
                      <a:pt x="305" y="2797"/>
                    </a:lnTo>
                    <a:lnTo>
                      <a:pt x="153" y="2857"/>
                    </a:lnTo>
                    <a:lnTo>
                      <a:pt x="1" y="2949"/>
                    </a:lnTo>
                    <a:lnTo>
                      <a:pt x="305" y="2949"/>
                    </a:lnTo>
                    <a:lnTo>
                      <a:pt x="3709" y="2979"/>
                    </a:lnTo>
                    <a:lnTo>
                      <a:pt x="3739" y="2979"/>
                    </a:lnTo>
                    <a:lnTo>
                      <a:pt x="3800" y="2888"/>
                    </a:lnTo>
                    <a:lnTo>
                      <a:pt x="4590" y="1490"/>
                    </a:lnTo>
                    <a:lnTo>
                      <a:pt x="5259" y="365"/>
                    </a:lnTo>
                    <a:lnTo>
                      <a:pt x="5259" y="122"/>
                    </a:lnTo>
                    <a:lnTo>
                      <a:pt x="5198" y="122"/>
                    </a:lnTo>
                    <a:lnTo>
                      <a:pt x="5229" y="61"/>
                    </a:lnTo>
                    <a:lnTo>
                      <a:pt x="51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2" name="Google Shape;16102;p22"/>
              <p:cNvSpPr/>
              <p:nvPr/>
            </p:nvSpPr>
            <p:spPr>
              <a:xfrm>
                <a:off x="-1823475" y="13796075"/>
                <a:ext cx="41050" cy="131500"/>
              </a:xfrm>
              <a:custGeom>
                <a:avLst/>
                <a:gdLst/>
                <a:ahLst/>
                <a:cxnLst/>
                <a:rect l="l" t="t" r="r" b="b"/>
                <a:pathLst>
                  <a:path w="1642" h="5260" extrusionOk="0">
                    <a:moveTo>
                      <a:pt x="0" y="1"/>
                    </a:moveTo>
                    <a:lnTo>
                      <a:pt x="0" y="153"/>
                    </a:lnTo>
                    <a:lnTo>
                      <a:pt x="1459" y="2706"/>
                    </a:lnTo>
                    <a:lnTo>
                      <a:pt x="0" y="5259"/>
                    </a:lnTo>
                    <a:lnTo>
                      <a:pt x="1520" y="2645"/>
                    </a:lnTo>
                    <a:lnTo>
                      <a:pt x="1642" y="264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3" name="Google Shape;16103;p22"/>
              <p:cNvSpPr/>
              <p:nvPr/>
            </p:nvSpPr>
            <p:spPr>
              <a:xfrm>
                <a:off x="-1867550" y="13796075"/>
                <a:ext cx="39550" cy="131500"/>
              </a:xfrm>
              <a:custGeom>
                <a:avLst/>
                <a:gdLst/>
                <a:ahLst/>
                <a:cxnLst/>
                <a:rect l="l" t="t" r="r" b="b"/>
                <a:pathLst>
                  <a:path w="1582" h="5260" extrusionOk="0">
                    <a:moveTo>
                      <a:pt x="1581" y="1"/>
                    </a:moveTo>
                    <a:lnTo>
                      <a:pt x="1429" y="92"/>
                    </a:lnTo>
                    <a:lnTo>
                      <a:pt x="1" y="2645"/>
                    </a:lnTo>
                    <a:lnTo>
                      <a:pt x="61" y="2645"/>
                    </a:lnTo>
                    <a:lnTo>
                      <a:pt x="1581" y="5259"/>
                    </a:lnTo>
                    <a:lnTo>
                      <a:pt x="152" y="2706"/>
                    </a:lnTo>
                    <a:lnTo>
                      <a:pt x="1581" y="153"/>
                    </a:lnTo>
                    <a:lnTo>
                      <a:pt x="15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4" name="Google Shape;16104;p22"/>
              <p:cNvSpPr/>
              <p:nvPr/>
            </p:nvSpPr>
            <p:spPr>
              <a:xfrm>
                <a:off x="-1823475" y="13944250"/>
                <a:ext cx="41050" cy="131500"/>
              </a:xfrm>
              <a:custGeom>
                <a:avLst/>
                <a:gdLst/>
                <a:ahLst/>
                <a:cxnLst/>
                <a:rect l="l" t="t" r="r" b="b"/>
                <a:pathLst>
                  <a:path w="1642" h="5260" extrusionOk="0">
                    <a:moveTo>
                      <a:pt x="0" y="1"/>
                    </a:moveTo>
                    <a:lnTo>
                      <a:pt x="1459" y="2554"/>
                    </a:lnTo>
                    <a:lnTo>
                      <a:pt x="0" y="5107"/>
                    </a:lnTo>
                    <a:lnTo>
                      <a:pt x="0" y="5259"/>
                    </a:lnTo>
                    <a:lnTo>
                      <a:pt x="152" y="5168"/>
                    </a:lnTo>
                    <a:lnTo>
                      <a:pt x="1642" y="2645"/>
                    </a:lnTo>
                    <a:lnTo>
                      <a:pt x="1520" y="264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5" name="Google Shape;16105;p22"/>
              <p:cNvSpPr/>
              <p:nvPr/>
            </p:nvSpPr>
            <p:spPr>
              <a:xfrm>
                <a:off x="-1867550" y="13944250"/>
                <a:ext cx="39550" cy="131500"/>
              </a:xfrm>
              <a:custGeom>
                <a:avLst/>
                <a:gdLst/>
                <a:ahLst/>
                <a:cxnLst/>
                <a:rect l="l" t="t" r="r" b="b"/>
                <a:pathLst>
                  <a:path w="1582" h="5260" extrusionOk="0">
                    <a:moveTo>
                      <a:pt x="1581" y="1"/>
                    </a:moveTo>
                    <a:lnTo>
                      <a:pt x="61" y="2645"/>
                    </a:lnTo>
                    <a:lnTo>
                      <a:pt x="1" y="2645"/>
                    </a:lnTo>
                    <a:lnTo>
                      <a:pt x="1429" y="5168"/>
                    </a:lnTo>
                    <a:lnTo>
                      <a:pt x="1581" y="5259"/>
                    </a:lnTo>
                    <a:lnTo>
                      <a:pt x="1581" y="5107"/>
                    </a:lnTo>
                    <a:lnTo>
                      <a:pt x="152" y="2554"/>
                    </a:lnTo>
                    <a:lnTo>
                      <a:pt x="15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6" name="Google Shape;16106;p22"/>
              <p:cNvSpPr/>
              <p:nvPr/>
            </p:nvSpPr>
            <p:spPr>
              <a:xfrm>
                <a:off x="-1947350" y="13867525"/>
                <a:ext cx="114025" cy="68400"/>
              </a:xfrm>
              <a:custGeom>
                <a:avLst/>
                <a:gdLst/>
                <a:ahLst/>
                <a:cxnLst/>
                <a:rect l="l" t="t" r="r" b="b"/>
                <a:pathLst>
                  <a:path w="4561" h="2736" extrusionOk="0">
                    <a:moveTo>
                      <a:pt x="1" y="0"/>
                    </a:moveTo>
                    <a:lnTo>
                      <a:pt x="1" y="182"/>
                    </a:lnTo>
                    <a:lnTo>
                      <a:pt x="1460" y="2736"/>
                    </a:lnTo>
                    <a:lnTo>
                      <a:pt x="1521" y="2675"/>
                    </a:lnTo>
                    <a:lnTo>
                      <a:pt x="4560" y="2675"/>
                    </a:lnTo>
                    <a:lnTo>
                      <a:pt x="1612" y="2614"/>
                    </a:lnTo>
                    <a:lnTo>
                      <a:pt x="153" y="1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7" name="Google Shape;16107;p22"/>
              <p:cNvSpPr/>
              <p:nvPr/>
            </p:nvSpPr>
            <p:spPr>
              <a:xfrm>
                <a:off x="-1954175" y="13862200"/>
                <a:ext cx="1550" cy="2300"/>
              </a:xfrm>
              <a:custGeom>
                <a:avLst/>
                <a:gdLst/>
                <a:ahLst/>
                <a:cxnLst/>
                <a:rect l="l" t="t" r="r" b="b"/>
                <a:pathLst>
                  <a:path w="62" h="92" extrusionOk="0">
                    <a:moveTo>
                      <a:pt x="0" y="0"/>
                    </a:moveTo>
                    <a:lnTo>
                      <a:pt x="61" y="91"/>
                    </a:lnTo>
                    <a:lnTo>
                      <a:pt x="61"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8" name="Google Shape;16108;p22"/>
              <p:cNvSpPr/>
              <p:nvPr/>
            </p:nvSpPr>
            <p:spPr>
              <a:xfrm>
                <a:off x="-1945825" y="13862200"/>
                <a:ext cx="117825" cy="69925"/>
              </a:xfrm>
              <a:custGeom>
                <a:avLst/>
                <a:gdLst/>
                <a:ahLst/>
                <a:cxnLst/>
                <a:rect l="l" t="t" r="r" b="b"/>
                <a:pathLst>
                  <a:path w="4713" h="2797" extrusionOk="0">
                    <a:moveTo>
                      <a:pt x="153" y="0"/>
                    </a:moveTo>
                    <a:lnTo>
                      <a:pt x="1" y="61"/>
                    </a:lnTo>
                    <a:lnTo>
                      <a:pt x="153" y="183"/>
                    </a:lnTo>
                    <a:lnTo>
                      <a:pt x="3071" y="183"/>
                    </a:lnTo>
                    <a:lnTo>
                      <a:pt x="4560" y="2736"/>
                    </a:lnTo>
                    <a:lnTo>
                      <a:pt x="4712" y="2797"/>
                    </a:lnTo>
                    <a:lnTo>
                      <a:pt x="4712" y="2614"/>
                    </a:lnTo>
                    <a:lnTo>
                      <a:pt x="31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9" name="Google Shape;16109;p22"/>
              <p:cNvSpPr/>
              <p:nvPr/>
            </p:nvSpPr>
            <p:spPr>
              <a:xfrm>
                <a:off x="-1816625" y="13935900"/>
                <a:ext cx="113225" cy="68425"/>
              </a:xfrm>
              <a:custGeom>
                <a:avLst/>
                <a:gdLst/>
                <a:ahLst/>
                <a:cxnLst/>
                <a:rect l="l" t="t" r="r" b="b"/>
                <a:pathLst>
                  <a:path w="4529" h="2737" extrusionOk="0">
                    <a:moveTo>
                      <a:pt x="3070" y="1"/>
                    </a:moveTo>
                    <a:lnTo>
                      <a:pt x="3009" y="92"/>
                    </a:lnTo>
                    <a:lnTo>
                      <a:pt x="0" y="92"/>
                    </a:lnTo>
                    <a:lnTo>
                      <a:pt x="2918" y="122"/>
                    </a:lnTo>
                    <a:lnTo>
                      <a:pt x="4377" y="2615"/>
                    </a:lnTo>
                    <a:lnTo>
                      <a:pt x="4529" y="2736"/>
                    </a:lnTo>
                    <a:lnTo>
                      <a:pt x="4529" y="2554"/>
                    </a:lnTo>
                    <a:lnTo>
                      <a:pt x="30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0" name="Google Shape;16110;p22"/>
              <p:cNvSpPr/>
              <p:nvPr/>
            </p:nvSpPr>
            <p:spPr>
              <a:xfrm>
                <a:off x="-1823475" y="13939700"/>
                <a:ext cx="117800" cy="70700"/>
              </a:xfrm>
              <a:custGeom>
                <a:avLst/>
                <a:gdLst/>
                <a:ahLst/>
                <a:cxnLst/>
                <a:rect l="l" t="t" r="r" b="b"/>
                <a:pathLst>
                  <a:path w="4712" h="2828" extrusionOk="0">
                    <a:moveTo>
                      <a:pt x="0" y="1"/>
                    </a:moveTo>
                    <a:lnTo>
                      <a:pt x="0" y="183"/>
                    </a:lnTo>
                    <a:lnTo>
                      <a:pt x="1520" y="2827"/>
                    </a:lnTo>
                    <a:lnTo>
                      <a:pt x="4560" y="2827"/>
                    </a:lnTo>
                    <a:lnTo>
                      <a:pt x="4712" y="2736"/>
                    </a:lnTo>
                    <a:lnTo>
                      <a:pt x="4560" y="2615"/>
                    </a:lnTo>
                    <a:lnTo>
                      <a:pt x="1642" y="261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1" name="Google Shape;16111;p22"/>
              <p:cNvSpPr/>
              <p:nvPr/>
            </p:nvSpPr>
            <p:spPr>
              <a:xfrm>
                <a:off x="-1945825" y="13939700"/>
                <a:ext cx="117825" cy="70700"/>
              </a:xfrm>
              <a:custGeom>
                <a:avLst/>
                <a:gdLst/>
                <a:ahLst/>
                <a:cxnLst/>
                <a:rect l="l" t="t" r="r" b="b"/>
                <a:pathLst>
                  <a:path w="4713" h="2828" extrusionOk="0">
                    <a:moveTo>
                      <a:pt x="4712" y="1"/>
                    </a:moveTo>
                    <a:lnTo>
                      <a:pt x="4560" y="122"/>
                    </a:lnTo>
                    <a:lnTo>
                      <a:pt x="3071" y="2615"/>
                    </a:lnTo>
                    <a:lnTo>
                      <a:pt x="153" y="2615"/>
                    </a:lnTo>
                    <a:lnTo>
                      <a:pt x="1" y="2736"/>
                    </a:lnTo>
                    <a:lnTo>
                      <a:pt x="153" y="2827"/>
                    </a:lnTo>
                    <a:lnTo>
                      <a:pt x="3192" y="2827"/>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2" name="Google Shape;16112;p22"/>
              <p:cNvSpPr/>
              <p:nvPr/>
            </p:nvSpPr>
            <p:spPr>
              <a:xfrm>
                <a:off x="-1947350" y="13934375"/>
                <a:ext cx="117825" cy="69950"/>
              </a:xfrm>
              <a:custGeom>
                <a:avLst/>
                <a:gdLst/>
                <a:ahLst/>
                <a:cxnLst/>
                <a:rect l="l" t="t" r="r" b="b"/>
                <a:pathLst>
                  <a:path w="4713" h="2798" extrusionOk="0">
                    <a:moveTo>
                      <a:pt x="1521" y="1"/>
                    </a:moveTo>
                    <a:lnTo>
                      <a:pt x="1460" y="62"/>
                    </a:lnTo>
                    <a:lnTo>
                      <a:pt x="1" y="2615"/>
                    </a:lnTo>
                    <a:lnTo>
                      <a:pt x="1" y="2797"/>
                    </a:lnTo>
                    <a:lnTo>
                      <a:pt x="153" y="2676"/>
                    </a:lnTo>
                    <a:lnTo>
                      <a:pt x="1612" y="183"/>
                    </a:lnTo>
                    <a:lnTo>
                      <a:pt x="4560" y="153"/>
                    </a:lnTo>
                    <a:lnTo>
                      <a:pt x="4712" y="6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3" name="Google Shape;16113;p22"/>
              <p:cNvSpPr/>
              <p:nvPr/>
            </p:nvSpPr>
            <p:spPr>
              <a:xfrm>
                <a:off x="-1823475" y="13862200"/>
                <a:ext cx="117800" cy="69925"/>
              </a:xfrm>
              <a:custGeom>
                <a:avLst/>
                <a:gdLst/>
                <a:ahLst/>
                <a:cxnLst/>
                <a:rect l="l" t="t" r="r" b="b"/>
                <a:pathLst>
                  <a:path w="4712" h="2797" extrusionOk="0">
                    <a:moveTo>
                      <a:pt x="1520" y="0"/>
                    </a:moveTo>
                    <a:lnTo>
                      <a:pt x="0" y="2614"/>
                    </a:lnTo>
                    <a:lnTo>
                      <a:pt x="0" y="2797"/>
                    </a:lnTo>
                    <a:lnTo>
                      <a:pt x="152" y="2736"/>
                    </a:lnTo>
                    <a:lnTo>
                      <a:pt x="1642" y="183"/>
                    </a:lnTo>
                    <a:lnTo>
                      <a:pt x="4560" y="183"/>
                    </a:lnTo>
                    <a:lnTo>
                      <a:pt x="4712" y="61"/>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4" name="Google Shape;16114;p22"/>
              <p:cNvSpPr/>
              <p:nvPr/>
            </p:nvSpPr>
            <p:spPr>
              <a:xfrm>
                <a:off x="-1821200" y="13867525"/>
                <a:ext cx="117800" cy="70675"/>
              </a:xfrm>
              <a:custGeom>
                <a:avLst/>
                <a:gdLst/>
                <a:ahLst/>
                <a:cxnLst/>
                <a:rect l="l" t="t" r="r" b="b"/>
                <a:pathLst>
                  <a:path w="4712" h="2827" extrusionOk="0">
                    <a:moveTo>
                      <a:pt x="4712" y="0"/>
                    </a:moveTo>
                    <a:lnTo>
                      <a:pt x="4560" y="122"/>
                    </a:lnTo>
                    <a:lnTo>
                      <a:pt x="3101" y="2614"/>
                    </a:lnTo>
                    <a:lnTo>
                      <a:pt x="153" y="2675"/>
                    </a:lnTo>
                    <a:lnTo>
                      <a:pt x="1" y="2736"/>
                    </a:lnTo>
                    <a:lnTo>
                      <a:pt x="153" y="2827"/>
                    </a:lnTo>
                    <a:lnTo>
                      <a:pt x="3192" y="2827"/>
                    </a:lnTo>
                    <a:lnTo>
                      <a:pt x="3253" y="2736"/>
                    </a:lnTo>
                    <a:lnTo>
                      <a:pt x="4712" y="18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5" name="Google Shape;16115;p22"/>
              <p:cNvSpPr/>
              <p:nvPr/>
            </p:nvSpPr>
            <p:spPr>
              <a:xfrm>
                <a:off x="-1744450" y="13841675"/>
                <a:ext cx="38775" cy="22050"/>
              </a:xfrm>
              <a:custGeom>
                <a:avLst/>
                <a:gdLst/>
                <a:ahLst/>
                <a:cxnLst/>
                <a:rect l="l" t="t" r="r" b="b"/>
                <a:pathLst>
                  <a:path w="1551" h="882" extrusionOk="0">
                    <a:moveTo>
                      <a:pt x="1" y="1"/>
                    </a:moveTo>
                    <a:lnTo>
                      <a:pt x="1399" y="821"/>
                    </a:lnTo>
                    <a:lnTo>
                      <a:pt x="1551" y="882"/>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6" name="Google Shape;16116;p22"/>
              <p:cNvSpPr/>
              <p:nvPr/>
            </p:nvSpPr>
            <p:spPr>
              <a:xfrm>
                <a:off x="-1945825" y="14008100"/>
                <a:ext cx="117825" cy="68400"/>
              </a:xfrm>
              <a:custGeom>
                <a:avLst/>
                <a:gdLst/>
                <a:ahLst/>
                <a:cxnLst/>
                <a:rect l="l" t="t" r="r" b="b"/>
                <a:pathLst>
                  <a:path w="4713" h="2736" extrusionOk="0">
                    <a:moveTo>
                      <a:pt x="1" y="0"/>
                    </a:moveTo>
                    <a:lnTo>
                      <a:pt x="153" y="91"/>
                    </a:lnTo>
                    <a:lnTo>
                      <a:pt x="510" y="296"/>
                    </a:lnTo>
                    <a:lnTo>
                      <a:pt x="510" y="296"/>
                    </a:lnTo>
                    <a:lnTo>
                      <a:pt x="1" y="0"/>
                    </a:lnTo>
                    <a:close/>
                    <a:moveTo>
                      <a:pt x="510" y="296"/>
                    </a:moveTo>
                    <a:lnTo>
                      <a:pt x="4712" y="2736"/>
                    </a:lnTo>
                    <a:lnTo>
                      <a:pt x="4712" y="2705"/>
                    </a:lnTo>
                    <a:lnTo>
                      <a:pt x="4560" y="2614"/>
                    </a:lnTo>
                    <a:lnTo>
                      <a:pt x="510" y="2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7" name="Google Shape;16117;p22"/>
              <p:cNvSpPr/>
              <p:nvPr/>
            </p:nvSpPr>
            <p:spPr>
              <a:xfrm>
                <a:off x="-1946575" y="13794575"/>
                <a:ext cx="118575" cy="69150"/>
              </a:xfrm>
              <a:custGeom>
                <a:avLst/>
                <a:gdLst/>
                <a:ahLst/>
                <a:cxnLst/>
                <a:rect l="l" t="t" r="r" b="b"/>
                <a:pathLst>
                  <a:path w="4743" h="2766" extrusionOk="0">
                    <a:moveTo>
                      <a:pt x="4529" y="0"/>
                    </a:moveTo>
                    <a:lnTo>
                      <a:pt x="122" y="2553"/>
                    </a:lnTo>
                    <a:lnTo>
                      <a:pt x="0" y="2736"/>
                    </a:lnTo>
                    <a:lnTo>
                      <a:pt x="31" y="2766"/>
                    </a:lnTo>
                    <a:lnTo>
                      <a:pt x="183" y="2705"/>
                    </a:lnTo>
                    <a:lnTo>
                      <a:pt x="4590" y="152"/>
                    </a:lnTo>
                    <a:lnTo>
                      <a:pt x="4742" y="61"/>
                    </a:lnTo>
                    <a:lnTo>
                      <a:pt x="47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8" name="Google Shape;16118;p22"/>
              <p:cNvSpPr/>
              <p:nvPr/>
            </p:nvSpPr>
            <p:spPr>
              <a:xfrm>
                <a:off x="-1823475" y="14008100"/>
                <a:ext cx="117800" cy="68400"/>
              </a:xfrm>
              <a:custGeom>
                <a:avLst/>
                <a:gdLst/>
                <a:ahLst/>
                <a:cxnLst/>
                <a:rect l="l" t="t" r="r" b="b"/>
                <a:pathLst>
                  <a:path w="4712" h="2736" extrusionOk="0">
                    <a:moveTo>
                      <a:pt x="4712" y="0"/>
                    </a:moveTo>
                    <a:lnTo>
                      <a:pt x="4202" y="296"/>
                    </a:lnTo>
                    <a:lnTo>
                      <a:pt x="4202" y="296"/>
                    </a:lnTo>
                    <a:lnTo>
                      <a:pt x="4560" y="91"/>
                    </a:lnTo>
                    <a:lnTo>
                      <a:pt x="4712" y="0"/>
                    </a:lnTo>
                    <a:close/>
                    <a:moveTo>
                      <a:pt x="4202" y="296"/>
                    </a:moveTo>
                    <a:lnTo>
                      <a:pt x="152" y="2614"/>
                    </a:lnTo>
                    <a:lnTo>
                      <a:pt x="0" y="2705"/>
                    </a:lnTo>
                    <a:lnTo>
                      <a:pt x="0" y="2736"/>
                    </a:lnTo>
                    <a:lnTo>
                      <a:pt x="4202" y="2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9" name="Google Shape;16119;p22"/>
              <p:cNvSpPr/>
              <p:nvPr/>
            </p:nvSpPr>
            <p:spPr>
              <a:xfrm>
                <a:off x="-1952650" y="13867525"/>
                <a:ext cx="5325" cy="139825"/>
              </a:xfrm>
              <a:custGeom>
                <a:avLst/>
                <a:gdLst/>
                <a:ahLst/>
                <a:cxnLst/>
                <a:rect l="l" t="t" r="r" b="b"/>
                <a:pathLst>
                  <a:path w="213" h="5593" extrusionOk="0">
                    <a:moveTo>
                      <a:pt x="122" y="0"/>
                    </a:moveTo>
                    <a:lnTo>
                      <a:pt x="0" y="182"/>
                    </a:lnTo>
                    <a:lnTo>
                      <a:pt x="0" y="5289"/>
                    </a:lnTo>
                    <a:lnTo>
                      <a:pt x="0" y="5471"/>
                    </a:lnTo>
                    <a:lnTo>
                      <a:pt x="0" y="5562"/>
                    </a:lnTo>
                    <a:lnTo>
                      <a:pt x="0" y="5593"/>
                    </a:lnTo>
                    <a:lnTo>
                      <a:pt x="61" y="5562"/>
                    </a:lnTo>
                    <a:lnTo>
                      <a:pt x="91" y="5441"/>
                    </a:lnTo>
                    <a:lnTo>
                      <a:pt x="122" y="5502"/>
                    </a:lnTo>
                    <a:lnTo>
                      <a:pt x="213" y="5471"/>
                    </a:lnTo>
                    <a:lnTo>
                      <a:pt x="213" y="5289"/>
                    </a:lnTo>
                    <a:lnTo>
                      <a:pt x="213" y="182"/>
                    </a:lnTo>
                    <a:lnTo>
                      <a:pt x="2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0" name="Google Shape;16120;p22"/>
              <p:cNvSpPr/>
              <p:nvPr/>
            </p:nvSpPr>
            <p:spPr>
              <a:xfrm>
                <a:off x="-1828025" y="13794575"/>
                <a:ext cx="4575" cy="138300"/>
              </a:xfrm>
              <a:custGeom>
                <a:avLst/>
                <a:gdLst/>
                <a:ahLst/>
                <a:cxnLst/>
                <a:rect l="l" t="t" r="r" b="b"/>
                <a:pathLst>
                  <a:path w="183" h="5532" extrusionOk="0">
                    <a:moveTo>
                      <a:pt x="0" y="0"/>
                    </a:moveTo>
                    <a:lnTo>
                      <a:pt x="0" y="61"/>
                    </a:lnTo>
                    <a:lnTo>
                      <a:pt x="0" y="213"/>
                    </a:lnTo>
                    <a:lnTo>
                      <a:pt x="0" y="5319"/>
                    </a:lnTo>
                    <a:lnTo>
                      <a:pt x="0" y="5502"/>
                    </a:lnTo>
                    <a:lnTo>
                      <a:pt x="122" y="5532"/>
                    </a:lnTo>
                    <a:lnTo>
                      <a:pt x="182" y="5502"/>
                    </a:lnTo>
                    <a:lnTo>
                      <a:pt x="182" y="5319"/>
                    </a:lnTo>
                    <a:lnTo>
                      <a:pt x="182" y="213"/>
                    </a:lnTo>
                    <a:lnTo>
                      <a:pt x="182" y="61"/>
                    </a:lnTo>
                    <a:lnTo>
                      <a:pt x="122" y="30"/>
                    </a:lnTo>
                    <a:lnTo>
                      <a:pt x="122" y="61"/>
                    </a:lnTo>
                    <a:lnTo>
                      <a:pt x="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1" name="Google Shape;16121;p22"/>
              <p:cNvSpPr/>
              <p:nvPr/>
            </p:nvSpPr>
            <p:spPr>
              <a:xfrm>
                <a:off x="-1828025" y="13938950"/>
                <a:ext cx="4575" cy="138325"/>
              </a:xfrm>
              <a:custGeom>
                <a:avLst/>
                <a:gdLst/>
                <a:ahLst/>
                <a:cxnLst/>
                <a:rect l="l" t="t" r="r" b="b"/>
                <a:pathLst>
                  <a:path w="183" h="5533" extrusionOk="0">
                    <a:moveTo>
                      <a:pt x="122" y="0"/>
                    </a:moveTo>
                    <a:lnTo>
                      <a:pt x="0" y="31"/>
                    </a:lnTo>
                    <a:lnTo>
                      <a:pt x="0" y="213"/>
                    </a:lnTo>
                    <a:lnTo>
                      <a:pt x="0" y="5319"/>
                    </a:lnTo>
                    <a:lnTo>
                      <a:pt x="0" y="5471"/>
                    </a:lnTo>
                    <a:lnTo>
                      <a:pt x="0" y="5502"/>
                    </a:lnTo>
                    <a:lnTo>
                      <a:pt x="122" y="5532"/>
                    </a:lnTo>
                    <a:lnTo>
                      <a:pt x="182" y="5502"/>
                    </a:lnTo>
                    <a:lnTo>
                      <a:pt x="182" y="5471"/>
                    </a:lnTo>
                    <a:lnTo>
                      <a:pt x="182" y="5319"/>
                    </a:lnTo>
                    <a:lnTo>
                      <a:pt x="182" y="213"/>
                    </a:lnTo>
                    <a:lnTo>
                      <a:pt x="182"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2" name="Google Shape;16122;p22"/>
              <p:cNvSpPr/>
              <p:nvPr/>
            </p:nvSpPr>
            <p:spPr>
              <a:xfrm>
                <a:off x="-1825000" y="13935900"/>
                <a:ext cx="121600" cy="72225"/>
              </a:xfrm>
              <a:custGeom>
                <a:avLst/>
                <a:gdLst/>
                <a:ahLst/>
                <a:cxnLst/>
                <a:rect l="l" t="t" r="r" b="b"/>
                <a:pathLst>
                  <a:path w="4864" h="2889" extrusionOk="0">
                    <a:moveTo>
                      <a:pt x="153" y="1"/>
                    </a:moveTo>
                    <a:lnTo>
                      <a:pt x="1" y="122"/>
                    </a:lnTo>
                    <a:lnTo>
                      <a:pt x="61" y="153"/>
                    </a:lnTo>
                    <a:lnTo>
                      <a:pt x="213" y="274"/>
                    </a:lnTo>
                    <a:lnTo>
                      <a:pt x="4621" y="2767"/>
                    </a:lnTo>
                    <a:lnTo>
                      <a:pt x="4773" y="2888"/>
                    </a:lnTo>
                    <a:lnTo>
                      <a:pt x="4864" y="2858"/>
                    </a:lnTo>
                    <a:lnTo>
                      <a:pt x="4864" y="2827"/>
                    </a:lnTo>
                    <a:lnTo>
                      <a:pt x="4864" y="2736"/>
                    </a:lnTo>
                    <a:lnTo>
                      <a:pt x="4712" y="2615"/>
                    </a:lnTo>
                    <a:lnTo>
                      <a:pt x="335" y="92"/>
                    </a:lnTo>
                    <a:lnTo>
                      <a:pt x="305" y="92"/>
                    </a:lnTo>
                    <a:lnTo>
                      <a:pt x="1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3" name="Google Shape;16123;p22"/>
              <p:cNvSpPr/>
              <p:nvPr/>
            </p:nvSpPr>
            <p:spPr>
              <a:xfrm>
                <a:off x="-1949625" y="13862950"/>
                <a:ext cx="124650" cy="72975"/>
              </a:xfrm>
              <a:custGeom>
                <a:avLst/>
                <a:gdLst/>
                <a:ahLst/>
                <a:cxnLst/>
                <a:rect l="l" t="t" r="r" b="b"/>
                <a:pathLst>
                  <a:path w="4986" h="2919" extrusionOk="0">
                    <a:moveTo>
                      <a:pt x="122" y="1"/>
                    </a:moveTo>
                    <a:lnTo>
                      <a:pt x="1" y="183"/>
                    </a:lnTo>
                    <a:lnTo>
                      <a:pt x="92" y="183"/>
                    </a:lnTo>
                    <a:lnTo>
                      <a:pt x="244" y="305"/>
                    </a:lnTo>
                    <a:lnTo>
                      <a:pt x="4651" y="2858"/>
                    </a:lnTo>
                    <a:lnTo>
                      <a:pt x="4803" y="2919"/>
                    </a:lnTo>
                    <a:lnTo>
                      <a:pt x="4986" y="2797"/>
                    </a:lnTo>
                    <a:lnTo>
                      <a:pt x="4864" y="2767"/>
                    </a:lnTo>
                    <a:lnTo>
                      <a:pt x="4712" y="2706"/>
                    </a:lnTo>
                    <a:lnTo>
                      <a:pt x="305" y="153"/>
                    </a:lnTo>
                    <a:lnTo>
                      <a:pt x="153" y="31"/>
                    </a:lnTo>
                    <a:lnTo>
                      <a:pt x="1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4" name="Google Shape;16124;p22"/>
              <p:cNvSpPr/>
              <p:nvPr/>
            </p:nvSpPr>
            <p:spPr>
              <a:xfrm>
                <a:off x="-1949625" y="13863725"/>
                <a:ext cx="246225" cy="144400"/>
              </a:xfrm>
              <a:custGeom>
                <a:avLst/>
                <a:gdLst/>
                <a:ahLst/>
                <a:cxnLst/>
                <a:rect l="l" t="t" r="r" b="b"/>
                <a:pathLst>
                  <a:path w="9849" h="5776" extrusionOk="0">
                    <a:moveTo>
                      <a:pt x="9758" y="0"/>
                    </a:moveTo>
                    <a:lnTo>
                      <a:pt x="9606" y="122"/>
                    </a:lnTo>
                    <a:lnTo>
                      <a:pt x="5198" y="2675"/>
                    </a:lnTo>
                    <a:lnTo>
                      <a:pt x="5046" y="2736"/>
                    </a:lnTo>
                    <a:lnTo>
                      <a:pt x="4986" y="2766"/>
                    </a:lnTo>
                    <a:lnTo>
                      <a:pt x="4803" y="2888"/>
                    </a:lnTo>
                    <a:lnTo>
                      <a:pt x="4651" y="2979"/>
                    </a:lnTo>
                    <a:lnTo>
                      <a:pt x="244" y="5502"/>
                    </a:lnTo>
                    <a:lnTo>
                      <a:pt x="92" y="5623"/>
                    </a:lnTo>
                    <a:lnTo>
                      <a:pt x="1" y="5654"/>
                    </a:lnTo>
                    <a:lnTo>
                      <a:pt x="31" y="5714"/>
                    </a:lnTo>
                    <a:lnTo>
                      <a:pt x="153" y="5775"/>
                    </a:lnTo>
                    <a:lnTo>
                      <a:pt x="305" y="5654"/>
                    </a:lnTo>
                    <a:lnTo>
                      <a:pt x="4712" y="3161"/>
                    </a:lnTo>
                    <a:lnTo>
                      <a:pt x="4864" y="3040"/>
                    </a:lnTo>
                    <a:lnTo>
                      <a:pt x="4986" y="3009"/>
                    </a:lnTo>
                    <a:lnTo>
                      <a:pt x="5138" y="2888"/>
                    </a:lnTo>
                    <a:lnTo>
                      <a:pt x="5290" y="2827"/>
                    </a:lnTo>
                    <a:lnTo>
                      <a:pt x="9697" y="274"/>
                    </a:lnTo>
                    <a:lnTo>
                      <a:pt x="9849" y="152"/>
                    </a:lnTo>
                    <a:lnTo>
                      <a:pt x="9849" y="91"/>
                    </a:lnTo>
                    <a:lnTo>
                      <a:pt x="97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5" name="Google Shape;16125;p22"/>
              <p:cNvSpPr/>
              <p:nvPr/>
            </p:nvSpPr>
            <p:spPr>
              <a:xfrm>
                <a:off x="-1851600" y="13598500"/>
                <a:ext cx="23600" cy="41075"/>
              </a:xfrm>
              <a:custGeom>
                <a:avLst/>
                <a:gdLst/>
                <a:ahLst/>
                <a:cxnLst/>
                <a:rect l="l" t="t" r="r" b="b"/>
                <a:pathLst>
                  <a:path w="944" h="1643" extrusionOk="0">
                    <a:moveTo>
                      <a:pt x="943" y="1642"/>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6" name="Google Shape;16126;p22"/>
              <p:cNvSpPr/>
              <p:nvPr/>
            </p:nvSpPr>
            <p:spPr>
              <a:xfrm>
                <a:off x="-1823475" y="13609900"/>
                <a:ext cx="17500" cy="30425"/>
              </a:xfrm>
              <a:custGeom>
                <a:avLst/>
                <a:gdLst/>
                <a:ahLst/>
                <a:cxnLst/>
                <a:rect l="l" t="t" r="r" b="b"/>
                <a:pathLst>
                  <a:path w="700" h="1217" extrusionOk="0">
                    <a:moveTo>
                      <a:pt x="700" y="1"/>
                    </a:moveTo>
                    <a:lnTo>
                      <a:pt x="700" y="1"/>
                    </a:lnTo>
                    <a:lnTo>
                      <a:pt x="0" y="1217"/>
                    </a:lnTo>
                    <a:lnTo>
                      <a:pt x="0" y="121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7" name="Google Shape;16127;p22"/>
              <p:cNvSpPr/>
              <p:nvPr/>
            </p:nvSpPr>
            <p:spPr>
              <a:xfrm>
                <a:off x="-1867550" y="13657025"/>
                <a:ext cx="39550" cy="130725"/>
              </a:xfrm>
              <a:custGeom>
                <a:avLst/>
                <a:gdLst/>
                <a:ahLst/>
                <a:cxnLst/>
                <a:rect l="l" t="t" r="r" b="b"/>
                <a:pathLst>
                  <a:path w="1582" h="5229" extrusionOk="0">
                    <a:moveTo>
                      <a:pt x="1581" y="0"/>
                    </a:moveTo>
                    <a:lnTo>
                      <a:pt x="61" y="2614"/>
                    </a:lnTo>
                    <a:lnTo>
                      <a:pt x="1" y="2614"/>
                    </a:lnTo>
                    <a:lnTo>
                      <a:pt x="1429" y="5168"/>
                    </a:lnTo>
                    <a:lnTo>
                      <a:pt x="1581" y="5228"/>
                    </a:lnTo>
                    <a:lnTo>
                      <a:pt x="1581" y="5076"/>
                    </a:lnTo>
                    <a:lnTo>
                      <a:pt x="152" y="2523"/>
                    </a:lnTo>
                    <a:lnTo>
                      <a:pt x="15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8" name="Google Shape;16128;p22"/>
              <p:cNvSpPr/>
              <p:nvPr/>
            </p:nvSpPr>
            <p:spPr>
              <a:xfrm>
                <a:off x="-1823475" y="13657025"/>
                <a:ext cx="41050" cy="130725"/>
              </a:xfrm>
              <a:custGeom>
                <a:avLst/>
                <a:gdLst/>
                <a:ahLst/>
                <a:cxnLst/>
                <a:rect l="l" t="t" r="r" b="b"/>
                <a:pathLst>
                  <a:path w="1642" h="5229" extrusionOk="0">
                    <a:moveTo>
                      <a:pt x="0" y="0"/>
                    </a:moveTo>
                    <a:lnTo>
                      <a:pt x="1459" y="2523"/>
                    </a:lnTo>
                    <a:lnTo>
                      <a:pt x="0" y="5076"/>
                    </a:lnTo>
                    <a:lnTo>
                      <a:pt x="0" y="5228"/>
                    </a:lnTo>
                    <a:lnTo>
                      <a:pt x="152" y="5168"/>
                    </a:lnTo>
                    <a:lnTo>
                      <a:pt x="1642" y="2614"/>
                    </a:lnTo>
                    <a:lnTo>
                      <a:pt x="1520" y="261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9" name="Google Shape;16129;p22"/>
              <p:cNvSpPr/>
              <p:nvPr/>
            </p:nvSpPr>
            <p:spPr>
              <a:xfrm>
                <a:off x="-1827275" y="13794575"/>
                <a:ext cx="2300" cy="1525"/>
              </a:xfrm>
              <a:custGeom>
                <a:avLst/>
                <a:gdLst/>
                <a:ahLst/>
                <a:cxnLst/>
                <a:rect l="l" t="t" r="r" b="b"/>
                <a:pathLst>
                  <a:path w="92" h="61" extrusionOk="0">
                    <a:moveTo>
                      <a:pt x="0" y="0"/>
                    </a:moveTo>
                    <a:lnTo>
                      <a:pt x="92" y="61"/>
                    </a:lnTo>
                    <a:lnTo>
                      <a:pt x="92" y="30"/>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0" name="Google Shape;16130;p22"/>
              <p:cNvSpPr/>
              <p:nvPr/>
            </p:nvSpPr>
            <p:spPr>
              <a:xfrm>
                <a:off x="-1943550" y="13590925"/>
                <a:ext cx="36500" cy="57000"/>
              </a:xfrm>
              <a:custGeom>
                <a:avLst/>
                <a:gdLst/>
                <a:ahLst/>
                <a:cxnLst/>
                <a:rect l="l" t="t" r="r" b="b"/>
                <a:pathLst>
                  <a:path w="1460" h="2280" extrusionOk="0">
                    <a:moveTo>
                      <a:pt x="1" y="0"/>
                    </a:moveTo>
                    <a:lnTo>
                      <a:pt x="1308" y="2280"/>
                    </a:lnTo>
                    <a:lnTo>
                      <a:pt x="1369" y="2219"/>
                    </a:lnTo>
                    <a:lnTo>
                      <a:pt x="1460" y="2219"/>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1" name="Google Shape;16131;p22"/>
              <p:cNvSpPr/>
              <p:nvPr/>
            </p:nvSpPr>
            <p:spPr>
              <a:xfrm>
                <a:off x="-1857675" y="13597000"/>
                <a:ext cx="29675" cy="47125"/>
              </a:xfrm>
              <a:custGeom>
                <a:avLst/>
                <a:gdLst/>
                <a:ahLst/>
                <a:cxnLst/>
                <a:rect l="l" t="t" r="r" b="b"/>
                <a:pathLst>
                  <a:path w="1187" h="1885" extrusionOk="0">
                    <a:moveTo>
                      <a:pt x="1" y="0"/>
                    </a:moveTo>
                    <a:lnTo>
                      <a:pt x="1034" y="1794"/>
                    </a:lnTo>
                    <a:lnTo>
                      <a:pt x="1186" y="1885"/>
                    </a:lnTo>
                    <a:lnTo>
                      <a:pt x="1186" y="1702"/>
                    </a:lnTo>
                    <a:lnTo>
                      <a:pt x="244" y="31"/>
                    </a:lnTo>
                    <a:cubicBezTo>
                      <a:pt x="153" y="31"/>
                      <a:pt x="92"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2" name="Google Shape;16132;p22"/>
              <p:cNvSpPr/>
              <p:nvPr/>
            </p:nvSpPr>
            <p:spPr>
              <a:xfrm>
                <a:off x="-1817400" y="13647900"/>
                <a:ext cx="114000" cy="68425"/>
              </a:xfrm>
              <a:custGeom>
                <a:avLst/>
                <a:gdLst/>
                <a:ahLst/>
                <a:cxnLst/>
                <a:rect l="l" t="t" r="r" b="b"/>
                <a:pathLst>
                  <a:path w="4560" h="2737" extrusionOk="0">
                    <a:moveTo>
                      <a:pt x="3101" y="1"/>
                    </a:moveTo>
                    <a:lnTo>
                      <a:pt x="3040" y="92"/>
                    </a:lnTo>
                    <a:lnTo>
                      <a:pt x="1" y="92"/>
                    </a:lnTo>
                    <a:lnTo>
                      <a:pt x="31" y="122"/>
                    </a:lnTo>
                    <a:lnTo>
                      <a:pt x="2949" y="122"/>
                    </a:lnTo>
                    <a:lnTo>
                      <a:pt x="4408" y="2645"/>
                    </a:lnTo>
                    <a:lnTo>
                      <a:pt x="4560" y="2736"/>
                    </a:lnTo>
                    <a:lnTo>
                      <a:pt x="4560" y="2554"/>
                    </a:lnTo>
                    <a:lnTo>
                      <a:pt x="31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3" name="Google Shape;16133;p22"/>
              <p:cNvSpPr/>
              <p:nvPr/>
            </p:nvSpPr>
            <p:spPr>
              <a:xfrm>
                <a:off x="-1823475" y="13651700"/>
                <a:ext cx="117800" cy="70700"/>
              </a:xfrm>
              <a:custGeom>
                <a:avLst/>
                <a:gdLst/>
                <a:ahLst/>
                <a:cxnLst/>
                <a:rect l="l" t="t" r="r" b="b"/>
                <a:pathLst>
                  <a:path w="4712" h="2828" extrusionOk="0">
                    <a:moveTo>
                      <a:pt x="0" y="1"/>
                    </a:moveTo>
                    <a:lnTo>
                      <a:pt x="0" y="213"/>
                    </a:lnTo>
                    <a:lnTo>
                      <a:pt x="1520" y="2827"/>
                    </a:lnTo>
                    <a:lnTo>
                      <a:pt x="4560" y="2827"/>
                    </a:lnTo>
                    <a:lnTo>
                      <a:pt x="4712" y="2736"/>
                    </a:lnTo>
                    <a:lnTo>
                      <a:pt x="4560" y="2645"/>
                    </a:lnTo>
                    <a:lnTo>
                      <a:pt x="1642" y="264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4" name="Google Shape;16134;p22"/>
              <p:cNvSpPr/>
              <p:nvPr/>
            </p:nvSpPr>
            <p:spPr>
              <a:xfrm>
                <a:off x="-1945825" y="13651700"/>
                <a:ext cx="117825" cy="70700"/>
              </a:xfrm>
              <a:custGeom>
                <a:avLst/>
                <a:gdLst/>
                <a:ahLst/>
                <a:cxnLst/>
                <a:rect l="l" t="t" r="r" b="b"/>
                <a:pathLst>
                  <a:path w="4713" h="2828" extrusionOk="0">
                    <a:moveTo>
                      <a:pt x="4712" y="1"/>
                    </a:moveTo>
                    <a:lnTo>
                      <a:pt x="4560" y="122"/>
                    </a:lnTo>
                    <a:lnTo>
                      <a:pt x="3071" y="2645"/>
                    </a:lnTo>
                    <a:lnTo>
                      <a:pt x="153" y="2645"/>
                    </a:lnTo>
                    <a:lnTo>
                      <a:pt x="1" y="2736"/>
                    </a:lnTo>
                    <a:lnTo>
                      <a:pt x="153" y="2827"/>
                    </a:lnTo>
                    <a:lnTo>
                      <a:pt x="3192" y="2827"/>
                    </a:lnTo>
                    <a:lnTo>
                      <a:pt x="4712" y="21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5" name="Google Shape;16135;p22"/>
              <p:cNvSpPr/>
              <p:nvPr/>
            </p:nvSpPr>
            <p:spPr>
              <a:xfrm>
                <a:off x="-1947350" y="13646375"/>
                <a:ext cx="117825" cy="69950"/>
              </a:xfrm>
              <a:custGeom>
                <a:avLst/>
                <a:gdLst/>
                <a:ahLst/>
                <a:cxnLst/>
                <a:rect l="l" t="t" r="r" b="b"/>
                <a:pathLst>
                  <a:path w="4713" h="2798" extrusionOk="0">
                    <a:moveTo>
                      <a:pt x="1521" y="1"/>
                    </a:moveTo>
                    <a:lnTo>
                      <a:pt x="1460" y="62"/>
                    </a:lnTo>
                    <a:lnTo>
                      <a:pt x="1" y="2615"/>
                    </a:lnTo>
                    <a:lnTo>
                      <a:pt x="1" y="2797"/>
                    </a:lnTo>
                    <a:lnTo>
                      <a:pt x="153" y="2706"/>
                    </a:lnTo>
                    <a:lnTo>
                      <a:pt x="1612" y="183"/>
                    </a:lnTo>
                    <a:lnTo>
                      <a:pt x="4560" y="183"/>
                    </a:lnTo>
                    <a:lnTo>
                      <a:pt x="4712" y="6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6" name="Google Shape;16136;p22"/>
              <p:cNvSpPr/>
              <p:nvPr/>
            </p:nvSpPr>
            <p:spPr>
              <a:xfrm>
                <a:off x="-1954175" y="13720100"/>
                <a:ext cx="1550" cy="2300"/>
              </a:xfrm>
              <a:custGeom>
                <a:avLst/>
                <a:gdLst/>
                <a:ahLst/>
                <a:cxnLst/>
                <a:rect l="l" t="t" r="r" b="b"/>
                <a:pathLst>
                  <a:path w="62" h="92" extrusionOk="0">
                    <a:moveTo>
                      <a:pt x="61" y="0"/>
                    </a:moveTo>
                    <a:lnTo>
                      <a:pt x="0" y="91"/>
                    </a:lnTo>
                    <a:lnTo>
                      <a:pt x="61" y="91"/>
                    </a:lnTo>
                    <a:lnTo>
                      <a:pt x="61" y="6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7" name="Google Shape;16137;p22"/>
              <p:cNvSpPr/>
              <p:nvPr/>
            </p:nvSpPr>
            <p:spPr>
              <a:xfrm>
                <a:off x="-1823475" y="13609900"/>
                <a:ext cx="22050" cy="34225"/>
              </a:xfrm>
              <a:custGeom>
                <a:avLst/>
                <a:gdLst/>
                <a:ahLst/>
                <a:cxnLst/>
                <a:rect l="l" t="t" r="r" b="b"/>
                <a:pathLst>
                  <a:path w="882" h="1369" extrusionOk="0">
                    <a:moveTo>
                      <a:pt x="700" y="1"/>
                    </a:moveTo>
                    <a:lnTo>
                      <a:pt x="0" y="1217"/>
                    </a:lnTo>
                    <a:lnTo>
                      <a:pt x="0" y="1369"/>
                    </a:lnTo>
                    <a:lnTo>
                      <a:pt x="152" y="1308"/>
                    </a:lnTo>
                    <a:lnTo>
                      <a:pt x="882" y="62"/>
                    </a:lnTo>
                    <a:cubicBezTo>
                      <a:pt x="821" y="62"/>
                      <a:pt x="760" y="1"/>
                      <a:pt x="7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8" name="Google Shape;16138;p22"/>
              <p:cNvSpPr/>
              <p:nvPr/>
            </p:nvSpPr>
            <p:spPr>
              <a:xfrm>
                <a:off x="-1821200" y="13636500"/>
                <a:ext cx="86650" cy="13700"/>
              </a:xfrm>
              <a:custGeom>
                <a:avLst/>
                <a:gdLst/>
                <a:ahLst/>
                <a:cxnLst/>
                <a:rect l="l" t="t" r="r" b="b"/>
                <a:pathLst>
                  <a:path w="3466" h="548" extrusionOk="0">
                    <a:moveTo>
                      <a:pt x="3314" y="1"/>
                    </a:moveTo>
                    <a:lnTo>
                      <a:pt x="3071" y="396"/>
                    </a:lnTo>
                    <a:lnTo>
                      <a:pt x="153" y="396"/>
                    </a:lnTo>
                    <a:lnTo>
                      <a:pt x="1" y="457"/>
                    </a:lnTo>
                    <a:lnTo>
                      <a:pt x="153" y="548"/>
                    </a:lnTo>
                    <a:lnTo>
                      <a:pt x="3192" y="548"/>
                    </a:lnTo>
                    <a:lnTo>
                      <a:pt x="3223" y="457"/>
                    </a:lnTo>
                    <a:lnTo>
                      <a:pt x="3466" y="92"/>
                    </a:lnTo>
                    <a:cubicBezTo>
                      <a:pt x="3405" y="62"/>
                      <a:pt x="3344" y="62"/>
                      <a:pt x="3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9" name="Google Shape;16139;p22"/>
              <p:cNvSpPr/>
              <p:nvPr/>
            </p:nvSpPr>
            <p:spPr>
              <a:xfrm>
                <a:off x="-1823475" y="13779375"/>
                <a:ext cx="15225" cy="8375"/>
              </a:xfrm>
              <a:custGeom>
                <a:avLst/>
                <a:gdLst/>
                <a:ahLst/>
                <a:cxnLst/>
                <a:rect l="l" t="t" r="r" b="b"/>
                <a:pathLst>
                  <a:path w="609" h="335" extrusionOk="0">
                    <a:moveTo>
                      <a:pt x="608" y="0"/>
                    </a:moveTo>
                    <a:lnTo>
                      <a:pt x="0" y="334"/>
                    </a:lnTo>
                    <a:lnTo>
                      <a:pt x="0" y="334"/>
                    </a:lnTo>
                    <a:lnTo>
                      <a:pt x="152" y="274"/>
                    </a:lnTo>
                    <a:lnTo>
                      <a:pt x="6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0" name="Google Shape;16140;p22"/>
              <p:cNvSpPr/>
              <p:nvPr/>
            </p:nvSpPr>
            <p:spPr>
              <a:xfrm>
                <a:off x="-1726200" y="13726175"/>
                <a:ext cx="19000" cy="11425"/>
              </a:xfrm>
              <a:custGeom>
                <a:avLst/>
                <a:gdLst/>
                <a:ahLst/>
                <a:cxnLst/>
                <a:rect l="l" t="t" r="r" b="b"/>
                <a:pathLst>
                  <a:path w="760" h="457" extrusionOk="0">
                    <a:moveTo>
                      <a:pt x="760" y="0"/>
                    </a:moveTo>
                    <a:lnTo>
                      <a:pt x="0" y="45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1" name="Google Shape;16141;p22"/>
              <p:cNvSpPr/>
              <p:nvPr/>
            </p:nvSpPr>
            <p:spPr>
              <a:xfrm>
                <a:off x="-1952650" y="13590925"/>
                <a:ext cx="5325" cy="126925"/>
              </a:xfrm>
              <a:custGeom>
                <a:avLst/>
                <a:gdLst/>
                <a:ahLst/>
                <a:cxnLst/>
                <a:rect l="l" t="t" r="r" b="b"/>
                <a:pathLst>
                  <a:path w="213" h="5077" extrusionOk="0">
                    <a:moveTo>
                      <a:pt x="0" y="0"/>
                    </a:moveTo>
                    <a:lnTo>
                      <a:pt x="0" y="4833"/>
                    </a:lnTo>
                    <a:lnTo>
                      <a:pt x="122" y="5076"/>
                    </a:lnTo>
                    <a:lnTo>
                      <a:pt x="213" y="5015"/>
                    </a:lnTo>
                    <a:lnTo>
                      <a:pt x="213" y="4833"/>
                    </a:lnTo>
                    <a:lnTo>
                      <a:pt x="2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2" name="Google Shape;16142;p22"/>
              <p:cNvSpPr/>
              <p:nvPr/>
            </p:nvSpPr>
            <p:spPr>
              <a:xfrm>
                <a:off x="-1828025" y="13650950"/>
                <a:ext cx="4575" cy="139075"/>
              </a:xfrm>
              <a:custGeom>
                <a:avLst/>
                <a:gdLst/>
                <a:ahLst/>
                <a:cxnLst/>
                <a:rect l="l" t="t" r="r" b="b"/>
                <a:pathLst>
                  <a:path w="183" h="5563" extrusionOk="0">
                    <a:moveTo>
                      <a:pt x="122" y="0"/>
                    </a:moveTo>
                    <a:lnTo>
                      <a:pt x="0" y="31"/>
                    </a:lnTo>
                    <a:lnTo>
                      <a:pt x="0" y="243"/>
                    </a:lnTo>
                    <a:lnTo>
                      <a:pt x="0" y="5319"/>
                    </a:lnTo>
                    <a:lnTo>
                      <a:pt x="0" y="5471"/>
                    </a:lnTo>
                    <a:lnTo>
                      <a:pt x="122" y="5563"/>
                    </a:lnTo>
                    <a:lnTo>
                      <a:pt x="182" y="5471"/>
                    </a:lnTo>
                    <a:lnTo>
                      <a:pt x="182" y="5319"/>
                    </a:lnTo>
                    <a:lnTo>
                      <a:pt x="182" y="243"/>
                    </a:lnTo>
                    <a:lnTo>
                      <a:pt x="182"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3" name="Google Shape;16143;p22"/>
              <p:cNvSpPr/>
              <p:nvPr/>
            </p:nvSpPr>
            <p:spPr>
              <a:xfrm>
                <a:off x="-1828800" y="13603825"/>
                <a:ext cx="4600" cy="41825"/>
              </a:xfrm>
              <a:custGeom>
                <a:avLst/>
                <a:gdLst/>
                <a:ahLst/>
                <a:cxnLst/>
                <a:rect l="l" t="t" r="r" b="b"/>
                <a:pathLst>
                  <a:path w="184" h="1673" extrusionOk="0">
                    <a:moveTo>
                      <a:pt x="1" y="1"/>
                    </a:moveTo>
                    <a:lnTo>
                      <a:pt x="1" y="1429"/>
                    </a:lnTo>
                    <a:lnTo>
                      <a:pt x="1" y="1612"/>
                    </a:lnTo>
                    <a:lnTo>
                      <a:pt x="31" y="1612"/>
                    </a:lnTo>
                    <a:lnTo>
                      <a:pt x="122" y="1673"/>
                    </a:lnTo>
                    <a:lnTo>
                      <a:pt x="183" y="1612"/>
                    </a:lnTo>
                    <a:lnTo>
                      <a:pt x="183" y="1429"/>
                    </a:lnTo>
                    <a:lnTo>
                      <a:pt x="183" y="31"/>
                    </a:lnTo>
                    <a:cubicBezTo>
                      <a:pt x="122" y="31"/>
                      <a:pt x="6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4" name="Google Shape;16144;p22"/>
              <p:cNvSpPr/>
              <p:nvPr/>
            </p:nvSpPr>
            <p:spPr>
              <a:xfrm>
                <a:off x="-1928350" y="13590925"/>
                <a:ext cx="103375" cy="57000"/>
              </a:xfrm>
              <a:custGeom>
                <a:avLst/>
                <a:gdLst/>
                <a:ahLst/>
                <a:cxnLst/>
                <a:rect l="l" t="t" r="r" b="b"/>
                <a:pathLst>
                  <a:path w="4135" h="2280" extrusionOk="0">
                    <a:moveTo>
                      <a:pt x="1" y="0"/>
                    </a:moveTo>
                    <a:lnTo>
                      <a:pt x="3831" y="2219"/>
                    </a:lnTo>
                    <a:lnTo>
                      <a:pt x="3952" y="2280"/>
                    </a:lnTo>
                    <a:lnTo>
                      <a:pt x="4135" y="2189"/>
                    </a:lnTo>
                    <a:lnTo>
                      <a:pt x="4074" y="2128"/>
                    </a:lnTo>
                    <a:lnTo>
                      <a:pt x="3892" y="2067"/>
                    </a:lnTo>
                    <a:lnTo>
                      <a:pt x="3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5" name="Google Shape;16145;p22"/>
              <p:cNvSpPr/>
              <p:nvPr/>
            </p:nvSpPr>
            <p:spPr>
              <a:xfrm>
                <a:off x="-1825000" y="13647900"/>
                <a:ext cx="121600" cy="72225"/>
              </a:xfrm>
              <a:custGeom>
                <a:avLst/>
                <a:gdLst/>
                <a:ahLst/>
                <a:cxnLst/>
                <a:rect l="l" t="t" r="r" b="b"/>
                <a:pathLst>
                  <a:path w="4864" h="2889" extrusionOk="0">
                    <a:moveTo>
                      <a:pt x="153" y="1"/>
                    </a:moveTo>
                    <a:lnTo>
                      <a:pt x="1" y="122"/>
                    </a:lnTo>
                    <a:lnTo>
                      <a:pt x="61" y="153"/>
                    </a:lnTo>
                    <a:lnTo>
                      <a:pt x="213" y="274"/>
                    </a:lnTo>
                    <a:lnTo>
                      <a:pt x="4621" y="2797"/>
                    </a:lnTo>
                    <a:lnTo>
                      <a:pt x="4773" y="2888"/>
                    </a:lnTo>
                    <a:lnTo>
                      <a:pt x="4864" y="2858"/>
                    </a:lnTo>
                    <a:lnTo>
                      <a:pt x="4712" y="2645"/>
                    </a:lnTo>
                    <a:lnTo>
                      <a:pt x="335" y="122"/>
                    </a:lnTo>
                    <a:lnTo>
                      <a:pt x="305" y="92"/>
                    </a:lnTo>
                    <a:lnTo>
                      <a:pt x="1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6" name="Google Shape;16146;p22"/>
              <p:cNvSpPr/>
              <p:nvPr/>
            </p:nvSpPr>
            <p:spPr>
              <a:xfrm>
                <a:off x="-1949625" y="13619800"/>
                <a:ext cx="175575" cy="99550"/>
              </a:xfrm>
              <a:custGeom>
                <a:avLst/>
                <a:gdLst/>
                <a:ahLst/>
                <a:cxnLst/>
                <a:rect l="l" t="t" r="r" b="b"/>
                <a:pathLst>
                  <a:path w="7023" h="3982" extrusionOk="0">
                    <a:moveTo>
                      <a:pt x="6809" y="0"/>
                    </a:moveTo>
                    <a:lnTo>
                      <a:pt x="5229" y="912"/>
                    </a:lnTo>
                    <a:lnTo>
                      <a:pt x="5046" y="973"/>
                    </a:lnTo>
                    <a:lnTo>
                      <a:pt x="4986" y="1034"/>
                    </a:lnTo>
                    <a:lnTo>
                      <a:pt x="4803" y="1125"/>
                    </a:lnTo>
                    <a:lnTo>
                      <a:pt x="4651" y="1216"/>
                    </a:lnTo>
                    <a:lnTo>
                      <a:pt x="244" y="3769"/>
                    </a:lnTo>
                    <a:lnTo>
                      <a:pt x="92" y="3830"/>
                    </a:lnTo>
                    <a:lnTo>
                      <a:pt x="1" y="3860"/>
                    </a:lnTo>
                    <a:lnTo>
                      <a:pt x="31" y="3921"/>
                    </a:lnTo>
                    <a:lnTo>
                      <a:pt x="153" y="3982"/>
                    </a:lnTo>
                    <a:lnTo>
                      <a:pt x="305" y="3921"/>
                    </a:lnTo>
                    <a:lnTo>
                      <a:pt x="4712" y="1368"/>
                    </a:lnTo>
                    <a:lnTo>
                      <a:pt x="4864" y="1277"/>
                    </a:lnTo>
                    <a:lnTo>
                      <a:pt x="4955" y="1246"/>
                    </a:lnTo>
                    <a:lnTo>
                      <a:pt x="5138" y="1125"/>
                    </a:lnTo>
                    <a:lnTo>
                      <a:pt x="5290" y="1064"/>
                    </a:lnTo>
                    <a:lnTo>
                      <a:pt x="7022" y="61"/>
                    </a:lnTo>
                    <a:cubicBezTo>
                      <a:pt x="6961" y="30"/>
                      <a:pt x="6870" y="0"/>
                      <a:pt x="6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7" name="Google Shape;16147;p22"/>
              <p:cNvSpPr/>
              <p:nvPr/>
            </p:nvSpPr>
            <p:spPr>
              <a:xfrm>
                <a:off x="-1907075" y="13790000"/>
                <a:ext cx="73750" cy="25"/>
              </a:xfrm>
              <a:custGeom>
                <a:avLst/>
                <a:gdLst/>
                <a:ahLst/>
                <a:cxnLst/>
                <a:rect l="l" t="t" r="r" b="b"/>
                <a:pathLst>
                  <a:path w="2950" h="1" extrusionOk="0">
                    <a:moveTo>
                      <a:pt x="1" y="1"/>
                    </a:moveTo>
                    <a:lnTo>
                      <a:pt x="2949" y="1"/>
                    </a:lnTo>
                    <a:lnTo>
                      <a:pt x="29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8" name="Google Shape;16148;p22"/>
              <p:cNvSpPr/>
              <p:nvPr/>
            </p:nvSpPr>
            <p:spPr>
              <a:xfrm>
                <a:off x="-1943550" y="13726175"/>
                <a:ext cx="36500" cy="63850"/>
              </a:xfrm>
              <a:custGeom>
                <a:avLst/>
                <a:gdLst/>
                <a:ahLst/>
                <a:cxnLst/>
                <a:rect l="l" t="t" r="r" b="b"/>
                <a:pathLst>
                  <a:path w="1460" h="2554" extrusionOk="0">
                    <a:moveTo>
                      <a:pt x="1" y="0"/>
                    </a:moveTo>
                    <a:lnTo>
                      <a:pt x="1460" y="255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9" name="Google Shape;16149;p22"/>
              <p:cNvSpPr/>
              <p:nvPr/>
            </p:nvSpPr>
            <p:spPr>
              <a:xfrm>
                <a:off x="-1952650" y="13720100"/>
                <a:ext cx="45600" cy="152000"/>
              </a:xfrm>
              <a:custGeom>
                <a:avLst/>
                <a:gdLst/>
                <a:ahLst/>
                <a:cxnLst/>
                <a:rect l="l" t="t" r="r" b="b"/>
                <a:pathLst>
                  <a:path w="1824" h="6080" extrusionOk="0">
                    <a:moveTo>
                      <a:pt x="0" y="0"/>
                    </a:moveTo>
                    <a:lnTo>
                      <a:pt x="0" y="61"/>
                    </a:lnTo>
                    <a:lnTo>
                      <a:pt x="0" y="91"/>
                    </a:lnTo>
                    <a:lnTo>
                      <a:pt x="0" y="365"/>
                    </a:lnTo>
                    <a:lnTo>
                      <a:pt x="0" y="5441"/>
                    </a:lnTo>
                    <a:lnTo>
                      <a:pt x="0" y="5684"/>
                    </a:lnTo>
                    <a:lnTo>
                      <a:pt x="0" y="5715"/>
                    </a:lnTo>
                    <a:lnTo>
                      <a:pt x="0" y="5775"/>
                    </a:lnTo>
                    <a:lnTo>
                      <a:pt x="0" y="5836"/>
                    </a:lnTo>
                    <a:lnTo>
                      <a:pt x="0" y="5897"/>
                    </a:lnTo>
                    <a:lnTo>
                      <a:pt x="0" y="6079"/>
                    </a:lnTo>
                    <a:lnTo>
                      <a:pt x="122" y="5897"/>
                    </a:lnTo>
                    <a:lnTo>
                      <a:pt x="243" y="5715"/>
                    </a:lnTo>
                    <a:lnTo>
                      <a:pt x="365" y="5532"/>
                    </a:lnTo>
                    <a:lnTo>
                      <a:pt x="1824" y="2979"/>
                    </a:lnTo>
                    <a:lnTo>
                      <a:pt x="1733" y="2979"/>
                    </a:lnTo>
                    <a:lnTo>
                      <a:pt x="1672" y="2888"/>
                    </a:lnTo>
                    <a:lnTo>
                      <a:pt x="213" y="5441"/>
                    </a:lnTo>
                    <a:lnTo>
                      <a:pt x="213" y="365"/>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0" name="Google Shape;16150;p22"/>
              <p:cNvSpPr/>
              <p:nvPr/>
            </p:nvSpPr>
            <p:spPr>
              <a:xfrm>
                <a:off x="-1952650" y="13711725"/>
                <a:ext cx="3825" cy="6875"/>
              </a:xfrm>
              <a:custGeom>
                <a:avLst/>
                <a:gdLst/>
                <a:ahLst/>
                <a:cxnLst/>
                <a:rect l="l" t="t" r="r" b="b"/>
                <a:pathLst>
                  <a:path w="153" h="275" extrusionOk="0">
                    <a:moveTo>
                      <a:pt x="0" y="1"/>
                    </a:moveTo>
                    <a:lnTo>
                      <a:pt x="0" y="183"/>
                    </a:lnTo>
                    <a:lnTo>
                      <a:pt x="152" y="274"/>
                    </a:lnTo>
                    <a:lnTo>
                      <a:pt x="152" y="274"/>
                    </a:lnTo>
                    <a:lnTo>
                      <a:pt x="122" y="244"/>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1" name="Google Shape;16151;p22"/>
              <p:cNvSpPr/>
              <p:nvPr/>
            </p:nvSpPr>
            <p:spPr>
              <a:xfrm>
                <a:off x="-1816625" y="13790000"/>
                <a:ext cx="72975" cy="25"/>
              </a:xfrm>
              <a:custGeom>
                <a:avLst/>
                <a:gdLst/>
                <a:ahLst/>
                <a:cxnLst/>
                <a:rect l="l" t="t" r="r" b="b"/>
                <a:pathLst>
                  <a:path w="2919" h="1" extrusionOk="0">
                    <a:moveTo>
                      <a:pt x="0" y="1"/>
                    </a:moveTo>
                    <a:lnTo>
                      <a:pt x="2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2" name="Google Shape;16152;p22"/>
              <p:cNvSpPr/>
              <p:nvPr/>
            </p:nvSpPr>
            <p:spPr>
              <a:xfrm>
                <a:off x="-1816625" y="13794575"/>
                <a:ext cx="72975" cy="0"/>
              </a:xfrm>
              <a:custGeom>
                <a:avLst/>
                <a:gdLst/>
                <a:ahLst/>
                <a:cxnLst/>
                <a:rect l="l" t="t" r="r" b="b"/>
                <a:pathLst>
                  <a:path w="2919" extrusionOk="0">
                    <a:moveTo>
                      <a:pt x="2918" y="0"/>
                    </a:moveTo>
                    <a:lnTo>
                      <a:pt x="0" y="0"/>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3" name="Google Shape;16153;p22"/>
              <p:cNvSpPr/>
              <p:nvPr/>
            </p:nvSpPr>
            <p:spPr>
              <a:xfrm>
                <a:off x="-1739900" y="13792275"/>
                <a:ext cx="19025" cy="34225"/>
              </a:xfrm>
              <a:custGeom>
                <a:avLst/>
                <a:gdLst/>
                <a:ahLst/>
                <a:cxnLst/>
                <a:rect l="l" t="t" r="r" b="b"/>
                <a:pathLst>
                  <a:path w="761" h="1369" extrusionOk="0">
                    <a:moveTo>
                      <a:pt x="1" y="1"/>
                    </a:moveTo>
                    <a:lnTo>
                      <a:pt x="1" y="1"/>
                    </a:lnTo>
                    <a:lnTo>
                      <a:pt x="761" y="136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4" name="Google Shape;16154;p22"/>
              <p:cNvSpPr/>
              <p:nvPr/>
            </p:nvSpPr>
            <p:spPr>
              <a:xfrm>
                <a:off x="-1743675" y="13726175"/>
                <a:ext cx="36475" cy="63850"/>
              </a:xfrm>
              <a:custGeom>
                <a:avLst/>
                <a:gdLst/>
                <a:ahLst/>
                <a:cxnLst/>
                <a:rect l="l" t="t" r="r" b="b"/>
                <a:pathLst>
                  <a:path w="1459" h="2554" extrusionOk="0">
                    <a:moveTo>
                      <a:pt x="1459" y="0"/>
                    </a:moveTo>
                    <a:lnTo>
                      <a:pt x="1459" y="0"/>
                    </a:lnTo>
                    <a:lnTo>
                      <a:pt x="0" y="255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5" name="Google Shape;16155;p22"/>
              <p:cNvSpPr/>
              <p:nvPr/>
            </p:nvSpPr>
            <p:spPr>
              <a:xfrm>
                <a:off x="-1956450" y="13714025"/>
                <a:ext cx="131475" cy="80550"/>
              </a:xfrm>
              <a:custGeom>
                <a:avLst/>
                <a:gdLst/>
                <a:ahLst/>
                <a:cxnLst/>
                <a:rect l="l" t="t" r="r" b="b"/>
                <a:pathLst>
                  <a:path w="5259" h="3222" extrusionOk="0">
                    <a:moveTo>
                      <a:pt x="0" y="0"/>
                    </a:moveTo>
                    <a:lnTo>
                      <a:pt x="122" y="213"/>
                    </a:lnTo>
                    <a:lnTo>
                      <a:pt x="152" y="243"/>
                    </a:lnTo>
                    <a:lnTo>
                      <a:pt x="365" y="608"/>
                    </a:lnTo>
                    <a:lnTo>
                      <a:pt x="1824" y="3131"/>
                    </a:lnTo>
                    <a:lnTo>
                      <a:pt x="1885" y="3222"/>
                    </a:lnTo>
                    <a:lnTo>
                      <a:pt x="4924" y="3222"/>
                    </a:lnTo>
                    <a:lnTo>
                      <a:pt x="5076" y="3131"/>
                    </a:lnTo>
                    <a:lnTo>
                      <a:pt x="4924" y="3040"/>
                    </a:lnTo>
                    <a:lnTo>
                      <a:pt x="1976" y="3040"/>
                    </a:lnTo>
                    <a:lnTo>
                      <a:pt x="517" y="486"/>
                    </a:lnTo>
                    <a:lnTo>
                      <a:pt x="517" y="486"/>
                    </a:lnTo>
                    <a:lnTo>
                      <a:pt x="4924" y="3040"/>
                    </a:lnTo>
                    <a:lnTo>
                      <a:pt x="5259" y="3040"/>
                    </a:lnTo>
                    <a:lnTo>
                      <a:pt x="5137" y="2948"/>
                    </a:lnTo>
                    <a:lnTo>
                      <a:pt x="4985" y="2888"/>
                    </a:lnTo>
                    <a:lnTo>
                      <a:pt x="578" y="334"/>
                    </a:lnTo>
                    <a:lnTo>
                      <a:pt x="426" y="243"/>
                    </a:lnTo>
                    <a:lnTo>
                      <a:pt x="304" y="182"/>
                    </a:lnTo>
                    <a:lnTo>
                      <a:pt x="152" y="9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6" name="Google Shape;16156;p22"/>
              <p:cNvSpPr/>
              <p:nvPr/>
            </p:nvSpPr>
            <p:spPr>
              <a:xfrm>
                <a:off x="-1825750" y="13792275"/>
                <a:ext cx="122350" cy="72975"/>
              </a:xfrm>
              <a:custGeom>
                <a:avLst/>
                <a:gdLst/>
                <a:ahLst/>
                <a:cxnLst/>
                <a:rect l="l" t="t" r="r" b="b"/>
                <a:pathLst>
                  <a:path w="4894" h="2919" extrusionOk="0">
                    <a:moveTo>
                      <a:pt x="3405" y="1"/>
                    </a:moveTo>
                    <a:lnTo>
                      <a:pt x="3374" y="92"/>
                    </a:lnTo>
                    <a:lnTo>
                      <a:pt x="3283" y="92"/>
                    </a:lnTo>
                    <a:lnTo>
                      <a:pt x="4772" y="2645"/>
                    </a:lnTo>
                    <a:lnTo>
                      <a:pt x="365" y="92"/>
                    </a:lnTo>
                    <a:lnTo>
                      <a:pt x="0" y="92"/>
                    </a:lnTo>
                    <a:lnTo>
                      <a:pt x="31" y="122"/>
                    </a:lnTo>
                    <a:lnTo>
                      <a:pt x="91" y="153"/>
                    </a:lnTo>
                    <a:lnTo>
                      <a:pt x="243" y="244"/>
                    </a:lnTo>
                    <a:lnTo>
                      <a:pt x="3253" y="1977"/>
                    </a:lnTo>
                    <a:lnTo>
                      <a:pt x="4803" y="2888"/>
                    </a:lnTo>
                    <a:lnTo>
                      <a:pt x="4894" y="2919"/>
                    </a:lnTo>
                    <a:lnTo>
                      <a:pt x="4894" y="2888"/>
                    </a:lnTo>
                    <a:lnTo>
                      <a:pt x="4803" y="2797"/>
                    </a:lnTo>
                    <a:lnTo>
                      <a:pt x="4894" y="2797"/>
                    </a:lnTo>
                    <a:lnTo>
                      <a:pt x="4894" y="2554"/>
                    </a:lnTo>
                    <a:lnTo>
                      <a:pt x="4195" y="1369"/>
                    </a:lnTo>
                    <a:lnTo>
                      <a:pt x="34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7" name="Google Shape;16157;p22"/>
              <p:cNvSpPr/>
              <p:nvPr/>
            </p:nvSpPr>
            <p:spPr>
              <a:xfrm>
                <a:off x="-1833350" y="13790000"/>
                <a:ext cx="7625" cy="2300"/>
              </a:xfrm>
              <a:custGeom>
                <a:avLst/>
                <a:gdLst/>
                <a:ahLst/>
                <a:cxnLst/>
                <a:rect l="l" t="t" r="r" b="b"/>
                <a:pathLst>
                  <a:path w="305" h="92" extrusionOk="0">
                    <a:moveTo>
                      <a:pt x="0" y="1"/>
                    </a:moveTo>
                    <a:lnTo>
                      <a:pt x="152" y="92"/>
                    </a:lnTo>
                    <a:lnTo>
                      <a:pt x="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8" name="Google Shape;16158;p22"/>
              <p:cNvSpPr/>
              <p:nvPr/>
            </p:nvSpPr>
            <p:spPr>
              <a:xfrm>
                <a:off x="-1833350" y="13719325"/>
                <a:ext cx="129950" cy="74500"/>
              </a:xfrm>
              <a:custGeom>
                <a:avLst/>
                <a:gdLst/>
                <a:ahLst/>
                <a:cxnLst/>
                <a:rect l="l" t="t" r="r" b="b"/>
                <a:pathLst>
                  <a:path w="5198" h="2980" extrusionOk="0">
                    <a:moveTo>
                      <a:pt x="5076" y="274"/>
                    </a:moveTo>
                    <a:lnTo>
                      <a:pt x="3587" y="2828"/>
                    </a:lnTo>
                    <a:lnTo>
                      <a:pt x="669" y="2828"/>
                    </a:lnTo>
                    <a:lnTo>
                      <a:pt x="4317" y="730"/>
                    </a:lnTo>
                    <a:lnTo>
                      <a:pt x="5076" y="274"/>
                    </a:lnTo>
                    <a:close/>
                    <a:moveTo>
                      <a:pt x="5137" y="1"/>
                    </a:moveTo>
                    <a:lnTo>
                      <a:pt x="5046" y="31"/>
                    </a:lnTo>
                    <a:lnTo>
                      <a:pt x="4955" y="122"/>
                    </a:lnTo>
                    <a:lnTo>
                      <a:pt x="1003" y="2402"/>
                    </a:lnTo>
                    <a:lnTo>
                      <a:pt x="395" y="2767"/>
                    </a:lnTo>
                    <a:lnTo>
                      <a:pt x="335" y="2797"/>
                    </a:lnTo>
                    <a:lnTo>
                      <a:pt x="304" y="2797"/>
                    </a:lnTo>
                    <a:lnTo>
                      <a:pt x="152" y="2888"/>
                    </a:lnTo>
                    <a:lnTo>
                      <a:pt x="0" y="2980"/>
                    </a:lnTo>
                    <a:lnTo>
                      <a:pt x="3678" y="2980"/>
                    </a:lnTo>
                    <a:lnTo>
                      <a:pt x="3709" y="2888"/>
                    </a:lnTo>
                    <a:lnTo>
                      <a:pt x="5198" y="335"/>
                    </a:lnTo>
                    <a:lnTo>
                      <a:pt x="5198" y="122"/>
                    </a:lnTo>
                    <a:lnTo>
                      <a:pt x="5137" y="122"/>
                    </a:lnTo>
                    <a:lnTo>
                      <a:pt x="5168" y="31"/>
                    </a:lnTo>
                    <a:lnTo>
                      <a:pt x="51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9" name="Google Shape;16159;p22"/>
              <p:cNvSpPr/>
              <p:nvPr/>
            </p:nvSpPr>
            <p:spPr>
              <a:xfrm>
                <a:off x="-1619075" y="13796075"/>
                <a:ext cx="41075" cy="131500"/>
              </a:xfrm>
              <a:custGeom>
                <a:avLst/>
                <a:gdLst/>
                <a:ahLst/>
                <a:cxnLst/>
                <a:rect l="l" t="t" r="r" b="b"/>
                <a:pathLst>
                  <a:path w="1643" h="5260" extrusionOk="0">
                    <a:moveTo>
                      <a:pt x="1642" y="1"/>
                    </a:moveTo>
                    <a:lnTo>
                      <a:pt x="1490" y="92"/>
                    </a:lnTo>
                    <a:lnTo>
                      <a:pt x="1" y="2645"/>
                    </a:lnTo>
                    <a:lnTo>
                      <a:pt x="92" y="2645"/>
                    </a:lnTo>
                    <a:lnTo>
                      <a:pt x="1642" y="5259"/>
                    </a:lnTo>
                    <a:lnTo>
                      <a:pt x="153" y="2706"/>
                    </a:lnTo>
                    <a:lnTo>
                      <a:pt x="1642" y="153"/>
                    </a:lnTo>
                    <a:lnTo>
                      <a:pt x="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0" name="Google Shape;16160;p22"/>
              <p:cNvSpPr/>
              <p:nvPr/>
            </p:nvSpPr>
            <p:spPr>
              <a:xfrm>
                <a:off x="-1574225" y="13796075"/>
                <a:ext cx="41050" cy="131500"/>
              </a:xfrm>
              <a:custGeom>
                <a:avLst/>
                <a:gdLst/>
                <a:ahLst/>
                <a:cxnLst/>
                <a:rect l="l" t="t" r="r" b="b"/>
                <a:pathLst>
                  <a:path w="1642" h="5260" extrusionOk="0">
                    <a:moveTo>
                      <a:pt x="0" y="1"/>
                    </a:moveTo>
                    <a:lnTo>
                      <a:pt x="0" y="153"/>
                    </a:lnTo>
                    <a:lnTo>
                      <a:pt x="1487" y="2702"/>
                    </a:lnTo>
                    <a:lnTo>
                      <a:pt x="1487" y="2702"/>
                    </a:lnTo>
                    <a:lnTo>
                      <a:pt x="1520" y="2645"/>
                    </a:lnTo>
                    <a:lnTo>
                      <a:pt x="1642" y="2645"/>
                    </a:lnTo>
                    <a:lnTo>
                      <a:pt x="152" y="92"/>
                    </a:lnTo>
                    <a:lnTo>
                      <a:pt x="0" y="1"/>
                    </a:lnTo>
                    <a:close/>
                    <a:moveTo>
                      <a:pt x="1487" y="2702"/>
                    </a:moveTo>
                    <a:lnTo>
                      <a:pt x="0" y="5259"/>
                    </a:lnTo>
                    <a:lnTo>
                      <a:pt x="0" y="5259"/>
                    </a:lnTo>
                    <a:lnTo>
                      <a:pt x="1490" y="2706"/>
                    </a:lnTo>
                    <a:lnTo>
                      <a:pt x="1487" y="270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1" name="Google Shape;16161;p22"/>
              <p:cNvSpPr/>
              <p:nvPr/>
            </p:nvSpPr>
            <p:spPr>
              <a:xfrm>
                <a:off x="-1574225" y="13944250"/>
                <a:ext cx="41050" cy="131500"/>
              </a:xfrm>
              <a:custGeom>
                <a:avLst/>
                <a:gdLst/>
                <a:ahLst/>
                <a:cxnLst/>
                <a:rect l="l" t="t" r="r" b="b"/>
                <a:pathLst>
                  <a:path w="1642" h="5260" extrusionOk="0">
                    <a:moveTo>
                      <a:pt x="0" y="1"/>
                    </a:moveTo>
                    <a:lnTo>
                      <a:pt x="1479" y="2573"/>
                    </a:lnTo>
                    <a:lnTo>
                      <a:pt x="1479" y="2573"/>
                    </a:lnTo>
                    <a:lnTo>
                      <a:pt x="1490" y="2554"/>
                    </a:lnTo>
                    <a:lnTo>
                      <a:pt x="0" y="1"/>
                    </a:lnTo>
                    <a:close/>
                    <a:moveTo>
                      <a:pt x="1479" y="2573"/>
                    </a:moveTo>
                    <a:lnTo>
                      <a:pt x="0" y="5107"/>
                    </a:lnTo>
                    <a:lnTo>
                      <a:pt x="0" y="5259"/>
                    </a:lnTo>
                    <a:lnTo>
                      <a:pt x="152" y="5168"/>
                    </a:lnTo>
                    <a:lnTo>
                      <a:pt x="1642" y="2645"/>
                    </a:lnTo>
                    <a:lnTo>
                      <a:pt x="1520" y="2645"/>
                    </a:lnTo>
                    <a:lnTo>
                      <a:pt x="1479" y="257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2" name="Google Shape;16162;p22"/>
              <p:cNvSpPr/>
              <p:nvPr/>
            </p:nvSpPr>
            <p:spPr>
              <a:xfrm>
                <a:off x="-1619075" y="13944250"/>
                <a:ext cx="41075" cy="131500"/>
              </a:xfrm>
              <a:custGeom>
                <a:avLst/>
                <a:gdLst/>
                <a:ahLst/>
                <a:cxnLst/>
                <a:rect l="l" t="t" r="r" b="b"/>
                <a:pathLst>
                  <a:path w="1643" h="5260" extrusionOk="0">
                    <a:moveTo>
                      <a:pt x="1642" y="1"/>
                    </a:moveTo>
                    <a:lnTo>
                      <a:pt x="92" y="2645"/>
                    </a:lnTo>
                    <a:lnTo>
                      <a:pt x="1" y="2645"/>
                    </a:lnTo>
                    <a:lnTo>
                      <a:pt x="1490" y="5168"/>
                    </a:lnTo>
                    <a:lnTo>
                      <a:pt x="1642" y="5259"/>
                    </a:lnTo>
                    <a:lnTo>
                      <a:pt x="1642" y="5107"/>
                    </a:lnTo>
                    <a:lnTo>
                      <a:pt x="153" y="2554"/>
                    </a:lnTo>
                    <a:lnTo>
                      <a:pt x="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3" name="Google Shape;16163;p22"/>
              <p:cNvSpPr/>
              <p:nvPr/>
            </p:nvSpPr>
            <p:spPr>
              <a:xfrm>
                <a:off x="-1698850" y="13867525"/>
                <a:ext cx="114000" cy="68400"/>
              </a:xfrm>
              <a:custGeom>
                <a:avLst/>
                <a:gdLst/>
                <a:ahLst/>
                <a:cxnLst/>
                <a:rect l="l" t="t" r="r" b="b"/>
                <a:pathLst>
                  <a:path w="4560" h="2736" extrusionOk="0">
                    <a:moveTo>
                      <a:pt x="0" y="0"/>
                    </a:moveTo>
                    <a:lnTo>
                      <a:pt x="0" y="182"/>
                    </a:lnTo>
                    <a:lnTo>
                      <a:pt x="1490" y="2736"/>
                    </a:lnTo>
                    <a:lnTo>
                      <a:pt x="1520" y="2675"/>
                    </a:lnTo>
                    <a:lnTo>
                      <a:pt x="4560" y="2675"/>
                    </a:lnTo>
                    <a:lnTo>
                      <a:pt x="1642" y="2614"/>
                    </a:lnTo>
                    <a:lnTo>
                      <a:pt x="152" y="12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4" name="Google Shape;16164;p22"/>
              <p:cNvSpPr/>
              <p:nvPr/>
            </p:nvSpPr>
            <p:spPr>
              <a:xfrm>
                <a:off x="-1704175" y="13862200"/>
                <a:ext cx="775" cy="2300"/>
              </a:xfrm>
              <a:custGeom>
                <a:avLst/>
                <a:gdLst/>
                <a:ahLst/>
                <a:cxnLst/>
                <a:rect l="l" t="t" r="r" b="b"/>
                <a:pathLst>
                  <a:path w="31" h="92" extrusionOk="0">
                    <a:moveTo>
                      <a:pt x="1" y="0"/>
                    </a:moveTo>
                    <a:lnTo>
                      <a:pt x="31" y="91"/>
                    </a:lnTo>
                    <a:lnTo>
                      <a:pt x="31" y="3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5" name="Google Shape;16165;p22"/>
              <p:cNvSpPr/>
              <p:nvPr/>
            </p:nvSpPr>
            <p:spPr>
              <a:xfrm>
                <a:off x="-1695825" y="13862200"/>
                <a:ext cx="117825" cy="69925"/>
              </a:xfrm>
              <a:custGeom>
                <a:avLst/>
                <a:gdLst/>
                <a:ahLst/>
                <a:cxnLst/>
                <a:rect l="l" t="t" r="r" b="b"/>
                <a:pathLst>
                  <a:path w="4713" h="2797" extrusionOk="0">
                    <a:moveTo>
                      <a:pt x="153" y="0"/>
                    </a:moveTo>
                    <a:lnTo>
                      <a:pt x="1" y="61"/>
                    </a:lnTo>
                    <a:lnTo>
                      <a:pt x="153" y="183"/>
                    </a:lnTo>
                    <a:lnTo>
                      <a:pt x="3071" y="183"/>
                    </a:lnTo>
                    <a:lnTo>
                      <a:pt x="4530" y="2736"/>
                    </a:lnTo>
                    <a:lnTo>
                      <a:pt x="4712" y="2797"/>
                    </a:lnTo>
                    <a:lnTo>
                      <a:pt x="4712" y="2614"/>
                    </a:lnTo>
                    <a:lnTo>
                      <a:pt x="31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6" name="Google Shape;16166;p22"/>
              <p:cNvSpPr/>
              <p:nvPr/>
            </p:nvSpPr>
            <p:spPr>
              <a:xfrm>
                <a:off x="-1567400" y="13938175"/>
                <a:ext cx="65375" cy="25"/>
              </a:xfrm>
              <a:custGeom>
                <a:avLst/>
                <a:gdLst/>
                <a:ahLst/>
                <a:cxnLst/>
                <a:rect l="l" t="t" r="r" b="b"/>
                <a:pathLst>
                  <a:path w="2615" h="1" extrusionOk="0">
                    <a:moveTo>
                      <a:pt x="1" y="1"/>
                    </a:moveTo>
                    <a:lnTo>
                      <a:pt x="2615" y="1"/>
                    </a:lnTo>
                    <a:lnTo>
                      <a:pt x="26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7" name="Google Shape;16167;p22"/>
              <p:cNvSpPr/>
              <p:nvPr/>
            </p:nvSpPr>
            <p:spPr>
              <a:xfrm>
                <a:off x="-1574225" y="13939700"/>
                <a:ext cx="81325" cy="70700"/>
              </a:xfrm>
              <a:custGeom>
                <a:avLst/>
                <a:gdLst/>
                <a:ahLst/>
                <a:cxnLst/>
                <a:rect l="l" t="t" r="r" b="b"/>
                <a:pathLst>
                  <a:path w="3253" h="2828" extrusionOk="0">
                    <a:moveTo>
                      <a:pt x="0" y="1"/>
                    </a:moveTo>
                    <a:lnTo>
                      <a:pt x="0" y="183"/>
                    </a:lnTo>
                    <a:lnTo>
                      <a:pt x="1520" y="2827"/>
                    </a:lnTo>
                    <a:lnTo>
                      <a:pt x="3253" y="2827"/>
                    </a:lnTo>
                    <a:lnTo>
                      <a:pt x="3253" y="2615"/>
                    </a:lnTo>
                    <a:lnTo>
                      <a:pt x="1642" y="261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8" name="Google Shape;16168;p22"/>
              <p:cNvSpPr/>
              <p:nvPr/>
            </p:nvSpPr>
            <p:spPr>
              <a:xfrm>
                <a:off x="-1695825" y="13939700"/>
                <a:ext cx="117825" cy="70700"/>
              </a:xfrm>
              <a:custGeom>
                <a:avLst/>
                <a:gdLst/>
                <a:ahLst/>
                <a:cxnLst/>
                <a:rect l="l" t="t" r="r" b="b"/>
                <a:pathLst>
                  <a:path w="4713" h="2828" extrusionOk="0">
                    <a:moveTo>
                      <a:pt x="4712" y="1"/>
                    </a:moveTo>
                    <a:lnTo>
                      <a:pt x="4530" y="122"/>
                    </a:lnTo>
                    <a:lnTo>
                      <a:pt x="3071" y="2615"/>
                    </a:lnTo>
                    <a:lnTo>
                      <a:pt x="153" y="2615"/>
                    </a:lnTo>
                    <a:lnTo>
                      <a:pt x="1" y="2736"/>
                    </a:lnTo>
                    <a:lnTo>
                      <a:pt x="153" y="2827"/>
                    </a:lnTo>
                    <a:lnTo>
                      <a:pt x="3162" y="2827"/>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9" name="Google Shape;16169;p22"/>
              <p:cNvSpPr/>
              <p:nvPr/>
            </p:nvSpPr>
            <p:spPr>
              <a:xfrm>
                <a:off x="-1698850" y="13934375"/>
                <a:ext cx="117800" cy="69950"/>
              </a:xfrm>
              <a:custGeom>
                <a:avLst/>
                <a:gdLst/>
                <a:ahLst/>
                <a:cxnLst/>
                <a:rect l="l" t="t" r="r" b="b"/>
                <a:pathLst>
                  <a:path w="4712" h="2798" extrusionOk="0">
                    <a:moveTo>
                      <a:pt x="1520" y="1"/>
                    </a:moveTo>
                    <a:lnTo>
                      <a:pt x="1490" y="62"/>
                    </a:lnTo>
                    <a:lnTo>
                      <a:pt x="0" y="2615"/>
                    </a:lnTo>
                    <a:lnTo>
                      <a:pt x="0" y="2797"/>
                    </a:lnTo>
                    <a:lnTo>
                      <a:pt x="152" y="2676"/>
                    </a:lnTo>
                    <a:lnTo>
                      <a:pt x="1642" y="183"/>
                    </a:lnTo>
                    <a:lnTo>
                      <a:pt x="4560" y="153"/>
                    </a:lnTo>
                    <a:lnTo>
                      <a:pt x="4712" y="6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0" name="Google Shape;16170;p22"/>
              <p:cNvSpPr/>
              <p:nvPr/>
            </p:nvSpPr>
            <p:spPr>
              <a:xfrm>
                <a:off x="-1574225" y="13862200"/>
                <a:ext cx="49400" cy="69925"/>
              </a:xfrm>
              <a:custGeom>
                <a:avLst/>
                <a:gdLst/>
                <a:ahLst/>
                <a:cxnLst/>
                <a:rect l="l" t="t" r="r" b="b"/>
                <a:pathLst>
                  <a:path w="1976" h="2797" extrusionOk="0">
                    <a:moveTo>
                      <a:pt x="1520" y="0"/>
                    </a:moveTo>
                    <a:lnTo>
                      <a:pt x="0" y="2614"/>
                    </a:lnTo>
                    <a:lnTo>
                      <a:pt x="0" y="2797"/>
                    </a:lnTo>
                    <a:lnTo>
                      <a:pt x="152" y="2736"/>
                    </a:lnTo>
                    <a:lnTo>
                      <a:pt x="1642" y="183"/>
                    </a:lnTo>
                    <a:lnTo>
                      <a:pt x="1976" y="183"/>
                    </a:lnTo>
                    <a:cubicBezTo>
                      <a:pt x="1946" y="91"/>
                      <a:pt x="1946" y="61"/>
                      <a:pt x="18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1" name="Google Shape;16171;p22"/>
              <p:cNvSpPr/>
              <p:nvPr/>
            </p:nvSpPr>
            <p:spPr>
              <a:xfrm>
                <a:off x="-1571200" y="13932875"/>
                <a:ext cx="69175" cy="5325"/>
              </a:xfrm>
              <a:custGeom>
                <a:avLst/>
                <a:gdLst/>
                <a:ahLst/>
                <a:cxnLst/>
                <a:rect l="l" t="t" r="r" b="b"/>
                <a:pathLst>
                  <a:path w="2767" h="213" extrusionOk="0">
                    <a:moveTo>
                      <a:pt x="153" y="0"/>
                    </a:moveTo>
                    <a:lnTo>
                      <a:pt x="1" y="122"/>
                    </a:lnTo>
                    <a:lnTo>
                      <a:pt x="153" y="213"/>
                    </a:lnTo>
                    <a:lnTo>
                      <a:pt x="2767" y="213"/>
                    </a:lnTo>
                    <a:cubicBezTo>
                      <a:pt x="2767" y="122"/>
                      <a:pt x="2736" y="91"/>
                      <a:pt x="2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2" name="Google Shape;16172;p22"/>
              <p:cNvSpPr/>
              <p:nvPr/>
            </p:nvSpPr>
            <p:spPr>
              <a:xfrm>
                <a:off x="-1696575" y="14008100"/>
                <a:ext cx="118575" cy="68400"/>
              </a:xfrm>
              <a:custGeom>
                <a:avLst/>
                <a:gdLst/>
                <a:ahLst/>
                <a:cxnLst/>
                <a:rect l="l" t="t" r="r" b="b"/>
                <a:pathLst>
                  <a:path w="4743" h="2736" extrusionOk="0">
                    <a:moveTo>
                      <a:pt x="1" y="0"/>
                    </a:moveTo>
                    <a:lnTo>
                      <a:pt x="4742" y="2736"/>
                    </a:lnTo>
                    <a:lnTo>
                      <a:pt x="4742" y="2705"/>
                    </a:lnTo>
                    <a:lnTo>
                      <a:pt x="4590" y="2614"/>
                    </a:lnTo>
                    <a:lnTo>
                      <a:pt x="183" y="9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3" name="Google Shape;16173;p22"/>
              <p:cNvSpPr/>
              <p:nvPr/>
            </p:nvSpPr>
            <p:spPr>
              <a:xfrm>
                <a:off x="-1703425" y="13867525"/>
                <a:ext cx="4600" cy="139825"/>
              </a:xfrm>
              <a:custGeom>
                <a:avLst/>
                <a:gdLst/>
                <a:ahLst/>
                <a:cxnLst/>
                <a:rect l="l" t="t" r="r" b="b"/>
                <a:pathLst>
                  <a:path w="184" h="5593" extrusionOk="0">
                    <a:moveTo>
                      <a:pt x="153" y="0"/>
                    </a:moveTo>
                    <a:lnTo>
                      <a:pt x="1" y="182"/>
                    </a:lnTo>
                    <a:lnTo>
                      <a:pt x="1" y="5289"/>
                    </a:lnTo>
                    <a:lnTo>
                      <a:pt x="1" y="5471"/>
                    </a:lnTo>
                    <a:lnTo>
                      <a:pt x="1" y="5562"/>
                    </a:lnTo>
                    <a:lnTo>
                      <a:pt x="1" y="5593"/>
                    </a:lnTo>
                    <a:lnTo>
                      <a:pt x="31" y="5562"/>
                    </a:lnTo>
                    <a:lnTo>
                      <a:pt x="123" y="5441"/>
                    </a:lnTo>
                    <a:lnTo>
                      <a:pt x="153" y="5502"/>
                    </a:lnTo>
                    <a:lnTo>
                      <a:pt x="183" y="5471"/>
                    </a:lnTo>
                    <a:lnTo>
                      <a:pt x="183" y="5289"/>
                    </a:lnTo>
                    <a:lnTo>
                      <a:pt x="183" y="182"/>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4" name="Google Shape;16174;p22"/>
              <p:cNvSpPr/>
              <p:nvPr/>
            </p:nvSpPr>
            <p:spPr>
              <a:xfrm>
                <a:off x="-1574225" y="14029375"/>
                <a:ext cx="82850" cy="47125"/>
              </a:xfrm>
              <a:custGeom>
                <a:avLst/>
                <a:gdLst/>
                <a:ahLst/>
                <a:cxnLst/>
                <a:rect l="l" t="t" r="r" b="b"/>
                <a:pathLst>
                  <a:path w="3314" h="1885" extrusionOk="0">
                    <a:moveTo>
                      <a:pt x="3313" y="0"/>
                    </a:moveTo>
                    <a:lnTo>
                      <a:pt x="0" y="1885"/>
                    </a:lnTo>
                    <a:lnTo>
                      <a:pt x="152" y="1824"/>
                    </a:lnTo>
                    <a:lnTo>
                      <a:pt x="33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5" name="Google Shape;16175;p22"/>
              <p:cNvSpPr/>
              <p:nvPr/>
            </p:nvSpPr>
            <p:spPr>
              <a:xfrm>
                <a:off x="-1698100" y="13794575"/>
                <a:ext cx="120100" cy="69150"/>
              </a:xfrm>
              <a:custGeom>
                <a:avLst/>
                <a:gdLst/>
                <a:ahLst/>
                <a:cxnLst/>
                <a:rect l="l" t="t" r="r" b="b"/>
                <a:pathLst>
                  <a:path w="4804" h="2766" extrusionOk="0">
                    <a:moveTo>
                      <a:pt x="4530" y="0"/>
                    </a:moveTo>
                    <a:lnTo>
                      <a:pt x="122" y="2553"/>
                    </a:lnTo>
                    <a:lnTo>
                      <a:pt x="1" y="2736"/>
                    </a:lnTo>
                    <a:lnTo>
                      <a:pt x="92" y="2766"/>
                    </a:lnTo>
                    <a:lnTo>
                      <a:pt x="244" y="2705"/>
                    </a:lnTo>
                    <a:lnTo>
                      <a:pt x="4651" y="152"/>
                    </a:lnTo>
                    <a:lnTo>
                      <a:pt x="4803" y="61"/>
                    </a:lnTo>
                    <a:lnTo>
                      <a:pt x="48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6" name="Google Shape;16176;p22"/>
              <p:cNvSpPr/>
              <p:nvPr/>
            </p:nvSpPr>
            <p:spPr>
              <a:xfrm>
                <a:off x="-1578025" y="13794575"/>
                <a:ext cx="3825" cy="138300"/>
              </a:xfrm>
              <a:custGeom>
                <a:avLst/>
                <a:gdLst/>
                <a:ahLst/>
                <a:cxnLst/>
                <a:rect l="l" t="t" r="r" b="b"/>
                <a:pathLst>
                  <a:path w="153" h="5532" extrusionOk="0">
                    <a:moveTo>
                      <a:pt x="0" y="0"/>
                    </a:moveTo>
                    <a:lnTo>
                      <a:pt x="0" y="61"/>
                    </a:lnTo>
                    <a:lnTo>
                      <a:pt x="0" y="213"/>
                    </a:lnTo>
                    <a:lnTo>
                      <a:pt x="0" y="5319"/>
                    </a:lnTo>
                    <a:lnTo>
                      <a:pt x="0" y="5502"/>
                    </a:lnTo>
                    <a:lnTo>
                      <a:pt x="61" y="5532"/>
                    </a:lnTo>
                    <a:lnTo>
                      <a:pt x="152" y="5502"/>
                    </a:lnTo>
                    <a:lnTo>
                      <a:pt x="152" y="5319"/>
                    </a:lnTo>
                    <a:lnTo>
                      <a:pt x="152" y="213"/>
                    </a:lnTo>
                    <a:lnTo>
                      <a:pt x="152" y="61"/>
                    </a:lnTo>
                    <a:lnTo>
                      <a:pt x="122" y="30"/>
                    </a:lnTo>
                    <a:lnTo>
                      <a:pt x="61" y="6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7" name="Google Shape;16177;p22"/>
              <p:cNvSpPr/>
              <p:nvPr/>
            </p:nvSpPr>
            <p:spPr>
              <a:xfrm>
                <a:off x="-1578025" y="13938950"/>
                <a:ext cx="3825" cy="138325"/>
              </a:xfrm>
              <a:custGeom>
                <a:avLst/>
                <a:gdLst/>
                <a:ahLst/>
                <a:cxnLst/>
                <a:rect l="l" t="t" r="r" b="b"/>
                <a:pathLst>
                  <a:path w="153" h="5533" extrusionOk="0">
                    <a:moveTo>
                      <a:pt x="61" y="0"/>
                    </a:moveTo>
                    <a:lnTo>
                      <a:pt x="0" y="31"/>
                    </a:lnTo>
                    <a:lnTo>
                      <a:pt x="0" y="213"/>
                    </a:lnTo>
                    <a:lnTo>
                      <a:pt x="0" y="5319"/>
                    </a:lnTo>
                    <a:lnTo>
                      <a:pt x="0" y="5471"/>
                    </a:lnTo>
                    <a:lnTo>
                      <a:pt x="0" y="5502"/>
                    </a:lnTo>
                    <a:lnTo>
                      <a:pt x="61" y="5532"/>
                    </a:lnTo>
                    <a:lnTo>
                      <a:pt x="152" y="5502"/>
                    </a:lnTo>
                    <a:lnTo>
                      <a:pt x="152" y="5471"/>
                    </a:lnTo>
                    <a:lnTo>
                      <a:pt x="152" y="5319"/>
                    </a:lnTo>
                    <a:lnTo>
                      <a:pt x="152" y="213"/>
                    </a:lnTo>
                    <a:lnTo>
                      <a:pt x="152"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8" name="Google Shape;16178;p22"/>
              <p:cNvSpPr/>
              <p:nvPr/>
            </p:nvSpPr>
            <p:spPr>
              <a:xfrm>
                <a:off x="-1576500" y="13935900"/>
                <a:ext cx="82075" cy="49425"/>
              </a:xfrm>
              <a:custGeom>
                <a:avLst/>
                <a:gdLst/>
                <a:ahLst/>
                <a:cxnLst/>
                <a:rect l="l" t="t" r="r" b="b"/>
                <a:pathLst>
                  <a:path w="3283" h="1977" extrusionOk="0">
                    <a:moveTo>
                      <a:pt x="213" y="1"/>
                    </a:moveTo>
                    <a:lnTo>
                      <a:pt x="0" y="122"/>
                    </a:lnTo>
                    <a:lnTo>
                      <a:pt x="91" y="153"/>
                    </a:lnTo>
                    <a:lnTo>
                      <a:pt x="243" y="213"/>
                    </a:lnTo>
                    <a:lnTo>
                      <a:pt x="3283" y="1976"/>
                    </a:lnTo>
                    <a:cubicBezTo>
                      <a:pt x="3283" y="1885"/>
                      <a:pt x="3252" y="1824"/>
                      <a:pt x="3252" y="1733"/>
                    </a:cubicBezTo>
                    <a:lnTo>
                      <a:pt x="304" y="61"/>
                    </a:lnTo>
                    <a:lnTo>
                      <a:pt x="2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9" name="Google Shape;16179;p22"/>
              <p:cNvSpPr/>
              <p:nvPr/>
            </p:nvSpPr>
            <p:spPr>
              <a:xfrm>
                <a:off x="-1699625" y="13862950"/>
                <a:ext cx="123150" cy="72975"/>
              </a:xfrm>
              <a:custGeom>
                <a:avLst/>
                <a:gdLst/>
                <a:ahLst/>
                <a:cxnLst/>
                <a:rect l="l" t="t" r="r" b="b"/>
                <a:pathLst>
                  <a:path w="4926" h="2919" extrusionOk="0">
                    <a:moveTo>
                      <a:pt x="62" y="1"/>
                    </a:moveTo>
                    <a:lnTo>
                      <a:pt x="1" y="183"/>
                    </a:lnTo>
                    <a:lnTo>
                      <a:pt x="31" y="183"/>
                    </a:lnTo>
                    <a:lnTo>
                      <a:pt x="183" y="305"/>
                    </a:lnTo>
                    <a:lnTo>
                      <a:pt x="4591" y="2858"/>
                    </a:lnTo>
                    <a:lnTo>
                      <a:pt x="4743" y="2919"/>
                    </a:lnTo>
                    <a:lnTo>
                      <a:pt x="4925" y="2797"/>
                    </a:lnTo>
                    <a:lnTo>
                      <a:pt x="4864" y="2767"/>
                    </a:lnTo>
                    <a:lnTo>
                      <a:pt x="4682" y="2706"/>
                    </a:lnTo>
                    <a:lnTo>
                      <a:pt x="305" y="153"/>
                    </a:lnTo>
                    <a:lnTo>
                      <a:pt x="153" y="31"/>
                    </a:lnTo>
                    <a:lnTo>
                      <a:pt x="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0" name="Google Shape;16180;p22"/>
              <p:cNvSpPr/>
              <p:nvPr/>
            </p:nvSpPr>
            <p:spPr>
              <a:xfrm>
                <a:off x="-1700375" y="13897900"/>
                <a:ext cx="187725" cy="110225"/>
              </a:xfrm>
              <a:custGeom>
                <a:avLst/>
                <a:gdLst/>
                <a:ahLst/>
                <a:cxnLst/>
                <a:rect l="l" t="t" r="r" b="b"/>
                <a:pathLst>
                  <a:path w="7509" h="4409" extrusionOk="0">
                    <a:moveTo>
                      <a:pt x="7448" y="1"/>
                    </a:moveTo>
                    <a:lnTo>
                      <a:pt x="5168" y="1338"/>
                    </a:lnTo>
                    <a:lnTo>
                      <a:pt x="5046" y="1369"/>
                    </a:lnTo>
                    <a:lnTo>
                      <a:pt x="4955" y="1399"/>
                    </a:lnTo>
                    <a:lnTo>
                      <a:pt x="4773" y="1521"/>
                    </a:lnTo>
                    <a:lnTo>
                      <a:pt x="4621" y="1612"/>
                    </a:lnTo>
                    <a:lnTo>
                      <a:pt x="213" y="4135"/>
                    </a:lnTo>
                    <a:lnTo>
                      <a:pt x="61" y="4226"/>
                    </a:lnTo>
                    <a:lnTo>
                      <a:pt x="1" y="4256"/>
                    </a:lnTo>
                    <a:lnTo>
                      <a:pt x="31" y="4347"/>
                    </a:lnTo>
                    <a:lnTo>
                      <a:pt x="153" y="4408"/>
                    </a:lnTo>
                    <a:lnTo>
                      <a:pt x="305" y="4347"/>
                    </a:lnTo>
                    <a:lnTo>
                      <a:pt x="4712" y="1794"/>
                    </a:lnTo>
                    <a:lnTo>
                      <a:pt x="4864" y="1703"/>
                    </a:lnTo>
                    <a:lnTo>
                      <a:pt x="4925" y="1673"/>
                    </a:lnTo>
                    <a:lnTo>
                      <a:pt x="5107" y="1551"/>
                    </a:lnTo>
                    <a:lnTo>
                      <a:pt x="5259" y="1490"/>
                    </a:lnTo>
                    <a:lnTo>
                      <a:pt x="7508" y="183"/>
                    </a:lnTo>
                    <a:cubicBezTo>
                      <a:pt x="7508" y="122"/>
                      <a:pt x="7478" y="92"/>
                      <a:pt x="74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1" name="Google Shape;16181;p22"/>
              <p:cNvSpPr/>
              <p:nvPr/>
            </p:nvSpPr>
            <p:spPr>
              <a:xfrm>
                <a:off x="-1616775" y="13723900"/>
                <a:ext cx="38775" cy="63850"/>
              </a:xfrm>
              <a:custGeom>
                <a:avLst/>
                <a:gdLst/>
                <a:ahLst/>
                <a:cxnLst/>
                <a:rect l="l" t="t" r="r" b="b"/>
                <a:pathLst>
                  <a:path w="1551" h="2554" extrusionOk="0">
                    <a:moveTo>
                      <a:pt x="0" y="0"/>
                    </a:moveTo>
                    <a:lnTo>
                      <a:pt x="1398" y="2493"/>
                    </a:lnTo>
                    <a:lnTo>
                      <a:pt x="1550" y="2553"/>
                    </a:lnTo>
                    <a:lnTo>
                      <a:pt x="1550" y="2401"/>
                    </a:lnTo>
                    <a:lnTo>
                      <a:pt x="517" y="578"/>
                    </a:lnTo>
                    <a:cubicBezTo>
                      <a:pt x="334" y="395"/>
                      <a:pt x="182"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2" name="Google Shape;16182;p22"/>
              <p:cNvSpPr/>
              <p:nvPr/>
            </p:nvSpPr>
            <p:spPr>
              <a:xfrm>
                <a:off x="-1574225" y="13780125"/>
                <a:ext cx="4575" cy="8375"/>
              </a:xfrm>
              <a:custGeom>
                <a:avLst/>
                <a:gdLst/>
                <a:ahLst/>
                <a:cxnLst/>
                <a:rect l="l" t="t" r="r" b="b"/>
                <a:pathLst>
                  <a:path w="183" h="335" extrusionOk="0">
                    <a:moveTo>
                      <a:pt x="61" y="1"/>
                    </a:moveTo>
                    <a:lnTo>
                      <a:pt x="0" y="152"/>
                    </a:lnTo>
                    <a:lnTo>
                      <a:pt x="0" y="335"/>
                    </a:lnTo>
                    <a:lnTo>
                      <a:pt x="152" y="244"/>
                    </a:lnTo>
                    <a:lnTo>
                      <a:pt x="183" y="152"/>
                    </a:lnTo>
                    <a:cubicBezTo>
                      <a:pt x="152" y="122"/>
                      <a:pt x="122" y="3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3" name="Google Shape;16183;p22"/>
              <p:cNvSpPr/>
              <p:nvPr/>
            </p:nvSpPr>
            <p:spPr>
              <a:xfrm>
                <a:off x="-1577275" y="13794575"/>
                <a:ext cx="2300" cy="1525"/>
              </a:xfrm>
              <a:custGeom>
                <a:avLst/>
                <a:gdLst/>
                <a:ahLst/>
                <a:cxnLst/>
                <a:rect l="l" t="t" r="r" b="b"/>
                <a:pathLst>
                  <a:path w="92" h="61" extrusionOk="0">
                    <a:moveTo>
                      <a:pt x="1" y="0"/>
                    </a:moveTo>
                    <a:lnTo>
                      <a:pt x="31" y="61"/>
                    </a:lnTo>
                    <a:lnTo>
                      <a:pt x="92" y="3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4" name="Google Shape;16184;p22"/>
              <p:cNvSpPr/>
              <p:nvPr/>
            </p:nvSpPr>
            <p:spPr>
              <a:xfrm>
                <a:off x="-1695825" y="13717825"/>
                <a:ext cx="76775" cy="4575"/>
              </a:xfrm>
              <a:custGeom>
                <a:avLst/>
                <a:gdLst/>
                <a:ahLst/>
                <a:cxnLst/>
                <a:rect l="l" t="t" r="r" b="b"/>
                <a:pathLst>
                  <a:path w="3071" h="183" extrusionOk="0">
                    <a:moveTo>
                      <a:pt x="153" y="0"/>
                    </a:moveTo>
                    <a:lnTo>
                      <a:pt x="1" y="61"/>
                    </a:lnTo>
                    <a:lnTo>
                      <a:pt x="153" y="182"/>
                    </a:lnTo>
                    <a:lnTo>
                      <a:pt x="3071" y="182"/>
                    </a:lnTo>
                    <a:lnTo>
                      <a:pt x="28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5" name="Google Shape;16185;p22"/>
              <p:cNvSpPr/>
              <p:nvPr/>
            </p:nvSpPr>
            <p:spPr>
              <a:xfrm>
                <a:off x="-1698850" y="13673750"/>
                <a:ext cx="25850" cy="42575"/>
              </a:xfrm>
              <a:custGeom>
                <a:avLst/>
                <a:gdLst/>
                <a:ahLst/>
                <a:cxnLst/>
                <a:rect l="l" t="t" r="r" b="b"/>
                <a:pathLst>
                  <a:path w="1034" h="1703" extrusionOk="0">
                    <a:moveTo>
                      <a:pt x="882" y="0"/>
                    </a:moveTo>
                    <a:lnTo>
                      <a:pt x="0" y="1520"/>
                    </a:lnTo>
                    <a:lnTo>
                      <a:pt x="0" y="1702"/>
                    </a:lnTo>
                    <a:lnTo>
                      <a:pt x="152" y="1642"/>
                    </a:lnTo>
                    <a:lnTo>
                      <a:pt x="1034" y="122"/>
                    </a:lnTo>
                    <a:cubicBezTo>
                      <a:pt x="1003" y="91"/>
                      <a:pt x="912" y="31"/>
                      <a:pt x="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6" name="Google Shape;16186;p22"/>
              <p:cNvSpPr/>
              <p:nvPr/>
            </p:nvSpPr>
            <p:spPr>
              <a:xfrm>
                <a:off x="-1704175" y="13720100"/>
                <a:ext cx="775" cy="2300"/>
              </a:xfrm>
              <a:custGeom>
                <a:avLst/>
                <a:gdLst/>
                <a:ahLst/>
                <a:cxnLst/>
                <a:rect l="l" t="t" r="r" b="b"/>
                <a:pathLst>
                  <a:path w="31" h="92" extrusionOk="0">
                    <a:moveTo>
                      <a:pt x="31" y="0"/>
                    </a:moveTo>
                    <a:lnTo>
                      <a:pt x="1" y="91"/>
                    </a:lnTo>
                    <a:lnTo>
                      <a:pt x="31" y="91"/>
                    </a:lnTo>
                    <a:lnTo>
                      <a:pt x="31" y="6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7" name="Google Shape;16187;p22"/>
              <p:cNvSpPr/>
              <p:nvPr/>
            </p:nvSpPr>
            <p:spPr>
              <a:xfrm>
                <a:off x="-1702650" y="13655500"/>
                <a:ext cx="4575" cy="62350"/>
              </a:xfrm>
              <a:custGeom>
                <a:avLst/>
                <a:gdLst/>
                <a:ahLst/>
                <a:cxnLst/>
                <a:rect l="l" t="t" r="r" b="b"/>
                <a:pathLst>
                  <a:path w="183" h="2494" extrusionOk="0">
                    <a:moveTo>
                      <a:pt x="0" y="1"/>
                    </a:moveTo>
                    <a:lnTo>
                      <a:pt x="0" y="2250"/>
                    </a:lnTo>
                    <a:lnTo>
                      <a:pt x="122" y="2493"/>
                    </a:lnTo>
                    <a:lnTo>
                      <a:pt x="183" y="2432"/>
                    </a:lnTo>
                    <a:lnTo>
                      <a:pt x="183" y="2250"/>
                    </a:lnTo>
                    <a:lnTo>
                      <a:pt x="183" y="122"/>
                    </a:lnTo>
                    <a:cubicBezTo>
                      <a:pt x="122" y="92"/>
                      <a:pt x="92" y="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8" name="Google Shape;16188;p22"/>
              <p:cNvSpPr/>
              <p:nvPr/>
            </p:nvSpPr>
            <p:spPr>
              <a:xfrm>
                <a:off x="-1578800" y="13769475"/>
                <a:ext cx="4600" cy="20550"/>
              </a:xfrm>
              <a:custGeom>
                <a:avLst/>
                <a:gdLst/>
                <a:ahLst/>
                <a:cxnLst/>
                <a:rect l="l" t="t" r="r" b="b"/>
                <a:pathLst>
                  <a:path w="184" h="822" extrusionOk="0">
                    <a:moveTo>
                      <a:pt x="1" y="1"/>
                    </a:moveTo>
                    <a:lnTo>
                      <a:pt x="1" y="548"/>
                    </a:lnTo>
                    <a:lnTo>
                      <a:pt x="1" y="730"/>
                    </a:lnTo>
                    <a:lnTo>
                      <a:pt x="92" y="822"/>
                    </a:lnTo>
                    <a:lnTo>
                      <a:pt x="183" y="761"/>
                    </a:lnTo>
                    <a:lnTo>
                      <a:pt x="183" y="578"/>
                    </a:lnTo>
                    <a:lnTo>
                      <a:pt x="183" y="275"/>
                    </a:lnTo>
                    <a:cubicBezTo>
                      <a:pt x="92" y="214"/>
                      <a:pt x="62" y="12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9" name="Google Shape;16189;p22"/>
              <p:cNvSpPr/>
              <p:nvPr/>
            </p:nvSpPr>
            <p:spPr>
              <a:xfrm>
                <a:off x="-1700375" y="13691975"/>
                <a:ext cx="49425" cy="28150"/>
              </a:xfrm>
              <a:custGeom>
                <a:avLst/>
                <a:gdLst/>
                <a:ahLst/>
                <a:cxnLst/>
                <a:rect l="l" t="t" r="r" b="b"/>
                <a:pathLst>
                  <a:path w="1977" h="1126" extrusionOk="0">
                    <a:moveTo>
                      <a:pt x="1824" y="1"/>
                    </a:moveTo>
                    <a:lnTo>
                      <a:pt x="183" y="943"/>
                    </a:lnTo>
                    <a:lnTo>
                      <a:pt x="61" y="973"/>
                    </a:lnTo>
                    <a:lnTo>
                      <a:pt x="1" y="1034"/>
                    </a:lnTo>
                    <a:lnTo>
                      <a:pt x="31" y="1064"/>
                    </a:lnTo>
                    <a:lnTo>
                      <a:pt x="153" y="1125"/>
                    </a:lnTo>
                    <a:lnTo>
                      <a:pt x="305" y="1064"/>
                    </a:lnTo>
                    <a:lnTo>
                      <a:pt x="1976" y="92"/>
                    </a:lnTo>
                    <a:cubicBezTo>
                      <a:pt x="1946" y="61"/>
                      <a:pt x="1855" y="31"/>
                      <a:pt x="1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0" name="Google Shape;16190;p22"/>
              <p:cNvSpPr/>
              <p:nvPr/>
            </p:nvSpPr>
            <p:spPr>
              <a:xfrm>
                <a:off x="-1657825" y="13790000"/>
                <a:ext cx="72975" cy="25"/>
              </a:xfrm>
              <a:custGeom>
                <a:avLst/>
                <a:gdLst/>
                <a:ahLst/>
                <a:cxnLst/>
                <a:rect l="l" t="t" r="r" b="b"/>
                <a:pathLst>
                  <a:path w="2919" h="1" extrusionOk="0">
                    <a:moveTo>
                      <a:pt x="1" y="1"/>
                    </a:moveTo>
                    <a:lnTo>
                      <a:pt x="2919" y="1"/>
                    </a:lnTo>
                    <a:lnTo>
                      <a:pt x="2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1" name="Google Shape;16191;p22"/>
              <p:cNvSpPr/>
              <p:nvPr/>
            </p:nvSpPr>
            <p:spPr>
              <a:xfrm>
                <a:off x="-1703425" y="13711725"/>
                <a:ext cx="4600" cy="6875"/>
              </a:xfrm>
              <a:custGeom>
                <a:avLst/>
                <a:gdLst/>
                <a:ahLst/>
                <a:cxnLst/>
                <a:rect l="l" t="t" r="r" b="b"/>
                <a:pathLst>
                  <a:path w="184" h="275" extrusionOk="0">
                    <a:moveTo>
                      <a:pt x="1" y="1"/>
                    </a:moveTo>
                    <a:lnTo>
                      <a:pt x="1" y="183"/>
                    </a:lnTo>
                    <a:lnTo>
                      <a:pt x="183" y="274"/>
                    </a:lnTo>
                    <a:lnTo>
                      <a:pt x="153" y="244"/>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2" name="Google Shape;16192;p22"/>
              <p:cNvSpPr/>
              <p:nvPr/>
            </p:nvSpPr>
            <p:spPr>
              <a:xfrm>
                <a:off x="-1703425" y="13720100"/>
                <a:ext cx="45625" cy="152000"/>
              </a:xfrm>
              <a:custGeom>
                <a:avLst/>
                <a:gdLst/>
                <a:ahLst/>
                <a:cxnLst/>
                <a:rect l="l" t="t" r="r" b="b"/>
                <a:pathLst>
                  <a:path w="1825" h="6080" extrusionOk="0">
                    <a:moveTo>
                      <a:pt x="1" y="0"/>
                    </a:moveTo>
                    <a:lnTo>
                      <a:pt x="1" y="61"/>
                    </a:lnTo>
                    <a:lnTo>
                      <a:pt x="1" y="91"/>
                    </a:lnTo>
                    <a:lnTo>
                      <a:pt x="1" y="365"/>
                    </a:lnTo>
                    <a:lnTo>
                      <a:pt x="1" y="5441"/>
                    </a:lnTo>
                    <a:lnTo>
                      <a:pt x="1" y="5684"/>
                    </a:lnTo>
                    <a:lnTo>
                      <a:pt x="1" y="5715"/>
                    </a:lnTo>
                    <a:lnTo>
                      <a:pt x="1" y="5775"/>
                    </a:lnTo>
                    <a:lnTo>
                      <a:pt x="1" y="5836"/>
                    </a:lnTo>
                    <a:lnTo>
                      <a:pt x="1" y="5897"/>
                    </a:lnTo>
                    <a:lnTo>
                      <a:pt x="1" y="6079"/>
                    </a:lnTo>
                    <a:lnTo>
                      <a:pt x="153" y="5897"/>
                    </a:lnTo>
                    <a:lnTo>
                      <a:pt x="214" y="5715"/>
                    </a:lnTo>
                    <a:lnTo>
                      <a:pt x="335" y="5532"/>
                    </a:lnTo>
                    <a:lnTo>
                      <a:pt x="1825" y="2979"/>
                    </a:lnTo>
                    <a:lnTo>
                      <a:pt x="1703" y="2979"/>
                    </a:lnTo>
                    <a:lnTo>
                      <a:pt x="1673" y="2888"/>
                    </a:lnTo>
                    <a:lnTo>
                      <a:pt x="183" y="5441"/>
                    </a:lnTo>
                    <a:lnTo>
                      <a:pt x="183" y="365"/>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3" name="Google Shape;16193;p22"/>
              <p:cNvSpPr/>
              <p:nvPr/>
            </p:nvSpPr>
            <p:spPr>
              <a:xfrm>
                <a:off x="-1567400" y="13790000"/>
                <a:ext cx="2300" cy="25"/>
              </a:xfrm>
              <a:custGeom>
                <a:avLst/>
                <a:gdLst/>
                <a:ahLst/>
                <a:cxnLst/>
                <a:rect l="l" t="t" r="r" b="b"/>
                <a:pathLst>
                  <a:path w="92" h="1" extrusionOk="0">
                    <a:moveTo>
                      <a:pt x="92" y="1"/>
                    </a:moveTo>
                    <a:lnTo>
                      <a:pt x="92" y="1"/>
                    </a:ln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4" name="Google Shape;16194;p22"/>
              <p:cNvSpPr/>
              <p:nvPr/>
            </p:nvSpPr>
            <p:spPr>
              <a:xfrm>
                <a:off x="-1567400" y="13794575"/>
                <a:ext cx="5350" cy="0"/>
              </a:xfrm>
              <a:custGeom>
                <a:avLst/>
                <a:gdLst/>
                <a:ahLst/>
                <a:cxnLst/>
                <a:rect l="l" t="t" r="r" b="b"/>
                <a:pathLst>
                  <a:path w="214" extrusionOk="0">
                    <a:moveTo>
                      <a:pt x="1" y="0"/>
                    </a:moveTo>
                    <a:lnTo>
                      <a:pt x="214" y="0"/>
                    </a:lnTo>
                    <a:lnTo>
                      <a:pt x="2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5" name="Google Shape;16195;p22"/>
              <p:cNvSpPr/>
              <p:nvPr/>
            </p:nvSpPr>
            <p:spPr>
              <a:xfrm>
                <a:off x="-1707200" y="13714025"/>
                <a:ext cx="130725" cy="80550"/>
              </a:xfrm>
              <a:custGeom>
                <a:avLst/>
                <a:gdLst/>
                <a:ahLst/>
                <a:cxnLst/>
                <a:rect l="l" t="t" r="r" b="b"/>
                <a:pathLst>
                  <a:path w="5229" h="3222" extrusionOk="0">
                    <a:moveTo>
                      <a:pt x="0" y="0"/>
                    </a:moveTo>
                    <a:lnTo>
                      <a:pt x="152" y="213"/>
                    </a:lnTo>
                    <a:lnTo>
                      <a:pt x="152" y="243"/>
                    </a:lnTo>
                    <a:lnTo>
                      <a:pt x="334" y="608"/>
                    </a:lnTo>
                    <a:lnTo>
                      <a:pt x="1824" y="3131"/>
                    </a:lnTo>
                    <a:lnTo>
                      <a:pt x="1854" y="3222"/>
                    </a:lnTo>
                    <a:lnTo>
                      <a:pt x="4894" y="3222"/>
                    </a:lnTo>
                    <a:lnTo>
                      <a:pt x="5046" y="3131"/>
                    </a:lnTo>
                    <a:lnTo>
                      <a:pt x="4894" y="3040"/>
                    </a:lnTo>
                    <a:lnTo>
                      <a:pt x="1976" y="3040"/>
                    </a:lnTo>
                    <a:lnTo>
                      <a:pt x="486" y="486"/>
                    </a:lnTo>
                    <a:lnTo>
                      <a:pt x="486" y="486"/>
                    </a:lnTo>
                    <a:lnTo>
                      <a:pt x="4894" y="3040"/>
                    </a:lnTo>
                    <a:lnTo>
                      <a:pt x="5228" y="3040"/>
                    </a:lnTo>
                    <a:lnTo>
                      <a:pt x="5167" y="2948"/>
                    </a:lnTo>
                    <a:lnTo>
                      <a:pt x="5015" y="2888"/>
                    </a:lnTo>
                    <a:lnTo>
                      <a:pt x="608" y="334"/>
                    </a:lnTo>
                    <a:lnTo>
                      <a:pt x="456" y="243"/>
                    </a:lnTo>
                    <a:lnTo>
                      <a:pt x="334" y="182"/>
                    </a:lnTo>
                    <a:lnTo>
                      <a:pt x="152" y="9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6" name="Google Shape;16196;p22"/>
              <p:cNvSpPr/>
              <p:nvPr/>
            </p:nvSpPr>
            <p:spPr>
              <a:xfrm>
                <a:off x="-1584875" y="13790000"/>
                <a:ext cx="7625" cy="2300"/>
              </a:xfrm>
              <a:custGeom>
                <a:avLst/>
                <a:gdLst/>
                <a:ahLst/>
                <a:cxnLst/>
                <a:rect l="l" t="t" r="r" b="b"/>
                <a:pathLst>
                  <a:path w="305" h="92" extrusionOk="0">
                    <a:moveTo>
                      <a:pt x="1" y="1"/>
                    </a:moveTo>
                    <a:lnTo>
                      <a:pt x="153" y="92"/>
                    </a:lnTo>
                    <a:lnTo>
                      <a:pt x="3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7" name="Google Shape;16197;p22"/>
              <p:cNvSpPr/>
              <p:nvPr/>
            </p:nvSpPr>
            <p:spPr>
              <a:xfrm>
                <a:off x="-1577275" y="13794575"/>
                <a:ext cx="25100" cy="12925"/>
              </a:xfrm>
              <a:custGeom>
                <a:avLst/>
                <a:gdLst/>
                <a:ahLst/>
                <a:cxnLst/>
                <a:rect l="l" t="t" r="r" b="b"/>
                <a:pathLst>
                  <a:path w="1004" h="517" extrusionOk="0">
                    <a:moveTo>
                      <a:pt x="1" y="0"/>
                    </a:moveTo>
                    <a:lnTo>
                      <a:pt x="92" y="30"/>
                    </a:lnTo>
                    <a:lnTo>
                      <a:pt x="153" y="61"/>
                    </a:lnTo>
                    <a:lnTo>
                      <a:pt x="305" y="152"/>
                    </a:lnTo>
                    <a:lnTo>
                      <a:pt x="1004" y="517"/>
                    </a:lnTo>
                    <a:cubicBezTo>
                      <a:pt x="913" y="426"/>
                      <a:pt x="882" y="304"/>
                      <a:pt x="791" y="213"/>
                    </a:cubicBezTo>
                    <a:lnTo>
                      <a:pt x="4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8" name="Google Shape;16198;p22"/>
              <p:cNvSpPr/>
              <p:nvPr/>
            </p:nvSpPr>
            <p:spPr>
              <a:xfrm>
                <a:off x="-1584875" y="13784675"/>
                <a:ext cx="22825" cy="9900"/>
              </a:xfrm>
              <a:custGeom>
                <a:avLst/>
                <a:gdLst/>
                <a:ahLst/>
                <a:cxnLst/>
                <a:rect l="l" t="t" r="r" b="b"/>
                <a:pathLst>
                  <a:path w="913" h="396" extrusionOk="0">
                    <a:moveTo>
                      <a:pt x="639" y="1"/>
                    </a:moveTo>
                    <a:lnTo>
                      <a:pt x="578" y="62"/>
                    </a:lnTo>
                    <a:lnTo>
                      <a:pt x="426" y="122"/>
                    </a:lnTo>
                    <a:lnTo>
                      <a:pt x="335" y="214"/>
                    </a:lnTo>
                    <a:lnTo>
                      <a:pt x="153" y="305"/>
                    </a:lnTo>
                    <a:lnTo>
                      <a:pt x="1" y="396"/>
                    </a:lnTo>
                    <a:lnTo>
                      <a:pt x="913" y="396"/>
                    </a:lnTo>
                    <a:cubicBezTo>
                      <a:pt x="882" y="305"/>
                      <a:pt x="852" y="274"/>
                      <a:pt x="791" y="214"/>
                    </a:cubicBezTo>
                    <a:lnTo>
                      <a:pt x="700" y="214"/>
                    </a:lnTo>
                    <a:lnTo>
                      <a:pt x="761" y="153"/>
                    </a:lnTo>
                    <a:cubicBezTo>
                      <a:pt x="730" y="122"/>
                      <a:pt x="700" y="62"/>
                      <a:pt x="6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9" name="Google Shape;16199;p22"/>
              <p:cNvSpPr/>
              <p:nvPr/>
            </p:nvSpPr>
            <p:spPr>
              <a:xfrm>
                <a:off x="-2361475" y="14155500"/>
                <a:ext cx="34975" cy="64625"/>
              </a:xfrm>
              <a:custGeom>
                <a:avLst/>
                <a:gdLst/>
                <a:ahLst/>
                <a:cxnLst/>
                <a:rect l="l" t="t" r="r" b="b"/>
                <a:pathLst>
                  <a:path w="1399" h="2585" extrusionOk="0">
                    <a:moveTo>
                      <a:pt x="0" y="1"/>
                    </a:moveTo>
                    <a:cubicBezTo>
                      <a:pt x="61" y="274"/>
                      <a:pt x="152" y="518"/>
                      <a:pt x="213" y="761"/>
                    </a:cubicBezTo>
                    <a:lnTo>
                      <a:pt x="1247" y="2493"/>
                    </a:lnTo>
                    <a:lnTo>
                      <a:pt x="1399" y="2585"/>
                    </a:lnTo>
                    <a:lnTo>
                      <a:pt x="1399" y="240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0" name="Google Shape;16200;p22"/>
              <p:cNvSpPr/>
              <p:nvPr/>
            </p:nvSpPr>
            <p:spPr>
              <a:xfrm>
                <a:off x="-2336400" y="14221625"/>
                <a:ext cx="7625" cy="5350"/>
              </a:xfrm>
              <a:custGeom>
                <a:avLst/>
                <a:gdLst/>
                <a:ahLst/>
                <a:cxnLst/>
                <a:rect l="l" t="t" r="r" b="b"/>
                <a:pathLst>
                  <a:path w="305" h="214" extrusionOk="0">
                    <a:moveTo>
                      <a:pt x="0" y="0"/>
                    </a:moveTo>
                    <a:cubicBezTo>
                      <a:pt x="61" y="92"/>
                      <a:pt x="61" y="122"/>
                      <a:pt x="92" y="213"/>
                    </a:cubicBezTo>
                    <a:lnTo>
                      <a:pt x="152" y="213"/>
                    </a:lnTo>
                    <a:lnTo>
                      <a:pt x="304" y="122"/>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1" name="Google Shape;16201;p22"/>
              <p:cNvSpPr/>
              <p:nvPr/>
            </p:nvSpPr>
            <p:spPr>
              <a:xfrm>
                <a:off x="-2375925" y="14077250"/>
                <a:ext cx="47150" cy="5325"/>
              </a:xfrm>
              <a:custGeom>
                <a:avLst/>
                <a:gdLst/>
                <a:ahLst/>
                <a:cxnLst/>
                <a:rect l="l" t="t" r="r" b="b"/>
                <a:pathLst>
                  <a:path w="1886" h="213" extrusionOk="0">
                    <a:moveTo>
                      <a:pt x="1" y="0"/>
                    </a:moveTo>
                    <a:cubicBezTo>
                      <a:pt x="1" y="91"/>
                      <a:pt x="1" y="122"/>
                      <a:pt x="31" y="213"/>
                    </a:cubicBezTo>
                    <a:lnTo>
                      <a:pt x="1733" y="213"/>
                    </a:lnTo>
                    <a:lnTo>
                      <a:pt x="1885" y="122"/>
                    </a:lnTo>
                    <a:lnTo>
                      <a:pt x="17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2" name="Google Shape;16202;p22"/>
              <p:cNvSpPr/>
              <p:nvPr/>
            </p:nvSpPr>
            <p:spPr>
              <a:xfrm>
                <a:off x="-2364525" y="14082550"/>
                <a:ext cx="38025" cy="66900"/>
              </a:xfrm>
              <a:custGeom>
                <a:avLst/>
                <a:gdLst/>
                <a:ahLst/>
                <a:cxnLst/>
                <a:rect l="l" t="t" r="r" b="b"/>
                <a:pathLst>
                  <a:path w="1521" h="2676" extrusionOk="0">
                    <a:moveTo>
                      <a:pt x="1521" y="1"/>
                    </a:moveTo>
                    <a:lnTo>
                      <a:pt x="1369" y="153"/>
                    </a:lnTo>
                    <a:lnTo>
                      <a:pt x="1" y="2463"/>
                    </a:lnTo>
                    <a:cubicBezTo>
                      <a:pt x="31" y="2524"/>
                      <a:pt x="31" y="2615"/>
                      <a:pt x="62" y="2676"/>
                    </a:cubicBezTo>
                    <a:lnTo>
                      <a:pt x="1521" y="183"/>
                    </a:lnTo>
                    <a:lnTo>
                      <a:pt x="15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3" name="Google Shape;16203;p22"/>
              <p:cNvSpPr/>
              <p:nvPr/>
            </p:nvSpPr>
            <p:spPr>
              <a:xfrm>
                <a:off x="-2331075" y="14230750"/>
                <a:ext cx="775" cy="775"/>
              </a:xfrm>
              <a:custGeom>
                <a:avLst/>
                <a:gdLst/>
                <a:ahLst/>
                <a:cxnLst/>
                <a:rect l="l" t="t" r="r" b="b"/>
                <a:pathLst>
                  <a:path w="31" h="31" extrusionOk="0">
                    <a:moveTo>
                      <a:pt x="0" y="30"/>
                    </a:moveTo>
                    <a:lnTo>
                      <a:pt x="0" y="30"/>
                    </a:lnTo>
                    <a:lnTo>
                      <a:pt x="31" y="0"/>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4" name="Google Shape;16204;p22"/>
              <p:cNvSpPr/>
              <p:nvPr/>
            </p:nvSpPr>
            <p:spPr>
              <a:xfrm>
                <a:off x="-2376675" y="14046850"/>
                <a:ext cx="53225" cy="34225"/>
              </a:xfrm>
              <a:custGeom>
                <a:avLst/>
                <a:gdLst/>
                <a:ahLst/>
                <a:cxnLst/>
                <a:rect l="l" t="t" r="r" b="b"/>
                <a:pathLst>
                  <a:path w="2129" h="1369" extrusionOk="0">
                    <a:moveTo>
                      <a:pt x="0" y="0"/>
                    </a:moveTo>
                    <a:lnTo>
                      <a:pt x="0" y="244"/>
                    </a:lnTo>
                    <a:lnTo>
                      <a:pt x="1824" y="1307"/>
                    </a:lnTo>
                    <a:lnTo>
                      <a:pt x="1976" y="1368"/>
                    </a:lnTo>
                    <a:lnTo>
                      <a:pt x="2007" y="1307"/>
                    </a:lnTo>
                    <a:lnTo>
                      <a:pt x="1976" y="1216"/>
                    </a:lnTo>
                    <a:lnTo>
                      <a:pt x="2128" y="1216"/>
                    </a:lnTo>
                    <a:lnTo>
                      <a:pt x="2037" y="1186"/>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5" name="Google Shape;16205;p22"/>
              <p:cNvSpPr/>
              <p:nvPr/>
            </p:nvSpPr>
            <p:spPr>
              <a:xfrm>
                <a:off x="-2340200" y="14210225"/>
                <a:ext cx="13000" cy="11550"/>
              </a:xfrm>
              <a:custGeom>
                <a:avLst/>
                <a:gdLst/>
                <a:ahLst/>
                <a:cxnLst/>
                <a:rect l="l" t="t" r="r" b="b"/>
                <a:pathLst>
                  <a:path w="520" h="462" extrusionOk="0">
                    <a:moveTo>
                      <a:pt x="0" y="0"/>
                    </a:moveTo>
                    <a:cubicBezTo>
                      <a:pt x="61" y="92"/>
                      <a:pt x="92" y="213"/>
                      <a:pt x="122" y="274"/>
                    </a:cubicBezTo>
                    <a:lnTo>
                      <a:pt x="365" y="396"/>
                    </a:lnTo>
                    <a:lnTo>
                      <a:pt x="517" y="456"/>
                    </a:lnTo>
                    <a:lnTo>
                      <a:pt x="517" y="456"/>
                    </a:lnTo>
                    <a:lnTo>
                      <a:pt x="426" y="274"/>
                    </a:lnTo>
                    <a:lnTo>
                      <a:pt x="0" y="0"/>
                    </a:lnTo>
                    <a:close/>
                    <a:moveTo>
                      <a:pt x="517" y="456"/>
                    </a:moveTo>
                    <a:lnTo>
                      <a:pt x="520" y="462"/>
                    </a:lnTo>
                    <a:lnTo>
                      <a:pt x="520" y="462"/>
                    </a:lnTo>
                    <a:lnTo>
                      <a:pt x="517" y="45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6" name="Google Shape;16206;p22"/>
              <p:cNvSpPr/>
              <p:nvPr/>
            </p:nvSpPr>
            <p:spPr>
              <a:xfrm>
                <a:off x="-2372125" y="14079525"/>
                <a:ext cx="45625" cy="30425"/>
              </a:xfrm>
              <a:custGeom>
                <a:avLst/>
                <a:gdLst/>
                <a:ahLst/>
                <a:cxnLst/>
                <a:rect l="l" t="t" r="r" b="b"/>
                <a:pathLst>
                  <a:path w="1825" h="1217" extrusionOk="0">
                    <a:moveTo>
                      <a:pt x="1794" y="0"/>
                    </a:moveTo>
                    <a:lnTo>
                      <a:pt x="1733" y="31"/>
                    </a:lnTo>
                    <a:lnTo>
                      <a:pt x="1581" y="122"/>
                    </a:lnTo>
                    <a:lnTo>
                      <a:pt x="1" y="1034"/>
                    </a:lnTo>
                    <a:cubicBezTo>
                      <a:pt x="1" y="1095"/>
                      <a:pt x="31" y="1125"/>
                      <a:pt x="31" y="1216"/>
                    </a:cubicBezTo>
                    <a:lnTo>
                      <a:pt x="1673" y="274"/>
                    </a:lnTo>
                    <a:lnTo>
                      <a:pt x="1825" y="183"/>
                    </a:lnTo>
                    <a:lnTo>
                      <a:pt x="1825" y="61"/>
                    </a:lnTo>
                    <a:lnTo>
                      <a:pt x="17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7" name="Google Shape;16207;p22"/>
              <p:cNvSpPr/>
              <p:nvPr/>
            </p:nvSpPr>
            <p:spPr>
              <a:xfrm>
                <a:off x="-2331075" y="14230750"/>
                <a:ext cx="775" cy="1525"/>
              </a:xfrm>
              <a:custGeom>
                <a:avLst/>
                <a:gdLst/>
                <a:ahLst/>
                <a:cxnLst/>
                <a:rect l="l" t="t" r="r" b="b"/>
                <a:pathLst>
                  <a:path w="31" h="61" extrusionOk="0">
                    <a:moveTo>
                      <a:pt x="31" y="0"/>
                    </a:moveTo>
                    <a:lnTo>
                      <a:pt x="31" y="0"/>
                    </a:lnTo>
                    <a:lnTo>
                      <a:pt x="31" y="0"/>
                    </a:lnTo>
                    <a:lnTo>
                      <a:pt x="0" y="61"/>
                    </a:lnTo>
                    <a:lnTo>
                      <a:pt x="0" y="6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8" name="Google Shape;16208;p22"/>
              <p:cNvSpPr/>
              <p:nvPr/>
            </p:nvSpPr>
            <p:spPr>
              <a:xfrm>
                <a:off x="-2335650" y="14223900"/>
                <a:ext cx="8400" cy="12950"/>
              </a:xfrm>
              <a:custGeom>
                <a:avLst/>
                <a:gdLst/>
                <a:ahLst/>
                <a:cxnLst/>
                <a:rect l="l" t="t" r="r" b="b"/>
                <a:pathLst>
                  <a:path w="336" h="518" extrusionOk="0">
                    <a:moveTo>
                      <a:pt x="274" y="1"/>
                    </a:moveTo>
                    <a:lnTo>
                      <a:pt x="214" y="31"/>
                    </a:lnTo>
                    <a:lnTo>
                      <a:pt x="62" y="122"/>
                    </a:lnTo>
                    <a:lnTo>
                      <a:pt x="1" y="153"/>
                    </a:lnTo>
                    <a:cubicBezTo>
                      <a:pt x="31" y="183"/>
                      <a:pt x="31" y="274"/>
                      <a:pt x="62" y="304"/>
                    </a:cubicBezTo>
                    <a:lnTo>
                      <a:pt x="153" y="274"/>
                    </a:lnTo>
                    <a:lnTo>
                      <a:pt x="92" y="335"/>
                    </a:lnTo>
                    <a:cubicBezTo>
                      <a:pt x="153" y="426"/>
                      <a:pt x="183" y="456"/>
                      <a:pt x="214" y="517"/>
                    </a:cubicBezTo>
                    <a:lnTo>
                      <a:pt x="335" y="335"/>
                    </a:lnTo>
                    <a:lnTo>
                      <a:pt x="335" y="122"/>
                    </a:lnTo>
                    <a:lnTo>
                      <a:pt x="274" y="122"/>
                    </a:lnTo>
                    <a:lnTo>
                      <a:pt x="335" y="31"/>
                    </a:lnTo>
                    <a:lnTo>
                      <a:pt x="2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9" name="Google Shape;16209;p22"/>
              <p:cNvSpPr/>
              <p:nvPr/>
            </p:nvSpPr>
            <p:spPr>
              <a:xfrm>
                <a:off x="-2236850" y="14299900"/>
                <a:ext cx="35725" cy="60800"/>
              </a:xfrm>
              <a:custGeom>
                <a:avLst/>
                <a:gdLst/>
                <a:ahLst/>
                <a:cxnLst/>
                <a:rect l="l" t="t" r="r" b="b"/>
                <a:pathLst>
                  <a:path w="1429" h="2432" extrusionOk="0">
                    <a:moveTo>
                      <a:pt x="1429" y="0"/>
                    </a:moveTo>
                    <a:lnTo>
                      <a:pt x="1277" y="61"/>
                    </a:lnTo>
                    <a:lnTo>
                      <a:pt x="0" y="2310"/>
                    </a:lnTo>
                    <a:cubicBezTo>
                      <a:pt x="31" y="2341"/>
                      <a:pt x="61" y="2401"/>
                      <a:pt x="122" y="2432"/>
                    </a:cubicBezTo>
                    <a:lnTo>
                      <a:pt x="1429" y="182"/>
                    </a:lnTo>
                    <a:lnTo>
                      <a:pt x="14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0" name="Google Shape;16210;p22"/>
              <p:cNvSpPr/>
              <p:nvPr/>
            </p:nvSpPr>
            <p:spPr>
              <a:xfrm>
                <a:off x="-2197350" y="14300650"/>
                <a:ext cx="41075" cy="103375"/>
              </a:xfrm>
              <a:custGeom>
                <a:avLst/>
                <a:gdLst/>
                <a:ahLst/>
                <a:cxnLst/>
                <a:rect l="l" t="t" r="r" b="b"/>
                <a:pathLst>
                  <a:path w="1643" h="4135" extrusionOk="0">
                    <a:moveTo>
                      <a:pt x="1" y="0"/>
                    </a:moveTo>
                    <a:lnTo>
                      <a:pt x="1" y="183"/>
                    </a:lnTo>
                    <a:lnTo>
                      <a:pt x="1460" y="2736"/>
                    </a:lnTo>
                    <a:lnTo>
                      <a:pt x="639" y="4134"/>
                    </a:lnTo>
                    <a:lnTo>
                      <a:pt x="1521" y="2675"/>
                    </a:lnTo>
                    <a:lnTo>
                      <a:pt x="1581" y="2615"/>
                    </a:lnTo>
                    <a:lnTo>
                      <a:pt x="1642" y="2615"/>
                    </a:lnTo>
                    <a:lnTo>
                      <a:pt x="153" y="9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1" name="Google Shape;16211;p22"/>
              <p:cNvSpPr/>
              <p:nvPr/>
            </p:nvSpPr>
            <p:spPr>
              <a:xfrm>
                <a:off x="-2180625" y="14365250"/>
                <a:ext cx="101100" cy="40300"/>
              </a:xfrm>
              <a:custGeom>
                <a:avLst/>
                <a:gdLst/>
                <a:ahLst/>
                <a:cxnLst/>
                <a:rect l="l" t="t" r="r" b="b"/>
                <a:pathLst>
                  <a:path w="4044" h="1612" extrusionOk="0">
                    <a:moveTo>
                      <a:pt x="882" y="0"/>
                    </a:moveTo>
                    <a:lnTo>
                      <a:pt x="0" y="1489"/>
                    </a:lnTo>
                    <a:cubicBezTo>
                      <a:pt x="61" y="1520"/>
                      <a:pt x="122" y="1550"/>
                      <a:pt x="152" y="1611"/>
                    </a:cubicBezTo>
                    <a:lnTo>
                      <a:pt x="973" y="182"/>
                    </a:lnTo>
                    <a:lnTo>
                      <a:pt x="3891" y="182"/>
                    </a:lnTo>
                    <a:lnTo>
                      <a:pt x="4043" y="122"/>
                    </a:lnTo>
                    <a:lnTo>
                      <a:pt x="38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2" name="Google Shape;16212;p22"/>
              <p:cNvSpPr/>
              <p:nvPr/>
            </p:nvSpPr>
            <p:spPr>
              <a:xfrm>
                <a:off x="-2118325" y="14371325"/>
                <a:ext cx="41825" cy="68400"/>
              </a:xfrm>
              <a:custGeom>
                <a:avLst/>
                <a:gdLst/>
                <a:ahLst/>
                <a:cxnLst/>
                <a:rect l="l" t="t" r="r" b="b"/>
                <a:pathLst>
                  <a:path w="1673" h="2736" extrusionOk="0">
                    <a:moveTo>
                      <a:pt x="1673" y="0"/>
                    </a:moveTo>
                    <a:lnTo>
                      <a:pt x="1521" y="91"/>
                    </a:lnTo>
                    <a:lnTo>
                      <a:pt x="31" y="2645"/>
                    </a:lnTo>
                    <a:lnTo>
                      <a:pt x="1" y="2645"/>
                    </a:lnTo>
                    <a:cubicBezTo>
                      <a:pt x="62" y="2675"/>
                      <a:pt x="92" y="2675"/>
                      <a:pt x="183" y="2736"/>
                    </a:cubicBezTo>
                    <a:lnTo>
                      <a:pt x="1673" y="183"/>
                    </a:lnTo>
                    <a:lnTo>
                      <a:pt x="16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3" name="Google Shape;16213;p22"/>
              <p:cNvSpPr/>
              <p:nvPr/>
            </p:nvSpPr>
            <p:spPr>
              <a:xfrm>
                <a:off x="-2095525" y="14353075"/>
                <a:ext cx="15225" cy="8400"/>
              </a:xfrm>
              <a:custGeom>
                <a:avLst/>
                <a:gdLst/>
                <a:ahLst/>
                <a:cxnLst/>
                <a:rect l="l" t="t" r="r" b="b"/>
                <a:pathLst>
                  <a:path w="609" h="336" extrusionOk="0">
                    <a:moveTo>
                      <a:pt x="609" y="335"/>
                    </a:moveTo>
                    <a:lnTo>
                      <a:pt x="609" y="3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4" name="Google Shape;16214;p22"/>
              <p:cNvSpPr/>
              <p:nvPr/>
            </p:nvSpPr>
            <p:spPr>
              <a:xfrm>
                <a:off x="-2263450" y="14297600"/>
                <a:ext cx="61575" cy="36500"/>
              </a:xfrm>
              <a:custGeom>
                <a:avLst/>
                <a:gdLst/>
                <a:ahLst/>
                <a:cxnLst/>
                <a:rect l="l" t="t" r="r" b="b"/>
                <a:pathLst>
                  <a:path w="2463" h="1460" extrusionOk="0">
                    <a:moveTo>
                      <a:pt x="2219" y="1"/>
                    </a:moveTo>
                    <a:lnTo>
                      <a:pt x="0" y="1308"/>
                    </a:lnTo>
                    <a:cubicBezTo>
                      <a:pt x="31" y="1338"/>
                      <a:pt x="61" y="1369"/>
                      <a:pt x="92" y="1460"/>
                    </a:cubicBezTo>
                    <a:lnTo>
                      <a:pt x="2310" y="153"/>
                    </a:lnTo>
                    <a:lnTo>
                      <a:pt x="2462" y="92"/>
                    </a:lnTo>
                    <a:lnTo>
                      <a:pt x="2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5" name="Google Shape;16215;p22"/>
              <p:cNvSpPr/>
              <p:nvPr/>
            </p:nvSpPr>
            <p:spPr>
              <a:xfrm>
                <a:off x="-2201150" y="14299125"/>
                <a:ext cx="4600" cy="93500"/>
              </a:xfrm>
              <a:custGeom>
                <a:avLst/>
                <a:gdLst/>
                <a:ahLst/>
                <a:cxnLst/>
                <a:rect l="l" t="t" r="r" b="b"/>
                <a:pathLst>
                  <a:path w="184" h="3740" extrusionOk="0">
                    <a:moveTo>
                      <a:pt x="1" y="1"/>
                    </a:moveTo>
                    <a:lnTo>
                      <a:pt x="1" y="61"/>
                    </a:lnTo>
                    <a:lnTo>
                      <a:pt x="1" y="244"/>
                    </a:lnTo>
                    <a:lnTo>
                      <a:pt x="1" y="3587"/>
                    </a:lnTo>
                    <a:cubicBezTo>
                      <a:pt x="62" y="3648"/>
                      <a:pt x="122" y="3679"/>
                      <a:pt x="183" y="3739"/>
                    </a:cubicBezTo>
                    <a:lnTo>
                      <a:pt x="183" y="305"/>
                    </a:lnTo>
                    <a:lnTo>
                      <a:pt x="183" y="92"/>
                    </a:lnTo>
                    <a:lnTo>
                      <a:pt x="122" y="1"/>
                    </a:lnTo>
                    <a:lnTo>
                      <a:pt x="62" y="61"/>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6" name="Google Shape;16216;p22"/>
              <p:cNvSpPr/>
              <p:nvPr/>
            </p:nvSpPr>
            <p:spPr>
              <a:xfrm>
                <a:off x="-2160100" y="14368275"/>
                <a:ext cx="84375" cy="49425"/>
              </a:xfrm>
              <a:custGeom>
                <a:avLst/>
                <a:gdLst/>
                <a:ahLst/>
                <a:cxnLst/>
                <a:rect l="l" t="t" r="r" b="b"/>
                <a:pathLst>
                  <a:path w="3375" h="1977" extrusionOk="0">
                    <a:moveTo>
                      <a:pt x="3253" y="1"/>
                    </a:moveTo>
                    <a:lnTo>
                      <a:pt x="3101" y="61"/>
                    </a:lnTo>
                    <a:lnTo>
                      <a:pt x="0" y="1855"/>
                    </a:lnTo>
                    <a:cubicBezTo>
                      <a:pt x="61" y="1885"/>
                      <a:pt x="122" y="1946"/>
                      <a:pt x="183" y="1976"/>
                    </a:cubicBezTo>
                    <a:lnTo>
                      <a:pt x="3222" y="213"/>
                    </a:lnTo>
                    <a:lnTo>
                      <a:pt x="3374" y="153"/>
                    </a:lnTo>
                    <a:lnTo>
                      <a:pt x="3374" y="31"/>
                    </a:lnTo>
                    <a:lnTo>
                      <a:pt x="3344" y="31"/>
                    </a:lnTo>
                    <a:lnTo>
                      <a:pt x="32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7" name="Google Shape;16217;p22"/>
              <p:cNvSpPr/>
              <p:nvPr/>
            </p:nvSpPr>
            <p:spPr>
              <a:xfrm>
                <a:off x="-2197350" y="14011900"/>
                <a:ext cx="41075" cy="132225"/>
              </a:xfrm>
              <a:custGeom>
                <a:avLst/>
                <a:gdLst/>
                <a:ahLst/>
                <a:cxnLst/>
                <a:rect l="l" t="t" r="r" b="b"/>
                <a:pathLst>
                  <a:path w="1643" h="5289" extrusionOk="0">
                    <a:moveTo>
                      <a:pt x="1" y="0"/>
                    </a:moveTo>
                    <a:lnTo>
                      <a:pt x="1" y="183"/>
                    </a:lnTo>
                    <a:lnTo>
                      <a:pt x="1490" y="2736"/>
                    </a:lnTo>
                    <a:lnTo>
                      <a:pt x="1" y="5289"/>
                    </a:lnTo>
                    <a:lnTo>
                      <a:pt x="1551" y="2675"/>
                    </a:lnTo>
                    <a:lnTo>
                      <a:pt x="1642" y="2675"/>
                    </a:lnTo>
                    <a:lnTo>
                      <a:pt x="153" y="9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8" name="Google Shape;16218;p22"/>
              <p:cNvSpPr/>
              <p:nvPr/>
            </p:nvSpPr>
            <p:spPr>
              <a:xfrm>
                <a:off x="-2242175" y="14011900"/>
                <a:ext cx="41050" cy="132225"/>
              </a:xfrm>
              <a:custGeom>
                <a:avLst/>
                <a:gdLst/>
                <a:ahLst/>
                <a:cxnLst/>
                <a:rect l="l" t="t" r="r" b="b"/>
                <a:pathLst>
                  <a:path w="1642" h="5289" extrusionOk="0">
                    <a:moveTo>
                      <a:pt x="1642" y="0"/>
                    </a:moveTo>
                    <a:lnTo>
                      <a:pt x="1490" y="91"/>
                    </a:lnTo>
                    <a:lnTo>
                      <a:pt x="0" y="2675"/>
                    </a:lnTo>
                    <a:lnTo>
                      <a:pt x="122" y="2675"/>
                    </a:lnTo>
                    <a:lnTo>
                      <a:pt x="155" y="2732"/>
                    </a:lnTo>
                    <a:lnTo>
                      <a:pt x="155" y="2732"/>
                    </a:lnTo>
                    <a:lnTo>
                      <a:pt x="1642" y="183"/>
                    </a:lnTo>
                    <a:lnTo>
                      <a:pt x="1642" y="0"/>
                    </a:lnTo>
                    <a:close/>
                    <a:moveTo>
                      <a:pt x="155" y="2732"/>
                    </a:moveTo>
                    <a:lnTo>
                      <a:pt x="152" y="2736"/>
                    </a:lnTo>
                    <a:lnTo>
                      <a:pt x="1642" y="5289"/>
                    </a:lnTo>
                    <a:lnTo>
                      <a:pt x="1642" y="5289"/>
                    </a:lnTo>
                    <a:lnTo>
                      <a:pt x="155" y="273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9" name="Google Shape;16219;p22"/>
              <p:cNvSpPr/>
              <p:nvPr/>
            </p:nvSpPr>
            <p:spPr>
              <a:xfrm>
                <a:off x="-2201150" y="14003525"/>
                <a:ext cx="3825" cy="3075"/>
              </a:xfrm>
              <a:custGeom>
                <a:avLst/>
                <a:gdLst/>
                <a:ahLst/>
                <a:cxnLst/>
                <a:rect l="l" t="t" r="r" b="b"/>
                <a:pathLst>
                  <a:path w="153" h="123" extrusionOk="0">
                    <a:moveTo>
                      <a:pt x="62" y="1"/>
                    </a:moveTo>
                    <a:lnTo>
                      <a:pt x="1" y="122"/>
                    </a:lnTo>
                    <a:lnTo>
                      <a:pt x="62" y="62"/>
                    </a:lnTo>
                    <a:lnTo>
                      <a:pt x="153" y="122"/>
                    </a:lnTo>
                    <a:lnTo>
                      <a:pt x="153" y="122"/>
                    </a:lnTo>
                    <a:lnTo>
                      <a:pt x="122" y="62"/>
                    </a:lnTo>
                    <a:lnTo>
                      <a:pt x="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0" name="Google Shape;16220;p22"/>
              <p:cNvSpPr/>
              <p:nvPr/>
            </p:nvSpPr>
            <p:spPr>
              <a:xfrm>
                <a:off x="-2197350" y="14160075"/>
                <a:ext cx="41075" cy="132250"/>
              </a:xfrm>
              <a:custGeom>
                <a:avLst/>
                <a:gdLst/>
                <a:ahLst/>
                <a:cxnLst/>
                <a:rect l="l" t="t" r="r" b="b"/>
                <a:pathLst>
                  <a:path w="1643" h="5290" extrusionOk="0">
                    <a:moveTo>
                      <a:pt x="1" y="0"/>
                    </a:moveTo>
                    <a:lnTo>
                      <a:pt x="1490" y="2554"/>
                    </a:lnTo>
                    <a:lnTo>
                      <a:pt x="1" y="5107"/>
                    </a:lnTo>
                    <a:lnTo>
                      <a:pt x="1" y="5289"/>
                    </a:lnTo>
                    <a:lnTo>
                      <a:pt x="153" y="5198"/>
                    </a:lnTo>
                    <a:lnTo>
                      <a:pt x="1642" y="2614"/>
                    </a:lnTo>
                    <a:lnTo>
                      <a:pt x="1551" y="261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1" name="Google Shape;16221;p22"/>
              <p:cNvSpPr/>
              <p:nvPr/>
            </p:nvSpPr>
            <p:spPr>
              <a:xfrm>
                <a:off x="-2242175" y="14160075"/>
                <a:ext cx="41050" cy="132250"/>
              </a:xfrm>
              <a:custGeom>
                <a:avLst/>
                <a:gdLst/>
                <a:ahLst/>
                <a:cxnLst/>
                <a:rect l="l" t="t" r="r" b="b"/>
                <a:pathLst>
                  <a:path w="1642" h="5290" extrusionOk="0">
                    <a:moveTo>
                      <a:pt x="1642" y="0"/>
                    </a:moveTo>
                    <a:lnTo>
                      <a:pt x="152" y="2554"/>
                    </a:lnTo>
                    <a:lnTo>
                      <a:pt x="155" y="2558"/>
                    </a:lnTo>
                    <a:lnTo>
                      <a:pt x="155" y="2558"/>
                    </a:lnTo>
                    <a:lnTo>
                      <a:pt x="1642" y="0"/>
                    </a:lnTo>
                    <a:close/>
                    <a:moveTo>
                      <a:pt x="155" y="2558"/>
                    </a:moveTo>
                    <a:lnTo>
                      <a:pt x="122" y="2614"/>
                    </a:lnTo>
                    <a:lnTo>
                      <a:pt x="0" y="2614"/>
                    </a:lnTo>
                    <a:lnTo>
                      <a:pt x="1490" y="5198"/>
                    </a:lnTo>
                    <a:lnTo>
                      <a:pt x="1642" y="5289"/>
                    </a:lnTo>
                    <a:lnTo>
                      <a:pt x="1642" y="5107"/>
                    </a:lnTo>
                    <a:lnTo>
                      <a:pt x="155" y="255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2" name="Google Shape;16222;p22"/>
              <p:cNvSpPr/>
              <p:nvPr/>
            </p:nvSpPr>
            <p:spPr>
              <a:xfrm>
                <a:off x="-2200375" y="14297600"/>
                <a:ext cx="2300" cy="3075"/>
              </a:xfrm>
              <a:custGeom>
                <a:avLst/>
                <a:gdLst/>
                <a:ahLst/>
                <a:cxnLst/>
                <a:rect l="l" t="t" r="r" b="b"/>
                <a:pathLst>
                  <a:path w="92" h="123" extrusionOk="0">
                    <a:moveTo>
                      <a:pt x="0" y="1"/>
                    </a:moveTo>
                    <a:lnTo>
                      <a:pt x="31" y="122"/>
                    </a:lnTo>
                    <a:lnTo>
                      <a:pt x="91" y="6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3" name="Google Shape;16223;p22"/>
              <p:cNvSpPr/>
              <p:nvPr/>
            </p:nvSpPr>
            <p:spPr>
              <a:xfrm>
                <a:off x="-2318925" y="14077250"/>
                <a:ext cx="117800" cy="70675"/>
              </a:xfrm>
              <a:custGeom>
                <a:avLst/>
                <a:gdLst/>
                <a:ahLst/>
                <a:cxnLst/>
                <a:rect l="l" t="t" r="r" b="b"/>
                <a:pathLst>
                  <a:path w="4712" h="2827" extrusionOk="0">
                    <a:moveTo>
                      <a:pt x="152" y="0"/>
                    </a:moveTo>
                    <a:lnTo>
                      <a:pt x="0" y="122"/>
                    </a:lnTo>
                    <a:lnTo>
                      <a:pt x="152" y="213"/>
                    </a:lnTo>
                    <a:lnTo>
                      <a:pt x="3070" y="213"/>
                    </a:lnTo>
                    <a:lnTo>
                      <a:pt x="4560" y="2736"/>
                    </a:lnTo>
                    <a:lnTo>
                      <a:pt x="4712" y="2827"/>
                    </a:lnTo>
                    <a:lnTo>
                      <a:pt x="4712" y="2675"/>
                    </a:lnTo>
                    <a:lnTo>
                      <a:pt x="3192" y="61"/>
                    </a:lnTo>
                    <a:lnTo>
                      <a:pt x="3070" y="61"/>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4" name="Google Shape;16224;p22"/>
              <p:cNvSpPr/>
              <p:nvPr/>
            </p:nvSpPr>
            <p:spPr>
              <a:xfrm>
                <a:off x="-2321975" y="14084075"/>
                <a:ext cx="41075" cy="68425"/>
              </a:xfrm>
              <a:custGeom>
                <a:avLst/>
                <a:gdLst/>
                <a:ahLst/>
                <a:cxnLst/>
                <a:rect l="l" t="t" r="r" b="b"/>
                <a:pathLst>
                  <a:path w="1643" h="2737" extrusionOk="0">
                    <a:moveTo>
                      <a:pt x="1" y="1"/>
                    </a:moveTo>
                    <a:lnTo>
                      <a:pt x="1" y="183"/>
                    </a:lnTo>
                    <a:lnTo>
                      <a:pt x="1490" y="2736"/>
                    </a:lnTo>
                    <a:lnTo>
                      <a:pt x="1521" y="2615"/>
                    </a:lnTo>
                    <a:lnTo>
                      <a:pt x="1642" y="2615"/>
                    </a:lnTo>
                    <a:lnTo>
                      <a:pt x="153" y="92"/>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5" name="Google Shape;16225;p22"/>
              <p:cNvSpPr/>
              <p:nvPr/>
            </p:nvSpPr>
            <p:spPr>
              <a:xfrm>
                <a:off x="-2327275" y="14077250"/>
                <a:ext cx="2300" cy="2300"/>
              </a:xfrm>
              <a:custGeom>
                <a:avLst/>
                <a:gdLst/>
                <a:ahLst/>
                <a:cxnLst/>
                <a:rect l="l" t="t" r="r" b="b"/>
                <a:pathLst>
                  <a:path w="92" h="92" extrusionOk="0">
                    <a:moveTo>
                      <a:pt x="0" y="0"/>
                    </a:moveTo>
                    <a:lnTo>
                      <a:pt x="31" y="91"/>
                    </a:lnTo>
                    <a:lnTo>
                      <a:pt x="31" y="61"/>
                    </a:lnTo>
                    <a:lnTo>
                      <a:pt x="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6" name="Google Shape;16226;p22"/>
              <p:cNvSpPr/>
              <p:nvPr/>
            </p:nvSpPr>
            <p:spPr>
              <a:xfrm>
                <a:off x="-2197350" y="14156275"/>
                <a:ext cx="118575" cy="70700"/>
              </a:xfrm>
              <a:custGeom>
                <a:avLst/>
                <a:gdLst/>
                <a:ahLst/>
                <a:cxnLst/>
                <a:rect l="l" t="t" r="r" b="b"/>
                <a:pathLst>
                  <a:path w="4743" h="2828" extrusionOk="0">
                    <a:moveTo>
                      <a:pt x="1" y="0"/>
                    </a:moveTo>
                    <a:lnTo>
                      <a:pt x="1" y="152"/>
                    </a:lnTo>
                    <a:lnTo>
                      <a:pt x="1551" y="2766"/>
                    </a:lnTo>
                    <a:lnTo>
                      <a:pt x="1642" y="2766"/>
                    </a:lnTo>
                    <a:lnTo>
                      <a:pt x="4560" y="2827"/>
                    </a:lnTo>
                    <a:lnTo>
                      <a:pt x="4743" y="2706"/>
                    </a:lnTo>
                    <a:lnTo>
                      <a:pt x="4560" y="2614"/>
                    </a:lnTo>
                    <a:lnTo>
                      <a:pt x="1642" y="2614"/>
                    </a:lnTo>
                    <a:lnTo>
                      <a:pt x="183" y="9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7" name="Google Shape;16227;p22"/>
              <p:cNvSpPr/>
              <p:nvPr/>
            </p:nvSpPr>
            <p:spPr>
              <a:xfrm>
                <a:off x="-2117550" y="14152475"/>
                <a:ext cx="41050" cy="67650"/>
              </a:xfrm>
              <a:custGeom>
                <a:avLst/>
                <a:gdLst/>
                <a:ahLst/>
                <a:cxnLst/>
                <a:rect l="l" t="t" r="r" b="b"/>
                <a:pathLst>
                  <a:path w="1642" h="2706" extrusionOk="0">
                    <a:moveTo>
                      <a:pt x="152" y="0"/>
                    </a:moveTo>
                    <a:lnTo>
                      <a:pt x="122" y="92"/>
                    </a:lnTo>
                    <a:lnTo>
                      <a:pt x="0" y="92"/>
                    </a:lnTo>
                    <a:lnTo>
                      <a:pt x="1490" y="2614"/>
                    </a:lnTo>
                    <a:lnTo>
                      <a:pt x="1642" y="2706"/>
                    </a:lnTo>
                    <a:lnTo>
                      <a:pt x="1642" y="2523"/>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8" name="Google Shape;16228;p22"/>
              <p:cNvSpPr/>
              <p:nvPr/>
            </p:nvSpPr>
            <p:spPr>
              <a:xfrm>
                <a:off x="-2321975" y="14149425"/>
                <a:ext cx="117825" cy="70700"/>
              </a:xfrm>
              <a:custGeom>
                <a:avLst/>
                <a:gdLst/>
                <a:ahLst/>
                <a:cxnLst/>
                <a:rect l="l" t="t" r="r" b="b"/>
                <a:pathLst>
                  <a:path w="4713" h="2828" extrusionOk="0">
                    <a:moveTo>
                      <a:pt x="1521" y="1"/>
                    </a:moveTo>
                    <a:lnTo>
                      <a:pt x="1490" y="122"/>
                    </a:lnTo>
                    <a:lnTo>
                      <a:pt x="1" y="2645"/>
                    </a:lnTo>
                    <a:lnTo>
                      <a:pt x="1" y="2828"/>
                    </a:lnTo>
                    <a:lnTo>
                      <a:pt x="153" y="2736"/>
                    </a:lnTo>
                    <a:lnTo>
                      <a:pt x="1642" y="214"/>
                    </a:lnTo>
                    <a:lnTo>
                      <a:pt x="4560" y="214"/>
                    </a:lnTo>
                    <a:lnTo>
                      <a:pt x="4712" y="12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9" name="Google Shape;16229;p22"/>
              <p:cNvSpPr/>
              <p:nvPr/>
            </p:nvSpPr>
            <p:spPr>
              <a:xfrm>
                <a:off x="-2327275" y="14223900"/>
                <a:ext cx="775" cy="3075"/>
              </a:xfrm>
              <a:custGeom>
                <a:avLst/>
                <a:gdLst/>
                <a:ahLst/>
                <a:cxnLst/>
                <a:rect l="l" t="t" r="r" b="b"/>
                <a:pathLst>
                  <a:path w="31" h="123" extrusionOk="0">
                    <a:moveTo>
                      <a:pt x="31" y="1"/>
                    </a:moveTo>
                    <a:lnTo>
                      <a:pt x="0" y="122"/>
                    </a:lnTo>
                    <a:lnTo>
                      <a:pt x="31" y="122"/>
                    </a:lnTo>
                    <a:lnTo>
                      <a:pt x="31" y="61"/>
                    </a:lnTo>
                    <a:lnTo>
                      <a:pt x="31" y="31"/>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0" name="Google Shape;16230;p22"/>
              <p:cNvSpPr/>
              <p:nvPr/>
            </p:nvSpPr>
            <p:spPr>
              <a:xfrm>
                <a:off x="-2318925" y="14156275"/>
                <a:ext cx="117800" cy="70700"/>
              </a:xfrm>
              <a:custGeom>
                <a:avLst/>
                <a:gdLst/>
                <a:ahLst/>
                <a:cxnLst/>
                <a:rect l="l" t="t" r="r" b="b"/>
                <a:pathLst>
                  <a:path w="4712" h="2828" extrusionOk="0">
                    <a:moveTo>
                      <a:pt x="4712" y="0"/>
                    </a:moveTo>
                    <a:lnTo>
                      <a:pt x="4560" y="92"/>
                    </a:lnTo>
                    <a:lnTo>
                      <a:pt x="3070" y="2614"/>
                    </a:lnTo>
                    <a:lnTo>
                      <a:pt x="152" y="2614"/>
                    </a:lnTo>
                    <a:lnTo>
                      <a:pt x="0" y="2706"/>
                    </a:lnTo>
                    <a:lnTo>
                      <a:pt x="152" y="2827"/>
                    </a:lnTo>
                    <a:lnTo>
                      <a:pt x="3070" y="2766"/>
                    </a:lnTo>
                    <a:lnTo>
                      <a:pt x="3192" y="2766"/>
                    </a:lnTo>
                    <a:lnTo>
                      <a:pt x="4712" y="15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1" name="Google Shape;16231;p22"/>
              <p:cNvSpPr/>
              <p:nvPr/>
            </p:nvSpPr>
            <p:spPr>
              <a:xfrm>
                <a:off x="-2197350" y="14077250"/>
                <a:ext cx="118575" cy="70675"/>
              </a:xfrm>
              <a:custGeom>
                <a:avLst/>
                <a:gdLst/>
                <a:ahLst/>
                <a:cxnLst/>
                <a:rect l="l" t="t" r="r" b="b"/>
                <a:pathLst>
                  <a:path w="4743" h="2827" extrusionOk="0">
                    <a:moveTo>
                      <a:pt x="4560" y="0"/>
                    </a:moveTo>
                    <a:lnTo>
                      <a:pt x="1642" y="61"/>
                    </a:lnTo>
                    <a:lnTo>
                      <a:pt x="1551" y="61"/>
                    </a:lnTo>
                    <a:lnTo>
                      <a:pt x="1" y="2675"/>
                    </a:lnTo>
                    <a:lnTo>
                      <a:pt x="1" y="2827"/>
                    </a:lnTo>
                    <a:lnTo>
                      <a:pt x="183" y="2736"/>
                    </a:lnTo>
                    <a:lnTo>
                      <a:pt x="1642" y="213"/>
                    </a:lnTo>
                    <a:lnTo>
                      <a:pt x="4560" y="213"/>
                    </a:lnTo>
                    <a:lnTo>
                      <a:pt x="4743" y="122"/>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2" name="Google Shape;16232;p22"/>
              <p:cNvSpPr/>
              <p:nvPr/>
            </p:nvSpPr>
            <p:spPr>
              <a:xfrm>
                <a:off x="-2194300" y="14084075"/>
                <a:ext cx="117800" cy="70700"/>
              </a:xfrm>
              <a:custGeom>
                <a:avLst/>
                <a:gdLst/>
                <a:ahLst/>
                <a:cxnLst/>
                <a:rect l="l" t="t" r="r" b="b"/>
                <a:pathLst>
                  <a:path w="4712" h="2828" extrusionOk="0">
                    <a:moveTo>
                      <a:pt x="4712" y="1"/>
                    </a:moveTo>
                    <a:lnTo>
                      <a:pt x="4560" y="92"/>
                    </a:lnTo>
                    <a:lnTo>
                      <a:pt x="3070" y="2615"/>
                    </a:lnTo>
                    <a:lnTo>
                      <a:pt x="152" y="2615"/>
                    </a:lnTo>
                    <a:lnTo>
                      <a:pt x="0" y="2736"/>
                    </a:lnTo>
                    <a:lnTo>
                      <a:pt x="152" y="2828"/>
                    </a:lnTo>
                    <a:lnTo>
                      <a:pt x="3192" y="2828"/>
                    </a:lnTo>
                    <a:lnTo>
                      <a:pt x="3222" y="2736"/>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3" name="Google Shape;16233;p22"/>
              <p:cNvSpPr/>
              <p:nvPr/>
            </p:nvSpPr>
            <p:spPr>
              <a:xfrm>
                <a:off x="-2091725" y="14230750"/>
                <a:ext cx="11425" cy="5325"/>
              </a:xfrm>
              <a:custGeom>
                <a:avLst/>
                <a:gdLst/>
                <a:ahLst/>
                <a:cxnLst/>
                <a:rect l="l" t="t" r="r" b="b"/>
                <a:pathLst>
                  <a:path w="457" h="213" extrusionOk="0">
                    <a:moveTo>
                      <a:pt x="457" y="0"/>
                    </a:moveTo>
                    <a:lnTo>
                      <a:pt x="457" y="0"/>
                    </a:lnTo>
                    <a:lnTo>
                      <a:pt x="1" y="21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4" name="Google Shape;16234;p22"/>
              <p:cNvSpPr/>
              <p:nvPr/>
            </p:nvSpPr>
            <p:spPr>
              <a:xfrm>
                <a:off x="-2326525" y="14005050"/>
                <a:ext cx="251550" cy="215825"/>
              </a:xfrm>
              <a:custGeom>
                <a:avLst/>
                <a:gdLst/>
                <a:ahLst/>
                <a:cxnLst/>
                <a:rect l="l" t="t" r="r" b="b"/>
                <a:pathLst>
                  <a:path w="10062" h="8633" extrusionOk="0">
                    <a:moveTo>
                      <a:pt x="5077" y="1"/>
                    </a:moveTo>
                    <a:lnTo>
                      <a:pt x="5016" y="61"/>
                    </a:lnTo>
                    <a:lnTo>
                      <a:pt x="5016" y="92"/>
                    </a:lnTo>
                    <a:lnTo>
                      <a:pt x="4925" y="122"/>
                    </a:lnTo>
                    <a:lnTo>
                      <a:pt x="183" y="2858"/>
                    </a:lnTo>
                    <a:lnTo>
                      <a:pt x="122" y="2888"/>
                    </a:lnTo>
                    <a:lnTo>
                      <a:pt x="61" y="2888"/>
                    </a:lnTo>
                    <a:lnTo>
                      <a:pt x="1" y="2949"/>
                    </a:lnTo>
                    <a:lnTo>
                      <a:pt x="1" y="3010"/>
                    </a:lnTo>
                    <a:lnTo>
                      <a:pt x="1" y="3040"/>
                    </a:lnTo>
                    <a:lnTo>
                      <a:pt x="1" y="3162"/>
                    </a:lnTo>
                    <a:lnTo>
                      <a:pt x="1" y="3344"/>
                    </a:lnTo>
                    <a:lnTo>
                      <a:pt x="1" y="8420"/>
                    </a:lnTo>
                    <a:lnTo>
                      <a:pt x="152" y="8633"/>
                    </a:lnTo>
                    <a:lnTo>
                      <a:pt x="183" y="8603"/>
                    </a:lnTo>
                    <a:lnTo>
                      <a:pt x="183" y="8420"/>
                    </a:lnTo>
                    <a:lnTo>
                      <a:pt x="183" y="3344"/>
                    </a:lnTo>
                    <a:lnTo>
                      <a:pt x="183" y="3162"/>
                    </a:lnTo>
                    <a:lnTo>
                      <a:pt x="61" y="3101"/>
                    </a:lnTo>
                    <a:lnTo>
                      <a:pt x="152" y="2949"/>
                    </a:lnTo>
                    <a:lnTo>
                      <a:pt x="304" y="3010"/>
                    </a:lnTo>
                    <a:lnTo>
                      <a:pt x="456" y="2888"/>
                    </a:lnTo>
                    <a:lnTo>
                      <a:pt x="4864" y="365"/>
                    </a:lnTo>
                    <a:lnTo>
                      <a:pt x="5016" y="274"/>
                    </a:lnTo>
                    <a:lnTo>
                      <a:pt x="5016" y="153"/>
                    </a:lnTo>
                    <a:lnTo>
                      <a:pt x="5016" y="122"/>
                    </a:lnTo>
                    <a:lnTo>
                      <a:pt x="5168" y="122"/>
                    </a:lnTo>
                    <a:lnTo>
                      <a:pt x="5168" y="153"/>
                    </a:lnTo>
                    <a:lnTo>
                      <a:pt x="5168" y="274"/>
                    </a:lnTo>
                    <a:lnTo>
                      <a:pt x="5320" y="365"/>
                    </a:lnTo>
                    <a:lnTo>
                      <a:pt x="9727" y="2888"/>
                    </a:lnTo>
                    <a:lnTo>
                      <a:pt x="9910" y="3010"/>
                    </a:lnTo>
                    <a:lnTo>
                      <a:pt x="9940" y="2979"/>
                    </a:lnTo>
                    <a:lnTo>
                      <a:pt x="9910" y="2888"/>
                    </a:lnTo>
                    <a:lnTo>
                      <a:pt x="10061" y="2888"/>
                    </a:lnTo>
                    <a:lnTo>
                      <a:pt x="10001" y="2858"/>
                    </a:lnTo>
                    <a:lnTo>
                      <a:pt x="5289" y="122"/>
                    </a:lnTo>
                    <a:lnTo>
                      <a:pt x="5168" y="61"/>
                    </a:lnTo>
                    <a:lnTo>
                      <a:pt x="50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5" name="Google Shape;16235;p22"/>
              <p:cNvSpPr/>
              <p:nvPr/>
            </p:nvSpPr>
            <p:spPr>
              <a:xfrm>
                <a:off x="-2201150" y="14008100"/>
                <a:ext cx="3825" cy="141350"/>
              </a:xfrm>
              <a:custGeom>
                <a:avLst/>
                <a:gdLst/>
                <a:ahLst/>
                <a:cxnLst/>
                <a:rect l="l" t="t" r="r" b="b"/>
                <a:pathLst>
                  <a:path w="153" h="5654" extrusionOk="0">
                    <a:moveTo>
                      <a:pt x="1" y="0"/>
                    </a:moveTo>
                    <a:lnTo>
                      <a:pt x="1" y="31"/>
                    </a:lnTo>
                    <a:lnTo>
                      <a:pt x="1" y="152"/>
                    </a:lnTo>
                    <a:lnTo>
                      <a:pt x="1" y="335"/>
                    </a:lnTo>
                    <a:lnTo>
                      <a:pt x="1" y="5441"/>
                    </a:lnTo>
                    <a:lnTo>
                      <a:pt x="1" y="5593"/>
                    </a:lnTo>
                    <a:lnTo>
                      <a:pt x="62" y="5654"/>
                    </a:lnTo>
                    <a:lnTo>
                      <a:pt x="153" y="5593"/>
                    </a:lnTo>
                    <a:lnTo>
                      <a:pt x="153" y="5441"/>
                    </a:lnTo>
                    <a:lnTo>
                      <a:pt x="153" y="335"/>
                    </a:lnTo>
                    <a:lnTo>
                      <a:pt x="153" y="152"/>
                    </a:lnTo>
                    <a:lnTo>
                      <a:pt x="153" y="31"/>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6" name="Google Shape;16236;p22"/>
              <p:cNvSpPr/>
              <p:nvPr/>
            </p:nvSpPr>
            <p:spPr>
              <a:xfrm>
                <a:off x="-2201150" y="14154750"/>
                <a:ext cx="3825" cy="138325"/>
              </a:xfrm>
              <a:custGeom>
                <a:avLst/>
                <a:gdLst/>
                <a:ahLst/>
                <a:cxnLst/>
                <a:rect l="l" t="t" r="r" b="b"/>
                <a:pathLst>
                  <a:path w="153" h="5533" extrusionOk="0">
                    <a:moveTo>
                      <a:pt x="62" y="1"/>
                    </a:moveTo>
                    <a:lnTo>
                      <a:pt x="1" y="61"/>
                    </a:lnTo>
                    <a:lnTo>
                      <a:pt x="1" y="213"/>
                    </a:lnTo>
                    <a:lnTo>
                      <a:pt x="1" y="5320"/>
                    </a:lnTo>
                    <a:lnTo>
                      <a:pt x="1" y="5502"/>
                    </a:lnTo>
                    <a:lnTo>
                      <a:pt x="62" y="5533"/>
                    </a:lnTo>
                    <a:lnTo>
                      <a:pt x="153" y="5502"/>
                    </a:lnTo>
                    <a:lnTo>
                      <a:pt x="153" y="5320"/>
                    </a:lnTo>
                    <a:lnTo>
                      <a:pt x="153" y="213"/>
                    </a:lnTo>
                    <a:lnTo>
                      <a:pt x="153" y="61"/>
                    </a:lnTo>
                    <a:lnTo>
                      <a:pt x="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7" name="Google Shape;16237;p22"/>
              <p:cNvSpPr/>
              <p:nvPr/>
            </p:nvSpPr>
            <p:spPr>
              <a:xfrm>
                <a:off x="-2199625" y="14152475"/>
                <a:ext cx="121600" cy="71450"/>
              </a:xfrm>
              <a:custGeom>
                <a:avLst/>
                <a:gdLst/>
                <a:ahLst/>
                <a:cxnLst/>
                <a:rect l="l" t="t" r="r" b="b"/>
                <a:pathLst>
                  <a:path w="4864" h="2858" extrusionOk="0">
                    <a:moveTo>
                      <a:pt x="213" y="0"/>
                    </a:moveTo>
                    <a:lnTo>
                      <a:pt x="1" y="92"/>
                    </a:lnTo>
                    <a:lnTo>
                      <a:pt x="92" y="152"/>
                    </a:lnTo>
                    <a:lnTo>
                      <a:pt x="274" y="244"/>
                    </a:lnTo>
                    <a:lnTo>
                      <a:pt x="4651" y="2766"/>
                    </a:lnTo>
                    <a:lnTo>
                      <a:pt x="4834" y="2858"/>
                    </a:lnTo>
                    <a:lnTo>
                      <a:pt x="4864" y="2827"/>
                    </a:lnTo>
                    <a:lnTo>
                      <a:pt x="4773" y="2614"/>
                    </a:lnTo>
                    <a:lnTo>
                      <a:pt x="365" y="92"/>
                    </a:lnTo>
                    <a:lnTo>
                      <a:pt x="2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8" name="Google Shape;16238;p22"/>
              <p:cNvSpPr/>
              <p:nvPr/>
            </p:nvSpPr>
            <p:spPr>
              <a:xfrm>
                <a:off x="-2325000" y="14078750"/>
                <a:ext cx="125400" cy="73750"/>
              </a:xfrm>
              <a:custGeom>
                <a:avLst/>
                <a:gdLst/>
                <a:ahLst/>
                <a:cxnLst/>
                <a:rect l="l" t="t" r="r" b="b"/>
                <a:pathLst>
                  <a:path w="5016" h="2950" extrusionOk="0">
                    <a:moveTo>
                      <a:pt x="91" y="1"/>
                    </a:moveTo>
                    <a:lnTo>
                      <a:pt x="0" y="153"/>
                    </a:lnTo>
                    <a:lnTo>
                      <a:pt x="122" y="214"/>
                    </a:lnTo>
                    <a:lnTo>
                      <a:pt x="274" y="305"/>
                    </a:lnTo>
                    <a:lnTo>
                      <a:pt x="4681" y="2828"/>
                    </a:lnTo>
                    <a:lnTo>
                      <a:pt x="4833" y="2949"/>
                    </a:lnTo>
                    <a:lnTo>
                      <a:pt x="5016" y="2828"/>
                    </a:lnTo>
                    <a:lnTo>
                      <a:pt x="4955" y="2767"/>
                    </a:lnTo>
                    <a:lnTo>
                      <a:pt x="4803" y="2676"/>
                    </a:lnTo>
                    <a:lnTo>
                      <a:pt x="395" y="153"/>
                    </a:lnTo>
                    <a:lnTo>
                      <a:pt x="243" y="62"/>
                    </a:lnTo>
                    <a:lnTo>
                      <a:pt x="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9" name="Google Shape;16239;p22"/>
              <p:cNvSpPr/>
              <p:nvPr/>
            </p:nvSpPr>
            <p:spPr>
              <a:xfrm>
                <a:off x="-2322725" y="14079525"/>
                <a:ext cx="246225" cy="144400"/>
              </a:xfrm>
              <a:custGeom>
                <a:avLst/>
                <a:gdLst/>
                <a:ahLst/>
                <a:cxnLst/>
                <a:rect l="l" t="t" r="r" b="b"/>
                <a:pathLst>
                  <a:path w="9849" h="5776" extrusionOk="0">
                    <a:moveTo>
                      <a:pt x="9788" y="0"/>
                    </a:moveTo>
                    <a:lnTo>
                      <a:pt x="9758" y="31"/>
                    </a:lnTo>
                    <a:lnTo>
                      <a:pt x="9575" y="122"/>
                    </a:lnTo>
                    <a:lnTo>
                      <a:pt x="5198" y="2645"/>
                    </a:lnTo>
                    <a:lnTo>
                      <a:pt x="5016" y="2736"/>
                    </a:lnTo>
                    <a:lnTo>
                      <a:pt x="4925" y="2797"/>
                    </a:lnTo>
                    <a:lnTo>
                      <a:pt x="4742" y="2918"/>
                    </a:lnTo>
                    <a:lnTo>
                      <a:pt x="4590" y="3010"/>
                    </a:lnTo>
                    <a:lnTo>
                      <a:pt x="183" y="5532"/>
                    </a:lnTo>
                    <a:lnTo>
                      <a:pt x="31" y="5624"/>
                    </a:lnTo>
                    <a:lnTo>
                      <a:pt x="0" y="5654"/>
                    </a:lnTo>
                    <a:lnTo>
                      <a:pt x="31" y="5745"/>
                    </a:lnTo>
                    <a:lnTo>
                      <a:pt x="152" y="5776"/>
                    </a:lnTo>
                    <a:lnTo>
                      <a:pt x="304" y="5684"/>
                    </a:lnTo>
                    <a:lnTo>
                      <a:pt x="4712" y="3162"/>
                    </a:lnTo>
                    <a:lnTo>
                      <a:pt x="4864" y="3070"/>
                    </a:lnTo>
                    <a:lnTo>
                      <a:pt x="4925" y="3010"/>
                    </a:lnTo>
                    <a:lnTo>
                      <a:pt x="5137" y="2918"/>
                    </a:lnTo>
                    <a:lnTo>
                      <a:pt x="5289" y="2797"/>
                    </a:lnTo>
                    <a:lnTo>
                      <a:pt x="9697" y="274"/>
                    </a:lnTo>
                    <a:lnTo>
                      <a:pt x="9849" y="183"/>
                    </a:lnTo>
                    <a:lnTo>
                      <a:pt x="9849" y="61"/>
                    </a:lnTo>
                    <a:lnTo>
                      <a:pt x="9849" y="31"/>
                    </a:lnTo>
                    <a:lnTo>
                      <a:pt x="97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0" name="Google Shape;16240;p22"/>
              <p:cNvSpPr/>
              <p:nvPr/>
            </p:nvSpPr>
            <p:spPr>
              <a:xfrm>
                <a:off x="-2318175" y="14230750"/>
                <a:ext cx="37275" cy="62325"/>
              </a:xfrm>
              <a:custGeom>
                <a:avLst/>
                <a:gdLst/>
                <a:ahLst/>
                <a:cxnLst/>
                <a:rect l="l" t="t" r="r" b="b"/>
                <a:pathLst>
                  <a:path w="1491" h="2493" extrusionOk="0">
                    <a:moveTo>
                      <a:pt x="1" y="0"/>
                    </a:moveTo>
                    <a:lnTo>
                      <a:pt x="1490" y="249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1" name="Google Shape;16241;p22"/>
              <p:cNvSpPr/>
              <p:nvPr/>
            </p:nvSpPr>
            <p:spPr>
              <a:xfrm>
                <a:off x="-2280925" y="14293050"/>
                <a:ext cx="72975" cy="775"/>
              </a:xfrm>
              <a:custGeom>
                <a:avLst/>
                <a:gdLst/>
                <a:ahLst/>
                <a:cxnLst/>
                <a:rect l="l" t="t" r="r" b="b"/>
                <a:pathLst>
                  <a:path w="2919" h="31" extrusionOk="0">
                    <a:moveTo>
                      <a:pt x="0" y="1"/>
                    </a:moveTo>
                    <a:lnTo>
                      <a:pt x="2918" y="31"/>
                    </a:lnTo>
                    <a:lnTo>
                      <a:pt x="2918" y="3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2" name="Google Shape;16242;p22"/>
              <p:cNvSpPr/>
              <p:nvPr/>
            </p:nvSpPr>
            <p:spPr>
              <a:xfrm>
                <a:off x="-2326525" y="14224650"/>
                <a:ext cx="4575" cy="25875"/>
              </a:xfrm>
              <a:custGeom>
                <a:avLst/>
                <a:gdLst/>
                <a:ahLst/>
                <a:cxnLst/>
                <a:rect l="l" t="t" r="r" b="b"/>
                <a:pathLst>
                  <a:path w="183" h="1035" extrusionOk="0">
                    <a:moveTo>
                      <a:pt x="1" y="1"/>
                    </a:moveTo>
                    <a:lnTo>
                      <a:pt x="1" y="92"/>
                    </a:lnTo>
                    <a:lnTo>
                      <a:pt x="1" y="305"/>
                    </a:lnTo>
                    <a:lnTo>
                      <a:pt x="1" y="700"/>
                    </a:lnTo>
                    <a:cubicBezTo>
                      <a:pt x="61" y="791"/>
                      <a:pt x="122" y="913"/>
                      <a:pt x="183" y="1034"/>
                    </a:cubicBezTo>
                    <a:lnTo>
                      <a:pt x="183"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3" name="Google Shape;16243;p22"/>
              <p:cNvSpPr/>
              <p:nvPr/>
            </p:nvSpPr>
            <p:spPr>
              <a:xfrm>
                <a:off x="-2287000" y="14296100"/>
                <a:ext cx="85875" cy="9125"/>
              </a:xfrm>
              <a:custGeom>
                <a:avLst/>
                <a:gdLst/>
                <a:ahLst/>
                <a:cxnLst/>
                <a:rect l="l" t="t" r="r" b="b"/>
                <a:pathLst>
                  <a:path w="3435" h="365" extrusionOk="0">
                    <a:moveTo>
                      <a:pt x="122" y="0"/>
                    </a:moveTo>
                    <a:lnTo>
                      <a:pt x="0" y="213"/>
                    </a:lnTo>
                    <a:cubicBezTo>
                      <a:pt x="61" y="243"/>
                      <a:pt x="91" y="334"/>
                      <a:pt x="122" y="365"/>
                    </a:cubicBezTo>
                    <a:lnTo>
                      <a:pt x="274" y="122"/>
                    </a:lnTo>
                    <a:lnTo>
                      <a:pt x="3192" y="122"/>
                    </a:lnTo>
                    <a:lnTo>
                      <a:pt x="3435" y="61"/>
                    </a:lnTo>
                    <a:lnTo>
                      <a:pt x="182" y="6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4" name="Google Shape;16244;p22"/>
              <p:cNvSpPr/>
              <p:nvPr/>
            </p:nvSpPr>
            <p:spPr>
              <a:xfrm>
                <a:off x="-2326525" y="14215550"/>
                <a:ext cx="4575" cy="7625"/>
              </a:xfrm>
              <a:custGeom>
                <a:avLst/>
                <a:gdLst/>
                <a:ahLst/>
                <a:cxnLst/>
                <a:rect l="l" t="t" r="r" b="b"/>
                <a:pathLst>
                  <a:path w="183" h="305" extrusionOk="0">
                    <a:moveTo>
                      <a:pt x="1" y="0"/>
                    </a:moveTo>
                    <a:lnTo>
                      <a:pt x="1" y="183"/>
                    </a:lnTo>
                    <a:lnTo>
                      <a:pt x="183" y="304"/>
                    </a:lnTo>
                    <a:lnTo>
                      <a:pt x="183" y="304"/>
                    </a:lnTo>
                    <a:lnTo>
                      <a:pt x="152" y="2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5" name="Google Shape;16245;p22"/>
              <p:cNvSpPr/>
              <p:nvPr/>
            </p:nvSpPr>
            <p:spPr>
              <a:xfrm>
                <a:off x="-2190500" y="14297600"/>
                <a:ext cx="72975" cy="1550"/>
              </a:xfrm>
              <a:custGeom>
                <a:avLst/>
                <a:gdLst/>
                <a:ahLst/>
                <a:cxnLst/>
                <a:rect l="l" t="t" r="r" b="b"/>
                <a:pathLst>
                  <a:path w="2919" h="62" extrusionOk="0">
                    <a:moveTo>
                      <a:pt x="2918" y="62"/>
                    </a:moveTo>
                    <a:lnTo>
                      <a:pt x="0" y="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6" name="Google Shape;16246;p22"/>
              <p:cNvSpPr/>
              <p:nvPr/>
            </p:nvSpPr>
            <p:spPr>
              <a:xfrm>
                <a:off x="-2190500" y="14293050"/>
                <a:ext cx="72975" cy="775"/>
              </a:xfrm>
              <a:custGeom>
                <a:avLst/>
                <a:gdLst/>
                <a:ahLst/>
                <a:cxnLst/>
                <a:rect l="l" t="t" r="r" b="b"/>
                <a:pathLst>
                  <a:path w="2919" h="31" extrusionOk="0">
                    <a:moveTo>
                      <a:pt x="0" y="31"/>
                    </a:moveTo>
                    <a:lnTo>
                      <a:pt x="2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7" name="Google Shape;16247;p22"/>
              <p:cNvSpPr/>
              <p:nvPr/>
            </p:nvSpPr>
            <p:spPr>
              <a:xfrm>
                <a:off x="-2113750" y="14232250"/>
                <a:ext cx="37250" cy="127700"/>
              </a:xfrm>
              <a:custGeom>
                <a:avLst/>
                <a:gdLst/>
                <a:ahLst/>
                <a:cxnLst/>
                <a:rect l="l" t="t" r="r" b="b"/>
                <a:pathLst>
                  <a:path w="1490" h="5108" extrusionOk="0">
                    <a:moveTo>
                      <a:pt x="1490" y="5107"/>
                    </a:moveTo>
                    <a:lnTo>
                      <a:pt x="0" y="2554"/>
                    </a:lnTo>
                    <a:lnTo>
                      <a:pt x="0" y="2554"/>
                    </a:lnTo>
                    <a:lnTo>
                      <a:pt x="1490" y="5107"/>
                    </a:lnTo>
                    <a:lnTo>
                      <a:pt x="1490" y="1"/>
                    </a:lnTo>
                    <a:lnTo>
                      <a:pt x="14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8" name="Google Shape;16248;p22"/>
              <p:cNvSpPr/>
              <p:nvPr/>
            </p:nvSpPr>
            <p:spPr>
              <a:xfrm>
                <a:off x="-2329575" y="14220100"/>
                <a:ext cx="130725" cy="80575"/>
              </a:xfrm>
              <a:custGeom>
                <a:avLst/>
                <a:gdLst/>
                <a:ahLst/>
                <a:cxnLst/>
                <a:rect l="l" t="t" r="r" b="b"/>
                <a:pathLst>
                  <a:path w="5229" h="3223" extrusionOk="0">
                    <a:moveTo>
                      <a:pt x="457" y="365"/>
                    </a:moveTo>
                    <a:lnTo>
                      <a:pt x="4864" y="2919"/>
                    </a:lnTo>
                    <a:lnTo>
                      <a:pt x="1946" y="2919"/>
                    </a:lnTo>
                    <a:lnTo>
                      <a:pt x="457" y="365"/>
                    </a:lnTo>
                    <a:close/>
                    <a:moveTo>
                      <a:pt x="1" y="1"/>
                    </a:moveTo>
                    <a:lnTo>
                      <a:pt x="123" y="213"/>
                    </a:lnTo>
                    <a:lnTo>
                      <a:pt x="153" y="244"/>
                    </a:lnTo>
                    <a:lnTo>
                      <a:pt x="153" y="305"/>
                    </a:lnTo>
                    <a:lnTo>
                      <a:pt x="366" y="608"/>
                    </a:lnTo>
                    <a:lnTo>
                      <a:pt x="1825" y="3131"/>
                    </a:lnTo>
                    <a:lnTo>
                      <a:pt x="1885" y="3222"/>
                    </a:lnTo>
                    <a:lnTo>
                      <a:pt x="4864" y="3101"/>
                    </a:lnTo>
                    <a:lnTo>
                      <a:pt x="5016" y="3040"/>
                    </a:lnTo>
                    <a:lnTo>
                      <a:pt x="4864" y="2949"/>
                    </a:lnTo>
                    <a:lnTo>
                      <a:pt x="5229" y="2949"/>
                    </a:lnTo>
                    <a:lnTo>
                      <a:pt x="5138" y="2919"/>
                    </a:lnTo>
                    <a:lnTo>
                      <a:pt x="4986" y="2858"/>
                    </a:lnTo>
                    <a:lnTo>
                      <a:pt x="578" y="305"/>
                    </a:lnTo>
                    <a:lnTo>
                      <a:pt x="426" y="213"/>
                    </a:lnTo>
                    <a:lnTo>
                      <a:pt x="305" y="153"/>
                    </a:lnTo>
                    <a:lnTo>
                      <a:pt x="153" y="6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9" name="Google Shape;16249;p22"/>
              <p:cNvSpPr/>
              <p:nvPr/>
            </p:nvSpPr>
            <p:spPr>
              <a:xfrm>
                <a:off x="-2198875" y="14295325"/>
                <a:ext cx="123150" cy="72975"/>
              </a:xfrm>
              <a:custGeom>
                <a:avLst/>
                <a:gdLst/>
                <a:ahLst/>
                <a:cxnLst/>
                <a:rect l="l" t="t" r="r" b="b"/>
                <a:pathLst>
                  <a:path w="4926" h="2919" extrusionOk="0">
                    <a:moveTo>
                      <a:pt x="3253" y="153"/>
                    </a:moveTo>
                    <a:lnTo>
                      <a:pt x="4743" y="2676"/>
                    </a:lnTo>
                    <a:lnTo>
                      <a:pt x="4743" y="2676"/>
                    </a:lnTo>
                    <a:lnTo>
                      <a:pt x="4135" y="2341"/>
                    </a:lnTo>
                    <a:lnTo>
                      <a:pt x="335" y="153"/>
                    </a:lnTo>
                    <a:close/>
                    <a:moveTo>
                      <a:pt x="3436" y="1"/>
                    </a:moveTo>
                    <a:lnTo>
                      <a:pt x="3375" y="92"/>
                    </a:lnTo>
                    <a:lnTo>
                      <a:pt x="1" y="92"/>
                    </a:lnTo>
                    <a:lnTo>
                      <a:pt x="62" y="153"/>
                    </a:lnTo>
                    <a:lnTo>
                      <a:pt x="123" y="183"/>
                    </a:lnTo>
                    <a:lnTo>
                      <a:pt x="275" y="244"/>
                    </a:lnTo>
                    <a:lnTo>
                      <a:pt x="4682" y="2797"/>
                    </a:lnTo>
                    <a:lnTo>
                      <a:pt x="4834" y="2888"/>
                    </a:lnTo>
                    <a:lnTo>
                      <a:pt x="4925" y="2919"/>
                    </a:lnTo>
                    <a:lnTo>
                      <a:pt x="4925" y="2888"/>
                    </a:lnTo>
                    <a:lnTo>
                      <a:pt x="4834" y="2767"/>
                    </a:lnTo>
                    <a:lnTo>
                      <a:pt x="4925" y="2767"/>
                    </a:lnTo>
                    <a:lnTo>
                      <a:pt x="4925" y="2524"/>
                    </a:lnTo>
                    <a:lnTo>
                      <a:pt x="34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0" name="Google Shape;16250;p22"/>
              <p:cNvSpPr/>
              <p:nvPr/>
            </p:nvSpPr>
            <p:spPr>
              <a:xfrm>
                <a:off x="-2207975" y="14293800"/>
                <a:ext cx="7625" cy="2325"/>
              </a:xfrm>
              <a:custGeom>
                <a:avLst/>
                <a:gdLst/>
                <a:ahLst/>
                <a:cxnLst/>
                <a:rect l="l" t="t" r="r" b="b"/>
                <a:pathLst>
                  <a:path w="305" h="93" extrusionOk="0">
                    <a:moveTo>
                      <a:pt x="0" y="1"/>
                    </a:moveTo>
                    <a:lnTo>
                      <a:pt x="152" y="92"/>
                    </a:lnTo>
                    <a:lnTo>
                      <a:pt x="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1" name="Google Shape;16251;p22"/>
              <p:cNvSpPr/>
              <p:nvPr/>
            </p:nvSpPr>
            <p:spPr>
              <a:xfrm>
                <a:off x="-2207975" y="14223900"/>
                <a:ext cx="130725" cy="72975"/>
              </a:xfrm>
              <a:custGeom>
                <a:avLst/>
                <a:gdLst/>
                <a:ahLst/>
                <a:cxnLst/>
                <a:rect l="l" t="t" r="r" b="b"/>
                <a:pathLst>
                  <a:path w="5229" h="2919" extrusionOk="0">
                    <a:moveTo>
                      <a:pt x="5107" y="274"/>
                    </a:moveTo>
                    <a:lnTo>
                      <a:pt x="3617" y="2797"/>
                    </a:lnTo>
                    <a:lnTo>
                      <a:pt x="699" y="2797"/>
                    </a:lnTo>
                    <a:lnTo>
                      <a:pt x="4651" y="517"/>
                    </a:lnTo>
                    <a:lnTo>
                      <a:pt x="5107" y="274"/>
                    </a:lnTo>
                    <a:close/>
                    <a:moveTo>
                      <a:pt x="5168" y="1"/>
                    </a:moveTo>
                    <a:lnTo>
                      <a:pt x="5137" y="31"/>
                    </a:lnTo>
                    <a:lnTo>
                      <a:pt x="4985" y="122"/>
                    </a:lnTo>
                    <a:lnTo>
                      <a:pt x="578" y="2645"/>
                    </a:lnTo>
                    <a:lnTo>
                      <a:pt x="426" y="2736"/>
                    </a:lnTo>
                    <a:lnTo>
                      <a:pt x="365" y="2767"/>
                    </a:lnTo>
                    <a:lnTo>
                      <a:pt x="304" y="2767"/>
                    </a:lnTo>
                    <a:lnTo>
                      <a:pt x="152" y="2858"/>
                    </a:lnTo>
                    <a:lnTo>
                      <a:pt x="0" y="2919"/>
                    </a:lnTo>
                    <a:lnTo>
                      <a:pt x="3709" y="2919"/>
                    </a:lnTo>
                    <a:lnTo>
                      <a:pt x="3739" y="2858"/>
                    </a:lnTo>
                    <a:lnTo>
                      <a:pt x="5228" y="304"/>
                    </a:lnTo>
                    <a:lnTo>
                      <a:pt x="5228" y="61"/>
                    </a:lnTo>
                    <a:lnTo>
                      <a:pt x="5168" y="122"/>
                    </a:lnTo>
                    <a:lnTo>
                      <a:pt x="5198" y="31"/>
                    </a:lnTo>
                    <a:lnTo>
                      <a:pt x="51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2" name="Google Shape;16252;p22"/>
              <p:cNvSpPr/>
              <p:nvPr/>
            </p:nvSpPr>
            <p:spPr>
              <a:xfrm>
                <a:off x="-1992925" y="14299900"/>
                <a:ext cx="40300" cy="132225"/>
              </a:xfrm>
              <a:custGeom>
                <a:avLst/>
                <a:gdLst/>
                <a:ahLst/>
                <a:cxnLst/>
                <a:rect l="l" t="t" r="r" b="b"/>
                <a:pathLst>
                  <a:path w="1612" h="5289" extrusionOk="0">
                    <a:moveTo>
                      <a:pt x="1611" y="0"/>
                    </a:moveTo>
                    <a:lnTo>
                      <a:pt x="1459" y="61"/>
                    </a:lnTo>
                    <a:lnTo>
                      <a:pt x="0" y="2645"/>
                    </a:lnTo>
                    <a:lnTo>
                      <a:pt x="91" y="2645"/>
                    </a:lnTo>
                    <a:lnTo>
                      <a:pt x="1611" y="5289"/>
                    </a:lnTo>
                    <a:lnTo>
                      <a:pt x="1611" y="5289"/>
                    </a:lnTo>
                    <a:lnTo>
                      <a:pt x="183" y="2736"/>
                    </a:lnTo>
                    <a:lnTo>
                      <a:pt x="1611" y="182"/>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3" name="Google Shape;16253;p22"/>
              <p:cNvSpPr/>
              <p:nvPr/>
            </p:nvSpPr>
            <p:spPr>
              <a:xfrm>
                <a:off x="-1947350" y="14299900"/>
                <a:ext cx="39550" cy="132225"/>
              </a:xfrm>
              <a:custGeom>
                <a:avLst/>
                <a:gdLst/>
                <a:ahLst/>
                <a:cxnLst/>
                <a:rect l="l" t="t" r="r" b="b"/>
                <a:pathLst>
                  <a:path w="1582" h="5289" extrusionOk="0">
                    <a:moveTo>
                      <a:pt x="1" y="0"/>
                    </a:moveTo>
                    <a:lnTo>
                      <a:pt x="1" y="182"/>
                    </a:lnTo>
                    <a:lnTo>
                      <a:pt x="1430" y="2736"/>
                    </a:lnTo>
                    <a:lnTo>
                      <a:pt x="1" y="5289"/>
                    </a:lnTo>
                    <a:lnTo>
                      <a:pt x="1" y="5289"/>
                    </a:lnTo>
                    <a:lnTo>
                      <a:pt x="1521" y="2645"/>
                    </a:lnTo>
                    <a:lnTo>
                      <a:pt x="1582" y="2645"/>
                    </a:lnTo>
                    <a:lnTo>
                      <a:pt x="153" y="6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4" name="Google Shape;16254;p22"/>
              <p:cNvSpPr/>
              <p:nvPr/>
            </p:nvSpPr>
            <p:spPr>
              <a:xfrm>
                <a:off x="-1947350" y="14448075"/>
                <a:ext cx="16000" cy="28125"/>
              </a:xfrm>
              <a:custGeom>
                <a:avLst/>
                <a:gdLst/>
                <a:ahLst/>
                <a:cxnLst/>
                <a:rect l="l" t="t" r="r" b="b"/>
                <a:pathLst>
                  <a:path w="640" h="1125" extrusionOk="0">
                    <a:moveTo>
                      <a:pt x="1" y="0"/>
                    </a:moveTo>
                    <a:lnTo>
                      <a:pt x="639" y="1125"/>
                    </a:lnTo>
                    <a:lnTo>
                      <a:pt x="639" y="112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5" name="Google Shape;16255;p22"/>
              <p:cNvSpPr/>
              <p:nvPr/>
            </p:nvSpPr>
            <p:spPr>
              <a:xfrm>
                <a:off x="-1968625" y="14448075"/>
                <a:ext cx="16000" cy="27375"/>
              </a:xfrm>
              <a:custGeom>
                <a:avLst/>
                <a:gdLst/>
                <a:ahLst/>
                <a:cxnLst/>
                <a:rect l="l" t="t" r="r" b="b"/>
                <a:pathLst>
                  <a:path w="640" h="1095" extrusionOk="0">
                    <a:moveTo>
                      <a:pt x="1" y="1094"/>
                    </a:moveTo>
                    <a:lnTo>
                      <a:pt x="1" y="1094"/>
                    </a:lnTo>
                    <a:lnTo>
                      <a:pt x="639" y="0"/>
                    </a:lnTo>
                    <a:lnTo>
                      <a:pt x="6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6" name="Google Shape;16256;p22"/>
              <p:cNvSpPr/>
              <p:nvPr/>
            </p:nvSpPr>
            <p:spPr>
              <a:xfrm>
                <a:off x="-2071950" y="14372075"/>
                <a:ext cx="39525" cy="67650"/>
              </a:xfrm>
              <a:custGeom>
                <a:avLst/>
                <a:gdLst/>
                <a:ahLst/>
                <a:cxnLst/>
                <a:rect l="l" t="t" r="r" b="b"/>
                <a:pathLst>
                  <a:path w="1581" h="2706" extrusionOk="0">
                    <a:moveTo>
                      <a:pt x="0" y="1"/>
                    </a:moveTo>
                    <a:lnTo>
                      <a:pt x="0" y="183"/>
                    </a:lnTo>
                    <a:lnTo>
                      <a:pt x="1429" y="2706"/>
                    </a:lnTo>
                    <a:lnTo>
                      <a:pt x="1520" y="2615"/>
                    </a:lnTo>
                    <a:lnTo>
                      <a:pt x="1581" y="2615"/>
                    </a:lnTo>
                    <a:lnTo>
                      <a:pt x="152" y="6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7" name="Google Shape;16257;p22"/>
              <p:cNvSpPr/>
              <p:nvPr/>
            </p:nvSpPr>
            <p:spPr>
              <a:xfrm>
                <a:off x="-2078800" y="14365250"/>
                <a:ext cx="2300" cy="3050"/>
              </a:xfrm>
              <a:custGeom>
                <a:avLst/>
                <a:gdLst/>
                <a:ahLst/>
                <a:cxnLst/>
                <a:rect l="l" t="t" r="r" b="b"/>
                <a:pathLst>
                  <a:path w="92" h="122" extrusionOk="0">
                    <a:moveTo>
                      <a:pt x="1" y="0"/>
                    </a:moveTo>
                    <a:lnTo>
                      <a:pt x="92" y="122"/>
                    </a:lnTo>
                    <a:lnTo>
                      <a:pt x="92" y="31"/>
                    </a:ln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8" name="Google Shape;16258;p22"/>
              <p:cNvSpPr/>
              <p:nvPr/>
            </p:nvSpPr>
            <p:spPr>
              <a:xfrm>
                <a:off x="-2070450" y="14365250"/>
                <a:ext cx="117825" cy="70675"/>
              </a:xfrm>
              <a:custGeom>
                <a:avLst/>
                <a:gdLst/>
                <a:ahLst/>
                <a:cxnLst/>
                <a:rect l="l" t="t" r="r" b="b"/>
                <a:pathLst>
                  <a:path w="4713" h="2827" extrusionOk="0">
                    <a:moveTo>
                      <a:pt x="153" y="0"/>
                    </a:moveTo>
                    <a:lnTo>
                      <a:pt x="1" y="122"/>
                    </a:lnTo>
                    <a:lnTo>
                      <a:pt x="153" y="182"/>
                    </a:lnTo>
                    <a:lnTo>
                      <a:pt x="3101" y="182"/>
                    </a:lnTo>
                    <a:lnTo>
                      <a:pt x="4560" y="2736"/>
                    </a:lnTo>
                    <a:lnTo>
                      <a:pt x="4712" y="2827"/>
                    </a:lnTo>
                    <a:lnTo>
                      <a:pt x="4712" y="2675"/>
                    </a:lnTo>
                    <a:lnTo>
                      <a:pt x="3192" y="31"/>
                    </a:lnTo>
                    <a:lnTo>
                      <a:pt x="3101" y="31"/>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9" name="Google Shape;16259;p22"/>
              <p:cNvSpPr/>
              <p:nvPr/>
            </p:nvSpPr>
            <p:spPr>
              <a:xfrm>
                <a:off x="-1869075" y="14440475"/>
                <a:ext cx="21300" cy="29650"/>
              </a:xfrm>
              <a:custGeom>
                <a:avLst/>
                <a:gdLst/>
                <a:ahLst/>
                <a:cxnLst/>
                <a:rect l="l" t="t" r="r" b="b"/>
                <a:pathLst>
                  <a:path w="852" h="1186" extrusionOk="0">
                    <a:moveTo>
                      <a:pt x="153" y="0"/>
                    </a:moveTo>
                    <a:lnTo>
                      <a:pt x="122" y="61"/>
                    </a:lnTo>
                    <a:lnTo>
                      <a:pt x="1" y="61"/>
                    </a:lnTo>
                    <a:lnTo>
                      <a:pt x="669" y="1186"/>
                    </a:lnTo>
                    <a:cubicBezTo>
                      <a:pt x="730" y="1186"/>
                      <a:pt x="761" y="1125"/>
                      <a:pt x="852" y="1125"/>
                    </a:cubicBez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0" name="Google Shape;16260;p22"/>
              <p:cNvSpPr/>
              <p:nvPr/>
            </p:nvSpPr>
            <p:spPr>
              <a:xfrm>
                <a:off x="-1947350" y="14444275"/>
                <a:ext cx="21325" cy="33450"/>
              </a:xfrm>
              <a:custGeom>
                <a:avLst/>
                <a:gdLst/>
                <a:ahLst/>
                <a:cxnLst/>
                <a:rect l="l" t="t" r="r" b="b"/>
                <a:pathLst>
                  <a:path w="853" h="1338" extrusionOk="0">
                    <a:moveTo>
                      <a:pt x="1" y="0"/>
                    </a:moveTo>
                    <a:lnTo>
                      <a:pt x="1" y="183"/>
                    </a:lnTo>
                    <a:lnTo>
                      <a:pt x="670" y="1338"/>
                    </a:lnTo>
                    <a:lnTo>
                      <a:pt x="852" y="1338"/>
                    </a:lnTo>
                    <a:lnTo>
                      <a:pt x="153" y="6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1" name="Google Shape;16261;p22"/>
              <p:cNvSpPr/>
              <p:nvPr/>
            </p:nvSpPr>
            <p:spPr>
              <a:xfrm>
                <a:off x="-1973175" y="14444275"/>
                <a:ext cx="20550" cy="31175"/>
              </a:xfrm>
              <a:custGeom>
                <a:avLst/>
                <a:gdLst/>
                <a:ahLst/>
                <a:cxnLst/>
                <a:rect l="l" t="t" r="r" b="b"/>
                <a:pathLst>
                  <a:path w="822" h="1247" extrusionOk="0">
                    <a:moveTo>
                      <a:pt x="821" y="0"/>
                    </a:moveTo>
                    <a:lnTo>
                      <a:pt x="669" y="61"/>
                    </a:lnTo>
                    <a:lnTo>
                      <a:pt x="1" y="1246"/>
                    </a:lnTo>
                    <a:lnTo>
                      <a:pt x="183" y="1246"/>
                    </a:lnTo>
                    <a:lnTo>
                      <a:pt x="821" y="152"/>
                    </a:lnTo>
                    <a:lnTo>
                      <a:pt x="82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2" name="Google Shape;16262;p22"/>
              <p:cNvSpPr/>
              <p:nvPr/>
            </p:nvSpPr>
            <p:spPr>
              <a:xfrm>
                <a:off x="-2048400" y="14437425"/>
                <a:ext cx="94250" cy="25875"/>
              </a:xfrm>
              <a:custGeom>
                <a:avLst/>
                <a:gdLst/>
                <a:ahLst/>
                <a:cxnLst/>
                <a:rect l="l" t="t" r="r" b="b"/>
                <a:pathLst>
                  <a:path w="3770" h="1035" extrusionOk="0">
                    <a:moveTo>
                      <a:pt x="578" y="1"/>
                    </a:moveTo>
                    <a:lnTo>
                      <a:pt x="547" y="92"/>
                    </a:lnTo>
                    <a:lnTo>
                      <a:pt x="0" y="1004"/>
                    </a:lnTo>
                    <a:cubicBezTo>
                      <a:pt x="92" y="1004"/>
                      <a:pt x="122" y="1034"/>
                      <a:pt x="183" y="1034"/>
                    </a:cubicBezTo>
                    <a:lnTo>
                      <a:pt x="699" y="183"/>
                    </a:lnTo>
                    <a:lnTo>
                      <a:pt x="3617" y="183"/>
                    </a:lnTo>
                    <a:lnTo>
                      <a:pt x="3769" y="92"/>
                    </a:lnTo>
                    <a:lnTo>
                      <a:pt x="36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3" name="Google Shape;16263;p22"/>
              <p:cNvSpPr/>
              <p:nvPr/>
            </p:nvSpPr>
            <p:spPr>
              <a:xfrm>
                <a:off x="-1947350" y="14365250"/>
                <a:ext cx="117825" cy="70675"/>
              </a:xfrm>
              <a:custGeom>
                <a:avLst/>
                <a:gdLst/>
                <a:ahLst/>
                <a:cxnLst/>
                <a:rect l="l" t="t" r="r" b="b"/>
                <a:pathLst>
                  <a:path w="4713" h="2827" extrusionOk="0">
                    <a:moveTo>
                      <a:pt x="4560" y="0"/>
                    </a:moveTo>
                    <a:lnTo>
                      <a:pt x="1582" y="31"/>
                    </a:lnTo>
                    <a:lnTo>
                      <a:pt x="1521" y="31"/>
                    </a:lnTo>
                    <a:lnTo>
                      <a:pt x="1" y="2675"/>
                    </a:lnTo>
                    <a:lnTo>
                      <a:pt x="1" y="2827"/>
                    </a:lnTo>
                    <a:lnTo>
                      <a:pt x="153" y="2736"/>
                    </a:lnTo>
                    <a:lnTo>
                      <a:pt x="1612" y="182"/>
                    </a:lnTo>
                    <a:lnTo>
                      <a:pt x="4560" y="182"/>
                    </a:lnTo>
                    <a:lnTo>
                      <a:pt x="4712" y="122"/>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4" name="Google Shape;16264;p22"/>
              <p:cNvSpPr/>
              <p:nvPr/>
            </p:nvSpPr>
            <p:spPr>
              <a:xfrm>
                <a:off x="-1945825" y="14372075"/>
                <a:ext cx="117825" cy="69950"/>
              </a:xfrm>
              <a:custGeom>
                <a:avLst/>
                <a:gdLst/>
                <a:ahLst/>
                <a:cxnLst/>
                <a:rect l="l" t="t" r="r" b="b"/>
                <a:pathLst>
                  <a:path w="4713" h="2798" extrusionOk="0">
                    <a:moveTo>
                      <a:pt x="4712" y="1"/>
                    </a:moveTo>
                    <a:lnTo>
                      <a:pt x="4560" y="61"/>
                    </a:lnTo>
                    <a:lnTo>
                      <a:pt x="3071" y="2615"/>
                    </a:lnTo>
                    <a:lnTo>
                      <a:pt x="153" y="2615"/>
                    </a:lnTo>
                    <a:lnTo>
                      <a:pt x="1" y="2706"/>
                    </a:lnTo>
                    <a:lnTo>
                      <a:pt x="153" y="2797"/>
                    </a:lnTo>
                    <a:lnTo>
                      <a:pt x="3192" y="2797"/>
                    </a:lnTo>
                    <a:lnTo>
                      <a:pt x="3223" y="2706"/>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5" name="Google Shape;16265;p22"/>
              <p:cNvSpPr/>
              <p:nvPr/>
            </p:nvSpPr>
            <p:spPr>
              <a:xfrm>
                <a:off x="-2071950" y="14297600"/>
                <a:ext cx="119325" cy="70700"/>
              </a:xfrm>
              <a:custGeom>
                <a:avLst/>
                <a:gdLst/>
                <a:ahLst/>
                <a:cxnLst/>
                <a:rect l="l" t="t" r="r" b="b"/>
                <a:pathLst>
                  <a:path w="4773" h="2828" extrusionOk="0">
                    <a:moveTo>
                      <a:pt x="4559" y="1"/>
                    </a:moveTo>
                    <a:lnTo>
                      <a:pt x="152" y="2554"/>
                    </a:lnTo>
                    <a:lnTo>
                      <a:pt x="0" y="2797"/>
                    </a:lnTo>
                    <a:lnTo>
                      <a:pt x="61" y="2828"/>
                    </a:lnTo>
                    <a:lnTo>
                      <a:pt x="213" y="2706"/>
                    </a:lnTo>
                    <a:lnTo>
                      <a:pt x="4620" y="153"/>
                    </a:lnTo>
                    <a:lnTo>
                      <a:pt x="4772" y="92"/>
                    </a:lnTo>
                    <a:lnTo>
                      <a:pt x="47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6" name="Google Shape;16266;p22"/>
              <p:cNvSpPr/>
              <p:nvPr/>
            </p:nvSpPr>
            <p:spPr>
              <a:xfrm>
                <a:off x="-2076525" y="14371325"/>
                <a:ext cx="4600" cy="85125"/>
              </a:xfrm>
              <a:custGeom>
                <a:avLst/>
                <a:gdLst/>
                <a:ahLst/>
                <a:cxnLst/>
                <a:rect l="l" t="t" r="r" b="b"/>
                <a:pathLst>
                  <a:path w="184" h="3405" extrusionOk="0">
                    <a:moveTo>
                      <a:pt x="122" y="0"/>
                    </a:moveTo>
                    <a:lnTo>
                      <a:pt x="1" y="213"/>
                    </a:lnTo>
                    <a:lnTo>
                      <a:pt x="1" y="3344"/>
                    </a:lnTo>
                    <a:cubicBezTo>
                      <a:pt x="61" y="3374"/>
                      <a:pt x="122" y="3374"/>
                      <a:pt x="183" y="3405"/>
                    </a:cubicBezTo>
                    <a:lnTo>
                      <a:pt x="183" y="243"/>
                    </a:lnTo>
                    <a:lnTo>
                      <a:pt x="183"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7" name="Google Shape;16267;p22"/>
              <p:cNvSpPr/>
              <p:nvPr/>
            </p:nvSpPr>
            <p:spPr>
              <a:xfrm>
                <a:off x="-1952650" y="14297600"/>
                <a:ext cx="5325" cy="139850"/>
              </a:xfrm>
              <a:custGeom>
                <a:avLst/>
                <a:gdLst/>
                <a:ahLst/>
                <a:cxnLst/>
                <a:rect l="l" t="t" r="r" b="b"/>
                <a:pathLst>
                  <a:path w="213" h="5594" extrusionOk="0">
                    <a:moveTo>
                      <a:pt x="0" y="1"/>
                    </a:moveTo>
                    <a:lnTo>
                      <a:pt x="0" y="92"/>
                    </a:lnTo>
                    <a:lnTo>
                      <a:pt x="0" y="274"/>
                    </a:lnTo>
                    <a:lnTo>
                      <a:pt x="0" y="5381"/>
                    </a:lnTo>
                    <a:lnTo>
                      <a:pt x="0" y="5533"/>
                    </a:lnTo>
                    <a:lnTo>
                      <a:pt x="91" y="5594"/>
                    </a:lnTo>
                    <a:lnTo>
                      <a:pt x="213" y="5533"/>
                    </a:lnTo>
                    <a:lnTo>
                      <a:pt x="213" y="5381"/>
                    </a:lnTo>
                    <a:lnTo>
                      <a:pt x="213" y="274"/>
                    </a:lnTo>
                    <a:lnTo>
                      <a:pt x="213" y="92"/>
                    </a:lnTo>
                    <a:lnTo>
                      <a:pt x="122" y="62"/>
                    </a:lnTo>
                    <a:lnTo>
                      <a:pt x="91" y="122"/>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8" name="Google Shape;16268;p22"/>
              <p:cNvSpPr/>
              <p:nvPr/>
            </p:nvSpPr>
            <p:spPr>
              <a:xfrm>
                <a:off x="-1951150" y="14443500"/>
                <a:ext cx="4600" cy="34225"/>
              </a:xfrm>
              <a:custGeom>
                <a:avLst/>
                <a:gdLst/>
                <a:ahLst/>
                <a:cxnLst/>
                <a:rect l="l" t="t" r="r" b="b"/>
                <a:pathLst>
                  <a:path w="184" h="1369" extrusionOk="0">
                    <a:moveTo>
                      <a:pt x="62" y="1"/>
                    </a:moveTo>
                    <a:lnTo>
                      <a:pt x="1" y="31"/>
                    </a:lnTo>
                    <a:lnTo>
                      <a:pt x="1" y="214"/>
                    </a:lnTo>
                    <a:lnTo>
                      <a:pt x="1" y="1369"/>
                    </a:lnTo>
                    <a:lnTo>
                      <a:pt x="183" y="1369"/>
                    </a:lnTo>
                    <a:lnTo>
                      <a:pt x="183" y="214"/>
                    </a:lnTo>
                    <a:lnTo>
                      <a:pt x="183" y="31"/>
                    </a:lnTo>
                    <a:lnTo>
                      <a:pt x="153" y="31"/>
                    </a:lnTo>
                    <a:lnTo>
                      <a:pt x="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9" name="Google Shape;16269;p22"/>
              <p:cNvSpPr/>
              <p:nvPr/>
            </p:nvSpPr>
            <p:spPr>
              <a:xfrm>
                <a:off x="-1950375" y="14440475"/>
                <a:ext cx="64625" cy="34975"/>
              </a:xfrm>
              <a:custGeom>
                <a:avLst/>
                <a:gdLst/>
                <a:ahLst/>
                <a:cxnLst/>
                <a:rect l="l" t="t" r="r" b="b"/>
                <a:pathLst>
                  <a:path w="2585" h="1399" extrusionOk="0">
                    <a:moveTo>
                      <a:pt x="183" y="0"/>
                    </a:moveTo>
                    <a:lnTo>
                      <a:pt x="0" y="91"/>
                    </a:lnTo>
                    <a:lnTo>
                      <a:pt x="61" y="152"/>
                    </a:lnTo>
                    <a:lnTo>
                      <a:pt x="213" y="213"/>
                    </a:lnTo>
                    <a:lnTo>
                      <a:pt x="2250" y="1398"/>
                    </a:lnTo>
                    <a:cubicBezTo>
                      <a:pt x="2402" y="1368"/>
                      <a:pt x="2493" y="1368"/>
                      <a:pt x="2584" y="1368"/>
                    </a:cubicBezTo>
                    <a:lnTo>
                      <a:pt x="335" y="61"/>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0" name="Google Shape;16270;p22"/>
              <p:cNvSpPr/>
              <p:nvPr/>
            </p:nvSpPr>
            <p:spPr>
              <a:xfrm>
                <a:off x="-2074250" y="14367525"/>
                <a:ext cx="123900" cy="72200"/>
              </a:xfrm>
              <a:custGeom>
                <a:avLst/>
                <a:gdLst/>
                <a:ahLst/>
                <a:cxnLst/>
                <a:rect l="l" t="t" r="r" b="b"/>
                <a:pathLst>
                  <a:path w="4956" h="2888" extrusionOk="0">
                    <a:moveTo>
                      <a:pt x="92" y="0"/>
                    </a:moveTo>
                    <a:lnTo>
                      <a:pt x="1" y="152"/>
                    </a:lnTo>
                    <a:lnTo>
                      <a:pt x="92" y="183"/>
                    </a:lnTo>
                    <a:lnTo>
                      <a:pt x="244" y="243"/>
                    </a:lnTo>
                    <a:lnTo>
                      <a:pt x="4651" y="2797"/>
                    </a:lnTo>
                    <a:lnTo>
                      <a:pt x="4803" y="2888"/>
                    </a:lnTo>
                    <a:lnTo>
                      <a:pt x="4955" y="2797"/>
                    </a:lnTo>
                    <a:lnTo>
                      <a:pt x="4864" y="2736"/>
                    </a:lnTo>
                    <a:lnTo>
                      <a:pt x="4712" y="2645"/>
                    </a:lnTo>
                    <a:lnTo>
                      <a:pt x="305" y="91"/>
                    </a:lnTo>
                    <a:lnTo>
                      <a:pt x="153" y="31"/>
                    </a:ln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1" name="Google Shape;16271;p22"/>
              <p:cNvSpPr/>
              <p:nvPr/>
            </p:nvSpPr>
            <p:spPr>
              <a:xfrm>
                <a:off x="-2008125" y="14369050"/>
                <a:ext cx="180125" cy="102600"/>
              </a:xfrm>
              <a:custGeom>
                <a:avLst/>
                <a:gdLst/>
                <a:ahLst/>
                <a:cxnLst/>
                <a:rect l="l" t="t" r="r" b="b"/>
                <a:pathLst>
                  <a:path w="7205" h="4104" extrusionOk="0">
                    <a:moveTo>
                      <a:pt x="7143" y="0"/>
                    </a:moveTo>
                    <a:lnTo>
                      <a:pt x="6991" y="91"/>
                    </a:lnTo>
                    <a:lnTo>
                      <a:pt x="2584" y="2614"/>
                    </a:lnTo>
                    <a:lnTo>
                      <a:pt x="2432" y="2705"/>
                    </a:lnTo>
                    <a:lnTo>
                      <a:pt x="2341" y="2736"/>
                    </a:lnTo>
                    <a:lnTo>
                      <a:pt x="2158" y="2857"/>
                    </a:lnTo>
                    <a:lnTo>
                      <a:pt x="2006" y="2918"/>
                    </a:lnTo>
                    <a:lnTo>
                      <a:pt x="0" y="4073"/>
                    </a:lnTo>
                    <a:cubicBezTo>
                      <a:pt x="61" y="4073"/>
                      <a:pt x="183" y="4103"/>
                      <a:pt x="243" y="4103"/>
                    </a:cubicBezTo>
                    <a:lnTo>
                      <a:pt x="2067" y="3040"/>
                    </a:lnTo>
                    <a:lnTo>
                      <a:pt x="2219" y="3009"/>
                    </a:lnTo>
                    <a:lnTo>
                      <a:pt x="2310" y="2979"/>
                    </a:lnTo>
                    <a:lnTo>
                      <a:pt x="2493" y="2857"/>
                    </a:lnTo>
                    <a:lnTo>
                      <a:pt x="2645" y="2766"/>
                    </a:lnTo>
                    <a:lnTo>
                      <a:pt x="7052" y="243"/>
                    </a:lnTo>
                    <a:lnTo>
                      <a:pt x="7204" y="152"/>
                    </a:lnTo>
                    <a:lnTo>
                      <a:pt x="7204" y="30"/>
                    </a:lnTo>
                    <a:lnTo>
                      <a:pt x="71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2" name="Google Shape;16272;p22"/>
              <p:cNvSpPr/>
              <p:nvPr/>
            </p:nvSpPr>
            <p:spPr>
              <a:xfrm>
                <a:off x="-1947350" y="14011900"/>
                <a:ext cx="39550" cy="132225"/>
              </a:xfrm>
              <a:custGeom>
                <a:avLst/>
                <a:gdLst/>
                <a:ahLst/>
                <a:cxnLst/>
                <a:rect l="l" t="t" r="r" b="b"/>
                <a:pathLst>
                  <a:path w="1582" h="5289" extrusionOk="0">
                    <a:moveTo>
                      <a:pt x="1" y="0"/>
                    </a:moveTo>
                    <a:lnTo>
                      <a:pt x="1" y="183"/>
                    </a:lnTo>
                    <a:lnTo>
                      <a:pt x="1430" y="2736"/>
                    </a:lnTo>
                    <a:lnTo>
                      <a:pt x="1" y="5289"/>
                    </a:lnTo>
                    <a:lnTo>
                      <a:pt x="1521" y="2675"/>
                    </a:lnTo>
                    <a:lnTo>
                      <a:pt x="1582" y="2675"/>
                    </a:lnTo>
                    <a:lnTo>
                      <a:pt x="153" y="9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3" name="Google Shape;16273;p22"/>
              <p:cNvSpPr/>
              <p:nvPr/>
            </p:nvSpPr>
            <p:spPr>
              <a:xfrm>
                <a:off x="-1992925" y="14011900"/>
                <a:ext cx="40300" cy="132225"/>
              </a:xfrm>
              <a:custGeom>
                <a:avLst/>
                <a:gdLst/>
                <a:ahLst/>
                <a:cxnLst/>
                <a:rect l="l" t="t" r="r" b="b"/>
                <a:pathLst>
                  <a:path w="1612" h="5289" extrusionOk="0">
                    <a:moveTo>
                      <a:pt x="1611" y="0"/>
                    </a:moveTo>
                    <a:lnTo>
                      <a:pt x="1459" y="91"/>
                    </a:lnTo>
                    <a:lnTo>
                      <a:pt x="0" y="2675"/>
                    </a:lnTo>
                    <a:lnTo>
                      <a:pt x="91" y="2675"/>
                    </a:lnTo>
                    <a:lnTo>
                      <a:pt x="1611" y="5289"/>
                    </a:lnTo>
                    <a:lnTo>
                      <a:pt x="183" y="2736"/>
                    </a:lnTo>
                    <a:lnTo>
                      <a:pt x="1611" y="183"/>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4" name="Google Shape;16274;p22"/>
              <p:cNvSpPr/>
              <p:nvPr/>
            </p:nvSpPr>
            <p:spPr>
              <a:xfrm>
                <a:off x="-1951150" y="14003525"/>
                <a:ext cx="2325" cy="3075"/>
              </a:xfrm>
              <a:custGeom>
                <a:avLst/>
                <a:gdLst/>
                <a:ahLst/>
                <a:cxnLst/>
                <a:rect l="l" t="t" r="r" b="b"/>
                <a:pathLst>
                  <a:path w="93" h="123" extrusionOk="0">
                    <a:moveTo>
                      <a:pt x="31" y="1"/>
                    </a:moveTo>
                    <a:lnTo>
                      <a:pt x="1" y="122"/>
                    </a:lnTo>
                    <a:lnTo>
                      <a:pt x="31" y="62"/>
                    </a:lnTo>
                    <a:lnTo>
                      <a:pt x="92" y="122"/>
                    </a:lnTo>
                    <a:lnTo>
                      <a:pt x="62" y="62"/>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5" name="Google Shape;16275;p22"/>
              <p:cNvSpPr/>
              <p:nvPr/>
            </p:nvSpPr>
            <p:spPr>
              <a:xfrm>
                <a:off x="-1947350" y="14160075"/>
                <a:ext cx="39550" cy="132250"/>
              </a:xfrm>
              <a:custGeom>
                <a:avLst/>
                <a:gdLst/>
                <a:ahLst/>
                <a:cxnLst/>
                <a:rect l="l" t="t" r="r" b="b"/>
                <a:pathLst>
                  <a:path w="1582" h="5290" extrusionOk="0">
                    <a:moveTo>
                      <a:pt x="1" y="0"/>
                    </a:moveTo>
                    <a:lnTo>
                      <a:pt x="1430" y="2554"/>
                    </a:lnTo>
                    <a:lnTo>
                      <a:pt x="1" y="5107"/>
                    </a:lnTo>
                    <a:lnTo>
                      <a:pt x="1" y="5289"/>
                    </a:lnTo>
                    <a:lnTo>
                      <a:pt x="153" y="5198"/>
                    </a:lnTo>
                    <a:lnTo>
                      <a:pt x="1582" y="2614"/>
                    </a:lnTo>
                    <a:lnTo>
                      <a:pt x="1521" y="261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6" name="Google Shape;16276;p22"/>
              <p:cNvSpPr/>
              <p:nvPr/>
            </p:nvSpPr>
            <p:spPr>
              <a:xfrm>
                <a:off x="-1992925" y="14160075"/>
                <a:ext cx="40300" cy="132250"/>
              </a:xfrm>
              <a:custGeom>
                <a:avLst/>
                <a:gdLst/>
                <a:ahLst/>
                <a:cxnLst/>
                <a:rect l="l" t="t" r="r" b="b"/>
                <a:pathLst>
                  <a:path w="1612" h="5290" extrusionOk="0">
                    <a:moveTo>
                      <a:pt x="1611" y="0"/>
                    </a:moveTo>
                    <a:lnTo>
                      <a:pt x="91" y="2614"/>
                    </a:lnTo>
                    <a:lnTo>
                      <a:pt x="0" y="2614"/>
                    </a:lnTo>
                    <a:lnTo>
                      <a:pt x="1459" y="5198"/>
                    </a:lnTo>
                    <a:lnTo>
                      <a:pt x="1611" y="5289"/>
                    </a:lnTo>
                    <a:lnTo>
                      <a:pt x="1611" y="5107"/>
                    </a:lnTo>
                    <a:lnTo>
                      <a:pt x="183" y="2554"/>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7" name="Google Shape;16277;p22"/>
              <p:cNvSpPr/>
              <p:nvPr/>
            </p:nvSpPr>
            <p:spPr>
              <a:xfrm>
                <a:off x="-1951150" y="14297600"/>
                <a:ext cx="1550" cy="3075"/>
              </a:xfrm>
              <a:custGeom>
                <a:avLst/>
                <a:gdLst/>
                <a:ahLst/>
                <a:cxnLst/>
                <a:rect l="l" t="t" r="r" b="b"/>
                <a:pathLst>
                  <a:path w="62" h="123" extrusionOk="0">
                    <a:moveTo>
                      <a:pt x="1" y="1"/>
                    </a:moveTo>
                    <a:lnTo>
                      <a:pt x="31" y="122"/>
                    </a:lnTo>
                    <a:lnTo>
                      <a:pt x="62" y="62"/>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8" name="Google Shape;16278;p22"/>
              <p:cNvSpPr/>
              <p:nvPr/>
            </p:nvSpPr>
            <p:spPr>
              <a:xfrm>
                <a:off x="-2070450" y="14077250"/>
                <a:ext cx="117825" cy="70675"/>
              </a:xfrm>
              <a:custGeom>
                <a:avLst/>
                <a:gdLst/>
                <a:ahLst/>
                <a:cxnLst/>
                <a:rect l="l" t="t" r="r" b="b"/>
                <a:pathLst>
                  <a:path w="4713" h="2827" extrusionOk="0">
                    <a:moveTo>
                      <a:pt x="153" y="0"/>
                    </a:moveTo>
                    <a:lnTo>
                      <a:pt x="1" y="122"/>
                    </a:lnTo>
                    <a:lnTo>
                      <a:pt x="153" y="213"/>
                    </a:lnTo>
                    <a:lnTo>
                      <a:pt x="3101" y="213"/>
                    </a:lnTo>
                    <a:lnTo>
                      <a:pt x="4560" y="2736"/>
                    </a:lnTo>
                    <a:lnTo>
                      <a:pt x="4712" y="2827"/>
                    </a:lnTo>
                    <a:lnTo>
                      <a:pt x="4712" y="2675"/>
                    </a:lnTo>
                    <a:lnTo>
                      <a:pt x="3192" y="61"/>
                    </a:lnTo>
                    <a:lnTo>
                      <a:pt x="3101" y="61"/>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9" name="Google Shape;16279;p22"/>
              <p:cNvSpPr/>
              <p:nvPr/>
            </p:nvSpPr>
            <p:spPr>
              <a:xfrm>
                <a:off x="-2071950" y="14084075"/>
                <a:ext cx="39525" cy="68425"/>
              </a:xfrm>
              <a:custGeom>
                <a:avLst/>
                <a:gdLst/>
                <a:ahLst/>
                <a:cxnLst/>
                <a:rect l="l" t="t" r="r" b="b"/>
                <a:pathLst>
                  <a:path w="1581" h="2737" extrusionOk="0">
                    <a:moveTo>
                      <a:pt x="0" y="1"/>
                    </a:moveTo>
                    <a:lnTo>
                      <a:pt x="0" y="183"/>
                    </a:lnTo>
                    <a:lnTo>
                      <a:pt x="1429" y="2736"/>
                    </a:lnTo>
                    <a:lnTo>
                      <a:pt x="1520" y="2615"/>
                    </a:lnTo>
                    <a:lnTo>
                      <a:pt x="1581" y="261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0" name="Google Shape;16280;p22"/>
              <p:cNvSpPr/>
              <p:nvPr/>
            </p:nvSpPr>
            <p:spPr>
              <a:xfrm>
                <a:off x="-2078800" y="14077250"/>
                <a:ext cx="3825" cy="3050"/>
              </a:xfrm>
              <a:custGeom>
                <a:avLst/>
                <a:gdLst/>
                <a:ahLst/>
                <a:cxnLst/>
                <a:rect l="l" t="t" r="r" b="b"/>
                <a:pathLst>
                  <a:path w="153" h="122" extrusionOk="0">
                    <a:moveTo>
                      <a:pt x="1" y="0"/>
                    </a:moveTo>
                    <a:lnTo>
                      <a:pt x="31" y="91"/>
                    </a:lnTo>
                    <a:lnTo>
                      <a:pt x="92" y="122"/>
                    </a:lnTo>
                    <a:lnTo>
                      <a:pt x="92" y="61"/>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1" name="Google Shape;16281;p22"/>
              <p:cNvSpPr/>
              <p:nvPr/>
            </p:nvSpPr>
            <p:spPr>
              <a:xfrm>
                <a:off x="-1869075" y="14152475"/>
                <a:ext cx="41075" cy="67650"/>
              </a:xfrm>
              <a:custGeom>
                <a:avLst/>
                <a:gdLst/>
                <a:ahLst/>
                <a:cxnLst/>
                <a:rect l="l" t="t" r="r" b="b"/>
                <a:pathLst>
                  <a:path w="1643" h="2706" extrusionOk="0">
                    <a:moveTo>
                      <a:pt x="153" y="0"/>
                    </a:moveTo>
                    <a:lnTo>
                      <a:pt x="122" y="92"/>
                    </a:lnTo>
                    <a:lnTo>
                      <a:pt x="1" y="92"/>
                    </a:lnTo>
                    <a:lnTo>
                      <a:pt x="1490" y="2614"/>
                    </a:lnTo>
                    <a:lnTo>
                      <a:pt x="1642" y="2706"/>
                    </a:lnTo>
                    <a:lnTo>
                      <a:pt x="1642" y="2523"/>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2" name="Google Shape;16282;p22"/>
              <p:cNvSpPr/>
              <p:nvPr/>
            </p:nvSpPr>
            <p:spPr>
              <a:xfrm>
                <a:off x="-1947350" y="14156275"/>
                <a:ext cx="117825" cy="70700"/>
              </a:xfrm>
              <a:custGeom>
                <a:avLst/>
                <a:gdLst/>
                <a:ahLst/>
                <a:cxnLst/>
                <a:rect l="l" t="t" r="r" b="b"/>
                <a:pathLst>
                  <a:path w="4713" h="2828" extrusionOk="0">
                    <a:moveTo>
                      <a:pt x="1" y="0"/>
                    </a:moveTo>
                    <a:lnTo>
                      <a:pt x="1" y="152"/>
                    </a:lnTo>
                    <a:lnTo>
                      <a:pt x="1521" y="2766"/>
                    </a:lnTo>
                    <a:lnTo>
                      <a:pt x="1582" y="2766"/>
                    </a:lnTo>
                    <a:lnTo>
                      <a:pt x="4560" y="2827"/>
                    </a:lnTo>
                    <a:lnTo>
                      <a:pt x="4712" y="2706"/>
                    </a:lnTo>
                    <a:lnTo>
                      <a:pt x="4560" y="2614"/>
                    </a:lnTo>
                    <a:lnTo>
                      <a:pt x="1612" y="2614"/>
                    </a:lnTo>
                    <a:lnTo>
                      <a:pt x="153" y="9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3" name="Google Shape;16283;p22"/>
              <p:cNvSpPr/>
              <p:nvPr/>
            </p:nvSpPr>
            <p:spPr>
              <a:xfrm>
                <a:off x="-2071950" y="14149425"/>
                <a:ext cx="117800" cy="70700"/>
              </a:xfrm>
              <a:custGeom>
                <a:avLst/>
                <a:gdLst/>
                <a:ahLst/>
                <a:cxnLst/>
                <a:rect l="l" t="t" r="r" b="b"/>
                <a:pathLst>
                  <a:path w="4712" h="2828" extrusionOk="0">
                    <a:moveTo>
                      <a:pt x="1520" y="1"/>
                    </a:moveTo>
                    <a:lnTo>
                      <a:pt x="1429" y="122"/>
                    </a:lnTo>
                    <a:lnTo>
                      <a:pt x="0" y="2645"/>
                    </a:lnTo>
                    <a:lnTo>
                      <a:pt x="0" y="2797"/>
                    </a:lnTo>
                    <a:lnTo>
                      <a:pt x="0" y="2828"/>
                    </a:lnTo>
                    <a:lnTo>
                      <a:pt x="152" y="2736"/>
                    </a:lnTo>
                    <a:lnTo>
                      <a:pt x="1581" y="214"/>
                    </a:lnTo>
                    <a:lnTo>
                      <a:pt x="4559" y="214"/>
                    </a:lnTo>
                    <a:lnTo>
                      <a:pt x="4711" y="122"/>
                    </a:lnTo>
                    <a:lnTo>
                      <a:pt x="45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4" name="Google Shape;16284;p22"/>
              <p:cNvSpPr/>
              <p:nvPr/>
            </p:nvSpPr>
            <p:spPr>
              <a:xfrm>
                <a:off x="-2078800" y="14223900"/>
                <a:ext cx="2300" cy="3075"/>
              </a:xfrm>
              <a:custGeom>
                <a:avLst/>
                <a:gdLst/>
                <a:ahLst/>
                <a:cxnLst/>
                <a:rect l="l" t="t" r="r" b="b"/>
                <a:pathLst>
                  <a:path w="92" h="123" extrusionOk="0">
                    <a:moveTo>
                      <a:pt x="92" y="1"/>
                    </a:moveTo>
                    <a:lnTo>
                      <a:pt x="1" y="122"/>
                    </a:lnTo>
                    <a:lnTo>
                      <a:pt x="92" y="122"/>
                    </a:lnTo>
                    <a:lnTo>
                      <a:pt x="92" y="61"/>
                    </a:lnTo>
                    <a:lnTo>
                      <a:pt x="92" y="31"/>
                    </a:lnTo>
                    <a:lnTo>
                      <a:pt x="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5" name="Google Shape;16285;p22"/>
              <p:cNvSpPr/>
              <p:nvPr/>
            </p:nvSpPr>
            <p:spPr>
              <a:xfrm>
                <a:off x="-2070450" y="14156275"/>
                <a:ext cx="117825" cy="70700"/>
              </a:xfrm>
              <a:custGeom>
                <a:avLst/>
                <a:gdLst/>
                <a:ahLst/>
                <a:cxnLst/>
                <a:rect l="l" t="t" r="r" b="b"/>
                <a:pathLst>
                  <a:path w="4713" h="2828" extrusionOk="0">
                    <a:moveTo>
                      <a:pt x="4712" y="0"/>
                    </a:moveTo>
                    <a:lnTo>
                      <a:pt x="4560" y="92"/>
                    </a:lnTo>
                    <a:lnTo>
                      <a:pt x="3101" y="2614"/>
                    </a:lnTo>
                    <a:lnTo>
                      <a:pt x="153" y="2614"/>
                    </a:lnTo>
                    <a:lnTo>
                      <a:pt x="1" y="2706"/>
                    </a:lnTo>
                    <a:lnTo>
                      <a:pt x="153" y="2827"/>
                    </a:lnTo>
                    <a:lnTo>
                      <a:pt x="3101" y="2766"/>
                    </a:lnTo>
                    <a:lnTo>
                      <a:pt x="3192" y="2766"/>
                    </a:lnTo>
                    <a:lnTo>
                      <a:pt x="4712" y="15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6" name="Google Shape;16286;p22"/>
              <p:cNvSpPr/>
              <p:nvPr/>
            </p:nvSpPr>
            <p:spPr>
              <a:xfrm>
                <a:off x="-1945825" y="14084075"/>
                <a:ext cx="117825" cy="70700"/>
              </a:xfrm>
              <a:custGeom>
                <a:avLst/>
                <a:gdLst/>
                <a:ahLst/>
                <a:cxnLst/>
                <a:rect l="l" t="t" r="r" b="b"/>
                <a:pathLst>
                  <a:path w="4713" h="2828" extrusionOk="0">
                    <a:moveTo>
                      <a:pt x="4712" y="1"/>
                    </a:moveTo>
                    <a:lnTo>
                      <a:pt x="4560" y="92"/>
                    </a:lnTo>
                    <a:lnTo>
                      <a:pt x="3071" y="2615"/>
                    </a:lnTo>
                    <a:lnTo>
                      <a:pt x="153" y="2615"/>
                    </a:lnTo>
                    <a:lnTo>
                      <a:pt x="1" y="2736"/>
                    </a:lnTo>
                    <a:lnTo>
                      <a:pt x="153" y="2828"/>
                    </a:lnTo>
                    <a:lnTo>
                      <a:pt x="3192" y="2828"/>
                    </a:lnTo>
                    <a:lnTo>
                      <a:pt x="3223" y="2736"/>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7" name="Google Shape;16287;p22"/>
              <p:cNvSpPr/>
              <p:nvPr/>
            </p:nvSpPr>
            <p:spPr>
              <a:xfrm>
                <a:off x="-1947350" y="14077250"/>
                <a:ext cx="117825" cy="70675"/>
              </a:xfrm>
              <a:custGeom>
                <a:avLst/>
                <a:gdLst/>
                <a:ahLst/>
                <a:cxnLst/>
                <a:rect l="l" t="t" r="r" b="b"/>
                <a:pathLst>
                  <a:path w="4713" h="2827" extrusionOk="0">
                    <a:moveTo>
                      <a:pt x="4560" y="0"/>
                    </a:moveTo>
                    <a:lnTo>
                      <a:pt x="1582" y="61"/>
                    </a:lnTo>
                    <a:lnTo>
                      <a:pt x="1521" y="61"/>
                    </a:lnTo>
                    <a:lnTo>
                      <a:pt x="1" y="2675"/>
                    </a:lnTo>
                    <a:lnTo>
                      <a:pt x="1" y="2827"/>
                    </a:lnTo>
                    <a:lnTo>
                      <a:pt x="153" y="2736"/>
                    </a:lnTo>
                    <a:lnTo>
                      <a:pt x="1612" y="213"/>
                    </a:lnTo>
                    <a:lnTo>
                      <a:pt x="4560" y="213"/>
                    </a:lnTo>
                    <a:lnTo>
                      <a:pt x="4712" y="122"/>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8" name="Google Shape;16288;p22"/>
              <p:cNvSpPr/>
              <p:nvPr/>
            </p:nvSpPr>
            <p:spPr>
              <a:xfrm>
                <a:off x="-2076525" y="14005050"/>
                <a:ext cx="251550" cy="215825"/>
              </a:xfrm>
              <a:custGeom>
                <a:avLst/>
                <a:gdLst/>
                <a:ahLst/>
                <a:cxnLst/>
                <a:rect l="l" t="t" r="r" b="b"/>
                <a:pathLst>
                  <a:path w="10062" h="8633" extrusionOk="0">
                    <a:moveTo>
                      <a:pt x="5046" y="1"/>
                    </a:moveTo>
                    <a:lnTo>
                      <a:pt x="5016" y="61"/>
                    </a:lnTo>
                    <a:lnTo>
                      <a:pt x="4955" y="92"/>
                    </a:lnTo>
                    <a:lnTo>
                      <a:pt x="4894" y="122"/>
                    </a:lnTo>
                    <a:lnTo>
                      <a:pt x="183" y="2858"/>
                    </a:lnTo>
                    <a:lnTo>
                      <a:pt x="61" y="2888"/>
                    </a:lnTo>
                    <a:lnTo>
                      <a:pt x="1" y="2949"/>
                    </a:lnTo>
                    <a:lnTo>
                      <a:pt x="1" y="3010"/>
                    </a:lnTo>
                    <a:lnTo>
                      <a:pt x="1" y="3040"/>
                    </a:lnTo>
                    <a:lnTo>
                      <a:pt x="1" y="3162"/>
                    </a:lnTo>
                    <a:lnTo>
                      <a:pt x="1" y="3344"/>
                    </a:lnTo>
                    <a:lnTo>
                      <a:pt x="1" y="8420"/>
                    </a:lnTo>
                    <a:lnTo>
                      <a:pt x="92" y="8633"/>
                    </a:lnTo>
                    <a:lnTo>
                      <a:pt x="183" y="8603"/>
                    </a:lnTo>
                    <a:lnTo>
                      <a:pt x="183" y="8572"/>
                    </a:lnTo>
                    <a:lnTo>
                      <a:pt x="183" y="8420"/>
                    </a:lnTo>
                    <a:lnTo>
                      <a:pt x="183" y="3344"/>
                    </a:lnTo>
                    <a:lnTo>
                      <a:pt x="183" y="3162"/>
                    </a:lnTo>
                    <a:lnTo>
                      <a:pt x="31" y="3101"/>
                    </a:lnTo>
                    <a:lnTo>
                      <a:pt x="92" y="2949"/>
                    </a:lnTo>
                    <a:lnTo>
                      <a:pt x="244" y="3010"/>
                    </a:lnTo>
                    <a:lnTo>
                      <a:pt x="396" y="2888"/>
                    </a:lnTo>
                    <a:lnTo>
                      <a:pt x="4803" y="365"/>
                    </a:lnTo>
                    <a:lnTo>
                      <a:pt x="4955" y="274"/>
                    </a:lnTo>
                    <a:lnTo>
                      <a:pt x="4955" y="153"/>
                    </a:lnTo>
                    <a:lnTo>
                      <a:pt x="4955" y="122"/>
                    </a:lnTo>
                    <a:lnTo>
                      <a:pt x="5168" y="122"/>
                    </a:lnTo>
                    <a:lnTo>
                      <a:pt x="5168" y="153"/>
                    </a:lnTo>
                    <a:lnTo>
                      <a:pt x="5168" y="274"/>
                    </a:lnTo>
                    <a:lnTo>
                      <a:pt x="5320" y="365"/>
                    </a:lnTo>
                    <a:lnTo>
                      <a:pt x="9727" y="2888"/>
                    </a:lnTo>
                    <a:lnTo>
                      <a:pt x="9879" y="3010"/>
                    </a:lnTo>
                    <a:lnTo>
                      <a:pt x="9910" y="2979"/>
                    </a:lnTo>
                    <a:lnTo>
                      <a:pt x="9879" y="2888"/>
                    </a:lnTo>
                    <a:lnTo>
                      <a:pt x="10062" y="2888"/>
                    </a:lnTo>
                    <a:lnTo>
                      <a:pt x="9940" y="2858"/>
                    </a:lnTo>
                    <a:lnTo>
                      <a:pt x="5229" y="122"/>
                    </a:lnTo>
                    <a:lnTo>
                      <a:pt x="5107" y="61"/>
                    </a:lnTo>
                    <a:lnTo>
                      <a:pt x="50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9" name="Google Shape;16289;p22"/>
              <p:cNvSpPr/>
              <p:nvPr/>
            </p:nvSpPr>
            <p:spPr>
              <a:xfrm>
                <a:off x="-1952650" y="14154750"/>
                <a:ext cx="5325" cy="138325"/>
              </a:xfrm>
              <a:custGeom>
                <a:avLst/>
                <a:gdLst/>
                <a:ahLst/>
                <a:cxnLst/>
                <a:rect l="l" t="t" r="r" b="b"/>
                <a:pathLst>
                  <a:path w="213" h="5533" extrusionOk="0">
                    <a:moveTo>
                      <a:pt x="91" y="1"/>
                    </a:moveTo>
                    <a:lnTo>
                      <a:pt x="0" y="61"/>
                    </a:lnTo>
                    <a:lnTo>
                      <a:pt x="0" y="213"/>
                    </a:lnTo>
                    <a:lnTo>
                      <a:pt x="0" y="5320"/>
                    </a:lnTo>
                    <a:lnTo>
                      <a:pt x="0" y="5502"/>
                    </a:lnTo>
                    <a:lnTo>
                      <a:pt x="91" y="5533"/>
                    </a:lnTo>
                    <a:lnTo>
                      <a:pt x="213" y="5502"/>
                    </a:lnTo>
                    <a:lnTo>
                      <a:pt x="213" y="5320"/>
                    </a:lnTo>
                    <a:lnTo>
                      <a:pt x="213" y="213"/>
                    </a:lnTo>
                    <a:lnTo>
                      <a:pt x="213" y="61"/>
                    </a:lnTo>
                    <a:lnTo>
                      <a:pt x="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0" name="Google Shape;16290;p22"/>
              <p:cNvSpPr/>
              <p:nvPr/>
            </p:nvSpPr>
            <p:spPr>
              <a:xfrm>
                <a:off x="-1952650" y="14008100"/>
                <a:ext cx="5325" cy="141350"/>
              </a:xfrm>
              <a:custGeom>
                <a:avLst/>
                <a:gdLst/>
                <a:ahLst/>
                <a:cxnLst/>
                <a:rect l="l" t="t" r="r" b="b"/>
                <a:pathLst>
                  <a:path w="213" h="5654" extrusionOk="0">
                    <a:moveTo>
                      <a:pt x="0" y="0"/>
                    </a:moveTo>
                    <a:lnTo>
                      <a:pt x="0" y="31"/>
                    </a:lnTo>
                    <a:lnTo>
                      <a:pt x="0" y="152"/>
                    </a:lnTo>
                    <a:lnTo>
                      <a:pt x="0" y="335"/>
                    </a:lnTo>
                    <a:lnTo>
                      <a:pt x="0" y="5441"/>
                    </a:lnTo>
                    <a:lnTo>
                      <a:pt x="0" y="5593"/>
                    </a:lnTo>
                    <a:lnTo>
                      <a:pt x="91" y="5654"/>
                    </a:lnTo>
                    <a:lnTo>
                      <a:pt x="213" y="5593"/>
                    </a:lnTo>
                    <a:lnTo>
                      <a:pt x="213" y="5441"/>
                    </a:lnTo>
                    <a:lnTo>
                      <a:pt x="213" y="335"/>
                    </a:lnTo>
                    <a:lnTo>
                      <a:pt x="213" y="152"/>
                    </a:lnTo>
                    <a:lnTo>
                      <a:pt x="213" y="31"/>
                    </a:lnTo>
                    <a:lnTo>
                      <a:pt x="2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1" name="Google Shape;16291;p22"/>
              <p:cNvSpPr/>
              <p:nvPr/>
            </p:nvSpPr>
            <p:spPr>
              <a:xfrm>
                <a:off x="-2075750" y="14078750"/>
                <a:ext cx="125400" cy="73750"/>
              </a:xfrm>
              <a:custGeom>
                <a:avLst/>
                <a:gdLst/>
                <a:ahLst/>
                <a:cxnLst/>
                <a:rect l="l" t="t" r="r" b="b"/>
                <a:pathLst>
                  <a:path w="5016" h="2950" extrusionOk="0">
                    <a:moveTo>
                      <a:pt x="61" y="1"/>
                    </a:moveTo>
                    <a:lnTo>
                      <a:pt x="0" y="153"/>
                    </a:lnTo>
                    <a:lnTo>
                      <a:pt x="152" y="214"/>
                    </a:lnTo>
                    <a:lnTo>
                      <a:pt x="304" y="305"/>
                    </a:lnTo>
                    <a:lnTo>
                      <a:pt x="4711" y="2828"/>
                    </a:lnTo>
                    <a:lnTo>
                      <a:pt x="4863" y="2949"/>
                    </a:lnTo>
                    <a:lnTo>
                      <a:pt x="5015" y="2828"/>
                    </a:lnTo>
                    <a:lnTo>
                      <a:pt x="4924" y="2767"/>
                    </a:lnTo>
                    <a:lnTo>
                      <a:pt x="4772" y="2676"/>
                    </a:lnTo>
                    <a:lnTo>
                      <a:pt x="365" y="153"/>
                    </a:lnTo>
                    <a:lnTo>
                      <a:pt x="213" y="62"/>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2" name="Google Shape;16292;p22"/>
              <p:cNvSpPr/>
              <p:nvPr/>
            </p:nvSpPr>
            <p:spPr>
              <a:xfrm>
                <a:off x="-1950375" y="14152475"/>
                <a:ext cx="121600" cy="71450"/>
              </a:xfrm>
              <a:custGeom>
                <a:avLst/>
                <a:gdLst/>
                <a:ahLst/>
                <a:cxnLst/>
                <a:rect l="l" t="t" r="r" b="b"/>
                <a:pathLst>
                  <a:path w="4864" h="2858" extrusionOk="0">
                    <a:moveTo>
                      <a:pt x="183" y="0"/>
                    </a:moveTo>
                    <a:lnTo>
                      <a:pt x="0" y="92"/>
                    </a:lnTo>
                    <a:lnTo>
                      <a:pt x="122" y="152"/>
                    </a:lnTo>
                    <a:lnTo>
                      <a:pt x="274" y="244"/>
                    </a:lnTo>
                    <a:lnTo>
                      <a:pt x="4681" y="2766"/>
                    </a:lnTo>
                    <a:lnTo>
                      <a:pt x="4833" y="2858"/>
                    </a:lnTo>
                    <a:lnTo>
                      <a:pt x="4864" y="2827"/>
                    </a:lnTo>
                    <a:lnTo>
                      <a:pt x="4742" y="2614"/>
                    </a:lnTo>
                    <a:lnTo>
                      <a:pt x="335" y="92"/>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3" name="Google Shape;16293;p22"/>
              <p:cNvSpPr/>
              <p:nvPr/>
            </p:nvSpPr>
            <p:spPr>
              <a:xfrm>
                <a:off x="-2074250" y="14079525"/>
                <a:ext cx="246250" cy="144400"/>
              </a:xfrm>
              <a:custGeom>
                <a:avLst/>
                <a:gdLst/>
                <a:ahLst/>
                <a:cxnLst/>
                <a:rect l="l" t="t" r="r" b="b"/>
                <a:pathLst>
                  <a:path w="9850" h="5776" extrusionOk="0">
                    <a:moveTo>
                      <a:pt x="9819" y="0"/>
                    </a:moveTo>
                    <a:lnTo>
                      <a:pt x="9788" y="31"/>
                    </a:lnTo>
                    <a:lnTo>
                      <a:pt x="9636" y="122"/>
                    </a:lnTo>
                    <a:lnTo>
                      <a:pt x="5229" y="2645"/>
                    </a:lnTo>
                    <a:lnTo>
                      <a:pt x="5077" y="2736"/>
                    </a:lnTo>
                    <a:lnTo>
                      <a:pt x="4955" y="2797"/>
                    </a:lnTo>
                    <a:lnTo>
                      <a:pt x="4803" y="2918"/>
                    </a:lnTo>
                    <a:lnTo>
                      <a:pt x="4651" y="3010"/>
                    </a:lnTo>
                    <a:lnTo>
                      <a:pt x="244" y="5532"/>
                    </a:lnTo>
                    <a:lnTo>
                      <a:pt x="92" y="5624"/>
                    </a:lnTo>
                    <a:lnTo>
                      <a:pt x="1" y="5654"/>
                    </a:lnTo>
                    <a:lnTo>
                      <a:pt x="62" y="5745"/>
                    </a:lnTo>
                    <a:lnTo>
                      <a:pt x="153" y="5776"/>
                    </a:lnTo>
                    <a:lnTo>
                      <a:pt x="305" y="5684"/>
                    </a:lnTo>
                    <a:lnTo>
                      <a:pt x="4712" y="3162"/>
                    </a:lnTo>
                    <a:lnTo>
                      <a:pt x="4864" y="3070"/>
                    </a:lnTo>
                    <a:lnTo>
                      <a:pt x="4955" y="3010"/>
                    </a:lnTo>
                    <a:lnTo>
                      <a:pt x="5138" y="2918"/>
                    </a:lnTo>
                    <a:lnTo>
                      <a:pt x="5290" y="2797"/>
                    </a:lnTo>
                    <a:lnTo>
                      <a:pt x="9697" y="274"/>
                    </a:lnTo>
                    <a:lnTo>
                      <a:pt x="9849" y="183"/>
                    </a:lnTo>
                    <a:lnTo>
                      <a:pt x="9849" y="61"/>
                    </a:lnTo>
                    <a:lnTo>
                      <a:pt x="9849" y="31"/>
                    </a:lnTo>
                    <a:lnTo>
                      <a:pt x="9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4" name="Google Shape;16294;p22"/>
              <p:cNvSpPr/>
              <p:nvPr/>
            </p:nvSpPr>
            <p:spPr>
              <a:xfrm>
                <a:off x="-2032450" y="14293050"/>
                <a:ext cx="74500" cy="775"/>
              </a:xfrm>
              <a:custGeom>
                <a:avLst/>
                <a:gdLst/>
                <a:ahLst/>
                <a:cxnLst/>
                <a:rect l="l" t="t" r="r" b="b"/>
                <a:pathLst>
                  <a:path w="2980" h="31" extrusionOk="0">
                    <a:moveTo>
                      <a:pt x="2979" y="31"/>
                    </a:move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5" name="Google Shape;16295;p22"/>
              <p:cNvSpPr/>
              <p:nvPr/>
            </p:nvSpPr>
            <p:spPr>
              <a:xfrm>
                <a:off x="-2076525" y="14224650"/>
                <a:ext cx="118575" cy="152000"/>
              </a:xfrm>
              <a:custGeom>
                <a:avLst/>
                <a:gdLst/>
                <a:ahLst/>
                <a:cxnLst/>
                <a:rect l="l" t="t" r="r" b="b"/>
                <a:pathLst>
                  <a:path w="4743" h="6080" extrusionOk="0">
                    <a:moveTo>
                      <a:pt x="1" y="1"/>
                    </a:moveTo>
                    <a:lnTo>
                      <a:pt x="1" y="31"/>
                    </a:lnTo>
                    <a:lnTo>
                      <a:pt x="1" y="92"/>
                    </a:lnTo>
                    <a:lnTo>
                      <a:pt x="1" y="305"/>
                    </a:lnTo>
                    <a:lnTo>
                      <a:pt x="1" y="5411"/>
                    </a:lnTo>
                    <a:lnTo>
                      <a:pt x="1" y="5624"/>
                    </a:lnTo>
                    <a:lnTo>
                      <a:pt x="1" y="5655"/>
                    </a:lnTo>
                    <a:lnTo>
                      <a:pt x="1" y="5746"/>
                    </a:lnTo>
                    <a:lnTo>
                      <a:pt x="1" y="5776"/>
                    </a:lnTo>
                    <a:lnTo>
                      <a:pt x="1" y="5898"/>
                    </a:lnTo>
                    <a:lnTo>
                      <a:pt x="1" y="6080"/>
                    </a:lnTo>
                    <a:lnTo>
                      <a:pt x="92" y="5867"/>
                    </a:lnTo>
                    <a:lnTo>
                      <a:pt x="183" y="5715"/>
                    </a:lnTo>
                    <a:lnTo>
                      <a:pt x="335" y="5472"/>
                    </a:lnTo>
                    <a:lnTo>
                      <a:pt x="1764" y="2980"/>
                    </a:lnTo>
                    <a:lnTo>
                      <a:pt x="4742" y="2919"/>
                    </a:lnTo>
                    <a:lnTo>
                      <a:pt x="1703" y="2919"/>
                    </a:lnTo>
                    <a:lnTo>
                      <a:pt x="1612" y="2858"/>
                    </a:lnTo>
                    <a:lnTo>
                      <a:pt x="183" y="5411"/>
                    </a:lnTo>
                    <a:lnTo>
                      <a:pt x="183"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6" name="Google Shape;16296;p22"/>
              <p:cNvSpPr/>
              <p:nvPr/>
            </p:nvSpPr>
            <p:spPr>
              <a:xfrm>
                <a:off x="-2076525" y="14215550"/>
                <a:ext cx="3825" cy="7625"/>
              </a:xfrm>
              <a:custGeom>
                <a:avLst/>
                <a:gdLst/>
                <a:ahLst/>
                <a:cxnLst/>
                <a:rect l="l" t="t" r="r" b="b"/>
                <a:pathLst>
                  <a:path w="153" h="305" extrusionOk="0">
                    <a:moveTo>
                      <a:pt x="1" y="0"/>
                    </a:moveTo>
                    <a:lnTo>
                      <a:pt x="1" y="183"/>
                    </a:lnTo>
                    <a:lnTo>
                      <a:pt x="153" y="304"/>
                    </a:lnTo>
                    <a:lnTo>
                      <a:pt x="92" y="2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7" name="Google Shape;16297;p22"/>
              <p:cNvSpPr/>
              <p:nvPr/>
            </p:nvSpPr>
            <p:spPr>
              <a:xfrm>
                <a:off x="-1942025" y="14293050"/>
                <a:ext cx="72975" cy="775"/>
              </a:xfrm>
              <a:custGeom>
                <a:avLst/>
                <a:gdLst/>
                <a:ahLst/>
                <a:cxnLst/>
                <a:rect l="l" t="t" r="r" b="b"/>
                <a:pathLst>
                  <a:path w="2919" h="31" extrusionOk="0">
                    <a:moveTo>
                      <a:pt x="1" y="31"/>
                    </a:moveTo>
                    <a:lnTo>
                      <a:pt x="2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8" name="Google Shape;16298;p22"/>
              <p:cNvSpPr/>
              <p:nvPr/>
            </p:nvSpPr>
            <p:spPr>
              <a:xfrm>
                <a:off x="-1865275" y="14296100"/>
                <a:ext cx="25875" cy="42575"/>
              </a:xfrm>
              <a:custGeom>
                <a:avLst/>
                <a:gdLst/>
                <a:ahLst/>
                <a:cxnLst/>
                <a:rect l="l" t="t" r="r" b="b"/>
                <a:pathLst>
                  <a:path w="1035" h="1703" extrusionOk="0">
                    <a:moveTo>
                      <a:pt x="1" y="0"/>
                    </a:moveTo>
                    <a:lnTo>
                      <a:pt x="1034" y="170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9" name="Google Shape;16299;p22"/>
              <p:cNvSpPr/>
              <p:nvPr/>
            </p:nvSpPr>
            <p:spPr>
              <a:xfrm>
                <a:off x="-1942025" y="14297600"/>
                <a:ext cx="72975" cy="1550"/>
              </a:xfrm>
              <a:custGeom>
                <a:avLst/>
                <a:gdLst/>
                <a:ahLst/>
                <a:cxnLst/>
                <a:rect l="l" t="t" r="r" b="b"/>
                <a:pathLst>
                  <a:path w="2919" h="62" extrusionOk="0">
                    <a:moveTo>
                      <a:pt x="2919" y="62"/>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0" name="Google Shape;16300;p22"/>
              <p:cNvSpPr/>
              <p:nvPr/>
            </p:nvSpPr>
            <p:spPr>
              <a:xfrm>
                <a:off x="-2079550" y="14220100"/>
                <a:ext cx="129950" cy="80575"/>
              </a:xfrm>
              <a:custGeom>
                <a:avLst/>
                <a:gdLst/>
                <a:ahLst/>
                <a:cxnLst/>
                <a:rect l="l" t="t" r="r" b="b"/>
                <a:pathLst>
                  <a:path w="5198" h="3223" extrusionOk="0">
                    <a:moveTo>
                      <a:pt x="0" y="1"/>
                    </a:moveTo>
                    <a:lnTo>
                      <a:pt x="122" y="213"/>
                    </a:lnTo>
                    <a:lnTo>
                      <a:pt x="152" y="244"/>
                    </a:lnTo>
                    <a:lnTo>
                      <a:pt x="152" y="305"/>
                    </a:lnTo>
                    <a:lnTo>
                      <a:pt x="334" y="608"/>
                    </a:lnTo>
                    <a:lnTo>
                      <a:pt x="1824" y="3131"/>
                    </a:lnTo>
                    <a:lnTo>
                      <a:pt x="1854" y="3222"/>
                    </a:lnTo>
                    <a:lnTo>
                      <a:pt x="4894" y="3222"/>
                    </a:lnTo>
                    <a:lnTo>
                      <a:pt x="5046" y="3131"/>
                    </a:lnTo>
                    <a:lnTo>
                      <a:pt x="4863" y="2949"/>
                    </a:lnTo>
                    <a:lnTo>
                      <a:pt x="1945" y="2949"/>
                    </a:lnTo>
                    <a:lnTo>
                      <a:pt x="456" y="426"/>
                    </a:lnTo>
                    <a:lnTo>
                      <a:pt x="4863" y="2949"/>
                    </a:lnTo>
                    <a:lnTo>
                      <a:pt x="5198" y="2949"/>
                    </a:lnTo>
                    <a:lnTo>
                      <a:pt x="5137" y="2919"/>
                    </a:lnTo>
                    <a:lnTo>
                      <a:pt x="4985" y="2858"/>
                    </a:lnTo>
                    <a:lnTo>
                      <a:pt x="578" y="305"/>
                    </a:lnTo>
                    <a:lnTo>
                      <a:pt x="426" y="213"/>
                    </a:lnTo>
                    <a:lnTo>
                      <a:pt x="304" y="153"/>
                    </a:lnTo>
                    <a:lnTo>
                      <a:pt x="152" y="6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1" name="Google Shape;16301;p22"/>
              <p:cNvSpPr/>
              <p:nvPr/>
            </p:nvSpPr>
            <p:spPr>
              <a:xfrm>
                <a:off x="-1950375" y="14296100"/>
                <a:ext cx="122375" cy="72200"/>
              </a:xfrm>
              <a:custGeom>
                <a:avLst/>
                <a:gdLst/>
                <a:ahLst/>
                <a:cxnLst/>
                <a:rect l="l" t="t" r="r" b="b"/>
                <a:pathLst>
                  <a:path w="4895" h="2888" extrusionOk="0">
                    <a:moveTo>
                      <a:pt x="3253" y="122"/>
                    </a:moveTo>
                    <a:lnTo>
                      <a:pt x="4742" y="2645"/>
                    </a:lnTo>
                    <a:lnTo>
                      <a:pt x="4742" y="2645"/>
                    </a:lnTo>
                    <a:lnTo>
                      <a:pt x="335" y="122"/>
                    </a:lnTo>
                    <a:close/>
                    <a:moveTo>
                      <a:pt x="3405" y="0"/>
                    </a:moveTo>
                    <a:lnTo>
                      <a:pt x="3374" y="61"/>
                    </a:lnTo>
                    <a:lnTo>
                      <a:pt x="0" y="61"/>
                    </a:lnTo>
                    <a:lnTo>
                      <a:pt x="61" y="122"/>
                    </a:lnTo>
                    <a:lnTo>
                      <a:pt x="152" y="152"/>
                    </a:lnTo>
                    <a:lnTo>
                      <a:pt x="304" y="213"/>
                    </a:lnTo>
                    <a:lnTo>
                      <a:pt x="4712" y="2766"/>
                    </a:lnTo>
                    <a:lnTo>
                      <a:pt x="4864" y="2857"/>
                    </a:lnTo>
                    <a:lnTo>
                      <a:pt x="4894" y="2888"/>
                    </a:lnTo>
                    <a:lnTo>
                      <a:pt x="4894" y="2888"/>
                    </a:lnTo>
                    <a:lnTo>
                      <a:pt x="4833" y="2766"/>
                    </a:lnTo>
                    <a:lnTo>
                      <a:pt x="4894" y="2766"/>
                    </a:lnTo>
                    <a:lnTo>
                      <a:pt x="4894" y="2553"/>
                    </a:lnTo>
                    <a:lnTo>
                      <a:pt x="4408" y="1702"/>
                    </a:lnTo>
                    <a:lnTo>
                      <a:pt x="34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2" name="Google Shape;16302;p22"/>
              <p:cNvSpPr/>
              <p:nvPr/>
            </p:nvSpPr>
            <p:spPr>
              <a:xfrm>
                <a:off x="-1957975" y="14293800"/>
                <a:ext cx="7625" cy="2325"/>
              </a:xfrm>
              <a:custGeom>
                <a:avLst/>
                <a:gdLst/>
                <a:ahLst/>
                <a:cxnLst/>
                <a:rect l="l" t="t" r="r" b="b"/>
                <a:pathLst>
                  <a:path w="305" h="93" extrusionOk="0">
                    <a:moveTo>
                      <a:pt x="0" y="1"/>
                    </a:moveTo>
                    <a:lnTo>
                      <a:pt x="152" y="92"/>
                    </a:lnTo>
                    <a:lnTo>
                      <a:pt x="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3" name="Google Shape;16303;p22"/>
              <p:cNvSpPr/>
              <p:nvPr/>
            </p:nvSpPr>
            <p:spPr>
              <a:xfrm>
                <a:off x="-1958725" y="14223900"/>
                <a:ext cx="130725" cy="73725"/>
              </a:xfrm>
              <a:custGeom>
                <a:avLst/>
                <a:gdLst/>
                <a:ahLst/>
                <a:cxnLst/>
                <a:rect l="l" t="t" r="r" b="b"/>
                <a:pathLst>
                  <a:path w="5229" h="2949" extrusionOk="0">
                    <a:moveTo>
                      <a:pt x="5076" y="213"/>
                    </a:moveTo>
                    <a:lnTo>
                      <a:pt x="3587" y="2767"/>
                    </a:lnTo>
                    <a:lnTo>
                      <a:pt x="669" y="2767"/>
                    </a:lnTo>
                    <a:lnTo>
                      <a:pt x="5076" y="213"/>
                    </a:lnTo>
                    <a:close/>
                    <a:moveTo>
                      <a:pt x="5167" y="1"/>
                    </a:moveTo>
                    <a:lnTo>
                      <a:pt x="5107" y="31"/>
                    </a:lnTo>
                    <a:lnTo>
                      <a:pt x="4955" y="122"/>
                    </a:lnTo>
                    <a:lnTo>
                      <a:pt x="547" y="2645"/>
                    </a:lnTo>
                    <a:lnTo>
                      <a:pt x="395" y="2736"/>
                    </a:lnTo>
                    <a:lnTo>
                      <a:pt x="334" y="2767"/>
                    </a:lnTo>
                    <a:lnTo>
                      <a:pt x="304" y="2767"/>
                    </a:lnTo>
                    <a:lnTo>
                      <a:pt x="152" y="2858"/>
                    </a:lnTo>
                    <a:lnTo>
                      <a:pt x="0" y="2919"/>
                    </a:lnTo>
                    <a:lnTo>
                      <a:pt x="304" y="2919"/>
                    </a:lnTo>
                    <a:lnTo>
                      <a:pt x="3678" y="2949"/>
                    </a:lnTo>
                    <a:lnTo>
                      <a:pt x="3708" y="2949"/>
                    </a:lnTo>
                    <a:lnTo>
                      <a:pt x="3739" y="2888"/>
                    </a:lnTo>
                    <a:lnTo>
                      <a:pt x="5228" y="335"/>
                    </a:lnTo>
                    <a:lnTo>
                      <a:pt x="5228" y="122"/>
                    </a:lnTo>
                    <a:lnTo>
                      <a:pt x="5167" y="122"/>
                    </a:lnTo>
                    <a:lnTo>
                      <a:pt x="5198" y="31"/>
                    </a:lnTo>
                    <a:lnTo>
                      <a:pt x="51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4" name="Google Shape;16304;p22"/>
              <p:cNvSpPr/>
              <p:nvPr/>
            </p:nvSpPr>
            <p:spPr>
              <a:xfrm>
                <a:off x="-1744450" y="14299900"/>
                <a:ext cx="38775" cy="117025"/>
              </a:xfrm>
              <a:custGeom>
                <a:avLst/>
                <a:gdLst/>
                <a:ahLst/>
                <a:cxnLst/>
                <a:rect l="l" t="t" r="r" b="b"/>
                <a:pathLst>
                  <a:path w="1551" h="4681" extrusionOk="0">
                    <a:moveTo>
                      <a:pt x="1551" y="0"/>
                    </a:moveTo>
                    <a:lnTo>
                      <a:pt x="1490" y="61"/>
                    </a:lnTo>
                    <a:lnTo>
                      <a:pt x="1" y="2614"/>
                    </a:lnTo>
                    <a:lnTo>
                      <a:pt x="92" y="2614"/>
                    </a:lnTo>
                    <a:lnTo>
                      <a:pt x="141" y="2702"/>
                    </a:lnTo>
                    <a:lnTo>
                      <a:pt x="141" y="2702"/>
                    </a:lnTo>
                    <a:lnTo>
                      <a:pt x="1551" y="182"/>
                    </a:lnTo>
                    <a:lnTo>
                      <a:pt x="1551" y="0"/>
                    </a:lnTo>
                    <a:close/>
                    <a:moveTo>
                      <a:pt x="141" y="2702"/>
                    </a:moveTo>
                    <a:lnTo>
                      <a:pt x="122" y="2736"/>
                    </a:lnTo>
                    <a:lnTo>
                      <a:pt x="1247" y="4681"/>
                    </a:lnTo>
                    <a:lnTo>
                      <a:pt x="141" y="270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5" name="Google Shape;16305;p22"/>
              <p:cNvSpPr/>
              <p:nvPr/>
            </p:nvSpPr>
            <p:spPr>
              <a:xfrm>
                <a:off x="-1698850" y="14300650"/>
                <a:ext cx="41050" cy="94250"/>
              </a:xfrm>
              <a:custGeom>
                <a:avLst/>
                <a:gdLst/>
                <a:ahLst/>
                <a:cxnLst/>
                <a:rect l="l" t="t" r="r" b="b"/>
                <a:pathLst>
                  <a:path w="1642" h="3770" extrusionOk="0">
                    <a:moveTo>
                      <a:pt x="0" y="0"/>
                    </a:moveTo>
                    <a:lnTo>
                      <a:pt x="0" y="152"/>
                    </a:lnTo>
                    <a:lnTo>
                      <a:pt x="1459" y="2706"/>
                    </a:lnTo>
                    <a:lnTo>
                      <a:pt x="851" y="3770"/>
                    </a:lnTo>
                    <a:lnTo>
                      <a:pt x="882" y="3770"/>
                    </a:lnTo>
                    <a:lnTo>
                      <a:pt x="1551" y="2615"/>
                    </a:lnTo>
                    <a:lnTo>
                      <a:pt x="1642" y="2615"/>
                    </a:lnTo>
                    <a:lnTo>
                      <a:pt x="152" y="9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6" name="Google Shape;16306;p22"/>
              <p:cNvSpPr/>
              <p:nvPr/>
            </p:nvSpPr>
            <p:spPr>
              <a:xfrm>
                <a:off x="-1823475" y="14372075"/>
                <a:ext cx="41050" cy="68425"/>
              </a:xfrm>
              <a:custGeom>
                <a:avLst/>
                <a:gdLst/>
                <a:ahLst/>
                <a:cxnLst/>
                <a:rect l="l" t="t" r="r" b="b"/>
                <a:pathLst>
                  <a:path w="1642" h="2737" extrusionOk="0">
                    <a:moveTo>
                      <a:pt x="0" y="1"/>
                    </a:moveTo>
                    <a:lnTo>
                      <a:pt x="0" y="183"/>
                    </a:lnTo>
                    <a:lnTo>
                      <a:pt x="1490" y="2736"/>
                    </a:lnTo>
                    <a:lnTo>
                      <a:pt x="1520" y="2645"/>
                    </a:lnTo>
                    <a:lnTo>
                      <a:pt x="1642" y="264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7" name="Google Shape;16307;p22"/>
              <p:cNvSpPr/>
              <p:nvPr/>
            </p:nvSpPr>
            <p:spPr>
              <a:xfrm>
                <a:off x="-1829550" y="14365250"/>
                <a:ext cx="1550" cy="3050"/>
              </a:xfrm>
              <a:custGeom>
                <a:avLst/>
                <a:gdLst/>
                <a:ahLst/>
                <a:cxnLst/>
                <a:rect l="l" t="t" r="r" b="b"/>
                <a:pathLst>
                  <a:path w="62" h="122" extrusionOk="0">
                    <a:moveTo>
                      <a:pt x="0" y="0"/>
                    </a:moveTo>
                    <a:lnTo>
                      <a:pt x="61" y="122"/>
                    </a:lnTo>
                    <a:lnTo>
                      <a:pt x="61"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8" name="Google Shape;16308;p22"/>
              <p:cNvSpPr/>
              <p:nvPr/>
            </p:nvSpPr>
            <p:spPr>
              <a:xfrm>
                <a:off x="-1820425" y="14365250"/>
                <a:ext cx="109450" cy="53200"/>
              </a:xfrm>
              <a:custGeom>
                <a:avLst/>
                <a:gdLst/>
                <a:ahLst/>
                <a:cxnLst/>
                <a:rect l="l" t="t" r="r" b="b"/>
                <a:pathLst>
                  <a:path w="4378" h="2128" extrusionOk="0">
                    <a:moveTo>
                      <a:pt x="3192" y="0"/>
                    </a:moveTo>
                    <a:lnTo>
                      <a:pt x="3070" y="31"/>
                    </a:lnTo>
                    <a:lnTo>
                      <a:pt x="152" y="31"/>
                    </a:lnTo>
                    <a:lnTo>
                      <a:pt x="0" y="122"/>
                    </a:lnTo>
                    <a:lnTo>
                      <a:pt x="152" y="182"/>
                    </a:lnTo>
                    <a:lnTo>
                      <a:pt x="3070" y="182"/>
                    </a:lnTo>
                    <a:lnTo>
                      <a:pt x="4225" y="2128"/>
                    </a:lnTo>
                    <a:cubicBezTo>
                      <a:pt x="4255" y="2097"/>
                      <a:pt x="4347" y="2067"/>
                      <a:pt x="4377" y="2067"/>
                    </a:cubicBezTo>
                    <a:lnTo>
                      <a:pt x="31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9" name="Google Shape;16309;p22"/>
              <p:cNvSpPr/>
              <p:nvPr/>
            </p:nvSpPr>
            <p:spPr>
              <a:xfrm>
                <a:off x="-1794600" y="14436675"/>
                <a:ext cx="43350" cy="16725"/>
              </a:xfrm>
              <a:custGeom>
                <a:avLst/>
                <a:gdLst/>
                <a:ahLst/>
                <a:cxnLst/>
                <a:rect l="l" t="t" r="r" b="b"/>
                <a:pathLst>
                  <a:path w="1734" h="669" extrusionOk="0">
                    <a:moveTo>
                      <a:pt x="456" y="0"/>
                    </a:moveTo>
                    <a:lnTo>
                      <a:pt x="365" y="31"/>
                    </a:lnTo>
                    <a:lnTo>
                      <a:pt x="335" y="122"/>
                    </a:lnTo>
                    <a:lnTo>
                      <a:pt x="0" y="669"/>
                    </a:lnTo>
                    <a:cubicBezTo>
                      <a:pt x="61" y="639"/>
                      <a:pt x="183" y="608"/>
                      <a:pt x="274" y="608"/>
                    </a:cubicBezTo>
                    <a:lnTo>
                      <a:pt x="487" y="183"/>
                    </a:lnTo>
                    <a:lnTo>
                      <a:pt x="1338" y="183"/>
                    </a:lnTo>
                    <a:cubicBezTo>
                      <a:pt x="1490" y="122"/>
                      <a:pt x="1581" y="61"/>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0" name="Google Shape;16310;p22"/>
              <p:cNvSpPr/>
              <p:nvPr/>
            </p:nvSpPr>
            <p:spPr>
              <a:xfrm>
                <a:off x="-1677575" y="14365250"/>
                <a:ext cx="34975" cy="29650"/>
              </a:xfrm>
              <a:custGeom>
                <a:avLst/>
                <a:gdLst/>
                <a:ahLst/>
                <a:cxnLst/>
                <a:rect l="l" t="t" r="r" b="b"/>
                <a:pathLst>
                  <a:path w="1399" h="1186" extrusionOk="0">
                    <a:moveTo>
                      <a:pt x="669" y="0"/>
                    </a:moveTo>
                    <a:lnTo>
                      <a:pt x="669" y="31"/>
                    </a:lnTo>
                    <a:lnTo>
                      <a:pt x="0" y="1186"/>
                    </a:lnTo>
                    <a:cubicBezTo>
                      <a:pt x="92" y="1094"/>
                      <a:pt x="213" y="1034"/>
                      <a:pt x="335" y="912"/>
                    </a:cubicBezTo>
                    <a:lnTo>
                      <a:pt x="760" y="182"/>
                    </a:lnTo>
                    <a:lnTo>
                      <a:pt x="1216" y="182"/>
                    </a:lnTo>
                    <a:cubicBezTo>
                      <a:pt x="1277" y="122"/>
                      <a:pt x="1368" y="91"/>
                      <a:pt x="13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1" name="Google Shape;16311;p22"/>
              <p:cNvSpPr/>
              <p:nvPr/>
            </p:nvSpPr>
            <p:spPr>
              <a:xfrm>
                <a:off x="-1821950" y="14297600"/>
                <a:ext cx="118550" cy="70700"/>
              </a:xfrm>
              <a:custGeom>
                <a:avLst/>
                <a:gdLst/>
                <a:ahLst/>
                <a:cxnLst/>
                <a:rect l="l" t="t" r="r" b="b"/>
                <a:pathLst>
                  <a:path w="4742" h="2828" extrusionOk="0">
                    <a:moveTo>
                      <a:pt x="4499" y="1"/>
                    </a:moveTo>
                    <a:lnTo>
                      <a:pt x="91" y="2554"/>
                    </a:lnTo>
                    <a:lnTo>
                      <a:pt x="0" y="2797"/>
                    </a:lnTo>
                    <a:lnTo>
                      <a:pt x="31" y="2828"/>
                    </a:lnTo>
                    <a:lnTo>
                      <a:pt x="183" y="2706"/>
                    </a:lnTo>
                    <a:lnTo>
                      <a:pt x="4590" y="153"/>
                    </a:lnTo>
                    <a:lnTo>
                      <a:pt x="4742" y="92"/>
                    </a:lnTo>
                    <a:lnTo>
                      <a:pt x="47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2" name="Google Shape;16312;p22"/>
              <p:cNvSpPr/>
              <p:nvPr/>
            </p:nvSpPr>
            <p:spPr>
              <a:xfrm>
                <a:off x="-1828025" y="14371325"/>
                <a:ext cx="4575" cy="92725"/>
              </a:xfrm>
              <a:custGeom>
                <a:avLst/>
                <a:gdLst/>
                <a:ahLst/>
                <a:cxnLst/>
                <a:rect l="l" t="t" r="r" b="b"/>
                <a:pathLst>
                  <a:path w="183" h="3709" extrusionOk="0">
                    <a:moveTo>
                      <a:pt x="122" y="0"/>
                    </a:moveTo>
                    <a:lnTo>
                      <a:pt x="0" y="213"/>
                    </a:lnTo>
                    <a:lnTo>
                      <a:pt x="0" y="3709"/>
                    </a:lnTo>
                    <a:cubicBezTo>
                      <a:pt x="91" y="3709"/>
                      <a:pt x="122" y="3678"/>
                      <a:pt x="182" y="3678"/>
                    </a:cubicBezTo>
                    <a:lnTo>
                      <a:pt x="182" y="213"/>
                    </a:lnTo>
                    <a:lnTo>
                      <a:pt x="182"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3" name="Google Shape;16313;p22"/>
              <p:cNvSpPr/>
              <p:nvPr/>
            </p:nvSpPr>
            <p:spPr>
              <a:xfrm>
                <a:off x="-1702650" y="14299125"/>
                <a:ext cx="4575" cy="114000"/>
              </a:xfrm>
              <a:custGeom>
                <a:avLst/>
                <a:gdLst/>
                <a:ahLst/>
                <a:cxnLst/>
                <a:rect l="l" t="t" r="r" b="b"/>
                <a:pathLst>
                  <a:path w="183" h="4560" extrusionOk="0">
                    <a:moveTo>
                      <a:pt x="0" y="1"/>
                    </a:moveTo>
                    <a:lnTo>
                      <a:pt x="0" y="61"/>
                    </a:lnTo>
                    <a:lnTo>
                      <a:pt x="0" y="244"/>
                    </a:lnTo>
                    <a:lnTo>
                      <a:pt x="0" y="4560"/>
                    </a:lnTo>
                    <a:cubicBezTo>
                      <a:pt x="92" y="4499"/>
                      <a:pt x="122" y="4469"/>
                      <a:pt x="183" y="4438"/>
                    </a:cubicBezTo>
                    <a:lnTo>
                      <a:pt x="183" y="244"/>
                    </a:lnTo>
                    <a:lnTo>
                      <a:pt x="183" y="61"/>
                    </a:lnTo>
                    <a:lnTo>
                      <a:pt x="122" y="1"/>
                    </a:lnTo>
                    <a:lnTo>
                      <a:pt x="92" y="61"/>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4" name="Google Shape;16314;p22"/>
              <p:cNvSpPr/>
              <p:nvPr/>
            </p:nvSpPr>
            <p:spPr>
              <a:xfrm>
                <a:off x="-1824225" y="14367525"/>
                <a:ext cx="101075" cy="58525"/>
              </a:xfrm>
              <a:custGeom>
                <a:avLst/>
                <a:gdLst/>
                <a:ahLst/>
                <a:cxnLst/>
                <a:rect l="l" t="t" r="r" b="b"/>
                <a:pathLst>
                  <a:path w="4043" h="2341" extrusionOk="0">
                    <a:moveTo>
                      <a:pt x="91" y="0"/>
                    </a:moveTo>
                    <a:lnTo>
                      <a:pt x="0" y="152"/>
                    </a:lnTo>
                    <a:lnTo>
                      <a:pt x="91" y="183"/>
                    </a:lnTo>
                    <a:lnTo>
                      <a:pt x="243" y="243"/>
                    </a:lnTo>
                    <a:lnTo>
                      <a:pt x="3830" y="2341"/>
                    </a:lnTo>
                    <a:cubicBezTo>
                      <a:pt x="3921" y="2310"/>
                      <a:pt x="3952" y="2280"/>
                      <a:pt x="4043" y="2219"/>
                    </a:cubicBezTo>
                    <a:lnTo>
                      <a:pt x="304" y="61"/>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5" name="Google Shape;16315;p22"/>
              <p:cNvSpPr/>
              <p:nvPr/>
            </p:nvSpPr>
            <p:spPr>
              <a:xfrm>
                <a:off x="-1743675" y="14011900"/>
                <a:ext cx="40275" cy="132225"/>
              </a:xfrm>
              <a:custGeom>
                <a:avLst/>
                <a:gdLst/>
                <a:ahLst/>
                <a:cxnLst/>
                <a:rect l="l" t="t" r="r" b="b"/>
                <a:pathLst>
                  <a:path w="1611" h="5289" extrusionOk="0">
                    <a:moveTo>
                      <a:pt x="1611" y="0"/>
                    </a:moveTo>
                    <a:lnTo>
                      <a:pt x="1459" y="91"/>
                    </a:lnTo>
                    <a:lnTo>
                      <a:pt x="0" y="2675"/>
                    </a:lnTo>
                    <a:lnTo>
                      <a:pt x="91" y="2675"/>
                    </a:lnTo>
                    <a:lnTo>
                      <a:pt x="1611" y="5289"/>
                    </a:lnTo>
                    <a:lnTo>
                      <a:pt x="1611" y="5289"/>
                    </a:lnTo>
                    <a:lnTo>
                      <a:pt x="152" y="2736"/>
                    </a:lnTo>
                    <a:lnTo>
                      <a:pt x="1611" y="183"/>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6" name="Google Shape;16316;p22"/>
              <p:cNvSpPr/>
              <p:nvPr/>
            </p:nvSpPr>
            <p:spPr>
              <a:xfrm>
                <a:off x="-1698850" y="14011900"/>
                <a:ext cx="41050" cy="132225"/>
              </a:xfrm>
              <a:custGeom>
                <a:avLst/>
                <a:gdLst/>
                <a:ahLst/>
                <a:cxnLst/>
                <a:rect l="l" t="t" r="r" b="b"/>
                <a:pathLst>
                  <a:path w="1642" h="5289" extrusionOk="0">
                    <a:moveTo>
                      <a:pt x="0" y="0"/>
                    </a:moveTo>
                    <a:lnTo>
                      <a:pt x="0" y="183"/>
                    </a:lnTo>
                    <a:lnTo>
                      <a:pt x="1487" y="2732"/>
                    </a:lnTo>
                    <a:lnTo>
                      <a:pt x="1487" y="2732"/>
                    </a:lnTo>
                    <a:lnTo>
                      <a:pt x="1520" y="2675"/>
                    </a:lnTo>
                    <a:lnTo>
                      <a:pt x="1642" y="2675"/>
                    </a:lnTo>
                    <a:lnTo>
                      <a:pt x="152" y="91"/>
                    </a:lnTo>
                    <a:lnTo>
                      <a:pt x="0" y="0"/>
                    </a:lnTo>
                    <a:close/>
                    <a:moveTo>
                      <a:pt x="1487" y="2732"/>
                    </a:moveTo>
                    <a:lnTo>
                      <a:pt x="0" y="5289"/>
                    </a:lnTo>
                    <a:lnTo>
                      <a:pt x="1490" y="2736"/>
                    </a:lnTo>
                    <a:lnTo>
                      <a:pt x="1487" y="273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7" name="Google Shape;16317;p22"/>
              <p:cNvSpPr/>
              <p:nvPr/>
            </p:nvSpPr>
            <p:spPr>
              <a:xfrm>
                <a:off x="-1702650" y="14003525"/>
                <a:ext cx="3825" cy="3075"/>
              </a:xfrm>
              <a:custGeom>
                <a:avLst/>
                <a:gdLst/>
                <a:ahLst/>
                <a:cxnLst/>
                <a:rect l="l" t="t" r="r" b="b"/>
                <a:pathLst>
                  <a:path w="153" h="123" extrusionOk="0">
                    <a:moveTo>
                      <a:pt x="92" y="1"/>
                    </a:moveTo>
                    <a:lnTo>
                      <a:pt x="0" y="122"/>
                    </a:lnTo>
                    <a:lnTo>
                      <a:pt x="92" y="62"/>
                    </a:lnTo>
                    <a:lnTo>
                      <a:pt x="152" y="122"/>
                    </a:lnTo>
                    <a:lnTo>
                      <a:pt x="122" y="62"/>
                    </a:lnTo>
                    <a:lnTo>
                      <a:pt x="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8" name="Google Shape;16318;p22"/>
              <p:cNvSpPr/>
              <p:nvPr/>
            </p:nvSpPr>
            <p:spPr>
              <a:xfrm>
                <a:off x="-1743675" y="14160075"/>
                <a:ext cx="40275" cy="132250"/>
              </a:xfrm>
              <a:custGeom>
                <a:avLst/>
                <a:gdLst/>
                <a:ahLst/>
                <a:cxnLst/>
                <a:rect l="l" t="t" r="r" b="b"/>
                <a:pathLst>
                  <a:path w="1611" h="5290" extrusionOk="0">
                    <a:moveTo>
                      <a:pt x="1611" y="0"/>
                    </a:moveTo>
                    <a:lnTo>
                      <a:pt x="91" y="2614"/>
                    </a:lnTo>
                    <a:lnTo>
                      <a:pt x="0" y="2614"/>
                    </a:lnTo>
                    <a:lnTo>
                      <a:pt x="1459" y="5198"/>
                    </a:lnTo>
                    <a:lnTo>
                      <a:pt x="1611" y="5289"/>
                    </a:lnTo>
                    <a:lnTo>
                      <a:pt x="1611" y="5107"/>
                    </a:lnTo>
                    <a:lnTo>
                      <a:pt x="152" y="2554"/>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9" name="Google Shape;16319;p22"/>
              <p:cNvSpPr/>
              <p:nvPr/>
            </p:nvSpPr>
            <p:spPr>
              <a:xfrm>
                <a:off x="-1698850" y="14160075"/>
                <a:ext cx="41050" cy="132250"/>
              </a:xfrm>
              <a:custGeom>
                <a:avLst/>
                <a:gdLst/>
                <a:ahLst/>
                <a:cxnLst/>
                <a:rect l="l" t="t" r="r" b="b"/>
                <a:pathLst>
                  <a:path w="1642" h="5290" extrusionOk="0">
                    <a:moveTo>
                      <a:pt x="0" y="0"/>
                    </a:moveTo>
                    <a:lnTo>
                      <a:pt x="1487" y="2558"/>
                    </a:lnTo>
                    <a:lnTo>
                      <a:pt x="1487" y="2558"/>
                    </a:lnTo>
                    <a:lnTo>
                      <a:pt x="1490" y="2554"/>
                    </a:lnTo>
                    <a:lnTo>
                      <a:pt x="0" y="0"/>
                    </a:lnTo>
                    <a:close/>
                    <a:moveTo>
                      <a:pt x="1487" y="2558"/>
                    </a:moveTo>
                    <a:lnTo>
                      <a:pt x="0" y="5107"/>
                    </a:lnTo>
                    <a:lnTo>
                      <a:pt x="0" y="5289"/>
                    </a:lnTo>
                    <a:lnTo>
                      <a:pt x="152" y="5198"/>
                    </a:lnTo>
                    <a:lnTo>
                      <a:pt x="1642" y="2614"/>
                    </a:lnTo>
                    <a:lnTo>
                      <a:pt x="1520" y="2614"/>
                    </a:lnTo>
                    <a:lnTo>
                      <a:pt x="1487" y="255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0" name="Google Shape;16320;p22"/>
              <p:cNvSpPr/>
              <p:nvPr/>
            </p:nvSpPr>
            <p:spPr>
              <a:xfrm>
                <a:off x="-1702650" y="14297600"/>
                <a:ext cx="3050" cy="3075"/>
              </a:xfrm>
              <a:custGeom>
                <a:avLst/>
                <a:gdLst/>
                <a:ahLst/>
                <a:cxnLst/>
                <a:rect l="l" t="t" r="r" b="b"/>
                <a:pathLst>
                  <a:path w="122" h="123" extrusionOk="0">
                    <a:moveTo>
                      <a:pt x="0" y="1"/>
                    </a:moveTo>
                    <a:lnTo>
                      <a:pt x="92" y="122"/>
                    </a:lnTo>
                    <a:lnTo>
                      <a:pt x="122" y="62"/>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1" name="Google Shape;16321;p22"/>
              <p:cNvSpPr/>
              <p:nvPr/>
            </p:nvSpPr>
            <p:spPr>
              <a:xfrm>
                <a:off x="-1823475" y="14084075"/>
                <a:ext cx="41050" cy="68425"/>
              </a:xfrm>
              <a:custGeom>
                <a:avLst/>
                <a:gdLst/>
                <a:ahLst/>
                <a:cxnLst/>
                <a:rect l="l" t="t" r="r" b="b"/>
                <a:pathLst>
                  <a:path w="1642" h="2737" extrusionOk="0">
                    <a:moveTo>
                      <a:pt x="0" y="1"/>
                    </a:moveTo>
                    <a:lnTo>
                      <a:pt x="0" y="183"/>
                    </a:lnTo>
                    <a:lnTo>
                      <a:pt x="1490" y="2736"/>
                    </a:lnTo>
                    <a:lnTo>
                      <a:pt x="1520" y="2615"/>
                    </a:lnTo>
                    <a:lnTo>
                      <a:pt x="1642" y="261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2" name="Google Shape;16322;p22"/>
              <p:cNvSpPr/>
              <p:nvPr/>
            </p:nvSpPr>
            <p:spPr>
              <a:xfrm>
                <a:off x="-1821200" y="14077250"/>
                <a:ext cx="117800" cy="70675"/>
              </a:xfrm>
              <a:custGeom>
                <a:avLst/>
                <a:gdLst/>
                <a:ahLst/>
                <a:cxnLst/>
                <a:rect l="l" t="t" r="r" b="b"/>
                <a:pathLst>
                  <a:path w="4712" h="2827" extrusionOk="0">
                    <a:moveTo>
                      <a:pt x="153" y="0"/>
                    </a:moveTo>
                    <a:lnTo>
                      <a:pt x="1" y="122"/>
                    </a:lnTo>
                    <a:lnTo>
                      <a:pt x="153" y="213"/>
                    </a:lnTo>
                    <a:lnTo>
                      <a:pt x="3101" y="213"/>
                    </a:lnTo>
                    <a:lnTo>
                      <a:pt x="4560" y="2736"/>
                    </a:lnTo>
                    <a:lnTo>
                      <a:pt x="4712" y="2827"/>
                    </a:lnTo>
                    <a:lnTo>
                      <a:pt x="4712" y="2675"/>
                    </a:lnTo>
                    <a:lnTo>
                      <a:pt x="3192" y="61"/>
                    </a:lnTo>
                    <a:lnTo>
                      <a:pt x="3101" y="61"/>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3" name="Google Shape;16323;p22"/>
              <p:cNvSpPr/>
              <p:nvPr/>
            </p:nvSpPr>
            <p:spPr>
              <a:xfrm>
                <a:off x="-1829550" y="14077250"/>
                <a:ext cx="3825" cy="3050"/>
              </a:xfrm>
              <a:custGeom>
                <a:avLst/>
                <a:gdLst/>
                <a:ahLst/>
                <a:cxnLst/>
                <a:rect l="l" t="t" r="r" b="b"/>
                <a:pathLst>
                  <a:path w="153" h="122" extrusionOk="0">
                    <a:moveTo>
                      <a:pt x="0" y="0"/>
                    </a:moveTo>
                    <a:lnTo>
                      <a:pt x="31" y="91"/>
                    </a:lnTo>
                    <a:lnTo>
                      <a:pt x="61" y="122"/>
                    </a:lnTo>
                    <a:lnTo>
                      <a:pt x="61" y="61"/>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4" name="Google Shape;16324;p22"/>
              <p:cNvSpPr/>
              <p:nvPr/>
            </p:nvSpPr>
            <p:spPr>
              <a:xfrm>
                <a:off x="-1619075" y="14152475"/>
                <a:ext cx="41075" cy="67650"/>
              </a:xfrm>
              <a:custGeom>
                <a:avLst/>
                <a:gdLst/>
                <a:ahLst/>
                <a:cxnLst/>
                <a:rect l="l" t="t" r="r" b="b"/>
                <a:pathLst>
                  <a:path w="1643" h="2706" extrusionOk="0">
                    <a:moveTo>
                      <a:pt x="153" y="0"/>
                    </a:moveTo>
                    <a:lnTo>
                      <a:pt x="92" y="92"/>
                    </a:lnTo>
                    <a:lnTo>
                      <a:pt x="1" y="92"/>
                    </a:lnTo>
                    <a:lnTo>
                      <a:pt x="1460" y="2614"/>
                    </a:lnTo>
                    <a:lnTo>
                      <a:pt x="1642" y="2706"/>
                    </a:lnTo>
                    <a:lnTo>
                      <a:pt x="1642" y="2523"/>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5" name="Google Shape;16325;p22"/>
              <p:cNvSpPr/>
              <p:nvPr/>
            </p:nvSpPr>
            <p:spPr>
              <a:xfrm>
                <a:off x="-1698850" y="14156275"/>
                <a:ext cx="117800" cy="70700"/>
              </a:xfrm>
              <a:custGeom>
                <a:avLst/>
                <a:gdLst/>
                <a:ahLst/>
                <a:cxnLst/>
                <a:rect l="l" t="t" r="r" b="b"/>
                <a:pathLst>
                  <a:path w="4712" h="2828" extrusionOk="0">
                    <a:moveTo>
                      <a:pt x="0" y="0"/>
                    </a:moveTo>
                    <a:lnTo>
                      <a:pt x="0" y="152"/>
                    </a:lnTo>
                    <a:lnTo>
                      <a:pt x="1520" y="2766"/>
                    </a:lnTo>
                    <a:lnTo>
                      <a:pt x="1642" y="2766"/>
                    </a:lnTo>
                    <a:lnTo>
                      <a:pt x="4560" y="2827"/>
                    </a:lnTo>
                    <a:lnTo>
                      <a:pt x="4712" y="2706"/>
                    </a:lnTo>
                    <a:lnTo>
                      <a:pt x="4560" y="2614"/>
                    </a:lnTo>
                    <a:lnTo>
                      <a:pt x="1642" y="2614"/>
                    </a:lnTo>
                    <a:lnTo>
                      <a:pt x="152" y="9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6" name="Google Shape;16326;p22"/>
              <p:cNvSpPr/>
              <p:nvPr/>
            </p:nvSpPr>
            <p:spPr>
              <a:xfrm>
                <a:off x="-1821200" y="14156275"/>
                <a:ext cx="117800" cy="70700"/>
              </a:xfrm>
              <a:custGeom>
                <a:avLst/>
                <a:gdLst/>
                <a:ahLst/>
                <a:cxnLst/>
                <a:rect l="l" t="t" r="r" b="b"/>
                <a:pathLst>
                  <a:path w="4712" h="2828" extrusionOk="0">
                    <a:moveTo>
                      <a:pt x="4712" y="0"/>
                    </a:moveTo>
                    <a:lnTo>
                      <a:pt x="4560" y="92"/>
                    </a:lnTo>
                    <a:lnTo>
                      <a:pt x="3101" y="2614"/>
                    </a:lnTo>
                    <a:lnTo>
                      <a:pt x="153" y="2614"/>
                    </a:lnTo>
                    <a:lnTo>
                      <a:pt x="1" y="2706"/>
                    </a:lnTo>
                    <a:lnTo>
                      <a:pt x="153" y="2827"/>
                    </a:lnTo>
                    <a:lnTo>
                      <a:pt x="3101" y="2766"/>
                    </a:lnTo>
                    <a:lnTo>
                      <a:pt x="3192" y="2766"/>
                    </a:lnTo>
                    <a:lnTo>
                      <a:pt x="4712" y="15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7" name="Google Shape;16327;p22"/>
              <p:cNvSpPr/>
              <p:nvPr/>
            </p:nvSpPr>
            <p:spPr>
              <a:xfrm>
                <a:off x="-1823475" y="14149425"/>
                <a:ext cx="117800" cy="70700"/>
              </a:xfrm>
              <a:custGeom>
                <a:avLst/>
                <a:gdLst/>
                <a:ahLst/>
                <a:cxnLst/>
                <a:rect l="l" t="t" r="r" b="b"/>
                <a:pathLst>
                  <a:path w="4712" h="2828" extrusionOk="0">
                    <a:moveTo>
                      <a:pt x="1520" y="1"/>
                    </a:moveTo>
                    <a:lnTo>
                      <a:pt x="1490" y="122"/>
                    </a:lnTo>
                    <a:lnTo>
                      <a:pt x="0" y="2645"/>
                    </a:lnTo>
                    <a:lnTo>
                      <a:pt x="0" y="2828"/>
                    </a:lnTo>
                    <a:lnTo>
                      <a:pt x="152" y="2736"/>
                    </a:lnTo>
                    <a:lnTo>
                      <a:pt x="1642" y="214"/>
                    </a:lnTo>
                    <a:lnTo>
                      <a:pt x="4560" y="214"/>
                    </a:lnTo>
                    <a:lnTo>
                      <a:pt x="4712" y="12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8" name="Google Shape;16328;p22"/>
              <p:cNvSpPr/>
              <p:nvPr/>
            </p:nvSpPr>
            <p:spPr>
              <a:xfrm>
                <a:off x="-1829550" y="14223900"/>
                <a:ext cx="1550" cy="3075"/>
              </a:xfrm>
              <a:custGeom>
                <a:avLst/>
                <a:gdLst/>
                <a:ahLst/>
                <a:cxnLst/>
                <a:rect l="l" t="t" r="r" b="b"/>
                <a:pathLst>
                  <a:path w="62" h="123" extrusionOk="0">
                    <a:moveTo>
                      <a:pt x="61" y="1"/>
                    </a:moveTo>
                    <a:lnTo>
                      <a:pt x="0" y="122"/>
                    </a:lnTo>
                    <a:lnTo>
                      <a:pt x="61" y="122"/>
                    </a:lnTo>
                    <a:lnTo>
                      <a:pt x="61" y="61"/>
                    </a:lnTo>
                    <a:lnTo>
                      <a:pt x="61" y="31"/>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9" name="Google Shape;16329;p22"/>
              <p:cNvSpPr/>
              <p:nvPr/>
            </p:nvSpPr>
            <p:spPr>
              <a:xfrm>
                <a:off x="-1695825" y="14084075"/>
                <a:ext cx="117825" cy="70700"/>
              </a:xfrm>
              <a:custGeom>
                <a:avLst/>
                <a:gdLst/>
                <a:ahLst/>
                <a:cxnLst/>
                <a:rect l="l" t="t" r="r" b="b"/>
                <a:pathLst>
                  <a:path w="4713" h="2828" extrusionOk="0">
                    <a:moveTo>
                      <a:pt x="4712" y="1"/>
                    </a:moveTo>
                    <a:lnTo>
                      <a:pt x="4530" y="92"/>
                    </a:lnTo>
                    <a:lnTo>
                      <a:pt x="3071" y="2615"/>
                    </a:lnTo>
                    <a:lnTo>
                      <a:pt x="153" y="2615"/>
                    </a:lnTo>
                    <a:lnTo>
                      <a:pt x="1" y="2736"/>
                    </a:lnTo>
                    <a:lnTo>
                      <a:pt x="153" y="2828"/>
                    </a:lnTo>
                    <a:lnTo>
                      <a:pt x="3162" y="2828"/>
                    </a:lnTo>
                    <a:lnTo>
                      <a:pt x="3223" y="2736"/>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0" name="Google Shape;16330;p22"/>
              <p:cNvSpPr/>
              <p:nvPr/>
            </p:nvSpPr>
            <p:spPr>
              <a:xfrm>
                <a:off x="-1698850" y="14077250"/>
                <a:ext cx="117800" cy="70675"/>
              </a:xfrm>
              <a:custGeom>
                <a:avLst/>
                <a:gdLst/>
                <a:ahLst/>
                <a:cxnLst/>
                <a:rect l="l" t="t" r="r" b="b"/>
                <a:pathLst>
                  <a:path w="4712" h="2827" extrusionOk="0">
                    <a:moveTo>
                      <a:pt x="4560" y="0"/>
                    </a:moveTo>
                    <a:lnTo>
                      <a:pt x="1642" y="61"/>
                    </a:lnTo>
                    <a:lnTo>
                      <a:pt x="1520" y="61"/>
                    </a:lnTo>
                    <a:lnTo>
                      <a:pt x="0" y="2675"/>
                    </a:lnTo>
                    <a:lnTo>
                      <a:pt x="0" y="2827"/>
                    </a:lnTo>
                    <a:lnTo>
                      <a:pt x="152" y="2736"/>
                    </a:lnTo>
                    <a:lnTo>
                      <a:pt x="1642" y="213"/>
                    </a:lnTo>
                    <a:lnTo>
                      <a:pt x="4560" y="213"/>
                    </a:lnTo>
                    <a:lnTo>
                      <a:pt x="4712" y="122"/>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1" name="Google Shape;16331;p22"/>
              <p:cNvSpPr/>
              <p:nvPr/>
            </p:nvSpPr>
            <p:spPr>
              <a:xfrm>
                <a:off x="-1623625" y="14230750"/>
                <a:ext cx="41050" cy="23575"/>
              </a:xfrm>
              <a:custGeom>
                <a:avLst/>
                <a:gdLst/>
                <a:ahLst/>
                <a:cxnLst/>
                <a:rect l="l" t="t" r="r" b="b"/>
                <a:pathLst>
                  <a:path w="1642" h="943" extrusionOk="0">
                    <a:moveTo>
                      <a:pt x="1642" y="0"/>
                    </a:moveTo>
                    <a:lnTo>
                      <a:pt x="1" y="94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2" name="Google Shape;16332;p22"/>
              <p:cNvSpPr/>
              <p:nvPr/>
            </p:nvSpPr>
            <p:spPr>
              <a:xfrm>
                <a:off x="-1828025" y="14005050"/>
                <a:ext cx="251550" cy="215825"/>
              </a:xfrm>
              <a:custGeom>
                <a:avLst/>
                <a:gdLst/>
                <a:ahLst/>
                <a:cxnLst/>
                <a:rect l="l" t="t" r="r" b="b"/>
                <a:pathLst>
                  <a:path w="10062" h="8633" extrusionOk="0">
                    <a:moveTo>
                      <a:pt x="5107" y="1"/>
                    </a:moveTo>
                    <a:lnTo>
                      <a:pt x="5015" y="61"/>
                    </a:lnTo>
                    <a:lnTo>
                      <a:pt x="4985" y="92"/>
                    </a:lnTo>
                    <a:lnTo>
                      <a:pt x="4894" y="122"/>
                    </a:lnTo>
                    <a:lnTo>
                      <a:pt x="182" y="2858"/>
                    </a:lnTo>
                    <a:lnTo>
                      <a:pt x="122" y="2888"/>
                    </a:lnTo>
                    <a:lnTo>
                      <a:pt x="91" y="2888"/>
                    </a:lnTo>
                    <a:lnTo>
                      <a:pt x="0" y="2949"/>
                    </a:lnTo>
                    <a:lnTo>
                      <a:pt x="0" y="3010"/>
                    </a:lnTo>
                    <a:lnTo>
                      <a:pt x="0" y="3040"/>
                    </a:lnTo>
                    <a:lnTo>
                      <a:pt x="0" y="3162"/>
                    </a:lnTo>
                    <a:lnTo>
                      <a:pt x="0" y="3344"/>
                    </a:lnTo>
                    <a:lnTo>
                      <a:pt x="0" y="8420"/>
                    </a:lnTo>
                    <a:lnTo>
                      <a:pt x="122" y="8633"/>
                    </a:lnTo>
                    <a:lnTo>
                      <a:pt x="182" y="8603"/>
                    </a:lnTo>
                    <a:lnTo>
                      <a:pt x="182" y="8420"/>
                    </a:lnTo>
                    <a:lnTo>
                      <a:pt x="182" y="3344"/>
                    </a:lnTo>
                    <a:lnTo>
                      <a:pt x="182" y="3162"/>
                    </a:lnTo>
                    <a:lnTo>
                      <a:pt x="30" y="3101"/>
                    </a:lnTo>
                    <a:lnTo>
                      <a:pt x="152" y="2949"/>
                    </a:lnTo>
                    <a:lnTo>
                      <a:pt x="274" y="3010"/>
                    </a:lnTo>
                    <a:lnTo>
                      <a:pt x="426" y="2888"/>
                    </a:lnTo>
                    <a:lnTo>
                      <a:pt x="4833" y="365"/>
                    </a:lnTo>
                    <a:lnTo>
                      <a:pt x="4985" y="274"/>
                    </a:lnTo>
                    <a:lnTo>
                      <a:pt x="4985" y="153"/>
                    </a:lnTo>
                    <a:lnTo>
                      <a:pt x="4985" y="122"/>
                    </a:lnTo>
                    <a:lnTo>
                      <a:pt x="5167" y="122"/>
                    </a:lnTo>
                    <a:lnTo>
                      <a:pt x="5167" y="153"/>
                    </a:lnTo>
                    <a:lnTo>
                      <a:pt x="5167" y="274"/>
                    </a:lnTo>
                    <a:lnTo>
                      <a:pt x="5319" y="365"/>
                    </a:lnTo>
                    <a:lnTo>
                      <a:pt x="9727" y="2888"/>
                    </a:lnTo>
                    <a:lnTo>
                      <a:pt x="9879" y="3010"/>
                    </a:lnTo>
                    <a:lnTo>
                      <a:pt x="9970" y="2979"/>
                    </a:lnTo>
                    <a:lnTo>
                      <a:pt x="9909" y="2888"/>
                    </a:lnTo>
                    <a:lnTo>
                      <a:pt x="10061" y="2888"/>
                    </a:lnTo>
                    <a:lnTo>
                      <a:pt x="10000" y="2858"/>
                    </a:lnTo>
                    <a:lnTo>
                      <a:pt x="5259" y="122"/>
                    </a:lnTo>
                    <a:lnTo>
                      <a:pt x="5167" y="61"/>
                    </a:lnTo>
                    <a:lnTo>
                      <a:pt x="5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3" name="Google Shape;16333;p22"/>
              <p:cNvSpPr/>
              <p:nvPr/>
            </p:nvSpPr>
            <p:spPr>
              <a:xfrm>
                <a:off x="-1703425" y="14008100"/>
                <a:ext cx="4600" cy="141350"/>
              </a:xfrm>
              <a:custGeom>
                <a:avLst/>
                <a:gdLst/>
                <a:ahLst/>
                <a:cxnLst/>
                <a:rect l="l" t="t" r="r" b="b"/>
                <a:pathLst>
                  <a:path w="184" h="5654" extrusionOk="0">
                    <a:moveTo>
                      <a:pt x="1" y="0"/>
                    </a:moveTo>
                    <a:lnTo>
                      <a:pt x="1" y="31"/>
                    </a:lnTo>
                    <a:lnTo>
                      <a:pt x="1" y="152"/>
                    </a:lnTo>
                    <a:lnTo>
                      <a:pt x="1" y="335"/>
                    </a:lnTo>
                    <a:lnTo>
                      <a:pt x="1" y="5441"/>
                    </a:lnTo>
                    <a:lnTo>
                      <a:pt x="1" y="5593"/>
                    </a:lnTo>
                    <a:lnTo>
                      <a:pt x="123" y="5654"/>
                    </a:lnTo>
                    <a:lnTo>
                      <a:pt x="183" y="5593"/>
                    </a:lnTo>
                    <a:lnTo>
                      <a:pt x="183" y="5441"/>
                    </a:lnTo>
                    <a:lnTo>
                      <a:pt x="183" y="335"/>
                    </a:lnTo>
                    <a:lnTo>
                      <a:pt x="183" y="152"/>
                    </a:lnTo>
                    <a:lnTo>
                      <a:pt x="183" y="31"/>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4" name="Google Shape;16334;p22"/>
              <p:cNvSpPr/>
              <p:nvPr/>
            </p:nvSpPr>
            <p:spPr>
              <a:xfrm>
                <a:off x="-1703425" y="14154750"/>
                <a:ext cx="4600" cy="138325"/>
              </a:xfrm>
              <a:custGeom>
                <a:avLst/>
                <a:gdLst/>
                <a:ahLst/>
                <a:cxnLst/>
                <a:rect l="l" t="t" r="r" b="b"/>
                <a:pathLst>
                  <a:path w="184" h="5533" extrusionOk="0">
                    <a:moveTo>
                      <a:pt x="123" y="1"/>
                    </a:moveTo>
                    <a:lnTo>
                      <a:pt x="1" y="61"/>
                    </a:lnTo>
                    <a:lnTo>
                      <a:pt x="1" y="213"/>
                    </a:lnTo>
                    <a:lnTo>
                      <a:pt x="1" y="5320"/>
                    </a:lnTo>
                    <a:lnTo>
                      <a:pt x="1" y="5502"/>
                    </a:lnTo>
                    <a:lnTo>
                      <a:pt x="123" y="5533"/>
                    </a:lnTo>
                    <a:lnTo>
                      <a:pt x="183" y="5502"/>
                    </a:lnTo>
                    <a:lnTo>
                      <a:pt x="183" y="5320"/>
                    </a:lnTo>
                    <a:lnTo>
                      <a:pt x="183" y="213"/>
                    </a:lnTo>
                    <a:lnTo>
                      <a:pt x="183" y="61"/>
                    </a:lnTo>
                    <a:lnTo>
                      <a:pt x="1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5" name="Google Shape;16335;p22"/>
              <p:cNvSpPr/>
              <p:nvPr/>
            </p:nvSpPr>
            <p:spPr>
              <a:xfrm>
                <a:off x="-1827275" y="14078750"/>
                <a:ext cx="126925" cy="73750"/>
              </a:xfrm>
              <a:custGeom>
                <a:avLst/>
                <a:gdLst/>
                <a:ahLst/>
                <a:cxnLst/>
                <a:rect l="l" t="t" r="r" b="b"/>
                <a:pathLst>
                  <a:path w="5077" h="2950" extrusionOk="0">
                    <a:moveTo>
                      <a:pt x="122" y="1"/>
                    </a:moveTo>
                    <a:lnTo>
                      <a:pt x="0" y="153"/>
                    </a:lnTo>
                    <a:lnTo>
                      <a:pt x="152" y="214"/>
                    </a:lnTo>
                    <a:lnTo>
                      <a:pt x="304" y="305"/>
                    </a:lnTo>
                    <a:lnTo>
                      <a:pt x="4712" y="2828"/>
                    </a:lnTo>
                    <a:lnTo>
                      <a:pt x="4864" y="2949"/>
                    </a:lnTo>
                    <a:lnTo>
                      <a:pt x="5077" y="2828"/>
                    </a:lnTo>
                    <a:lnTo>
                      <a:pt x="4955" y="2767"/>
                    </a:lnTo>
                    <a:lnTo>
                      <a:pt x="4803" y="2676"/>
                    </a:lnTo>
                    <a:lnTo>
                      <a:pt x="396" y="153"/>
                    </a:lnTo>
                    <a:lnTo>
                      <a:pt x="244" y="62"/>
                    </a:lnTo>
                    <a:lnTo>
                      <a:pt x="1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6" name="Google Shape;16336;p22"/>
              <p:cNvSpPr/>
              <p:nvPr/>
            </p:nvSpPr>
            <p:spPr>
              <a:xfrm>
                <a:off x="-1700375" y="14152475"/>
                <a:ext cx="121600" cy="71450"/>
              </a:xfrm>
              <a:custGeom>
                <a:avLst/>
                <a:gdLst/>
                <a:ahLst/>
                <a:cxnLst/>
                <a:rect l="l" t="t" r="r" b="b"/>
                <a:pathLst>
                  <a:path w="4864" h="2858" extrusionOk="0">
                    <a:moveTo>
                      <a:pt x="183" y="0"/>
                    </a:moveTo>
                    <a:lnTo>
                      <a:pt x="1" y="92"/>
                    </a:lnTo>
                    <a:lnTo>
                      <a:pt x="61" y="152"/>
                    </a:lnTo>
                    <a:lnTo>
                      <a:pt x="213" y="244"/>
                    </a:lnTo>
                    <a:lnTo>
                      <a:pt x="4621" y="2766"/>
                    </a:lnTo>
                    <a:lnTo>
                      <a:pt x="4773" y="2858"/>
                    </a:lnTo>
                    <a:lnTo>
                      <a:pt x="4864" y="2827"/>
                    </a:lnTo>
                    <a:lnTo>
                      <a:pt x="4712" y="2614"/>
                    </a:lnTo>
                    <a:lnTo>
                      <a:pt x="335" y="92"/>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7" name="Google Shape;16337;p22"/>
              <p:cNvSpPr/>
              <p:nvPr/>
            </p:nvSpPr>
            <p:spPr>
              <a:xfrm>
                <a:off x="-1825000" y="14079525"/>
                <a:ext cx="247000" cy="144400"/>
              </a:xfrm>
              <a:custGeom>
                <a:avLst/>
                <a:gdLst/>
                <a:ahLst/>
                <a:cxnLst/>
                <a:rect l="l" t="t" r="r" b="b"/>
                <a:pathLst>
                  <a:path w="9880" h="5776" extrusionOk="0">
                    <a:moveTo>
                      <a:pt x="9849" y="0"/>
                    </a:moveTo>
                    <a:lnTo>
                      <a:pt x="9758" y="31"/>
                    </a:lnTo>
                    <a:lnTo>
                      <a:pt x="9606" y="122"/>
                    </a:lnTo>
                    <a:lnTo>
                      <a:pt x="5198" y="2645"/>
                    </a:lnTo>
                    <a:lnTo>
                      <a:pt x="5046" y="2736"/>
                    </a:lnTo>
                    <a:lnTo>
                      <a:pt x="4986" y="2797"/>
                    </a:lnTo>
                    <a:lnTo>
                      <a:pt x="4773" y="2918"/>
                    </a:lnTo>
                    <a:lnTo>
                      <a:pt x="4621" y="3010"/>
                    </a:lnTo>
                    <a:lnTo>
                      <a:pt x="213" y="5532"/>
                    </a:lnTo>
                    <a:lnTo>
                      <a:pt x="61" y="5624"/>
                    </a:lnTo>
                    <a:lnTo>
                      <a:pt x="1" y="5654"/>
                    </a:lnTo>
                    <a:lnTo>
                      <a:pt x="31" y="5745"/>
                    </a:lnTo>
                    <a:lnTo>
                      <a:pt x="153" y="5776"/>
                    </a:lnTo>
                    <a:lnTo>
                      <a:pt x="305" y="5684"/>
                    </a:lnTo>
                    <a:lnTo>
                      <a:pt x="4712" y="3162"/>
                    </a:lnTo>
                    <a:lnTo>
                      <a:pt x="4864" y="3070"/>
                    </a:lnTo>
                    <a:lnTo>
                      <a:pt x="4986" y="3010"/>
                    </a:lnTo>
                    <a:lnTo>
                      <a:pt x="5168" y="2918"/>
                    </a:lnTo>
                    <a:lnTo>
                      <a:pt x="5320" y="2797"/>
                    </a:lnTo>
                    <a:lnTo>
                      <a:pt x="9697" y="274"/>
                    </a:lnTo>
                    <a:lnTo>
                      <a:pt x="9879" y="183"/>
                    </a:lnTo>
                    <a:lnTo>
                      <a:pt x="9879" y="61"/>
                    </a:lnTo>
                    <a:lnTo>
                      <a:pt x="9879" y="31"/>
                    </a:lnTo>
                    <a:lnTo>
                      <a:pt x="98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8" name="Google Shape;16338;p22"/>
              <p:cNvSpPr/>
              <p:nvPr/>
            </p:nvSpPr>
            <p:spPr>
              <a:xfrm>
                <a:off x="-1782450" y="14293050"/>
                <a:ext cx="72975" cy="775"/>
              </a:xfrm>
              <a:custGeom>
                <a:avLst/>
                <a:gdLst/>
                <a:ahLst/>
                <a:cxnLst/>
                <a:rect l="l" t="t" r="r" b="b"/>
                <a:pathLst>
                  <a:path w="2919" h="31" extrusionOk="0">
                    <a:moveTo>
                      <a:pt x="1" y="1"/>
                    </a:moveTo>
                    <a:lnTo>
                      <a:pt x="2919" y="31"/>
                    </a:lnTo>
                    <a:lnTo>
                      <a:pt x="2919" y="3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9" name="Google Shape;16339;p22"/>
              <p:cNvSpPr/>
              <p:nvPr/>
            </p:nvSpPr>
            <p:spPr>
              <a:xfrm>
                <a:off x="-1828025" y="14224650"/>
                <a:ext cx="118550" cy="152000"/>
              </a:xfrm>
              <a:custGeom>
                <a:avLst/>
                <a:gdLst/>
                <a:ahLst/>
                <a:cxnLst/>
                <a:rect l="l" t="t" r="r" b="b"/>
                <a:pathLst>
                  <a:path w="4742" h="6080" extrusionOk="0">
                    <a:moveTo>
                      <a:pt x="0" y="1"/>
                    </a:moveTo>
                    <a:lnTo>
                      <a:pt x="0" y="31"/>
                    </a:lnTo>
                    <a:lnTo>
                      <a:pt x="0" y="92"/>
                    </a:lnTo>
                    <a:lnTo>
                      <a:pt x="0" y="305"/>
                    </a:lnTo>
                    <a:lnTo>
                      <a:pt x="0" y="5411"/>
                    </a:lnTo>
                    <a:lnTo>
                      <a:pt x="0" y="5624"/>
                    </a:lnTo>
                    <a:lnTo>
                      <a:pt x="0" y="5655"/>
                    </a:lnTo>
                    <a:lnTo>
                      <a:pt x="0" y="5746"/>
                    </a:lnTo>
                    <a:lnTo>
                      <a:pt x="0" y="5776"/>
                    </a:lnTo>
                    <a:lnTo>
                      <a:pt x="0" y="5898"/>
                    </a:lnTo>
                    <a:lnTo>
                      <a:pt x="0" y="6080"/>
                    </a:lnTo>
                    <a:lnTo>
                      <a:pt x="122" y="5867"/>
                    </a:lnTo>
                    <a:lnTo>
                      <a:pt x="243" y="5715"/>
                    </a:lnTo>
                    <a:lnTo>
                      <a:pt x="334" y="5472"/>
                    </a:lnTo>
                    <a:lnTo>
                      <a:pt x="1824" y="2980"/>
                    </a:lnTo>
                    <a:lnTo>
                      <a:pt x="4742" y="2919"/>
                    </a:lnTo>
                    <a:lnTo>
                      <a:pt x="1702" y="2919"/>
                    </a:lnTo>
                    <a:lnTo>
                      <a:pt x="1672" y="2858"/>
                    </a:lnTo>
                    <a:lnTo>
                      <a:pt x="182" y="5411"/>
                    </a:lnTo>
                    <a:lnTo>
                      <a:pt x="182" y="30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0" name="Google Shape;16340;p22"/>
              <p:cNvSpPr/>
              <p:nvPr/>
            </p:nvSpPr>
            <p:spPr>
              <a:xfrm>
                <a:off x="-1828025" y="14215550"/>
                <a:ext cx="3825" cy="7625"/>
              </a:xfrm>
              <a:custGeom>
                <a:avLst/>
                <a:gdLst/>
                <a:ahLst/>
                <a:cxnLst/>
                <a:rect l="l" t="t" r="r" b="b"/>
                <a:pathLst>
                  <a:path w="153" h="305" extrusionOk="0">
                    <a:moveTo>
                      <a:pt x="0" y="0"/>
                    </a:moveTo>
                    <a:lnTo>
                      <a:pt x="0" y="183"/>
                    </a:lnTo>
                    <a:lnTo>
                      <a:pt x="152" y="304"/>
                    </a:lnTo>
                    <a:lnTo>
                      <a:pt x="152" y="304"/>
                    </a:lnTo>
                    <a:lnTo>
                      <a:pt x="122" y="213"/>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1" name="Google Shape;16341;p22"/>
              <p:cNvSpPr/>
              <p:nvPr/>
            </p:nvSpPr>
            <p:spPr>
              <a:xfrm>
                <a:off x="-1578025" y="14232250"/>
                <a:ext cx="25" cy="65375"/>
              </a:xfrm>
              <a:custGeom>
                <a:avLst/>
                <a:gdLst/>
                <a:ahLst/>
                <a:cxnLst/>
                <a:rect l="l" t="t" r="r" b="b"/>
                <a:pathLst>
                  <a:path w="1" h="2615" extrusionOk="0">
                    <a:moveTo>
                      <a:pt x="0" y="1"/>
                    </a:moveTo>
                    <a:lnTo>
                      <a:pt x="0" y="2615"/>
                    </a:lnTo>
                    <a:lnTo>
                      <a:pt x="0" y="26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2" name="Google Shape;16342;p22"/>
              <p:cNvSpPr/>
              <p:nvPr/>
            </p:nvSpPr>
            <p:spPr>
              <a:xfrm>
                <a:off x="-1692025" y="14297600"/>
                <a:ext cx="72975" cy="1550"/>
              </a:xfrm>
              <a:custGeom>
                <a:avLst/>
                <a:gdLst/>
                <a:ahLst/>
                <a:cxnLst/>
                <a:rect l="l" t="t" r="r" b="b"/>
                <a:pathLst>
                  <a:path w="2919" h="62" extrusionOk="0">
                    <a:moveTo>
                      <a:pt x="1" y="1"/>
                    </a:moveTo>
                    <a:lnTo>
                      <a:pt x="2919" y="6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3" name="Google Shape;16343;p22"/>
              <p:cNvSpPr/>
              <p:nvPr/>
            </p:nvSpPr>
            <p:spPr>
              <a:xfrm>
                <a:off x="-1615275" y="14296100"/>
                <a:ext cx="16000" cy="27375"/>
              </a:xfrm>
              <a:custGeom>
                <a:avLst/>
                <a:gdLst/>
                <a:ahLst/>
                <a:cxnLst/>
                <a:rect l="l" t="t" r="r" b="b"/>
                <a:pathLst>
                  <a:path w="640" h="1095" extrusionOk="0">
                    <a:moveTo>
                      <a:pt x="639" y="1094"/>
                    </a:moveTo>
                    <a:lnTo>
                      <a:pt x="639" y="1094"/>
                    </a:lnTo>
                    <a:lnTo>
                      <a:pt x="1" y="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4" name="Google Shape;16344;p22"/>
              <p:cNvSpPr/>
              <p:nvPr/>
            </p:nvSpPr>
            <p:spPr>
              <a:xfrm>
                <a:off x="-1692025" y="14293050"/>
                <a:ext cx="72975" cy="775"/>
              </a:xfrm>
              <a:custGeom>
                <a:avLst/>
                <a:gdLst/>
                <a:ahLst/>
                <a:cxnLst/>
                <a:rect l="l" t="t" r="r" b="b"/>
                <a:pathLst>
                  <a:path w="2919" h="31" extrusionOk="0">
                    <a:moveTo>
                      <a:pt x="1" y="31"/>
                    </a:moveTo>
                    <a:lnTo>
                      <a:pt x="2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5" name="Google Shape;16345;p22"/>
              <p:cNvSpPr/>
              <p:nvPr/>
            </p:nvSpPr>
            <p:spPr>
              <a:xfrm>
                <a:off x="-1831825" y="14217825"/>
                <a:ext cx="131475" cy="79800"/>
              </a:xfrm>
              <a:custGeom>
                <a:avLst/>
                <a:gdLst/>
                <a:ahLst/>
                <a:cxnLst/>
                <a:rect l="l" t="t" r="r" b="b"/>
                <a:pathLst>
                  <a:path w="5259" h="3192" extrusionOk="0">
                    <a:moveTo>
                      <a:pt x="0" y="0"/>
                    </a:moveTo>
                    <a:lnTo>
                      <a:pt x="122" y="213"/>
                    </a:lnTo>
                    <a:lnTo>
                      <a:pt x="152" y="244"/>
                    </a:lnTo>
                    <a:lnTo>
                      <a:pt x="152" y="274"/>
                    </a:lnTo>
                    <a:lnTo>
                      <a:pt x="334" y="578"/>
                    </a:lnTo>
                    <a:lnTo>
                      <a:pt x="1824" y="3131"/>
                    </a:lnTo>
                    <a:lnTo>
                      <a:pt x="1854" y="3192"/>
                    </a:lnTo>
                    <a:lnTo>
                      <a:pt x="4894" y="3192"/>
                    </a:lnTo>
                    <a:lnTo>
                      <a:pt x="5046" y="3131"/>
                    </a:lnTo>
                    <a:lnTo>
                      <a:pt x="4894" y="3040"/>
                    </a:lnTo>
                    <a:lnTo>
                      <a:pt x="1976" y="3010"/>
                    </a:lnTo>
                    <a:lnTo>
                      <a:pt x="486" y="517"/>
                    </a:lnTo>
                    <a:lnTo>
                      <a:pt x="4894" y="3040"/>
                    </a:lnTo>
                    <a:lnTo>
                      <a:pt x="5198" y="3040"/>
                    </a:lnTo>
                    <a:lnTo>
                      <a:pt x="5259" y="3010"/>
                    </a:lnTo>
                    <a:lnTo>
                      <a:pt x="5137" y="2979"/>
                    </a:lnTo>
                    <a:lnTo>
                      <a:pt x="4985" y="2888"/>
                    </a:lnTo>
                    <a:lnTo>
                      <a:pt x="578" y="365"/>
                    </a:lnTo>
                    <a:lnTo>
                      <a:pt x="426" y="244"/>
                    </a:lnTo>
                    <a:lnTo>
                      <a:pt x="304" y="213"/>
                    </a:lnTo>
                    <a:lnTo>
                      <a:pt x="152" y="9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6" name="Google Shape;16346;p22"/>
              <p:cNvSpPr/>
              <p:nvPr/>
            </p:nvSpPr>
            <p:spPr>
              <a:xfrm>
                <a:off x="-1701900" y="14294575"/>
                <a:ext cx="102625" cy="50925"/>
              </a:xfrm>
              <a:custGeom>
                <a:avLst/>
                <a:gdLst/>
                <a:ahLst/>
                <a:cxnLst/>
                <a:rect l="l" t="t" r="r" b="b"/>
                <a:pathLst>
                  <a:path w="4105" h="2037" extrusionOk="0">
                    <a:moveTo>
                      <a:pt x="3466" y="0"/>
                    </a:moveTo>
                    <a:lnTo>
                      <a:pt x="3405" y="122"/>
                    </a:lnTo>
                    <a:lnTo>
                      <a:pt x="3314" y="122"/>
                    </a:lnTo>
                    <a:lnTo>
                      <a:pt x="4013" y="1277"/>
                    </a:lnTo>
                    <a:cubicBezTo>
                      <a:pt x="4043" y="1247"/>
                      <a:pt x="4074" y="1155"/>
                      <a:pt x="4104" y="1125"/>
                    </a:cubicBezTo>
                    <a:lnTo>
                      <a:pt x="3466" y="0"/>
                    </a:lnTo>
                    <a:close/>
                    <a:moveTo>
                      <a:pt x="1" y="122"/>
                    </a:moveTo>
                    <a:lnTo>
                      <a:pt x="92" y="183"/>
                    </a:lnTo>
                    <a:lnTo>
                      <a:pt x="153" y="213"/>
                    </a:lnTo>
                    <a:lnTo>
                      <a:pt x="305" y="274"/>
                    </a:lnTo>
                    <a:lnTo>
                      <a:pt x="3314" y="2037"/>
                    </a:lnTo>
                    <a:cubicBezTo>
                      <a:pt x="3344" y="2006"/>
                      <a:pt x="3405" y="1946"/>
                      <a:pt x="3435" y="1885"/>
                    </a:cubicBezTo>
                    <a:lnTo>
                      <a:pt x="396" y="12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7" name="Google Shape;16347;p22"/>
              <p:cNvSpPr/>
              <p:nvPr/>
            </p:nvSpPr>
            <p:spPr>
              <a:xfrm>
                <a:off x="-1709500" y="14293800"/>
                <a:ext cx="7625" cy="2325"/>
              </a:xfrm>
              <a:custGeom>
                <a:avLst/>
                <a:gdLst/>
                <a:ahLst/>
                <a:cxnLst/>
                <a:rect l="l" t="t" r="r" b="b"/>
                <a:pathLst>
                  <a:path w="305" h="93" extrusionOk="0">
                    <a:moveTo>
                      <a:pt x="1" y="1"/>
                    </a:moveTo>
                    <a:lnTo>
                      <a:pt x="153" y="92"/>
                    </a:lnTo>
                    <a:lnTo>
                      <a:pt x="3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8" name="Google Shape;16348;p22"/>
              <p:cNvSpPr/>
              <p:nvPr/>
            </p:nvSpPr>
            <p:spPr>
              <a:xfrm>
                <a:off x="-1708725" y="14223900"/>
                <a:ext cx="129950" cy="72975"/>
              </a:xfrm>
              <a:custGeom>
                <a:avLst/>
                <a:gdLst/>
                <a:ahLst/>
                <a:cxnLst/>
                <a:rect l="l" t="t" r="r" b="b"/>
                <a:pathLst>
                  <a:path w="5198" h="2919" extrusionOk="0">
                    <a:moveTo>
                      <a:pt x="5046" y="274"/>
                    </a:moveTo>
                    <a:lnTo>
                      <a:pt x="3557" y="2797"/>
                    </a:lnTo>
                    <a:lnTo>
                      <a:pt x="669" y="2797"/>
                    </a:lnTo>
                    <a:lnTo>
                      <a:pt x="3405" y="1216"/>
                    </a:lnTo>
                    <a:lnTo>
                      <a:pt x="5046" y="274"/>
                    </a:lnTo>
                    <a:close/>
                    <a:moveTo>
                      <a:pt x="5167" y="1"/>
                    </a:moveTo>
                    <a:lnTo>
                      <a:pt x="5107" y="31"/>
                    </a:lnTo>
                    <a:lnTo>
                      <a:pt x="4955" y="122"/>
                    </a:lnTo>
                    <a:lnTo>
                      <a:pt x="547" y="2645"/>
                    </a:lnTo>
                    <a:lnTo>
                      <a:pt x="395" y="2736"/>
                    </a:lnTo>
                    <a:lnTo>
                      <a:pt x="335" y="2767"/>
                    </a:lnTo>
                    <a:lnTo>
                      <a:pt x="304" y="2767"/>
                    </a:lnTo>
                    <a:lnTo>
                      <a:pt x="152" y="2858"/>
                    </a:lnTo>
                    <a:lnTo>
                      <a:pt x="0" y="2919"/>
                    </a:lnTo>
                    <a:lnTo>
                      <a:pt x="3678" y="2919"/>
                    </a:lnTo>
                    <a:lnTo>
                      <a:pt x="3708" y="2858"/>
                    </a:lnTo>
                    <a:lnTo>
                      <a:pt x="5198" y="304"/>
                    </a:lnTo>
                    <a:lnTo>
                      <a:pt x="5198" y="122"/>
                    </a:lnTo>
                    <a:lnTo>
                      <a:pt x="5167" y="122"/>
                    </a:lnTo>
                    <a:lnTo>
                      <a:pt x="5198" y="31"/>
                    </a:lnTo>
                    <a:lnTo>
                      <a:pt x="51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9" name="Google Shape;16349;p22"/>
              <p:cNvSpPr/>
              <p:nvPr/>
            </p:nvSpPr>
            <p:spPr>
              <a:xfrm>
                <a:off x="-1494450" y="14076475"/>
                <a:ext cx="800" cy="800"/>
              </a:xfrm>
              <a:custGeom>
                <a:avLst/>
                <a:gdLst/>
                <a:ahLst/>
                <a:cxnLst/>
                <a:rect l="l" t="t" r="r" b="b"/>
                <a:pathLst>
                  <a:path w="32" h="32" extrusionOk="0">
                    <a:moveTo>
                      <a:pt x="31" y="1"/>
                    </a:moveTo>
                    <a:lnTo>
                      <a:pt x="1" y="31"/>
                    </a:lnTo>
                    <a:lnTo>
                      <a:pt x="31" y="31"/>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0" name="Google Shape;16350;p22"/>
              <p:cNvSpPr/>
              <p:nvPr/>
            </p:nvSpPr>
            <p:spPr>
              <a:xfrm>
                <a:off x="-1571200" y="14078750"/>
                <a:ext cx="77550" cy="4600"/>
              </a:xfrm>
              <a:custGeom>
                <a:avLst/>
                <a:gdLst/>
                <a:ahLst/>
                <a:cxnLst/>
                <a:rect l="l" t="t" r="r" b="b"/>
                <a:pathLst>
                  <a:path w="3102" h="184" extrusionOk="0">
                    <a:moveTo>
                      <a:pt x="153" y="1"/>
                    </a:moveTo>
                    <a:lnTo>
                      <a:pt x="1" y="62"/>
                    </a:lnTo>
                    <a:lnTo>
                      <a:pt x="153" y="153"/>
                    </a:lnTo>
                    <a:lnTo>
                      <a:pt x="3071" y="153"/>
                    </a:lnTo>
                    <a:lnTo>
                      <a:pt x="3071" y="183"/>
                    </a:lnTo>
                    <a:cubicBezTo>
                      <a:pt x="3071" y="92"/>
                      <a:pt x="3071" y="3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1" name="Google Shape;16351;p22"/>
              <p:cNvSpPr/>
              <p:nvPr/>
            </p:nvSpPr>
            <p:spPr>
              <a:xfrm>
                <a:off x="-1575000" y="14084850"/>
                <a:ext cx="40300" cy="67650"/>
              </a:xfrm>
              <a:custGeom>
                <a:avLst/>
                <a:gdLst/>
                <a:ahLst/>
                <a:cxnLst/>
                <a:rect l="l" t="t" r="r" b="b"/>
                <a:pathLst>
                  <a:path w="1612" h="2706" extrusionOk="0">
                    <a:moveTo>
                      <a:pt x="1" y="0"/>
                    </a:moveTo>
                    <a:lnTo>
                      <a:pt x="1" y="152"/>
                    </a:lnTo>
                    <a:lnTo>
                      <a:pt x="31" y="152"/>
                    </a:lnTo>
                    <a:lnTo>
                      <a:pt x="1521" y="2705"/>
                    </a:lnTo>
                    <a:lnTo>
                      <a:pt x="1551" y="2645"/>
                    </a:lnTo>
                    <a:lnTo>
                      <a:pt x="1612" y="2645"/>
                    </a:lnTo>
                    <a:lnTo>
                      <a:pt x="153" y="9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2" name="Google Shape;16352;p22"/>
              <p:cNvSpPr/>
              <p:nvPr/>
            </p:nvSpPr>
            <p:spPr>
              <a:xfrm>
                <a:off x="-1580300" y="14077250"/>
                <a:ext cx="3050" cy="3050"/>
              </a:xfrm>
              <a:custGeom>
                <a:avLst/>
                <a:gdLst/>
                <a:ahLst/>
                <a:cxnLst/>
                <a:rect l="l" t="t" r="r" b="b"/>
                <a:pathLst>
                  <a:path w="122" h="122" extrusionOk="0">
                    <a:moveTo>
                      <a:pt x="0" y="0"/>
                    </a:moveTo>
                    <a:lnTo>
                      <a:pt x="61" y="91"/>
                    </a:lnTo>
                    <a:lnTo>
                      <a:pt x="91" y="122"/>
                    </a:lnTo>
                    <a:lnTo>
                      <a:pt x="91" y="6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3" name="Google Shape;16353;p22"/>
              <p:cNvSpPr/>
              <p:nvPr/>
            </p:nvSpPr>
            <p:spPr>
              <a:xfrm>
                <a:off x="-1571200" y="14221625"/>
                <a:ext cx="38025" cy="5350"/>
              </a:xfrm>
              <a:custGeom>
                <a:avLst/>
                <a:gdLst/>
                <a:ahLst/>
                <a:cxnLst/>
                <a:rect l="l" t="t" r="r" b="b"/>
                <a:pathLst>
                  <a:path w="1521" h="214" extrusionOk="0">
                    <a:moveTo>
                      <a:pt x="153" y="0"/>
                    </a:moveTo>
                    <a:lnTo>
                      <a:pt x="1" y="92"/>
                    </a:lnTo>
                    <a:lnTo>
                      <a:pt x="153" y="213"/>
                    </a:lnTo>
                    <a:lnTo>
                      <a:pt x="1429" y="213"/>
                    </a:lnTo>
                    <a:cubicBezTo>
                      <a:pt x="1460" y="122"/>
                      <a:pt x="1460" y="92"/>
                      <a:pt x="1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4" name="Google Shape;16354;p22"/>
              <p:cNvSpPr/>
              <p:nvPr/>
            </p:nvSpPr>
            <p:spPr>
              <a:xfrm>
                <a:off x="-1580300" y="14223900"/>
                <a:ext cx="2300" cy="3075"/>
              </a:xfrm>
              <a:custGeom>
                <a:avLst/>
                <a:gdLst/>
                <a:ahLst/>
                <a:cxnLst/>
                <a:rect l="l" t="t" r="r" b="b"/>
                <a:pathLst>
                  <a:path w="92" h="123" extrusionOk="0">
                    <a:moveTo>
                      <a:pt x="61" y="1"/>
                    </a:moveTo>
                    <a:lnTo>
                      <a:pt x="0" y="122"/>
                    </a:lnTo>
                    <a:lnTo>
                      <a:pt x="91" y="122"/>
                    </a:lnTo>
                    <a:lnTo>
                      <a:pt x="91" y="61"/>
                    </a:lnTo>
                    <a:lnTo>
                      <a:pt x="91" y="31"/>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5" name="Google Shape;16355;p22"/>
              <p:cNvSpPr/>
              <p:nvPr/>
            </p:nvSpPr>
            <p:spPr>
              <a:xfrm>
                <a:off x="-1574225" y="14149425"/>
                <a:ext cx="66125" cy="70700"/>
              </a:xfrm>
              <a:custGeom>
                <a:avLst/>
                <a:gdLst/>
                <a:ahLst/>
                <a:cxnLst/>
                <a:rect l="l" t="t" r="r" b="b"/>
                <a:pathLst>
                  <a:path w="2645" h="2828" extrusionOk="0">
                    <a:moveTo>
                      <a:pt x="1520" y="1"/>
                    </a:moveTo>
                    <a:lnTo>
                      <a:pt x="1490" y="92"/>
                    </a:lnTo>
                    <a:lnTo>
                      <a:pt x="0" y="2645"/>
                    </a:lnTo>
                    <a:lnTo>
                      <a:pt x="0" y="2736"/>
                    </a:lnTo>
                    <a:lnTo>
                      <a:pt x="0" y="2828"/>
                    </a:lnTo>
                    <a:lnTo>
                      <a:pt x="152" y="2736"/>
                    </a:lnTo>
                    <a:lnTo>
                      <a:pt x="1642" y="214"/>
                    </a:lnTo>
                    <a:lnTo>
                      <a:pt x="2614" y="214"/>
                    </a:lnTo>
                    <a:cubicBezTo>
                      <a:pt x="2614" y="122"/>
                      <a:pt x="2645" y="92"/>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6" name="Google Shape;16356;p22"/>
              <p:cNvSpPr/>
              <p:nvPr/>
            </p:nvSpPr>
            <p:spPr>
              <a:xfrm>
                <a:off x="-1578800" y="14030125"/>
                <a:ext cx="85900" cy="191525"/>
              </a:xfrm>
              <a:custGeom>
                <a:avLst/>
                <a:gdLst/>
                <a:ahLst/>
                <a:cxnLst/>
                <a:rect l="l" t="t" r="r" b="b"/>
                <a:pathLst>
                  <a:path w="3436" h="7661" extrusionOk="0">
                    <a:moveTo>
                      <a:pt x="3436" y="1"/>
                    </a:moveTo>
                    <a:lnTo>
                      <a:pt x="183" y="1855"/>
                    </a:lnTo>
                    <a:lnTo>
                      <a:pt x="92" y="1885"/>
                    </a:lnTo>
                    <a:lnTo>
                      <a:pt x="62" y="1885"/>
                    </a:lnTo>
                    <a:lnTo>
                      <a:pt x="1" y="1946"/>
                    </a:lnTo>
                    <a:lnTo>
                      <a:pt x="1" y="1976"/>
                    </a:lnTo>
                    <a:lnTo>
                      <a:pt x="1" y="2007"/>
                    </a:lnTo>
                    <a:lnTo>
                      <a:pt x="1" y="2037"/>
                    </a:lnTo>
                    <a:lnTo>
                      <a:pt x="1" y="2159"/>
                    </a:lnTo>
                    <a:lnTo>
                      <a:pt x="1" y="2341"/>
                    </a:lnTo>
                    <a:lnTo>
                      <a:pt x="1" y="7448"/>
                    </a:lnTo>
                    <a:lnTo>
                      <a:pt x="122" y="7660"/>
                    </a:lnTo>
                    <a:lnTo>
                      <a:pt x="183" y="7630"/>
                    </a:lnTo>
                    <a:lnTo>
                      <a:pt x="183" y="7539"/>
                    </a:lnTo>
                    <a:lnTo>
                      <a:pt x="183" y="7448"/>
                    </a:lnTo>
                    <a:lnTo>
                      <a:pt x="183" y="2341"/>
                    </a:lnTo>
                    <a:lnTo>
                      <a:pt x="183" y="2159"/>
                    </a:lnTo>
                    <a:lnTo>
                      <a:pt x="31" y="2068"/>
                    </a:lnTo>
                    <a:lnTo>
                      <a:pt x="92" y="1916"/>
                    </a:lnTo>
                    <a:lnTo>
                      <a:pt x="244" y="2007"/>
                    </a:lnTo>
                    <a:lnTo>
                      <a:pt x="396" y="1916"/>
                    </a:lnTo>
                    <a:lnTo>
                      <a:pt x="3436" y="183"/>
                    </a:lnTo>
                    <a:lnTo>
                      <a:pt x="34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7" name="Google Shape;16357;p22"/>
              <p:cNvSpPr/>
              <p:nvPr/>
            </p:nvSpPr>
            <p:spPr>
              <a:xfrm>
                <a:off x="-1577275" y="14078750"/>
                <a:ext cx="78300" cy="47150"/>
              </a:xfrm>
              <a:custGeom>
                <a:avLst/>
                <a:gdLst/>
                <a:ahLst/>
                <a:cxnLst/>
                <a:rect l="l" t="t" r="r" b="b"/>
                <a:pathLst>
                  <a:path w="3132" h="1886" extrusionOk="0">
                    <a:moveTo>
                      <a:pt x="92" y="1"/>
                    </a:moveTo>
                    <a:lnTo>
                      <a:pt x="1" y="153"/>
                    </a:lnTo>
                    <a:lnTo>
                      <a:pt x="153" y="214"/>
                    </a:lnTo>
                    <a:lnTo>
                      <a:pt x="305" y="305"/>
                    </a:lnTo>
                    <a:lnTo>
                      <a:pt x="3101" y="1886"/>
                    </a:lnTo>
                    <a:cubicBezTo>
                      <a:pt x="3101" y="1825"/>
                      <a:pt x="3131" y="1764"/>
                      <a:pt x="3131" y="1703"/>
                    </a:cubicBezTo>
                    <a:lnTo>
                      <a:pt x="426" y="153"/>
                    </a:lnTo>
                    <a:lnTo>
                      <a:pt x="274" y="62"/>
                    </a:lnTo>
                    <a:lnTo>
                      <a:pt x="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8" name="Google Shape;16358;p22"/>
              <p:cNvSpPr/>
              <p:nvPr/>
            </p:nvSpPr>
            <p:spPr>
              <a:xfrm>
                <a:off x="-1576500" y="14188175"/>
                <a:ext cx="56250" cy="35750"/>
              </a:xfrm>
              <a:custGeom>
                <a:avLst/>
                <a:gdLst/>
                <a:ahLst/>
                <a:cxnLst/>
                <a:rect l="l" t="t" r="r" b="b"/>
                <a:pathLst>
                  <a:path w="2250" h="1430" extrusionOk="0">
                    <a:moveTo>
                      <a:pt x="2249" y="1"/>
                    </a:moveTo>
                    <a:lnTo>
                      <a:pt x="213" y="1186"/>
                    </a:lnTo>
                    <a:lnTo>
                      <a:pt x="91" y="1278"/>
                    </a:lnTo>
                    <a:lnTo>
                      <a:pt x="0" y="1308"/>
                    </a:lnTo>
                    <a:lnTo>
                      <a:pt x="61" y="1338"/>
                    </a:lnTo>
                    <a:lnTo>
                      <a:pt x="152" y="1430"/>
                    </a:lnTo>
                    <a:lnTo>
                      <a:pt x="304" y="1338"/>
                    </a:lnTo>
                    <a:lnTo>
                      <a:pt x="2158" y="275"/>
                    </a:lnTo>
                    <a:cubicBezTo>
                      <a:pt x="2189" y="214"/>
                      <a:pt x="2219" y="92"/>
                      <a:pt x="2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9" name="Google Shape;16359;p22"/>
              <p:cNvSpPr/>
              <p:nvPr/>
            </p:nvSpPr>
            <p:spPr>
              <a:xfrm>
                <a:off x="-1578025" y="14224650"/>
                <a:ext cx="4575" cy="72975"/>
              </a:xfrm>
              <a:custGeom>
                <a:avLst/>
                <a:gdLst/>
                <a:ahLst/>
                <a:cxnLst/>
                <a:rect l="l" t="t" r="r" b="b"/>
                <a:pathLst>
                  <a:path w="183" h="2919" extrusionOk="0">
                    <a:moveTo>
                      <a:pt x="0" y="1"/>
                    </a:moveTo>
                    <a:lnTo>
                      <a:pt x="0" y="92"/>
                    </a:lnTo>
                    <a:lnTo>
                      <a:pt x="0" y="305"/>
                    </a:lnTo>
                    <a:lnTo>
                      <a:pt x="0" y="2919"/>
                    </a:lnTo>
                    <a:cubicBezTo>
                      <a:pt x="61" y="2858"/>
                      <a:pt x="122" y="2767"/>
                      <a:pt x="183" y="2676"/>
                    </a:cubicBezTo>
                    <a:lnTo>
                      <a:pt x="183" y="30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0" name="Google Shape;16360;p22"/>
              <p:cNvSpPr/>
              <p:nvPr/>
            </p:nvSpPr>
            <p:spPr>
              <a:xfrm>
                <a:off x="-1578025" y="14215550"/>
                <a:ext cx="3825" cy="7625"/>
              </a:xfrm>
              <a:custGeom>
                <a:avLst/>
                <a:gdLst/>
                <a:ahLst/>
                <a:cxnLst/>
                <a:rect l="l" t="t" r="r" b="b"/>
                <a:pathLst>
                  <a:path w="153" h="305" extrusionOk="0">
                    <a:moveTo>
                      <a:pt x="0" y="0"/>
                    </a:moveTo>
                    <a:lnTo>
                      <a:pt x="0" y="183"/>
                    </a:lnTo>
                    <a:lnTo>
                      <a:pt x="152" y="304"/>
                    </a:lnTo>
                    <a:lnTo>
                      <a:pt x="152" y="304"/>
                    </a:lnTo>
                    <a:lnTo>
                      <a:pt x="122" y="213"/>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1" name="Google Shape;16361;p22"/>
              <p:cNvSpPr/>
              <p:nvPr/>
            </p:nvSpPr>
            <p:spPr>
              <a:xfrm>
                <a:off x="-1581825" y="14219350"/>
                <a:ext cx="39525" cy="46375"/>
              </a:xfrm>
              <a:custGeom>
                <a:avLst/>
                <a:gdLst/>
                <a:ahLst/>
                <a:cxnLst/>
                <a:rect l="l" t="t" r="r" b="b"/>
                <a:pathLst>
                  <a:path w="1581" h="1855" extrusionOk="0">
                    <a:moveTo>
                      <a:pt x="0" y="0"/>
                    </a:moveTo>
                    <a:lnTo>
                      <a:pt x="122" y="213"/>
                    </a:lnTo>
                    <a:lnTo>
                      <a:pt x="152" y="243"/>
                    </a:lnTo>
                    <a:lnTo>
                      <a:pt x="152" y="274"/>
                    </a:lnTo>
                    <a:lnTo>
                      <a:pt x="335" y="578"/>
                    </a:lnTo>
                    <a:lnTo>
                      <a:pt x="1064" y="1854"/>
                    </a:lnTo>
                    <a:cubicBezTo>
                      <a:pt x="1095" y="1763"/>
                      <a:pt x="1125" y="1733"/>
                      <a:pt x="1186" y="1642"/>
                    </a:cubicBezTo>
                    <a:lnTo>
                      <a:pt x="487" y="486"/>
                    </a:lnTo>
                    <a:lnTo>
                      <a:pt x="1520" y="1034"/>
                    </a:lnTo>
                    <a:cubicBezTo>
                      <a:pt x="1550" y="1003"/>
                      <a:pt x="1550" y="942"/>
                      <a:pt x="1581" y="882"/>
                    </a:cubicBezTo>
                    <a:lnTo>
                      <a:pt x="608" y="335"/>
                    </a:lnTo>
                    <a:lnTo>
                      <a:pt x="456" y="243"/>
                    </a:lnTo>
                    <a:lnTo>
                      <a:pt x="304" y="152"/>
                    </a:lnTo>
                    <a:lnTo>
                      <a:pt x="152" y="6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62" name="Google Shape;16362;p22"/>
            <p:cNvSpPr/>
            <p:nvPr/>
          </p:nvSpPr>
          <p:spPr>
            <a:xfrm rot="10800000" flipH="1">
              <a:off x="6901951" y="2569965"/>
              <a:ext cx="314507" cy="314507"/>
            </a:xfrm>
            <a:custGeom>
              <a:avLst/>
              <a:gdLst/>
              <a:ahLst/>
              <a:cxnLst/>
              <a:rect l="l" t="t" r="r" b="b"/>
              <a:pathLst>
                <a:path w="41795" h="41795" extrusionOk="0">
                  <a:moveTo>
                    <a:pt x="20882" y="1"/>
                  </a:moveTo>
                  <a:cubicBezTo>
                    <a:pt x="9363" y="1"/>
                    <a:pt x="1" y="9362"/>
                    <a:pt x="1" y="20882"/>
                  </a:cubicBezTo>
                  <a:cubicBezTo>
                    <a:pt x="1" y="32433"/>
                    <a:pt x="9363" y="41795"/>
                    <a:pt x="20882" y="41795"/>
                  </a:cubicBezTo>
                  <a:cubicBezTo>
                    <a:pt x="32433" y="41795"/>
                    <a:pt x="41795" y="32433"/>
                    <a:pt x="41795" y="20882"/>
                  </a:cubicBezTo>
                  <a:cubicBezTo>
                    <a:pt x="41795" y="9362"/>
                    <a:pt x="32433" y="1"/>
                    <a:pt x="20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3" name="Google Shape;16363;p22"/>
            <p:cNvSpPr/>
            <p:nvPr/>
          </p:nvSpPr>
          <p:spPr>
            <a:xfrm>
              <a:off x="5022737" y="173946"/>
              <a:ext cx="1075941" cy="1077100"/>
            </a:xfrm>
            <a:custGeom>
              <a:avLst/>
              <a:gdLst/>
              <a:ahLst/>
              <a:cxnLst/>
              <a:rect l="l" t="t" r="r" b="b"/>
              <a:pathLst>
                <a:path w="25108" h="25138" extrusionOk="0">
                  <a:moveTo>
                    <a:pt x="20396" y="13040"/>
                  </a:moveTo>
                  <a:cubicBezTo>
                    <a:pt x="19545" y="12827"/>
                    <a:pt x="18572" y="12676"/>
                    <a:pt x="17630" y="12584"/>
                  </a:cubicBezTo>
                  <a:cubicBezTo>
                    <a:pt x="18542" y="12524"/>
                    <a:pt x="19545" y="12372"/>
                    <a:pt x="20396" y="12128"/>
                  </a:cubicBezTo>
                  <a:cubicBezTo>
                    <a:pt x="23830" y="11217"/>
                    <a:pt x="25107" y="10122"/>
                    <a:pt x="24894" y="9302"/>
                  </a:cubicBezTo>
                  <a:cubicBezTo>
                    <a:pt x="24651" y="8451"/>
                    <a:pt x="22979" y="8147"/>
                    <a:pt x="19575" y="9058"/>
                  </a:cubicBezTo>
                  <a:cubicBezTo>
                    <a:pt x="18694" y="9302"/>
                    <a:pt x="17782" y="9636"/>
                    <a:pt x="16961" y="10061"/>
                  </a:cubicBezTo>
                  <a:cubicBezTo>
                    <a:pt x="17721" y="9514"/>
                    <a:pt x="18481" y="8906"/>
                    <a:pt x="19119" y="8268"/>
                  </a:cubicBezTo>
                  <a:cubicBezTo>
                    <a:pt x="21612" y="5745"/>
                    <a:pt x="22189" y="4165"/>
                    <a:pt x="21581" y="3557"/>
                  </a:cubicBezTo>
                  <a:cubicBezTo>
                    <a:pt x="20973" y="2949"/>
                    <a:pt x="19393" y="3466"/>
                    <a:pt x="16870" y="6019"/>
                  </a:cubicBezTo>
                  <a:cubicBezTo>
                    <a:pt x="16262" y="6627"/>
                    <a:pt x="15684" y="7326"/>
                    <a:pt x="15198" y="8025"/>
                  </a:cubicBezTo>
                  <a:cubicBezTo>
                    <a:pt x="15593" y="7235"/>
                    <a:pt x="15897" y="6384"/>
                    <a:pt x="16110" y="5563"/>
                  </a:cubicBezTo>
                  <a:cubicBezTo>
                    <a:pt x="17022" y="2128"/>
                    <a:pt x="16718" y="456"/>
                    <a:pt x="15897" y="244"/>
                  </a:cubicBezTo>
                  <a:cubicBezTo>
                    <a:pt x="15016" y="31"/>
                    <a:pt x="13952" y="1308"/>
                    <a:pt x="13040" y="4712"/>
                  </a:cubicBezTo>
                  <a:cubicBezTo>
                    <a:pt x="12797" y="5593"/>
                    <a:pt x="12645" y="6536"/>
                    <a:pt x="12584" y="7508"/>
                  </a:cubicBezTo>
                  <a:cubicBezTo>
                    <a:pt x="12493" y="6596"/>
                    <a:pt x="12341" y="5593"/>
                    <a:pt x="12128" y="4712"/>
                  </a:cubicBezTo>
                  <a:cubicBezTo>
                    <a:pt x="11216" y="1308"/>
                    <a:pt x="10122" y="1"/>
                    <a:pt x="9271" y="244"/>
                  </a:cubicBezTo>
                  <a:cubicBezTo>
                    <a:pt x="8450" y="456"/>
                    <a:pt x="8146" y="2128"/>
                    <a:pt x="9058" y="5563"/>
                  </a:cubicBezTo>
                  <a:cubicBezTo>
                    <a:pt x="9271" y="6444"/>
                    <a:pt x="9605" y="7356"/>
                    <a:pt x="10031" y="8177"/>
                  </a:cubicBezTo>
                  <a:cubicBezTo>
                    <a:pt x="9514" y="7417"/>
                    <a:pt x="8906" y="6657"/>
                    <a:pt x="8237" y="6019"/>
                  </a:cubicBezTo>
                  <a:cubicBezTo>
                    <a:pt x="5745" y="3526"/>
                    <a:pt x="4134" y="2949"/>
                    <a:pt x="3526" y="3557"/>
                  </a:cubicBezTo>
                  <a:cubicBezTo>
                    <a:pt x="2918" y="4165"/>
                    <a:pt x="3465" y="5745"/>
                    <a:pt x="6019" y="8268"/>
                  </a:cubicBezTo>
                  <a:cubicBezTo>
                    <a:pt x="6626" y="8876"/>
                    <a:pt x="7295" y="9423"/>
                    <a:pt x="8025" y="9940"/>
                  </a:cubicBezTo>
                  <a:cubicBezTo>
                    <a:pt x="7234" y="9545"/>
                    <a:pt x="6383" y="9241"/>
                    <a:pt x="5563" y="9028"/>
                  </a:cubicBezTo>
                  <a:cubicBezTo>
                    <a:pt x="2128" y="8116"/>
                    <a:pt x="456" y="8420"/>
                    <a:pt x="243" y="9241"/>
                  </a:cubicBezTo>
                  <a:cubicBezTo>
                    <a:pt x="0" y="10122"/>
                    <a:pt x="1307" y="11186"/>
                    <a:pt x="4712" y="12098"/>
                  </a:cubicBezTo>
                  <a:cubicBezTo>
                    <a:pt x="5593" y="12311"/>
                    <a:pt x="6535" y="12463"/>
                    <a:pt x="7478" y="12554"/>
                  </a:cubicBezTo>
                  <a:cubicBezTo>
                    <a:pt x="6566" y="12645"/>
                    <a:pt x="5593" y="12767"/>
                    <a:pt x="4712" y="13010"/>
                  </a:cubicBezTo>
                  <a:cubicBezTo>
                    <a:pt x="1307" y="13922"/>
                    <a:pt x="0" y="15016"/>
                    <a:pt x="243" y="15867"/>
                  </a:cubicBezTo>
                  <a:cubicBezTo>
                    <a:pt x="456" y="16688"/>
                    <a:pt x="2128" y="16992"/>
                    <a:pt x="5563" y="16080"/>
                  </a:cubicBezTo>
                  <a:cubicBezTo>
                    <a:pt x="6414" y="15867"/>
                    <a:pt x="7326" y="15502"/>
                    <a:pt x="8177" y="15107"/>
                  </a:cubicBezTo>
                  <a:cubicBezTo>
                    <a:pt x="7417" y="15624"/>
                    <a:pt x="6657" y="16232"/>
                    <a:pt x="6019" y="16900"/>
                  </a:cubicBezTo>
                  <a:cubicBezTo>
                    <a:pt x="3496" y="19393"/>
                    <a:pt x="2918" y="21004"/>
                    <a:pt x="3526" y="21612"/>
                  </a:cubicBezTo>
                  <a:cubicBezTo>
                    <a:pt x="4134" y="22220"/>
                    <a:pt x="5745" y="21673"/>
                    <a:pt x="8237" y="19119"/>
                  </a:cubicBezTo>
                  <a:cubicBezTo>
                    <a:pt x="8845" y="18511"/>
                    <a:pt x="9423" y="17843"/>
                    <a:pt x="9970" y="17113"/>
                  </a:cubicBezTo>
                  <a:cubicBezTo>
                    <a:pt x="9575" y="17904"/>
                    <a:pt x="9271" y="18755"/>
                    <a:pt x="9058" y="19575"/>
                  </a:cubicBezTo>
                  <a:cubicBezTo>
                    <a:pt x="8146" y="23010"/>
                    <a:pt x="8450" y="24682"/>
                    <a:pt x="9271" y="24895"/>
                  </a:cubicBezTo>
                  <a:cubicBezTo>
                    <a:pt x="10122" y="25138"/>
                    <a:pt x="11216" y="23831"/>
                    <a:pt x="12128" y="20426"/>
                  </a:cubicBezTo>
                  <a:cubicBezTo>
                    <a:pt x="12341" y="19545"/>
                    <a:pt x="12493" y="18603"/>
                    <a:pt x="12584" y="17660"/>
                  </a:cubicBezTo>
                  <a:cubicBezTo>
                    <a:pt x="12645" y="18572"/>
                    <a:pt x="12797" y="19545"/>
                    <a:pt x="13040" y="20426"/>
                  </a:cubicBezTo>
                  <a:cubicBezTo>
                    <a:pt x="13952" y="23831"/>
                    <a:pt x="15046" y="25138"/>
                    <a:pt x="15897" y="24895"/>
                  </a:cubicBezTo>
                  <a:cubicBezTo>
                    <a:pt x="16718" y="24682"/>
                    <a:pt x="17022" y="23010"/>
                    <a:pt x="16110" y="19575"/>
                  </a:cubicBezTo>
                  <a:cubicBezTo>
                    <a:pt x="15897" y="18724"/>
                    <a:pt x="15532" y="17812"/>
                    <a:pt x="15137" y="16961"/>
                  </a:cubicBezTo>
                  <a:cubicBezTo>
                    <a:pt x="15654" y="17721"/>
                    <a:pt x="16262" y="18481"/>
                    <a:pt x="16900" y="19119"/>
                  </a:cubicBezTo>
                  <a:cubicBezTo>
                    <a:pt x="19423" y="21642"/>
                    <a:pt x="21004" y="22220"/>
                    <a:pt x="21612" y="21612"/>
                  </a:cubicBezTo>
                  <a:cubicBezTo>
                    <a:pt x="22219" y="21004"/>
                    <a:pt x="21703" y="19393"/>
                    <a:pt x="19149" y="16900"/>
                  </a:cubicBezTo>
                  <a:cubicBezTo>
                    <a:pt x="18542" y="16293"/>
                    <a:pt x="17873" y="15715"/>
                    <a:pt x="17143" y="15168"/>
                  </a:cubicBezTo>
                  <a:cubicBezTo>
                    <a:pt x="17934" y="15563"/>
                    <a:pt x="18785" y="15867"/>
                    <a:pt x="19605" y="16080"/>
                  </a:cubicBezTo>
                  <a:cubicBezTo>
                    <a:pt x="23040" y="16992"/>
                    <a:pt x="24712" y="16688"/>
                    <a:pt x="24925" y="15867"/>
                  </a:cubicBezTo>
                  <a:cubicBezTo>
                    <a:pt x="25107" y="15077"/>
                    <a:pt x="23830" y="13952"/>
                    <a:pt x="20396" y="1304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4" name="Google Shape;16364;p22"/>
            <p:cNvSpPr/>
            <p:nvPr/>
          </p:nvSpPr>
          <p:spPr>
            <a:xfrm>
              <a:off x="5936935" y="2569964"/>
              <a:ext cx="685790" cy="599292"/>
            </a:xfrm>
            <a:custGeom>
              <a:avLst/>
              <a:gdLst/>
              <a:ahLst/>
              <a:cxnLst/>
              <a:rect l="l" t="t" r="r" b="b"/>
              <a:pathLst>
                <a:path w="20154" h="17612" extrusionOk="0">
                  <a:moveTo>
                    <a:pt x="5169" y="0"/>
                  </a:moveTo>
                  <a:cubicBezTo>
                    <a:pt x="5112" y="0"/>
                    <a:pt x="5061" y="12"/>
                    <a:pt x="5016" y="37"/>
                  </a:cubicBezTo>
                  <a:cubicBezTo>
                    <a:pt x="4469" y="341"/>
                    <a:pt x="5107" y="2499"/>
                    <a:pt x="6475" y="4840"/>
                  </a:cubicBezTo>
                  <a:cubicBezTo>
                    <a:pt x="7296" y="6299"/>
                    <a:pt x="8208" y="7484"/>
                    <a:pt x="8937" y="8122"/>
                  </a:cubicBezTo>
                  <a:cubicBezTo>
                    <a:pt x="8056" y="7818"/>
                    <a:pt x="6597" y="7636"/>
                    <a:pt x="4925" y="7636"/>
                  </a:cubicBezTo>
                  <a:cubicBezTo>
                    <a:pt x="2220" y="7636"/>
                    <a:pt x="1" y="8153"/>
                    <a:pt x="1" y="8791"/>
                  </a:cubicBezTo>
                  <a:cubicBezTo>
                    <a:pt x="1" y="9460"/>
                    <a:pt x="2220" y="9976"/>
                    <a:pt x="4925" y="9976"/>
                  </a:cubicBezTo>
                  <a:cubicBezTo>
                    <a:pt x="6597" y="9976"/>
                    <a:pt x="8056" y="9794"/>
                    <a:pt x="8937" y="9490"/>
                  </a:cubicBezTo>
                  <a:lnTo>
                    <a:pt x="8937" y="9490"/>
                  </a:lnTo>
                  <a:cubicBezTo>
                    <a:pt x="8208" y="10098"/>
                    <a:pt x="7296" y="11283"/>
                    <a:pt x="6475" y="12742"/>
                  </a:cubicBezTo>
                  <a:cubicBezTo>
                    <a:pt x="5107" y="15113"/>
                    <a:pt x="4469" y="17271"/>
                    <a:pt x="5016" y="17575"/>
                  </a:cubicBezTo>
                  <a:cubicBezTo>
                    <a:pt x="5062" y="17600"/>
                    <a:pt x="5115" y="17612"/>
                    <a:pt x="5173" y="17612"/>
                  </a:cubicBezTo>
                  <a:cubicBezTo>
                    <a:pt x="5836" y="17612"/>
                    <a:pt x="7223" y="16050"/>
                    <a:pt x="8481" y="13897"/>
                  </a:cubicBezTo>
                  <a:cubicBezTo>
                    <a:pt x="9332" y="12438"/>
                    <a:pt x="9879" y="11040"/>
                    <a:pt x="10092" y="10128"/>
                  </a:cubicBezTo>
                  <a:cubicBezTo>
                    <a:pt x="10275" y="11040"/>
                    <a:pt x="10852" y="12438"/>
                    <a:pt x="11673" y="13897"/>
                  </a:cubicBezTo>
                  <a:cubicBezTo>
                    <a:pt x="12931" y="16050"/>
                    <a:pt x="14343" y="17612"/>
                    <a:pt x="14988" y="17612"/>
                  </a:cubicBezTo>
                  <a:cubicBezTo>
                    <a:pt x="15044" y="17612"/>
                    <a:pt x="15094" y="17600"/>
                    <a:pt x="15138" y="17575"/>
                  </a:cubicBezTo>
                  <a:cubicBezTo>
                    <a:pt x="15715" y="17271"/>
                    <a:pt x="15047" y="15113"/>
                    <a:pt x="13679" y="12742"/>
                  </a:cubicBezTo>
                  <a:cubicBezTo>
                    <a:pt x="12858" y="11314"/>
                    <a:pt x="11946" y="10128"/>
                    <a:pt x="11217" y="9490"/>
                  </a:cubicBezTo>
                  <a:lnTo>
                    <a:pt x="11217" y="9490"/>
                  </a:lnTo>
                  <a:cubicBezTo>
                    <a:pt x="12098" y="9794"/>
                    <a:pt x="13588" y="9976"/>
                    <a:pt x="15259" y="9976"/>
                  </a:cubicBezTo>
                  <a:cubicBezTo>
                    <a:pt x="17995" y="9946"/>
                    <a:pt x="20153" y="9399"/>
                    <a:pt x="20153" y="8791"/>
                  </a:cubicBezTo>
                  <a:cubicBezTo>
                    <a:pt x="20153" y="8153"/>
                    <a:pt x="17934" y="7636"/>
                    <a:pt x="15229" y="7636"/>
                  </a:cubicBezTo>
                  <a:cubicBezTo>
                    <a:pt x="13557" y="7636"/>
                    <a:pt x="12098" y="7818"/>
                    <a:pt x="11217" y="8122"/>
                  </a:cubicBezTo>
                  <a:cubicBezTo>
                    <a:pt x="11946" y="7514"/>
                    <a:pt x="12858" y="6329"/>
                    <a:pt x="13679" y="4840"/>
                  </a:cubicBezTo>
                  <a:cubicBezTo>
                    <a:pt x="15047" y="2499"/>
                    <a:pt x="15685" y="341"/>
                    <a:pt x="15138" y="37"/>
                  </a:cubicBezTo>
                  <a:cubicBezTo>
                    <a:pt x="15091" y="12"/>
                    <a:pt x="15038" y="0"/>
                    <a:pt x="14979" y="0"/>
                  </a:cubicBezTo>
                  <a:cubicBezTo>
                    <a:pt x="14314" y="0"/>
                    <a:pt x="12929" y="1537"/>
                    <a:pt x="11673" y="3715"/>
                  </a:cubicBezTo>
                  <a:cubicBezTo>
                    <a:pt x="10822" y="5144"/>
                    <a:pt x="10275" y="6572"/>
                    <a:pt x="10062" y="7484"/>
                  </a:cubicBezTo>
                  <a:cubicBezTo>
                    <a:pt x="9879" y="6572"/>
                    <a:pt x="9302" y="5144"/>
                    <a:pt x="8481" y="3715"/>
                  </a:cubicBezTo>
                  <a:cubicBezTo>
                    <a:pt x="7225" y="1537"/>
                    <a:pt x="5814" y="0"/>
                    <a:pt x="51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5" name="Google Shape;16365;p22"/>
            <p:cNvSpPr/>
            <p:nvPr/>
          </p:nvSpPr>
          <p:spPr>
            <a:xfrm rot="10800000" flipH="1">
              <a:off x="6163251" y="1265115"/>
              <a:ext cx="314507" cy="314507"/>
            </a:xfrm>
            <a:custGeom>
              <a:avLst/>
              <a:gdLst/>
              <a:ahLst/>
              <a:cxnLst/>
              <a:rect l="l" t="t" r="r" b="b"/>
              <a:pathLst>
                <a:path w="41795" h="41795" extrusionOk="0">
                  <a:moveTo>
                    <a:pt x="20882" y="1"/>
                  </a:moveTo>
                  <a:cubicBezTo>
                    <a:pt x="9363" y="1"/>
                    <a:pt x="1" y="9362"/>
                    <a:pt x="1" y="20882"/>
                  </a:cubicBezTo>
                  <a:cubicBezTo>
                    <a:pt x="1" y="32433"/>
                    <a:pt x="9363" y="41795"/>
                    <a:pt x="20882" y="41795"/>
                  </a:cubicBezTo>
                  <a:cubicBezTo>
                    <a:pt x="32433" y="41795"/>
                    <a:pt x="41795" y="32433"/>
                    <a:pt x="41795" y="20882"/>
                  </a:cubicBezTo>
                  <a:cubicBezTo>
                    <a:pt x="41795" y="9362"/>
                    <a:pt x="32433" y="1"/>
                    <a:pt x="20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6" name="Google Shape;16366;p22"/>
            <p:cNvSpPr/>
            <p:nvPr/>
          </p:nvSpPr>
          <p:spPr>
            <a:xfrm rot="10800000" flipH="1">
              <a:off x="8591576" y="1721240"/>
              <a:ext cx="314507" cy="314507"/>
            </a:xfrm>
            <a:custGeom>
              <a:avLst/>
              <a:gdLst/>
              <a:ahLst/>
              <a:cxnLst/>
              <a:rect l="l" t="t" r="r" b="b"/>
              <a:pathLst>
                <a:path w="41795" h="41795" extrusionOk="0">
                  <a:moveTo>
                    <a:pt x="20882" y="1"/>
                  </a:moveTo>
                  <a:cubicBezTo>
                    <a:pt x="9363" y="1"/>
                    <a:pt x="1" y="9362"/>
                    <a:pt x="1" y="20882"/>
                  </a:cubicBezTo>
                  <a:cubicBezTo>
                    <a:pt x="1" y="32433"/>
                    <a:pt x="9363" y="41795"/>
                    <a:pt x="20882" y="41795"/>
                  </a:cubicBezTo>
                  <a:cubicBezTo>
                    <a:pt x="32433" y="41795"/>
                    <a:pt x="41795" y="32433"/>
                    <a:pt x="41795" y="20882"/>
                  </a:cubicBezTo>
                  <a:cubicBezTo>
                    <a:pt x="41795" y="9362"/>
                    <a:pt x="32433" y="1"/>
                    <a:pt x="20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18">
    <p:spTree>
      <p:nvGrpSpPr>
        <p:cNvPr id="1" name="Shape 16367"/>
        <p:cNvGrpSpPr/>
        <p:nvPr/>
      </p:nvGrpSpPr>
      <p:grpSpPr>
        <a:xfrm>
          <a:off x="0" y="0"/>
          <a:ext cx="0" cy="0"/>
          <a:chOff x="0" y="0"/>
          <a:chExt cx="0" cy="0"/>
        </a:xfrm>
      </p:grpSpPr>
      <p:sp>
        <p:nvSpPr>
          <p:cNvPr id="16368" name="Google Shape;16368;p23"/>
          <p:cNvSpPr/>
          <p:nvPr/>
        </p:nvSpPr>
        <p:spPr>
          <a:xfrm>
            <a:off x="4258738" y="55315"/>
            <a:ext cx="1021080" cy="1022174"/>
          </a:xfrm>
          <a:custGeom>
            <a:avLst/>
            <a:gdLst/>
            <a:ahLst/>
            <a:cxnLst/>
            <a:rect l="l" t="t" r="r" b="b"/>
            <a:pathLst>
              <a:path w="25108" h="25138" extrusionOk="0">
                <a:moveTo>
                  <a:pt x="20396" y="13040"/>
                </a:moveTo>
                <a:cubicBezTo>
                  <a:pt x="19545" y="12827"/>
                  <a:pt x="18572" y="12676"/>
                  <a:pt x="17630" y="12584"/>
                </a:cubicBezTo>
                <a:cubicBezTo>
                  <a:pt x="18542" y="12524"/>
                  <a:pt x="19545" y="12372"/>
                  <a:pt x="20396" y="12128"/>
                </a:cubicBezTo>
                <a:cubicBezTo>
                  <a:pt x="23830" y="11217"/>
                  <a:pt x="25107" y="10122"/>
                  <a:pt x="24894" y="9302"/>
                </a:cubicBezTo>
                <a:cubicBezTo>
                  <a:pt x="24651" y="8451"/>
                  <a:pt x="22979" y="8147"/>
                  <a:pt x="19575" y="9058"/>
                </a:cubicBezTo>
                <a:cubicBezTo>
                  <a:pt x="18694" y="9302"/>
                  <a:pt x="17782" y="9636"/>
                  <a:pt x="16961" y="10061"/>
                </a:cubicBezTo>
                <a:cubicBezTo>
                  <a:pt x="17721" y="9514"/>
                  <a:pt x="18481" y="8906"/>
                  <a:pt x="19119" y="8268"/>
                </a:cubicBezTo>
                <a:cubicBezTo>
                  <a:pt x="21612" y="5745"/>
                  <a:pt x="22189" y="4165"/>
                  <a:pt x="21581" y="3557"/>
                </a:cubicBezTo>
                <a:cubicBezTo>
                  <a:pt x="20973" y="2949"/>
                  <a:pt x="19393" y="3466"/>
                  <a:pt x="16870" y="6019"/>
                </a:cubicBezTo>
                <a:cubicBezTo>
                  <a:pt x="16262" y="6627"/>
                  <a:pt x="15684" y="7326"/>
                  <a:pt x="15198" y="8025"/>
                </a:cubicBezTo>
                <a:cubicBezTo>
                  <a:pt x="15593" y="7235"/>
                  <a:pt x="15897" y="6384"/>
                  <a:pt x="16110" y="5563"/>
                </a:cubicBezTo>
                <a:cubicBezTo>
                  <a:pt x="17022" y="2128"/>
                  <a:pt x="16718" y="456"/>
                  <a:pt x="15897" y="244"/>
                </a:cubicBezTo>
                <a:cubicBezTo>
                  <a:pt x="15016" y="31"/>
                  <a:pt x="13952" y="1308"/>
                  <a:pt x="13040" y="4712"/>
                </a:cubicBezTo>
                <a:cubicBezTo>
                  <a:pt x="12797" y="5593"/>
                  <a:pt x="12645" y="6536"/>
                  <a:pt x="12584" y="7508"/>
                </a:cubicBezTo>
                <a:cubicBezTo>
                  <a:pt x="12493" y="6596"/>
                  <a:pt x="12341" y="5593"/>
                  <a:pt x="12128" y="4712"/>
                </a:cubicBezTo>
                <a:cubicBezTo>
                  <a:pt x="11216" y="1308"/>
                  <a:pt x="10122" y="1"/>
                  <a:pt x="9271" y="244"/>
                </a:cubicBezTo>
                <a:cubicBezTo>
                  <a:pt x="8450" y="456"/>
                  <a:pt x="8146" y="2128"/>
                  <a:pt x="9058" y="5563"/>
                </a:cubicBezTo>
                <a:cubicBezTo>
                  <a:pt x="9271" y="6444"/>
                  <a:pt x="9605" y="7356"/>
                  <a:pt x="10031" y="8177"/>
                </a:cubicBezTo>
                <a:cubicBezTo>
                  <a:pt x="9514" y="7417"/>
                  <a:pt x="8906" y="6657"/>
                  <a:pt x="8237" y="6019"/>
                </a:cubicBezTo>
                <a:cubicBezTo>
                  <a:pt x="5745" y="3526"/>
                  <a:pt x="4134" y="2949"/>
                  <a:pt x="3526" y="3557"/>
                </a:cubicBezTo>
                <a:cubicBezTo>
                  <a:pt x="2918" y="4165"/>
                  <a:pt x="3465" y="5745"/>
                  <a:pt x="6019" y="8268"/>
                </a:cubicBezTo>
                <a:cubicBezTo>
                  <a:pt x="6626" y="8876"/>
                  <a:pt x="7295" y="9423"/>
                  <a:pt x="8025" y="9940"/>
                </a:cubicBezTo>
                <a:cubicBezTo>
                  <a:pt x="7234" y="9545"/>
                  <a:pt x="6383" y="9241"/>
                  <a:pt x="5563" y="9028"/>
                </a:cubicBezTo>
                <a:cubicBezTo>
                  <a:pt x="2128" y="8116"/>
                  <a:pt x="456" y="8420"/>
                  <a:pt x="243" y="9241"/>
                </a:cubicBezTo>
                <a:cubicBezTo>
                  <a:pt x="0" y="10122"/>
                  <a:pt x="1307" y="11186"/>
                  <a:pt x="4712" y="12098"/>
                </a:cubicBezTo>
                <a:cubicBezTo>
                  <a:pt x="5593" y="12311"/>
                  <a:pt x="6535" y="12463"/>
                  <a:pt x="7478" y="12554"/>
                </a:cubicBezTo>
                <a:cubicBezTo>
                  <a:pt x="6566" y="12645"/>
                  <a:pt x="5593" y="12767"/>
                  <a:pt x="4712" y="13010"/>
                </a:cubicBezTo>
                <a:cubicBezTo>
                  <a:pt x="1307" y="13922"/>
                  <a:pt x="0" y="15016"/>
                  <a:pt x="243" y="15867"/>
                </a:cubicBezTo>
                <a:cubicBezTo>
                  <a:pt x="456" y="16688"/>
                  <a:pt x="2128" y="16992"/>
                  <a:pt x="5563" y="16080"/>
                </a:cubicBezTo>
                <a:cubicBezTo>
                  <a:pt x="6414" y="15867"/>
                  <a:pt x="7326" y="15502"/>
                  <a:pt x="8177" y="15107"/>
                </a:cubicBezTo>
                <a:cubicBezTo>
                  <a:pt x="7417" y="15624"/>
                  <a:pt x="6657" y="16232"/>
                  <a:pt x="6019" y="16900"/>
                </a:cubicBezTo>
                <a:cubicBezTo>
                  <a:pt x="3496" y="19393"/>
                  <a:pt x="2918" y="21004"/>
                  <a:pt x="3526" y="21612"/>
                </a:cubicBezTo>
                <a:cubicBezTo>
                  <a:pt x="4134" y="22220"/>
                  <a:pt x="5745" y="21673"/>
                  <a:pt x="8237" y="19119"/>
                </a:cubicBezTo>
                <a:cubicBezTo>
                  <a:pt x="8845" y="18511"/>
                  <a:pt x="9423" y="17843"/>
                  <a:pt x="9970" y="17113"/>
                </a:cubicBezTo>
                <a:cubicBezTo>
                  <a:pt x="9575" y="17904"/>
                  <a:pt x="9271" y="18755"/>
                  <a:pt x="9058" y="19575"/>
                </a:cubicBezTo>
                <a:cubicBezTo>
                  <a:pt x="8146" y="23010"/>
                  <a:pt x="8450" y="24682"/>
                  <a:pt x="9271" y="24895"/>
                </a:cubicBezTo>
                <a:cubicBezTo>
                  <a:pt x="10122" y="25138"/>
                  <a:pt x="11216" y="23831"/>
                  <a:pt x="12128" y="20426"/>
                </a:cubicBezTo>
                <a:cubicBezTo>
                  <a:pt x="12341" y="19545"/>
                  <a:pt x="12493" y="18603"/>
                  <a:pt x="12584" y="17660"/>
                </a:cubicBezTo>
                <a:cubicBezTo>
                  <a:pt x="12645" y="18572"/>
                  <a:pt x="12797" y="19545"/>
                  <a:pt x="13040" y="20426"/>
                </a:cubicBezTo>
                <a:cubicBezTo>
                  <a:pt x="13952" y="23831"/>
                  <a:pt x="15046" y="25138"/>
                  <a:pt x="15897" y="24895"/>
                </a:cubicBezTo>
                <a:cubicBezTo>
                  <a:pt x="16718" y="24682"/>
                  <a:pt x="17022" y="23010"/>
                  <a:pt x="16110" y="19575"/>
                </a:cubicBezTo>
                <a:cubicBezTo>
                  <a:pt x="15897" y="18724"/>
                  <a:pt x="15532" y="17812"/>
                  <a:pt x="15137" y="16961"/>
                </a:cubicBezTo>
                <a:cubicBezTo>
                  <a:pt x="15654" y="17721"/>
                  <a:pt x="16262" y="18481"/>
                  <a:pt x="16900" y="19119"/>
                </a:cubicBezTo>
                <a:cubicBezTo>
                  <a:pt x="19423" y="21642"/>
                  <a:pt x="21004" y="22220"/>
                  <a:pt x="21612" y="21612"/>
                </a:cubicBezTo>
                <a:cubicBezTo>
                  <a:pt x="22219" y="21004"/>
                  <a:pt x="21703" y="19393"/>
                  <a:pt x="19149" y="16900"/>
                </a:cubicBezTo>
                <a:cubicBezTo>
                  <a:pt x="18542" y="16293"/>
                  <a:pt x="17873" y="15715"/>
                  <a:pt x="17143" y="15168"/>
                </a:cubicBezTo>
                <a:cubicBezTo>
                  <a:pt x="17934" y="15563"/>
                  <a:pt x="18785" y="15867"/>
                  <a:pt x="19605" y="16080"/>
                </a:cubicBezTo>
                <a:cubicBezTo>
                  <a:pt x="23040" y="16992"/>
                  <a:pt x="24712" y="16688"/>
                  <a:pt x="24925" y="15867"/>
                </a:cubicBezTo>
                <a:cubicBezTo>
                  <a:pt x="25107" y="15077"/>
                  <a:pt x="23830" y="13952"/>
                  <a:pt x="20396" y="1304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9" name="Google Shape;16369;p23"/>
          <p:cNvSpPr/>
          <p:nvPr/>
        </p:nvSpPr>
        <p:spPr>
          <a:xfrm>
            <a:off x="4583677" y="4288097"/>
            <a:ext cx="665376" cy="665376"/>
          </a:xfrm>
          <a:custGeom>
            <a:avLst/>
            <a:gdLst/>
            <a:ahLst/>
            <a:cxnLst/>
            <a:rect l="l" t="t" r="r" b="b"/>
            <a:pathLst>
              <a:path w="41795" h="41795" extrusionOk="0">
                <a:moveTo>
                  <a:pt x="20882" y="1"/>
                </a:moveTo>
                <a:cubicBezTo>
                  <a:pt x="9363" y="1"/>
                  <a:pt x="1" y="9362"/>
                  <a:pt x="1" y="20882"/>
                </a:cubicBezTo>
                <a:cubicBezTo>
                  <a:pt x="1" y="32433"/>
                  <a:pt x="9363" y="41795"/>
                  <a:pt x="20882" y="41795"/>
                </a:cubicBezTo>
                <a:cubicBezTo>
                  <a:pt x="32433" y="41795"/>
                  <a:pt x="41795" y="32433"/>
                  <a:pt x="41795" y="20882"/>
                </a:cubicBezTo>
                <a:cubicBezTo>
                  <a:pt x="41795" y="9362"/>
                  <a:pt x="32433" y="1"/>
                  <a:pt x="20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70" name="Google Shape;16370;p23"/>
          <p:cNvGrpSpPr/>
          <p:nvPr/>
        </p:nvGrpSpPr>
        <p:grpSpPr>
          <a:xfrm>
            <a:off x="4735330" y="4431012"/>
            <a:ext cx="1513593" cy="1514832"/>
            <a:chOff x="-2377450" y="13590925"/>
            <a:chExt cx="886075" cy="886800"/>
          </a:xfrm>
        </p:grpSpPr>
        <p:sp>
          <p:nvSpPr>
            <p:cNvPr id="16371" name="Google Shape;16371;p23"/>
            <p:cNvSpPr/>
            <p:nvPr/>
          </p:nvSpPr>
          <p:spPr>
            <a:xfrm>
              <a:off x="-2322725" y="13805200"/>
              <a:ext cx="41050" cy="123125"/>
            </a:xfrm>
            <a:custGeom>
              <a:avLst/>
              <a:gdLst/>
              <a:ahLst/>
              <a:cxnLst/>
              <a:rect l="l" t="t" r="r" b="b"/>
              <a:pathLst>
                <a:path w="1642" h="4925" extrusionOk="0">
                  <a:moveTo>
                    <a:pt x="304" y="1"/>
                  </a:moveTo>
                  <a:cubicBezTo>
                    <a:pt x="274" y="61"/>
                    <a:pt x="244" y="92"/>
                    <a:pt x="183" y="183"/>
                  </a:cubicBezTo>
                  <a:lnTo>
                    <a:pt x="1459" y="2371"/>
                  </a:lnTo>
                  <a:lnTo>
                    <a:pt x="0" y="4925"/>
                  </a:lnTo>
                  <a:lnTo>
                    <a:pt x="1551" y="2280"/>
                  </a:lnTo>
                  <a:lnTo>
                    <a:pt x="1642" y="2280"/>
                  </a:lnTo>
                  <a:lnTo>
                    <a:pt x="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2" name="Google Shape;16372;p23"/>
            <p:cNvSpPr/>
            <p:nvPr/>
          </p:nvSpPr>
          <p:spPr>
            <a:xfrm>
              <a:off x="-2352350" y="13882700"/>
              <a:ext cx="25850" cy="44875"/>
            </a:xfrm>
            <a:custGeom>
              <a:avLst/>
              <a:gdLst/>
              <a:ahLst/>
              <a:cxnLst/>
              <a:rect l="l" t="t" r="r" b="b"/>
              <a:pathLst>
                <a:path w="1034" h="1795" extrusionOk="0">
                  <a:moveTo>
                    <a:pt x="1034" y="1794"/>
                  </a:moveTo>
                  <a:lnTo>
                    <a:pt x="0" y="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3" name="Google Shape;16373;p23"/>
            <p:cNvSpPr/>
            <p:nvPr/>
          </p:nvSpPr>
          <p:spPr>
            <a:xfrm>
              <a:off x="-2366800" y="13944250"/>
              <a:ext cx="40300" cy="131500"/>
            </a:xfrm>
            <a:custGeom>
              <a:avLst/>
              <a:gdLst/>
              <a:ahLst/>
              <a:cxnLst/>
              <a:rect l="l" t="t" r="r" b="b"/>
              <a:pathLst>
                <a:path w="1612" h="5260" extrusionOk="0">
                  <a:moveTo>
                    <a:pt x="1612" y="1"/>
                  </a:moveTo>
                  <a:lnTo>
                    <a:pt x="92" y="2645"/>
                  </a:lnTo>
                  <a:lnTo>
                    <a:pt x="1" y="2645"/>
                  </a:lnTo>
                  <a:lnTo>
                    <a:pt x="1460" y="5168"/>
                  </a:lnTo>
                  <a:lnTo>
                    <a:pt x="1612" y="5259"/>
                  </a:lnTo>
                  <a:lnTo>
                    <a:pt x="1612" y="5107"/>
                  </a:lnTo>
                  <a:lnTo>
                    <a:pt x="153" y="2554"/>
                  </a:lnTo>
                  <a:lnTo>
                    <a:pt x="16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4" name="Google Shape;16374;p23"/>
            <p:cNvSpPr/>
            <p:nvPr/>
          </p:nvSpPr>
          <p:spPr>
            <a:xfrm>
              <a:off x="-2321975" y="13944250"/>
              <a:ext cx="41075" cy="131500"/>
            </a:xfrm>
            <a:custGeom>
              <a:avLst/>
              <a:gdLst/>
              <a:ahLst/>
              <a:cxnLst/>
              <a:rect l="l" t="t" r="r" b="b"/>
              <a:pathLst>
                <a:path w="1643" h="5260" extrusionOk="0">
                  <a:moveTo>
                    <a:pt x="1" y="1"/>
                  </a:moveTo>
                  <a:lnTo>
                    <a:pt x="1479" y="2573"/>
                  </a:lnTo>
                  <a:lnTo>
                    <a:pt x="1479" y="2573"/>
                  </a:lnTo>
                  <a:lnTo>
                    <a:pt x="1490" y="2554"/>
                  </a:lnTo>
                  <a:lnTo>
                    <a:pt x="1" y="1"/>
                  </a:lnTo>
                  <a:close/>
                  <a:moveTo>
                    <a:pt x="1479" y="2573"/>
                  </a:moveTo>
                  <a:lnTo>
                    <a:pt x="1" y="5107"/>
                  </a:lnTo>
                  <a:lnTo>
                    <a:pt x="1" y="5259"/>
                  </a:lnTo>
                  <a:lnTo>
                    <a:pt x="153" y="5168"/>
                  </a:lnTo>
                  <a:lnTo>
                    <a:pt x="1642" y="2645"/>
                  </a:lnTo>
                  <a:lnTo>
                    <a:pt x="1521" y="2645"/>
                  </a:lnTo>
                  <a:lnTo>
                    <a:pt x="1479" y="257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5" name="Google Shape;16375;p23"/>
            <p:cNvSpPr/>
            <p:nvPr/>
          </p:nvSpPr>
          <p:spPr>
            <a:xfrm>
              <a:off x="-2366800" y="13934375"/>
              <a:ext cx="34225" cy="25"/>
            </a:xfrm>
            <a:custGeom>
              <a:avLst/>
              <a:gdLst/>
              <a:ahLst/>
              <a:cxnLst/>
              <a:rect l="l" t="t" r="r" b="b"/>
              <a:pathLst>
                <a:path w="1369" h="1" extrusionOk="0">
                  <a:moveTo>
                    <a:pt x="1368" y="1"/>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6" name="Google Shape;16376;p23"/>
            <p:cNvSpPr/>
            <p:nvPr/>
          </p:nvSpPr>
          <p:spPr>
            <a:xfrm>
              <a:off x="-2353875" y="13883475"/>
              <a:ext cx="27375" cy="48650"/>
            </a:xfrm>
            <a:custGeom>
              <a:avLst/>
              <a:gdLst/>
              <a:ahLst/>
              <a:cxnLst/>
              <a:rect l="l" t="t" r="r" b="b"/>
              <a:pathLst>
                <a:path w="1095" h="1946" extrusionOk="0">
                  <a:moveTo>
                    <a:pt x="61" y="0"/>
                  </a:moveTo>
                  <a:cubicBezTo>
                    <a:pt x="31" y="92"/>
                    <a:pt x="31" y="152"/>
                    <a:pt x="0" y="243"/>
                  </a:cubicBezTo>
                  <a:lnTo>
                    <a:pt x="943" y="1885"/>
                  </a:lnTo>
                  <a:lnTo>
                    <a:pt x="1095" y="1946"/>
                  </a:lnTo>
                  <a:lnTo>
                    <a:pt x="1095" y="1763"/>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7" name="Google Shape;16377;p23"/>
            <p:cNvSpPr/>
            <p:nvPr/>
          </p:nvSpPr>
          <p:spPr>
            <a:xfrm>
              <a:off x="-2315125" y="13935900"/>
              <a:ext cx="114000" cy="68425"/>
            </a:xfrm>
            <a:custGeom>
              <a:avLst/>
              <a:gdLst/>
              <a:ahLst/>
              <a:cxnLst/>
              <a:rect l="l" t="t" r="r" b="b"/>
              <a:pathLst>
                <a:path w="4560" h="2737" extrusionOk="0">
                  <a:moveTo>
                    <a:pt x="3070" y="1"/>
                  </a:moveTo>
                  <a:lnTo>
                    <a:pt x="3040" y="92"/>
                  </a:lnTo>
                  <a:lnTo>
                    <a:pt x="0" y="92"/>
                  </a:lnTo>
                  <a:lnTo>
                    <a:pt x="2918" y="122"/>
                  </a:lnTo>
                  <a:lnTo>
                    <a:pt x="4408" y="2615"/>
                  </a:lnTo>
                  <a:lnTo>
                    <a:pt x="4560" y="2736"/>
                  </a:lnTo>
                  <a:lnTo>
                    <a:pt x="4560" y="2554"/>
                  </a:lnTo>
                  <a:lnTo>
                    <a:pt x="30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8" name="Google Shape;16378;p23"/>
            <p:cNvSpPr/>
            <p:nvPr/>
          </p:nvSpPr>
          <p:spPr>
            <a:xfrm>
              <a:off x="-2321975" y="13939700"/>
              <a:ext cx="117825" cy="70700"/>
            </a:xfrm>
            <a:custGeom>
              <a:avLst/>
              <a:gdLst/>
              <a:ahLst/>
              <a:cxnLst/>
              <a:rect l="l" t="t" r="r" b="b"/>
              <a:pathLst>
                <a:path w="4713" h="2828" extrusionOk="0">
                  <a:moveTo>
                    <a:pt x="1" y="1"/>
                  </a:moveTo>
                  <a:lnTo>
                    <a:pt x="1" y="183"/>
                  </a:lnTo>
                  <a:lnTo>
                    <a:pt x="1521" y="2827"/>
                  </a:lnTo>
                  <a:lnTo>
                    <a:pt x="4560" y="2827"/>
                  </a:lnTo>
                  <a:lnTo>
                    <a:pt x="4712" y="2736"/>
                  </a:lnTo>
                  <a:lnTo>
                    <a:pt x="4560" y="2615"/>
                  </a:lnTo>
                  <a:lnTo>
                    <a:pt x="1642" y="2615"/>
                  </a:lnTo>
                  <a:lnTo>
                    <a:pt x="153" y="122"/>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9" name="Google Shape;16379;p23"/>
            <p:cNvSpPr/>
            <p:nvPr/>
          </p:nvSpPr>
          <p:spPr>
            <a:xfrm>
              <a:off x="-2377450" y="13939700"/>
              <a:ext cx="50950" cy="70700"/>
            </a:xfrm>
            <a:custGeom>
              <a:avLst/>
              <a:gdLst/>
              <a:ahLst/>
              <a:cxnLst/>
              <a:rect l="l" t="t" r="r" b="b"/>
              <a:pathLst>
                <a:path w="2038" h="2828" extrusionOk="0">
                  <a:moveTo>
                    <a:pt x="2038" y="1"/>
                  </a:moveTo>
                  <a:lnTo>
                    <a:pt x="1886" y="92"/>
                  </a:lnTo>
                  <a:lnTo>
                    <a:pt x="396" y="2615"/>
                  </a:lnTo>
                  <a:lnTo>
                    <a:pt x="1" y="2615"/>
                  </a:lnTo>
                  <a:lnTo>
                    <a:pt x="1" y="2827"/>
                  </a:lnTo>
                  <a:lnTo>
                    <a:pt x="518" y="2827"/>
                  </a:lnTo>
                  <a:lnTo>
                    <a:pt x="2038" y="183"/>
                  </a:lnTo>
                  <a:lnTo>
                    <a:pt x="20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0" name="Google Shape;16380;p23"/>
            <p:cNvSpPr/>
            <p:nvPr/>
          </p:nvSpPr>
          <p:spPr>
            <a:xfrm>
              <a:off x="-2367550" y="13934375"/>
              <a:ext cx="38775" cy="4600"/>
            </a:xfrm>
            <a:custGeom>
              <a:avLst/>
              <a:gdLst/>
              <a:ahLst/>
              <a:cxnLst/>
              <a:rect l="l" t="t" r="r" b="b"/>
              <a:pathLst>
                <a:path w="1551" h="184" extrusionOk="0">
                  <a:moveTo>
                    <a:pt x="31" y="1"/>
                  </a:moveTo>
                  <a:cubicBezTo>
                    <a:pt x="31" y="62"/>
                    <a:pt x="0" y="92"/>
                    <a:pt x="0" y="183"/>
                  </a:cubicBezTo>
                  <a:lnTo>
                    <a:pt x="1398" y="183"/>
                  </a:lnTo>
                  <a:lnTo>
                    <a:pt x="1550" y="62"/>
                  </a:lnTo>
                  <a:lnTo>
                    <a:pt x="1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1" name="Google Shape;16381;p23"/>
            <p:cNvSpPr/>
            <p:nvPr/>
          </p:nvSpPr>
          <p:spPr>
            <a:xfrm>
              <a:off x="-2321975" y="13862200"/>
              <a:ext cx="117825" cy="69925"/>
            </a:xfrm>
            <a:custGeom>
              <a:avLst/>
              <a:gdLst/>
              <a:ahLst/>
              <a:cxnLst/>
              <a:rect l="l" t="t" r="r" b="b"/>
              <a:pathLst>
                <a:path w="4713" h="2797" extrusionOk="0">
                  <a:moveTo>
                    <a:pt x="1521" y="0"/>
                  </a:moveTo>
                  <a:lnTo>
                    <a:pt x="1" y="2614"/>
                  </a:lnTo>
                  <a:lnTo>
                    <a:pt x="1" y="2797"/>
                  </a:lnTo>
                  <a:lnTo>
                    <a:pt x="153" y="2736"/>
                  </a:lnTo>
                  <a:lnTo>
                    <a:pt x="1642" y="183"/>
                  </a:lnTo>
                  <a:lnTo>
                    <a:pt x="4560" y="183"/>
                  </a:lnTo>
                  <a:lnTo>
                    <a:pt x="4712" y="61"/>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2" name="Google Shape;16382;p23"/>
            <p:cNvSpPr/>
            <p:nvPr/>
          </p:nvSpPr>
          <p:spPr>
            <a:xfrm>
              <a:off x="-2318925" y="13867525"/>
              <a:ext cx="117800" cy="70675"/>
            </a:xfrm>
            <a:custGeom>
              <a:avLst/>
              <a:gdLst/>
              <a:ahLst/>
              <a:cxnLst/>
              <a:rect l="l" t="t" r="r" b="b"/>
              <a:pathLst>
                <a:path w="4712" h="2827" extrusionOk="0">
                  <a:moveTo>
                    <a:pt x="4712" y="0"/>
                  </a:moveTo>
                  <a:lnTo>
                    <a:pt x="4560" y="122"/>
                  </a:lnTo>
                  <a:lnTo>
                    <a:pt x="3070" y="2614"/>
                  </a:lnTo>
                  <a:lnTo>
                    <a:pt x="152" y="2675"/>
                  </a:lnTo>
                  <a:lnTo>
                    <a:pt x="0" y="2736"/>
                  </a:lnTo>
                  <a:lnTo>
                    <a:pt x="152" y="2827"/>
                  </a:lnTo>
                  <a:lnTo>
                    <a:pt x="3192" y="2827"/>
                  </a:lnTo>
                  <a:lnTo>
                    <a:pt x="3222" y="2736"/>
                  </a:lnTo>
                  <a:lnTo>
                    <a:pt x="4712" y="18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3" name="Google Shape;16383;p23"/>
            <p:cNvSpPr/>
            <p:nvPr/>
          </p:nvSpPr>
          <p:spPr>
            <a:xfrm>
              <a:off x="-2377450" y="14046075"/>
              <a:ext cx="50950" cy="30425"/>
            </a:xfrm>
            <a:custGeom>
              <a:avLst/>
              <a:gdLst/>
              <a:ahLst/>
              <a:cxnLst/>
              <a:rect l="l" t="t" r="r" b="b"/>
              <a:pathLst>
                <a:path w="2038" h="1217" extrusionOk="0">
                  <a:moveTo>
                    <a:pt x="1" y="1"/>
                  </a:moveTo>
                  <a:lnTo>
                    <a:pt x="2038" y="1217"/>
                  </a:lnTo>
                  <a:lnTo>
                    <a:pt x="2038" y="1217"/>
                  </a:lnTo>
                  <a:lnTo>
                    <a:pt x="1886" y="109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4" name="Google Shape;16384;p23"/>
            <p:cNvSpPr/>
            <p:nvPr/>
          </p:nvSpPr>
          <p:spPr>
            <a:xfrm>
              <a:off x="-2321975" y="14008100"/>
              <a:ext cx="118575" cy="68400"/>
            </a:xfrm>
            <a:custGeom>
              <a:avLst/>
              <a:gdLst/>
              <a:ahLst/>
              <a:cxnLst/>
              <a:rect l="l" t="t" r="r" b="b"/>
              <a:pathLst>
                <a:path w="4743" h="2736" extrusionOk="0">
                  <a:moveTo>
                    <a:pt x="4712" y="0"/>
                  </a:moveTo>
                  <a:lnTo>
                    <a:pt x="4560" y="91"/>
                  </a:lnTo>
                  <a:lnTo>
                    <a:pt x="153" y="2614"/>
                  </a:lnTo>
                  <a:lnTo>
                    <a:pt x="1" y="2705"/>
                  </a:lnTo>
                  <a:lnTo>
                    <a:pt x="1" y="2736"/>
                  </a:lnTo>
                  <a:lnTo>
                    <a:pt x="47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5" name="Google Shape;16385;p23"/>
            <p:cNvSpPr/>
            <p:nvPr/>
          </p:nvSpPr>
          <p:spPr>
            <a:xfrm>
              <a:off x="-2262700" y="13830275"/>
              <a:ext cx="58550" cy="33450"/>
            </a:xfrm>
            <a:custGeom>
              <a:avLst/>
              <a:gdLst/>
              <a:ahLst/>
              <a:cxnLst/>
              <a:rect l="l" t="t" r="r" b="b"/>
              <a:pathLst>
                <a:path w="2342" h="1338" extrusionOk="0">
                  <a:moveTo>
                    <a:pt x="1" y="1"/>
                  </a:moveTo>
                  <a:lnTo>
                    <a:pt x="2189" y="1277"/>
                  </a:lnTo>
                  <a:lnTo>
                    <a:pt x="2341" y="133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6" name="Google Shape;16386;p23"/>
            <p:cNvSpPr/>
            <p:nvPr/>
          </p:nvSpPr>
          <p:spPr>
            <a:xfrm>
              <a:off x="-2326525" y="13938950"/>
              <a:ext cx="4575" cy="138325"/>
            </a:xfrm>
            <a:custGeom>
              <a:avLst/>
              <a:gdLst/>
              <a:ahLst/>
              <a:cxnLst/>
              <a:rect l="l" t="t" r="r" b="b"/>
              <a:pathLst>
                <a:path w="183" h="5533" extrusionOk="0">
                  <a:moveTo>
                    <a:pt x="122" y="0"/>
                  </a:moveTo>
                  <a:lnTo>
                    <a:pt x="1" y="31"/>
                  </a:lnTo>
                  <a:lnTo>
                    <a:pt x="1" y="213"/>
                  </a:lnTo>
                  <a:lnTo>
                    <a:pt x="1" y="5319"/>
                  </a:lnTo>
                  <a:lnTo>
                    <a:pt x="1" y="5471"/>
                  </a:lnTo>
                  <a:lnTo>
                    <a:pt x="1" y="5502"/>
                  </a:lnTo>
                  <a:lnTo>
                    <a:pt x="122" y="5532"/>
                  </a:lnTo>
                  <a:lnTo>
                    <a:pt x="183" y="5502"/>
                  </a:lnTo>
                  <a:lnTo>
                    <a:pt x="183" y="5471"/>
                  </a:lnTo>
                  <a:lnTo>
                    <a:pt x="183" y="5319"/>
                  </a:lnTo>
                  <a:lnTo>
                    <a:pt x="183" y="213"/>
                  </a:lnTo>
                  <a:lnTo>
                    <a:pt x="183"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7" name="Google Shape;16387;p23"/>
            <p:cNvSpPr/>
            <p:nvPr/>
          </p:nvSpPr>
          <p:spPr>
            <a:xfrm>
              <a:off x="-2327275" y="13817350"/>
              <a:ext cx="4575" cy="115525"/>
            </a:xfrm>
            <a:custGeom>
              <a:avLst/>
              <a:gdLst/>
              <a:ahLst/>
              <a:cxnLst/>
              <a:rect l="l" t="t" r="r" b="b"/>
              <a:pathLst>
                <a:path w="183" h="4621" extrusionOk="0">
                  <a:moveTo>
                    <a:pt x="182" y="1"/>
                  </a:moveTo>
                  <a:cubicBezTo>
                    <a:pt x="91" y="122"/>
                    <a:pt x="61" y="214"/>
                    <a:pt x="0" y="335"/>
                  </a:cubicBezTo>
                  <a:lnTo>
                    <a:pt x="0" y="4408"/>
                  </a:lnTo>
                  <a:lnTo>
                    <a:pt x="0" y="4591"/>
                  </a:lnTo>
                  <a:lnTo>
                    <a:pt x="31" y="4591"/>
                  </a:lnTo>
                  <a:lnTo>
                    <a:pt x="91" y="4621"/>
                  </a:lnTo>
                  <a:lnTo>
                    <a:pt x="182" y="4591"/>
                  </a:lnTo>
                  <a:lnTo>
                    <a:pt x="182" y="4408"/>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8" name="Google Shape;16388;p23"/>
            <p:cNvSpPr/>
            <p:nvPr/>
          </p:nvSpPr>
          <p:spPr>
            <a:xfrm>
              <a:off x="-2323475" y="13935900"/>
              <a:ext cx="122350" cy="72225"/>
            </a:xfrm>
            <a:custGeom>
              <a:avLst/>
              <a:gdLst/>
              <a:ahLst/>
              <a:cxnLst/>
              <a:rect l="l" t="t" r="r" b="b"/>
              <a:pathLst>
                <a:path w="4894" h="2889" extrusionOk="0">
                  <a:moveTo>
                    <a:pt x="182" y="1"/>
                  </a:moveTo>
                  <a:lnTo>
                    <a:pt x="0" y="122"/>
                  </a:lnTo>
                  <a:lnTo>
                    <a:pt x="61" y="153"/>
                  </a:lnTo>
                  <a:lnTo>
                    <a:pt x="213" y="274"/>
                  </a:lnTo>
                  <a:lnTo>
                    <a:pt x="4620" y="2767"/>
                  </a:lnTo>
                  <a:lnTo>
                    <a:pt x="4772" y="2888"/>
                  </a:lnTo>
                  <a:lnTo>
                    <a:pt x="4803" y="2888"/>
                  </a:lnTo>
                  <a:lnTo>
                    <a:pt x="4894" y="2858"/>
                  </a:lnTo>
                  <a:lnTo>
                    <a:pt x="4894" y="2827"/>
                  </a:lnTo>
                  <a:lnTo>
                    <a:pt x="4894" y="2736"/>
                  </a:lnTo>
                  <a:lnTo>
                    <a:pt x="4742" y="2615"/>
                  </a:lnTo>
                  <a:lnTo>
                    <a:pt x="334" y="92"/>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9" name="Google Shape;16389;p23"/>
            <p:cNvSpPr/>
            <p:nvPr/>
          </p:nvSpPr>
          <p:spPr>
            <a:xfrm>
              <a:off x="-2360725" y="13912350"/>
              <a:ext cx="37275" cy="23575"/>
            </a:xfrm>
            <a:custGeom>
              <a:avLst/>
              <a:gdLst/>
              <a:ahLst/>
              <a:cxnLst/>
              <a:rect l="l" t="t" r="r" b="b"/>
              <a:pathLst>
                <a:path w="1491" h="943" extrusionOk="0">
                  <a:moveTo>
                    <a:pt x="31" y="0"/>
                  </a:moveTo>
                  <a:cubicBezTo>
                    <a:pt x="31" y="61"/>
                    <a:pt x="1" y="122"/>
                    <a:pt x="1" y="183"/>
                  </a:cubicBezTo>
                  <a:lnTo>
                    <a:pt x="1186" y="882"/>
                  </a:lnTo>
                  <a:lnTo>
                    <a:pt x="1277" y="943"/>
                  </a:lnTo>
                  <a:lnTo>
                    <a:pt x="1490" y="821"/>
                  </a:lnTo>
                  <a:lnTo>
                    <a:pt x="1399" y="791"/>
                  </a:lnTo>
                  <a:lnTo>
                    <a:pt x="1247" y="730"/>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0" name="Google Shape;16390;p23"/>
            <p:cNvSpPr/>
            <p:nvPr/>
          </p:nvSpPr>
          <p:spPr>
            <a:xfrm>
              <a:off x="-2372875" y="13864475"/>
              <a:ext cx="171000" cy="101850"/>
            </a:xfrm>
            <a:custGeom>
              <a:avLst/>
              <a:gdLst/>
              <a:ahLst/>
              <a:cxnLst/>
              <a:rect l="l" t="t" r="r" b="b"/>
              <a:pathLst>
                <a:path w="6840" h="4074" extrusionOk="0">
                  <a:moveTo>
                    <a:pt x="6748" y="0"/>
                  </a:moveTo>
                  <a:lnTo>
                    <a:pt x="6596" y="92"/>
                  </a:lnTo>
                  <a:lnTo>
                    <a:pt x="2189" y="2645"/>
                  </a:lnTo>
                  <a:lnTo>
                    <a:pt x="2037" y="2706"/>
                  </a:lnTo>
                  <a:lnTo>
                    <a:pt x="1976" y="2736"/>
                  </a:lnTo>
                  <a:lnTo>
                    <a:pt x="1763" y="2858"/>
                  </a:lnTo>
                  <a:lnTo>
                    <a:pt x="1642" y="2949"/>
                  </a:lnTo>
                  <a:lnTo>
                    <a:pt x="31" y="3861"/>
                  </a:lnTo>
                  <a:cubicBezTo>
                    <a:pt x="31" y="3921"/>
                    <a:pt x="0" y="4013"/>
                    <a:pt x="0" y="4073"/>
                  </a:cubicBezTo>
                  <a:lnTo>
                    <a:pt x="1703" y="3101"/>
                  </a:lnTo>
                  <a:lnTo>
                    <a:pt x="1855" y="3010"/>
                  </a:lnTo>
                  <a:lnTo>
                    <a:pt x="1915" y="2979"/>
                  </a:lnTo>
                  <a:lnTo>
                    <a:pt x="2128" y="2858"/>
                  </a:lnTo>
                  <a:lnTo>
                    <a:pt x="2280" y="2797"/>
                  </a:lnTo>
                  <a:lnTo>
                    <a:pt x="6687" y="244"/>
                  </a:lnTo>
                  <a:lnTo>
                    <a:pt x="6839" y="152"/>
                  </a:lnTo>
                  <a:lnTo>
                    <a:pt x="6839" y="61"/>
                  </a:lnTo>
                  <a:lnTo>
                    <a:pt x="67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1" name="Google Shape;16391;p23"/>
            <p:cNvSpPr/>
            <p:nvPr/>
          </p:nvSpPr>
          <p:spPr>
            <a:xfrm>
              <a:off x="-2217100" y="13688950"/>
              <a:ext cx="15975" cy="26600"/>
            </a:xfrm>
            <a:custGeom>
              <a:avLst/>
              <a:gdLst/>
              <a:ahLst/>
              <a:cxnLst/>
              <a:rect l="l" t="t" r="r" b="b"/>
              <a:pathLst>
                <a:path w="639" h="1064" extrusionOk="0">
                  <a:moveTo>
                    <a:pt x="152" y="0"/>
                  </a:moveTo>
                  <a:cubicBezTo>
                    <a:pt x="92" y="30"/>
                    <a:pt x="61" y="91"/>
                    <a:pt x="0" y="122"/>
                  </a:cubicBezTo>
                  <a:lnTo>
                    <a:pt x="487" y="1003"/>
                  </a:lnTo>
                  <a:lnTo>
                    <a:pt x="639" y="1064"/>
                  </a:lnTo>
                  <a:lnTo>
                    <a:pt x="639" y="882"/>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2" name="Google Shape;16392;p23"/>
            <p:cNvSpPr/>
            <p:nvPr/>
          </p:nvSpPr>
          <p:spPr>
            <a:xfrm>
              <a:off x="-2250525" y="13717825"/>
              <a:ext cx="45600" cy="4575"/>
            </a:xfrm>
            <a:custGeom>
              <a:avLst/>
              <a:gdLst/>
              <a:ahLst/>
              <a:cxnLst/>
              <a:rect l="l" t="t" r="r" b="b"/>
              <a:pathLst>
                <a:path w="1824" h="183" extrusionOk="0">
                  <a:moveTo>
                    <a:pt x="182" y="0"/>
                  </a:moveTo>
                  <a:lnTo>
                    <a:pt x="0" y="182"/>
                  </a:lnTo>
                  <a:lnTo>
                    <a:pt x="1672" y="182"/>
                  </a:lnTo>
                  <a:lnTo>
                    <a:pt x="1824" y="91"/>
                  </a:lnTo>
                  <a:lnTo>
                    <a:pt x="17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3" name="Google Shape;16393;p23"/>
            <p:cNvSpPr/>
            <p:nvPr/>
          </p:nvSpPr>
          <p:spPr>
            <a:xfrm>
              <a:off x="-2230775" y="13701100"/>
              <a:ext cx="28900" cy="18250"/>
            </a:xfrm>
            <a:custGeom>
              <a:avLst/>
              <a:gdLst/>
              <a:ahLst/>
              <a:cxnLst/>
              <a:rect l="l" t="t" r="r" b="b"/>
              <a:pathLst>
                <a:path w="1156" h="730" extrusionOk="0">
                  <a:moveTo>
                    <a:pt x="152" y="0"/>
                  </a:moveTo>
                  <a:cubicBezTo>
                    <a:pt x="122" y="61"/>
                    <a:pt x="31" y="92"/>
                    <a:pt x="0" y="122"/>
                  </a:cubicBezTo>
                  <a:lnTo>
                    <a:pt x="973" y="669"/>
                  </a:lnTo>
                  <a:lnTo>
                    <a:pt x="1095" y="730"/>
                  </a:lnTo>
                  <a:lnTo>
                    <a:pt x="1155" y="730"/>
                  </a:lnTo>
                  <a:lnTo>
                    <a:pt x="1034" y="517"/>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4" name="Google Shape;16394;p23"/>
            <p:cNvSpPr/>
            <p:nvPr/>
          </p:nvSpPr>
          <p:spPr>
            <a:xfrm>
              <a:off x="-2304500" y="13790000"/>
              <a:ext cx="62350" cy="25"/>
            </a:xfrm>
            <a:custGeom>
              <a:avLst/>
              <a:gdLst/>
              <a:ahLst/>
              <a:cxnLst/>
              <a:rect l="l" t="t" r="r" b="b"/>
              <a:pathLst>
                <a:path w="2494" h="1" extrusionOk="0">
                  <a:moveTo>
                    <a:pt x="1" y="1"/>
                  </a:moveTo>
                  <a:lnTo>
                    <a:pt x="1" y="1"/>
                  </a:lnTo>
                  <a:lnTo>
                    <a:pt x="24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5" name="Google Shape;16395;p23"/>
            <p:cNvSpPr/>
            <p:nvPr/>
          </p:nvSpPr>
          <p:spPr>
            <a:xfrm>
              <a:off x="-2307525" y="13794575"/>
              <a:ext cx="65375" cy="0"/>
            </a:xfrm>
            <a:custGeom>
              <a:avLst/>
              <a:gdLst/>
              <a:ahLst/>
              <a:cxnLst/>
              <a:rect l="l" t="t" r="r" b="b"/>
              <a:pathLst>
                <a:path w="2615" extrusionOk="0">
                  <a:moveTo>
                    <a:pt x="0" y="0"/>
                  </a:moveTo>
                  <a:lnTo>
                    <a:pt x="26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6" name="Google Shape;16396;p23"/>
            <p:cNvSpPr/>
            <p:nvPr/>
          </p:nvSpPr>
          <p:spPr>
            <a:xfrm>
              <a:off x="-2242175" y="13794575"/>
              <a:ext cx="37250" cy="63850"/>
            </a:xfrm>
            <a:custGeom>
              <a:avLst/>
              <a:gdLst/>
              <a:ahLst/>
              <a:cxnLst/>
              <a:rect l="l" t="t" r="r" b="b"/>
              <a:pathLst>
                <a:path w="1490" h="2554" extrusionOk="0">
                  <a:moveTo>
                    <a:pt x="0" y="0"/>
                  </a:moveTo>
                  <a:lnTo>
                    <a:pt x="1490" y="2553"/>
                  </a:lnTo>
                  <a:lnTo>
                    <a:pt x="1490" y="255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7" name="Google Shape;16397;p23"/>
            <p:cNvSpPr/>
            <p:nvPr/>
          </p:nvSpPr>
          <p:spPr>
            <a:xfrm>
              <a:off x="-2312075" y="13791525"/>
              <a:ext cx="110200" cy="72975"/>
            </a:xfrm>
            <a:custGeom>
              <a:avLst/>
              <a:gdLst/>
              <a:ahLst/>
              <a:cxnLst/>
              <a:rect l="l" t="t" r="r" b="b"/>
              <a:pathLst>
                <a:path w="4408" h="2919" extrusionOk="0">
                  <a:moveTo>
                    <a:pt x="2918" y="0"/>
                  </a:moveTo>
                  <a:lnTo>
                    <a:pt x="2888" y="92"/>
                  </a:lnTo>
                  <a:lnTo>
                    <a:pt x="2796" y="92"/>
                  </a:lnTo>
                  <a:lnTo>
                    <a:pt x="4286" y="2614"/>
                  </a:lnTo>
                  <a:lnTo>
                    <a:pt x="91" y="244"/>
                  </a:lnTo>
                  <a:cubicBezTo>
                    <a:pt x="61" y="274"/>
                    <a:pt x="30" y="335"/>
                    <a:pt x="0" y="396"/>
                  </a:cubicBezTo>
                  <a:lnTo>
                    <a:pt x="1976" y="1520"/>
                  </a:lnTo>
                  <a:lnTo>
                    <a:pt x="4316" y="2888"/>
                  </a:lnTo>
                  <a:lnTo>
                    <a:pt x="4407" y="2918"/>
                  </a:lnTo>
                  <a:lnTo>
                    <a:pt x="4407" y="2888"/>
                  </a:lnTo>
                  <a:lnTo>
                    <a:pt x="4316" y="2766"/>
                  </a:lnTo>
                  <a:lnTo>
                    <a:pt x="4407" y="2766"/>
                  </a:lnTo>
                  <a:lnTo>
                    <a:pt x="4407" y="2554"/>
                  </a:lnTo>
                  <a:lnTo>
                    <a:pt x="29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8" name="Google Shape;16398;p23"/>
            <p:cNvSpPr/>
            <p:nvPr/>
          </p:nvSpPr>
          <p:spPr>
            <a:xfrm>
              <a:off x="-2308275" y="13720100"/>
              <a:ext cx="107150" cy="75250"/>
            </a:xfrm>
            <a:custGeom>
              <a:avLst/>
              <a:gdLst/>
              <a:ahLst/>
              <a:cxnLst/>
              <a:rect l="l" t="t" r="r" b="b"/>
              <a:pathLst>
                <a:path w="4286" h="3010" extrusionOk="0">
                  <a:moveTo>
                    <a:pt x="4195" y="0"/>
                  </a:moveTo>
                  <a:lnTo>
                    <a:pt x="4164" y="61"/>
                  </a:lnTo>
                  <a:lnTo>
                    <a:pt x="4012" y="122"/>
                  </a:lnTo>
                  <a:lnTo>
                    <a:pt x="669" y="2067"/>
                  </a:lnTo>
                  <a:cubicBezTo>
                    <a:pt x="608" y="2189"/>
                    <a:pt x="517" y="2280"/>
                    <a:pt x="395" y="2402"/>
                  </a:cubicBezTo>
                  <a:lnTo>
                    <a:pt x="4103" y="274"/>
                  </a:lnTo>
                  <a:lnTo>
                    <a:pt x="4103" y="274"/>
                  </a:lnTo>
                  <a:lnTo>
                    <a:pt x="2614" y="2827"/>
                  </a:lnTo>
                  <a:lnTo>
                    <a:pt x="91" y="2827"/>
                  </a:lnTo>
                  <a:cubicBezTo>
                    <a:pt x="61" y="2888"/>
                    <a:pt x="30" y="2949"/>
                    <a:pt x="0" y="3009"/>
                  </a:cubicBezTo>
                  <a:lnTo>
                    <a:pt x="2644" y="3009"/>
                  </a:lnTo>
                  <a:lnTo>
                    <a:pt x="2766" y="2979"/>
                  </a:lnTo>
                  <a:lnTo>
                    <a:pt x="2796" y="2888"/>
                  </a:lnTo>
                  <a:lnTo>
                    <a:pt x="4286" y="365"/>
                  </a:lnTo>
                  <a:lnTo>
                    <a:pt x="4286" y="122"/>
                  </a:lnTo>
                  <a:lnTo>
                    <a:pt x="4195" y="122"/>
                  </a:lnTo>
                  <a:lnTo>
                    <a:pt x="4255" y="61"/>
                  </a:lnTo>
                  <a:lnTo>
                    <a:pt x="41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9" name="Google Shape;16399;p23"/>
            <p:cNvSpPr/>
            <p:nvPr/>
          </p:nvSpPr>
          <p:spPr>
            <a:xfrm>
              <a:off x="-2117550" y="13796075"/>
              <a:ext cx="41050" cy="131500"/>
            </a:xfrm>
            <a:custGeom>
              <a:avLst/>
              <a:gdLst/>
              <a:ahLst/>
              <a:cxnLst/>
              <a:rect l="l" t="t" r="r" b="b"/>
              <a:pathLst>
                <a:path w="1642" h="5260" extrusionOk="0">
                  <a:moveTo>
                    <a:pt x="1642" y="1"/>
                  </a:moveTo>
                  <a:lnTo>
                    <a:pt x="1490" y="92"/>
                  </a:lnTo>
                  <a:lnTo>
                    <a:pt x="0" y="2645"/>
                  </a:lnTo>
                  <a:lnTo>
                    <a:pt x="122" y="2645"/>
                  </a:lnTo>
                  <a:lnTo>
                    <a:pt x="1642" y="5259"/>
                  </a:lnTo>
                  <a:lnTo>
                    <a:pt x="183" y="2706"/>
                  </a:lnTo>
                  <a:lnTo>
                    <a:pt x="1642" y="153"/>
                  </a:lnTo>
                  <a:lnTo>
                    <a:pt x="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0" name="Google Shape;16400;p23"/>
            <p:cNvSpPr/>
            <p:nvPr/>
          </p:nvSpPr>
          <p:spPr>
            <a:xfrm>
              <a:off x="-2071950" y="13796075"/>
              <a:ext cx="39525" cy="131500"/>
            </a:xfrm>
            <a:custGeom>
              <a:avLst/>
              <a:gdLst/>
              <a:ahLst/>
              <a:cxnLst/>
              <a:rect l="l" t="t" r="r" b="b"/>
              <a:pathLst>
                <a:path w="1581" h="5260" extrusionOk="0">
                  <a:moveTo>
                    <a:pt x="0" y="1"/>
                  </a:moveTo>
                  <a:lnTo>
                    <a:pt x="0" y="153"/>
                  </a:lnTo>
                  <a:lnTo>
                    <a:pt x="1429" y="2706"/>
                  </a:lnTo>
                  <a:lnTo>
                    <a:pt x="0" y="5259"/>
                  </a:lnTo>
                  <a:lnTo>
                    <a:pt x="1520" y="2645"/>
                  </a:lnTo>
                  <a:lnTo>
                    <a:pt x="1581" y="264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1" name="Google Shape;16401;p23"/>
            <p:cNvSpPr/>
            <p:nvPr/>
          </p:nvSpPr>
          <p:spPr>
            <a:xfrm>
              <a:off x="-2071950" y="13944250"/>
              <a:ext cx="39525" cy="131500"/>
            </a:xfrm>
            <a:custGeom>
              <a:avLst/>
              <a:gdLst/>
              <a:ahLst/>
              <a:cxnLst/>
              <a:rect l="l" t="t" r="r" b="b"/>
              <a:pathLst>
                <a:path w="1581" h="5260" extrusionOk="0">
                  <a:moveTo>
                    <a:pt x="0" y="1"/>
                  </a:moveTo>
                  <a:lnTo>
                    <a:pt x="1429" y="2554"/>
                  </a:lnTo>
                  <a:lnTo>
                    <a:pt x="0" y="5107"/>
                  </a:lnTo>
                  <a:lnTo>
                    <a:pt x="0" y="5259"/>
                  </a:lnTo>
                  <a:lnTo>
                    <a:pt x="152" y="5168"/>
                  </a:lnTo>
                  <a:lnTo>
                    <a:pt x="1581" y="2645"/>
                  </a:lnTo>
                  <a:lnTo>
                    <a:pt x="1520" y="264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2" name="Google Shape;16402;p23"/>
            <p:cNvSpPr/>
            <p:nvPr/>
          </p:nvSpPr>
          <p:spPr>
            <a:xfrm>
              <a:off x="-2117550" y="13944250"/>
              <a:ext cx="41050" cy="131500"/>
            </a:xfrm>
            <a:custGeom>
              <a:avLst/>
              <a:gdLst/>
              <a:ahLst/>
              <a:cxnLst/>
              <a:rect l="l" t="t" r="r" b="b"/>
              <a:pathLst>
                <a:path w="1642" h="5260" extrusionOk="0">
                  <a:moveTo>
                    <a:pt x="1642" y="1"/>
                  </a:moveTo>
                  <a:lnTo>
                    <a:pt x="122" y="2645"/>
                  </a:lnTo>
                  <a:lnTo>
                    <a:pt x="0" y="2645"/>
                  </a:lnTo>
                  <a:lnTo>
                    <a:pt x="1490" y="5168"/>
                  </a:lnTo>
                  <a:lnTo>
                    <a:pt x="1642" y="5259"/>
                  </a:lnTo>
                  <a:lnTo>
                    <a:pt x="1642" y="5107"/>
                  </a:lnTo>
                  <a:lnTo>
                    <a:pt x="183" y="2554"/>
                  </a:lnTo>
                  <a:lnTo>
                    <a:pt x="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3" name="Google Shape;16403;p23"/>
            <p:cNvSpPr/>
            <p:nvPr/>
          </p:nvSpPr>
          <p:spPr>
            <a:xfrm>
              <a:off x="-2197350" y="13867525"/>
              <a:ext cx="114025" cy="68400"/>
            </a:xfrm>
            <a:custGeom>
              <a:avLst/>
              <a:gdLst/>
              <a:ahLst/>
              <a:cxnLst/>
              <a:rect l="l" t="t" r="r" b="b"/>
              <a:pathLst>
                <a:path w="4561" h="2736" extrusionOk="0">
                  <a:moveTo>
                    <a:pt x="1" y="0"/>
                  </a:moveTo>
                  <a:lnTo>
                    <a:pt x="1" y="182"/>
                  </a:lnTo>
                  <a:lnTo>
                    <a:pt x="1490" y="2736"/>
                  </a:lnTo>
                  <a:lnTo>
                    <a:pt x="1551" y="2675"/>
                  </a:lnTo>
                  <a:lnTo>
                    <a:pt x="4560" y="2675"/>
                  </a:lnTo>
                  <a:lnTo>
                    <a:pt x="1642" y="2614"/>
                  </a:lnTo>
                  <a:lnTo>
                    <a:pt x="183" y="1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4" name="Google Shape;16404;p23"/>
            <p:cNvSpPr/>
            <p:nvPr/>
          </p:nvSpPr>
          <p:spPr>
            <a:xfrm>
              <a:off x="-2203425" y="13862200"/>
              <a:ext cx="2300" cy="2300"/>
            </a:xfrm>
            <a:custGeom>
              <a:avLst/>
              <a:gdLst/>
              <a:ahLst/>
              <a:cxnLst/>
              <a:rect l="l" t="t" r="r" b="b"/>
              <a:pathLst>
                <a:path w="92" h="92" extrusionOk="0">
                  <a:moveTo>
                    <a:pt x="1" y="0"/>
                  </a:moveTo>
                  <a:lnTo>
                    <a:pt x="92" y="91"/>
                  </a:lnTo>
                  <a:lnTo>
                    <a:pt x="92" y="31"/>
                  </a:ln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5" name="Google Shape;16405;p23"/>
            <p:cNvSpPr/>
            <p:nvPr/>
          </p:nvSpPr>
          <p:spPr>
            <a:xfrm>
              <a:off x="-2194300" y="13862200"/>
              <a:ext cx="117800" cy="69925"/>
            </a:xfrm>
            <a:custGeom>
              <a:avLst/>
              <a:gdLst/>
              <a:ahLst/>
              <a:cxnLst/>
              <a:rect l="l" t="t" r="r" b="b"/>
              <a:pathLst>
                <a:path w="4712" h="2797" extrusionOk="0">
                  <a:moveTo>
                    <a:pt x="152" y="0"/>
                  </a:moveTo>
                  <a:lnTo>
                    <a:pt x="0" y="61"/>
                  </a:lnTo>
                  <a:lnTo>
                    <a:pt x="152" y="183"/>
                  </a:lnTo>
                  <a:lnTo>
                    <a:pt x="3070" y="183"/>
                  </a:lnTo>
                  <a:lnTo>
                    <a:pt x="4560" y="2736"/>
                  </a:lnTo>
                  <a:lnTo>
                    <a:pt x="4712" y="2797"/>
                  </a:lnTo>
                  <a:lnTo>
                    <a:pt x="4712" y="2614"/>
                  </a:lnTo>
                  <a:lnTo>
                    <a:pt x="31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6" name="Google Shape;16406;p23"/>
            <p:cNvSpPr/>
            <p:nvPr/>
          </p:nvSpPr>
          <p:spPr>
            <a:xfrm>
              <a:off x="-2066650" y="13935900"/>
              <a:ext cx="114025" cy="68425"/>
            </a:xfrm>
            <a:custGeom>
              <a:avLst/>
              <a:gdLst/>
              <a:ahLst/>
              <a:cxnLst/>
              <a:rect l="l" t="t" r="r" b="b"/>
              <a:pathLst>
                <a:path w="4561" h="2737" extrusionOk="0">
                  <a:moveTo>
                    <a:pt x="3101" y="1"/>
                  </a:moveTo>
                  <a:lnTo>
                    <a:pt x="3040" y="92"/>
                  </a:lnTo>
                  <a:lnTo>
                    <a:pt x="1" y="92"/>
                  </a:lnTo>
                  <a:lnTo>
                    <a:pt x="2949" y="122"/>
                  </a:lnTo>
                  <a:lnTo>
                    <a:pt x="4408" y="2615"/>
                  </a:lnTo>
                  <a:lnTo>
                    <a:pt x="4560" y="2736"/>
                  </a:lnTo>
                  <a:lnTo>
                    <a:pt x="4560" y="2554"/>
                  </a:lnTo>
                  <a:lnTo>
                    <a:pt x="31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7" name="Google Shape;16407;p23"/>
            <p:cNvSpPr/>
            <p:nvPr/>
          </p:nvSpPr>
          <p:spPr>
            <a:xfrm>
              <a:off x="-2071950" y="13939700"/>
              <a:ext cx="117800" cy="70700"/>
            </a:xfrm>
            <a:custGeom>
              <a:avLst/>
              <a:gdLst/>
              <a:ahLst/>
              <a:cxnLst/>
              <a:rect l="l" t="t" r="r" b="b"/>
              <a:pathLst>
                <a:path w="4712" h="2828" extrusionOk="0">
                  <a:moveTo>
                    <a:pt x="0" y="1"/>
                  </a:moveTo>
                  <a:lnTo>
                    <a:pt x="0" y="183"/>
                  </a:lnTo>
                  <a:lnTo>
                    <a:pt x="1520" y="2827"/>
                  </a:lnTo>
                  <a:lnTo>
                    <a:pt x="4559" y="2827"/>
                  </a:lnTo>
                  <a:lnTo>
                    <a:pt x="4711" y="2736"/>
                  </a:lnTo>
                  <a:lnTo>
                    <a:pt x="4559" y="2615"/>
                  </a:lnTo>
                  <a:lnTo>
                    <a:pt x="1581" y="261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8" name="Google Shape;16408;p23"/>
            <p:cNvSpPr/>
            <p:nvPr/>
          </p:nvSpPr>
          <p:spPr>
            <a:xfrm>
              <a:off x="-2194300" y="13939700"/>
              <a:ext cx="117800" cy="70700"/>
            </a:xfrm>
            <a:custGeom>
              <a:avLst/>
              <a:gdLst/>
              <a:ahLst/>
              <a:cxnLst/>
              <a:rect l="l" t="t" r="r" b="b"/>
              <a:pathLst>
                <a:path w="4712" h="2828" extrusionOk="0">
                  <a:moveTo>
                    <a:pt x="4712" y="1"/>
                  </a:moveTo>
                  <a:lnTo>
                    <a:pt x="4560" y="122"/>
                  </a:lnTo>
                  <a:lnTo>
                    <a:pt x="3070" y="2615"/>
                  </a:lnTo>
                  <a:lnTo>
                    <a:pt x="152" y="2615"/>
                  </a:lnTo>
                  <a:lnTo>
                    <a:pt x="0" y="2736"/>
                  </a:lnTo>
                  <a:lnTo>
                    <a:pt x="152" y="2827"/>
                  </a:lnTo>
                  <a:lnTo>
                    <a:pt x="3192" y="2827"/>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9" name="Google Shape;16409;p23"/>
            <p:cNvSpPr/>
            <p:nvPr/>
          </p:nvSpPr>
          <p:spPr>
            <a:xfrm>
              <a:off x="-2197350" y="13934375"/>
              <a:ext cx="117825" cy="69950"/>
            </a:xfrm>
            <a:custGeom>
              <a:avLst/>
              <a:gdLst/>
              <a:ahLst/>
              <a:cxnLst/>
              <a:rect l="l" t="t" r="r" b="b"/>
              <a:pathLst>
                <a:path w="4713" h="2798" extrusionOk="0">
                  <a:moveTo>
                    <a:pt x="1551" y="1"/>
                  </a:moveTo>
                  <a:lnTo>
                    <a:pt x="1490" y="62"/>
                  </a:lnTo>
                  <a:lnTo>
                    <a:pt x="1" y="2615"/>
                  </a:lnTo>
                  <a:lnTo>
                    <a:pt x="1" y="2797"/>
                  </a:lnTo>
                  <a:lnTo>
                    <a:pt x="183" y="2676"/>
                  </a:lnTo>
                  <a:lnTo>
                    <a:pt x="1642" y="183"/>
                  </a:lnTo>
                  <a:lnTo>
                    <a:pt x="4560" y="153"/>
                  </a:lnTo>
                  <a:lnTo>
                    <a:pt x="4712" y="6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0" name="Google Shape;16410;p23"/>
            <p:cNvSpPr/>
            <p:nvPr/>
          </p:nvSpPr>
          <p:spPr>
            <a:xfrm>
              <a:off x="-2071950" y="13862200"/>
              <a:ext cx="117800" cy="69925"/>
            </a:xfrm>
            <a:custGeom>
              <a:avLst/>
              <a:gdLst/>
              <a:ahLst/>
              <a:cxnLst/>
              <a:rect l="l" t="t" r="r" b="b"/>
              <a:pathLst>
                <a:path w="4712" h="2797" extrusionOk="0">
                  <a:moveTo>
                    <a:pt x="1520" y="0"/>
                  </a:moveTo>
                  <a:lnTo>
                    <a:pt x="0" y="2614"/>
                  </a:lnTo>
                  <a:lnTo>
                    <a:pt x="0" y="2797"/>
                  </a:lnTo>
                  <a:lnTo>
                    <a:pt x="152" y="2736"/>
                  </a:lnTo>
                  <a:lnTo>
                    <a:pt x="1581" y="183"/>
                  </a:lnTo>
                  <a:lnTo>
                    <a:pt x="4559" y="183"/>
                  </a:lnTo>
                  <a:lnTo>
                    <a:pt x="4711" y="61"/>
                  </a:lnTo>
                  <a:lnTo>
                    <a:pt x="45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1" name="Google Shape;16411;p23"/>
            <p:cNvSpPr/>
            <p:nvPr/>
          </p:nvSpPr>
          <p:spPr>
            <a:xfrm>
              <a:off x="-2070450" y="13867525"/>
              <a:ext cx="117825" cy="70675"/>
            </a:xfrm>
            <a:custGeom>
              <a:avLst/>
              <a:gdLst/>
              <a:ahLst/>
              <a:cxnLst/>
              <a:rect l="l" t="t" r="r" b="b"/>
              <a:pathLst>
                <a:path w="4713" h="2827" extrusionOk="0">
                  <a:moveTo>
                    <a:pt x="4712" y="0"/>
                  </a:moveTo>
                  <a:lnTo>
                    <a:pt x="4560" y="122"/>
                  </a:lnTo>
                  <a:lnTo>
                    <a:pt x="3101" y="2614"/>
                  </a:lnTo>
                  <a:lnTo>
                    <a:pt x="153" y="2675"/>
                  </a:lnTo>
                  <a:lnTo>
                    <a:pt x="1" y="2736"/>
                  </a:lnTo>
                  <a:lnTo>
                    <a:pt x="153" y="2827"/>
                  </a:lnTo>
                  <a:lnTo>
                    <a:pt x="3192" y="2827"/>
                  </a:lnTo>
                  <a:lnTo>
                    <a:pt x="3253" y="2736"/>
                  </a:lnTo>
                  <a:lnTo>
                    <a:pt x="4712" y="18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2" name="Google Shape;16412;p23"/>
            <p:cNvSpPr/>
            <p:nvPr/>
          </p:nvSpPr>
          <p:spPr>
            <a:xfrm>
              <a:off x="-1967850" y="13856125"/>
              <a:ext cx="13700" cy="7600"/>
            </a:xfrm>
            <a:custGeom>
              <a:avLst/>
              <a:gdLst/>
              <a:ahLst/>
              <a:cxnLst/>
              <a:rect l="l" t="t" r="r" b="b"/>
              <a:pathLst>
                <a:path w="548" h="304" extrusionOk="0">
                  <a:moveTo>
                    <a:pt x="0" y="0"/>
                  </a:moveTo>
                  <a:lnTo>
                    <a:pt x="395" y="243"/>
                  </a:lnTo>
                  <a:lnTo>
                    <a:pt x="547" y="304"/>
                  </a:lnTo>
                  <a:lnTo>
                    <a:pt x="547" y="30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3" name="Google Shape;16413;p23"/>
            <p:cNvSpPr/>
            <p:nvPr/>
          </p:nvSpPr>
          <p:spPr>
            <a:xfrm>
              <a:off x="-2194300" y="14008100"/>
              <a:ext cx="117800" cy="68400"/>
            </a:xfrm>
            <a:custGeom>
              <a:avLst/>
              <a:gdLst/>
              <a:ahLst/>
              <a:cxnLst/>
              <a:rect l="l" t="t" r="r" b="b"/>
              <a:pathLst>
                <a:path w="4712" h="2736" extrusionOk="0">
                  <a:moveTo>
                    <a:pt x="0" y="0"/>
                  </a:moveTo>
                  <a:lnTo>
                    <a:pt x="152" y="91"/>
                  </a:lnTo>
                  <a:lnTo>
                    <a:pt x="510" y="296"/>
                  </a:lnTo>
                  <a:lnTo>
                    <a:pt x="510" y="296"/>
                  </a:lnTo>
                  <a:lnTo>
                    <a:pt x="0" y="0"/>
                  </a:lnTo>
                  <a:close/>
                  <a:moveTo>
                    <a:pt x="510" y="296"/>
                  </a:moveTo>
                  <a:lnTo>
                    <a:pt x="4712" y="2736"/>
                  </a:lnTo>
                  <a:lnTo>
                    <a:pt x="4712" y="2705"/>
                  </a:lnTo>
                  <a:lnTo>
                    <a:pt x="4560" y="2614"/>
                  </a:lnTo>
                  <a:lnTo>
                    <a:pt x="510" y="2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4" name="Google Shape;16414;p23"/>
            <p:cNvSpPr/>
            <p:nvPr/>
          </p:nvSpPr>
          <p:spPr>
            <a:xfrm>
              <a:off x="-2196575" y="13794575"/>
              <a:ext cx="120075" cy="69150"/>
            </a:xfrm>
            <a:custGeom>
              <a:avLst/>
              <a:gdLst/>
              <a:ahLst/>
              <a:cxnLst/>
              <a:rect l="l" t="t" r="r" b="b"/>
              <a:pathLst>
                <a:path w="4803" h="2766" extrusionOk="0">
                  <a:moveTo>
                    <a:pt x="4529" y="0"/>
                  </a:moveTo>
                  <a:lnTo>
                    <a:pt x="152" y="2553"/>
                  </a:lnTo>
                  <a:lnTo>
                    <a:pt x="0" y="2736"/>
                  </a:lnTo>
                  <a:lnTo>
                    <a:pt x="91" y="2766"/>
                  </a:lnTo>
                  <a:lnTo>
                    <a:pt x="243" y="2705"/>
                  </a:lnTo>
                  <a:lnTo>
                    <a:pt x="4651" y="152"/>
                  </a:lnTo>
                  <a:lnTo>
                    <a:pt x="4803" y="61"/>
                  </a:lnTo>
                  <a:lnTo>
                    <a:pt x="48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5" name="Google Shape;16415;p23"/>
            <p:cNvSpPr/>
            <p:nvPr/>
          </p:nvSpPr>
          <p:spPr>
            <a:xfrm>
              <a:off x="-2071950" y="14008100"/>
              <a:ext cx="117800" cy="68400"/>
            </a:xfrm>
            <a:custGeom>
              <a:avLst/>
              <a:gdLst/>
              <a:ahLst/>
              <a:cxnLst/>
              <a:rect l="l" t="t" r="r" b="b"/>
              <a:pathLst>
                <a:path w="4712" h="2736" extrusionOk="0">
                  <a:moveTo>
                    <a:pt x="4711" y="0"/>
                  </a:moveTo>
                  <a:lnTo>
                    <a:pt x="4202" y="296"/>
                  </a:lnTo>
                  <a:lnTo>
                    <a:pt x="4202" y="296"/>
                  </a:lnTo>
                  <a:lnTo>
                    <a:pt x="4559" y="91"/>
                  </a:lnTo>
                  <a:lnTo>
                    <a:pt x="4711" y="0"/>
                  </a:lnTo>
                  <a:close/>
                  <a:moveTo>
                    <a:pt x="4202" y="296"/>
                  </a:moveTo>
                  <a:lnTo>
                    <a:pt x="152" y="2614"/>
                  </a:lnTo>
                  <a:lnTo>
                    <a:pt x="0" y="2705"/>
                  </a:lnTo>
                  <a:lnTo>
                    <a:pt x="0" y="2736"/>
                  </a:lnTo>
                  <a:lnTo>
                    <a:pt x="4202" y="2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6" name="Google Shape;16416;p23"/>
            <p:cNvSpPr/>
            <p:nvPr/>
          </p:nvSpPr>
          <p:spPr>
            <a:xfrm>
              <a:off x="-2201150" y="13867525"/>
              <a:ext cx="3825" cy="139075"/>
            </a:xfrm>
            <a:custGeom>
              <a:avLst/>
              <a:gdLst/>
              <a:ahLst/>
              <a:cxnLst/>
              <a:rect l="l" t="t" r="r" b="b"/>
              <a:pathLst>
                <a:path w="153" h="5563" extrusionOk="0">
                  <a:moveTo>
                    <a:pt x="122" y="0"/>
                  </a:moveTo>
                  <a:lnTo>
                    <a:pt x="1" y="182"/>
                  </a:lnTo>
                  <a:lnTo>
                    <a:pt x="1" y="5289"/>
                  </a:lnTo>
                  <a:lnTo>
                    <a:pt x="1" y="5471"/>
                  </a:lnTo>
                  <a:lnTo>
                    <a:pt x="1" y="5562"/>
                  </a:lnTo>
                  <a:lnTo>
                    <a:pt x="62" y="5441"/>
                  </a:lnTo>
                  <a:lnTo>
                    <a:pt x="122" y="5502"/>
                  </a:lnTo>
                  <a:lnTo>
                    <a:pt x="153" y="5471"/>
                  </a:lnTo>
                  <a:lnTo>
                    <a:pt x="153" y="5289"/>
                  </a:lnTo>
                  <a:lnTo>
                    <a:pt x="153" y="182"/>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7" name="Google Shape;16417;p23"/>
            <p:cNvSpPr/>
            <p:nvPr/>
          </p:nvSpPr>
          <p:spPr>
            <a:xfrm>
              <a:off x="-2076525" y="13794575"/>
              <a:ext cx="4600" cy="138300"/>
            </a:xfrm>
            <a:custGeom>
              <a:avLst/>
              <a:gdLst/>
              <a:ahLst/>
              <a:cxnLst/>
              <a:rect l="l" t="t" r="r" b="b"/>
              <a:pathLst>
                <a:path w="184" h="5532" extrusionOk="0">
                  <a:moveTo>
                    <a:pt x="1" y="0"/>
                  </a:moveTo>
                  <a:lnTo>
                    <a:pt x="1" y="61"/>
                  </a:lnTo>
                  <a:lnTo>
                    <a:pt x="1" y="213"/>
                  </a:lnTo>
                  <a:lnTo>
                    <a:pt x="1" y="5319"/>
                  </a:lnTo>
                  <a:lnTo>
                    <a:pt x="1" y="5502"/>
                  </a:lnTo>
                  <a:lnTo>
                    <a:pt x="61" y="5532"/>
                  </a:lnTo>
                  <a:lnTo>
                    <a:pt x="183" y="5502"/>
                  </a:lnTo>
                  <a:lnTo>
                    <a:pt x="183" y="5319"/>
                  </a:lnTo>
                  <a:lnTo>
                    <a:pt x="183" y="213"/>
                  </a:lnTo>
                  <a:lnTo>
                    <a:pt x="183" y="61"/>
                  </a:lnTo>
                  <a:lnTo>
                    <a:pt x="92" y="30"/>
                  </a:lnTo>
                  <a:lnTo>
                    <a:pt x="61" y="6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8" name="Google Shape;16418;p23"/>
            <p:cNvSpPr/>
            <p:nvPr/>
          </p:nvSpPr>
          <p:spPr>
            <a:xfrm>
              <a:off x="-2076525" y="13938950"/>
              <a:ext cx="4600" cy="138325"/>
            </a:xfrm>
            <a:custGeom>
              <a:avLst/>
              <a:gdLst/>
              <a:ahLst/>
              <a:cxnLst/>
              <a:rect l="l" t="t" r="r" b="b"/>
              <a:pathLst>
                <a:path w="184" h="5533" extrusionOk="0">
                  <a:moveTo>
                    <a:pt x="61" y="0"/>
                  </a:moveTo>
                  <a:lnTo>
                    <a:pt x="1" y="31"/>
                  </a:lnTo>
                  <a:lnTo>
                    <a:pt x="1" y="213"/>
                  </a:lnTo>
                  <a:lnTo>
                    <a:pt x="1" y="5319"/>
                  </a:lnTo>
                  <a:lnTo>
                    <a:pt x="1" y="5471"/>
                  </a:lnTo>
                  <a:lnTo>
                    <a:pt x="1" y="5502"/>
                  </a:lnTo>
                  <a:lnTo>
                    <a:pt x="61" y="5532"/>
                  </a:lnTo>
                  <a:lnTo>
                    <a:pt x="183" y="5502"/>
                  </a:lnTo>
                  <a:lnTo>
                    <a:pt x="183" y="5471"/>
                  </a:lnTo>
                  <a:lnTo>
                    <a:pt x="183" y="5319"/>
                  </a:lnTo>
                  <a:lnTo>
                    <a:pt x="183" y="213"/>
                  </a:lnTo>
                  <a:lnTo>
                    <a:pt x="183"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9" name="Google Shape;16419;p23"/>
            <p:cNvSpPr/>
            <p:nvPr/>
          </p:nvSpPr>
          <p:spPr>
            <a:xfrm>
              <a:off x="-2075000" y="13935900"/>
              <a:ext cx="122375" cy="72225"/>
            </a:xfrm>
            <a:custGeom>
              <a:avLst/>
              <a:gdLst/>
              <a:ahLst/>
              <a:cxnLst/>
              <a:rect l="l" t="t" r="r" b="b"/>
              <a:pathLst>
                <a:path w="4895" h="2889" extrusionOk="0">
                  <a:moveTo>
                    <a:pt x="183" y="1"/>
                  </a:moveTo>
                  <a:lnTo>
                    <a:pt x="0" y="122"/>
                  </a:lnTo>
                  <a:lnTo>
                    <a:pt x="122" y="153"/>
                  </a:lnTo>
                  <a:lnTo>
                    <a:pt x="274" y="274"/>
                  </a:lnTo>
                  <a:lnTo>
                    <a:pt x="4681" y="2767"/>
                  </a:lnTo>
                  <a:lnTo>
                    <a:pt x="4833" y="2888"/>
                  </a:lnTo>
                  <a:lnTo>
                    <a:pt x="4894" y="2858"/>
                  </a:lnTo>
                  <a:lnTo>
                    <a:pt x="4894" y="2827"/>
                  </a:lnTo>
                  <a:lnTo>
                    <a:pt x="4894" y="2736"/>
                  </a:lnTo>
                  <a:lnTo>
                    <a:pt x="4742" y="2615"/>
                  </a:lnTo>
                  <a:lnTo>
                    <a:pt x="335" y="92"/>
                  </a:lnTo>
                  <a:lnTo>
                    <a:pt x="1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0" name="Google Shape;16420;p23"/>
            <p:cNvSpPr/>
            <p:nvPr/>
          </p:nvSpPr>
          <p:spPr>
            <a:xfrm>
              <a:off x="-2198100" y="13862950"/>
              <a:ext cx="123125" cy="72975"/>
            </a:xfrm>
            <a:custGeom>
              <a:avLst/>
              <a:gdLst/>
              <a:ahLst/>
              <a:cxnLst/>
              <a:rect l="l" t="t" r="r" b="b"/>
              <a:pathLst>
                <a:path w="4925" h="2919" extrusionOk="0">
                  <a:moveTo>
                    <a:pt x="61" y="1"/>
                  </a:moveTo>
                  <a:lnTo>
                    <a:pt x="0" y="183"/>
                  </a:lnTo>
                  <a:lnTo>
                    <a:pt x="31" y="183"/>
                  </a:lnTo>
                  <a:lnTo>
                    <a:pt x="213" y="305"/>
                  </a:lnTo>
                  <a:lnTo>
                    <a:pt x="4590" y="2858"/>
                  </a:lnTo>
                  <a:lnTo>
                    <a:pt x="4742" y="2919"/>
                  </a:lnTo>
                  <a:lnTo>
                    <a:pt x="4924" y="2797"/>
                  </a:lnTo>
                  <a:lnTo>
                    <a:pt x="4864" y="2767"/>
                  </a:lnTo>
                  <a:lnTo>
                    <a:pt x="4712" y="2706"/>
                  </a:lnTo>
                  <a:lnTo>
                    <a:pt x="304" y="153"/>
                  </a:lnTo>
                  <a:lnTo>
                    <a:pt x="152" y="31"/>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1" name="Google Shape;16421;p23"/>
            <p:cNvSpPr/>
            <p:nvPr/>
          </p:nvSpPr>
          <p:spPr>
            <a:xfrm>
              <a:off x="-2198100" y="13863725"/>
              <a:ext cx="245475" cy="144400"/>
            </a:xfrm>
            <a:custGeom>
              <a:avLst/>
              <a:gdLst/>
              <a:ahLst/>
              <a:cxnLst/>
              <a:rect l="l" t="t" r="r" b="b"/>
              <a:pathLst>
                <a:path w="9819" h="5776" extrusionOk="0">
                  <a:moveTo>
                    <a:pt x="9757" y="0"/>
                  </a:moveTo>
                  <a:lnTo>
                    <a:pt x="9605" y="122"/>
                  </a:lnTo>
                  <a:lnTo>
                    <a:pt x="5198" y="2675"/>
                  </a:lnTo>
                  <a:lnTo>
                    <a:pt x="5046" y="2736"/>
                  </a:lnTo>
                  <a:lnTo>
                    <a:pt x="4924" y="2766"/>
                  </a:lnTo>
                  <a:lnTo>
                    <a:pt x="4742" y="2888"/>
                  </a:lnTo>
                  <a:lnTo>
                    <a:pt x="4590" y="2979"/>
                  </a:lnTo>
                  <a:lnTo>
                    <a:pt x="213" y="5502"/>
                  </a:lnTo>
                  <a:lnTo>
                    <a:pt x="31" y="5623"/>
                  </a:lnTo>
                  <a:lnTo>
                    <a:pt x="0" y="5654"/>
                  </a:lnTo>
                  <a:lnTo>
                    <a:pt x="31" y="5714"/>
                  </a:lnTo>
                  <a:lnTo>
                    <a:pt x="152" y="5775"/>
                  </a:lnTo>
                  <a:lnTo>
                    <a:pt x="304" y="5654"/>
                  </a:lnTo>
                  <a:lnTo>
                    <a:pt x="4712" y="3161"/>
                  </a:lnTo>
                  <a:lnTo>
                    <a:pt x="4864" y="3040"/>
                  </a:lnTo>
                  <a:lnTo>
                    <a:pt x="4924" y="3009"/>
                  </a:lnTo>
                  <a:lnTo>
                    <a:pt x="5107" y="2888"/>
                  </a:lnTo>
                  <a:lnTo>
                    <a:pt x="5259" y="2827"/>
                  </a:lnTo>
                  <a:lnTo>
                    <a:pt x="9666" y="274"/>
                  </a:lnTo>
                  <a:lnTo>
                    <a:pt x="9818" y="152"/>
                  </a:lnTo>
                  <a:lnTo>
                    <a:pt x="9818" y="91"/>
                  </a:lnTo>
                  <a:lnTo>
                    <a:pt x="97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2" name="Google Shape;16422;p23"/>
            <p:cNvSpPr/>
            <p:nvPr/>
          </p:nvSpPr>
          <p:spPr>
            <a:xfrm>
              <a:off x="-2089450" y="13617500"/>
              <a:ext cx="12950" cy="22075"/>
            </a:xfrm>
            <a:custGeom>
              <a:avLst/>
              <a:gdLst/>
              <a:ahLst/>
              <a:cxnLst/>
              <a:rect l="l" t="t" r="r" b="b"/>
              <a:pathLst>
                <a:path w="518" h="883" extrusionOk="0">
                  <a:moveTo>
                    <a:pt x="518" y="882"/>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3" name="Google Shape;16423;p23"/>
            <p:cNvSpPr/>
            <p:nvPr/>
          </p:nvSpPr>
          <p:spPr>
            <a:xfrm>
              <a:off x="-2071950" y="13606100"/>
              <a:ext cx="19000" cy="33475"/>
            </a:xfrm>
            <a:custGeom>
              <a:avLst/>
              <a:gdLst/>
              <a:ahLst/>
              <a:cxnLst/>
              <a:rect l="l" t="t" r="r" b="b"/>
              <a:pathLst>
                <a:path w="760" h="1339" extrusionOk="0">
                  <a:moveTo>
                    <a:pt x="760" y="1"/>
                  </a:moveTo>
                  <a:cubicBezTo>
                    <a:pt x="760" y="62"/>
                    <a:pt x="760" y="62"/>
                    <a:pt x="760" y="1"/>
                  </a:cubicBezTo>
                  <a:lnTo>
                    <a:pt x="0" y="1338"/>
                  </a:lnTo>
                  <a:lnTo>
                    <a:pt x="0" y="133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4" name="Google Shape;16424;p23"/>
            <p:cNvSpPr/>
            <p:nvPr/>
          </p:nvSpPr>
          <p:spPr>
            <a:xfrm>
              <a:off x="-2117550" y="13657025"/>
              <a:ext cx="41050" cy="130725"/>
            </a:xfrm>
            <a:custGeom>
              <a:avLst/>
              <a:gdLst/>
              <a:ahLst/>
              <a:cxnLst/>
              <a:rect l="l" t="t" r="r" b="b"/>
              <a:pathLst>
                <a:path w="1642" h="5229" extrusionOk="0">
                  <a:moveTo>
                    <a:pt x="1642" y="0"/>
                  </a:moveTo>
                  <a:lnTo>
                    <a:pt x="122" y="2614"/>
                  </a:lnTo>
                  <a:lnTo>
                    <a:pt x="0" y="2614"/>
                  </a:lnTo>
                  <a:lnTo>
                    <a:pt x="1490" y="5168"/>
                  </a:lnTo>
                  <a:lnTo>
                    <a:pt x="1642" y="5228"/>
                  </a:lnTo>
                  <a:lnTo>
                    <a:pt x="1642" y="5076"/>
                  </a:lnTo>
                  <a:lnTo>
                    <a:pt x="183" y="2523"/>
                  </a:lnTo>
                  <a:lnTo>
                    <a:pt x="16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5" name="Google Shape;16425;p23"/>
            <p:cNvSpPr/>
            <p:nvPr/>
          </p:nvSpPr>
          <p:spPr>
            <a:xfrm>
              <a:off x="-2071950" y="13657025"/>
              <a:ext cx="39525" cy="130725"/>
            </a:xfrm>
            <a:custGeom>
              <a:avLst/>
              <a:gdLst/>
              <a:ahLst/>
              <a:cxnLst/>
              <a:rect l="l" t="t" r="r" b="b"/>
              <a:pathLst>
                <a:path w="1581" h="5229" extrusionOk="0">
                  <a:moveTo>
                    <a:pt x="0" y="0"/>
                  </a:moveTo>
                  <a:lnTo>
                    <a:pt x="1429" y="2523"/>
                  </a:lnTo>
                  <a:lnTo>
                    <a:pt x="0" y="5076"/>
                  </a:lnTo>
                  <a:lnTo>
                    <a:pt x="0" y="5228"/>
                  </a:lnTo>
                  <a:lnTo>
                    <a:pt x="152" y="5168"/>
                  </a:lnTo>
                  <a:lnTo>
                    <a:pt x="1581" y="2614"/>
                  </a:lnTo>
                  <a:lnTo>
                    <a:pt x="1520" y="261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6" name="Google Shape;16426;p23"/>
            <p:cNvSpPr/>
            <p:nvPr/>
          </p:nvSpPr>
          <p:spPr>
            <a:xfrm>
              <a:off x="-2075750" y="13794575"/>
              <a:ext cx="1525" cy="1525"/>
            </a:xfrm>
            <a:custGeom>
              <a:avLst/>
              <a:gdLst/>
              <a:ahLst/>
              <a:cxnLst/>
              <a:rect l="l" t="t" r="r" b="b"/>
              <a:pathLst>
                <a:path w="61" h="61" extrusionOk="0">
                  <a:moveTo>
                    <a:pt x="0" y="0"/>
                  </a:moveTo>
                  <a:lnTo>
                    <a:pt x="30" y="61"/>
                  </a:lnTo>
                  <a:lnTo>
                    <a:pt x="61" y="30"/>
                  </a:lnTo>
                  <a:lnTo>
                    <a:pt x="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7" name="Google Shape;16427;p23"/>
            <p:cNvSpPr/>
            <p:nvPr/>
          </p:nvSpPr>
          <p:spPr>
            <a:xfrm>
              <a:off x="-2150225" y="13646375"/>
              <a:ext cx="66900" cy="25"/>
            </a:xfrm>
            <a:custGeom>
              <a:avLst/>
              <a:gdLst/>
              <a:ahLst/>
              <a:cxnLst/>
              <a:rect l="l" t="t" r="r" b="b"/>
              <a:pathLst>
                <a:path w="2676" h="1" extrusionOk="0">
                  <a:moveTo>
                    <a:pt x="2675" y="1"/>
                  </a:moveTo>
                  <a:lnTo>
                    <a:pt x="61" y="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8" name="Google Shape;16428;p23"/>
            <p:cNvSpPr/>
            <p:nvPr/>
          </p:nvSpPr>
          <p:spPr>
            <a:xfrm>
              <a:off x="-2093250" y="13617500"/>
              <a:ext cx="16750" cy="26625"/>
            </a:xfrm>
            <a:custGeom>
              <a:avLst/>
              <a:gdLst/>
              <a:ahLst/>
              <a:cxnLst/>
              <a:rect l="l" t="t" r="r" b="b"/>
              <a:pathLst>
                <a:path w="670" h="1065" extrusionOk="0">
                  <a:moveTo>
                    <a:pt x="153" y="1"/>
                  </a:moveTo>
                  <a:cubicBezTo>
                    <a:pt x="92" y="62"/>
                    <a:pt x="62" y="62"/>
                    <a:pt x="1" y="92"/>
                  </a:cubicBezTo>
                  <a:lnTo>
                    <a:pt x="518" y="974"/>
                  </a:lnTo>
                  <a:lnTo>
                    <a:pt x="670" y="1065"/>
                  </a:lnTo>
                  <a:lnTo>
                    <a:pt x="670" y="882"/>
                  </a:lnTo>
                  <a:lnTo>
                    <a:pt x="1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9" name="Google Shape;16429;p23"/>
            <p:cNvSpPr/>
            <p:nvPr/>
          </p:nvSpPr>
          <p:spPr>
            <a:xfrm>
              <a:off x="-2066650" y="13647900"/>
              <a:ext cx="114025" cy="68425"/>
            </a:xfrm>
            <a:custGeom>
              <a:avLst/>
              <a:gdLst/>
              <a:ahLst/>
              <a:cxnLst/>
              <a:rect l="l" t="t" r="r" b="b"/>
              <a:pathLst>
                <a:path w="4561" h="2737" extrusionOk="0">
                  <a:moveTo>
                    <a:pt x="3101" y="1"/>
                  </a:moveTo>
                  <a:lnTo>
                    <a:pt x="3040" y="92"/>
                  </a:lnTo>
                  <a:lnTo>
                    <a:pt x="1" y="92"/>
                  </a:lnTo>
                  <a:lnTo>
                    <a:pt x="1" y="122"/>
                  </a:lnTo>
                  <a:lnTo>
                    <a:pt x="2949" y="122"/>
                  </a:lnTo>
                  <a:lnTo>
                    <a:pt x="4408" y="2645"/>
                  </a:lnTo>
                  <a:lnTo>
                    <a:pt x="4560" y="2736"/>
                  </a:lnTo>
                  <a:lnTo>
                    <a:pt x="4560" y="2554"/>
                  </a:lnTo>
                  <a:lnTo>
                    <a:pt x="31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0" name="Google Shape;16430;p23"/>
            <p:cNvSpPr/>
            <p:nvPr/>
          </p:nvSpPr>
          <p:spPr>
            <a:xfrm>
              <a:off x="-2071950" y="13651700"/>
              <a:ext cx="117800" cy="70700"/>
            </a:xfrm>
            <a:custGeom>
              <a:avLst/>
              <a:gdLst/>
              <a:ahLst/>
              <a:cxnLst/>
              <a:rect l="l" t="t" r="r" b="b"/>
              <a:pathLst>
                <a:path w="4712" h="2828" extrusionOk="0">
                  <a:moveTo>
                    <a:pt x="0" y="1"/>
                  </a:moveTo>
                  <a:lnTo>
                    <a:pt x="0" y="213"/>
                  </a:lnTo>
                  <a:lnTo>
                    <a:pt x="1520" y="2827"/>
                  </a:lnTo>
                  <a:lnTo>
                    <a:pt x="4559" y="2827"/>
                  </a:lnTo>
                  <a:lnTo>
                    <a:pt x="4711" y="2736"/>
                  </a:lnTo>
                  <a:lnTo>
                    <a:pt x="4559" y="2645"/>
                  </a:lnTo>
                  <a:lnTo>
                    <a:pt x="1581" y="264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1" name="Google Shape;16431;p23"/>
            <p:cNvSpPr/>
            <p:nvPr/>
          </p:nvSpPr>
          <p:spPr>
            <a:xfrm>
              <a:off x="-2197350" y="13647150"/>
              <a:ext cx="117825" cy="69175"/>
            </a:xfrm>
            <a:custGeom>
              <a:avLst/>
              <a:gdLst/>
              <a:ahLst/>
              <a:cxnLst/>
              <a:rect l="l" t="t" r="r" b="b"/>
              <a:pathLst>
                <a:path w="4713" h="2767" extrusionOk="0">
                  <a:moveTo>
                    <a:pt x="1916" y="0"/>
                  </a:moveTo>
                  <a:cubicBezTo>
                    <a:pt x="1703" y="122"/>
                    <a:pt x="1521" y="213"/>
                    <a:pt x="1338" y="304"/>
                  </a:cubicBezTo>
                  <a:lnTo>
                    <a:pt x="1" y="2614"/>
                  </a:lnTo>
                  <a:lnTo>
                    <a:pt x="1" y="2766"/>
                  </a:lnTo>
                  <a:lnTo>
                    <a:pt x="153" y="2706"/>
                  </a:lnTo>
                  <a:lnTo>
                    <a:pt x="1642" y="152"/>
                  </a:lnTo>
                  <a:lnTo>
                    <a:pt x="4560" y="152"/>
                  </a:lnTo>
                  <a:lnTo>
                    <a:pt x="4712" y="91"/>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2" name="Google Shape;16432;p23"/>
            <p:cNvSpPr/>
            <p:nvPr/>
          </p:nvSpPr>
          <p:spPr>
            <a:xfrm>
              <a:off x="-2194300" y="13651700"/>
              <a:ext cx="117800" cy="70700"/>
            </a:xfrm>
            <a:custGeom>
              <a:avLst/>
              <a:gdLst/>
              <a:ahLst/>
              <a:cxnLst/>
              <a:rect l="l" t="t" r="r" b="b"/>
              <a:pathLst>
                <a:path w="4712" h="2828" extrusionOk="0">
                  <a:moveTo>
                    <a:pt x="4712" y="1"/>
                  </a:moveTo>
                  <a:lnTo>
                    <a:pt x="4560" y="122"/>
                  </a:lnTo>
                  <a:lnTo>
                    <a:pt x="3070" y="2645"/>
                  </a:lnTo>
                  <a:lnTo>
                    <a:pt x="152" y="2645"/>
                  </a:lnTo>
                  <a:lnTo>
                    <a:pt x="0" y="2736"/>
                  </a:lnTo>
                  <a:lnTo>
                    <a:pt x="152" y="2827"/>
                  </a:lnTo>
                  <a:lnTo>
                    <a:pt x="3192" y="2827"/>
                  </a:lnTo>
                  <a:lnTo>
                    <a:pt x="4712" y="21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3" name="Google Shape;16433;p23"/>
            <p:cNvSpPr/>
            <p:nvPr/>
          </p:nvSpPr>
          <p:spPr>
            <a:xfrm>
              <a:off x="-2203425" y="13720100"/>
              <a:ext cx="2300" cy="2300"/>
            </a:xfrm>
            <a:custGeom>
              <a:avLst/>
              <a:gdLst/>
              <a:ahLst/>
              <a:cxnLst/>
              <a:rect l="l" t="t" r="r" b="b"/>
              <a:pathLst>
                <a:path w="92" h="92" extrusionOk="0">
                  <a:moveTo>
                    <a:pt x="61" y="0"/>
                  </a:moveTo>
                  <a:lnTo>
                    <a:pt x="1" y="91"/>
                  </a:lnTo>
                  <a:lnTo>
                    <a:pt x="92" y="91"/>
                  </a:lnTo>
                  <a:lnTo>
                    <a:pt x="92" y="61"/>
                  </a:ln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4" name="Google Shape;16434;p23"/>
            <p:cNvSpPr/>
            <p:nvPr/>
          </p:nvSpPr>
          <p:spPr>
            <a:xfrm>
              <a:off x="-2071950" y="13605350"/>
              <a:ext cx="25850" cy="38775"/>
            </a:xfrm>
            <a:custGeom>
              <a:avLst/>
              <a:gdLst/>
              <a:ahLst/>
              <a:cxnLst/>
              <a:rect l="l" t="t" r="r" b="b"/>
              <a:pathLst>
                <a:path w="1034" h="1551" extrusionOk="0">
                  <a:moveTo>
                    <a:pt x="1034" y="1"/>
                  </a:moveTo>
                  <a:cubicBezTo>
                    <a:pt x="942" y="31"/>
                    <a:pt x="882" y="31"/>
                    <a:pt x="760" y="92"/>
                  </a:cubicBezTo>
                  <a:lnTo>
                    <a:pt x="0" y="1399"/>
                  </a:lnTo>
                  <a:lnTo>
                    <a:pt x="0" y="1551"/>
                  </a:lnTo>
                  <a:lnTo>
                    <a:pt x="152" y="1490"/>
                  </a:lnTo>
                  <a:lnTo>
                    <a:pt x="10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5" name="Google Shape;16435;p23"/>
            <p:cNvSpPr/>
            <p:nvPr/>
          </p:nvSpPr>
          <p:spPr>
            <a:xfrm>
              <a:off x="-2070450" y="13590925"/>
              <a:ext cx="114025" cy="59275"/>
            </a:xfrm>
            <a:custGeom>
              <a:avLst/>
              <a:gdLst/>
              <a:ahLst/>
              <a:cxnLst/>
              <a:rect l="l" t="t" r="r" b="b"/>
              <a:pathLst>
                <a:path w="4561" h="2371" extrusionOk="0">
                  <a:moveTo>
                    <a:pt x="4347" y="0"/>
                  </a:moveTo>
                  <a:lnTo>
                    <a:pt x="3101" y="2189"/>
                  </a:lnTo>
                  <a:lnTo>
                    <a:pt x="153" y="2189"/>
                  </a:lnTo>
                  <a:lnTo>
                    <a:pt x="1" y="2280"/>
                  </a:lnTo>
                  <a:lnTo>
                    <a:pt x="153" y="2371"/>
                  </a:lnTo>
                  <a:lnTo>
                    <a:pt x="3192" y="2371"/>
                  </a:lnTo>
                  <a:lnTo>
                    <a:pt x="3253" y="2280"/>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6" name="Google Shape;16436;p23"/>
            <p:cNvSpPr/>
            <p:nvPr/>
          </p:nvSpPr>
          <p:spPr>
            <a:xfrm>
              <a:off x="-1999775" y="13726175"/>
              <a:ext cx="43350" cy="25850"/>
            </a:xfrm>
            <a:custGeom>
              <a:avLst/>
              <a:gdLst/>
              <a:ahLst/>
              <a:cxnLst/>
              <a:rect l="l" t="t" r="r" b="b"/>
              <a:pathLst>
                <a:path w="1734" h="1034" extrusionOk="0">
                  <a:moveTo>
                    <a:pt x="1733" y="0"/>
                  </a:moveTo>
                  <a:lnTo>
                    <a:pt x="1" y="103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7" name="Google Shape;16437;p23"/>
            <p:cNvSpPr/>
            <p:nvPr/>
          </p:nvSpPr>
          <p:spPr>
            <a:xfrm>
              <a:off x="-2201150" y="13676775"/>
              <a:ext cx="4600" cy="41075"/>
            </a:xfrm>
            <a:custGeom>
              <a:avLst/>
              <a:gdLst/>
              <a:ahLst/>
              <a:cxnLst/>
              <a:rect l="l" t="t" r="r" b="b"/>
              <a:pathLst>
                <a:path w="184" h="1643" extrusionOk="0">
                  <a:moveTo>
                    <a:pt x="183" y="1"/>
                  </a:moveTo>
                  <a:cubicBezTo>
                    <a:pt x="122" y="31"/>
                    <a:pt x="62" y="62"/>
                    <a:pt x="1" y="153"/>
                  </a:cubicBezTo>
                  <a:lnTo>
                    <a:pt x="1" y="1429"/>
                  </a:lnTo>
                  <a:lnTo>
                    <a:pt x="122" y="1642"/>
                  </a:lnTo>
                  <a:lnTo>
                    <a:pt x="183" y="1581"/>
                  </a:lnTo>
                  <a:lnTo>
                    <a:pt x="183" y="1399"/>
                  </a:lnTo>
                  <a:lnTo>
                    <a:pt x="1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8" name="Google Shape;16438;p23"/>
            <p:cNvSpPr/>
            <p:nvPr/>
          </p:nvSpPr>
          <p:spPr>
            <a:xfrm>
              <a:off x="-2076525" y="13650950"/>
              <a:ext cx="4600" cy="139075"/>
            </a:xfrm>
            <a:custGeom>
              <a:avLst/>
              <a:gdLst/>
              <a:ahLst/>
              <a:cxnLst/>
              <a:rect l="l" t="t" r="r" b="b"/>
              <a:pathLst>
                <a:path w="184" h="5563" extrusionOk="0">
                  <a:moveTo>
                    <a:pt x="61" y="0"/>
                  </a:moveTo>
                  <a:lnTo>
                    <a:pt x="1" y="31"/>
                  </a:lnTo>
                  <a:lnTo>
                    <a:pt x="1" y="243"/>
                  </a:lnTo>
                  <a:lnTo>
                    <a:pt x="1" y="5319"/>
                  </a:lnTo>
                  <a:lnTo>
                    <a:pt x="1" y="5471"/>
                  </a:lnTo>
                  <a:lnTo>
                    <a:pt x="61" y="5563"/>
                  </a:lnTo>
                  <a:lnTo>
                    <a:pt x="183" y="5471"/>
                  </a:lnTo>
                  <a:lnTo>
                    <a:pt x="183" y="5319"/>
                  </a:lnTo>
                  <a:lnTo>
                    <a:pt x="183" y="243"/>
                  </a:lnTo>
                  <a:lnTo>
                    <a:pt x="183"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9" name="Google Shape;16439;p23"/>
            <p:cNvSpPr/>
            <p:nvPr/>
          </p:nvSpPr>
          <p:spPr>
            <a:xfrm>
              <a:off x="-2078050" y="13612200"/>
              <a:ext cx="5350" cy="33450"/>
            </a:xfrm>
            <a:custGeom>
              <a:avLst/>
              <a:gdLst/>
              <a:ahLst/>
              <a:cxnLst/>
              <a:rect l="l" t="t" r="r" b="b"/>
              <a:pathLst>
                <a:path w="214" h="1338" extrusionOk="0">
                  <a:moveTo>
                    <a:pt x="214" y="0"/>
                  </a:moveTo>
                  <a:cubicBezTo>
                    <a:pt x="122" y="30"/>
                    <a:pt x="92" y="30"/>
                    <a:pt x="1" y="61"/>
                  </a:cubicBezTo>
                  <a:lnTo>
                    <a:pt x="1" y="1094"/>
                  </a:lnTo>
                  <a:lnTo>
                    <a:pt x="1" y="1277"/>
                  </a:lnTo>
                  <a:lnTo>
                    <a:pt x="62" y="1277"/>
                  </a:lnTo>
                  <a:lnTo>
                    <a:pt x="122" y="1338"/>
                  </a:lnTo>
                  <a:lnTo>
                    <a:pt x="214" y="1277"/>
                  </a:lnTo>
                  <a:lnTo>
                    <a:pt x="214" y="1094"/>
                  </a:lnTo>
                  <a:lnTo>
                    <a:pt x="2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0" name="Google Shape;16440;p23"/>
            <p:cNvSpPr/>
            <p:nvPr/>
          </p:nvSpPr>
          <p:spPr>
            <a:xfrm>
              <a:off x="-2113000" y="13626625"/>
              <a:ext cx="38025" cy="21300"/>
            </a:xfrm>
            <a:custGeom>
              <a:avLst/>
              <a:gdLst/>
              <a:ahLst/>
              <a:cxnLst/>
              <a:rect l="l" t="t" r="r" b="b"/>
              <a:pathLst>
                <a:path w="1521" h="852" extrusionOk="0">
                  <a:moveTo>
                    <a:pt x="183" y="1"/>
                  </a:moveTo>
                  <a:cubicBezTo>
                    <a:pt x="122" y="31"/>
                    <a:pt x="31" y="61"/>
                    <a:pt x="1" y="61"/>
                  </a:cubicBezTo>
                  <a:lnTo>
                    <a:pt x="1217" y="791"/>
                  </a:lnTo>
                  <a:lnTo>
                    <a:pt x="1338" y="852"/>
                  </a:lnTo>
                  <a:lnTo>
                    <a:pt x="1520" y="761"/>
                  </a:lnTo>
                  <a:lnTo>
                    <a:pt x="1460" y="700"/>
                  </a:lnTo>
                  <a:lnTo>
                    <a:pt x="1308" y="639"/>
                  </a:lnTo>
                  <a:lnTo>
                    <a:pt x="1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1" name="Google Shape;16441;p23"/>
            <p:cNvSpPr/>
            <p:nvPr/>
          </p:nvSpPr>
          <p:spPr>
            <a:xfrm>
              <a:off x="-2075000" y="13647900"/>
              <a:ext cx="121600" cy="72225"/>
            </a:xfrm>
            <a:custGeom>
              <a:avLst/>
              <a:gdLst/>
              <a:ahLst/>
              <a:cxnLst/>
              <a:rect l="l" t="t" r="r" b="b"/>
              <a:pathLst>
                <a:path w="4864" h="2889" extrusionOk="0">
                  <a:moveTo>
                    <a:pt x="183" y="1"/>
                  </a:moveTo>
                  <a:lnTo>
                    <a:pt x="0" y="122"/>
                  </a:lnTo>
                  <a:lnTo>
                    <a:pt x="122" y="153"/>
                  </a:lnTo>
                  <a:lnTo>
                    <a:pt x="274" y="274"/>
                  </a:lnTo>
                  <a:lnTo>
                    <a:pt x="4681" y="2797"/>
                  </a:lnTo>
                  <a:lnTo>
                    <a:pt x="4833" y="2888"/>
                  </a:lnTo>
                  <a:lnTo>
                    <a:pt x="4864" y="2858"/>
                  </a:lnTo>
                  <a:lnTo>
                    <a:pt x="4742" y="2645"/>
                  </a:lnTo>
                  <a:lnTo>
                    <a:pt x="335" y="122"/>
                  </a:lnTo>
                  <a:lnTo>
                    <a:pt x="335" y="92"/>
                  </a:lnTo>
                  <a:lnTo>
                    <a:pt x="1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2" name="Google Shape;16442;p23"/>
            <p:cNvSpPr/>
            <p:nvPr/>
          </p:nvSpPr>
          <p:spPr>
            <a:xfrm>
              <a:off x="-2198100" y="13593200"/>
              <a:ext cx="224950" cy="126150"/>
            </a:xfrm>
            <a:custGeom>
              <a:avLst/>
              <a:gdLst/>
              <a:ahLst/>
              <a:cxnLst/>
              <a:rect l="l" t="t" r="r" b="b"/>
              <a:pathLst>
                <a:path w="8998" h="5046" extrusionOk="0">
                  <a:moveTo>
                    <a:pt x="8998" y="0"/>
                  </a:moveTo>
                  <a:cubicBezTo>
                    <a:pt x="8846" y="0"/>
                    <a:pt x="8694" y="31"/>
                    <a:pt x="8572" y="31"/>
                  </a:cubicBezTo>
                  <a:lnTo>
                    <a:pt x="5198" y="1976"/>
                  </a:lnTo>
                  <a:lnTo>
                    <a:pt x="5046" y="2037"/>
                  </a:lnTo>
                  <a:lnTo>
                    <a:pt x="4985" y="2098"/>
                  </a:lnTo>
                  <a:lnTo>
                    <a:pt x="4773" y="2189"/>
                  </a:lnTo>
                  <a:lnTo>
                    <a:pt x="4621" y="2280"/>
                  </a:lnTo>
                  <a:lnTo>
                    <a:pt x="213" y="4833"/>
                  </a:lnTo>
                  <a:lnTo>
                    <a:pt x="61" y="4894"/>
                  </a:lnTo>
                  <a:lnTo>
                    <a:pt x="0" y="4924"/>
                  </a:lnTo>
                  <a:lnTo>
                    <a:pt x="31" y="4985"/>
                  </a:lnTo>
                  <a:lnTo>
                    <a:pt x="152" y="5046"/>
                  </a:lnTo>
                  <a:lnTo>
                    <a:pt x="304" y="4985"/>
                  </a:lnTo>
                  <a:lnTo>
                    <a:pt x="4712" y="2432"/>
                  </a:lnTo>
                  <a:lnTo>
                    <a:pt x="4864" y="2341"/>
                  </a:lnTo>
                  <a:lnTo>
                    <a:pt x="4924" y="2310"/>
                  </a:lnTo>
                  <a:lnTo>
                    <a:pt x="5137" y="2189"/>
                  </a:lnTo>
                  <a:lnTo>
                    <a:pt x="5289" y="2128"/>
                  </a:lnTo>
                  <a:lnTo>
                    <a:pt x="89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3" name="Google Shape;16443;p23"/>
            <p:cNvSpPr/>
            <p:nvPr/>
          </p:nvSpPr>
          <p:spPr>
            <a:xfrm>
              <a:off x="-2192775" y="13726175"/>
              <a:ext cx="36500" cy="63850"/>
            </a:xfrm>
            <a:custGeom>
              <a:avLst/>
              <a:gdLst/>
              <a:ahLst/>
              <a:cxnLst/>
              <a:rect l="l" t="t" r="r" b="b"/>
              <a:pathLst>
                <a:path w="1460" h="2554" extrusionOk="0">
                  <a:moveTo>
                    <a:pt x="0" y="0"/>
                  </a:moveTo>
                  <a:lnTo>
                    <a:pt x="1459" y="255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4" name="Google Shape;16444;p23"/>
            <p:cNvSpPr/>
            <p:nvPr/>
          </p:nvSpPr>
          <p:spPr>
            <a:xfrm>
              <a:off x="-2156300" y="13790000"/>
              <a:ext cx="72975" cy="25"/>
            </a:xfrm>
            <a:custGeom>
              <a:avLst/>
              <a:gdLst/>
              <a:ahLst/>
              <a:cxnLst/>
              <a:rect l="l" t="t" r="r" b="b"/>
              <a:pathLst>
                <a:path w="2919" h="1" extrusionOk="0">
                  <a:moveTo>
                    <a:pt x="0" y="1"/>
                  </a:moveTo>
                  <a:lnTo>
                    <a:pt x="2918" y="1"/>
                  </a:lnTo>
                  <a:lnTo>
                    <a:pt x="2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5" name="Google Shape;16445;p23"/>
            <p:cNvSpPr/>
            <p:nvPr/>
          </p:nvSpPr>
          <p:spPr>
            <a:xfrm>
              <a:off x="-2201150" y="13720100"/>
              <a:ext cx="44875" cy="152000"/>
            </a:xfrm>
            <a:custGeom>
              <a:avLst/>
              <a:gdLst/>
              <a:ahLst/>
              <a:cxnLst/>
              <a:rect l="l" t="t" r="r" b="b"/>
              <a:pathLst>
                <a:path w="1795" h="6080" extrusionOk="0">
                  <a:moveTo>
                    <a:pt x="1" y="0"/>
                  </a:moveTo>
                  <a:lnTo>
                    <a:pt x="1" y="61"/>
                  </a:lnTo>
                  <a:lnTo>
                    <a:pt x="1" y="91"/>
                  </a:lnTo>
                  <a:lnTo>
                    <a:pt x="1" y="365"/>
                  </a:lnTo>
                  <a:lnTo>
                    <a:pt x="1" y="5441"/>
                  </a:lnTo>
                  <a:lnTo>
                    <a:pt x="1" y="5684"/>
                  </a:lnTo>
                  <a:lnTo>
                    <a:pt x="1" y="5715"/>
                  </a:lnTo>
                  <a:lnTo>
                    <a:pt x="1" y="5775"/>
                  </a:lnTo>
                  <a:lnTo>
                    <a:pt x="1" y="5836"/>
                  </a:lnTo>
                  <a:lnTo>
                    <a:pt x="1" y="5897"/>
                  </a:lnTo>
                  <a:lnTo>
                    <a:pt x="1" y="6079"/>
                  </a:lnTo>
                  <a:lnTo>
                    <a:pt x="122" y="5897"/>
                  </a:lnTo>
                  <a:lnTo>
                    <a:pt x="183" y="5715"/>
                  </a:lnTo>
                  <a:lnTo>
                    <a:pt x="335" y="5532"/>
                  </a:lnTo>
                  <a:lnTo>
                    <a:pt x="1794" y="2979"/>
                  </a:lnTo>
                  <a:lnTo>
                    <a:pt x="1703" y="2979"/>
                  </a:lnTo>
                  <a:lnTo>
                    <a:pt x="1642" y="2888"/>
                  </a:lnTo>
                  <a:lnTo>
                    <a:pt x="153" y="5441"/>
                  </a:lnTo>
                  <a:lnTo>
                    <a:pt x="153" y="365"/>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6" name="Google Shape;16446;p23"/>
            <p:cNvSpPr/>
            <p:nvPr/>
          </p:nvSpPr>
          <p:spPr>
            <a:xfrm>
              <a:off x="-2201150" y="13711725"/>
              <a:ext cx="3825" cy="6875"/>
            </a:xfrm>
            <a:custGeom>
              <a:avLst/>
              <a:gdLst/>
              <a:ahLst/>
              <a:cxnLst/>
              <a:rect l="l" t="t" r="r" b="b"/>
              <a:pathLst>
                <a:path w="153" h="275" extrusionOk="0">
                  <a:moveTo>
                    <a:pt x="1" y="1"/>
                  </a:moveTo>
                  <a:lnTo>
                    <a:pt x="1" y="183"/>
                  </a:lnTo>
                  <a:lnTo>
                    <a:pt x="153" y="274"/>
                  </a:lnTo>
                  <a:lnTo>
                    <a:pt x="122" y="244"/>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7" name="Google Shape;16447;p23"/>
            <p:cNvSpPr/>
            <p:nvPr/>
          </p:nvSpPr>
          <p:spPr>
            <a:xfrm>
              <a:off x="-2066650" y="13794575"/>
              <a:ext cx="73750" cy="0"/>
            </a:xfrm>
            <a:custGeom>
              <a:avLst/>
              <a:gdLst/>
              <a:ahLst/>
              <a:cxnLst/>
              <a:rect l="l" t="t" r="r" b="b"/>
              <a:pathLst>
                <a:path w="2950" extrusionOk="0">
                  <a:moveTo>
                    <a:pt x="2949" y="0"/>
                  </a:moveTo>
                  <a:lnTo>
                    <a:pt x="1" y="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8" name="Google Shape;16448;p23"/>
            <p:cNvSpPr/>
            <p:nvPr/>
          </p:nvSpPr>
          <p:spPr>
            <a:xfrm>
              <a:off x="-1992925" y="13794575"/>
              <a:ext cx="36500" cy="63850"/>
            </a:xfrm>
            <a:custGeom>
              <a:avLst/>
              <a:gdLst/>
              <a:ahLst/>
              <a:cxnLst/>
              <a:rect l="l" t="t" r="r" b="b"/>
              <a:pathLst>
                <a:path w="1460" h="2554" extrusionOk="0">
                  <a:moveTo>
                    <a:pt x="1459" y="2553"/>
                  </a:move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9" name="Google Shape;16449;p23"/>
            <p:cNvSpPr/>
            <p:nvPr/>
          </p:nvSpPr>
          <p:spPr>
            <a:xfrm>
              <a:off x="-2066650" y="13790000"/>
              <a:ext cx="73750" cy="25"/>
            </a:xfrm>
            <a:custGeom>
              <a:avLst/>
              <a:gdLst/>
              <a:ahLst/>
              <a:cxnLst/>
              <a:rect l="l" t="t" r="r" b="b"/>
              <a:pathLst>
                <a:path w="2950" h="1" extrusionOk="0">
                  <a:moveTo>
                    <a:pt x="1" y="1"/>
                  </a:moveTo>
                  <a:lnTo>
                    <a:pt x="29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0" name="Google Shape;16450;p23"/>
            <p:cNvSpPr/>
            <p:nvPr/>
          </p:nvSpPr>
          <p:spPr>
            <a:xfrm>
              <a:off x="-1969375" y="13729225"/>
              <a:ext cx="16750" cy="28125"/>
            </a:xfrm>
            <a:custGeom>
              <a:avLst/>
              <a:gdLst/>
              <a:ahLst/>
              <a:cxnLst/>
              <a:rect l="l" t="t" r="r" b="b"/>
              <a:pathLst>
                <a:path w="670" h="1125" extrusionOk="0">
                  <a:moveTo>
                    <a:pt x="669" y="0"/>
                  </a:moveTo>
                  <a:lnTo>
                    <a:pt x="669" y="0"/>
                  </a:lnTo>
                  <a:lnTo>
                    <a:pt x="0" y="112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1" name="Google Shape;16451;p23"/>
            <p:cNvSpPr/>
            <p:nvPr/>
          </p:nvSpPr>
          <p:spPr>
            <a:xfrm>
              <a:off x="-1989125" y="13792275"/>
              <a:ext cx="22825" cy="39550"/>
            </a:xfrm>
            <a:custGeom>
              <a:avLst/>
              <a:gdLst/>
              <a:ahLst/>
              <a:cxnLst/>
              <a:rect l="l" t="t" r="r" b="b"/>
              <a:pathLst>
                <a:path w="913" h="1582" extrusionOk="0">
                  <a:moveTo>
                    <a:pt x="0" y="1"/>
                  </a:moveTo>
                  <a:lnTo>
                    <a:pt x="912" y="158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2" name="Google Shape;16452;p23"/>
            <p:cNvSpPr/>
            <p:nvPr/>
          </p:nvSpPr>
          <p:spPr>
            <a:xfrm>
              <a:off x="-1992925" y="13726175"/>
              <a:ext cx="36500" cy="63850"/>
            </a:xfrm>
            <a:custGeom>
              <a:avLst/>
              <a:gdLst/>
              <a:ahLst/>
              <a:cxnLst/>
              <a:rect l="l" t="t" r="r" b="b"/>
              <a:pathLst>
                <a:path w="1460" h="2554" extrusionOk="0">
                  <a:moveTo>
                    <a:pt x="1459" y="0"/>
                  </a:moveTo>
                  <a:lnTo>
                    <a:pt x="1459" y="0"/>
                  </a:lnTo>
                  <a:lnTo>
                    <a:pt x="0" y="255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3" name="Google Shape;16453;p23"/>
            <p:cNvSpPr/>
            <p:nvPr/>
          </p:nvSpPr>
          <p:spPr>
            <a:xfrm>
              <a:off x="-2204950" y="13714025"/>
              <a:ext cx="129975" cy="80550"/>
            </a:xfrm>
            <a:custGeom>
              <a:avLst/>
              <a:gdLst/>
              <a:ahLst/>
              <a:cxnLst/>
              <a:rect l="l" t="t" r="r" b="b"/>
              <a:pathLst>
                <a:path w="5199" h="3222" extrusionOk="0">
                  <a:moveTo>
                    <a:pt x="1" y="0"/>
                  </a:moveTo>
                  <a:lnTo>
                    <a:pt x="122" y="213"/>
                  </a:lnTo>
                  <a:lnTo>
                    <a:pt x="122" y="243"/>
                  </a:lnTo>
                  <a:lnTo>
                    <a:pt x="153" y="243"/>
                  </a:lnTo>
                  <a:lnTo>
                    <a:pt x="305" y="608"/>
                  </a:lnTo>
                  <a:lnTo>
                    <a:pt x="1794" y="3131"/>
                  </a:lnTo>
                  <a:lnTo>
                    <a:pt x="1855" y="3222"/>
                  </a:lnTo>
                  <a:lnTo>
                    <a:pt x="4864" y="3222"/>
                  </a:lnTo>
                  <a:lnTo>
                    <a:pt x="5016" y="3131"/>
                  </a:lnTo>
                  <a:lnTo>
                    <a:pt x="4864" y="3040"/>
                  </a:lnTo>
                  <a:lnTo>
                    <a:pt x="1946" y="3040"/>
                  </a:lnTo>
                  <a:lnTo>
                    <a:pt x="487" y="486"/>
                  </a:lnTo>
                  <a:lnTo>
                    <a:pt x="4864" y="3040"/>
                  </a:lnTo>
                  <a:lnTo>
                    <a:pt x="5198" y="3040"/>
                  </a:lnTo>
                  <a:lnTo>
                    <a:pt x="5138" y="2948"/>
                  </a:lnTo>
                  <a:lnTo>
                    <a:pt x="4986" y="2888"/>
                  </a:lnTo>
                  <a:lnTo>
                    <a:pt x="578" y="334"/>
                  </a:lnTo>
                  <a:lnTo>
                    <a:pt x="426" y="243"/>
                  </a:lnTo>
                  <a:lnTo>
                    <a:pt x="305" y="182"/>
                  </a:lnTo>
                  <a:lnTo>
                    <a:pt x="153" y="9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4" name="Google Shape;16454;p23"/>
            <p:cNvSpPr/>
            <p:nvPr/>
          </p:nvSpPr>
          <p:spPr>
            <a:xfrm>
              <a:off x="-2075000" y="13792275"/>
              <a:ext cx="122375" cy="72225"/>
            </a:xfrm>
            <a:custGeom>
              <a:avLst/>
              <a:gdLst/>
              <a:ahLst/>
              <a:cxnLst/>
              <a:rect l="l" t="t" r="r" b="b"/>
              <a:pathLst>
                <a:path w="4895" h="2889" extrusionOk="0">
                  <a:moveTo>
                    <a:pt x="3435" y="1"/>
                  </a:moveTo>
                  <a:lnTo>
                    <a:pt x="3374" y="92"/>
                  </a:lnTo>
                  <a:lnTo>
                    <a:pt x="3283" y="92"/>
                  </a:lnTo>
                  <a:lnTo>
                    <a:pt x="4742" y="2645"/>
                  </a:lnTo>
                  <a:lnTo>
                    <a:pt x="335" y="92"/>
                  </a:lnTo>
                  <a:lnTo>
                    <a:pt x="0" y="92"/>
                  </a:lnTo>
                  <a:lnTo>
                    <a:pt x="92" y="122"/>
                  </a:lnTo>
                  <a:lnTo>
                    <a:pt x="152" y="153"/>
                  </a:lnTo>
                  <a:lnTo>
                    <a:pt x="304" y="244"/>
                  </a:lnTo>
                  <a:lnTo>
                    <a:pt x="4347" y="2554"/>
                  </a:lnTo>
                  <a:lnTo>
                    <a:pt x="4864" y="2858"/>
                  </a:lnTo>
                  <a:lnTo>
                    <a:pt x="4894" y="2888"/>
                  </a:lnTo>
                  <a:lnTo>
                    <a:pt x="4894" y="2888"/>
                  </a:lnTo>
                  <a:lnTo>
                    <a:pt x="4833" y="2797"/>
                  </a:lnTo>
                  <a:lnTo>
                    <a:pt x="4894" y="2797"/>
                  </a:lnTo>
                  <a:lnTo>
                    <a:pt x="4894" y="2554"/>
                  </a:lnTo>
                  <a:lnTo>
                    <a:pt x="4347" y="1581"/>
                  </a:lnTo>
                  <a:lnTo>
                    <a:pt x="34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5" name="Google Shape;16455;p23"/>
            <p:cNvSpPr/>
            <p:nvPr/>
          </p:nvSpPr>
          <p:spPr>
            <a:xfrm>
              <a:off x="-2083350" y="13790000"/>
              <a:ext cx="8375" cy="2300"/>
            </a:xfrm>
            <a:custGeom>
              <a:avLst/>
              <a:gdLst/>
              <a:ahLst/>
              <a:cxnLst/>
              <a:rect l="l" t="t" r="r" b="b"/>
              <a:pathLst>
                <a:path w="335" h="92" extrusionOk="0">
                  <a:moveTo>
                    <a:pt x="0" y="1"/>
                  </a:moveTo>
                  <a:lnTo>
                    <a:pt x="152" y="92"/>
                  </a:lnTo>
                  <a:lnTo>
                    <a:pt x="3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6" name="Google Shape;16456;p23"/>
            <p:cNvSpPr/>
            <p:nvPr/>
          </p:nvSpPr>
          <p:spPr>
            <a:xfrm>
              <a:off x="-2084125" y="13720100"/>
              <a:ext cx="131500" cy="74475"/>
            </a:xfrm>
            <a:custGeom>
              <a:avLst/>
              <a:gdLst/>
              <a:ahLst/>
              <a:cxnLst/>
              <a:rect l="l" t="t" r="r" b="b"/>
              <a:pathLst>
                <a:path w="5260" h="2979" extrusionOk="0">
                  <a:moveTo>
                    <a:pt x="5107" y="243"/>
                  </a:moveTo>
                  <a:lnTo>
                    <a:pt x="3648" y="2797"/>
                  </a:lnTo>
                  <a:lnTo>
                    <a:pt x="700" y="2797"/>
                  </a:lnTo>
                  <a:lnTo>
                    <a:pt x="3375" y="1277"/>
                  </a:lnTo>
                  <a:lnTo>
                    <a:pt x="5107" y="243"/>
                  </a:lnTo>
                  <a:close/>
                  <a:moveTo>
                    <a:pt x="5198" y="0"/>
                  </a:moveTo>
                  <a:lnTo>
                    <a:pt x="5138" y="61"/>
                  </a:lnTo>
                  <a:lnTo>
                    <a:pt x="4986" y="122"/>
                  </a:lnTo>
                  <a:lnTo>
                    <a:pt x="578" y="2675"/>
                  </a:lnTo>
                  <a:lnTo>
                    <a:pt x="426" y="2736"/>
                  </a:lnTo>
                  <a:lnTo>
                    <a:pt x="335" y="2797"/>
                  </a:lnTo>
                  <a:lnTo>
                    <a:pt x="305" y="2797"/>
                  </a:lnTo>
                  <a:lnTo>
                    <a:pt x="153" y="2857"/>
                  </a:lnTo>
                  <a:lnTo>
                    <a:pt x="1" y="2949"/>
                  </a:lnTo>
                  <a:lnTo>
                    <a:pt x="305" y="2949"/>
                  </a:lnTo>
                  <a:lnTo>
                    <a:pt x="3709" y="2979"/>
                  </a:lnTo>
                  <a:lnTo>
                    <a:pt x="3739" y="2979"/>
                  </a:lnTo>
                  <a:lnTo>
                    <a:pt x="3800" y="2888"/>
                  </a:lnTo>
                  <a:lnTo>
                    <a:pt x="4590" y="1490"/>
                  </a:lnTo>
                  <a:lnTo>
                    <a:pt x="5259" y="365"/>
                  </a:lnTo>
                  <a:lnTo>
                    <a:pt x="5259" y="122"/>
                  </a:lnTo>
                  <a:lnTo>
                    <a:pt x="5198" y="122"/>
                  </a:lnTo>
                  <a:lnTo>
                    <a:pt x="5229" y="61"/>
                  </a:lnTo>
                  <a:lnTo>
                    <a:pt x="51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7" name="Google Shape;16457;p23"/>
            <p:cNvSpPr/>
            <p:nvPr/>
          </p:nvSpPr>
          <p:spPr>
            <a:xfrm>
              <a:off x="-1823475" y="13796075"/>
              <a:ext cx="41050" cy="131500"/>
            </a:xfrm>
            <a:custGeom>
              <a:avLst/>
              <a:gdLst/>
              <a:ahLst/>
              <a:cxnLst/>
              <a:rect l="l" t="t" r="r" b="b"/>
              <a:pathLst>
                <a:path w="1642" h="5260" extrusionOk="0">
                  <a:moveTo>
                    <a:pt x="0" y="1"/>
                  </a:moveTo>
                  <a:lnTo>
                    <a:pt x="0" y="153"/>
                  </a:lnTo>
                  <a:lnTo>
                    <a:pt x="1459" y="2706"/>
                  </a:lnTo>
                  <a:lnTo>
                    <a:pt x="0" y="5259"/>
                  </a:lnTo>
                  <a:lnTo>
                    <a:pt x="1520" y="2645"/>
                  </a:lnTo>
                  <a:lnTo>
                    <a:pt x="1642" y="264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8" name="Google Shape;16458;p23"/>
            <p:cNvSpPr/>
            <p:nvPr/>
          </p:nvSpPr>
          <p:spPr>
            <a:xfrm>
              <a:off x="-1867550" y="13796075"/>
              <a:ext cx="39550" cy="131500"/>
            </a:xfrm>
            <a:custGeom>
              <a:avLst/>
              <a:gdLst/>
              <a:ahLst/>
              <a:cxnLst/>
              <a:rect l="l" t="t" r="r" b="b"/>
              <a:pathLst>
                <a:path w="1582" h="5260" extrusionOk="0">
                  <a:moveTo>
                    <a:pt x="1581" y="1"/>
                  </a:moveTo>
                  <a:lnTo>
                    <a:pt x="1429" y="92"/>
                  </a:lnTo>
                  <a:lnTo>
                    <a:pt x="1" y="2645"/>
                  </a:lnTo>
                  <a:lnTo>
                    <a:pt x="61" y="2645"/>
                  </a:lnTo>
                  <a:lnTo>
                    <a:pt x="1581" y="5259"/>
                  </a:lnTo>
                  <a:lnTo>
                    <a:pt x="152" y="2706"/>
                  </a:lnTo>
                  <a:lnTo>
                    <a:pt x="1581" y="153"/>
                  </a:lnTo>
                  <a:lnTo>
                    <a:pt x="15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9" name="Google Shape;16459;p23"/>
            <p:cNvSpPr/>
            <p:nvPr/>
          </p:nvSpPr>
          <p:spPr>
            <a:xfrm>
              <a:off x="-1823475" y="13944250"/>
              <a:ext cx="41050" cy="131500"/>
            </a:xfrm>
            <a:custGeom>
              <a:avLst/>
              <a:gdLst/>
              <a:ahLst/>
              <a:cxnLst/>
              <a:rect l="l" t="t" r="r" b="b"/>
              <a:pathLst>
                <a:path w="1642" h="5260" extrusionOk="0">
                  <a:moveTo>
                    <a:pt x="0" y="1"/>
                  </a:moveTo>
                  <a:lnTo>
                    <a:pt x="1459" y="2554"/>
                  </a:lnTo>
                  <a:lnTo>
                    <a:pt x="0" y="5107"/>
                  </a:lnTo>
                  <a:lnTo>
                    <a:pt x="0" y="5259"/>
                  </a:lnTo>
                  <a:lnTo>
                    <a:pt x="152" y="5168"/>
                  </a:lnTo>
                  <a:lnTo>
                    <a:pt x="1642" y="2645"/>
                  </a:lnTo>
                  <a:lnTo>
                    <a:pt x="1520" y="264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0" name="Google Shape;16460;p23"/>
            <p:cNvSpPr/>
            <p:nvPr/>
          </p:nvSpPr>
          <p:spPr>
            <a:xfrm>
              <a:off x="-1867550" y="13944250"/>
              <a:ext cx="39550" cy="131500"/>
            </a:xfrm>
            <a:custGeom>
              <a:avLst/>
              <a:gdLst/>
              <a:ahLst/>
              <a:cxnLst/>
              <a:rect l="l" t="t" r="r" b="b"/>
              <a:pathLst>
                <a:path w="1582" h="5260" extrusionOk="0">
                  <a:moveTo>
                    <a:pt x="1581" y="1"/>
                  </a:moveTo>
                  <a:lnTo>
                    <a:pt x="61" y="2645"/>
                  </a:lnTo>
                  <a:lnTo>
                    <a:pt x="1" y="2645"/>
                  </a:lnTo>
                  <a:lnTo>
                    <a:pt x="1429" y="5168"/>
                  </a:lnTo>
                  <a:lnTo>
                    <a:pt x="1581" y="5259"/>
                  </a:lnTo>
                  <a:lnTo>
                    <a:pt x="1581" y="5107"/>
                  </a:lnTo>
                  <a:lnTo>
                    <a:pt x="152" y="2554"/>
                  </a:lnTo>
                  <a:lnTo>
                    <a:pt x="15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1" name="Google Shape;16461;p23"/>
            <p:cNvSpPr/>
            <p:nvPr/>
          </p:nvSpPr>
          <p:spPr>
            <a:xfrm>
              <a:off x="-1947350" y="13867525"/>
              <a:ext cx="114025" cy="68400"/>
            </a:xfrm>
            <a:custGeom>
              <a:avLst/>
              <a:gdLst/>
              <a:ahLst/>
              <a:cxnLst/>
              <a:rect l="l" t="t" r="r" b="b"/>
              <a:pathLst>
                <a:path w="4561" h="2736" extrusionOk="0">
                  <a:moveTo>
                    <a:pt x="1" y="0"/>
                  </a:moveTo>
                  <a:lnTo>
                    <a:pt x="1" y="182"/>
                  </a:lnTo>
                  <a:lnTo>
                    <a:pt x="1460" y="2736"/>
                  </a:lnTo>
                  <a:lnTo>
                    <a:pt x="1521" y="2675"/>
                  </a:lnTo>
                  <a:lnTo>
                    <a:pt x="4560" y="2675"/>
                  </a:lnTo>
                  <a:lnTo>
                    <a:pt x="1612" y="2614"/>
                  </a:lnTo>
                  <a:lnTo>
                    <a:pt x="153" y="1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2" name="Google Shape;16462;p23"/>
            <p:cNvSpPr/>
            <p:nvPr/>
          </p:nvSpPr>
          <p:spPr>
            <a:xfrm>
              <a:off x="-1954175" y="13862200"/>
              <a:ext cx="1550" cy="2300"/>
            </a:xfrm>
            <a:custGeom>
              <a:avLst/>
              <a:gdLst/>
              <a:ahLst/>
              <a:cxnLst/>
              <a:rect l="l" t="t" r="r" b="b"/>
              <a:pathLst>
                <a:path w="62" h="92" extrusionOk="0">
                  <a:moveTo>
                    <a:pt x="0" y="0"/>
                  </a:moveTo>
                  <a:lnTo>
                    <a:pt x="61" y="91"/>
                  </a:lnTo>
                  <a:lnTo>
                    <a:pt x="61"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3" name="Google Shape;16463;p23"/>
            <p:cNvSpPr/>
            <p:nvPr/>
          </p:nvSpPr>
          <p:spPr>
            <a:xfrm>
              <a:off x="-1945825" y="13862200"/>
              <a:ext cx="117825" cy="69925"/>
            </a:xfrm>
            <a:custGeom>
              <a:avLst/>
              <a:gdLst/>
              <a:ahLst/>
              <a:cxnLst/>
              <a:rect l="l" t="t" r="r" b="b"/>
              <a:pathLst>
                <a:path w="4713" h="2797" extrusionOk="0">
                  <a:moveTo>
                    <a:pt x="153" y="0"/>
                  </a:moveTo>
                  <a:lnTo>
                    <a:pt x="1" y="61"/>
                  </a:lnTo>
                  <a:lnTo>
                    <a:pt x="153" y="183"/>
                  </a:lnTo>
                  <a:lnTo>
                    <a:pt x="3071" y="183"/>
                  </a:lnTo>
                  <a:lnTo>
                    <a:pt x="4560" y="2736"/>
                  </a:lnTo>
                  <a:lnTo>
                    <a:pt x="4712" y="2797"/>
                  </a:lnTo>
                  <a:lnTo>
                    <a:pt x="4712" y="2614"/>
                  </a:lnTo>
                  <a:lnTo>
                    <a:pt x="31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4" name="Google Shape;16464;p23"/>
            <p:cNvSpPr/>
            <p:nvPr/>
          </p:nvSpPr>
          <p:spPr>
            <a:xfrm>
              <a:off x="-1816625" y="13935900"/>
              <a:ext cx="113225" cy="68425"/>
            </a:xfrm>
            <a:custGeom>
              <a:avLst/>
              <a:gdLst/>
              <a:ahLst/>
              <a:cxnLst/>
              <a:rect l="l" t="t" r="r" b="b"/>
              <a:pathLst>
                <a:path w="4529" h="2737" extrusionOk="0">
                  <a:moveTo>
                    <a:pt x="3070" y="1"/>
                  </a:moveTo>
                  <a:lnTo>
                    <a:pt x="3009" y="92"/>
                  </a:lnTo>
                  <a:lnTo>
                    <a:pt x="0" y="92"/>
                  </a:lnTo>
                  <a:lnTo>
                    <a:pt x="2918" y="122"/>
                  </a:lnTo>
                  <a:lnTo>
                    <a:pt x="4377" y="2615"/>
                  </a:lnTo>
                  <a:lnTo>
                    <a:pt x="4529" y="2736"/>
                  </a:lnTo>
                  <a:lnTo>
                    <a:pt x="4529" y="2554"/>
                  </a:lnTo>
                  <a:lnTo>
                    <a:pt x="30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5" name="Google Shape;16465;p23"/>
            <p:cNvSpPr/>
            <p:nvPr/>
          </p:nvSpPr>
          <p:spPr>
            <a:xfrm>
              <a:off x="-1823475" y="13939700"/>
              <a:ext cx="117800" cy="70700"/>
            </a:xfrm>
            <a:custGeom>
              <a:avLst/>
              <a:gdLst/>
              <a:ahLst/>
              <a:cxnLst/>
              <a:rect l="l" t="t" r="r" b="b"/>
              <a:pathLst>
                <a:path w="4712" h="2828" extrusionOk="0">
                  <a:moveTo>
                    <a:pt x="0" y="1"/>
                  </a:moveTo>
                  <a:lnTo>
                    <a:pt x="0" y="183"/>
                  </a:lnTo>
                  <a:lnTo>
                    <a:pt x="1520" y="2827"/>
                  </a:lnTo>
                  <a:lnTo>
                    <a:pt x="4560" y="2827"/>
                  </a:lnTo>
                  <a:lnTo>
                    <a:pt x="4712" y="2736"/>
                  </a:lnTo>
                  <a:lnTo>
                    <a:pt x="4560" y="2615"/>
                  </a:lnTo>
                  <a:lnTo>
                    <a:pt x="1642" y="261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6" name="Google Shape;16466;p23"/>
            <p:cNvSpPr/>
            <p:nvPr/>
          </p:nvSpPr>
          <p:spPr>
            <a:xfrm>
              <a:off x="-1945825" y="13939700"/>
              <a:ext cx="117825" cy="70700"/>
            </a:xfrm>
            <a:custGeom>
              <a:avLst/>
              <a:gdLst/>
              <a:ahLst/>
              <a:cxnLst/>
              <a:rect l="l" t="t" r="r" b="b"/>
              <a:pathLst>
                <a:path w="4713" h="2828" extrusionOk="0">
                  <a:moveTo>
                    <a:pt x="4712" y="1"/>
                  </a:moveTo>
                  <a:lnTo>
                    <a:pt x="4560" y="122"/>
                  </a:lnTo>
                  <a:lnTo>
                    <a:pt x="3071" y="2615"/>
                  </a:lnTo>
                  <a:lnTo>
                    <a:pt x="153" y="2615"/>
                  </a:lnTo>
                  <a:lnTo>
                    <a:pt x="1" y="2736"/>
                  </a:lnTo>
                  <a:lnTo>
                    <a:pt x="153" y="2827"/>
                  </a:lnTo>
                  <a:lnTo>
                    <a:pt x="3192" y="2827"/>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7" name="Google Shape;16467;p23"/>
            <p:cNvSpPr/>
            <p:nvPr/>
          </p:nvSpPr>
          <p:spPr>
            <a:xfrm>
              <a:off x="-1947350" y="13934375"/>
              <a:ext cx="117825" cy="69950"/>
            </a:xfrm>
            <a:custGeom>
              <a:avLst/>
              <a:gdLst/>
              <a:ahLst/>
              <a:cxnLst/>
              <a:rect l="l" t="t" r="r" b="b"/>
              <a:pathLst>
                <a:path w="4713" h="2798" extrusionOk="0">
                  <a:moveTo>
                    <a:pt x="1521" y="1"/>
                  </a:moveTo>
                  <a:lnTo>
                    <a:pt x="1460" y="62"/>
                  </a:lnTo>
                  <a:lnTo>
                    <a:pt x="1" y="2615"/>
                  </a:lnTo>
                  <a:lnTo>
                    <a:pt x="1" y="2797"/>
                  </a:lnTo>
                  <a:lnTo>
                    <a:pt x="153" y="2676"/>
                  </a:lnTo>
                  <a:lnTo>
                    <a:pt x="1612" y="183"/>
                  </a:lnTo>
                  <a:lnTo>
                    <a:pt x="4560" y="153"/>
                  </a:lnTo>
                  <a:lnTo>
                    <a:pt x="4712" y="6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8" name="Google Shape;16468;p23"/>
            <p:cNvSpPr/>
            <p:nvPr/>
          </p:nvSpPr>
          <p:spPr>
            <a:xfrm>
              <a:off x="-1823475" y="13862200"/>
              <a:ext cx="117800" cy="69925"/>
            </a:xfrm>
            <a:custGeom>
              <a:avLst/>
              <a:gdLst/>
              <a:ahLst/>
              <a:cxnLst/>
              <a:rect l="l" t="t" r="r" b="b"/>
              <a:pathLst>
                <a:path w="4712" h="2797" extrusionOk="0">
                  <a:moveTo>
                    <a:pt x="1520" y="0"/>
                  </a:moveTo>
                  <a:lnTo>
                    <a:pt x="0" y="2614"/>
                  </a:lnTo>
                  <a:lnTo>
                    <a:pt x="0" y="2797"/>
                  </a:lnTo>
                  <a:lnTo>
                    <a:pt x="152" y="2736"/>
                  </a:lnTo>
                  <a:lnTo>
                    <a:pt x="1642" y="183"/>
                  </a:lnTo>
                  <a:lnTo>
                    <a:pt x="4560" y="183"/>
                  </a:lnTo>
                  <a:lnTo>
                    <a:pt x="4712" y="61"/>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9" name="Google Shape;16469;p23"/>
            <p:cNvSpPr/>
            <p:nvPr/>
          </p:nvSpPr>
          <p:spPr>
            <a:xfrm>
              <a:off x="-1821200" y="13867525"/>
              <a:ext cx="117800" cy="70675"/>
            </a:xfrm>
            <a:custGeom>
              <a:avLst/>
              <a:gdLst/>
              <a:ahLst/>
              <a:cxnLst/>
              <a:rect l="l" t="t" r="r" b="b"/>
              <a:pathLst>
                <a:path w="4712" h="2827" extrusionOk="0">
                  <a:moveTo>
                    <a:pt x="4712" y="0"/>
                  </a:moveTo>
                  <a:lnTo>
                    <a:pt x="4560" y="122"/>
                  </a:lnTo>
                  <a:lnTo>
                    <a:pt x="3101" y="2614"/>
                  </a:lnTo>
                  <a:lnTo>
                    <a:pt x="153" y="2675"/>
                  </a:lnTo>
                  <a:lnTo>
                    <a:pt x="1" y="2736"/>
                  </a:lnTo>
                  <a:lnTo>
                    <a:pt x="153" y="2827"/>
                  </a:lnTo>
                  <a:lnTo>
                    <a:pt x="3192" y="2827"/>
                  </a:lnTo>
                  <a:lnTo>
                    <a:pt x="3253" y="2736"/>
                  </a:lnTo>
                  <a:lnTo>
                    <a:pt x="4712" y="18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0" name="Google Shape;16470;p23"/>
            <p:cNvSpPr/>
            <p:nvPr/>
          </p:nvSpPr>
          <p:spPr>
            <a:xfrm>
              <a:off x="-1744450" y="13841675"/>
              <a:ext cx="38775" cy="22050"/>
            </a:xfrm>
            <a:custGeom>
              <a:avLst/>
              <a:gdLst/>
              <a:ahLst/>
              <a:cxnLst/>
              <a:rect l="l" t="t" r="r" b="b"/>
              <a:pathLst>
                <a:path w="1551" h="882" extrusionOk="0">
                  <a:moveTo>
                    <a:pt x="1" y="1"/>
                  </a:moveTo>
                  <a:lnTo>
                    <a:pt x="1399" y="821"/>
                  </a:lnTo>
                  <a:lnTo>
                    <a:pt x="1551" y="882"/>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1" name="Google Shape;16471;p23"/>
            <p:cNvSpPr/>
            <p:nvPr/>
          </p:nvSpPr>
          <p:spPr>
            <a:xfrm>
              <a:off x="-1945825" y="14008100"/>
              <a:ext cx="117825" cy="68400"/>
            </a:xfrm>
            <a:custGeom>
              <a:avLst/>
              <a:gdLst/>
              <a:ahLst/>
              <a:cxnLst/>
              <a:rect l="l" t="t" r="r" b="b"/>
              <a:pathLst>
                <a:path w="4713" h="2736" extrusionOk="0">
                  <a:moveTo>
                    <a:pt x="1" y="0"/>
                  </a:moveTo>
                  <a:lnTo>
                    <a:pt x="153" y="91"/>
                  </a:lnTo>
                  <a:lnTo>
                    <a:pt x="510" y="296"/>
                  </a:lnTo>
                  <a:lnTo>
                    <a:pt x="510" y="296"/>
                  </a:lnTo>
                  <a:lnTo>
                    <a:pt x="1" y="0"/>
                  </a:lnTo>
                  <a:close/>
                  <a:moveTo>
                    <a:pt x="510" y="296"/>
                  </a:moveTo>
                  <a:lnTo>
                    <a:pt x="4712" y="2736"/>
                  </a:lnTo>
                  <a:lnTo>
                    <a:pt x="4712" y="2705"/>
                  </a:lnTo>
                  <a:lnTo>
                    <a:pt x="4560" y="2614"/>
                  </a:lnTo>
                  <a:lnTo>
                    <a:pt x="510" y="2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2" name="Google Shape;16472;p23"/>
            <p:cNvSpPr/>
            <p:nvPr/>
          </p:nvSpPr>
          <p:spPr>
            <a:xfrm>
              <a:off x="-1946575" y="13794575"/>
              <a:ext cx="118575" cy="69150"/>
            </a:xfrm>
            <a:custGeom>
              <a:avLst/>
              <a:gdLst/>
              <a:ahLst/>
              <a:cxnLst/>
              <a:rect l="l" t="t" r="r" b="b"/>
              <a:pathLst>
                <a:path w="4743" h="2766" extrusionOk="0">
                  <a:moveTo>
                    <a:pt x="4529" y="0"/>
                  </a:moveTo>
                  <a:lnTo>
                    <a:pt x="122" y="2553"/>
                  </a:lnTo>
                  <a:lnTo>
                    <a:pt x="0" y="2736"/>
                  </a:lnTo>
                  <a:lnTo>
                    <a:pt x="31" y="2766"/>
                  </a:lnTo>
                  <a:lnTo>
                    <a:pt x="183" y="2705"/>
                  </a:lnTo>
                  <a:lnTo>
                    <a:pt x="4590" y="152"/>
                  </a:lnTo>
                  <a:lnTo>
                    <a:pt x="4742" y="61"/>
                  </a:lnTo>
                  <a:lnTo>
                    <a:pt x="47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3" name="Google Shape;16473;p23"/>
            <p:cNvSpPr/>
            <p:nvPr/>
          </p:nvSpPr>
          <p:spPr>
            <a:xfrm>
              <a:off x="-1823475" y="14008100"/>
              <a:ext cx="117800" cy="68400"/>
            </a:xfrm>
            <a:custGeom>
              <a:avLst/>
              <a:gdLst/>
              <a:ahLst/>
              <a:cxnLst/>
              <a:rect l="l" t="t" r="r" b="b"/>
              <a:pathLst>
                <a:path w="4712" h="2736" extrusionOk="0">
                  <a:moveTo>
                    <a:pt x="4712" y="0"/>
                  </a:moveTo>
                  <a:lnTo>
                    <a:pt x="4202" y="296"/>
                  </a:lnTo>
                  <a:lnTo>
                    <a:pt x="4202" y="296"/>
                  </a:lnTo>
                  <a:lnTo>
                    <a:pt x="4560" y="91"/>
                  </a:lnTo>
                  <a:lnTo>
                    <a:pt x="4712" y="0"/>
                  </a:lnTo>
                  <a:close/>
                  <a:moveTo>
                    <a:pt x="4202" y="296"/>
                  </a:moveTo>
                  <a:lnTo>
                    <a:pt x="152" y="2614"/>
                  </a:lnTo>
                  <a:lnTo>
                    <a:pt x="0" y="2705"/>
                  </a:lnTo>
                  <a:lnTo>
                    <a:pt x="0" y="2736"/>
                  </a:lnTo>
                  <a:lnTo>
                    <a:pt x="4202" y="2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4" name="Google Shape;16474;p23"/>
            <p:cNvSpPr/>
            <p:nvPr/>
          </p:nvSpPr>
          <p:spPr>
            <a:xfrm>
              <a:off x="-1952650" y="13867525"/>
              <a:ext cx="5325" cy="139825"/>
            </a:xfrm>
            <a:custGeom>
              <a:avLst/>
              <a:gdLst/>
              <a:ahLst/>
              <a:cxnLst/>
              <a:rect l="l" t="t" r="r" b="b"/>
              <a:pathLst>
                <a:path w="213" h="5593" extrusionOk="0">
                  <a:moveTo>
                    <a:pt x="122" y="0"/>
                  </a:moveTo>
                  <a:lnTo>
                    <a:pt x="0" y="182"/>
                  </a:lnTo>
                  <a:lnTo>
                    <a:pt x="0" y="5289"/>
                  </a:lnTo>
                  <a:lnTo>
                    <a:pt x="0" y="5471"/>
                  </a:lnTo>
                  <a:lnTo>
                    <a:pt x="0" y="5562"/>
                  </a:lnTo>
                  <a:lnTo>
                    <a:pt x="0" y="5593"/>
                  </a:lnTo>
                  <a:lnTo>
                    <a:pt x="61" y="5562"/>
                  </a:lnTo>
                  <a:lnTo>
                    <a:pt x="91" y="5441"/>
                  </a:lnTo>
                  <a:lnTo>
                    <a:pt x="122" y="5502"/>
                  </a:lnTo>
                  <a:lnTo>
                    <a:pt x="213" y="5471"/>
                  </a:lnTo>
                  <a:lnTo>
                    <a:pt x="213" y="5289"/>
                  </a:lnTo>
                  <a:lnTo>
                    <a:pt x="213" y="182"/>
                  </a:lnTo>
                  <a:lnTo>
                    <a:pt x="2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5" name="Google Shape;16475;p23"/>
            <p:cNvSpPr/>
            <p:nvPr/>
          </p:nvSpPr>
          <p:spPr>
            <a:xfrm>
              <a:off x="-1828025" y="13794575"/>
              <a:ext cx="4575" cy="138300"/>
            </a:xfrm>
            <a:custGeom>
              <a:avLst/>
              <a:gdLst/>
              <a:ahLst/>
              <a:cxnLst/>
              <a:rect l="l" t="t" r="r" b="b"/>
              <a:pathLst>
                <a:path w="183" h="5532" extrusionOk="0">
                  <a:moveTo>
                    <a:pt x="0" y="0"/>
                  </a:moveTo>
                  <a:lnTo>
                    <a:pt x="0" y="61"/>
                  </a:lnTo>
                  <a:lnTo>
                    <a:pt x="0" y="213"/>
                  </a:lnTo>
                  <a:lnTo>
                    <a:pt x="0" y="5319"/>
                  </a:lnTo>
                  <a:lnTo>
                    <a:pt x="0" y="5502"/>
                  </a:lnTo>
                  <a:lnTo>
                    <a:pt x="122" y="5532"/>
                  </a:lnTo>
                  <a:lnTo>
                    <a:pt x="182" y="5502"/>
                  </a:lnTo>
                  <a:lnTo>
                    <a:pt x="182" y="5319"/>
                  </a:lnTo>
                  <a:lnTo>
                    <a:pt x="182" y="213"/>
                  </a:lnTo>
                  <a:lnTo>
                    <a:pt x="182" y="61"/>
                  </a:lnTo>
                  <a:lnTo>
                    <a:pt x="122" y="30"/>
                  </a:lnTo>
                  <a:lnTo>
                    <a:pt x="122" y="61"/>
                  </a:lnTo>
                  <a:lnTo>
                    <a:pt x="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6" name="Google Shape;16476;p23"/>
            <p:cNvSpPr/>
            <p:nvPr/>
          </p:nvSpPr>
          <p:spPr>
            <a:xfrm>
              <a:off x="-1828025" y="13938950"/>
              <a:ext cx="4575" cy="138325"/>
            </a:xfrm>
            <a:custGeom>
              <a:avLst/>
              <a:gdLst/>
              <a:ahLst/>
              <a:cxnLst/>
              <a:rect l="l" t="t" r="r" b="b"/>
              <a:pathLst>
                <a:path w="183" h="5533" extrusionOk="0">
                  <a:moveTo>
                    <a:pt x="122" y="0"/>
                  </a:moveTo>
                  <a:lnTo>
                    <a:pt x="0" y="31"/>
                  </a:lnTo>
                  <a:lnTo>
                    <a:pt x="0" y="213"/>
                  </a:lnTo>
                  <a:lnTo>
                    <a:pt x="0" y="5319"/>
                  </a:lnTo>
                  <a:lnTo>
                    <a:pt x="0" y="5471"/>
                  </a:lnTo>
                  <a:lnTo>
                    <a:pt x="0" y="5502"/>
                  </a:lnTo>
                  <a:lnTo>
                    <a:pt x="122" y="5532"/>
                  </a:lnTo>
                  <a:lnTo>
                    <a:pt x="182" y="5502"/>
                  </a:lnTo>
                  <a:lnTo>
                    <a:pt x="182" y="5471"/>
                  </a:lnTo>
                  <a:lnTo>
                    <a:pt x="182" y="5319"/>
                  </a:lnTo>
                  <a:lnTo>
                    <a:pt x="182" y="213"/>
                  </a:lnTo>
                  <a:lnTo>
                    <a:pt x="182"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7" name="Google Shape;16477;p23"/>
            <p:cNvSpPr/>
            <p:nvPr/>
          </p:nvSpPr>
          <p:spPr>
            <a:xfrm>
              <a:off x="-1825000" y="13935900"/>
              <a:ext cx="121600" cy="72225"/>
            </a:xfrm>
            <a:custGeom>
              <a:avLst/>
              <a:gdLst/>
              <a:ahLst/>
              <a:cxnLst/>
              <a:rect l="l" t="t" r="r" b="b"/>
              <a:pathLst>
                <a:path w="4864" h="2889" extrusionOk="0">
                  <a:moveTo>
                    <a:pt x="153" y="1"/>
                  </a:moveTo>
                  <a:lnTo>
                    <a:pt x="1" y="122"/>
                  </a:lnTo>
                  <a:lnTo>
                    <a:pt x="61" y="153"/>
                  </a:lnTo>
                  <a:lnTo>
                    <a:pt x="213" y="274"/>
                  </a:lnTo>
                  <a:lnTo>
                    <a:pt x="4621" y="2767"/>
                  </a:lnTo>
                  <a:lnTo>
                    <a:pt x="4773" y="2888"/>
                  </a:lnTo>
                  <a:lnTo>
                    <a:pt x="4864" y="2858"/>
                  </a:lnTo>
                  <a:lnTo>
                    <a:pt x="4864" y="2827"/>
                  </a:lnTo>
                  <a:lnTo>
                    <a:pt x="4864" y="2736"/>
                  </a:lnTo>
                  <a:lnTo>
                    <a:pt x="4712" y="2615"/>
                  </a:lnTo>
                  <a:lnTo>
                    <a:pt x="335" y="92"/>
                  </a:lnTo>
                  <a:lnTo>
                    <a:pt x="305" y="92"/>
                  </a:lnTo>
                  <a:lnTo>
                    <a:pt x="1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8" name="Google Shape;16478;p23"/>
            <p:cNvSpPr/>
            <p:nvPr/>
          </p:nvSpPr>
          <p:spPr>
            <a:xfrm>
              <a:off x="-1949625" y="13862950"/>
              <a:ext cx="124650" cy="72975"/>
            </a:xfrm>
            <a:custGeom>
              <a:avLst/>
              <a:gdLst/>
              <a:ahLst/>
              <a:cxnLst/>
              <a:rect l="l" t="t" r="r" b="b"/>
              <a:pathLst>
                <a:path w="4986" h="2919" extrusionOk="0">
                  <a:moveTo>
                    <a:pt x="122" y="1"/>
                  </a:moveTo>
                  <a:lnTo>
                    <a:pt x="1" y="183"/>
                  </a:lnTo>
                  <a:lnTo>
                    <a:pt x="92" y="183"/>
                  </a:lnTo>
                  <a:lnTo>
                    <a:pt x="244" y="305"/>
                  </a:lnTo>
                  <a:lnTo>
                    <a:pt x="4651" y="2858"/>
                  </a:lnTo>
                  <a:lnTo>
                    <a:pt x="4803" y="2919"/>
                  </a:lnTo>
                  <a:lnTo>
                    <a:pt x="4986" y="2797"/>
                  </a:lnTo>
                  <a:lnTo>
                    <a:pt x="4864" y="2767"/>
                  </a:lnTo>
                  <a:lnTo>
                    <a:pt x="4712" y="2706"/>
                  </a:lnTo>
                  <a:lnTo>
                    <a:pt x="305" y="153"/>
                  </a:lnTo>
                  <a:lnTo>
                    <a:pt x="153" y="31"/>
                  </a:lnTo>
                  <a:lnTo>
                    <a:pt x="1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9" name="Google Shape;16479;p23"/>
            <p:cNvSpPr/>
            <p:nvPr/>
          </p:nvSpPr>
          <p:spPr>
            <a:xfrm>
              <a:off x="-1949625" y="13863725"/>
              <a:ext cx="246225" cy="144400"/>
            </a:xfrm>
            <a:custGeom>
              <a:avLst/>
              <a:gdLst/>
              <a:ahLst/>
              <a:cxnLst/>
              <a:rect l="l" t="t" r="r" b="b"/>
              <a:pathLst>
                <a:path w="9849" h="5776" extrusionOk="0">
                  <a:moveTo>
                    <a:pt x="9758" y="0"/>
                  </a:moveTo>
                  <a:lnTo>
                    <a:pt x="9606" y="122"/>
                  </a:lnTo>
                  <a:lnTo>
                    <a:pt x="5198" y="2675"/>
                  </a:lnTo>
                  <a:lnTo>
                    <a:pt x="5046" y="2736"/>
                  </a:lnTo>
                  <a:lnTo>
                    <a:pt x="4986" y="2766"/>
                  </a:lnTo>
                  <a:lnTo>
                    <a:pt x="4803" y="2888"/>
                  </a:lnTo>
                  <a:lnTo>
                    <a:pt x="4651" y="2979"/>
                  </a:lnTo>
                  <a:lnTo>
                    <a:pt x="244" y="5502"/>
                  </a:lnTo>
                  <a:lnTo>
                    <a:pt x="92" y="5623"/>
                  </a:lnTo>
                  <a:lnTo>
                    <a:pt x="1" y="5654"/>
                  </a:lnTo>
                  <a:lnTo>
                    <a:pt x="31" y="5714"/>
                  </a:lnTo>
                  <a:lnTo>
                    <a:pt x="153" y="5775"/>
                  </a:lnTo>
                  <a:lnTo>
                    <a:pt x="305" y="5654"/>
                  </a:lnTo>
                  <a:lnTo>
                    <a:pt x="4712" y="3161"/>
                  </a:lnTo>
                  <a:lnTo>
                    <a:pt x="4864" y="3040"/>
                  </a:lnTo>
                  <a:lnTo>
                    <a:pt x="4986" y="3009"/>
                  </a:lnTo>
                  <a:lnTo>
                    <a:pt x="5138" y="2888"/>
                  </a:lnTo>
                  <a:lnTo>
                    <a:pt x="5290" y="2827"/>
                  </a:lnTo>
                  <a:lnTo>
                    <a:pt x="9697" y="274"/>
                  </a:lnTo>
                  <a:lnTo>
                    <a:pt x="9849" y="152"/>
                  </a:lnTo>
                  <a:lnTo>
                    <a:pt x="9849" y="91"/>
                  </a:lnTo>
                  <a:lnTo>
                    <a:pt x="97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0" name="Google Shape;16480;p23"/>
            <p:cNvSpPr/>
            <p:nvPr/>
          </p:nvSpPr>
          <p:spPr>
            <a:xfrm>
              <a:off x="-1851600" y="13598500"/>
              <a:ext cx="23600" cy="41075"/>
            </a:xfrm>
            <a:custGeom>
              <a:avLst/>
              <a:gdLst/>
              <a:ahLst/>
              <a:cxnLst/>
              <a:rect l="l" t="t" r="r" b="b"/>
              <a:pathLst>
                <a:path w="944" h="1643" extrusionOk="0">
                  <a:moveTo>
                    <a:pt x="943" y="1642"/>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1" name="Google Shape;16481;p23"/>
            <p:cNvSpPr/>
            <p:nvPr/>
          </p:nvSpPr>
          <p:spPr>
            <a:xfrm>
              <a:off x="-1823475" y="13609900"/>
              <a:ext cx="17500" cy="30425"/>
            </a:xfrm>
            <a:custGeom>
              <a:avLst/>
              <a:gdLst/>
              <a:ahLst/>
              <a:cxnLst/>
              <a:rect l="l" t="t" r="r" b="b"/>
              <a:pathLst>
                <a:path w="700" h="1217" extrusionOk="0">
                  <a:moveTo>
                    <a:pt x="700" y="1"/>
                  </a:moveTo>
                  <a:lnTo>
                    <a:pt x="700" y="1"/>
                  </a:lnTo>
                  <a:lnTo>
                    <a:pt x="0" y="1217"/>
                  </a:lnTo>
                  <a:lnTo>
                    <a:pt x="0" y="121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2" name="Google Shape;16482;p23"/>
            <p:cNvSpPr/>
            <p:nvPr/>
          </p:nvSpPr>
          <p:spPr>
            <a:xfrm>
              <a:off x="-1867550" y="13657025"/>
              <a:ext cx="39550" cy="130725"/>
            </a:xfrm>
            <a:custGeom>
              <a:avLst/>
              <a:gdLst/>
              <a:ahLst/>
              <a:cxnLst/>
              <a:rect l="l" t="t" r="r" b="b"/>
              <a:pathLst>
                <a:path w="1582" h="5229" extrusionOk="0">
                  <a:moveTo>
                    <a:pt x="1581" y="0"/>
                  </a:moveTo>
                  <a:lnTo>
                    <a:pt x="61" y="2614"/>
                  </a:lnTo>
                  <a:lnTo>
                    <a:pt x="1" y="2614"/>
                  </a:lnTo>
                  <a:lnTo>
                    <a:pt x="1429" y="5168"/>
                  </a:lnTo>
                  <a:lnTo>
                    <a:pt x="1581" y="5228"/>
                  </a:lnTo>
                  <a:lnTo>
                    <a:pt x="1581" y="5076"/>
                  </a:lnTo>
                  <a:lnTo>
                    <a:pt x="152" y="2523"/>
                  </a:lnTo>
                  <a:lnTo>
                    <a:pt x="15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3" name="Google Shape;16483;p23"/>
            <p:cNvSpPr/>
            <p:nvPr/>
          </p:nvSpPr>
          <p:spPr>
            <a:xfrm>
              <a:off x="-1823475" y="13657025"/>
              <a:ext cx="41050" cy="130725"/>
            </a:xfrm>
            <a:custGeom>
              <a:avLst/>
              <a:gdLst/>
              <a:ahLst/>
              <a:cxnLst/>
              <a:rect l="l" t="t" r="r" b="b"/>
              <a:pathLst>
                <a:path w="1642" h="5229" extrusionOk="0">
                  <a:moveTo>
                    <a:pt x="0" y="0"/>
                  </a:moveTo>
                  <a:lnTo>
                    <a:pt x="1459" y="2523"/>
                  </a:lnTo>
                  <a:lnTo>
                    <a:pt x="0" y="5076"/>
                  </a:lnTo>
                  <a:lnTo>
                    <a:pt x="0" y="5228"/>
                  </a:lnTo>
                  <a:lnTo>
                    <a:pt x="152" y="5168"/>
                  </a:lnTo>
                  <a:lnTo>
                    <a:pt x="1642" y="2614"/>
                  </a:lnTo>
                  <a:lnTo>
                    <a:pt x="1520" y="261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4" name="Google Shape;16484;p23"/>
            <p:cNvSpPr/>
            <p:nvPr/>
          </p:nvSpPr>
          <p:spPr>
            <a:xfrm>
              <a:off x="-1827275" y="13794575"/>
              <a:ext cx="2300" cy="1525"/>
            </a:xfrm>
            <a:custGeom>
              <a:avLst/>
              <a:gdLst/>
              <a:ahLst/>
              <a:cxnLst/>
              <a:rect l="l" t="t" r="r" b="b"/>
              <a:pathLst>
                <a:path w="92" h="61" extrusionOk="0">
                  <a:moveTo>
                    <a:pt x="0" y="0"/>
                  </a:moveTo>
                  <a:lnTo>
                    <a:pt x="92" y="61"/>
                  </a:lnTo>
                  <a:lnTo>
                    <a:pt x="92" y="30"/>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5" name="Google Shape;16485;p23"/>
            <p:cNvSpPr/>
            <p:nvPr/>
          </p:nvSpPr>
          <p:spPr>
            <a:xfrm>
              <a:off x="-1943550" y="13590925"/>
              <a:ext cx="36500" cy="57000"/>
            </a:xfrm>
            <a:custGeom>
              <a:avLst/>
              <a:gdLst/>
              <a:ahLst/>
              <a:cxnLst/>
              <a:rect l="l" t="t" r="r" b="b"/>
              <a:pathLst>
                <a:path w="1460" h="2280" extrusionOk="0">
                  <a:moveTo>
                    <a:pt x="1" y="0"/>
                  </a:moveTo>
                  <a:lnTo>
                    <a:pt x="1308" y="2280"/>
                  </a:lnTo>
                  <a:lnTo>
                    <a:pt x="1369" y="2219"/>
                  </a:lnTo>
                  <a:lnTo>
                    <a:pt x="1460" y="2219"/>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6" name="Google Shape;16486;p23"/>
            <p:cNvSpPr/>
            <p:nvPr/>
          </p:nvSpPr>
          <p:spPr>
            <a:xfrm>
              <a:off x="-1857675" y="13597000"/>
              <a:ext cx="29675" cy="47125"/>
            </a:xfrm>
            <a:custGeom>
              <a:avLst/>
              <a:gdLst/>
              <a:ahLst/>
              <a:cxnLst/>
              <a:rect l="l" t="t" r="r" b="b"/>
              <a:pathLst>
                <a:path w="1187" h="1885" extrusionOk="0">
                  <a:moveTo>
                    <a:pt x="1" y="0"/>
                  </a:moveTo>
                  <a:lnTo>
                    <a:pt x="1034" y="1794"/>
                  </a:lnTo>
                  <a:lnTo>
                    <a:pt x="1186" y="1885"/>
                  </a:lnTo>
                  <a:lnTo>
                    <a:pt x="1186" y="1702"/>
                  </a:lnTo>
                  <a:lnTo>
                    <a:pt x="244" y="31"/>
                  </a:lnTo>
                  <a:cubicBezTo>
                    <a:pt x="153" y="31"/>
                    <a:pt x="92"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7" name="Google Shape;16487;p23"/>
            <p:cNvSpPr/>
            <p:nvPr/>
          </p:nvSpPr>
          <p:spPr>
            <a:xfrm>
              <a:off x="-1817400" y="13647900"/>
              <a:ext cx="114000" cy="68425"/>
            </a:xfrm>
            <a:custGeom>
              <a:avLst/>
              <a:gdLst/>
              <a:ahLst/>
              <a:cxnLst/>
              <a:rect l="l" t="t" r="r" b="b"/>
              <a:pathLst>
                <a:path w="4560" h="2737" extrusionOk="0">
                  <a:moveTo>
                    <a:pt x="3101" y="1"/>
                  </a:moveTo>
                  <a:lnTo>
                    <a:pt x="3040" y="92"/>
                  </a:lnTo>
                  <a:lnTo>
                    <a:pt x="1" y="92"/>
                  </a:lnTo>
                  <a:lnTo>
                    <a:pt x="31" y="122"/>
                  </a:lnTo>
                  <a:lnTo>
                    <a:pt x="2949" y="122"/>
                  </a:lnTo>
                  <a:lnTo>
                    <a:pt x="4408" y="2645"/>
                  </a:lnTo>
                  <a:lnTo>
                    <a:pt x="4560" y="2736"/>
                  </a:lnTo>
                  <a:lnTo>
                    <a:pt x="4560" y="2554"/>
                  </a:lnTo>
                  <a:lnTo>
                    <a:pt x="31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8" name="Google Shape;16488;p23"/>
            <p:cNvSpPr/>
            <p:nvPr/>
          </p:nvSpPr>
          <p:spPr>
            <a:xfrm>
              <a:off x="-1823475" y="13651700"/>
              <a:ext cx="117800" cy="70700"/>
            </a:xfrm>
            <a:custGeom>
              <a:avLst/>
              <a:gdLst/>
              <a:ahLst/>
              <a:cxnLst/>
              <a:rect l="l" t="t" r="r" b="b"/>
              <a:pathLst>
                <a:path w="4712" h="2828" extrusionOk="0">
                  <a:moveTo>
                    <a:pt x="0" y="1"/>
                  </a:moveTo>
                  <a:lnTo>
                    <a:pt x="0" y="213"/>
                  </a:lnTo>
                  <a:lnTo>
                    <a:pt x="1520" y="2827"/>
                  </a:lnTo>
                  <a:lnTo>
                    <a:pt x="4560" y="2827"/>
                  </a:lnTo>
                  <a:lnTo>
                    <a:pt x="4712" y="2736"/>
                  </a:lnTo>
                  <a:lnTo>
                    <a:pt x="4560" y="2645"/>
                  </a:lnTo>
                  <a:lnTo>
                    <a:pt x="1642" y="264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9" name="Google Shape;16489;p23"/>
            <p:cNvSpPr/>
            <p:nvPr/>
          </p:nvSpPr>
          <p:spPr>
            <a:xfrm>
              <a:off x="-1945825" y="13651700"/>
              <a:ext cx="117825" cy="70700"/>
            </a:xfrm>
            <a:custGeom>
              <a:avLst/>
              <a:gdLst/>
              <a:ahLst/>
              <a:cxnLst/>
              <a:rect l="l" t="t" r="r" b="b"/>
              <a:pathLst>
                <a:path w="4713" h="2828" extrusionOk="0">
                  <a:moveTo>
                    <a:pt x="4712" y="1"/>
                  </a:moveTo>
                  <a:lnTo>
                    <a:pt x="4560" y="122"/>
                  </a:lnTo>
                  <a:lnTo>
                    <a:pt x="3071" y="2645"/>
                  </a:lnTo>
                  <a:lnTo>
                    <a:pt x="153" y="2645"/>
                  </a:lnTo>
                  <a:lnTo>
                    <a:pt x="1" y="2736"/>
                  </a:lnTo>
                  <a:lnTo>
                    <a:pt x="153" y="2827"/>
                  </a:lnTo>
                  <a:lnTo>
                    <a:pt x="3192" y="2827"/>
                  </a:lnTo>
                  <a:lnTo>
                    <a:pt x="4712" y="21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0" name="Google Shape;16490;p23"/>
            <p:cNvSpPr/>
            <p:nvPr/>
          </p:nvSpPr>
          <p:spPr>
            <a:xfrm>
              <a:off x="-1947350" y="13646375"/>
              <a:ext cx="117825" cy="69950"/>
            </a:xfrm>
            <a:custGeom>
              <a:avLst/>
              <a:gdLst/>
              <a:ahLst/>
              <a:cxnLst/>
              <a:rect l="l" t="t" r="r" b="b"/>
              <a:pathLst>
                <a:path w="4713" h="2798" extrusionOk="0">
                  <a:moveTo>
                    <a:pt x="1521" y="1"/>
                  </a:moveTo>
                  <a:lnTo>
                    <a:pt x="1460" y="62"/>
                  </a:lnTo>
                  <a:lnTo>
                    <a:pt x="1" y="2615"/>
                  </a:lnTo>
                  <a:lnTo>
                    <a:pt x="1" y="2797"/>
                  </a:lnTo>
                  <a:lnTo>
                    <a:pt x="153" y="2706"/>
                  </a:lnTo>
                  <a:lnTo>
                    <a:pt x="1612" y="183"/>
                  </a:lnTo>
                  <a:lnTo>
                    <a:pt x="4560" y="183"/>
                  </a:lnTo>
                  <a:lnTo>
                    <a:pt x="4712" y="6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1" name="Google Shape;16491;p23"/>
            <p:cNvSpPr/>
            <p:nvPr/>
          </p:nvSpPr>
          <p:spPr>
            <a:xfrm>
              <a:off x="-1954175" y="13720100"/>
              <a:ext cx="1550" cy="2300"/>
            </a:xfrm>
            <a:custGeom>
              <a:avLst/>
              <a:gdLst/>
              <a:ahLst/>
              <a:cxnLst/>
              <a:rect l="l" t="t" r="r" b="b"/>
              <a:pathLst>
                <a:path w="62" h="92" extrusionOk="0">
                  <a:moveTo>
                    <a:pt x="61" y="0"/>
                  </a:moveTo>
                  <a:lnTo>
                    <a:pt x="0" y="91"/>
                  </a:lnTo>
                  <a:lnTo>
                    <a:pt x="61" y="91"/>
                  </a:lnTo>
                  <a:lnTo>
                    <a:pt x="61" y="6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2" name="Google Shape;16492;p23"/>
            <p:cNvSpPr/>
            <p:nvPr/>
          </p:nvSpPr>
          <p:spPr>
            <a:xfrm>
              <a:off x="-1823475" y="13609900"/>
              <a:ext cx="22050" cy="34225"/>
            </a:xfrm>
            <a:custGeom>
              <a:avLst/>
              <a:gdLst/>
              <a:ahLst/>
              <a:cxnLst/>
              <a:rect l="l" t="t" r="r" b="b"/>
              <a:pathLst>
                <a:path w="882" h="1369" extrusionOk="0">
                  <a:moveTo>
                    <a:pt x="700" y="1"/>
                  </a:moveTo>
                  <a:lnTo>
                    <a:pt x="0" y="1217"/>
                  </a:lnTo>
                  <a:lnTo>
                    <a:pt x="0" y="1369"/>
                  </a:lnTo>
                  <a:lnTo>
                    <a:pt x="152" y="1308"/>
                  </a:lnTo>
                  <a:lnTo>
                    <a:pt x="882" y="62"/>
                  </a:lnTo>
                  <a:cubicBezTo>
                    <a:pt x="821" y="62"/>
                    <a:pt x="760" y="1"/>
                    <a:pt x="7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3" name="Google Shape;16493;p23"/>
            <p:cNvSpPr/>
            <p:nvPr/>
          </p:nvSpPr>
          <p:spPr>
            <a:xfrm>
              <a:off x="-1821200" y="13636500"/>
              <a:ext cx="86650" cy="13700"/>
            </a:xfrm>
            <a:custGeom>
              <a:avLst/>
              <a:gdLst/>
              <a:ahLst/>
              <a:cxnLst/>
              <a:rect l="l" t="t" r="r" b="b"/>
              <a:pathLst>
                <a:path w="3466" h="548" extrusionOk="0">
                  <a:moveTo>
                    <a:pt x="3314" y="1"/>
                  </a:moveTo>
                  <a:lnTo>
                    <a:pt x="3071" y="396"/>
                  </a:lnTo>
                  <a:lnTo>
                    <a:pt x="153" y="396"/>
                  </a:lnTo>
                  <a:lnTo>
                    <a:pt x="1" y="457"/>
                  </a:lnTo>
                  <a:lnTo>
                    <a:pt x="153" y="548"/>
                  </a:lnTo>
                  <a:lnTo>
                    <a:pt x="3192" y="548"/>
                  </a:lnTo>
                  <a:lnTo>
                    <a:pt x="3223" y="457"/>
                  </a:lnTo>
                  <a:lnTo>
                    <a:pt x="3466" y="92"/>
                  </a:lnTo>
                  <a:cubicBezTo>
                    <a:pt x="3405" y="62"/>
                    <a:pt x="3344" y="62"/>
                    <a:pt x="3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4" name="Google Shape;16494;p23"/>
            <p:cNvSpPr/>
            <p:nvPr/>
          </p:nvSpPr>
          <p:spPr>
            <a:xfrm>
              <a:off x="-1823475" y="13779375"/>
              <a:ext cx="15225" cy="8375"/>
            </a:xfrm>
            <a:custGeom>
              <a:avLst/>
              <a:gdLst/>
              <a:ahLst/>
              <a:cxnLst/>
              <a:rect l="l" t="t" r="r" b="b"/>
              <a:pathLst>
                <a:path w="609" h="335" extrusionOk="0">
                  <a:moveTo>
                    <a:pt x="608" y="0"/>
                  </a:moveTo>
                  <a:lnTo>
                    <a:pt x="0" y="334"/>
                  </a:lnTo>
                  <a:lnTo>
                    <a:pt x="0" y="334"/>
                  </a:lnTo>
                  <a:lnTo>
                    <a:pt x="152" y="274"/>
                  </a:lnTo>
                  <a:lnTo>
                    <a:pt x="6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5" name="Google Shape;16495;p23"/>
            <p:cNvSpPr/>
            <p:nvPr/>
          </p:nvSpPr>
          <p:spPr>
            <a:xfrm>
              <a:off x="-1726200" y="13726175"/>
              <a:ext cx="19000" cy="11425"/>
            </a:xfrm>
            <a:custGeom>
              <a:avLst/>
              <a:gdLst/>
              <a:ahLst/>
              <a:cxnLst/>
              <a:rect l="l" t="t" r="r" b="b"/>
              <a:pathLst>
                <a:path w="760" h="457" extrusionOk="0">
                  <a:moveTo>
                    <a:pt x="760" y="0"/>
                  </a:moveTo>
                  <a:lnTo>
                    <a:pt x="0" y="45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6" name="Google Shape;16496;p23"/>
            <p:cNvSpPr/>
            <p:nvPr/>
          </p:nvSpPr>
          <p:spPr>
            <a:xfrm>
              <a:off x="-1952650" y="13590925"/>
              <a:ext cx="5325" cy="126925"/>
            </a:xfrm>
            <a:custGeom>
              <a:avLst/>
              <a:gdLst/>
              <a:ahLst/>
              <a:cxnLst/>
              <a:rect l="l" t="t" r="r" b="b"/>
              <a:pathLst>
                <a:path w="213" h="5077" extrusionOk="0">
                  <a:moveTo>
                    <a:pt x="0" y="0"/>
                  </a:moveTo>
                  <a:lnTo>
                    <a:pt x="0" y="4833"/>
                  </a:lnTo>
                  <a:lnTo>
                    <a:pt x="122" y="5076"/>
                  </a:lnTo>
                  <a:lnTo>
                    <a:pt x="213" y="5015"/>
                  </a:lnTo>
                  <a:lnTo>
                    <a:pt x="213" y="4833"/>
                  </a:lnTo>
                  <a:lnTo>
                    <a:pt x="2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7" name="Google Shape;16497;p23"/>
            <p:cNvSpPr/>
            <p:nvPr/>
          </p:nvSpPr>
          <p:spPr>
            <a:xfrm>
              <a:off x="-1828025" y="13650950"/>
              <a:ext cx="4575" cy="139075"/>
            </a:xfrm>
            <a:custGeom>
              <a:avLst/>
              <a:gdLst/>
              <a:ahLst/>
              <a:cxnLst/>
              <a:rect l="l" t="t" r="r" b="b"/>
              <a:pathLst>
                <a:path w="183" h="5563" extrusionOk="0">
                  <a:moveTo>
                    <a:pt x="122" y="0"/>
                  </a:moveTo>
                  <a:lnTo>
                    <a:pt x="0" y="31"/>
                  </a:lnTo>
                  <a:lnTo>
                    <a:pt x="0" y="243"/>
                  </a:lnTo>
                  <a:lnTo>
                    <a:pt x="0" y="5319"/>
                  </a:lnTo>
                  <a:lnTo>
                    <a:pt x="0" y="5471"/>
                  </a:lnTo>
                  <a:lnTo>
                    <a:pt x="122" y="5563"/>
                  </a:lnTo>
                  <a:lnTo>
                    <a:pt x="182" y="5471"/>
                  </a:lnTo>
                  <a:lnTo>
                    <a:pt x="182" y="5319"/>
                  </a:lnTo>
                  <a:lnTo>
                    <a:pt x="182" y="243"/>
                  </a:lnTo>
                  <a:lnTo>
                    <a:pt x="182"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8" name="Google Shape;16498;p23"/>
            <p:cNvSpPr/>
            <p:nvPr/>
          </p:nvSpPr>
          <p:spPr>
            <a:xfrm>
              <a:off x="-1828800" y="13603825"/>
              <a:ext cx="4600" cy="41825"/>
            </a:xfrm>
            <a:custGeom>
              <a:avLst/>
              <a:gdLst/>
              <a:ahLst/>
              <a:cxnLst/>
              <a:rect l="l" t="t" r="r" b="b"/>
              <a:pathLst>
                <a:path w="184" h="1673" extrusionOk="0">
                  <a:moveTo>
                    <a:pt x="1" y="1"/>
                  </a:moveTo>
                  <a:lnTo>
                    <a:pt x="1" y="1429"/>
                  </a:lnTo>
                  <a:lnTo>
                    <a:pt x="1" y="1612"/>
                  </a:lnTo>
                  <a:lnTo>
                    <a:pt x="31" y="1612"/>
                  </a:lnTo>
                  <a:lnTo>
                    <a:pt x="122" y="1673"/>
                  </a:lnTo>
                  <a:lnTo>
                    <a:pt x="183" y="1612"/>
                  </a:lnTo>
                  <a:lnTo>
                    <a:pt x="183" y="1429"/>
                  </a:lnTo>
                  <a:lnTo>
                    <a:pt x="183" y="31"/>
                  </a:lnTo>
                  <a:cubicBezTo>
                    <a:pt x="122" y="31"/>
                    <a:pt x="6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9" name="Google Shape;16499;p23"/>
            <p:cNvSpPr/>
            <p:nvPr/>
          </p:nvSpPr>
          <p:spPr>
            <a:xfrm>
              <a:off x="-1928350" y="13590925"/>
              <a:ext cx="103375" cy="57000"/>
            </a:xfrm>
            <a:custGeom>
              <a:avLst/>
              <a:gdLst/>
              <a:ahLst/>
              <a:cxnLst/>
              <a:rect l="l" t="t" r="r" b="b"/>
              <a:pathLst>
                <a:path w="4135" h="2280" extrusionOk="0">
                  <a:moveTo>
                    <a:pt x="1" y="0"/>
                  </a:moveTo>
                  <a:lnTo>
                    <a:pt x="3831" y="2219"/>
                  </a:lnTo>
                  <a:lnTo>
                    <a:pt x="3952" y="2280"/>
                  </a:lnTo>
                  <a:lnTo>
                    <a:pt x="4135" y="2189"/>
                  </a:lnTo>
                  <a:lnTo>
                    <a:pt x="4074" y="2128"/>
                  </a:lnTo>
                  <a:lnTo>
                    <a:pt x="3892" y="2067"/>
                  </a:lnTo>
                  <a:lnTo>
                    <a:pt x="3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0" name="Google Shape;16500;p23"/>
            <p:cNvSpPr/>
            <p:nvPr/>
          </p:nvSpPr>
          <p:spPr>
            <a:xfrm>
              <a:off x="-1825000" y="13647900"/>
              <a:ext cx="121600" cy="72225"/>
            </a:xfrm>
            <a:custGeom>
              <a:avLst/>
              <a:gdLst/>
              <a:ahLst/>
              <a:cxnLst/>
              <a:rect l="l" t="t" r="r" b="b"/>
              <a:pathLst>
                <a:path w="4864" h="2889" extrusionOk="0">
                  <a:moveTo>
                    <a:pt x="153" y="1"/>
                  </a:moveTo>
                  <a:lnTo>
                    <a:pt x="1" y="122"/>
                  </a:lnTo>
                  <a:lnTo>
                    <a:pt x="61" y="153"/>
                  </a:lnTo>
                  <a:lnTo>
                    <a:pt x="213" y="274"/>
                  </a:lnTo>
                  <a:lnTo>
                    <a:pt x="4621" y="2797"/>
                  </a:lnTo>
                  <a:lnTo>
                    <a:pt x="4773" y="2888"/>
                  </a:lnTo>
                  <a:lnTo>
                    <a:pt x="4864" y="2858"/>
                  </a:lnTo>
                  <a:lnTo>
                    <a:pt x="4712" y="2645"/>
                  </a:lnTo>
                  <a:lnTo>
                    <a:pt x="335" y="122"/>
                  </a:lnTo>
                  <a:lnTo>
                    <a:pt x="305" y="92"/>
                  </a:lnTo>
                  <a:lnTo>
                    <a:pt x="1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1" name="Google Shape;16501;p23"/>
            <p:cNvSpPr/>
            <p:nvPr/>
          </p:nvSpPr>
          <p:spPr>
            <a:xfrm>
              <a:off x="-1949625" y="13619800"/>
              <a:ext cx="175575" cy="99550"/>
            </a:xfrm>
            <a:custGeom>
              <a:avLst/>
              <a:gdLst/>
              <a:ahLst/>
              <a:cxnLst/>
              <a:rect l="l" t="t" r="r" b="b"/>
              <a:pathLst>
                <a:path w="7023" h="3982" extrusionOk="0">
                  <a:moveTo>
                    <a:pt x="6809" y="0"/>
                  </a:moveTo>
                  <a:lnTo>
                    <a:pt x="5229" y="912"/>
                  </a:lnTo>
                  <a:lnTo>
                    <a:pt x="5046" y="973"/>
                  </a:lnTo>
                  <a:lnTo>
                    <a:pt x="4986" y="1034"/>
                  </a:lnTo>
                  <a:lnTo>
                    <a:pt x="4803" y="1125"/>
                  </a:lnTo>
                  <a:lnTo>
                    <a:pt x="4651" y="1216"/>
                  </a:lnTo>
                  <a:lnTo>
                    <a:pt x="244" y="3769"/>
                  </a:lnTo>
                  <a:lnTo>
                    <a:pt x="92" y="3830"/>
                  </a:lnTo>
                  <a:lnTo>
                    <a:pt x="1" y="3860"/>
                  </a:lnTo>
                  <a:lnTo>
                    <a:pt x="31" y="3921"/>
                  </a:lnTo>
                  <a:lnTo>
                    <a:pt x="153" y="3982"/>
                  </a:lnTo>
                  <a:lnTo>
                    <a:pt x="305" y="3921"/>
                  </a:lnTo>
                  <a:lnTo>
                    <a:pt x="4712" y="1368"/>
                  </a:lnTo>
                  <a:lnTo>
                    <a:pt x="4864" y="1277"/>
                  </a:lnTo>
                  <a:lnTo>
                    <a:pt x="4955" y="1246"/>
                  </a:lnTo>
                  <a:lnTo>
                    <a:pt x="5138" y="1125"/>
                  </a:lnTo>
                  <a:lnTo>
                    <a:pt x="5290" y="1064"/>
                  </a:lnTo>
                  <a:lnTo>
                    <a:pt x="7022" y="61"/>
                  </a:lnTo>
                  <a:cubicBezTo>
                    <a:pt x="6961" y="30"/>
                    <a:pt x="6870" y="0"/>
                    <a:pt x="6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2" name="Google Shape;16502;p23"/>
            <p:cNvSpPr/>
            <p:nvPr/>
          </p:nvSpPr>
          <p:spPr>
            <a:xfrm>
              <a:off x="-1907075" y="13790000"/>
              <a:ext cx="73750" cy="25"/>
            </a:xfrm>
            <a:custGeom>
              <a:avLst/>
              <a:gdLst/>
              <a:ahLst/>
              <a:cxnLst/>
              <a:rect l="l" t="t" r="r" b="b"/>
              <a:pathLst>
                <a:path w="2950" h="1" extrusionOk="0">
                  <a:moveTo>
                    <a:pt x="1" y="1"/>
                  </a:moveTo>
                  <a:lnTo>
                    <a:pt x="2949" y="1"/>
                  </a:lnTo>
                  <a:lnTo>
                    <a:pt x="29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3" name="Google Shape;16503;p23"/>
            <p:cNvSpPr/>
            <p:nvPr/>
          </p:nvSpPr>
          <p:spPr>
            <a:xfrm>
              <a:off x="-1943550" y="13726175"/>
              <a:ext cx="36500" cy="63850"/>
            </a:xfrm>
            <a:custGeom>
              <a:avLst/>
              <a:gdLst/>
              <a:ahLst/>
              <a:cxnLst/>
              <a:rect l="l" t="t" r="r" b="b"/>
              <a:pathLst>
                <a:path w="1460" h="2554" extrusionOk="0">
                  <a:moveTo>
                    <a:pt x="1" y="0"/>
                  </a:moveTo>
                  <a:lnTo>
                    <a:pt x="1460" y="255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4" name="Google Shape;16504;p23"/>
            <p:cNvSpPr/>
            <p:nvPr/>
          </p:nvSpPr>
          <p:spPr>
            <a:xfrm>
              <a:off x="-1952650" y="13720100"/>
              <a:ext cx="45600" cy="152000"/>
            </a:xfrm>
            <a:custGeom>
              <a:avLst/>
              <a:gdLst/>
              <a:ahLst/>
              <a:cxnLst/>
              <a:rect l="l" t="t" r="r" b="b"/>
              <a:pathLst>
                <a:path w="1824" h="6080" extrusionOk="0">
                  <a:moveTo>
                    <a:pt x="0" y="0"/>
                  </a:moveTo>
                  <a:lnTo>
                    <a:pt x="0" y="61"/>
                  </a:lnTo>
                  <a:lnTo>
                    <a:pt x="0" y="91"/>
                  </a:lnTo>
                  <a:lnTo>
                    <a:pt x="0" y="365"/>
                  </a:lnTo>
                  <a:lnTo>
                    <a:pt x="0" y="5441"/>
                  </a:lnTo>
                  <a:lnTo>
                    <a:pt x="0" y="5684"/>
                  </a:lnTo>
                  <a:lnTo>
                    <a:pt x="0" y="5715"/>
                  </a:lnTo>
                  <a:lnTo>
                    <a:pt x="0" y="5775"/>
                  </a:lnTo>
                  <a:lnTo>
                    <a:pt x="0" y="5836"/>
                  </a:lnTo>
                  <a:lnTo>
                    <a:pt x="0" y="5897"/>
                  </a:lnTo>
                  <a:lnTo>
                    <a:pt x="0" y="6079"/>
                  </a:lnTo>
                  <a:lnTo>
                    <a:pt x="122" y="5897"/>
                  </a:lnTo>
                  <a:lnTo>
                    <a:pt x="243" y="5715"/>
                  </a:lnTo>
                  <a:lnTo>
                    <a:pt x="365" y="5532"/>
                  </a:lnTo>
                  <a:lnTo>
                    <a:pt x="1824" y="2979"/>
                  </a:lnTo>
                  <a:lnTo>
                    <a:pt x="1733" y="2979"/>
                  </a:lnTo>
                  <a:lnTo>
                    <a:pt x="1672" y="2888"/>
                  </a:lnTo>
                  <a:lnTo>
                    <a:pt x="213" y="5441"/>
                  </a:lnTo>
                  <a:lnTo>
                    <a:pt x="213" y="365"/>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5" name="Google Shape;16505;p23"/>
            <p:cNvSpPr/>
            <p:nvPr/>
          </p:nvSpPr>
          <p:spPr>
            <a:xfrm>
              <a:off x="-1952650" y="13711725"/>
              <a:ext cx="3825" cy="6875"/>
            </a:xfrm>
            <a:custGeom>
              <a:avLst/>
              <a:gdLst/>
              <a:ahLst/>
              <a:cxnLst/>
              <a:rect l="l" t="t" r="r" b="b"/>
              <a:pathLst>
                <a:path w="153" h="275" extrusionOk="0">
                  <a:moveTo>
                    <a:pt x="0" y="1"/>
                  </a:moveTo>
                  <a:lnTo>
                    <a:pt x="0" y="183"/>
                  </a:lnTo>
                  <a:lnTo>
                    <a:pt x="152" y="274"/>
                  </a:lnTo>
                  <a:lnTo>
                    <a:pt x="152" y="274"/>
                  </a:lnTo>
                  <a:lnTo>
                    <a:pt x="122" y="244"/>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6" name="Google Shape;16506;p23"/>
            <p:cNvSpPr/>
            <p:nvPr/>
          </p:nvSpPr>
          <p:spPr>
            <a:xfrm>
              <a:off x="-1816625" y="13790000"/>
              <a:ext cx="72975" cy="25"/>
            </a:xfrm>
            <a:custGeom>
              <a:avLst/>
              <a:gdLst/>
              <a:ahLst/>
              <a:cxnLst/>
              <a:rect l="l" t="t" r="r" b="b"/>
              <a:pathLst>
                <a:path w="2919" h="1" extrusionOk="0">
                  <a:moveTo>
                    <a:pt x="0" y="1"/>
                  </a:moveTo>
                  <a:lnTo>
                    <a:pt x="2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7" name="Google Shape;16507;p23"/>
            <p:cNvSpPr/>
            <p:nvPr/>
          </p:nvSpPr>
          <p:spPr>
            <a:xfrm>
              <a:off x="-1816625" y="13794575"/>
              <a:ext cx="72975" cy="0"/>
            </a:xfrm>
            <a:custGeom>
              <a:avLst/>
              <a:gdLst/>
              <a:ahLst/>
              <a:cxnLst/>
              <a:rect l="l" t="t" r="r" b="b"/>
              <a:pathLst>
                <a:path w="2919" extrusionOk="0">
                  <a:moveTo>
                    <a:pt x="2918" y="0"/>
                  </a:moveTo>
                  <a:lnTo>
                    <a:pt x="0" y="0"/>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8" name="Google Shape;16508;p23"/>
            <p:cNvSpPr/>
            <p:nvPr/>
          </p:nvSpPr>
          <p:spPr>
            <a:xfrm>
              <a:off x="-1739900" y="13792275"/>
              <a:ext cx="19025" cy="34225"/>
            </a:xfrm>
            <a:custGeom>
              <a:avLst/>
              <a:gdLst/>
              <a:ahLst/>
              <a:cxnLst/>
              <a:rect l="l" t="t" r="r" b="b"/>
              <a:pathLst>
                <a:path w="761" h="1369" extrusionOk="0">
                  <a:moveTo>
                    <a:pt x="1" y="1"/>
                  </a:moveTo>
                  <a:lnTo>
                    <a:pt x="1" y="1"/>
                  </a:lnTo>
                  <a:lnTo>
                    <a:pt x="761" y="136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9" name="Google Shape;16509;p23"/>
            <p:cNvSpPr/>
            <p:nvPr/>
          </p:nvSpPr>
          <p:spPr>
            <a:xfrm>
              <a:off x="-1743675" y="13726175"/>
              <a:ext cx="36475" cy="63850"/>
            </a:xfrm>
            <a:custGeom>
              <a:avLst/>
              <a:gdLst/>
              <a:ahLst/>
              <a:cxnLst/>
              <a:rect l="l" t="t" r="r" b="b"/>
              <a:pathLst>
                <a:path w="1459" h="2554" extrusionOk="0">
                  <a:moveTo>
                    <a:pt x="1459" y="0"/>
                  </a:moveTo>
                  <a:lnTo>
                    <a:pt x="1459" y="0"/>
                  </a:lnTo>
                  <a:lnTo>
                    <a:pt x="0" y="255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0" name="Google Shape;16510;p23"/>
            <p:cNvSpPr/>
            <p:nvPr/>
          </p:nvSpPr>
          <p:spPr>
            <a:xfrm>
              <a:off x="-1956450" y="13714025"/>
              <a:ext cx="131475" cy="80550"/>
            </a:xfrm>
            <a:custGeom>
              <a:avLst/>
              <a:gdLst/>
              <a:ahLst/>
              <a:cxnLst/>
              <a:rect l="l" t="t" r="r" b="b"/>
              <a:pathLst>
                <a:path w="5259" h="3222" extrusionOk="0">
                  <a:moveTo>
                    <a:pt x="0" y="0"/>
                  </a:moveTo>
                  <a:lnTo>
                    <a:pt x="122" y="213"/>
                  </a:lnTo>
                  <a:lnTo>
                    <a:pt x="152" y="243"/>
                  </a:lnTo>
                  <a:lnTo>
                    <a:pt x="365" y="608"/>
                  </a:lnTo>
                  <a:lnTo>
                    <a:pt x="1824" y="3131"/>
                  </a:lnTo>
                  <a:lnTo>
                    <a:pt x="1885" y="3222"/>
                  </a:lnTo>
                  <a:lnTo>
                    <a:pt x="4924" y="3222"/>
                  </a:lnTo>
                  <a:lnTo>
                    <a:pt x="5076" y="3131"/>
                  </a:lnTo>
                  <a:lnTo>
                    <a:pt x="4924" y="3040"/>
                  </a:lnTo>
                  <a:lnTo>
                    <a:pt x="1976" y="3040"/>
                  </a:lnTo>
                  <a:lnTo>
                    <a:pt x="517" y="486"/>
                  </a:lnTo>
                  <a:lnTo>
                    <a:pt x="517" y="486"/>
                  </a:lnTo>
                  <a:lnTo>
                    <a:pt x="4924" y="3040"/>
                  </a:lnTo>
                  <a:lnTo>
                    <a:pt x="5259" y="3040"/>
                  </a:lnTo>
                  <a:lnTo>
                    <a:pt x="5137" y="2948"/>
                  </a:lnTo>
                  <a:lnTo>
                    <a:pt x="4985" y="2888"/>
                  </a:lnTo>
                  <a:lnTo>
                    <a:pt x="578" y="334"/>
                  </a:lnTo>
                  <a:lnTo>
                    <a:pt x="426" y="243"/>
                  </a:lnTo>
                  <a:lnTo>
                    <a:pt x="304" y="182"/>
                  </a:lnTo>
                  <a:lnTo>
                    <a:pt x="152" y="9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1" name="Google Shape;16511;p23"/>
            <p:cNvSpPr/>
            <p:nvPr/>
          </p:nvSpPr>
          <p:spPr>
            <a:xfrm>
              <a:off x="-1825750" y="13792275"/>
              <a:ext cx="122350" cy="72975"/>
            </a:xfrm>
            <a:custGeom>
              <a:avLst/>
              <a:gdLst/>
              <a:ahLst/>
              <a:cxnLst/>
              <a:rect l="l" t="t" r="r" b="b"/>
              <a:pathLst>
                <a:path w="4894" h="2919" extrusionOk="0">
                  <a:moveTo>
                    <a:pt x="3405" y="1"/>
                  </a:moveTo>
                  <a:lnTo>
                    <a:pt x="3374" y="92"/>
                  </a:lnTo>
                  <a:lnTo>
                    <a:pt x="3283" y="92"/>
                  </a:lnTo>
                  <a:lnTo>
                    <a:pt x="4772" y="2645"/>
                  </a:lnTo>
                  <a:lnTo>
                    <a:pt x="365" y="92"/>
                  </a:lnTo>
                  <a:lnTo>
                    <a:pt x="0" y="92"/>
                  </a:lnTo>
                  <a:lnTo>
                    <a:pt x="31" y="122"/>
                  </a:lnTo>
                  <a:lnTo>
                    <a:pt x="91" y="153"/>
                  </a:lnTo>
                  <a:lnTo>
                    <a:pt x="243" y="244"/>
                  </a:lnTo>
                  <a:lnTo>
                    <a:pt x="3253" y="1977"/>
                  </a:lnTo>
                  <a:lnTo>
                    <a:pt x="4803" y="2888"/>
                  </a:lnTo>
                  <a:lnTo>
                    <a:pt x="4894" y="2919"/>
                  </a:lnTo>
                  <a:lnTo>
                    <a:pt x="4894" y="2888"/>
                  </a:lnTo>
                  <a:lnTo>
                    <a:pt x="4803" y="2797"/>
                  </a:lnTo>
                  <a:lnTo>
                    <a:pt x="4894" y="2797"/>
                  </a:lnTo>
                  <a:lnTo>
                    <a:pt x="4894" y="2554"/>
                  </a:lnTo>
                  <a:lnTo>
                    <a:pt x="4195" y="1369"/>
                  </a:lnTo>
                  <a:lnTo>
                    <a:pt x="34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2" name="Google Shape;16512;p23"/>
            <p:cNvSpPr/>
            <p:nvPr/>
          </p:nvSpPr>
          <p:spPr>
            <a:xfrm>
              <a:off x="-1833350" y="13790000"/>
              <a:ext cx="7625" cy="2300"/>
            </a:xfrm>
            <a:custGeom>
              <a:avLst/>
              <a:gdLst/>
              <a:ahLst/>
              <a:cxnLst/>
              <a:rect l="l" t="t" r="r" b="b"/>
              <a:pathLst>
                <a:path w="305" h="92" extrusionOk="0">
                  <a:moveTo>
                    <a:pt x="0" y="1"/>
                  </a:moveTo>
                  <a:lnTo>
                    <a:pt x="152" y="92"/>
                  </a:lnTo>
                  <a:lnTo>
                    <a:pt x="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3" name="Google Shape;16513;p23"/>
            <p:cNvSpPr/>
            <p:nvPr/>
          </p:nvSpPr>
          <p:spPr>
            <a:xfrm>
              <a:off x="-1833350" y="13719325"/>
              <a:ext cx="129950" cy="74500"/>
            </a:xfrm>
            <a:custGeom>
              <a:avLst/>
              <a:gdLst/>
              <a:ahLst/>
              <a:cxnLst/>
              <a:rect l="l" t="t" r="r" b="b"/>
              <a:pathLst>
                <a:path w="5198" h="2980" extrusionOk="0">
                  <a:moveTo>
                    <a:pt x="5076" y="274"/>
                  </a:moveTo>
                  <a:lnTo>
                    <a:pt x="3587" y="2828"/>
                  </a:lnTo>
                  <a:lnTo>
                    <a:pt x="669" y="2828"/>
                  </a:lnTo>
                  <a:lnTo>
                    <a:pt x="4317" y="730"/>
                  </a:lnTo>
                  <a:lnTo>
                    <a:pt x="5076" y="274"/>
                  </a:lnTo>
                  <a:close/>
                  <a:moveTo>
                    <a:pt x="5137" y="1"/>
                  </a:moveTo>
                  <a:lnTo>
                    <a:pt x="5046" y="31"/>
                  </a:lnTo>
                  <a:lnTo>
                    <a:pt x="4955" y="122"/>
                  </a:lnTo>
                  <a:lnTo>
                    <a:pt x="1003" y="2402"/>
                  </a:lnTo>
                  <a:lnTo>
                    <a:pt x="395" y="2767"/>
                  </a:lnTo>
                  <a:lnTo>
                    <a:pt x="335" y="2797"/>
                  </a:lnTo>
                  <a:lnTo>
                    <a:pt x="304" y="2797"/>
                  </a:lnTo>
                  <a:lnTo>
                    <a:pt x="152" y="2888"/>
                  </a:lnTo>
                  <a:lnTo>
                    <a:pt x="0" y="2980"/>
                  </a:lnTo>
                  <a:lnTo>
                    <a:pt x="3678" y="2980"/>
                  </a:lnTo>
                  <a:lnTo>
                    <a:pt x="3709" y="2888"/>
                  </a:lnTo>
                  <a:lnTo>
                    <a:pt x="5198" y="335"/>
                  </a:lnTo>
                  <a:lnTo>
                    <a:pt x="5198" y="122"/>
                  </a:lnTo>
                  <a:lnTo>
                    <a:pt x="5137" y="122"/>
                  </a:lnTo>
                  <a:lnTo>
                    <a:pt x="5168" y="31"/>
                  </a:lnTo>
                  <a:lnTo>
                    <a:pt x="51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4" name="Google Shape;16514;p23"/>
            <p:cNvSpPr/>
            <p:nvPr/>
          </p:nvSpPr>
          <p:spPr>
            <a:xfrm>
              <a:off x="-1619075" y="13796075"/>
              <a:ext cx="41075" cy="131500"/>
            </a:xfrm>
            <a:custGeom>
              <a:avLst/>
              <a:gdLst/>
              <a:ahLst/>
              <a:cxnLst/>
              <a:rect l="l" t="t" r="r" b="b"/>
              <a:pathLst>
                <a:path w="1643" h="5260" extrusionOk="0">
                  <a:moveTo>
                    <a:pt x="1642" y="1"/>
                  </a:moveTo>
                  <a:lnTo>
                    <a:pt x="1490" y="92"/>
                  </a:lnTo>
                  <a:lnTo>
                    <a:pt x="1" y="2645"/>
                  </a:lnTo>
                  <a:lnTo>
                    <a:pt x="92" y="2645"/>
                  </a:lnTo>
                  <a:lnTo>
                    <a:pt x="1642" y="5259"/>
                  </a:lnTo>
                  <a:lnTo>
                    <a:pt x="153" y="2706"/>
                  </a:lnTo>
                  <a:lnTo>
                    <a:pt x="1642" y="153"/>
                  </a:lnTo>
                  <a:lnTo>
                    <a:pt x="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5" name="Google Shape;16515;p23"/>
            <p:cNvSpPr/>
            <p:nvPr/>
          </p:nvSpPr>
          <p:spPr>
            <a:xfrm>
              <a:off x="-1574225" y="13796075"/>
              <a:ext cx="41050" cy="131500"/>
            </a:xfrm>
            <a:custGeom>
              <a:avLst/>
              <a:gdLst/>
              <a:ahLst/>
              <a:cxnLst/>
              <a:rect l="l" t="t" r="r" b="b"/>
              <a:pathLst>
                <a:path w="1642" h="5260" extrusionOk="0">
                  <a:moveTo>
                    <a:pt x="0" y="1"/>
                  </a:moveTo>
                  <a:lnTo>
                    <a:pt x="0" y="153"/>
                  </a:lnTo>
                  <a:lnTo>
                    <a:pt x="1487" y="2702"/>
                  </a:lnTo>
                  <a:lnTo>
                    <a:pt x="1487" y="2702"/>
                  </a:lnTo>
                  <a:lnTo>
                    <a:pt x="1520" y="2645"/>
                  </a:lnTo>
                  <a:lnTo>
                    <a:pt x="1642" y="2645"/>
                  </a:lnTo>
                  <a:lnTo>
                    <a:pt x="152" y="92"/>
                  </a:lnTo>
                  <a:lnTo>
                    <a:pt x="0" y="1"/>
                  </a:lnTo>
                  <a:close/>
                  <a:moveTo>
                    <a:pt x="1487" y="2702"/>
                  </a:moveTo>
                  <a:lnTo>
                    <a:pt x="0" y="5259"/>
                  </a:lnTo>
                  <a:lnTo>
                    <a:pt x="0" y="5259"/>
                  </a:lnTo>
                  <a:lnTo>
                    <a:pt x="1490" y="2706"/>
                  </a:lnTo>
                  <a:lnTo>
                    <a:pt x="1487" y="270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6" name="Google Shape;16516;p23"/>
            <p:cNvSpPr/>
            <p:nvPr/>
          </p:nvSpPr>
          <p:spPr>
            <a:xfrm>
              <a:off x="-1574225" y="13944250"/>
              <a:ext cx="41050" cy="131500"/>
            </a:xfrm>
            <a:custGeom>
              <a:avLst/>
              <a:gdLst/>
              <a:ahLst/>
              <a:cxnLst/>
              <a:rect l="l" t="t" r="r" b="b"/>
              <a:pathLst>
                <a:path w="1642" h="5260" extrusionOk="0">
                  <a:moveTo>
                    <a:pt x="0" y="1"/>
                  </a:moveTo>
                  <a:lnTo>
                    <a:pt x="1479" y="2573"/>
                  </a:lnTo>
                  <a:lnTo>
                    <a:pt x="1479" y="2573"/>
                  </a:lnTo>
                  <a:lnTo>
                    <a:pt x="1490" y="2554"/>
                  </a:lnTo>
                  <a:lnTo>
                    <a:pt x="0" y="1"/>
                  </a:lnTo>
                  <a:close/>
                  <a:moveTo>
                    <a:pt x="1479" y="2573"/>
                  </a:moveTo>
                  <a:lnTo>
                    <a:pt x="0" y="5107"/>
                  </a:lnTo>
                  <a:lnTo>
                    <a:pt x="0" y="5259"/>
                  </a:lnTo>
                  <a:lnTo>
                    <a:pt x="152" y="5168"/>
                  </a:lnTo>
                  <a:lnTo>
                    <a:pt x="1642" y="2645"/>
                  </a:lnTo>
                  <a:lnTo>
                    <a:pt x="1520" y="2645"/>
                  </a:lnTo>
                  <a:lnTo>
                    <a:pt x="1479" y="257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7" name="Google Shape;16517;p23"/>
            <p:cNvSpPr/>
            <p:nvPr/>
          </p:nvSpPr>
          <p:spPr>
            <a:xfrm>
              <a:off x="-1619075" y="13944250"/>
              <a:ext cx="41075" cy="131500"/>
            </a:xfrm>
            <a:custGeom>
              <a:avLst/>
              <a:gdLst/>
              <a:ahLst/>
              <a:cxnLst/>
              <a:rect l="l" t="t" r="r" b="b"/>
              <a:pathLst>
                <a:path w="1643" h="5260" extrusionOk="0">
                  <a:moveTo>
                    <a:pt x="1642" y="1"/>
                  </a:moveTo>
                  <a:lnTo>
                    <a:pt x="92" y="2645"/>
                  </a:lnTo>
                  <a:lnTo>
                    <a:pt x="1" y="2645"/>
                  </a:lnTo>
                  <a:lnTo>
                    <a:pt x="1490" y="5168"/>
                  </a:lnTo>
                  <a:lnTo>
                    <a:pt x="1642" y="5259"/>
                  </a:lnTo>
                  <a:lnTo>
                    <a:pt x="1642" y="5107"/>
                  </a:lnTo>
                  <a:lnTo>
                    <a:pt x="153" y="2554"/>
                  </a:lnTo>
                  <a:lnTo>
                    <a:pt x="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8" name="Google Shape;16518;p23"/>
            <p:cNvSpPr/>
            <p:nvPr/>
          </p:nvSpPr>
          <p:spPr>
            <a:xfrm>
              <a:off x="-1698850" y="13867525"/>
              <a:ext cx="114000" cy="68400"/>
            </a:xfrm>
            <a:custGeom>
              <a:avLst/>
              <a:gdLst/>
              <a:ahLst/>
              <a:cxnLst/>
              <a:rect l="l" t="t" r="r" b="b"/>
              <a:pathLst>
                <a:path w="4560" h="2736" extrusionOk="0">
                  <a:moveTo>
                    <a:pt x="0" y="0"/>
                  </a:moveTo>
                  <a:lnTo>
                    <a:pt x="0" y="182"/>
                  </a:lnTo>
                  <a:lnTo>
                    <a:pt x="1490" y="2736"/>
                  </a:lnTo>
                  <a:lnTo>
                    <a:pt x="1520" y="2675"/>
                  </a:lnTo>
                  <a:lnTo>
                    <a:pt x="4560" y="2675"/>
                  </a:lnTo>
                  <a:lnTo>
                    <a:pt x="1642" y="2614"/>
                  </a:lnTo>
                  <a:lnTo>
                    <a:pt x="152" y="12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9" name="Google Shape;16519;p23"/>
            <p:cNvSpPr/>
            <p:nvPr/>
          </p:nvSpPr>
          <p:spPr>
            <a:xfrm>
              <a:off x="-1704175" y="13862200"/>
              <a:ext cx="775" cy="2300"/>
            </a:xfrm>
            <a:custGeom>
              <a:avLst/>
              <a:gdLst/>
              <a:ahLst/>
              <a:cxnLst/>
              <a:rect l="l" t="t" r="r" b="b"/>
              <a:pathLst>
                <a:path w="31" h="92" extrusionOk="0">
                  <a:moveTo>
                    <a:pt x="1" y="0"/>
                  </a:moveTo>
                  <a:lnTo>
                    <a:pt x="31" y="91"/>
                  </a:lnTo>
                  <a:lnTo>
                    <a:pt x="31" y="3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0" name="Google Shape;16520;p23"/>
            <p:cNvSpPr/>
            <p:nvPr/>
          </p:nvSpPr>
          <p:spPr>
            <a:xfrm>
              <a:off x="-1695825" y="13862200"/>
              <a:ext cx="117825" cy="69925"/>
            </a:xfrm>
            <a:custGeom>
              <a:avLst/>
              <a:gdLst/>
              <a:ahLst/>
              <a:cxnLst/>
              <a:rect l="l" t="t" r="r" b="b"/>
              <a:pathLst>
                <a:path w="4713" h="2797" extrusionOk="0">
                  <a:moveTo>
                    <a:pt x="153" y="0"/>
                  </a:moveTo>
                  <a:lnTo>
                    <a:pt x="1" y="61"/>
                  </a:lnTo>
                  <a:lnTo>
                    <a:pt x="153" y="183"/>
                  </a:lnTo>
                  <a:lnTo>
                    <a:pt x="3071" y="183"/>
                  </a:lnTo>
                  <a:lnTo>
                    <a:pt x="4530" y="2736"/>
                  </a:lnTo>
                  <a:lnTo>
                    <a:pt x="4712" y="2797"/>
                  </a:lnTo>
                  <a:lnTo>
                    <a:pt x="4712" y="2614"/>
                  </a:lnTo>
                  <a:lnTo>
                    <a:pt x="31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1" name="Google Shape;16521;p23"/>
            <p:cNvSpPr/>
            <p:nvPr/>
          </p:nvSpPr>
          <p:spPr>
            <a:xfrm>
              <a:off x="-1567400" y="13938175"/>
              <a:ext cx="65375" cy="25"/>
            </a:xfrm>
            <a:custGeom>
              <a:avLst/>
              <a:gdLst/>
              <a:ahLst/>
              <a:cxnLst/>
              <a:rect l="l" t="t" r="r" b="b"/>
              <a:pathLst>
                <a:path w="2615" h="1" extrusionOk="0">
                  <a:moveTo>
                    <a:pt x="1" y="1"/>
                  </a:moveTo>
                  <a:lnTo>
                    <a:pt x="2615" y="1"/>
                  </a:lnTo>
                  <a:lnTo>
                    <a:pt x="26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2" name="Google Shape;16522;p23"/>
            <p:cNvSpPr/>
            <p:nvPr/>
          </p:nvSpPr>
          <p:spPr>
            <a:xfrm>
              <a:off x="-1574225" y="13939700"/>
              <a:ext cx="81325" cy="70700"/>
            </a:xfrm>
            <a:custGeom>
              <a:avLst/>
              <a:gdLst/>
              <a:ahLst/>
              <a:cxnLst/>
              <a:rect l="l" t="t" r="r" b="b"/>
              <a:pathLst>
                <a:path w="3253" h="2828" extrusionOk="0">
                  <a:moveTo>
                    <a:pt x="0" y="1"/>
                  </a:moveTo>
                  <a:lnTo>
                    <a:pt x="0" y="183"/>
                  </a:lnTo>
                  <a:lnTo>
                    <a:pt x="1520" y="2827"/>
                  </a:lnTo>
                  <a:lnTo>
                    <a:pt x="3253" y="2827"/>
                  </a:lnTo>
                  <a:lnTo>
                    <a:pt x="3253" y="2615"/>
                  </a:lnTo>
                  <a:lnTo>
                    <a:pt x="1642" y="261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3" name="Google Shape;16523;p23"/>
            <p:cNvSpPr/>
            <p:nvPr/>
          </p:nvSpPr>
          <p:spPr>
            <a:xfrm>
              <a:off x="-1695825" y="13939700"/>
              <a:ext cx="117825" cy="70700"/>
            </a:xfrm>
            <a:custGeom>
              <a:avLst/>
              <a:gdLst/>
              <a:ahLst/>
              <a:cxnLst/>
              <a:rect l="l" t="t" r="r" b="b"/>
              <a:pathLst>
                <a:path w="4713" h="2828" extrusionOk="0">
                  <a:moveTo>
                    <a:pt x="4712" y="1"/>
                  </a:moveTo>
                  <a:lnTo>
                    <a:pt x="4530" y="122"/>
                  </a:lnTo>
                  <a:lnTo>
                    <a:pt x="3071" y="2615"/>
                  </a:lnTo>
                  <a:lnTo>
                    <a:pt x="153" y="2615"/>
                  </a:lnTo>
                  <a:lnTo>
                    <a:pt x="1" y="2736"/>
                  </a:lnTo>
                  <a:lnTo>
                    <a:pt x="153" y="2827"/>
                  </a:lnTo>
                  <a:lnTo>
                    <a:pt x="3162" y="2827"/>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4" name="Google Shape;16524;p23"/>
            <p:cNvSpPr/>
            <p:nvPr/>
          </p:nvSpPr>
          <p:spPr>
            <a:xfrm>
              <a:off x="-1698850" y="13934375"/>
              <a:ext cx="117800" cy="69950"/>
            </a:xfrm>
            <a:custGeom>
              <a:avLst/>
              <a:gdLst/>
              <a:ahLst/>
              <a:cxnLst/>
              <a:rect l="l" t="t" r="r" b="b"/>
              <a:pathLst>
                <a:path w="4712" h="2798" extrusionOk="0">
                  <a:moveTo>
                    <a:pt x="1520" y="1"/>
                  </a:moveTo>
                  <a:lnTo>
                    <a:pt x="1490" y="62"/>
                  </a:lnTo>
                  <a:lnTo>
                    <a:pt x="0" y="2615"/>
                  </a:lnTo>
                  <a:lnTo>
                    <a:pt x="0" y="2797"/>
                  </a:lnTo>
                  <a:lnTo>
                    <a:pt x="152" y="2676"/>
                  </a:lnTo>
                  <a:lnTo>
                    <a:pt x="1642" y="183"/>
                  </a:lnTo>
                  <a:lnTo>
                    <a:pt x="4560" y="153"/>
                  </a:lnTo>
                  <a:lnTo>
                    <a:pt x="4712" y="6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5" name="Google Shape;16525;p23"/>
            <p:cNvSpPr/>
            <p:nvPr/>
          </p:nvSpPr>
          <p:spPr>
            <a:xfrm>
              <a:off x="-1574225" y="13862200"/>
              <a:ext cx="49400" cy="69925"/>
            </a:xfrm>
            <a:custGeom>
              <a:avLst/>
              <a:gdLst/>
              <a:ahLst/>
              <a:cxnLst/>
              <a:rect l="l" t="t" r="r" b="b"/>
              <a:pathLst>
                <a:path w="1976" h="2797" extrusionOk="0">
                  <a:moveTo>
                    <a:pt x="1520" y="0"/>
                  </a:moveTo>
                  <a:lnTo>
                    <a:pt x="0" y="2614"/>
                  </a:lnTo>
                  <a:lnTo>
                    <a:pt x="0" y="2797"/>
                  </a:lnTo>
                  <a:lnTo>
                    <a:pt x="152" y="2736"/>
                  </a:lnTo>
                  <a:lnTo>
                    <a:pt x="1642" y="183"/>
                  </a:lnTo>
                  <a:lnTo>
                    <a:pt x="1976" y="183"/>
                  </a:lnTo>
                  <a:cubicBezTo>
                    <a:pt x="1946" y="91"/>
                    <a:pt x="1946" y="61"/>
                    <a:pt x="18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6" name="Google Shape;16526;p23"/>
            <p:cNvSpPr/>
            <p:nvPr/>
          </p:nvSpPr>
          <p:spPr>
            <a:xfrm>
              <a:off x="-1571200" y="13932875"/>
              <a:ext cx="69175" cy="5325"/>
            </a:xfrm>
            <a:custGeom>
              <a:avLst/>
              <a:gdLst/>
              <a:ahLst/>
              <a:cxnLst/>
              <a:rect l="l" t="t" r="r" b="b"/>
              <a:pathLst>
                <a:path w="2767" h="213" extrusionOk="0">
                  <a:moveTo>
                    <a:pt x="153" y="0"/>
                  </a:moveTo>
                  <a:lnTo>
                    <a:pt x="1" y="122"/>
                  </a:lnTo>
                  <a:lnTo>
                    <a:pt x="153" y="213"/>
                  </a:lnTo>
                  <a:lnTo>
                    <a:pt x="2767" y="213"/>
                  </a:lnTo>
                  <a:cubicBezTo>
                    <a:pt x="2767" y="122"/>
                    <a:pt x="2736" y="91"/>
                    <a:pt x="2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7" name="Google Shape;16527;p23"/>
            <p:cNvSpPr/>
            <p:nvPr/>
          </p:nvSpPr>
          <p:spPr>
            <a:xfrm>
              <a:off x="-1696575" y="14008100"/>
              <a:ext cx="118575" cy="68400"/>
            </a:xfrm>
            <a:custGeom>
              <a:avLst/>
              <a:gdLst/>
              <a:ahLst/>
              <a:cxnLst/>
              <a:rect l="l" t="t" r="r" b="b"/>
              <a:pathLst>
                <a:path w="4743" h="2736" extrusionOk="0">
                  <a:moveTo>
                    <a:pt x="1" y="0"/>
                  </a:moveTo>
                  <a:lnTo>
                    <a:pt x="4742" y="2736"/>
                  </a:lnTo>
                  <a:lnTo>
                    <a:pt x="4742" y="2705"/>
                  </a:lnTo>
                  <a:lnTo>
                    <a:pt x="4590" y="2614"/>
                  </a:lnTo>
                  <a:lnTo>
                    <a:pt x="183" y="9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8" name="Google Shape;16528;p23"/>
            <p:cNvSpPr/>
            <p:nvPr/>
          </p:nvSpPr>
          <p:spPr>
            <a:xfrm>
              <a:off x="-1703425" y="13867525"/>
              <a:ext cx="4600" cy="139825"/>
            </a:xfrm>
            <a:custGeom>
              <a:avLst/>
              <a:gdLst/>
              <a:ahLst/>
              <a:cxnLst/>
              <a:rect l="l" t="t" r="r" b="b"/>
              <a:pathLst>
                <a:path w="184" h="5593" extrusionOk="0">
                  <a:moveTo>
                    <a:pt x="153" y="0"/>
                  </a:moveTo>
                  <a:lnTo>
                    <a:pt x="1" y="182"/>
                  </a:lnTo>
                  <a:lnTo>
                    <a:pt x="1" y="5289"/>
                  </a:lnTo>
                  <a:lnTo>
                    <a:pt x="1" y="5471"/>
                  </a:lnTo>
                  <a:lnTo>
                    <a:pt x="1" y="5562"/>
                  </a:lnTo>
                  <a:lnTo>
                    <a:pt x="1" y="5593"/>
                  </a:lnTo>
                  <a:lnTo>
                    <a:pt x="31" y="5562"/>
                  </a:lnTo>
                  <a:lnTo>
                    <a:pt x="123" y="5441"/>
                  </a:lnTo>
                  <a:lnTo>
                    <a:pt x="153" y="5502"/>
                  </a:lnTo>
                  <a:lnTo>
                    <a:pt x="183" y="5471"/>
                  </a:lnTo>
                  <a:lnTo>
                    <a:pt x="183" y="5289"/>
                  </a:lnTo>
                  <a:lnTo>
                    <a:pt x="183" y="182"/>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9" name="Google Shape;16529;p23"/>
            <p:cNvSpPr/>
            <p:nvPr/>
          </p:nvSpPr>
          <p:spPr>
            <a:xfrm>
              <a:off x="-1574225" y="14029375"/>
              <a:ext cx="82850" cy="47125"/>
            </a:xfrm>
            <a:custGeom>
              <a:avLst/>
              <a:gdLst/>
              <a:ahLst/>
              <a:cxnLst/>
              <a:rect l="l" t="t" r="r" b="b"/>
              <a:pathLst>
                <a:path w="3314" h="1885" extrusionOk="0">
                  <a:moveTo>
                    <a:pt x="3313" y="0"/>
                  </a:moveTo>
                  <a:lnTo>
                    <a:pt x="0" y="1885"/>
                  </a:lnTo>
                  <a:lnTo>
                    <a:pt x="152" y="1824"/>
                  </a:lnTo>
                  <a:lnTo>
                    <a:pt x="33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0" name="Google Shape;16530;p23"/>
            <p:cNvSpPr/>
            <p:nvPr/>
          </p:nvSpPr>
          <p:spPr>
            <a:xfrm>
              <a:off x="-1698100" y="13794575"/>
              <a:ext cx="120100" cy="69150"/>
            </a:xfrm>
            <a:custGeom>
              <a:avLst/>
              <a:gdLst/>
              <a:ahLst/>
              <a:cxnLst/>
              <a:rect l="l" t="t" r="r" b="b"/>
              <a:pathLst>
                <a:path w="4804" h="2766" extrusionOk="0">
                  <a:moveTo>
                    <a:pt x="4530" y="0"/>
                  </a:moveTo>
                  <a:lnTo>
                    <a:pt x="122" y="2553"/>
                  </a:lnTo>
                  <a:lnTo>
                    <a:pt x="1" y="2736"/>
                  </a:lnTo>
                  <a:lnTo>
                    <a:pt x="92" y="2766"/>
                  </a:lnTo>
                  <a:lnTo>
                    <a:pt x="244" y="2705"/>
                  </a:lnTo>
                  <a:lnTo>
                    <a:pt x="4651" y="152"/>
                  </a:lnTo>
                  <a:lnTo>
                    <a:pt x="4803" y="61"/>
                  </a:lnTo>
                  <a:lnTo>
                    <a:pt x="48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1" name="Google Shape;16531;p23"/>
            <p:cNvSpPr/>
            <p:nvPr/>
          </p:nvSpPr>
          <p:spPr>
            <a:xfrm>
              <a:off x="-1578025" y="13794575"/>
              <a:ext cx="3825" cy="138300"/>
            </a:xfrm>
            <a:custGeom>
              <a:avLst/>
              <a:gdLst/>
              <a:ahLst/>
              <a:cxnLst/>
              <a:rect l="l" t="t" r="r" b="b"/>
              <a:pathLst>
                <a:path w="153" h="5532" extrusionOk="0">
                  <a:moveTo>
                    <a:pt x="0" y="0"/>
                  </a:moveTo>
                  <a:lnTo>
                    <a:pt x="0" y="61"/>
                  </a:lnTo>
                  <a:lnTo>
                    <a:pt x="0" y="213"/>
                  </a:lnTo>
                  <a:lnTo>
                    <a:pt x="0" y="5319"/>
                  </a:lnTo>
                  <a:lnTo>
                    <a:pt x="0" y="5502"/>
                  </a:lnTo>
                  <a:lnTo>
                    <a:pt x="61" y="5532"/>
                  </a:lnTo>
                  <a:lnTo>
                    <a:pt x="152" y="5502"/>
                  </a:lnTo>
                  <a:lnTo>
                    <a:pt x="152" y="5319"/>
                  </a:lnTo>
                  <a:lnTo>
                    <a:pt x="152" y="213"/>
                  </a:lnTo>
                  <a:lnTo>
                    <a:pt x="152" y="61"/>
                  </a:lnTo>
                  <a:lnTo>
                    <a:pt x="122" y="30"/>
                  </a:lnTo>
                  <a:lnTo>
                    <a:pt x="61" y="6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2" name="Google Shape;16532;p23"/>
            <p:cNvSpPr/>
            <p:nvPr/>
          </p:nvSpPr>
          <p:spPr>
            <a:xfrm>
              <a:off x="-1578025" y="13938950"/>
              <a:ext cx="3825" cy="138325"/>
            </a:xfrm>
            <a:custGeom>
              <a:avLst/>
              <a:gdLst/>
              <a:ahLst/>
              <a:cxnLst/>
              <a:rect l="l" t="t" r="r" b="b"/>
              <a:pathLst>
                <a:path w="153" h="5533" extrusionOk="0">
                  <a:moveTo>
                    <a:pt x="61" y="0"/>
                  </a:moveTo>
                  <a:lnTo>
                    <a:pt x="0" y="31"/>
                  </a:lnTo>
                  <a:lnTo>
                    <a:pt x="0" y="213"/>
                  </a:lnTo>
                  <a:lnTo>
                    <a:pt x="0" y="5319"/>
                  </a:lnTo>
                  <a:lnTo>
                    <a:pt x="0" y="5471"/>
                  </a:lnTo>
                  <a:lnTo>
                    <a:pt x="0" y="5502"/>
                  </a:lnTo>
                  <a:lnTo>
                    <a:pt x="61" y="5532"/>
                  </a:lnTo>
                  <a:lnTo>
                    <a:pt x="152" y="5502"/>
                  </a:lnTo>
                  <a:lnTo>
                    <a:pt x="152" y="5471"/>
                  </a:lnTo>
                  <a:lnTo>
                    <a:pt x="152" y="5319"/>
                  </a:lnTo>
                  <a:lnTo>
                    <a:pt x="152" y="213"/>
                  </a:lnTo>
                  <a:lnTo>
                    <a:pt x="152"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3" name="Google Shape;16533;p23"/>
            <p:cNvSpPr/>
            <p:nvPr/>
          </p:nvSpPr>
          <p:spPr>
            <a:xfrm>
              <a:off x="-1576500" y="13935900"/>
              <a:ext cx="82075" cy="49425"/>
            </a:xfrm>
            <a:custGeom>
              <a:avLst/>
              <a:gdLst/>
              <a:ahLst/>
              <a:cxnLst/>
              <a:rect l="l" t="t" r="r" b="b"/>
              <a:pathLst>
                <a:path w="3283" h="1977" extrusionOk="0">
                  <a:moveTo>
                    <a:pt x="213" y="1"/>
                  </a:moveTo>
                  <a:lnTo>
                    <a:pt x="0" y="122"/>
                  </a:lnTo>
                  <a:lnTo>
                    <a:pt x="91" y="153"/>
                  </a:lnTo>
                  <a:lnTo>
                    <a:pt x="243" y="213"/>
                  </a:lnTo>
                  <a:lnTo>
                    <a:pt x="3283" y="1976"/>
                  </a:lnTo>
                  <a:cubicBezTo>
                    <a:pt x="3283" y="1885"/>
                    <a:pt x="3252" y="1824"/>
                    <a:pt x="3252" y="1733"/>
                  </a:cubicBezTo>
                  <a:lnTo>
                    <a:pt x="304" y="61"/>
                  </a:lnTo>
                  <a:lnTo>
                    <a:pt x="2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4" name="Google Shape;16534;p23"/>
            <p:cNvSpPr/>
            <p:nvPr/>
          </p:nvSpPr>
          <p:spPr>
            <a:xfrm>
              <a:off x="-1699625" y="13862950"/>
              <a:ext cx="123150" cy="72975"/>
            </a:xfrm>
            <a:custGeom>
              <a:avLst/>
              <a:gdLst/>
              <a:ahLst/>
              <a:cxnLst/>
              <a:rect l="l" t="t" r="r" b="b"/>
              <a:pathLst>
                <a:path w="4926" h="2919" extrusionOk="0">
                  <a:moveTo>
                    <a:pt x="62" y="1"/>
                  </a:moveTo>
                  <a:lnTo>
                    <a:pt x="1" y="183"/>
                  </a:lnTo>
                  <a:lnTo>
                    <a:pt x="31" y="183"/>
                  </a:lnTo>
                  <a:lnTo>
                    <a:pt x="183" y="305"/>
                  </a:lnTo>
                  <a:lnTo>
                    <a:pt x="4591" y="2858"/>
                  </a:lnTo>
                  <a:lnTo>
                    <a:pt x="4743" y="2919"/>
                  </a:lnTo>
                  <a:lnTo>
                    <a:pt x="4925" y="2797"/>
                  </a:lnTo>
                  <a:lnTo>
                    <a:pt x="4864" y="2767"/>
                  </a:lnTo>
                  <a:lnTo>
                    <a:pt x="4682" y="2706"/>
                  </a:lnTo>
                  <a:lnTo>
                    <a:pt x="305" y="153"/>
                  </a:lnTo>
                  <a:lnTo>
                    <a:pt x="153" y="31"/>
                  </a:lnTo>
                  <a:lnTo>
                    <a:pt x="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5" name="Google Shape;16535;p23"/>
            <p:cNvSpPr/>
            <p:nvPr/>
          </p:nvSpPr>
          <p:spPr>
            <a:xfrm>
              <a:off x="-1700375" y="13897900"/>
              <a:ext cx="187725" cy="110225"/>
            </a:xfrm>
            <a:custGeom>
              <a:avLst/>
              <a:gdLst/>
              <a:ahLst/>
              <a:cxnLst/>
              <a:rect l="l" t="t" r="r" b="b"/>
              <a:pathLst>
                <a:path w="7509" h="4409" extrusionOk="0">
                  <a:moveTo>
                    <a:pt x="7448" y="1"/>
                  </a:moveTo>
                  <a:lnTo>
                    <a:pt x="5168" y="1338"/>
                  </a:lnTo>
                  <a:lnTo>
                    <a:pt x="5046" y="1369"/>
                  </a:lnTo>
                  <a:lnTo>
                    <a:pt x="4955" y="1399"/>
                  </a:lnTo>
                  <a:lnTo>
                    <a:pt x="4773" y="1521"/>
                  </a:lnTo>
                  <a:lnTo>
                    <a:pt x="4621" y="1612"/>
                  </a:lnTo>
                  <a:lnTo>
                    <a:pt x="213" y="4135"/>
                  </a:lnTo>
                  <a:lnTo>
                    <a:pt x="61" y="4226"/>
                  </a:lnTo>
                  <a:lnTo>
                    <a:pt x="1" y="4256"/>
                  </a:lnTo>
                  <a:lnTo>
                    <a:pt x="31" y="4347"/>
                  </a:lnTo>
                  <a:lnTo>
                    <a:pt x="153" y="4408"/>
                  </a:lnTo>
                  <a:lnTo>
                    <a:pt x="305" y="4347"/>
                  </a:lnTo>
                  <a:lnTo>
                    <a:pt x="4712" y="1794"/>
                  </a:lnTo>
                  <a:lnTo>
                    <a:pt x="4864" y="1703"/>
                  </a:lnTo>
                  <a:lnTo>
                    <a:pt x="4925" y="1673"/>
                  </a:lnTo>
                  <a:lnTo>
                    <a:pt x="5107" y="1551"/>
                  </a:lnTo>
                  <a:lnTo>
                    <a:pt x="5259" y="1490"/>
                  </a:lnTo>
                  <a:lnTo>
                    <a:pt x="7508" y="183"/>
                  </a:lnTo>
                  <a:cubicBezTo>
                    <a:pt x="7508" y="122"/>
                    <a:pt x="7478" y="92"/>
                    <a:pt x="74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6" name="Google Shape;16536;p23"/>
            <p:cNvSpPr/>
            <p:nvPr/>
          </p:nvSpPr>
          <p:spPr>
            <a:xfrm>
              <a:off x="-1616775" y="13723900"/>
              <a:ext cx="38775" cy="63850"/>
            </a:xfrm>
            <a:custGeom>
              <a:avLst/>
              <a:gdLst/>
              <a:ahLst/>
              <a:cxnLst/>
              <a:rect l="l" t="t" r="r" b="b"/>
              <a:pathLst>
                <a:path w="1551" h="2554" extrusionOk="0">
                  <a:moveTo>
                    <a:pt x="0" y="0"/>
                  </a:moveTo>
                  <a:lnTo>
                    <a:pt x="1398" y="2493"/>
                  </a:lnTo>
                  <a:lnTo>
                    <a:pt x="1550" y="2553"/>
                  </a:lnTo>
                  <a:lnTo>
                    <a:pt x="1550" y="2401"/>
                  </a:lnTo>
                  <a:lnTo>
                    <a:pt x="517" y="578"/>
                  </a:lnTo>
                  <a:cubicBezTo>
                    <a:pt x="334" y="395"/>
                    <a:pt x="182"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7" name="Google Shape;16537;p23"/>
            <p:cNvSpPr/>
            <p:nvPr/>
          </p:nvSpPr>
          <p:spPr>
            <a:xfrm>
              <a:off x="-1574225" y="13780125"/>
              <a:ext cx="4575" cy="8375"/>
            </a:xfrm>
            <a:custGeom>
              <a:avLst/>
              <a:gdLst/>
              <a:ahLst/>
              <a:cxnLst/>
              <a:rect l="l" t="t" r="r" b="b"/>
              <a:pathLst>
                <a:path w="183" h="335" extrusionOk="0">
                  <a:moveTo>
                    <a:pt x="61" y="1"/>
                  </a:moveTo>
                  <a:lnTo>
                    <a:pt x="0" y="152"/>
                  </a:lnTo>
                  <a:lnTo>
                    <a:pt x="0" y="335"/>
                  </a:lnTo>
                  <a:lnTo>
                    <a:pt x="152" y="244"/>
                  </a:lnTo>
                  <a:lnTo>
                    <a:pt x="183" y="152"/>
                  </a:lnTo>
                  <a:cubicBezTo>
                    <a:pt x="152" y="122"/>
                    <a:pt x="122" y="3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8" name="Google Shape;16538;p23"/>
            <p:cNvSpPr/>
            <p:nvPr/>
          </p:nvSpPr>
          <p:spPr>
            <a:xfrm>
              <a:off x="-1577275" y="13794575"/>
              <a:ext cx="2300" cy="1525"/>
            </a:xfrm>
            <a:custGeom>
              <a:avLst/>
              <a:gdLst/>
              <a:ahLst/>
              <a:cxnLst/>
              <a:rect l="l" t="t" r="r" b="b"/>
              <a:pathLst>
                <a:path w="92" h="61" extrusionOk="0">
                  <a:moveTo>
                    <a:pt x="1" y="0"/>
                  </a:moveTo>
                  <a:lnTo>
                    <a:pt x="31" y="61"/>
                  </a:lnTo>
                  <a:lnTo>
                    <a:pt x="92" y="3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9" name="Google Shape;16539;p23"/>
            <p:cNvSpPr/>
            <p:nvPr/>
          </p:nvSpPr>
          <p:spPr>
            <a:xfrm>
              <a:off x="-1695825" y="13717825"/>
              <a:ext cx="76775" cy="4575"/>
            </a:xfrm>
            <a:custGeom>
              <a:avLst/>
              <a:gdLst/>
              <a:ahLst/>
              <a:cxnLst/>
              <a:rect l="l" t="t" r="r" b="b"/>
              <a:pathLst>
                <a:path w="3071" h="183" extrusionOk="0">
                  <a:moveTo>
                    <a:pt x="153" y="0"/>
                  </a:moveTo>
                  <a:lnTo>
                    <a:pt x="1" y="61"/>
                  </a:lnTo>
                  <a:lnTo>
                    <a:pt x="153" y="182"/>
                  </a:lnTo>
                  <a:lnTo>
                    <a:pt x="3071" y="182"/>
                  </a:lnTo>
                  <a:lnTo>
                    <a:pt x="28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0" name="Google Shape;16540;p23"/>
            <p:cNvSpPr/>
            <p:nvPr/>
          </p:nvSpPr>
          <p:spPr>
            <a:xfrm>
              <a:off x="-1698850" y="13673750"/>
              <a:ext cx="25850" cy="42575"/>
            </a:xfrm>
            <a:custGeom>
              <a:avLst/>
              <a:gdLst/>
              <a:ahLst/>
              <a:cxnLst/>
              <a:rect l="l" t="t" r="r" b="b"/>
              <a:pathLst>
                <a:path w="1034" h="1703" extrusionOk="0">
                  <a:moveTo>
                    <a:pt x="882" y="0"/>
                  </a:moveTo>
                  <a:lnTo>
                    <a:pt x="0" y="1520"/>
                  </a:lnTo>
                  <a:lnTo>
                    <a:pt x="0" y="1702"/>
                  </a:lnTo>
                  <a:lnTo>
                    <a:pt x="152" y="1642"/>
                  </a:lnTo>
                  <a:lnTo>
                    <a:pt x="1034" y="122"/>
                  </a:lnTo>
                  <a:cubicBezTo>
                    <a:pt x="1003" y="91"/>
                    <a:pt x="912" y="31"/>
                    <a:pt x="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1" name="Google Shape;16541;p23"/>
            <p:cNvSpPr/>
            <p:nvPr/>
          </p:nvSpPr>
          <p:spPr>
            <a:xfrm>
              <a:off x="-1704175" y="13720100"/>
              <a:ext cx="775" cy="2300"/>
            </a:xfrm>
            <a:custGeom>
              <a:avLst/>
              <a:gdLst/>
              <a:ahLst/>
              <a:cxnLst/>
              <a:rect l="l" t="t" r="r" b="b"/>
              <a:pathLst>
                <a:path w="31" h="92" extrusionOk="0">
                  <a:moveTo>
                    <a:pt x="31" y="0"/>
                  </a:moveTo>
                  <a:lnTo>
                    <a:pt x="1" y="91"/>
                  </a:lnTo>
                  <a:lnTo>
                    <a:pt x="31" y="91"/>
                  </a:lnTo>
                  <a:lnTo>
                    <a:pt x="31" y="6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2" name="Google Shape;16542;p23"/>
            <p:cNvSpPr/>
            <p:nvPr/>
          </p:nvSpPr>
          <p:spPr>
            <a:xfrm>
              <a:off x="-1702650" y="13655500"/>
              <a:ext cx="4575" cy="62350"/>
            </a:xfrm>
            <a:custGeom>
              <a:avLst/>
              <a:gdLst/>
              <a:ahLst/>
              <a:cxnLst/>
              <a:rect l="l" t="t" r="r" b="b"/>
              <a:pathLst>
                <a:path w="183" h="2494" extrusionOk="0">
                  <a:moveTo>
                    <a:pt x="0" y="1"/>
                  </a:moveTo>
                  <a:lnTo>
                    <a:pt x="0" y="2250"/>
                  </a:lnTo>
                  <a:lnTo>
                    <a:pt x="122" y="2493"/>
                  </a:lnTo>
                  <a:lnTo>
                    <a:pt x="183" y="2432"/>
                  </a:lnTo>
                  <a:lnTo>
                    <a:pt x="183" y="2250"/>
                  </a:lnTo>
                  <a:lnTo>
                    <a:pt x="183" y="122"/>
                  </a:lnTo>
                  <a:cubicBezTo>
                    <a:pt x="122" y="92"/>
                    <a:pt x="92" y="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3" name="Google Shape;16543;p23"/>
            <p:cNvSpPr/>
            <p:nvPr/>
          </p:nvSpPr>
          <p:spPr>
            <a:xfrm>
              <a:off x="-1578800" y="13769475"/>
              <a:ext cx="4600" cy="20550"/>
            </a:xfrm>
            <a:custGeom>
              <a:avLst/>
              <a:gdLst/>
              <a:ahLst/>
              <a:cxnLst/>
              <a:rect l="l" t="t" r="r" b="b"/>
              <a:pathLst>
                <a:path w="184" h="822" extrusionOk="0">
                  <a:moveTo>
                    <a:pt x="1" y="1"/>
                  </a:moveTo>
                  <a:lnTo>
                    <a:pt x="1" y="548"/>
                  </a:lnTo>
                  <a:lnTo>
                    <a:pt x="1" y="730"/>
                  </a:lnTo>
                  <a:lnTo>
                    <a:pt x="92" y="822"/>
                  </a:lnTo>
                  <a:lnTo>
                    <a:pt x="183" y="761"/>
                  </a:lnTo>
                  <a:lnTo>
                    <a:pt x="183" y="578"/>
                  </a:lnTo>
                  <a:lnTo>
                    <a:pt x="183" y="275"/>
                  </a:lnTo>
                  <a:cubicBezTo>
                    <a:pt x="92" y="214"/>
                    <a:pt x="62" y="12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4" name="Google Shape;16544;p23"/>
            <p:cNvSpPr/>
            <p:nvPr/>
          </p:nvSpPr>
          <p:spPr>
            <a:xfrm>
              <a:off x="-1700375" y="13691975"/>
              <a:ext cx="49425" cy="28150"/>
            </a:xfrm>
            <a:custGeom>
              <a:avLst/>
              <a:gdLst/>
              <a:ahLst/>
              <a:cxnLst/>
              <a:rect l="l" t="t" r="r" b="b"/>
              <a:pathLst>
                <a:path w="1977" h="1126" extrusionOk="0">
                  <a:moveTo>
                    <a:pt x="1824" y="1"/>
                  </a:moveTo>
                  <a:lnTo>
                    <a:pt x="183" y="943"/>
                  </a:lnTo>
                  <a:lnTo>
                    <a:pt x="61" y="973"/>
                  </a:lnTo>
                  <a:lnTo>
                    <a:pt x="1" y="1034"/>
                  </a:lnTo>
                  <a:lnTo>
                    <a:pt x="31" y="1064"/>
                  </a:lnTo>
                  <a:lnTo>
                    <a:pt x="153" y="1125"/>
                  </a:lnTo>
                  <a:lnTo>
                    <a:pt x="305" y="1064"/>
                  </a:lnTo>
                  <a:lnTo>
                    <a:pt x="1976" y="92"/>
                  </a:lnTo>
                  <a:cubicBezTo>
                    <a:pt x="1946" y="61"/>
                    <a:pt x="1855" y="31"/>
                    <a:pt x="1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5" name="Google Shape;16545;p23"/>
            <p:cNvSpPr/>
            <p:nvPr/>
          </p:nvSpPr>
          <p:spPr>
            <a:xfrm>
              <a:off x="-1657825" y="13790000"/>
              <a:ext cx="72975" cy="25"/>
            </a:xfrm>
            <a:custGeom>
              <a:avLst/>
              <a:gdLst/>
              <a:ahLst/>
              <a:cxnLst/>
              <a:rect l="l" t="t" r="r" b="b"/>
              <a:pathLst>
                <a:path w="2919" h="1" extrusionOk="0">
                  <a:moveTo>
                    <a:pt x="1" y="1"/>
                  </a:moveTo>
                  <a:lnTo>
                    <a:pt x="2919" y="1"/>
                  </a:lnTo>
                  <a:lnTo>
                    <a:pt x="2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6" name="Google Shape;16546;p23"/>
            <p:cNvSpPr/>
            <p:nvPr/>
          </p:nvSpPr>
          <p:spPr>
            <a:xfrm>
              <a:off x="-1703425" y="13711725"/>
              <a:ext cx="4600" cy="6875"/>
            </a:xfrm>
            <a:custGeom>
              <a:avLst/>
              <a:gdLst/>
              <a:ahLst/>
              <a:cxnLst/>
              <a:rect l="l" t="t" r="r" b="b"/>
              <a:pathLst>
                <a:path w="184" h="275" extrusionOk="0">
                  <a:moveTo>
                    <a:pt x="1" y="1"/>
                  </a:moveTo>
                  <a:lnTo>
                    <a:pt x="1" y="183"/>
                  </a:lnTo>
                  <a:lnTo>
                    <a:pt x="183" y="274"/>
                  </a:lnTo>
                  <a:lnTo>
                    <a:pt x="153" y="244"/>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7" name="Google Shape;16547;p23"/>
            <p:cNvSpPr/>
            <p:nvPr/>
          </p:nvSpPr>
          <p:spPr>
            <a:xfrm>
              <a:off x="-1703425" y="13720100"/>
              <a:ext cx="45625" cy="152000"/>
            </a:xfrm>
            <a:custGeom>
              <a:avLst/>
              <a:gdLst/>
              <a:ahLst/>
              <a:cxnLst/>
              <a:rect l="l" t="t" r="r" b="b"/>
              <a:pathLst>
                <a:path w="1825" h="6080" extrusionOk="0">
                  <a:moveTo>
                    <a:pt x="1" y="0"/>
                  </a:moveTo>
                  <a:lnTo>
                    <a:pt x="1" y="61"/>
                  </a:lnTo>
                  <a:lnTo>
                    <a:pt x="1" y="91"/>
                  </a:lnTo>
                  <a:lnTo>
                    <a:pt x="1" y="365"/>
                  </a:lnTo>
                  <a:lnTo>
                    <a:pt x="1" y="5441"/>
                  </a:lnTo>
                  <a:lnTo>
                    <a:pt x="1" y="5684"/>
                  </a:lnTo>
                  <a:lnTo>
                    <a:pt x="1" y="5715"/>
                  </a:lnTo>
                  <a:lnTo>
                    <a:pt x="1" y="5775"/>
                  </a:lnTo>
                  <a:lnTo>
                    <a:pt x="1" y="5836"/>
                  </a:lnTo>
                  <a:lnTo>
                    <a:pt x="1" y="5897"/>
                  </a:lnTo>
                  <a:lnTo>
                    <a:pt x="1" y="6079"/>
                  </a:lnTo>
                  <a:lnTo>
                    <a:pt x="153" y="5897"/>
                  </a:lnTo>
                  <a:lnTo>
                    <a:pt x="214" y="5715"/>
                  </a:lnTo>
                  <a:lnTo>
                    <a:pt x="335" y="5532"/>
                  </a:lnTo>
                  <a:lnTo>
                    <a:pt x="1825" y="2979"/>
                  </a:lnTo>
                  <a:lnTo>
                    <a:pt x="1703" y="2979"/>
                  </a:lnTo>
                  <a:lnTo>
                    <a:pt x="1673" y="2888"/>
                  </a:lnTo>
                  <a:lnTo>
                    <a:pt x="183" y="5441"/>
                  </a:lnTo>
                  <a:lnTo>
                    <a:pt x="183" y="365"/>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8" name="Google Shape;16548;p23"/>
            <p:cNvSpPr/>
            <p:nvPr/>
          </p:nvSpPr>
          <p:spPr>
            <a:xfrm>
              <a:off x="-1567400" y="13790000"/>
              <a:ext cx="2300" cy="25"/>
            </a:xfrm>
            <a:custGeom>
              <a:avLst/>
              <a:gdLst/>
              <a:ahLst/>
              <a:cxnLst/>
              <a:rect l="l" t="t" r="r" b="b"/>
              <a:pathLst>
                <a:path w="92" h="1" extrusionOk="0">
                  <a:moveTo>
                    <a:pt x="92" y="1"/>
                  </a:moveTo>
                  <a:lnTo>
                    <a:pt x="92" y="1"/>
                  </a:ln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9" name="Google Shape;16549;p23"/>
            <p:cNvSpPr/>
            <p:nvPr/>
          </p:nvSpPr>
          <p:spPr>
            <a:xfrm>
              <a:off x="-1567400" y="13794575"/>
              <a:ext cx="5350" cy="0"/>
            </a:xfrm>
            <a:custGeom>
              <a:avLst/>
              <a:gdLst/>
              <a:ahLst/>
              <a:cxnLst/>
              <a:rect l="l" t="t" r="r" b="b"/>
              <a:pathLst>
                <a:path w="214" extrusionOk="0">
                  <a:moveTo>
                    <a:pt x="1" y="0"/>
                  </a:moveTo>
                  <a:lnTo>
                    <a:pt x="214" y="0"/>
                  </a:lnTo>
                  <a:lnTo>
                    <a:pt x="2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0" name="Google Shape;16550;p23"/>
            <p:cNvSpPr/>
            <p:nvPr/>
          </p:nvSpPr>
          <p:spPr>
            <a:xfrm>
              <a:off x="-1707200" y="13714025"/>
              <a:ext cx="130725" cy="80550"/>
            </a:xfrm>
            <a:custGeom>
              <a:avLst/>
              <a:gdLst/>
              <a:ahLst/>
              <a:cxnLst/>
              <a:rect l="l" t="t" r="r" b="b"/>
              <a:pathLst>
                <a:path w="5229" h="3222" extrusionOk="0">
                  <a:moveTo>
                    <a:pt x="0" y="0"/>
                  </a:moveTo>
                  <a:lnTo>
                    <a:pt x="152" y="213"/>
                  </a:lnTo>
                  <a:lnTo>
                    <a:pt x="152" y="243"/>
                  </a:lnTo>
                  <a:lnTo>
                    <a:pt x="334" y="608"/>
                  </a:lnTo>
                  <a:lnTo>
                    <a:pt x="1824" y="3131"/>
                  </a:lnTo>
                  <a:lnTo>
                    <a:pt x="1854" y="3222"/>
                  </a:lnTo>
                  <a:lnTo>
                    <a:pt x="4894" y="3222"/>
                  </a:lnTo>
                  <a:lnTo>
                    <a:pt x="5046" y="3131"/>
                  </a:lnTo>
                  <a:lnTo>
                    <a:pt x="4894" y="3040"/>
                  </a:lnTo>
                  <a:lnTo>
                    <a:pt x="1976" y="3040"/>
                  </a:lnTo>
                  <a:lnTo>
                    <a:pt x="486" y="486"/>
                  </a:lnTo>
                  <a:lnTo>
                    <a:pt x="486" y="486"/>
                  </a:lnTo>
                  <a:lnTo>
                    <a:pt x="4894" y="3040"/>
                  </a:lnTo>
                  <a:lnTo>
                    <a:pt x="5228" y="3040"/>
                  </a:lnTo>
                  <a:lnTo>
                    <a:pt x="5167" y="2948"/>
                  </a:lnTo>
                  <a:lnTo>
                    <a:pt x="5015" y="2888"/>
                  </a:lnTo>
                  <a:lnTo>
                    <a:pt x="608" y="334"/>
                  </a:lnTo>
                  <a:lnTo>
                    <a:pt x="456" y="243"/>
                  </a:lnTo>
                  <a:lnTo>
                    <a:pt x="334" y="182"/>
                  </a:lnTo>
                  <a:lnTo>
                    <a:pt x="152" y="9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1" name="Google Shape;16551;p23"/>
            <p:cNvSpPr/>
            <p:nvPr/>
          </p:nvSpPr>
          <p:spPr>
            <a:xfrm>
              <a:off x="-1584875" y="13790000"/>
              <a:ext cx="7625" cy="2300"/>
            </a:xfrm>
            <a:custGeom>
              <a:avLst/>
              <a:gdLst/>
              <a:ahLst/>
              <a:cxnLst/>
              <a:rect l="l" t="t" r="r" b="b"/>
              <a:pathLst>
                <a:path w="305" h="92" extrusionOk="0">
                  <a:moveTo>
                    <a:pt x="1" y="1"/>
                  </a:moveTo>
                  <a:lnTo>
                    <a:pt x="153" y="92"/>
                  </a:lnTo>
                  <a:lnTo>
                    <a:pt x="3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2" name="Google Shape;16552;p23"/>
            <p:cNvSpPr/>
            <p:nvPr/>
          </p:nvSpPr>
          <p:spPr>
            <a:xfrm>
              <a:off x="-1577275" y="13794575"/>
              <a:ext cx="25100" cy="12925"/>
            </a:xfrm>
            <a:custGeom>
              <a:avLst/>
              <a:gdLst/>
              <a:ahLst/>
              <a:cxnLst/>
              <a:rect l="l" t="t" r="r" b="b"/>
              <a:pathLst>
                <a:path w="1004" h="517" extrusionOk="0">
                  <a:moveTo>
                    <a:pt x="1" y="0"/>
                  </a:moveTo>
                  <a:lnTo>
                    <a:pt x="92" y="30"/>
                  </a:lnTo>
                  <a:lnTo>
                    <a:pt x="153" y="61"/>
                  </a:lnTo>
                  <a:lnTo>
                    <a:pt x="305" y="152"/>
                  </a:lnTo>
                  <a:lnTo>
                    <a:pt x="1004" y="517"/>
                  </a:lnTo>
                  <a:cubicBezTo>
                    <a:pt x="913" y="426"/>
                    <a:pt x="882" y="304"/>
                    <a:pt x="791" y="213"/>
                  </a:cubicBezTo>
                  <a:lnTo>
                    <a:pt x="4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3" name="Google Shape;16553;p23"/>
            <p:cNvSpPr/>
            <p:nvPr/>
          </p:nvSpPr>
          <p:spPr>
            <a:xfrm>
              <a:off x="-1584875" y="13784675"/>
              <a:ext cx="22825" cy="9900"/>
            </a:xfrm>
            <a:custGeom>
              <a:avLst/>
              <a:gdLst/>
              <a:ahLst/>
              <a:cxnLst/>
              <a:rect l="l" t="t" r="r" b="b"/>
              <a:pathLst>
                <a:path w="913" h="396" extrusionOk="0">
                  <a:moveTo>
                    <a:pt x="639" y="1"/>
                  </a:moveTo>
                  <a:lnTo>
                    <a:pt x="578" y="62"/>
                  </a:lnTo>
                  <a:lnTo>
                    <a:pt x="426" y="122"/>
                  </a:lnTo>
                  <a:lnTo>
                    <a:pt x="335" y="214"/>
                  </a:lnTo>
                  <a:lnTo>
                    <a:pt x="153" y="305"/>
                  </a:lnTo>
                  <a:lnTo>
                    <a:pt x="1" y="396"/>
                  </a:lnTo>
                  <a:lnTo>
                    <a:pt x="913" y="396"/>
                  </a:lnTo>
                  <a:cubicBezTo>
                    <a:pt x="882" y="305"/>
                    <a:pt x="852" y="274"/>
                    <a:pt x="791" y="214"/>
                  </a:cubicBezTo>
                  <a:lnTo>
                    <a:pt x="700" y="214"/>
                  </a:lnTo>
                  <a:lnTo>
                    <a:pt x="761" y="153"/>
                  </a:lnTo>
                  <a:cubicBezTo>
                    <a:pt x="730" y="122"/>
                    <a:pt x="700" y="62"/>
                    <a:pt x="6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4" name="Google Shape;16554;p23"/>
            <p:cNvSpPr/>
            <p:nvPr/>
          </p:nvSpPr>
          <p:spPr>
            <a:xfrm>
              <a:off x="-2361475" y="14155500"/>
              <a:ext cx="34975" cy="64625"/>
            </a:xfrm>
            <a:custGeom>
              <a:avLst/>
              <a:gdLst/>
              <a:ahLst/>
              <a:cxnLst/>
              <a:rect l="l" t="t" r="r" b="b"/>
              <a:pathLst>
                <a:path w="1399" h="2585" extrusionOk="0">
                  <a:moveTo>
                    <a:pt x="0" y="1"/>
                  </a:moveTo>
                  <a:cubicBezTo>
                    <a:pt x="61" y="274"/>
                    <a:pt x="152" y="518"/>
                    <a:pt x="213" y="761"/>
                  </a:cubicBezTo>
                  <a:lnTo>
                    <a:pt x="1247" y="2493"/>
                  </a:lnTo>
                  <a:lnTo>
                    <a:pt x="1399" y="2585"/>
                  </a:lnTo>
                  <a:lnTo>
                    <a:pt x="1399" y="240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5" name="Google Shape;16555;p23"/>
            <p:cNvSpPr/>
            <p:nvPr/>
          </p:nvSpPr>
          <p:spPr>
            <a:xfrm>
              <a:off x="-2336400" y="14221625"/>
              <a:ext cx="7625" cy="5350"/>
            </a:xfrm>
            <a:custGeom>
              <a:avLst/>
              <a:gdLst/>
              <a:ahLst/>
              <a:cxnLst/>
              <a:rect l="l" t="t" r="r" b="b"/>
              <a:pathLst>
                <a:path w="305" h="214" extrusionOk="0">
                  <a:moveTo>
                    <a:pt x="0" y="0"/>
                  </a:moveTo>
                  <a:cubicBezTo>
                    <a:pt x="61" y="92"/>
                    <a:pt x="61" y="122"/>
                    <a:pt x="92" y="213"/>
                  </a:cubicBezTo>
                  <a:lnTo>
                    <a:pt x="152" y="213"/>
                  </a:lnTo>
                  <a:lnTo>
                    <a:pt x="304" y="122"/>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6" name="Google Shape;16556;p23"/>
            <p:cNvSpPr/>
            <p:nvPr/>
          </p:nvSpPr>
          <p:spPr>
            <a:xfrm>
              <a:off x="-2375925" y="14077250"/>
              <a:ext cx="47150" cy="5325"/>
            </a:xfrm>
            <a:custGeom>
              <a:avLst/>
              <a:gdLst/>
              <a:ahLst/>
              <a:cxnLst/>
              <a:rect l="l" t="t" r="r" b="b"/>
              <a:pathLst>
                <a:path w="1886" h="213" extrusionOk="0">
                  <a:moveTo>
                    <a:pt x="1" y="0"/>
                  </a:moveTo>
                  <a:cubicBezTo>
                    <a:pt x="1" y="91"/>
                    <a:pt x="1" y="122"/>
                    <a:pt x="31" y="213"/>
                  </a:cubicBezTo>
                  <a:lnTo>
                    <a:pt x="1733" y="213"/>
                  </a:lnTo>
                  <a:lnTo>
                    <a:pt x="1885" y="122"/>
                  </a:lnTo>
                  <a:lnTo>
                    <a:pt x="17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7" name="Google Shape;16557;p23"/>
            <p:cNvSpPr/>
            <p:nvPr/>
          </p:nvSpPr>
          <p:spPr>
            <a:xfrm>
              <a:off x="-2364525" y="14082550"/>
              <a:ext cx="38025" cy="66900"/>
            </a:xfrm>
            <a:custGeom>
              <a:avLst/>
              <a:gdLst/>
              <a:ahLst/>
              <a:cxnLst/>
              <a:rect l="l" t="t" r="r" b="b"/>
              <a:pathLst>
                <a:path w="1521" h="2676" extrusionOk="0">
                  <a:moveTo>
                    <a:pt x="1521" y="1"/>
                  </a:moveTo>
                  <a:lnTo>
                    <a:pt x="1369" y="153"/>
                  </a:lnTo>
                  <a:lnTo>
                    <a:pt x="1" y="2463"/>
                  </a:lnTo>
                  <a:cubicBezTo>
                    <a:pt x="31" y="2524"/>
                    <a:pt x="31" y="2615"/>
                    <a:pt x="62" y="2676"/>
                  </a:cubicBezTo>
                  <a:lnTo>
                    <a:pt x="1521" y="183"/>
                  </a:lnTo>
                  <a:lnTo>
                    <a:pt x="15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8" name="Google Shape;16558;p23"/>
            <p:cNvSpPr/>
            <p:nvPr/>
          </p:nvSpPr>
          <p:spPr>
            <a:xfrm>
              <a:off x="-2331075" y="14230750"/>
              <a:ext cx="775" cy="775"/>
            </a:xfrm>
            <a:custGeom>
              <a:avLst/>
              <a:gdLst/>
              <a:ahLst/>
              <a:cxnLst/>
              <a:rect l="l" t="t" r="r" b="b"/>
              <a:pathLst>
                <a:path w="31" h="31" extrusionOk="0">
                  <a:moveTo>
                    <a:pt x="0" y="30"/>
                  </a:moveTo>
                  <a:lnTo>
                    <a:pt x="0" y="30"/>
                  </a:lnTo>
                  <a:lnTo>
                    <a:pt x="31" y="0"/>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9" name="Google Shape;16559;p23"/>
            <p:cNvSpPr/>
            <p:nvPr/>
          </p:nvSpPr>
          <p:spPr>
            <a:xfrm>
              <a:off x="-2376675" y="14046850"/>
              <a:ext cx="53225" cy="34225"/>
            </a:xfrm>
            <a:custGeom>
              <a:avLst/>
              <a:gdLst/>
              <a:ahLst/>
              <a:cxnLst/>
              <a:rect l="l" t="t" r="r" b="b"/>
              <a:pathLst>
                <a:path w="2129" h="1369" extrusionOk="0">
                  <a:moveTo>
                    <a:pt x="0" y="0"/>
                  </a:moveTo>
                  <a:lnTo>
                    <a:pt x="0" y="244"/>
                  </a:lnTo>
                  <a:lnTo>
                    <a:pt x="1824" y="1307"/>
                  </a:lnTo>
                  <a:lnTo>
                    <a:pt x="1976" y="1368"/>
                  </a:lnTo>
                  <a:lnTo>
                    <a:pt x="2007" y="1307"/>
                  </a:lnTo>
                  <a:lnTo>
                    <a:pt x="1976" y="1216"/>
                  </a:lnTo>
                  <a:lnTo>
                    <a:pt x="2128" y="1216"/>
                  </a:lnTo>
                  <a:lnTo>
                    <a:pt x="2037" y="1186"/>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0" name="Google Shape;16560;p23"/>
            <p:cNvSpPr/>
            <p:nvPr/>
          </p:nvSpPr>
          <p:spPr>
            <a:xfrm>
              <a:off x="-2340200" y="14210225"/>
              <a:ext cx="13000" cy="11550"/>
            </a:xfrm>
            <a:custGeom>
              <a:avLst/>
              <a:gdLst/>
              <a:ahLst/>
              <a:cxnLst/>
              <a:rect l="l" t="t" r="r" b="b"/>
              <a:pathLst>
                <a:path w="520" h="462" extrusionOk="0">
                  <a:moveTo>
                    <a:pt x="0" y="0"/>
                  </a:moveTo>
                  <a:cubicBezTo>
                    <a:pt x="61" y="92"/>
                    <a:pt x="92" y="213"/>
                    <a:pt x="122" y="274"/>
                  </a:cubicBezTo>
                  <a:lnTo>
                    <a:pt x="365" y="396"/>
                  </a:lnTo>
                  <a:lnTo>
                    <a:pt x="517" y="456"/>
                  </a:lnTo>
                  <a:lnTo>
                    <a:pt x="517" y="456"/>
                  </a:lnTo>
                  <a:lnTo>
                    <a:pt x="426" y="274"/>
                  </a:lnTo>
                  <a:lnTo>
                    <a:pt x="0" y="0"/>
                  </a:lnTo>
                  <a:close/>
                  <a:moveTo>
                    <a:pt x="517" y="456"/>
                  </a:moveTo>
                  <a:lnTo>
                    <a:pt x="520" y="462"/>
                  </a:lnTo>
                  <a:lnTo>
                    <a:pt x="520" y="462"/>
                  </a:lnTo>
                  <a:lnTo>
                    <a:pt x="517" y="45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1" name="Google Shape;16561;p23"/>
            <p:cNvSpPr/>
            <p:nvPr/>
          </p:nvSpPr>
          <p:spPr>
            <a:xfrm>
              <a:off x="-2372125" y="14079525"/>
              <a:ext cx="45625" cy="30425"/>
            </a:xfrm>
            <a:custGeom>
              <a:avLst/>
              <a:gdLst/>
              <a:ahLst/>
              <a:cxnLst/>
              <a:rect l="l" t="t" r="r" b="b"/>
              <a:pathLst>
                <a:path w="1825" h="1217" extrusionOk="0">
                  <a:moveTo>
                    <a:pt x="1794" y="0"/>
                  </a:moveTo>
                  <a:lnTo>
                    <a:pt x="1733" y="31"/>
                  </a:lnTo>
                  <a:lnTo>
                    <a:pt x="1581" y="122"/>
                  </a:lnTo>
                  <a:lnTo>
                    <a:pt x="1" y="1034"/>
                  </a:lnTo>
                  <a:cubicBezTo>
                    <a:pt x="1" y="1095"/>
                    <a:pt x="31" y="1125"/>
                    <a:pt x="31" y="1216"/>
                  </a:cubicBezTo>
                  <a:lnTo>
                    <a:pt x="1673" y="274"/>
                  </a:lnTo>
                  <a:lnTo>
                    <a:pt x="1825" y="183"/>
                  </a:lnTo>
                  <a:lnTo>
                    <a:pt x="1825" y="61"/>
                  </a:lnTo>
                  <a:lnTo>
                    <a:pt x="17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2" name="Google Shape;16562;p23"/>
            <p:cNvSpPr/>
            <p:nvPr/>
          </p:nvSpPr>
          <p:spPr>
            <a:xfrm>
              <a:off x="-2331075" y="14230750"/>
              <a:ext cx="775" cy="1525"/>
            </a:xfrm>
            <a:custGeom>
              <a:avLst/>
              <a:gdLst/>
              <a:ahLst/>
              <a:cxnLst/>
              <a:rect l="l" t="t" r="r" b="b"/>
              <a:pathLst>
                <a:path w="31" h="61" extrusionOk="0">
                  <a:moveTo>
                    <a:pt x="31" y="0"/>
                  </a:moveTo>
                  <a:lnTo>
                    <a:pt x="31" y="0"/>
                  </a:lnTo>
                  <a:lnTo>
                    <a:pt x="31" y="0"/>
                  </a:lnTo>
                  <a:lnTo>
                    <a:pt x="0" y="61"/>
                  </a:lnTo>
                  <a:lnTo>
                    <a:pt x="0" y="6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3" name="Google Shape;16563;p23"/>
            <p:cNvSpPr/>
            <p:nvPr/>
          </p:nvSpPr>
          <p:spPr>
            <a:xfrm>
              <a:off x="-2335650" y="14223900"/>
              <a:ext cx="8400" cy="12950"/>
            </a:xfrm>
            <a:custGeom>
              <a:avLst/>
              <a:gdLst/>
              <a:ahLst/>
              <a:cxnLst/>
              <a:rect l="l" t="t" r="r" b="b"/>
              <a:pathLst>
                <a:path w="336" h="518" extrusionOk="0">
                  <a:moveTo>
                    <a:pt x="274" y="1"/>
                  </a:moveTo>
                  <a:lnTo>
                    <a:pt x="214" y="31"/>
                  </a:lnTo>
                  <a:lnTo>
                    <a:pt x="62" y="122"/>
                  </a:lnTo>
                  <a:lnTo>
                    <a:pt x="1" y="153"/>
                  </a:lnTo>
                  <a:cubicBezTo>
                    <a:pt x="31" y="183"/>
                    <a:pt x="31" y="274"/>
                    <a:pt x="62" y="304"/>
                  </a:cubicBezTo>
                  <a:lnTo>
                    <a:pt x="153" y="274"/>
                  </a:lnTo>
                  <a:lnTo>
                    <a:pt x="92" y="335"/>
                  </a:lnTo>
                  <a:cubicBezTo>
                    <a:pt x="153" y="426"/>
                    <a:pt x="183" y="456"/>
                    <a:pt x="214" y="517"/>
                  </a:cubicBezTo>
                  <a:lnTo>
                    <a:pt x="335" y="335"/>
                  </a:lnTo>
                  <a:lnTo>
                    <a:pt x="335" y="122"/>
                  </a:lnTo>
                  <a:lnTo>
                    <a:pt x="274" y="122"/>
                  </a:lnTo>
                  <a:lnTo>
                    <a:pt x="335" y="31"/>
                  </a:lnTo>
                  <a:lnTo>
                    <a:pt x="2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4" name="Google Shape;16564;p23"/>
            <p:cNvSpPr/>
            <p:nvPr/>
          </p:nvSpPr>
          <p:spPr>
            <a:xfrm>
              <a:off x="-2236850" y="14299900"/>
              <a:ext cx="35725" cy="60800"/>
            </a:xfrm>
            <a:custGeom>
              <a:avLst/>
              <a:gdLst/>
              <a:ahLst/>
              <a:cxnLst/>
              <a:rect l="l" t="t" r="r" b="b"/>
              <a:pathLst>
                <a:path w="1429" h="2432" extrusionOk="0">
                  <a:moveTo>
                    <a:pt x="1429" y="0"/>
                  </a:moveTo>
                  <a:lnTo>
                    <a:pt x="1277" y="61"/>
                  </a:lnTo>
                  <a:lnTo>
                    <a:pt x="0" y="2310"/>
                  </a:lnTo>
                  <a:cubicBezTo>
                    <a:pt x="31" y="2341"/>
                    <a:pt x="61" y="2401"/>
                    <a:pt x="122" y="2432"/>
                  </a:cubicBezTo>
                  <a:lnTo>
                    <a:pt x="1429" y="182"/>
                  </a:lnTo>
                  <a:lnTo>
                    <a:pt x="14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5" name="Google Shape;16565;p23"/>
            <p:cNvSpPr/>
            <p:nvPr/>
          </p:nvSpPr>
          <p:spPr>
            <a:xfrm>
              <a:off x="-2197350" y="14300650"/>
              <a:ext cx="41075" cy="103375"/>
            </a:xfrm>
            <a:custGeom>
              <a:avLst/>
              <a:gdLst/>
              <a:ahLst/>
              <a:cxnLst/>
              <a:rect l="l" t="t" r="r" b="b"/>
              <a:pathLst>
                <a:path w="1643" h="4135" extrusionOk="0">
                  <a:moveTo>
                    <a:pt x="1" y="0"/>
                  </a:moveTo>
                  <a:lnTo>
                    <a:pt x="1" y="183"/>
                  </a:lnTo>
                  <a:lnTo>
                    <a:pt x="1460" y="2736"/>
                  </a:lnTo>
                  <a:lnTo>
                    <a:pt x="639" y="4134"/>
                  </a:lnTo>
                  <a:lnTo>
                    <a:pt x="1521" y="2675"/>
                  </a:lnTo>
                  <a:lnTo>
                    <a:pt x="1581" y="2615"/>
                  </a:lnTo>
                  <a:lnTo>
                    <a:pt x="1642" y="2615"/>
                  </a:lnTo>
                  <a:lnTo>
                    <a:pt x="153" y="9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6" name="Google Shape;16566;p23"/>
            <p:cNvSpPr/>
            <p:nvPr/>
          </p:nvSpPr>
          <p:spPr>
            <a:xfrm>
              <a:off x="-2180625" y="14365250"/>
              <a:ext cx="101100" cy="40300"/>
            </a:xfrm>
            <a:custGeom>
              <a:avLst/>
              <a:gdLst/>
              <a:ahLst/>
              <a:cxnLst/>
              <a:rect l="l" t="t" r="r" b="b"/>
              <a:pathLst>
                <a:path w="4044" h="1612" extrusionOk="0">
                  <a:moveTo>
                    <a:pt x="882" y="0"/>
                  </a:moveTo>
                  <a:lnTo>
                    <a:pt x="0" y="1489"/>
                  </a:lnTo>
                  <a:cubicBezTo>
                    <a:pt x="61" y="1520"/>
                    <a:pt x="122" y="1550"/>
                    <a:pt x="152" y="1611"/>
                  </a:cubicBezTo>
                  <a:lnTo>
                    <a:pt x="973" y="182"/>
                  </a:lnTo>
                  <a:lnTo>
                    <a:pt x="3891" y="182"/>
                  </a:lnTo>
                  <a:lnTo>
                    <a:pt x="4043" y="122"/>
                  </a:lnTo>
                  <a:lnTo>
                    <a:pt x="38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7" name="Google Shape;16567;p23"/>
            <p:cNvSpPr/>
            <p:nvPr/>
          </p:nvSpPr>
          <p:spPr>
            <a:xfrm>
              <a:off x="-2118325" y="14371325"/>
              <a:ext cx="41825" cy="68400"/>
            </a:xfrm>
            <a:custGeom>
              <a:avLst/>
              <a:gdLst/>
              <a:ahLst/>
              <a:cxnLst/>
              <a:rect l="l" t="t" r="r" b="b"/>
              <a:pathLst>
                <a:path w="1673" h="2736" extrusionOk="0">
                  <a:moveTo>
                    <a:pt x="1673" y="0"/>
                  </a:moveTo>
                  <a:lnTo>
                    <a:pt x="1521" y="91"/>
                  </a:lnTo>
                  <a:lnTo>
                    <a:pt x="31" y="2645"/>
                  </a:lnTo>
                  <a:lnTo>
                    <a:pt x="1" y="2645"/>
                  </a:lnTo>
                  <a:cubicBezTo>
                    <a:pt x="62" y="2675"/>
                    <a:pt x="92" y="2675"/>
                    <a:pt x="183" y="2736"/>
                  </a:cubicBezTo>
                  <a:lnTo>
                    <a:pt x="1673" y="183"/>
                  </a:lnTo>
                  <a:lnTo>
                    <a:pt x="16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8" name="Google Shape;16568;p23"/>
            <p:cNvSpPr/>
            <p:nvPr/>
          </p:nvSpPr>
          <p:spPr>
            <a:xfrm>
              <a:off x="-2095525" y="14353075"/>
              <a:ext cx="15225" cy="8400"/>
            </a:xfrm>
            <a:custGeom>
              <a:avLst/>
              <a:gdLst/>
              <a:ahLst/>
              <a:cxnLst/>
              <a:rect l="l" t="t" r="r" b="b"/>
              <a:pathLst>
                <a:path w="609" h="336" extrusionOk="0">
                  <a:moveTo>
                    <a:pt x="609" y="335"/>
                  </a:moveTo>
                  <a:lnTo>
                    <a:pt x="609" y="3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9" name="Google Shape;16569;p23"/>
            <p:cNvSpPr/>
            <p:nvPr/>
          </p:nvSpPr>
          <p:spPr>
            <a:xfrm>
              <a:off x="-2263450" y="14297600"/>
              <a:ext cx="61575" cy="36500"/>
            </a:xfrm>
            <a:custGeom>
              <a:avLst/>
              <a:gdLst/>
              <a:ahLst/>
              <a:cxnLst/>
              <a:rect l="l" t="t" r="r" b="b"/>
              <a:pathLst>
                <a:path w="2463" h="1460" extrusionOk="0">
                  <a:moveTo>
                    <a:pt x="2219" y="1"/>
                  </a:moveTo>
                  <a:lnTo>
                    <a:pt x="0" y="1308"/>
                  </a:lnTo>
                  <a:cubicBezTo>
                    <a:pt x="31" y="1338"/>
                    <a:pt x="61" y="1369"/>
                    <a:pt x="92" y="1460"/>
                  </a:cubicBezTo>
                  <a:lnTo>
                    <a:pt x="2310" y="153"/>
                  </a:lnTo>
                  <a:lnTo>
                    <a:pt x="2462" y="92"/>
                  </a:lnTo>
                  <a:lnTo>
                    <a:pt x="2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0" name="Google Shape;16570;p23"/>
            <p:cNvSpPr/>
            <p:nvPr/>
          </p:nvSpPr>
          <p:spPr>
            <a:xfrm>
              <a:off x="-2201150" y="14299125"/>
              <a:ext cx="4600" cy="93500"/>
            </a:xfrm>
            <a:custGeom>
              <a:avLst/>
              <a:gdLst/>
              <a:ahLst/>
              <a:cxnLst/>
              <a:rect l="l" t="t" r="r" b="b"/>
              <a:pathLst>
                <a:path w="184" h="3740" extrusionOk="0">
                  <a:moveTo>
                    <a:pt x="1" y="1"/>
                  </a:moveTo>
                  <a:lnTo>
                    <a:pt x="1" y="61"/>
                  </a:lnTo>
                  <a:lnTo>
                    <a:pt x="1" y="244"/>
                  </a:lnTo>
                  <a:lnTo>
                    <a:pt x="1" y="3587"/>
                  </a:lnTo>
                  <a:cubicBezTo>
                    <a:pt x="62" y="3648"/>
                    <a:pt x="122" y="3679"/>
                    <a:pt x="183" y="3739"/>
                  </a:cubicBezTo>
                  <a:lnTo>
                    <a:pt x="183" y="305"/>
                  </a:lnTo>
                  <a:lnTo>
                    <a:pt x="183" y="92"/>
                  </a:lnTo>
                  <a:lnTo>
                    <a:pt x="122" y="1"/>
                  </a:lnTo>
                  <a:lnTo>
                    <a:pt x="62" y="61"/>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1" name="Google Shape;16571;p23"/>
            <p:cNvSpPr/>
            <p:nvPr/>
          </p:nvSpPr>
          <p:spPr>
            <a:xfrm>
              <a:off x="-2160100" y="14368275"/>
              <a:ext cx="84375" cy="49425"/>
            </a:xfrm>
            <a:custGeom>
              <a:avLst/>
              <a:gdLst/>
              <a:ahLst/>
              <a:cxnLst/>
              <a:rect l="l" t="t" r="r" b="b"/>
              <a:pathLst>
                <a:path w="3375" h="1977" extrusionOk="0">
                  <a:moveTo>
                    <a:pt x="3253" y="1"/>
                  </a:moveTo>
                  <a:lnTo>
                    <a:pt x="3101" y="61"/>
                  </a:lnTo>
                  <a:lnTo>
                    <a:pt x="0" y="1855"/>
                  </a:lnTo>
                  <a:cubicBezTo>
                    <a:pt x="61" y="1885"/>
                    <a:pt x="122" y="1946"/>
                    <a:pt x="183" y="1976"/>
                  </a:cubicBezTo>
                  <a:lnTo>
                    <a:pt x="3222" y="213"/>
                  </a:lnTo>
                  <a:lnTo>
                    <a:pt x="3374" y="153"/>
                  </a:lnTo>
                  <a:lnTo>
                    <a:pt x="3374" y="31"/>
                  </a:lnTo>
                  <a:lnTo>
                    <a:pt x="3344" y="31"/>
                  </a:lnTo>
                  <a:lnTo>
                    <a:pt x="32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2" name="Google Shape;16572;p23"/>
            <p:cNvSpPr/>
            <p:nvPr/>
          </p:nvSpPr>
          <p:spPr>
            <a:xfrm>
              <a:off x="-2197350" y="14011900"/>
              <a:ext cx="41075" cy="132225"/>
            </a:xfrm>
            <a:custGeom>
              <a:avLst/>
              <a:gdLst/>
              <a:ahLst/>
              <a:cxnLst/>
              <a:rect l="l" t="t" r="r" b="b"/>
              <a:pathLst>
                <a:path w="1643" h="5289" extrusionOk="0">
                  <a:moveTo>
                    <a:pt x="1" y="0"/>
                  </a:moveTo>
                  <a:lnTo>
                    <a:pt x="1" y="183"/>
                  </a:lnTo>
                  <a:lnTo>
                    <a:pt x="1490" y="2736"/>
                  </a:lnTo>
                  <a:lnTo>
                    <a:pt x="1" y="5289"/>
                  </a:lnTo>
                  <a:lnTo>
                    <a:pt x="1551" y="2675"/>
                  </a:lnTo>
                  <a:lnTo>
                    <a:pt x="1642" y="2675"/>
                  </a:lnTo>
                  <a:lnTo>
                    <a:pt x="153" y="9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3" name="Google Shape;16573;p23"/>
            <p:cNvSpPr/>
            <p:nvPr/>
          </p:nvSpPr>
          <p:spPr>
            <a:xfrm>
              <a:off x="-2242175" y="14011900"/>
              <a:ext cx="41050" cy="132225"/>
            </a:xfrm>
            <a:custGeom>
              <a:avLst/>
              <a:gdLst/>
              <a:ahLst/>
              <a:cxnLst/>
              <a:rect l="l" t="t" r="r" b="b"/>
              <a:pathLst>
                <a:path w="1642" h="5289" extrusionOk="0">
                  <a:moveTo>
                    <a:pt x="1642" y="0"/>
                  </a:moveTo>
                  <a:lnTo>
                    <a:pt x="1490" y="91"/>
                  </a:lnTo>
                  <a:lnTo>
                    <a:pt x="0" y="2675"/>
                  </a:lnTo>
                  <a:lnTo>
                    <a:pt x="122" y="2675"/>
                  </a:lnTo>
                  <a:lnTo>
                    <a:pt x="155" y="2732"/>
                  </a:lnTo>
                  <a:lnTo>
                    <a:pt x="155" y="2732"/>
                  </a:lnTo>
                  <a:lnTo>
                    <a:pt x="1642" y="183"/>
                  </a:lnTo>
                  <a:lnTo>
                    <a:pt x="1642" y="0"/>
                  </a:lnTo>
                  <a:close/>
                  <a:moveTo>
                    <a:pt x="155" y="2732"/>
                  </a:moveTo>
                  <a:lnTo>
                    <a:pt x="152" y="2736"/>
                  </a:lnTo>
                  <a:lnTo>
                    <a:pt x="1642" y="5289"/>
                  </a:lnTo>
                  <a:lnTo>
                    <a:pt x="1642" y="5289"/>
                  </a:lnTo>
                  <a:lnTo>
                    <a:pt x="155" y="273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4" name="Google Shape;16574;p23"/>
            <p:cNvSpPr/>
            <p:nvPr/>
          </p:nvSpPr>
          <p:spPr>
            <a:xfrm>
              <a:off x="-2201150" y="14003525"/>
              <a:ext cx="3825" cy="3075"/>
            </a:xfrm>
            <a:custGeom>
              <a:avLst/>
              <a:gdLst/>
              <a:ahLst/>
              <a:cxnLst/>
              <a:rect l="l" t="t" r="r" b="b"/>
              <a:pathLst>
                <a:path w="153" h="123" extrusionOk="0">
                  <a:moveTo>
                    <a:pt x="62" y="1"/>
                  </a:moveTo>
                  <a:lnTo>
                    <a:pt x="1" y="122"/>
                  </a:lnTo>
                  <a:lnTo>
                    <a:pt x="62" y="62"/>
                  </a:lnTo>
                  <a:lnTo>
                    <a:pt x="153" y="122"/>
                  </a:lnTo>
                  <a:lnTo>
                    <a:pt x="153" y="122"/>
                  </a:lnTo>
                  <a:lnTo>
                    <a:pt x="122" y="62"/>
                  </a:lnTo>
                  <a:lnTo>
                    <a:pt x="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5" name="Google Shape;16575;p23"/>
            <p:cNvSpPr/>
            <p:nvPr/>
          </p:nvSpPr>
          <p:spPr>
            <a:xfrm>
              <a:off x="-2197350" y="14160075"/>
              <a:ext cx="41075" cy="132250"/>
            </a:xfrm>
            <a:custGeom>
              <a:avLst/>
              <a:gdLst/>
              <a:ahLst/>
              <a:cxnLst/>
              <a:rect l="l" t="t" r="r" b="b"/>
              <a:pathLst>
                <a:path w="1643" h="5290" extrusionOk="0">
                  <a:moveTo>
                    <a:pt x="1" y="0"/>
                  </a:moveTo>
                  <a:lnTo>
                    <a:pt x="1490" y="2554"/>
                  </a:lnTo>
                  <a:lnTo>
                    <a:pt x="1" y="5107"/>
                  </a:lnTo>
                  <a:lnTo>
                    <a:pt x="1" y="5289"/>
                  </a:lnTo>
                  <a:lnTo>
                    <a:pt x="153" y="5198"/>
                  </a:lnTo>
                  <a:lnTo>
                    <a:pt x="1642" y="2614"/>
                  </a:lnTo>
                  <a:lnTo>
                    <a:pt x="1551" y="261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6" name="Google Shape;16576;p23"/>
            <p:cNvSpPr/>
            <p:nvPr/>
          </p:nvSpPr>
          <p:spPr>
            <a:xfrm>
              <a:off x="-2242175" y="14160075"/>
              <a:ext cx="41050" cy="132250"/>
            </a:xfrm>
            <a:custGeom>
              <a:avLst/>
              <a:gdLst/>
              <a:ahLst/>
              <a:cxnLst/>
              <a:rect l="l" t="t" r="r" b="b"/>
              <a:pathLst>
                <a:path w="1642" h="5290" extrusionOk="0">
                  <a:moveTo>
                    <a:pt x="1642" y="0"/>
                  </a:moveTo>
                  <a:lnTo>
                    <a:pt x="152" y="2554"/>
                  </a:lnTo>
                  <a:lnTo>
                    <a:pt x="155" y="2558"/>
                  </a:lnTo>
                  <a:lnTo>
                    <a:pt x="155" y="2558"/>
                  </a:lnTo>
                  <a:lnTo>
                    <a:pt x="1642" y="0"/>
                  </a:lnTo>
                  <a:close/>
                  <a:moveTo>
                    <a:pt x="155" y="2558"/>
                  </a:moveTo>
                  <a:lnTo>
                    <a:pt x="122" y="2614"/>
                  </a:lnTo>
                  <a:lnTo>
                    <a:pt x="0" y="2614"/>
                  </a:lnTo>
                  <a:lnTo>
                    <a:pt x="1490" y="5198"/>
                  </a:lnTo>
                  <a:lnTo>
                    <a:pt x="1642" y="5289"/>
                  </a:lnTo>
                  <a:lnTo>
                    <a:pt x="1642" y="5107"/>
                  </a:lnTo>
                  <a:lnTo>
                    <a:pt x="155" y="255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7" name="Google Shape;16577;p23"/>
            <p:cNvSpPr/>
            <p:nvPr/>
          </p:nvSpPr>
          <p:spPr>
            <a:xfrm>
              <a:off x="-2200375" y="14297600"/>
              <a:ext cx="2300" cy="3075"/>
            </a:xfrm>
            <a:custGeom>
              <a:avLst/>
              <a:gdLst/>
              <a:ahLst/>
              <a:cxnLst/>
              <a:rect l="l" t="t" r="r" b="b"/>
              <a:pathLst>
                <a:path w="92" h="123" extrusionOk="0">
                  <a:moveTo>
                    <a:pt x="0" y="1"/>
                  </a:moveTo>
                  <a:lnTo>
                    <a:pt x="31" y="122"/>
                  </a:lnTo>
                  <a:lnTo>
                    <a:pt x="91" y="6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8" name="Google Shape;16578;p23"/>
            <p:cNvSpPr/>
            <p:nvPr/>
          </p:nvSpPr>
          <p:spPr>
            <a:xfrm>
              <a:off x="-2318925" y="14077250"/>
              <a:ext cx="117800" cy="70675"/>
            </a:xfrm>
            <a:custGeom>
              <a:avLst/>
              <a:gdLst/>
              <a:ahLst/>
              <a:cxnLst/>
              <a:rect l="l" t="t" r="r" b="b"/>
              <a:pathLst>
                <a:path w="4712" h="2827" extrusionOk="0">
                  <a:moveTo>
                    <a:pt x="152" y="0"/>
                  </a:moveTo>
                  <a:lnTo>
                    <a:pt x="0" y="122"/>
                  </a:lnTo>
                  <a:lnTo>
                    <a:pt x="152" y="213"/>
                  </a:lnTo>
                  <a:lnTo>
                    <a:pt x="3070" y="213"/>
                  </a:lnTo>
                  <a:lnTo>
                    <a:pt x="4560" y="2736"/>
                  </a:lnTo>
                  <a:lnTo>
                    <a:pt x="4712" y="2827"/>
                  </a:lnTo>
                  <a:lnTo>
                    <a:pt x="4712" y="2675"/>
                  </a:lnTo>
                  <a:lnTo>
                    <a:pt x="3192" y="61"/>
                  </a:lnTo>
                  <a:lnTo>
                    <a:pt x="3070" y="61"/>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9" name="Google Shape;16579;p23"/>
            <p:cNvSpPr/>
            <p:nvPr/>
          </p:nvSpPr>
          <p:spPr>
            <a:xfrm>
              <a:off x="-2321975" y="14084075"/>
              <a:ext cx="41075" cy="68425"/>
            </a:xfrm>
            <a:custGeom>
              <a:avLst/>
              <a:gdLst/>
              <a:ahLst/>
              <a:cxnLst/>
              <a:rect l="l" t="t" r="r" b="b"/>
              <a:pathLst>
                <a:path w="1643" h="2737" extrusionOk="0">
                  <a:moveTo>
                    <a:pt x="1" y="1"/>
                  </a:moveTo>
                  <a:lnTo>
                    <a:pt x="1" y="183"/>
                  </a:lnTo>
                  <a:lnTo>
                    <a:pt x="1490" y="2736"/>
                  </a:lnTo>
                  <a:lnTo>
                    <a:pt x="1521" y="2615"/>
                  </a:lnTo>
                  <a:lnTo>
                    <a:pt x="1642" y="2615"/>
                  </a:lnTo>
                  <a:lnTo>
                    <a:pt x="153" y="92"/>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0" name="Google Shape;16580;p23"/>
            <p:cNvSpPr/>
            <p:nvPr/>
          </p:nvSpPr>
          <p:spPr>
            <a:xfrm>
              <a:off x="-2327275" y="14077250"/>
              <a:ext cx="2300" cy="2300"/>
            </a:xfrm>
            <a:custGeom>
              <a:avLst/>
              <a:gdLst/>
              <a:ahLst/>
              <a:cxnLst/>
              <a:rect l="l" t="t" r="r" b="b"/>
              <a:pathLst>
                <a:path w="92" h="92" extrusionOk="0">
                  <a:moveTo>
                    <a:pt x="0" y="0"/>
                  </a:moveTo>
                  <a:lnTo>
                    <a:pt x="31" y="91"/>
                  </a:lnTo>
                  <a:lnTo>
                    <a:pt x="31" y="61"/>
                  </a:lnTo>
                  <a:lnTo>
                    <a:pt x="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1" name="Google Shape;16581;p23"/>
            <p:cNvSpPr/>
            <p:nvPr/>
          </p:nvSpPr>
          <p:spPr>
            <a:xfrm>
              <a:off x="-2197350" y="14156275"/>
              <a:ext cx="118575" cy="70700"/>
            </a:xfrm>
            <a:custGeom>
              <a:avLst/>
              <a:gdLst/>
              <a:ahLst/>
              <a:cxnLst/>
              <a:rect l="l" t="t" r="r" b="b"/>
              <a:pathLst>
                <a:path w="4743" h="2828" extrusionOk="0">
                  <a:moveTo>
                    <a:pt x="1" y="0"/>
                  </a:moveTo>
                  <a:lnTo>
                    <a:pt x="1" y="152"/>
                  </a:lnTo>
                  <a:lnTo>
                    <a:pt x="1551" y="2766"/>
                  </a:lnTo>
                  <a:lnTo>
                    <a:pt x="1642" y="2766"/>
                  </a:lnTo>
                  <a:lnTo>
                    <a:pt x="4560" y="2827"/>
                  </a:lnTo>
                  <a:lnTo>
                    <a:pt x="4743" y="2706"/>
                  </a:lnTo>
                  <a:lnTo>
                    <a:pt x="4560" y="2614"/>
                  </a:lnTo>
                  <a:lnTo>
                    <a:pt x="1642" y="2614"/>
                  </a:lnTo>
                  <a:lnTo>
                    <a:pt x="183" y="9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2" name="Google Shape;16582;p23"/>
            <p:cNvSpPr/>
            <p:nvPr/>
          </p:nvSpPr>
          <p:spPr>
            <a:xfrm>
              <a:off x="-2117550" y="14152475"/>
              <a:ext cx="41050" cy="67650"/>
            </a:xfrm>
            <a:custGeom>
              <a:avLst/>
              <a:gdLst/>
              <a:ahLst/>
              <a:cxnLst/>
              <a:rect l="l" t="t" r="r" b="b"/>
              <a:pathLst>
                <a:path w="1642" h="2706" extrusionOk="0">
                  <a:moveTo>
                    <a:pt x="152" y="0"/>
                  </a:moveTo>
                  <a:lnTo>
                    <a:pt x="122" y="92"/>
                  </a:lnTo>
                  <a:lnTo>
                    <a:pt x="0" y="92"/>
                  </a:lnTo>
                  <a:lnTo>
                    <a:pt x="1490" y="2614"/>
                  </a:lnTo>
                  <a:lnTo>
                    <a:pt x="1642" y="2706"/>
                  </a:lnTo>
                  <a:lnTo>
                    <a:pt x="1642" y="2523"/>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3" name="Google Shape;16583;p23"/>
            <p:cNvSpPr/>
            <p:nvPr/>
          </p:nvSpPr>
          <p:spPr>
            <a:xfrm>
              <a:off x="-2321975" y="14149425"/>
              <a:ext cx="117825" cy="70700"/>
            </a:xfrm>
            <a:custGeom>
              <a:avLst/>
              <a:gdLst/>
              <a:ahLst/>
              <a:cxnLst/>
              <a:rect l="l" t="t" r="r" b="b"/>
              <a:pathLst>
                <a:path w="4713" h="2828" extrusionOk="0">
                  <a:moveTo>
                    <a:pt x="1521" y="1"/>
                  </a:moveTo>
                  <a:lnTo>
                    <a:pt x="1490" y="122"/>
                  </a:lnTo>
                  <a:lnTo>
                    <a:pt x="1" y="2645"/>
                  </a:lnTo>
                  <a:lnTo>
                    <a:pt x="1" y="2828"/>
                  </a:lnTo>
                  <a:lnTo>
                    <a:pt x="153" y="2736"/>
                  </a:lnTo>
                  <a:lnTo>
                    <a:pt x="1642" y="214"/>
                  </a:lnTo>
                  <a:lnTo>
                    <a:pt x="4560" y="214"/>
                  </a:lnTo>
                  <a:lnTo>
                    <a:pt x="4712" y="12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4" name="Google Shape;16584;p23"/>
            <p:cNvSpPr/>
            <p:nvPr/>
          </p:nvSpPr>
          <p:spPr>
            <a:xfrm>
              <a:off x="-2327275" y="14223900"/>
              <a:ext cx="775" cy="3075"/>
            </a:xfrm>
            <a:custGeom>
              <a:avLst/>
              <a:gdLst/>
              <a:ahLst/>
              <a:cxnLst/>
              <a:rect l="l" t="t" r="r" b="b"/>
              <a:pathLst>
                <a:path w="31" h="123" extrusionOk="0">
                  <a:moveTo>
                    <a:pt x="31" y="1"/>
                  </a:moveTo>
                  <a:lnTo>
                    <a:pt x="0" y="122"/>
                  </a:lnTo>
                  <a:lnTo>
                    <a:pt x="31" y="122"/>
                  </a:lnTo>
                  <a:lnTo>
                    <a:pt x="31" y="61"/>
                  </a:lnTo>
                  <a:lnTo>
                    <a:pt x="31" y="31"/>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5" name="Google Shape;16585;p23"/>
            <p:cNvSpPr/>
            <p:nvPr/>
          </p:nvSpPr>
          <p:spPr>
            <a:xfrm>
              <a:off x="-2318925" y="14156275"/>
              <a:ext cx="117800" cy="70700"/>
            </a:xfrm>
            <a:custGeom>
              <a:avLst/>
              <a:gdLst/>
              <a:ahLst/>
              <a:cxnLst/>
              <a:rect l="l" t="t" r="r" b="b"/>
              <a:pathLst>
                <a:path w="4712" h="2828" extrusionOk="0">
                  <a:moveTo>
                    <a:pt x="4712" y="0"/>
                  </a:moveTo>
                  <a:lnTo>
                    <a:pt x="4560" y="92"/>
                  </a:lnTo>
                  <a:lnTo>
                    <a:pt x="3070" y="2614"/>
                  </a:lnTo>
                  <a:lnTo>
                    <a:pt x="152" y="2614"/>
                  </a:lnTo>
                  <a:lnTo>
                    <a:pt x="0" y="2706"/>
                  </a:lnTo>
                  <a:lnTo>
                    <a:pt x="152" y="2827"/>
                  </a:lnTo>
                  <a:lnTo>
                    <a:pt x="3070" y="2766"/>
                  </a:lnTo>
                  <a:lnTo>
                    <a:pt x="3192" y="2766"/>
                  </a:lnTo>
                  <a:lnTo>
                    <a:pt x="4712" y="15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6" name="Google Shape;16586;p23"/>
            <p:cNvSpPr/>
            <p:nvPr/>
          </p:nvSpPr>
          <p:spPr>
            <a:xfrm>
              <a:off x="-2197350" y="14077250"/>
              <a:ext cx="118575" cy="70675"/>
            </a:xfrm>
            <a:custGeom>
              <a:avLst/>
              <a:gdLst/>
              <a:ahLst/>
              <a:cxnLst/>
              <a:rect l="l" t="t" r="r" b="b"/>
              <a:pathLst>
                <a:path w="4743" h="2827" extrusionOk="0">
                  <a:moveTo>
                    <a:pt x="4560" y="0"/>
                  </a:moveTo>
                  <a:lnTo>
                    <a:pt x="1642" y="61"/>
                  </a:lnTo>
                  <a:lnTo>
                    <a:pt x="1551" y="61"/>
                  </a:lnTo>
                  <a:lnTo>
                    <a:pt x="1" y="2675"/>
                  </a:lnTo>
                  <a:lnTo>
                    <a:pt x="1" y="2827"/>
                  </a:lnTo>
                  <a:lnTo>
                    <a:pt x="183" y="2736"/>
                  </a:lnTo>
                  <a:lnTo>
                    <a:pt x="1642" y="213"/>
                  </a:lnTo>
                  <a:lnTo>
                    <a:pt x="4560" y="213"/>
                  </a:lnTo>
                  <a:lnTo>
                    <a:pt x="4743" y="122"/>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7" name="Google Shape;16587;p23"/>
            <p:cNvSpPr/>
            <p:nvPr/>
          </p:nvSpPr>
          <p:spPr>
            <a:xfrm>
              <a:off x="-2194300" y="14084075"/>
              <a:ext cx="117800" cy="70700"/>
            </a:xfrm>
            <a:custGeom>
              <a:avLst/>
              <a:gdLst/>
              <a:ahLst/>
              <a:cxnLst/>
              <a:rect l="l" t="t" r="r" b="b"/>
              <a:pathLst>
                <a:path w="4712" h="2828" extrusionOk="0">
                  <a:moveTo>
                    <a:pt x="4712" y="1"/>
                  </a:moveTo>
                  <a:lnTo>
                    <a:pt x="4560" y="92"/>
                  </a:lnTo>
                  <a:lnTo>
                    <a:pt x="3070" y="2615"/>
                  </a:lnTo>
                  <a:lnTo>
                    <a:pt x="152" y="2615"/>
                  </a:lnTo>
                  <a:lnTo>
                    <a:pt x="0" y="2736"/>
                  </a:lnTo>
                  <a:lnTo>
                    <a:pt x="152" y="2828"/>
                  </a:lnTo>
                  <a:lnTo>
                    <a:pt x="3192" y="2828"/>
                  </a:lnTo>
                  <a:lnTo>
                    <a:pt x="3222" y="2736"/>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8" name="Google Shape;16588;p23"/>
            <p:cNvSpPr/>
            <p:nvPr/>
          </p:nvSpPr>
          <p:spPr>
            <a:xfrm>
              <a:off x="-2091725" y="14230750"/>
              <a:ext cx="11425" cy="5325"/>
            </a:xfrm>
            <a:custGeom>
              <a:avLst/>
              <a:gdLst/>
              <a:ahLst/>
              <a:cxnLst/>
              <a:rect l="l" t="t" r="r" b="b"/>
              <a:pathLst>
                <a:path w="457" h="213" extrusionOk="0">
                  <a:moveTo>
                    <a:pt x="457" y="0"/>
                  </a:moveTo>
                  <a:lnTo>
                    <a:pt x="457" y="0"/>
                  </a:lnTo>
                  <a:lnTo>
                    <a:pt x="1" y="21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9" name="Google Shape;16589;p23"/>
            <p:cNvSpPr/>
            <p:nvPr/>
          </p:nvSpPr>
          <p:spPr>
            <a:xfrm>
              <a:off x="-2326525" y="14005050"/>
              <a:ext cx="251550" cy="215825"/>
            </a:xfrm>
            <a:custGeom>
              <a:avLst/>
              <a:gdLst/>
              <a:ahLst/>
              <a:cxnLst/>
              <a:rect l="l" t="t" r="r" b="b"/>
              <a:pathLst>
                <a:path w="10062" h="8633" extrusionOk="0">
                  <a:moveTo>
                    <a:pt x="5077" y="1"/>
                  </a:moveTo>
                  <a:lnTo>
                    <a:pt x="5016" y="61"/>
                  </a:lnTo>
                  <a:lnTo>
                    <a:pt x="5016" y="92"/>
                  </a:lnTo>
                  <a:lnTo>
                    <a:pt x="4925" y="122"/>
                  </a:lnTo>
                  <a:lnTo>
                    <a:pt x="183" y="2858"/>
                  </a:lnTo>
                  <a:lnTo>
                    <a:pt x="122" y="2888"/>
                  </a:lnTo>
                  <a:lnTo>
                    <a:pt x="61" y="2888"/>
                  </a:lnTo>
                  <a:lnTo>
                    <a:pt x="1" y="2949"/>
                  </a:lnTo>
                  <a:lnTo>
                    <a:pt x="1" y="3010"/>
                  </a:lnTo>
                  <a:lnTo>
                    <a:pt x="1" y="3040"/>
                  </a:lnTo>
                  <a:lnTo>
                    <a:pt x="1" y="3162"/>
                  </a:lnTo>
                  <a:lnTo>
                    <a:pt x="1" y="3344"/>
                  </a:lnTo>
                  <a:lnTo>
                    <a:pt x="1" y="8420"/>
                  </a:lnTo>
                  <a:lnTo>
                    <a:pt x="152" y="8633"/>
                  </a:lnTo>
                  <a:lnTo>
                    <a:pt x="183" y="8603"/>
                  </a:lnTo>
                  <a:lnTo>
                    <a:pt x="183" y="8420"/>
                  </a:lnTo>
                  <a:lnTo>
                    <a:pt x="183" y="3344"/>
                  </a:lnTo>
                  <a:lnTo>
                    <a:pt x="183" y="3162"/>
                  </a:lnTo>
                  <a:lnTo>
                    <a:pt x="61" y="3101"/>
                  </a:lnTo>
                  <a:lnTo>
                    <a:pt x="152" y="2949"/>
                  </a:lnTo>
                  <a:lnTo>
                    <a:pt x="304" y="3010"/>
                  </a:lnTo>
                  <a:lnTo>
                    <a:pt x="456" y="2888"/>
                  </a:lnTo>
                  <a:lnTo>
                    <a:pt x="4864" y="365"/>
                  </a:lnTo>
                  <a:lnTo>
                    <a:pt x="5016" y="274"/>
                  </a:lnTo>
                  <a:lnTo>
                    <a:pt x="5016" y="153"/>
                  </a:lnTo>
                  <a:lnTo>
                    <a:pt x="5016" y="122"/>
                  </a:lnTo>
                  <a:lnTo>
                    <a:pt x="5168" y="122"/>
                  </a:lnTo>
                  <a:lnTo>
                    <a:pt x="5168" y="153"/>
                  </a:lnTo>
                  <a:lnTo>
                    <a:pt x="5168" y="274"/>
                  </a:lnTo>
                  <a:lnTo>
                    <a:pt x="5320" y="365"/>
                  </a:lnTo>
                  <a:lnTo>
                    <a:pt x="9727" y="2888"/>
                  </a:lnTo>
                  <a:lnTo>
                    <a:pt x="9910" y="3010"/>
                  </a:lnTo>
                  <a:lnTo>
                    <a:pt x="9940" y="2979"/>
                  </a:lnTo>
                  <a:lnTo>
                    <a:pt x="9910" y="2888"/>
                  </a:lnTo>
                  <a:lnTo>
                    <a:pt x="10061" y="2888"/>
                  </a:lnTo>
                  <a:lnTo>
                    <a:pt x="10001" y="2858"/>
                  </a:lnTo>
                  <a:lnTo>
                    <a:pt x="5289" y="122"/>
                  </a:lnTo>
                  <a:lnTo>
                    <a:pt x="5168" y="61"/>
                  </a:lnTo>
                  <a:lnTo>
                    <a:pt x="50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0" name="Google Shape;16590;p23"/>
            <p:cNvSpPr/>
            <p:nvPr/>
          </p:nvSpPr>
          <p:spPr>
            <a:xfrm>
              <a:off x="-2201150" y="14008100"/>
              <a:ext cx="3825" cy="141350"/>
            </a:xfrm>
            <a:custGeom>
              <a:avLst/>
              <a:gdLst/>
              <a:ahLst/>
              <a:cxnLst/>
              <a:rect l="l" t="t" r="r" b="b"/>
              <a:pathLst>
                <a:path w="153" h="5654" extrusionOk="0">
                  <a:moveTo>
                    <a:pt x="1" y="0"/>
                  </a:moveTo>
                  <a:lnTo>
                    <a:pt x="1" y="31"/>
                  </a:lnTo>
                  <a:lnTo>
                    <a:pt x="1" y="152"/>
                  </a:lnTo>
                  <a:lnTo>
                    <a:pt x="1" y="335"/>
                  </a:lnTo>
                  <a:lnTo>
                    <a:pt x="1" y="5441"/>
                  </a:lnTo>
                  <a:lnTo>
                    <a:pt x="1" y="5593"/>
                  </a:lnTo>
                  <a:lnTo>
                    <a:pt x="62" y="5654"/>
                  </a:lnTo>
                  <a:lnTo>
                    <a:pt x="153" y="5593"/>
                  </a:lnTo>
                  <a:lnTo>
                    <a:pt x="153" y="5441"/>
                  </a:lnTo>
                  <a:lnTo>
                    <a:pt x="153" y="335"/>
                  </a:lnTo>
                  <a:lnTo>
                    <a:pt x="153" y="152"/>
                  </a:lnTo>
                  <a:lnTo>
                    <a:pt x="153" y="31"/>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1" name="Google Shape;16591;p23"/>
            <p:cNvSpPr/>
            <p:nvPr/>
          </p:nvSpPr>
          <p:spPr>
            <a:xfrm>
              <a:off x="-2201150" y="14154750"/>
              <a:ext cx="3825" cy="138325"/>
            </a:xfrm>
            <a:custGeom>
              <a:avLst/>
              <a:gdLst/>
              <a:ahLst/>
              <a:cxnLst/>
              <a:rect l="l" t="t" r="r" b="b"/>
              <a:pathLst>
                <a:path w="153" h="5533" extrusionOk="0">
                  <a:moveTo>
                    <a:pt x="62" y="1"/>
                  </a:moveTo>
                  <a:lnTo>
                    <a:pt x="1" y="61"/>
                  </a:lnTo>
                  <a:lnTo>
                    <a:pt x="1" y="213"/>
                  </a:lnTo>
                  <a:lnTo>
                    <a:pt x="1" y="5320"/>
                  </a:lnTo>
                  <a:lnTo>
                    <a:pt x="1" y="5502"/>
                  </a:lnTo>
                  <a:lnTo>
                    <a:pt x="62" y="5533"/>
                  </a:lnTo>
                  <a:lnTo>
                    <a:pt x="153" y="5502"/>
                  </a:lnTo>
                  <a:lnTo>
                    <a:pt x="153" y="5320"/>
                  </a:lnTo>
                  <a:lnTo>
                    <a:pt x="153" y="213"/>
                  </a:lnTo>
                  <a:lnTo>
                    <a:pt x="153" y="61"/>
                  </a:lnTo>
                  <a:lnTo>
                    <a:pt x="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2" name="Google Shape;16592;p23"/>
            <p:cNvSpPr/>
            <p:nvPr/>
          </p:nvSpPr>
          <p:spPr>
            <a:xfrm>
              <a:off x="-2199625" y="14152475"/>
              <a:ext cx="121600" cy="71450"/>
            </a:xfrm>
            <a:custGeom>
              <a:avLst/>
              <a:gdLst/>
              <a:ahLst/>
              <a:cxnLst/>
              <a:rect l="l" t="t" r="r" b="b"/>
              <a:pathLst>
                <a:path w="4864" h="2858" extrusionOk="0">
                  <a:moveTo>
                    <a:pt x="213" y="0"/>
                  </a:moveTo>
                  <a:lnTo>
                    <a:pt x="1" y="92"/>
                  </a:lnTo>
                  <a:lnTo>
                    <a:pt x="92" y="152"/>
                  </a:lnTo>
                  <a:lnTo>
                    <a:pt x="274" y="244"/>
                  </a:lnTo>
                  <a:lnTo>
                    <a:pt x="4651" y="2766"/>
                  </a:lnTo>
                  <a:lnTo>
                    <a:pt x="4834" y="2858"/>
                  </a:lnTo>
                  <a:lnTo>
                    <a:pt x="4864" y="2827"/>
                  </a:lnTo>
                  <a:lnTo>
                    <a:pt x="4773" y="2614"/>
                  </a:lnTo>
                  <a:lnTo>
                    <a:pt x="365" y="92"/>
                  </a:lnTo>
                  <a:lnTo>
                    <a:pt x="2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3" name="Google Shape;16593;p23"/>
            <p:cNvSpPr/>
            <p:nvPr/>
          </p:nvSpPr>
          <p:spPr>
            <a:xfrm>
              <a:off x="-2325000" y="14078750"/>
              <a:ext cx="125400" cy="73750"/>
            </a:xfrm>
            <a:custGeom>
              <a:avLst/>
              <a:gdLst/>
              <a:ahLst/>
              <a:cxnLst/>
              <a:rect l="l" t="t" r="r" b="b"/>
              <a:pathLst>
                <a:path w="5016" h="2950" extrusionOk="0">
                  <a:moveTo>
                    <a:pt x="91" y="1"/>
                  </a:moveTo>
                  <a:lnTo>
                    <a:pt x="0" y="153"/>
                  </a:lnTo>
                  <a:lnTo>
                    <a:pt x="122" y="214"/>
                  </a:lnTo>
                  <a:lnTo>
                    <a:pt x="274" y="305"/>
                  </a:lnTo>
                  <a:lnTo>
                    <a:pt x="4681" y="2828"/>
                  </a:lnTo>
                  <a:lnTo>
                    <a:pt x="4833" y="2949"/>
                  </a:lnTo>
                  <a:lnTo>
                    <a:pt x="5016" y="2828"/>
                  </a:lnTo>
                  <a:lnTo>
                    <a:pt x="4955" y="2767"/>
                  </a:lnTo>
                  <a:lnTo>
                    <a:pt x="4803" y="2676"/>
                  </a:lnTo>
                  <a:lnTo>
                    <a:pt x="395" y="153"/>
                  </a:lnTo>
                  <a:lnTo>
                    <a:pt x="243" y="62"/>
                  </a:lnTo>
                  <a:lnTo>
                    <a:pt x="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4" name="Google Shape;16594;p23"/>
            <p:cNvSpPr/>
            <p:nvPr/>
          </p:nvSpPr>
          <p:spPr>
            <a:xfrm>
              <a:off x="-2322725" y="14079525"/>
              <a:ext cx="246225" cy="144400"/>
            </a:xfrm>
            <a:custGeom>
              <a:avLst/>
              <a:gdLst/>
              <a:ahLst/>
              <a:cxnLst/>
              <a:rect l="l" t="t" r="r" b="b"/>
              <a:pathLst>
                <a:path w="9849" h="5776" extrusionOk="0">
                  <a:moveTo>
                    <a:pt x="9788" y="0"/>
                  </a:moveTo>
                  <a:lnTo>
                    <a:pt x="9758" y="31"/>
                  </a:lnTo>
                  <a:lnTo>
                    <a:pt x="9575" y="122"/>
                  </a:lnTo>
                  <a:lnTo>
                    <a:pt x="5198" y="2645"/>
                  </a:lnTo>
                  <a:lnTo>
                    <a:pt x="5016" y="2736"/>
                  </a:lnTo>
                  <a:lnTo>
                    <a:pt x="4925" y="2797"/>
                  </a:lnTo>
                  <a:lnTo>
                    <a:pt x="4742" y="2918"/>
                  </a:lnTo>
                  <a:lnTo>
                    <a:pt x="4590" y="3010"/>
                  </a:lnTo>
                  <a:lnTo>
                    <a:pt x="183" y="5532"/>
                  </a:lnTo>
                  <a:lnTo>
                    <a:pt x="31" y="5624"/>
                  </a:lnTo>
                  <a:lnTo>
                    <a:pt x="0" y="5654"/>
                  </a:lnTo>
                  <a:lnTo>
                    <a:pt x="31" y="5745"/>
                  </a:lnTo>
                  <a:lnTo>
                    <a:pt x="152" y="5776"/>
                  </a:lnTo>
                  <a:lnTo>
                    <a:pt x="304" y="5684"/>
                  </a:lnTo>
                  <a:lnTo>
                    <a:pt x="4712" y="3162"/>
                  </a:lnTo>
                  <a:lnTo>
                    <a:pt x="4864" y="3070"/>
                  </a:lnTo>
                  <a:lnTo>
                    <a:pt x="4925" y="3010"/>
                  </a:lnTo>
                  <a:lnTo>
                    <a:pt x="5137" y="2918"/>
                  </a:lnTo>
                  <a:lnTo>
                    <a:pt x="5289" y="2797"/>
                  </a:lnTo>
                  <a:lnTo>
                    <a:pt x="9697" y="274"/>
                  </a:lnTo>
                  <a:lnTo>
                    <a:pt x="9849" y="183"/>
                  </a:lnTo>
                  <a:lnTo>
                    <a:pt x="9849" y="61"/>
                  </a:lnTo>
                  <a:lnTo>
                    <a:pt x="9849" y="31"/>
                  </a:lnTo>
                  <a:lnTo>
                    <a:pt x="97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5" name="Google Shape;16595;p23"/>
            <p:cNvSpPr/>
            <p:nvPr/>
          </p:nvSpPr>
          <p:spPr>
            <a:xfrm>
              <a:off x="-2318175" y="14230750"/>
              <a:ext cx="37275" cy="62325"/>
            </a:xfrm>
            <a:custGeom>
              <a:avLst/>
              <a:gdLst/>
              <a:ahLst/>
              <a:cxnLst/>
              <a:rect l="l" t="t" r="r" b="b"/>
              <a:pathLst>
                <a:path w="1491" h="2493" extrusionOk="0">
                  <a:moveTo>
                    <a:pt x="1" y="0"/>
                  </a:moveTo>
                  <a:lnTo>
                    <a:pt x="1490" y="249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6" name="Google Shape;16596;p23"/>
            <p:cNvSpPr/>
            <p:nvPr/>
          </p:nvSpPr>
          <p:spPr>
            <a:xfrm>
              <a:off x="-2280925" y="14293050"/>
              <a:ext cx="72975" cy="775"/>
            </a:xfrm>
            <a:custGeom>
              <a:avLst/>
              <a:gdLst/>
              <a:ahLst/>
              <a:cxnLst/>
              <a:rect l="l" t="t" r="r" b="b"/>
              <a:pathLst>
                <a:path w="2919" h="31" extrusionOk="0">
                  <a:moveTo>
                    <a:pt x="0" y="1"/>
                  </a:moveTo>
                  <a:lnTo>
                    <a:pt x="2918" y="31"/>
                  </a:lnTo>
                  <a:lnTo>
                    <a:pt x="2918" y="3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7" name="Google Shape;16597;p23"/>
            <p:cNvSpPr/>
            <p:nvPr/>
          </p:nvSpPr>
          <p:spPr>
            <a:xfrm>
              <a:off x="-2326525" y="14224650"/>
              <a:ext cx="4575" cy="25875"/>
            </a:xfrm>
            <a:custGeom>
              <a:avLst/>
              <a:gdLst/>
              <a:ahLst/>
              <a:cxnLst/>
              <a:rect l="l" t="t" r="r" b="b"/>
              <a:pathLst>
                <a:path w="183" h="1035" extrusionOk="0">
                  <a:moveTo>
                    <a:pt x="1" y="1"/>
                  </a:moveTo>
                  <a:lnTo>
                    <a:pt x="1" y="92"/>
                  </a:lnTo>
                  <a:lnTo>
                    <a:pt x="1" y="305"/>
                  </a:lnTo>
                  <a:lnTo>
                    <a:pt x="1" y="700"/>
                  </a:lnTo>
                  <a:cubicBezTo>
                    <a:pt x="61" y="791"/>
                    <a:pt x="122" y="913"/>
                    <a:pt x="183" y="1034"/>
                  </a:cubicBezTo>
                  <a:lnTo>
                    <a:pt x="183"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8" name="Google Shape;16598;p23"/>
            <p:cNvSpPr/>
            <p:nvPr/>
          </p:nvSpPr>
          <p:spPr>
            <a:xfrm>
              <a:off x="-2287000" y="14296100"/>
              <a:ext cx="85875" cy="9125"/>
            </a:xfrm>
            <a:custGeom>
              <a:avLst/>
              <a:gdLst/>
              <a:ahLst/>
              <a:cxnLst/>
              <a:rect l="l" t="t" r="r" b="b"/>
              <a:pathLst>
                <a:path w="3435" h="365" extrusionOk="0">
                  <a:moveTo>
                    <a:pt x="122" y="0"/>
                  </a:moveTo>
                  <a:lnTo>
                    <a:pt x="0" y="213"/>
                  </a:lnTo>
                  <a:cubicBezTo>
                    <a:pt x="61" y="243"/>
                    <a:pt x="91" y="334"/>
                    <a:pt x="122" y="365"/>
                  </a:cubicBezTo>
                  <a:lnTo>
                    <a:pt x="274" y="122"/>
                  </a:lnTo>
                  <a:lnTo>
                    <a:pt x="3192" y="122"/>
                  </a:lnTo>
                  <a:lnTo>
                    <a:pt x="3435" y="61"/>
                  </a:lnTo>
                  <a:lnTo>
                    <a:pt x="182" y="6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9" name="Google Shape;16599;p23"/>
            <p:cNvSpPr/>
            <p:nvPr/>
          </p:nvSpPr>
          <p:spPr>
            <a:xfrm>
              <a:off x="-2326525" y="14215550"/>
              <a:ext cx="4575" cy="7625"/>
            </a:xfrm>
            <a:custGeom>
              <a:avLst/>
              <a:gdLst/>
              <a:ahLst/>
              <a:cxnLst/>
              <a:rect l="l" t="t" r="r" b="b"/>
              <a:pathLst>
                <a:path w="183" h="305" extrusionOk="0">
                  <a:moveTo>
                    <a:pt x="1" y="0"/>
                  </a:moveTo>
                  <a:lnTo>
                    <a:pt x="1" y="183"/>
                  </a:lnTo>
                  <a:lnTo>
                    <a:pt x="183" y="304"/>
                  </a:lnTo>
                  <a:lnTo>
                    <a:pt x="183" y="304"/>
                  </a:lnTo>
                  <a:lnTo>
                    <a:pt x="152" y="2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0" name="Google Shape;16600;p23"/>
            <p:cNvSpPr/>
            <p:nvPr/>
          </p:nvSpPr>
          <p:spPr>
            <a:xfrm>
              <a:off x="-2190500" y="14297600"/>
              <a:ext cx="72975" cy="1550"/>
            </a:xfrm>
            <a:custGeom>
              <a:avLst/>
              <a:gdLst/>
              <a:ahLst/>
              <a:cxnLst/>
              <a:rect l="l" t="t" r="r" b="b"/>
              <a:pathLst>
                <a:path w="2919" h="62" extrusionOk="0">
                  <a:moveTo>
                    <a:pt x="2918" y="62"/>
                  </a:moveTo>
                  <a:lnTo>
                    <a:pt x="0" y="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1" name="Google Shape;16601;p23"/>
            <p:cNvSpPr/>
            <p:nvPr/>
          </p:nvSpPr>
          <p:spPr>
            <a:xfrm>
              <a:off x="-2190500" y="14293050"/>
              <a:ext cx="72975" cy="775"/>
            </a:xfrm>
            <a:custGeom>
              <a:avLst/>
              <a:gdLst/>
              <a:ahLst/>
              <a:cxnLst/>
              <a:rect l="l" t="t" r="r" b="b"/>
              <a:pathLst>
                <a:path w="2919" h="31" extrusionOk="0">
                  <a:moveTo>
                    <a:pt x="0" y="31"/>
                  </a:moveTo>
                  <a:lnTo>
                    <a:pt x="2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2" name="Google Shape;16602;p23"/>
            <p:cNvSpPr/>
            <p:nvPr/>
          </p:nvSpPr>
          <p:spPr>
            <a:xfrm>
              <a:off x="-2113750" y="14232250"/>
              <a:ext cx="37250" cy="127700"/>
            </a:xfrm>
            <a:custGeom>
              <a:avLst/>
              <a:gdLst/>
              <a:ahLst/>
              <a:cxnLst/>
              <a:rect l="l" t="t" r="r" b="b"/>
              <a:pathLst>
                <a:path w="1490" h="5108" extrusionOk="0">
                  <a:moveTo>
                    <a:pt x="1490" y="5107"/>
                  </a:moveTo>
                  <a:lnTo>
                    <a:pt x="0" y="2554"/>
                  </a:lnTo>
                  <a:lnTo>
                    <a:pt x="0" y="2554"/>
                  </a:lnTo>
                  <a:lnTo>
                    <a:pt x="1490" y="5107"/>
                  </a:lnTo>
                  <a:lnTo>
                    <a:pt x="1490" y="1"/>
                  </a:lnTo>
                  <a:lnTo>
                    <a:pt x="14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3" name="Google Shape;16603;p23"/>
            <p:cNvSpPr/>
            <p:nvPr/>
          </p:nvSpPr>
          <p:spPr>
            <a:xfrm>
              <a:off x="-2329575" y="14220100"/>
              <a:ext cx="130725" cy="80575"/>
            </a:xfrm>
            <a:custGeom>
              <a:avLst/>
              <a:gdLst/>
              <a:ahLst/>
              <a:cxnLst/>
              <a:rect l="l" t="t" r="r" b="b"/>
              <a:pathLst>
                <a:path w="5229" h="3223" extrusionOk="0">
                  <a:moveTo>
                    <a:pt x="457" y="365"/>
                  </a:moveTo>
                  <a:lnTo>
                    <a:pt x="4864" y="2919"/>
                  </a:lnTo>
                  <a:lnTo>
                    <a:pt x="1946" y="2919"/>
                  </a:lnTo>
                  <a:lnTo>
                    <a:pt x="457" y="365"/>
                  </a:lnTo>
                  <a:close/>
                  <a:moveTo>
                    <a:pt x="1" y="1"/>
                  </a:moveTo>
                  <a:lnTo>
                    <a:pt x="123" y="213"/>
                  </a:lnTo>
                  <a:lnTo>
                    <a:pt x="153" y="244"/>
                  </a:lnTo>
                  <a:lnTo>
                    <a:pt x="153" y="305"/>
                  </a:lnTo>
                  <a:lnTo>
                    <a:pt x="366" y="608"/>
                  </a:lnTo>
                  <a:lnTo>
                    <a:pt x="1825" y="3131"/>
                  </a:lnTo>
                  <a:lnTo>
                    <a:pt x="1885" y="3222"/>
                  </a:lnTo>
                  <a:lnTo>
                    <a:pt x="4864" y="3101"/>
                  </a:lnTo>
                  <a:lnTo>
                    <a:pt x="5016" y="3040"/>
                  </a:lnTo>
                  <a:lnTo>
                    <a:pt x="4864" y="2949"/>
                  </a:lnTo>
                  <a:lnTo>
                    <a:pt x="5229" y="2949"/>
                  </a:lnTo>
                  <a:lnTo>
                    <a:pt x="5138" y="2919"/>
                  </a:lnTo>
                  <a:lnTo>
                    <a:pt x="4986" y="2858"/>
                  </a:lnTo>
                  <a:lnTo>
                    <a:pt x="578" y="305"/>
                  </a:lnTo>
                  <a:lnTo>
                    <a:pt x="426" y="213"/>
                  </a:lnTo>
                  <a:lnTo>
                    <a:pt x="305" y="153"/>
                  </a:lnTo>
                  <a:lnTo>
                    <a:pt x="153" y="6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4" name="Google Shape;16604;p23"/>
            <p:cNvSpPr/>
            <p:nvPr/>
          </p:nvSpPr>
          <p:spPr>
            <a:xfrm>
              <a:off x="-2198875" y="14295325"/>
              <a:ext cx="123150" cy="72975"/>
            </a:xfrm>
            <a:custGeom>
              <a:avLst/>
              <a:gdLst/>
              <a:ahLst/>
              <a:cxnLst/>
              <a:rect l="l" t="t" r="r" b="b"/>
              <a:pathLst>
                <a:path w="4926" h="2919" extrusionOk="0">
                  <a:moveTo>
                    <a:pt x="3253" y="153"/>
                  </a:moveTo>
                  <a:lnTo>
                    <a:pt x="4743" y="2676"/>
                  </a:lnTo>
                  <a:lnTo>
                    <a:pt x="4743" y="2676"/>
                  </a:lnTo>
                  <a:lnTo>
                    <a:pt x="4135" y="2341"/>
                  </a:lnTo>
                  <a:lnTo>
                    <a:pt x="335" y="153"/>
                  </a:lnTo>
                  <a:close/>
                  <a:moveTo>
                    <a:pt x="3436" y="1"/>
                  </a:moveTo>
                  <a:lnTo>
                    <a:pt x="3375" y="92"/>
                  </a:lnTo>
                  <a:lnTo>
                    <a:pt x="1" y="92"/>
                  </a:lnTo>
                  <a:lnTo>
                    <a:pt x="62" y="153"/>
                  </a:lnTo>
                  <a:lnTo>
                    <a:pt x="123" y="183"/>
                  </a:lnTo>
                  <a:lnTo>
                    <a:pt x="275" y="244"/>
                  </a:lnTo>
                  <a:lnTo>
                    <a:pt x="4682" y="2797"/>
                  </a:lnTo>
                  <a:lnTo>
                    <a:pt x="4834" y="2888"/>
                  </a:lnTo>
                  <a:lnTo>
                    <a:pt x="4925" y="2919"/>
                  </a:lnTo>
                  <a:lnTo>
                    <a:pt x="4925" y="2888"/>
                  </a:lnTo>
                  <a:lnTo>
                    <a:pt x="4834" y="2767"/>
                  </a:lnTo>
                  <a:lnTo>
                    <a:pt x="4925" y="2767"/>
                  </a:lnTo>
                  <a:lnTo>
                    <a:pt x="4925" y="2524"/>
                  </a:lnTo>
                  <a:lnTo>
                    <a:pt x="34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5" name="Google Shape;16605;p23"/>
            <p:cNvSpPr/>
            <p:nvPr/>
          </p:nvSpPr>
          <p:spPr>
            <a:xfrm>
              <a:off x="-2207975" y="14293800"/>
              <a:ext cx="7625" cy="2325"/>
            </a:xfrm>
            <a:custGeom>
              <a:avLst/>
              <a:gdLst/>
              <a:ahLst/>
              <a:cxnLst/>
              <a:rect l="l" t="t" r="r" b="b"/>
              <a:pathLst>
                <a:path w="305" h="93" extrusionOk="0">
                  <a:moveTo>
                    <a:pt x="0" y="1"/>
                  </a:moveTo>
                  <a:lnTo>
                    <a:pt x="152" y="92"/>
                  </a:lnTo>
                  <a:lnTo>
                    <a:pt x="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6" name="Google Shape;16606;p23"/>
            <p:cNvSpPr/>
            <p:nvPr/>
          </p:nvSpPr>
          <p:spPr>
            <a:xfrm>
              <a:off x="-2207975" y="14223900"/>
              <a:ext cx="130725" cy="72975"/>
            </a:xfrm>
            <a:custGeom>
              <a:avLst/>
              <a:gdLst/>
              <a:ahLst/>
              <a:cxnLst/>
              <a:rect l="l" t="t" r="r" b="b"/>
              <a:pathLst>
                <a:path w="5229" h="2919" extrusionOk="0">
                  <a:moveTo>
                    <a:pt x="5107" y="274"/>
                  </a:moveTo>
                  <a:lnTo>
                    <a:pt x="3617" y="2797"/>
                  </a:lnTo>
                  <a:lnTo>
                    <a:pt x="699" y="2797"/>
                  </a:lnTo>
                  <a:lnTo>
                    <a:pt x="4651" y="517"/>
                  </a:lnTo>
                  <a:lnTo>
                    <a:pt x="5107" y="274"/>
                  </a:lnTo>
                  <a:close/>
                  <a:moveTo>
                    <a:pt x="5168" y="1"/>
                  </a:moveTo>
                  <a:lnTo>
                    <a:pt x="5137" y="31"/>
                  </a:lnTo>
                  <a:lnTo>
                    <a:pt x="4985" y="122"/>
                  </a:lnTo>
                  <a:lnTo>
                    <a:pt x="578" y="2645"/>
                  </a:lnTo>
                  <a:lnTo>
                    <a:pt x="426" y="2736"/>
                  </a:lnTo>
                  <a:lnTo>
                    <a:pt x="365" y="2767"/>
                  </a:lnTo>
                  <a:lnTo>
                    <a:pt x="304" y="2767"/>
                  </a:lnTo>
                  <a:lnTo>
                    <a:pt x="152" y="2858"/>
                  </a:lnTo>
                  <a:lnTo>
                    <a:pt x="0" y="2919"/>
                  </a:lnTo>
                  <a:lnTo>
                    <a:pt x="3709" y="2919"/>
                  </a:lnTo>
                  <a:lnTo>
                    <a:pt x="3739" y="2858"/>
                  </a:lnTo>
                  <a:lnTo>
                    <a:pt x="5228" y="304"/>
                  </a:lnTo>
                  <a:lnTo>
                    <a:pt x="5228" y="61"/>
                  </a:lnTo>
                  <a:lnTo>
                    <a:pt x="5168" y="122"/>
                  </a:lnTo>
                  <a:lnTo>
                    <a:pt x="5198" y="31"/>
                  </a:lnTo>
                  <a:lnTo>
                    <a:pt x="51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7" name="Google Shape;16607;p23"/>
            <p:cNvSpPr/>
            <p:nvPr/>
          </p:nvSpPr>
          <p:spPr>
            <a:xfrm>
              <a:off x="-1992925" y="14299900"/>
              <a:ext cx="40300" cy="132225"/>
            </a:xfrm>
            <a:custGeom>
              <a:avLst/>
              <a:gdLst/>
              <a:ahLst/>
              <a:cxnLst/>
              <a:rect l="l" t="t" r="r" b="b"/>
              <a:pathLst>
                <a:path w="1612" h="5289" extrusionOk="0">
                  <a:moveTo>
                    <a:pt x="1611" y="0"/>
                  </a:moveTo>
                  <a:lnTo>
                    <a:pt x="1459" y="61"/>
                  </a:lnTo>
                  <a:lnTo>
                    <a:pt x="0" y="2645"/>
                  </a:lnTo>
                  <a:lnTo>
                    <a:pt x="91" y="2645"/>
                  </a:lnTo>
                  <a:lnTo>
                    <a:pt x="1611" y="5289"/>
                  </a:lnTo>
                  <a:lnTo>
                    <a:pt x="1611" y="5289"/>
                  </a:lnTo>
                  <a:lnTo>
                    <a:pt x="183" y="2736"/>
                  </a:lnTo>
                  <a:lnTo>
                    <a:pt x="1611" y="182"/>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8" name="Google Shape;16608;p23"/>
            <p:cNvSpPr/>
            <p:nvPr/>
          </p:nvSpPr>
          <p:spPr>
            <a:xfrm>
              <a:off x="-1947350" y="14299900"/>
              <a:ext cx="39550" cy="132225"/>
            </a:xfrm>
            <a:custGeom>
              <a:avLst/>
              <a:gdLst/>
              <a:ahLst/>
              <a:cxnLst/>
              <a:rect l="l" t="t" r="r" b="b"/>
              <a:pathLst>
                <a:path w="1582" h="5289" extrusionOk="0">
                  <a:moveTo>
                    <a:pt x="1" y="0"/>
                  </a:moveTo>
                  <a:lnTo>
                    <a:pt x="1" y="182"/>
                  </a:lnTo>
                  <a:lnTo>
                    <a:pt x="1430" y="2736"/>
                  </a:lnTo>
                  <a:lnTo>
                    <a:pt x="1" y="5289"/>
                  </a:lnTo>
                  <a:lnTo>
                    <a:pt x="1" y="5289"/>
                  </a:lnTo>
                  <a:lnTo>
                    <a:pt x="1521" y="2645"/>
                  </a:lnTo>
                  <a:lnTo>
                    <a:pt x="1582" y="2645"/>
                  </a:lnTo>
                  <a:lnTo>
                    <a:pt x="153" y="6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9" name="Google Shape;16609;p23"/>
            <p:cNvSpPr/>
            <p:nvPr/>
          </p:nvSpPr>
          <p:spPr>
            <a:xfrm>
              <a:off x="-1947350" y="14448075"/>
              <a:ext cx="16000" cy="28125"/>
            </a:xfrm>
            <a:custGeom>
              <a:avLst/>
              <a:gdLst/>
              <a:ahLst/>
              <a:cxnLst/>
              <a:rect l="l" t="t" r="r" b="b"/>
              <a:pathLst>
                <a:path w="640" h="1125" extrusionOk="0">
                  <a:moveTo>
                    <a:pt x="1" y="0"/>
                  </a:moveTo>
                  <a:lnTo>
                    <a:pt x="639" y="1125"/>
                  </a:lnTo>
                  <a:lnTo>
                    <a:pt x="639" y="112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0" name="Google Shape;16610;p23"/>
            <p:cNvSpPr/>
            <p:nvPr/>
          </p:nvSpPr>
          <p:spPr>
            <a:xfrm>
              <a:off x="-1968625" y="14448075"/>
              <a:ext cx="16000" cy="27375"/>
            </a:xfrm>
            <a:custGeom>
              <a:avLst/>
              <a:gdLst/>
              <a:ahLst/>
              <a:cxnLst/>
              <a:rect l="l" t="t" r="r" b="b"/>
              <a:pathLst>
                <a:path w="640" h="1095" extrusionOk="0">
                  <a:moveTo>
                    <a:pt x="1" y="1094"/>
                  </a:moveTo>
                  <a:lnTo>
                    <a:pt x="1" y="1094"/>
                  </a:lnTo>
                  <a:lnTo>
                    <a:pt x="639" y="0"/>
                  </a:lnTo>
                  <a:lnTo>
                    <a:pt x="6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1" name="Google Shape;16611;p23"/>
            <p:cNvSpPr/>
            <p:nvPr/>
          </p:nvSpPr>
          <p:spPr>
            <a:xfrm>
              <a:off x="-2071950" y="14372075"/>
              <a:ext cx="39525" cy="67650"/>
            </a:xfrm>
            <a:custGeom>
              <a:avLst/>
              <a:gdLst/>
              <a:ahLst/>
              <a:cxnLst/>
              <a:rect l="l" t="t" r="r" b="b"/>
              <a:pathLst>
                <a:path w="1581" h="2706" extrusionOk="0">
                  <a:moveTo>
                    <a:pt x="0" y="1"/>
                  </a:moveTo>
                  <a:lnTo>
                    <a:pt x="0" y="183"/>
                  </a:lnTo>
                  <a:lnTo>
                    <a:pt x="1429" y="2706"/>
                  </a:lnTo>
                  <a:lnTo>
                    <a:pt x="1520" y="2615"/>
                  </a:lnTo>
                  <a:lnTo>
                    <a:pt x="1581" y="2615"/>
                  </a:lnTo>
                  <a:lnTo>
                    <a:pt x="152" y="6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2" name="Google Shape;16612;p23"/>
            <p:cNvSpPr/>
            <p:nvPr/>
          </p:nvSpPr>
          <p:spPr>
            <a:xfrm>
              <a:off x="-2078800" y="14365250"/>
              <a:ext cx="2300" cy="3050"/>
            </a:xfrm>
            <a:custGeom>
              <a:avLst/>
              <a:gdLst/>
              <a:ahLst/>
              <a:cxnLst/>
              <a:rect l="l" t="t" r="r" b="b"/>
              <a:pathLst>
                <a:path w="92" h="122" extrusionOk="0">
                  <a:moveTo>
                    <a:pt x="1" y="0"/>
                  </a:moveTo>
                  <a:lnTo>
                    <a:pt x="92" y="122"/>
                  </a:lnTo>
                  <a:lnTo>
                    <a:pt x="92" y="31"/>
                  </a:ln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3" name="Google Shape;16613;p23"/>
            <p:cNvSpPr/>
            <p:nvPr/>
          </p:nvSpPr>
          <p:spPr>
            <a:xfrm>
              <a:off x="-2070450" y="14365250"/>
              <a:ext cx="117825" cy="70675"/>
            </a:xfrm>
            <a:custGeom>
              <a:avLst/>
              <a:gdLst/>
              <a:ahLst/>
              <a:cxnLst/>
              <a:rect l="l" t="t" r="r" b="b"/>
              <a:pathLst>
                <a:path w="4713" h="2827" extrusionOk="0">
                  <a:moveTo>
                    <a:pt x="153" y="0"/>
                  </a:moveTo>
                  <a:lnTo>
                    <a:pt x="1" y="122"/>
                  </a:lnTo>
                  <a:lnTo>
                    <a:pt x="153" y="182"/>
                  </a:lnTo>
                  <a:lnTo>
                    <a:pt x="3101" y="182"/>
                  </a:lnTo>
                  <a:lnTo>
                    <a:pt x="4560" y="2736"/>
                  </a:lnTo>
                  <a:lnTo>
                    <a:pt x="4712" y="2827"/>
                  </a:lnTo>
                  <a:lnTo>
                    <a:pt x="4712" y="2675"/>
                  </a:lnTo>
                  <a:lnTo>
                    <a:pt x="3192" y="31"/>
                  </a:lnTo>
                  <a:lnTo>
                    <a:pt x="3101" y="31"/>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4" name="Google Shape;16614;p23"/>
            <p:cNvSpPr/>
            <p:nvPr/>
          </p:nvSpPr>
          <p:spPr>
            <a:xfrm>
              <a:off x="-1869075" y="14440475"/>
              <a:ext cx="21300" cy="29650"/>
            </a:xfrm>
            <a:custGeom>
              <a:avLst/>
              <a:gdLst/>
              <a:ahLst/>
              <a:cxnLst/>
              <a:rect l="l" t="t" r="r" b="b"/>
              <a:pathLst>
                <a:path w="852" h="1186" extrusionOk="0">
                  <a:moveTo>
                    <a:pt x="153" y="0"/>
                  </a:moveTo>
                  <a:lnTo>
                    <a:pt x="122" y="61"/>
                  </a:lnTo>
                  <a:lnTo>
                    <a:pt x="1" y="61"/>
                  </a:lnTo>
                  <a:lnTo>
                    <a:pt x="669" y="1186"/>
                  </a:lnTo>
                  <a:cubicBezTo>
                    <a:pt x="730" y="1186"/>
                    <a:pt x="761" y="1125"/>
                    <a:pt x="852" y="1125"/>
                  </a:cubicBez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5" name="Google Shape;16615;p23"/>
            <p:cNvSpPr/>
            <p:nvPr/>
          </p:nvSpPr>
          <p:spPr>
            <a:xfrm>
              <a:off x="-1947350" y="14444275"/>
              <a:ext cx="21325" cy="33450"/>
            </a:xfrm>
            <a:custGeom>
              <a:avLst/>
              <a:gdLst/>
              <a:ahLst/>
              <a:cxnLst/>
              <a:rect l="l" t="t" r="r" b="b"/>
              <a:pathLst>
                <a:path w="853" h="1338" extrusionOk="0">
                  <a:moveTo>
                    <a:pt x="1" y="0"/>
                  </a:moveTo>
                  <a:lnTo>
                    <a:pt x="1" y="183"/>
                  </a:lnTo>
                  <a:lnTo>
                    <a:pt x="670" y="1338"/>
                  </a:lnTo>
                  <a:lnTo>
                    <a:pt x="852" y="1338"/>
                  </a:lnTo>
                  <a:lnTo>
                    <a:pt x="153" y="6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6" name="Google Shape;16616;p23"/>
            <p:cNvSpPr/>
            <p:nvPr/>
          </p:nvSpPr>
          <p:spPr>
            <a:xfrm>
              <a:off x="-1973175" y="14444275"/>
              <a:ext cx="20550" cy="31175"/>
            </a:xfrm>
            <a:custGeom>
              <a:avLst/>
              <a:gdLst/>
              <a:ahLst/>
              <a:cxnLst/>
              <a:rect l="l" t="t" r="r" b="b"/>
              <a:pathLst>
                <a:path w="822" h="1247" extrusionOk="0">
                  <a:moveTo>
                    <a:pt x="821" y="0"/>
                  </a:moveTo>
                  <a:lnTo>
                    <a:pt x="669" y="61"/>
                  </a:lnTo>
                  <a:lnTo>
                    <a:pt x="1" y="1246"/>
                  </a:lnTo>
                  <a:lnTo>
                    <a:pt x="183" y="1246"/>
                  </a:lnTo>
                  <a:lnTo>
                    <a:pt x="821" y="152"/>
                  </a:lnTo>
                  <a:lnTo>
                    <a:pt x="82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7" name="Google Shape;16617;p23"/>
            <p:cNvSpPr/>
            <p:nvPr/>
          </p:nvSpPr>
          <p:spPr>
            <a:xfrm>
              <a:off x="-2048400" y="14437425"/>
              <a:ext cx="94250" cy="25875"/>
            </a:xfrm>
            <a:custGeom>
              <a:avLst/>
              <a:gdLst/>
              <a:ahLst/>
              <a:cxnLst/>
              <a:rect l="l" t="t" r="r" b="b"/>
              <a:pathLst>
                <a:path w="3770" h="1035" extrusionOk="0">
                  <a:moveTo>
                    <a:pt x="578" y="1"/>
                  </a:moveTo>
                  <a:lnTo>
                    <a:pt x="547" y="92"/>
                  </a:lnTo>
                  <a:lnTo>
                    <a:pt x="0" y="1004"/>
                  </a:lnTo>
                  <a:cubicBezTo>
                    <a:pt x="92" y="1004"/>
                    <a:pt x="122" y="1034"/>
                    <a:pt x="183" y="1034"/>
                  </a:cubicBezTo>
                  <a:lnTo>
                    <a:pt x="699" y="183"/>
                  </a:lnTo>
                  <a:lnTo>
                    <a:pt x="3617" y="183"/>
                  </a:lnTo>
                  <a:lnTo>
                    <a:pt x="3769" y="92"/>
                  </a:lnTo>
                  <a:lnTo>
                    <a:pt x="36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8" name="Google Shape;16618;p23"/>
            <p:cNvSpPr/>
            <p:nvPr/>
          </p:nvSpPr>
          <p:spPr>
            <a:xfrm>
              <a:off x="-1947350" y="14365250"/>
              <a:ext cx="117825" cy="70675"/>
            </a:xfrm>
            <a:custGeom>
              <a:avLst/>
              <a:gdLst/>
              <a:ahLst/>
              <a:cxnLst/>
              <a:rect l="l" t="t" r="r" b="b"/>
              <a:pathLst>
                <a:path w="4713" h="2827" extrusionOk="0">
                  <a:moveTo>
                    <a:pt x="4560" y="0"/>
                  </a:moveTo>
                  <a:lnTo>
                    <a:pt x="1582" y="31"/>
                  </a:lnTo>
                  <a:lnTo>
                    <a:pt x="1521" y="31"/>
                  </a:lnTo>
                  <a:lnTo>
                    <a:pt x="1" y="2675"/>
                  </a:lnTo>
                  <a:lnTo>
                    <a:pt x="1" y="2827"/>
                  </a:lnTo>
                  <a:lnTo>
                    <a:pt x="153" y="2736"/>
                  </a:lnTo>
                  <a:lnTo>
                    <a:pt x="1612" y="182"/>
                  </a:lnTo>
                  <a:lnTo>
                    <a:pt x="4560" y="182"/>
                  </a:lnTo>
                  <a:lnTo>
                    <a:pt x="4712" y="122"/>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9" name="Google Shape;16619;p23"/>
            <p:cNvSpPr/>
            <p:nvPr/>
          </p:nvSpPr>
          <p:spPr>
            <a:xfrm>
              <a:off x="-1945825" y="14372075"/>
              <a:ext cx="117825" cy="69950"/>
            </a:xfrm>
            <a:custGeom>
              <a:avLst/>
              <a:gdLst/>
              <a:ahLst/>
              <a:cxnLst/>
              <a:rect l="l" t="t" r="r" b="b"/>
              <a:pathLst>
                <a:path w="4713" h="2798" extrusionOk="0">
                  <a:moveTo>
                    <a:pt x="4712" y="1"/>
                  </a:moveTo>
                  <a:lnTo>
                    <a:pt x="4560" y="61"/>
                  </a:lnTo>
                  <a:lnTo>
                    <a:pt x="3071" y="2615"/>
                  </a:lnTo>
                  <a:lnTo>
                    <a:pt x="153" y="2615"/>
                  </a:lnTo>
                  <a:lnTo>
                    <a:pt x="1" y="2706"/>
                  </a:lnTo>
                  <a:lnTo>
                    <a:pt x="153" y="2797"/>
                  </a:lnTo>
                  <a:lnTo>
                    <a:pt x="3192" y="2797"/>
                  </a:lnTo>
                  <a:lnTo>
                    <a:pt x="3223" y="2706"/>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0" name="Google Shape;16620;p23"/>
            <p:cNvSpPr/>
            <p:nvPr/>
          </p:nvSpPr>
          <p:spPr>
            <a:xfrm>
              <a:off x="-2071950" y="14297600"/>
              <a:ext cx="119325" cy="70700"/>
            </a:xfrm>
            <a:custGeom>
              <a:avLst/>
              <a:gdLst/>
              <a:ahLst/>
              <a:cxnLst/>
              <a:rect l="l" t="t" r="r" b="b"/>
              <a:pathLst>
                <a:path w="4773" h="2828" extrusionOk="0">
                  <a:moveTo>
                    <a:pt x="4559" y="1"/>
                  </a:moveTo>
                  <a:lnTo>
                    <a:pt x="152" y="2554"/>
                  </a:lnTo>
                  <a:lnTo>
                    <a:pt x="0" y="2797"/>
                  </a:lnTo>
                  <a:lnTo>
                    <a:pt x="61" y="2828"/>
                  </a:lnTo>
                  <a:lnTo>
                    <a:pt x="213" y="2706"/>
                  </a:lnTo>
                  <a:lnTo>
                    <a:pt x="4620" y="153"/>
                  </a:lnTo>
                  <a:lnTo>
                    <a:pt x="4772" y="92"/>
                  </a:lnTo>
                  <a:lnTo>
                    <a:pt x="47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1" name="Google Shape;16621;p23"/>
            <p:cNvSpPr/>
            <p:nvPr/>
          </p:nvSpPr>
          <p:spPr>
            <a:xfrm>
              <a:off x="-2076525" y="14371325"/>
              <a:ext cx="4600" cy="85125"/>
            </a:xfrm>
            <a:custGeom>
              <a:avLst/>
              <a:gdLst/>
              <a:ahLst/>
              <a:cxnLst/>
              <a:rect l="l" t="t" r="r" b="b"/>
              <a:pathLst>
                <a:path w="184" h="3405" extrusionOk="0">
                  <a:moveTo>
                    <a:pt x="122" y="0"/>
                  </a:moveTo>
                  <a:lnTo>
                    <a:pt x="1" y="213"/>
                  </a:lnTo>
                  <a:lnTo>
                    <a:pt x="1" y="3344"/>
                  </a:lnTo>
                  <a:cubicBezTo>
                    <a:pt x="61" y="3374"/>
                    <a:pt x="122" y="3374"/>
                    <a:pt x="183" y="3405"/>
                  </a:cubicBezTo>
                  <a:lnTo>
                    <a:pt x="183" y="243"/>
                  </a:lnTo>
                  <a:lnTo>
                    <a:pt x="183"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2" name="Google Shape;16622;p23"/>
            <p:cNvSpPr/>
            <p:nvPr/>
          </p:nvSpPr>
          <p:spPr>
            <a:xfrm>
              <a:off x="-1952650" y="14297600"/>
              <a:ext cx="5325" cy="139850"/>
            </a:xfrm>
            <a:custGeom>
              <a:avLst/>
              <a:gdLst/>
              <a:ahLst/>
              <a:cxnLst/>
              <a:rect l="l" t="t" r="r" b="b"/>
              <a:pathLst>
                <a:path w="213" h="5594" extrusionOk="0">
                  <a:moveTo>
                    <a:pt x="0" y="1"/>
                  </a:moveTo>
                  <a:lnTo>
                    <a:pt x="0" y="92"/>
                  </a:lnTo>
                  <a:lnTo>
                    <a:pt x="0" y="274"/>
                  </a:lnTo>
                  <a:lnTo>
                    <a:pt x="0" y="5381"/>
                  </a:lnTo>
                  <a:lnTo>
                    <a:pt x="0" y="5533"/>
                  </a:lnTo>
                  <a:lnTo>
                    <a:pt x="91" y="5594"/>
                  </a:lnTo>
                  <a:lnTo>
                    <a:pt x="213" y="5533"/>
                  </a:lnTo>
                  <a:lnTo>
                    <a:pt x="213" y="5381"/>
                  </a:lnTo>
                  <a:lnTo>
                    <a:pt x="213" y="274"/>
                  </a:lnTo>
                  <a:lnTo>
                    <a:pt x="213" y="92"/>
                  </a:lnTo>
                  <a:lnTo>
                    <a:pt x="122" y="62"/>
                  </a:lnTo>
                  <a:lnTo>
                    <a:pt x="91" y="122"/>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3" name="Google Shape;16623;p23"/>
            <p:cNvSpPr/>
            <p:nvPr/>
          </p:nvSpPr>
          <p:spPr>
            <a:xfrm>
              <a:off x="-1951150" y="14443500"/>
              <a:ext cx="4600" cy="34225"/>
            </a:xfrm>
            <a:custGeom>
              <a:avLst/>
              <a:gdLst/>
              <a:ahLst/>
              <a:cxnLst/>
              <a:rect l="l" t="t" r="r" b="b"/>
              <a:pathLst>
                <a:path w="184" h="1369" extrusionOk="0">
                  <a:moveTo>
                    <a:pt x="62" y="1"/>
                  </a:moveTo>
                  <a:lnTo>
                    <a:pt x="1" y="31"/>
                  </a:lnTo>
                  <a:lnTo>
                    <a:pt x="1" y="214"/>
                  </a:lnTo>
                  <a:lnTo>
                    <a:pt x="1" y="1369"/>
                  </a:lnTo>
                  <a:lnTo>
                    <a:pt x="183" y="1369"/>
                  </a:lnTo>
                  <a:lnTo>
                    <a:pt x="183" y="214"/>
                  </a:lnTo>
                  <a:lnTo>
                    <a:pt x="183" y="31"/>
                  </a:lnTo>
                  <a:lnTo>
                    <a:pt x="153" y="31"/>
                  </a:lnTo>
                  <a:lnTo>
                    <a:pt x="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4" name="Google Shape;16624;p23"/>
            <p:cNvSpPr/>
            <p:nvPr/>
          </p:nvSpPr>
          <p:spPr>
            <a:xfrm>
              <a:off x="-1950375" y="14440475"/>
              <a:ext cx="64625" cy="34975"/>
            </a:xfrm>
            <a:custGeom>
              <a:avLst/>
              <a:gdLst/>
              <a:ahLst/>
              <a:cxnLst/>
              <a:rect l="l" t="t" r="r" b="b"/>
              <a:pathLst>
                <a:path w="2585" h="1399" extrusionOk="0">
                  <a:moveTo>
                    <a:pt x="183" y="0"/>
                  </a:moveTo>
                  <a:lnTo>
                    <a:pt x="0" y="91"/>
                  </a:lnTo>
                  <a:lnTo>
                    <a:pt x="61" y="152"/>
                  </a:lnTo>
                  <a:lnTo>
                    <a:pt x="213" y="213"/>
                  </a:lnTo>
                  <a:lnTo>
                    <a:pt x="2250" y="1398"/>
                  </a:lnTo>
                  <a:cubicBezTo>
                    <a:pt x="2402" y="1368"/>
                    <a:pt x="2493" y="1368"/>
                    <a:pt x="2584" y="1368"/>
                  </a:cubicBezTo>
                  <a:lnTo>
                    <a:pt x="335" y="61"/>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5" name="Google Shape;16625;p23"/>
            <p:cNvSpPr/>
            <p:nvPr/>
          </p:nvSpPr>
          <p:spPr>
            <a:xfrm>
              <a:off x="-2074250" y="14367525"/>
              <a:ext cx="123900" cy="72200"/>
            </a:xfrm>
            <a:custGeom>
              <a:avLst/>
              <a:gdLst/>
              <a:ahLst/>
              <a:cxnLst/>
              <a:rect l="l" t="t" r="r" b="b"/>
              <a:pathLst>
                <a:path w="4956" h="2888" extrusionOk="0">
                  <a:moveTo>
                    <a:pt x="92" y="0"/>
                  </a:moveTo>
                  <a:lnTo>
                    <a:pt x="1" y="152"/>
                  </a:lnTo>
                  <a:lnTo>
                    <a:pt x="92" y="183"/>
                  </a:lnTo>
                  <a:lnTo>
                    <a:pt x="244" y="243"/>
                  </a:lnTo>
                  <a:lnTo>
                    <a:pt x="4651" y="2797"/>
                  </a:lnTo>
                  <a:lnTo>
                    <a:pt x="4803" y="2888"/>
                  </a:lnTo>
                  <a:lnTo>
                    <a:pt x="4955" y="2797"/>
                  </a:lnTo>
                  <a:lnTo>
                    <a:pt x="4864" y="2736"/>
                  </a:lnTo>
                  <a:lnTo>
                    <a:pt x="4712" y="2645"/>
                  </a:lnTo>
                  <a:lnTo>
                    <a:pt x="305" y="91"/>
                  </a:lnTo>
                  <a:lnTo>
                    <a:pt x="153" y="31"/>
                  </a:ln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6" name="Google Shape;16626;p23"/>
            <p:cNvSpPr/>
            <p:nvPr/>
          </p:nvSpPr>
          <p:spPr>
            <a:xfrm>
              <a:off x="-2008125" y="14369050"/>
              <a:ext cx="180125" cy="102600"/>
            </a:xfrm>
            <a:custGeom>
              <a:avLst/>
              <a:gdLst/>
              <a:ahLst/>
              <a:cxnLst/>
              <a:rect l="l" t="t" r="r" b="b"/>
              <a:pathLst>
                <a:path w="7205" h="4104" extrusionOk="0">
                  <a:moveTo>
                    <a:pt x="7143" y="0"/>
                  </a:moveTo>
                  <a:lnTo>
                    <a:pt x="6991" y="91"/>
                  </a:lnTo>
                  <a:lnTo>
                    <a:pt x="2584" y="2614"/>
                  </a:lnTo>
                  <a:lnTo>
                    <a:pt x="2432" y="2705"/>
                  </a:lnTo>
                  <a:lnTo>
                    <a:pt x="2341" y="2736"/>
                  </a:lnTo>
                  <a:lnTo>
                    <a:pt x="2158" y="2857"/>
                  </a:lnTo>
                  <a:lnTo>
                    <a:pt x="2006" y="2918"/>
                  </a:lnTo>
                  <a:lnTo>
                    <a:pt x="0" y="4073"/>
                  </a:lnTo>
                  <a:cubicBezTo>
                    <a:pt x="61" y="4073"/>
                    <a:pt x="183" y="4103"/>
                    <a:pt x="243" y="4103"/>
                  </a:cubicBezTo>
                  <a:lnTo>
                    <a:pt x="2067" y="3040"/>
                  </a:lnTo>
                  <a:lnTo>
                    <a:pt x="2219" y="3009"/>
                  </a:lnTo>
                  <a:lnTo>
                    <a:pt x="2310" y="2979"/>
                  </a:lnTo>
                  <a:lnTo>
                    <a:pt x="2493" y="2857"/>
                  </a:lnTo>
                  <a:lnTo>
                    <a:pt x="2645" y="2766"/>
                  </a:lnTo>
                  <a:lnTo>
                    <a:pt x="7052" y="243"/>
                  </a:lnTo>
                  <a:lnTo>
                    <a:pt x="7204" y="152"/>
                  </a:lnTo>
                  <a:lnTo>
                    <a:pt x="7204" y="30"/>
                  </a:lnTo>
                  <a:lnTo>
                    <a:pt x="71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7" name="Google Shape;16627;p23"/>
            <p:cNvSpPr/>
            <p:nvPr/>
          </p:nvSpPr>
          <p:spPr>
            <a:xfrm>
              <a:off x="-1947350" y="14011900"/>
              <a:ext cx="39550" cy="132225"/>
            </a:xfrm>
            <a:custGeom>
              <a:avLst/>
              <a:gdLst/>
              <a:ahLst/>
              <a:cxnLst/>
              <a:rect l="l" t="t" r="r" b="b"/>
              <a:pathLst>
                <a:path w="1582" h="5289" extrusionOk="0">
                  <a:moveTo>
                    <a:pt x="1" y="0"/>
                  </a:moveTo>
                  <a:lnTo>
                    <a:pt x="1" y="183"/>
                  </a:lnTo>
                  <a:lnTo>
                    <a:pt x="1430" y="2736"/>
                  </a:lnTo>
                  <a:lnTo>
                    <a:pt x="1" y="5289"/>
                  </a:lnTo>
                  <a:lnTo>
                    <a:pt x="1521" y="2675"/>
                  </a:lnTo>
                  <a:lnTo>
                    <a:pt x="1582" y="2675"/>
                  </a:lnTo>
                  <a:lnTo>
                    <a:pt x="153" y="9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8" name="Google Shape;16628;p23"/>
            <p:cNvSpPr/>
            <p:nvPr/>
          </p:nvSpPr>
          <p:spPr>
            <a:xfrm>
              <a:off x="-1992925" y="14011900"/>
              <a:ext cx="40300" cy="132225"/>
            </a:xfrm>
            <a:custGeom>
              <a:avLst/>
              <a:gdLst/>
              <a:ahLst/>
              <a:cxnLst/>
              <a:rect l="l" t="t" r="r" b="b"/>
              <a:pathLst>
                <a:path w="1612" h="5289" extrusionOk="0">
                  <a:moveTo>
                    <a:pt x="1611" y="0"/>
                  </a:moveTo>
                  <a:lnTo>
                    <a:pt x="1459" y="91"/>
                  </a:lnTo>
                  <a:lnTo>
                    <a:pt x="0" y="2675"/>
                  </a:lnTo>
                  <a:lnTo>
                    <a:pt x="91" y="2675"/>
                  </a:lnTo>
                  <a:lnTo>
                    <a:pt x="1611" y="5289"/>
                  </a:lnTo>
                  <a:lnTo>
                    <a:pt x="183" y="2736"/>
                  </a:lnTo>
                  <a:lnTo>
                    <a:pt x="1611" y="183"/>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9" name="Google Shape;16629;p23"/>
            <p:cNvSpPr/>
            <p:nvPr/>
          </p:nvSpPr>
          <p:spPr>
            <a:xfrm>
              <a:off x="-1951150" y="14003525"/>
              <a:ext cx="2325" cy="3075"/>
            </a:xfrm>
            <a:custGeom>
              <a:avLst/>
              <a:gdLst/>
              <a:ahLst/>
              <a:cxnLst/>
              <a:rect l="l" t="t" r="r" b="b"/>
              <a:pathLst>
                <a:path w="93" h="123" extrusionOk="0">
                  <a:moveTo>
                    <a:pt x="31" y="1"/>
                  </a:moveTo>
                  <a:lnTo>
                    <a:pt x="1" y="122"/>
                  </a:lnTo>
                  <a:lnTo>
                    <a:pt x="31" y="62"/>
                  </a:lnTo>
                  <a:lnTo>
                    <a:pt x="92" y="122"/>
                  </a:lnTo>
                  <a:lnTo>
                    <a:pt x="62" y="62"/>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0" name="Google Shape;16630;p23"/>
            <p:cNvSpPr/>
            <p:nvPr/>
          </p:nvSpPr>
          <p:spPr>
            <a:xfrm>
              <a:off x="-1947350" y="14160075"/>
              <a:ext cx="39550" cy="132250"/>
            </a:xfrm>
            <a:custGeom>
              <a:avLst/>
              <a:gdLst/>
              <a:ahLst/>
              <a:cxnLst/>
              <a:rect l="l" t="t" r="r" b="b"/>
              <a:pathLst>
                <a:path w="1582" h="5290" extrusionOk="0">
                  <a:moveTo>
                    <a:pt x="1" y="0"/>
                  </a:moveTo>
                  <a:lnTo>
                    <a:pt x="1430" y="2554"/>
                  </a:lnTo>
                  <a:lnTo>
                    <a:pt x="1" y="5107"/>
                  </a:lnTo>
                  <a:lnTo>
                    <a:pt x="1" y="5289"/>
                  </a:lnTo>
                  <a:lnTo>
                    <a:pt x="153" y="5198"/>
                  </a:lnTo>
                  <a:lnTo>
                    <a:pt x="1582" y="2614"/>
                  </a:lnTo>
                  <a:lnTo>
                    <a:pt x="1521" y="261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1" name="Google Shape;16631;p23"/>
            <p:cNvSpPr/>
            <p:nvPr/>
          </p:nvSpPr>
          <p:spPr>
            <a:xfrm>
              <a:off x="-1992925" y="14160075"/>
              <a:ext cx="40300" cy="132250"/>
            </a:xfrm>
            <a:custGeom>
              <a:avLst/>
              <a:gdLst/>
              <a:ahLst/>
              <a:cxnLst/>
              <a:rect l="l" t="t" r="r" b="b"/>
              <a:pathLst>
                <a:path w="1612" h="5290" extrusionOk="0">
                  <a:moveTo>
                    <a:pt x="1611" y="0"/>
                  </a:moveTo>
                  <a:lnTo>
                    <a:pt x="91" y="2614"/>
                  </a:lnTo>
                  <a:lnTo>
                    <a:pt x="0" y="2614"/>
                  </a:lnTo>
                  <a:lnTo>
                    <a:pt x="1459" y="5198"/>
                  </a:lnTo>
                  <a:lnTo>
                    <a:pt x="1611" y="5289"/>
                  </a:lnTo>
                  <a:lnTo>
                    <a:pt x="1611" y="5107"/>
                  </a:lnTo>
                  <a:lnTo>
                    <a:pt x="183" y="2554"/>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2" name="Google Shape;16632;p23"/>
            <p:cNvSpPr/>
            <p:nvPr/>
          </p:nvSpPr>
          <p:spPr>
            <a:xfrm>
              <a:off x="-1951150" y="14297600"/>
              <a:ext cx="1550" cy="3075"/>
            </a:xfrm>
            <a:custGeom>
              <a:avLst/>
              <a:gdLst/>
              <a:ahLst/>
              <a:cxnLst/>
              <a:rect l="l" t="t" r="r" b="b"/>
              <a:pathLst>
                <a:path w="62" h="123" extrusionOk="0">
                  <a:moveTo>
                    <a:pt x="1" y="1"/>
                  </a:moveTo>
                  <a:lnTo>
                    <a:pt x="31" y="122"/>
                  </a:lnTo>
                  <a:lnTo>
                    <a:pt x="62" y="62"/>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3" name="Google Shape;16633;p23"/>
            <p:cNvSpPr/>
            <p:nvPr/>
          </p:nvSpPr>
          <p:spPr>
            <a:xfrm>
              <a:off x="-2070450" y="14077250"/>
              <a:ext cx="117825" cy="70675"/>
            </a:xfrm>
            <a:custGeom>
              <a:avLst/>
              <a:gdLst/>
              <a:ahLst/>
              <a:cxnLst/>
              <a:rect l="l" t="t" r="r" b="b"/>
              <a:pathLst>
                <a:path w="4713" h="2827" extrusionOk="0">
                  <a:moveTo>
                    <a:pt x="153" y="0"/>
                  </a:moveTo>
                  <a:lnTo>
                    <a:pt x="1" y="122"/>
                  </a:lnTo>
                  <a:lnTo>
                    <a:pt x="153" y="213"/>
                  </a:lnTo>
                  <a:lnTo>
                    <a:pt x="3101" y="213"/>
                  </a:lnTo>
                  <a:lnTo>
                    <a:pt x="4560" y="2736"/>
                  </a:lnTo>
                  <a:lnTo>
                    <a:pt x="4712" y="2827"/>
                  </a:lnTo>
                  <a:lnTo>
                    <a:pt x="4712" y="2675"/>
                  </a:lnTo>
                  <a:lnTo>
                    <a:pt x="3192" y="61"/>
                  </a:lnTo>
                  <a:lnTo>
                    <a:pt x="3101" y="61"/>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4" name="Google Shape;16634;p23"/>
            <p:cNvSpPr/>
            <p:nvPr/>
          </p:nvSpPr>
          <p:spPr>
            <a:xfrm>
              <a:off x="-2071950" y="14084075"/>
              <a:ext cx="39525" cy="68425"/>
            </a:xfrm>
            <a:custGeom>
              <a:avLst/>
              <a:gdLst/>
              <a:ahLst/>
              <a:cxnLst/>
              <a:rect l="l" t="t" r="r" b="b"/>
              <a:pathLst>
                <a:path w="1581" h="2737" extrusionOk="0">
                  <a:moveTo>
                    <a:pt x="0" y="1"/>
                  </a:moveTo>
                  <a:lnTo>
                    <a:pt x="0" y="183"/>
                  </a:lnTo>
                  <a:lnTo>
                    <a:pt x="1429" y="2736"/>
                  </a:lnTo>
                  <a:lnTo>
                    <a:pt x="1520" y="2615"/>
                  </a:lnTo>
                  <a:lnTo>
                    <a:pt x="1581" y="261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5" name="Google Shape;16635;p23"/>
            <p:cNvSpPr/>
            <p:nvPr/>
          </p:nvSpPr>
          <p:spPr>
            <a:xfrm>
              <a:off x="-2078800" y="14077250"/>
              <a:ext cx="3825" cy="3050"/>
            </a:xfrm>
            <a:custGeom>
              <a:avLst/>
              <a:gdLst/>
              <a:ahLst/>
              <a:cxnLst/>
              <a:rect l="l" t="t" r="r" b="b"/>
              <a:pathLst>
                <a:path w="153" h="122" extrusionOk="0">
                  <a:moveTo>
                    <a:pt x="1" y="0"/>
                  </a:moveTo>
                  <a:lnTo>
                    <a:pt x="31" y="91"/>
                  </a:lnTo>
                  <a:lnTo>
                    <a:pt x="92" y="122"/>
                  </a:lnTo>
                  <a:lnTo>
                    <a:pt x="92" y="61"/>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6" name="Google Shape;16636;p23"/>
            <p:cNvSpPr/>
            <p:nvPr/>
          </p:nvSpPr>
          <p:spPr>
            <a:xfrm>
              <a:off x="-1869075" y="14152475"/>
              <a:ext cx="41075" cy="67650"/>
            </a:xfrm>
            <a:custGeom>
              <a:avLst/>
              <a:gdLst/>
              <a:ahLst/>
              <a:cxnLst/>
              <a:rect l="l" t="t" r="r" b="b"/>
              <a:pathLst>
                <a:path w="1643" h="2706" extrusionOk="0">
                  <a:moveTo>
                    <a:pt x="153" y="0"/>
                  </a:moveTo>
                  <a:lnTo>
                    <a:pt x="122" y="92"/>
                  </a:lnTo>
                  <a:lnTo>
                    <a:pt x="1" y="92"/>
                  </a:lnTo>
                  <a:lnTo>
                    <a:pt x="1490" y="2614"/>
                  </a:lnTo>
                  <a:lnTo>
                    <a:pt x="1642" y="2706"/>
                  </a:lnTo>
                  <a:lnTo>
                    <a:pt x="1642" y="2523"/>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7" name="Google Shape;16637;p23"/>
            <p:cNvSpPr/>
            <p:nvPr/>
          </p:nvSpPr>
          <p:spPr>
            <a:xfrm>
              <a:off x="-1947350" y="14156275"/>
              <a:ext cx="117825" cy="70700"/>
            </a:xfrm>
            <a:custGeom>
              <a:avLst/>
              <a:gdLst/>
              <a:ahLst/>
              <a:cxnLst/>
              <a:rect l="l" t="t" r="r" b="b"/>
              <a:pathLst>
                <a:path w="4713" h="2828" extrusionOk="0">
                  <a:moveTo>
                    <a:pt x="1" y="0"/>
                  </a:moveTo>
                  <a:lnTo>
                    <a:pt x="1" y="152"/>
                  </a:lnTo>
                  <a:lnTo>
                    <a:pt x="1521" y="2766"/>
                  </a:lnTo>
                  <a:lnTo>
                    <a:pt x="1582" y="2766"/>
                  </a:lnTo>
                  <a:lnTo>
                    <a:pt x="4560" y="2827"/>
                  </a:lnTo>
                  <a:lnTo>
                    <a:pt x="4712" y="2706"/>
                  </a:lnTo>
                  <a:lnTo>
                    <a:pt x="4560" y="2614"/>
                  </a:lnTo>
                  <a:lnTo>
                    <a:pt x="1612" y="2614"/>
                  </a:lnTo>
                  <a:lnTo>
                    <a:pt x="153" y="9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8" name="Google Shape;16638;p23"/>
            <p:cNvSpPr/>
            <p:nvPr/>
          </p:nvSpPr>
          <p:spPr>
            <a:xfrm>
              <a:off x="-2071950" y="14149425"/>
              <a:ext cx="117800" cy="70700"/>
            </a:xfrm>
            <a:custGeom>
              <a:avLst/>
              <a:gdLst/>
              <a:ahLst/>
              <a:cxnLst/>
              <a:rect l="l" t="t" r="r" b="b"/>
              <a:pathLst>
                <a:path w="4712" h="2828" extrusionOk="0">
                  <a:moveTo>
                    <a:pt x="1520" y="1"/>
                  </a:moveTo>
                  <a:lnTo>
                    <a:pt x="1429" y="122"/>
                  </a:lnTo>
                  <a:lnTo>
                    <a:pt x="0" y="2645"/>
                  </a:lnTo>
                  <a:lnTo>
                    <a:pt x="0" y="2797"/>
                  </a:lnTo>
                  <a:lnTo>
                    <a:pt x="0" y="2828"/>
                  </a:lnTo>
                  <a:lnTo>
                    <a:pt x="152" y="2736"/>
                  </a:lnTo>
                  <a:lnTo>
                    <a:pt x="1581" y="214"/>
                  </a:lnTo>
                  <a:lnTo>
                    <a:pt x="4559" y="214"/>
                  </a:lnTo>
                  <a:lnTo>
                    <a:pt x="4711" y="122"/>
                  </a:lnTo>
                  <a:lnTo>
                    <a:pt x="45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9" name="Google Shape;16639;p23"/>
            <p:cNvSpPr/>
            <p:nvPr/>
          </p:nvSpPr>
          <p:spPr>
            <a:xfrm>
              <a:off x="-2078800" y="14223900"/>
              <a:ext cx="2300" cy="3075"/>
            </a:xfrm>
            <a:custGeom>
              <a:avLst/>
              <a:gdLst/>
              <a:ahLst/>
              <a:cxnLst/>
              <a:rect l="l" t="t" r="r" b="b"/>
              <a:pathLst>
                <a:path w="92" h="123" extrusionOk="0">
                  <a:moveTo>
                    <a:pt x="92" y="1"/>
                  </a:moveTo>
                  <a:lnTo>
                    <a:pt x="1" y="122"/>
                  </a:lnTo>
                  <a:lnTo>
                    <a:pt x="92" y="122"/>
                  </a:lnTo>
                  <a:lnTo>
                    <a:pt x="92" y="61"/>
                  </a:lnTo>
                  <a:lnTo>
                    <a:pt x="92" y="31"/>
                  </a:lnTo>
                  <a:lnTo>
                    <a:pt x="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0" name="Google Shape;16640;p23"/>
            <p:cNvSpPr/>
            <p:nvPr/>
          </p:nvSpPr>
          <p:spPr>
            <a:xfrm>
              <a:off x="-2070450" y="14156275"/>
              <a:ext cx="117825" cy="70700"/>
            </a:xfrm>
            <a:custGeom>
              <a:avLst/>
              <a:gdLst/>
              <a:ahLst/>
              <a:cxnLst/>
              <a:rect l="l" t="t" r="r" b="b"/>
              <a:pathLst>
                <a:path w="4713" h="2828" extrusionOk="0">
                  <a:moveTo>
                    <a:pt x="4712" y="0"/>
                  </a:moveTo>
                  <a:lnTo>
                    <a:pt x="4560" y="92"/>
                  </a:lnTo>
                  <a:lnTo>
                    <a:pt x="3101" y="2614"/>
                  </a:lnTo>
                  <a:lnTo>
                    <a:pt x="153" y="2614"/>
                  </a:lnTo>
                  <a:lnTo>
                    <a:pt x="1" y="2706"/>
                  </a:lnTo>
                  <a:lnTo>
                    <a:pt x="153" y="2827"/>
                  </a:lnTo>
                  <a:lnTo>
                    <a:pt x="3101" y="2766"/>
                  </a:lnTo>
                  <a:lnTo>
                    <a:pt x="3192" y="2766"/>
                  </a:lnTo>
                  <a:lnTo>
                    <a:pt x="4712" y="15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1" name="Google Shape;16641;p23"/>
            <p:cNvSpPr/>
            <p:nvPr/>
          </p:nvSpPr>
          <p:spPr>
            <a:xfrm>
              <a:off x="-1945825" y="14084075"/>
              <a:ext cx="117825" cy="70700"/>
            </a:xfrm>
            <a:custGeom>
              <a:avLst/>
              <a:gdLst/>
              <a:ahLst/>
              <a:cxnLst/>
              <a:rect l="l" t="t" r="r" b="b"/>
              <a:pathLst>
                <a:path w="4713" h="2828" extrusionOk="0">
                  <a:moveTo>
                    <a:pt x="4712" y="1"/>
                  </a:moveTo>
                  <a:lnTo>
                    <a:pt x="4560" y="92"/>
                  </a:lnTo>
                  <a:lnTo>
                    <a:pt x="3071" y="2615"/>
                  </a:lnTo>
                  <a:lnTo>
                    <a:pt x="153" y="2615"/>
                  </a:lnTo>
                  <a:lnTo>
                    <a:pt x="1" y="2736"/>
                  </a:lnTo>
                  <a:lnTo>
                    <a:pt x="153" y="2828"/>
                  </a:lnTo>
                  <a:lnTo>
                    <a:pt x="3192" y="2828"/>
                  </a:lnTo>
                  <a:lnTo>
                    <a:pt x="3223" y="2736"/>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2" name="Google Shape;16642;p23"/>
            <p:cNvSpPr/>
            <p:nvPr/>
          </p:nvSpPr>
          <p:spPr>
            <a:xfrm>
              <a:off x="-1947350" y="14077250"/>
              <a:ext cx="117825" cy="70675"/>
            </a:xfrm>
            <a:custGeom>
              <a:avLst/>
              <a:gdLst/>
              <a:ahLst/>
              <a:cxnLst/>
              <a:rect l="l" t="t" r="r" b="b"/>
              <a:pathLst>
                <a:path w="4713" h="2827" extrusionOk="0">
                  <a:moveTo>
                    <a:pt x="4560" y="0"/>
                  </a:moveTo>
                  <a:lnTo>
                    <a:pt x="1582" y="61"/>
                  </a:lnTo>
                  <a:lnTo>
                    <a:pt x="1521" y="61"/>
                  </a:lnTo>
                  <a:lnTo>
                    <a:pt x="1" y="2675"/>
                  </a:lnTo>
                  <a:lnTo>
                    <a:pt x="1" y="2827"/>
                  </a:lnTo>
                  <a:lnTo>
                    <a:pt x="153" y="2736"/>
                  </a:lnTo>
                  <a:lnTo>
                    <a:pt x="1612" y="213"/>
                  </a:lnTo>
                  <a:lnTo>
                    <a:pt x="4560" y="213"/>
                  </a:lnTo>
                  <a:lnTo>
                    <a:pt x="4712" y="122"/>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3" name="Google Shape;16643;p23"/>
            <p:cNvSpPr/>
            <p:nvPr/>
          </p:nvSpPr>
          <p:spPr>
            <a:xfrm>
              <a:off x="-2076525" y="14005050"/>
              <a:ext cx="251550" cy="215825"/>
            </a:xfrm>
            <a:custGeom>
              <a:avLst/>
              <a:gdLst/>
              <a:ahLst/>
              <a:cxnLst/>
              <a:rect l="l" t="t" r="r" b="b"/>
              <a:pathLst>
                <a:path w="10062" h="8633" extrusionOk="0">
                  <a:moveTo>
                    <a:pt x="5046" y="1"/>
                  </a:moveTo>
                  <a:lnTo>
                    <a:pt x="5016" y="61"/>
                  </a:lnTo>
                  <a:lnTo>
                    <a:pt x="4955" y="92"/>
                  </a:lnTo>
                  <a:lnTo>
                    <a:pt x="4894" y="122"/>
                  </a:lnTo>
                  <a:lnTo>
                    <a:pt x="183" y="2858"/>
                  </a:lnTo>
                  <a:lnTo>
                    <a:pt x="61" y="2888"/>
                  </a:lnTo>
                  <a:lnTo>
                    <a:pt x="1" y="2949"/>
                  </a:lnTo>
                  <a:lnTo>
                    <a:pt x="1" y="3010"/>
                  </a:lnTo>
                  <a:lnTo>
                    <a:pt x="1" y="3040"/>
                  </a:lnTo>
                  <a:lnTo>
                    <a:pt x="1" y="3162"/>
                  </a:lnTo>
                  <a:lnTo>
                    <a:pt x="1" y="3344"/>
                  </a:lnTo>
                  <a:lnTo>
                    <a:pt x="1" y="8420"/>
                  </a:lnTo>
                  <a:lnTo>
                    <a:pt x="92" y="8633"/>
                  </a:lnTo>
                  <a:lnTo>
                    <a:pt x="183" y="8603"/>
                  </a:lnTo>
                  <a:lnTo>
                    <a:pt x="183" y="8572"/>
                  </a:lnTo>
                  <a:lnTo>
                    <a:pt x="183" y="8420"/>
                  </a:lnTo>
                  <a:lnTo>
                    <a:pt x="183" y="3344"/>
                  </a:lnTo>
                  <a:lnTo>
                    <a:pt x="183" y="3162"/>
                  </a:lnTo>
                  <a:lnTo>
                    <a:pt x="31" y="3101"/>
                  </a:lnTo>
                  <a:lnTo>
                    <a:pt x="92" y="2949"/>
                  </a:lnTo>
                  <a:lnTo>
                    <a:pt x="244" y="3010"/>
                  </a:lnTo>
                  <a:lnTo>
                    <a:pt x="396" y="2888"/>
                  </a:lnTo>
                  <a:lnTo>
                    <a:pt x="4803" y="365"/>
                  </a:lnTo>
                  <a:lnTo>
                    <a:pt x="4955" y="274"/>
                  </a:lnTo>
                  <a:lnTo>
                    <a:pt x="4955" y="153"/>
                  </a:lnTo>
                  <a:lnTo>
                    <a:pt x="4955" y="122"/>
                  </a:lnTo>
                  <a:lnTo>
                    <a:pt x="5168" y="122"/>
                  </a:lnTo>
                  <a:lnTo>
                    <a:pt x="5168" y="153"/>
                  </a:lnTo>
                  <a:lnTo>
                    <a:pt x="5168" y="274"/>
                  </a:lnTo>
                  <a:lnTo>
                    <a:pt x="5320" y="365"/>
                  </a:lnTo>
                  <a:lnTo>
                    <a:pt x="9727" y="2888"/>
                  </a:lnTo>
                  <a:lnTo>
                    <a:pt x="9879" y="3010"/>
                  </a:lnTo>
                  <a:lnTo>
                    <a:pt x="9910" y="2979"/>
                  </a:lnTo>
                  <a:lnTo>
                    <a:pt x="9879" y="2888"/>
                  </a:lnTo>
                  <a:lnTo>
                    <a:pt x="10062" y="2888"/>
                  </a:lnTo>
                  <a:lnTo>
                    <a:pt x="9940" y="2858"/>
                  </a:lnTo>
                  <a:lnTo>
                    <a:pt x="5229" y="122"/>
                  </a:lnTo>
                  <a:lnTo>
                    <a:pt x="5107" y="61"/>
                  </a:lnTo>
                  <a:lnTo>
                    <a:pt x="50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4" name="Google Shape;16644;p23"/>
            <p:cNvSpPr/>
            <p:nvPr/>
          </p:nvSpPr>
          <p:spPr>
            <a:xfrm>
              <a:off x="-1952650" y="14154750"/>
              <a:ext cx="5325" cy="138325"/>
            </a:xfrm>
            <a:custGeom>
              <a:avLst/>
              <a:gdLst/>
              <a:ahLst/>
              <a:cxnLst/>
              <a:rect l="l" t="t" r="r" b="b"/>
              <a:pathLst>
                <a:path w="213" h="5533" extrusionOk="0">
                  <a:moveTo>
                    <a:pt x="91" y="1"/>
                  </a:moveTo>
                  <a:lnTo>
                    <a:pt x="0" y="61"/>
                  </a:lnTo>
                  <a:lnTo>
                    <a:pt x="0" y="213"/>
                  </a:lnTo>
                  <a:lnTo>
                    <a:pt x="0" y="5320"/>
                  </a:lnTo>
                  <a:lnTo>
                    <a:pt x="0" y="5502"/>
                  </a:lnTo>
                  <a:lnTo>
                    <a:pt x="91" y="5533"/>
                  </a:lnTo>
                  <a:lnTo>
                    <a:pt x="213" y="5502"/>
                  </a:lnTo>
                  <a:lnTo>
                    <a:pt x="213" y="5320"/>
                  </a:lnTo>
                  <a:lnTo>
                    <a:pt x="213" y="213"/>
                  </a:lnTo>
                  <a:lnTo>
                    <a:pt x="213" y="61"/>
                  </a:lnTo>
                  <a:lnTo>
                    <a:pt x="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5" name="Google Shape;16645;p23"/>
            <p:cNvSpPr/>
            <p:nvPr/>
          </p:nvSpPr>
          <p:spPr>
            <a:xfrm>
              <a:off x="-1952650" y="14008100"/>
              <a:ext cx="5325" cy="141350"/>
            </a:xfrm>
            <a:custGeom>
              <a:avLst/>
              <a:gdLst/>
              <a:ahLst/>
              <a:cxnLst/>
              <a:rect l="l" t="t" r="r" b="b"/>
              <a:pathLst>
                <a:path w="213" h="5654" extrusionOk="0">
                  <a:moveTo>
                    <a:pt x="0" y="0"/>
                  </a:moveTo>
                  <a:lnTo>
                    <a:pt x="0" y="31"/>
                  </a:lnTo>
                  <a:lnTo>
                    <a:pt x="0" y="152"/>
                  </a:lnTo>
                  <a:lnTo>
                    <a:pt x="0" y="335"/>
                  </a:lnTo>
                  <a:lnTo>
                    <a:pt x="0" y="5441"/>
                  </a:lnTo>
                  <a:lnTo>
                    <a:pt x="0" y="5593"/>
                  </a:lnTo>
                  <a:lnTo>
                    <a:pt x="91" y="5654"/>
                  </a:lnTo>
                  <a:lnTo>
                    <a:pt x="213" y="5593"/>
                  </a:lnTo>
                  <a:lnTo>
                    <a:pt x="213" y="5441"/>
                  </a:lnTo>
                  <a:lnTo>
                    <a:pt x="213" y="335"/>
                  </a:lnTo>
                  <a:lnTo>
                    <a:pt x="213" y="152"/>
                  </a:lnTo>
                  <a:lnTo>
                    <a:pt x="213" y="31"/>
                  </a:lnTo>
                  <a:lnTo>
                    <a:pt x="2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6" name="Google Shape;16646;p23"/>
            <p:cNvSpPr/>
            <p:nvPr/>
          </p:nvSpPr>
          <p:spPr>
            <a:xfrm>
              <a:off x="-2075750" y="14078750"/>
              <a:ext cx="125400" cy="73750"/>
            </a:xfrm>
            <a:custGeom>
              <a:avLst/>
              <a:gdLst/>
              <a:ahLst/>
              <a:cxnLst/>
              <a:rect l="l" t="t" r="r" b="b"/>
              <a:pathLst>
                <a:path w="5016" h="2950" extrusionOk="0">
                  <a:moveTo>
                    <a:pt x="61" y="1"/>
                  </a:moveTo>
                  <a:lnTo>
                    <a:pt x="0" y="153"/>
                  </a:lnTo>
                  <a:lnTo>
                    <a:pt x="152" y="214"/>
                  </a:lnTo>
                  <a:lnTo>
                    <a:pt x="304" y="305"/>
                  </a:lnTo>
                  <a:lnTo>
                    <a:pt x="4711" y="2828"/>
                  </a:lnTo>
                  <a:lnTo>
                    <a:pt x="4863" y="2949"/>
                  </a:lnTo>
                  <a:lnTo>
                    <a:pt x="5015" y="2828"/>
                  </a:lnTo>
                  <a:lnTo>
                    <a:pt x="4924" y="2767"/>
                  </a:lnTo>
                  <a:lnTo>
                    <a:pt x="4772" y="2676"/>
                  </a:lnTo>
                  <a:lnTo>
                    <a:pt x="365" y="153"/>
                  </a:lnTo>
                  <a:lnTo>
                    <a:pt x="213" y="62"/>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7" name="Google Shape;16647;p23"/>
            <p:cNvSpPr/>
            <p:nvPr/>
          </p:nvSpPr>
          <p:spPr>
            <a:xfrm>
              <a:off x="-1950375" y="14152475"/>
              <a:ext cx="121600" cy="71450"/>
            </a:xfrm>
            <a:custGeom>
              <a:avLst/>
              <a:gdLst/>
              <a:ahLst/>
              <a:cxnLst/>
              <a:rect l="l" t="t" r="r" b="b"/>
              <a:pathLst>
                <a:path w="4864" h="2858" extrusionOk="0">
                  <a:moveTo>
                    <a:pt x="183" y="0"/>
                  </a:moveTo>
                  <a:lnTo>
                    <a:pt x="0" y="92"/>
                  </a:lnTo>
                  <a:lnTo>
                    <a:pt x="122" y="152"/>
                  </a:lnTo>
                  <a:lnTo>
                    <a:pt x="274" y="244"/>
                  </a:lnTo>
                  <a:lnTo>
                    <a:pt x="4681" y="2766"/>
                  </a:lnTo>
                  <a:lnTo>
                    <a:pt x="4833" y="2858"/>
                  </a:lnTo>
                  <a:lnTo>
                    <a:pt x="4864" y="2827"/>
                  </a:lnTo>
                  <a:lnTo>
                    <a:pt x="4742" y="2614"/>
                  </a:lnTo>
                  <a:lnTo>
                    <a:pt x="335" y="92"/>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8" name="Google Shape;16648;p23"/>
            <p:cNvSpPr/>
            <p:nvPr/>
          </p:nvSpPr>
          <p:spPr>
            <a:xfrm>
              <a:off x="-2074250" y="14079525"/>
              <a:ext cx="246250" cy="144400"/>
            </a:xfrm>
            <a:custGeom>
              <a:avLst/>
              <a:gdLst/>
              <a:ahLst/>
              <a:cxnLst/>
              <a:rect l="l" t="t" r="r" b="b"/>
              <a:pathLst>
                <a:path w="9850" h="5776" extrusionOk="0">
                  <a:moveTo>
                    <a:pt x="9819" y="0"/>
                  </a:moveTo>
                  <a:lnTo>
                    <a:pt x="9788" y="31"/>
                  </a:lnTo>
                  <a:lnTo>
                    <a:pt x="9636" y="122"/>
                  </a:lnTo>
                  <a:lnTo>
                    <a:pt x="5229" y="2645"/>
                  </a:lnTo>
                  <a:lnTo>
                    <a:pt x="5077" y="2736"/>
                  </a:lnTo>
                  <a:lnTo>
                    <a:pt x="4955" y="2797"/>
                  </a:lnTo>
                  <a:lnTo>
                    <a:pt x="4803" y="2918"/>
                  </a:lnTo>
                  <a:lnTo>
                    <a:pt x="4651" y="3010"/>
                  </a:lnTo>
                  <a:lnTo>
                    <a:pt x="244" y="5532"/>
                  </a:lnTo>
                  <a:lnTo>
                    <a:pt x="92" y="5624"/>
                  </a:lnTo>
                  <a:lnTo>
                    <a:pt x="1" y="5654"/>
                  </a:lnTo>
                  <a:lnTo>
                    <a:pt x="62" y="5745"/>
                  </a:lnTo>
                  <a:lnTo>
                    <a:pt x="153" y="5776"/>
                  </a:lnTo>
                  <a:lnTo>
                    <a:pt x="305" y="5684"/>
                  </a:lnTo>
                  <a:lnTo>
                    <a:pt x="4712" y="3162"/>
                  </a:lnTo>
                  <a:lnTo>
                    <a:pt x="4864" y="3070"/>
                  </a:lnTo>
                  <a:lnTo>
                    <a:pt x="4955" y="3010"/>
                  </a:lnTo>
                  <a:lnTo>
                    <a:pt x="5138" y="2918"/>
                  </a:lnTo>
                  <a:lnTo>
                    <a:pt x="5290" y="2797"/>
                  </a:lnTo>
                  <a:lnTo>
                    <a:pt x="9697" y="274"/>
                  </a:lnTo>
                  <a:lnTo>
                    <a:pt x="9849" y="183"/>
                  </a:lnTo>
                  <a:lnTo>
                    <a:pt x="9849" y="61"/>
                  </a:lnTo>
                  <a:lnTo>
                    <a:pt x="9849" y="31"/>
                  </a:lnTo>
                  <a:lnTo>
                    <a:pt x="9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9" name="Google Shape;16649;p23"/>
            <p:cNvSpPr/>
            <p:nvPr/>
          </p:nvSpPr>
          <p:spPr>
            <a:xfrm>
              <a:off x="-2032450" y="14293050"/>
              <a:ext cx="74500" cy="775"/>
            </a:xfrm>
            <a:custGeom>
              <a:avLst/>
              <a:gdLst/>
              <a:ahLst/>
              <a:cxnLst/>
              <a:rect l="l" t="t" r="r" b="b"/>
              <a:pathLst>
                <a:path w="2980" h="31" extrusionOk="0">
                  <a:moveTo>
                    <a:pt x="2979" y="31"/>
                  </a:move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0" name="Google Shape;16650;p23"/>
            <p:cNvSpPr/>
            <p:nvPr/>
          </p:nvSpPr>
          <p:spPr>
            <a:xfrm>
              <a:off x="-2076525" y="14224650"/>
              <a:ext cx="118575" cy="152000"/>
            </a:xfrm>
            <a:custGeom>
              <a:avLst/>
              <a:gdLst/>
              <a:ahLst/>
              <a:cxnLst/>
              <a:rect l="l" t="t" r="r" b="b"/>
              <a:pathLst>
                <a:path w="4743" h="6080" extrusionOk="0">
                  <a:moveTo>
                    <a:pt x="1" y="1"/>
                  </a:moveTo>
                  <a:lnTo>
                    <a:pt x="1" y="31"/>
                  </a:lnTo>
                  <a:lnTo>
                    <a:pt x="1" y="92"/>
                  </a:lnTo>
                  <a:lnTo>
                    <a:pt x="1" y="305"/>
                  </a:lnTo>
                  <a:lnTo>
                    <a:pt x="1" y="5411"/>
                  </a:lnTo>
                  <a:lnTo>
                    <a:pt x="1" y="5624"/>
                  </a:lnTo>
                  <a:lnTo>
                    <a:pt x="1" y="5655"/>
                  </a:lnTo>
                  <a:lnTo>
                    <a:pt x="1" y="5746"/>
                  </a:lnTo>
                  <a:lnTo>
                    <a:pt x="1" y="5776"/>
                  </a:lnTo>
                  <a:lnTo>
                    <a:pt x="1" y="5898"/>
                  </a:lnTo>
                  <a:lnTo>
                    <a:pt x="1" y="6080"/>
                  </a:lnTo>
                  <a:lnTo>
                    <a:pt x="92" y="5867"/>
                  </a:lnTo>
                  <a:lnTo>
                    <a:pt x="183" y="5715"/>
                  </a:lnTo>
                  <a:lnTo>
                    <a:pt x="335" y="5472"/>
                  </a:lnTo>
                  <a:lnTo>
                    <a:pt x="1764" y="2980"/>
                  </a:lnTo>
                  <a:lnTo>
                    <a:pt x="4742" y="2919"/>
                  </a:lnTo>
                  <a:lnTo>
                    <a:pt x="1703" y="2919"/>
                  </a:lnTo>
                  <a:lnTo>
                    <a:pt x="1612" y="2858"/>
                  </a:lnTo>
                  <a:lnTo>
                    <a:pt x="183" y="5411"/>
                  </a:lnTo>
                  <a:lnTo>
                    <a:pt x="183"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1" name="Google Shape;16651;p23"/>
            <p:cNvSpPr/>
            <p:nvPr/>
          </p:nvSpPr>
          <p:spPr>
            <a:xfrm>
              <a:off x="-2076525" y="14215550"/>
              <a:ext cx="3825" cy="7625"/>
            </a:xfrm>
            <a:custGeom>
              <a:avLst/>
              <a:gdLst/>
              <a:ahLst/>
              <a:cxnLst/>
              <a:rect l="l" t="t" r="r" b="b"/>
              <a:pathLst>
                <a:path w="153" h="305" extrusionOk="0">
                  <a:moveTo>
                    <a:pt x="1" y="0"/>
                  </a:moveTo>
                  <a:lnTo>
                    <a:pt x="1" y="183"/>
                  </a:lnTo>
                  <a:lnTo>
                    <a:pt x="153" y="304"/>
                  </a:lnTo>
                  <a:lnTo>
                    <a:pt x="92" y="2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2" name="Google Shape;16652;p23"/>
            <p:cNvSpPr/>
            <p:nvPr/>
          </p:nvSpPr>
          <p:spPr>
            <a:xfrm>
              <a:off x="-1942025" y="14293050"/>
              <a:ext cx="72975" cy="775"/>
            </a:xfrm>
            <a:custGeom>
              <a:avLst/>
              <a:gdLst/>
              <a:ahLst/>
              <a:cxnLst/>
              <a:rect l="l" t="t" r="r" b="b"/>
              <a:pathLst>
                <a:path w="2919" h="31" extrusionOk="0">
                  <a:moveTo>
                    <a:pt x="1" y="31"/>
                  </a:moveTo>
                  <a:lnTo>
                    <a:pt x="2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3" name="Google Shape;16653;p23"/>
            <p:cNvSpPr/>
            <p:nvPr/>
          </p:nvSpPr>
          <p:spPr>
            <a:xfrm>
              <a:off x="-1865275" y="14296100"/>
              <a:ext cx="25875" cy="42575"/>
            </a:xfrm>
            <a:custGeom>
              <a:avLst/>
              <a:gdLst/>
              <a:ahLst/>
              <a:cxnLst/>
              <a:rect l="l" t="t" r="r" b="b"/>
              <a:pathLst>
                <a:path w="1035" h="1703" extrusionOk="0">
                  <a:moveTo>
                    <a:pt x="1" y="0"/>
                  </a:moveTo>
                  <a:lnTo>
                    <a:pt x="1034" y="170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4" name="Google Shape;16654;p23"/>
            <p:cNvSpPr/>
            <p:nvPr/>
          </p:nvSpPr>
          <p:spPr>
            <a:xfrm>
              <a:off x="-1942025" y="14297600"/>
              <a:ext cx="72975" cy="1550"/>
            </a:xfrm>
            <a:custGeom>
              <a:avLst/>
              <a:gdLst/>
              <a:ahLst/>
              <a:cxnLst/>
              <a:rect l="l" t="t" r="r" b="b"/>
              <a:pathLst>
                <a:path w="2919" h="62" extrusionOk="0">
                  <a:moveTo>
                    <a:pt x="2919" y="62"/>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5" name="Google Shape;16655;p23"/>
            <p:cNvSpPr/>
            <p:nvPr/>
          </p:nvSpPr>
          <p:spPr>
            <a:xfrm>
              <a:off x="-2079550" y="14220100"/>
              <a:ext cx="129950" cy="80575"/>
            </a:xfrm>
            <a:custGeom>
              <a:avLst/>
              <a:gdLst/>
              <a:ahLst/>
              <a:cxnLst/>
              <a:rect l="l" t="t" r="r" b="b"/>
              <a:pathLst>
                <a:path w="5198" h="3223" extrusionOk="0">
                  <a:moveTo>
                    <a:pt x="0" y="1"/>
                  </a:moveTo>
                  <a:lnTo>
                    <a:pt x="122" y="213"/>
                  </a:lnTo>
                  <a:lnTo>
                    <a:pt x="152" y="244"/>
                  </a:lnTo>
                  <a:lnTo>
                    <a:pt x="152" y="305"/>
                  </a:lnTo>
                  <a:lnTo>
                    <a:pt x="334" y="608"/>
                  </a:lnTo>
                  <a:lnTo>
                    <a:pt x="1824" y="3131"/>
                  </a:lnTo>
                  <a:lnTo>
                    <a:pt x="1854" y="3222"/>
                  </a:lnTo>
                  <a:lnTo>
                    <a:pt x="4894" y="3222"/>
                  </a:lnTo>
                  <a:lnTo>
                    <a:pt x="5046" y="3131"/>
                  </a:lnTo>
                  <a:lnTo>
                    <a:pt x="4863" y="2949"/>
                  </a:lnTo>
                  <a:lnTo>
                    <a:pt x="1945" y="2949"/>
                  </a:lnTo>
                  <a:lnTo>
                    <a:pt x="456" y="426"/>
                  </a:lnTo>
                  <a:lnTo>
                    <a:pt x="4863" y="2949"/>
                  </a:lnTo>
                  <a:lnTo>
                    <a:pt x="5198" y="2949"/>
                  </a:lnTo>
                  <a:lnTo>
                    <a:pt x="5137" y="2919"/>
                  </a:lnTo>
                  <a:lnTo>
                    <a:pt x="4985" y="2858"/>
                  </a:lnTo>
                  <a:lnTo>
                    <a:pt x="578" y="305"/>
                  </a:lnTo>
                  <a:lnTo>
                    <a:pt x="426" y="213"/>
                  </a:lnTo>
                  <a:lnTo>
                    <a:pt x="304" y="153"/>
                  </a:lnTo>
                  <a:lnTo>
                    <a:pt x="152" y="6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6" name="Google Shape;16656;p23"/>
            <p:cNvSpPr/>
            <p:nvPr/>
          </p:nvSpPr>
          <p:spPr>
            <a:xfrm>
              <a:off x="-1950375" y="14296100"/>
              <a:ext cx="122375" cy="72200"/>
            </a:xfrm>
            <a:custGeom>
              <a:avLst/>
              <a:gdLst/>
              <a:ahLst/>
              <a:cxnLst/>
              <a:rect l="l" t="t" r="r" b="b"/>
              <a:pathLst>
                <a:path w="4895" h="2888" extrusionOk="0">
                  <a:moveTo>
                    <a:pt x="3253" y="122"/>
                  </a:moveTo>
                  <a:lnTo>
                    <a:pt x="4742" y="2645"/>
                  </a:lnTo>
                  <a:lnTo>
                    <a:pt x="4742" y="2645"/>
                  </a:lnTo>
                  <a:lnTo>
                    <a:pt x="335" y="122"/>
                  </a:lnTo>
                  <a:close/>
                  <a:moveTo>
                    <a:pt x="3405" y="0"/>
                  </a:moveTo>
                  <a:lnTo>
                    <a:pt x="3374" y="61"/>
                  </a:lnTo>
                  <a:lnTo>
                    <a:pt x="0" y="61"/>
                  </a:lnTo>
                  <a:lnTo>
                    <a:pt x="61" y="122"/>
                  </a:lnTo>
                  <a:lnTo>
                    <a:pt x="152" y="152"/>
                  </a:lnTo>
                  <a:lnTo>
                    <a:pt x="304" y="213"/>
                  </a:lnTo>
                  <a:lnTo>
                    <a:pt x="4712" y="2766"/>
                  </a:lnTo>
                  <a:lnTo>
                    <a:pt x="4864" y="2857"/>
                  </a:lnTo>
                  <a:lnTo>
                    <a:pt x="4894" y="2888"/>
                  </a:lnTo>
                  <a:lnTo>
                    <a:pt x="4894" y="2888"/>
                  </a:lnTo>
                  <a:lnTo>
                    <a:pt x="4833" y="2766"/>
                  </a:lnTo>
                  <a:lnTo>
                    <a:pt x="4894" y="2766"/>
                  </a:lnTo>
                  <a:lnTo>
                    <a:pt x="4894" y="2553"/>
                  </a:lnTo>
                  <a:lnTo>
                    <a:pt x="4408" y="1702"/>
                  </a:lnTo>
                  <a:lnTo>
                    <a:pt x="34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7" name="Google Shape;16657;p23"/>
            <p:cNvSpPr/>
            <p:nvPr/>
          </p:nvSpPr>
          <p:spPr>
            <a:xfrm>
              <a:off x="-1957975" y="14293800"/>
              <a:ext cx="7625" cy="2325"/>
            </a:xfrm>
            <a:custGeom>
              <a:avLst/>
              <a:gdLst/>
              <a:ahLst/>
              <a:cxnLst/>
              <a:rect l="l" t="t" r="r" b="b"/>
              <a:pathLst>
                <a:path w="305" h="93" extrusionOk="0">
                  <a:moveTo>
                    <a:pt x="0" y="1"/>
                  </a:moveTo>
                  <a:lnTo>
                    <a:pt x="152" y="92"/>
                  </a:lnTo>
                  <a:lnTo>
                    <a:pt x="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8" name="Google Shape;16658;p23"/>
            <p:cNvSpPr/>
            <p:nvPr/>
          </p:nvSpPr>
          <p:spPr>
            <a:xfrm>
              <a:off x="-1958725" y="14223900"/>
              <a:ext cx="130725" cy="73725"/>
            </a:xfrm>
            <a:custGeom>
              <a:avLst/>
              <a:gdLst/>
              <a:ahLst/>
              <a:cxnLst/>
              <a:rect l="l" t="t" r="r" b="b"/>
              <a:pathLst>
                <a:path w="5229" h="2949" extrusionOk="0">
                  <a:moveTo>
                    <a:pt x="5076" y="213"/>
                  </a:moveTo>
                  <a:lnTo>
                    <a:pt x="3587" y="2767"/>
                  </a:lnTo>
                  <a:lnTo>
                    <a:pt x="669" y="2767"/>
                  </a:lnTo>
                  <a:lnTo>
                    <a:pt x="5076" y="213"/>
                  </a:lnTo>
                  <a:close/>
                  <a:moveTo>
                    <a:pt x="5167" y="1"/>
                  </a:moveTo>
                  <a:lnTo>
                    <a:pt x="5107" y="31"/>
                  </a:lnTo>
                  <a:lnTo>
                    <a:pt x="4955" y="122"/>
                  </a:lnTo>
                  <a:lnTo>
                    <a:pt x="547" y="2645"/>
                  </a:lnTo>
                  <a:lnTo>
                    <a:pt x="395" y="2736"/>
                  </a:lnTo>
                  <a:lnTo>
                    <a:pt x="334" y="2767"/>
                  </a:lnTo>
                  <a:lnTo>
                    <a:pt x="304" y="2767"/>
                  </a:lnTo>
                  <a:lnTo>
                    <a:pt x="152" y="2858"/>
                  </a:lnTo>
                  <a:lnTo>
                    <a:pt x="0" y="2919"/>
                  </a:lnTo>
                  <a:lnTo>
                    <a:pt x="304" y="2919"/>
                  </a:lnTo>
                  <a:lnTo>
                    <a:pt x="3678" y="2949"/>
                  </a:lnTo>
                  <a:lnTo>
                    <a:pt x="3708" y="2949"/>
                  </a:lnTo>
                  <a:lnTo>
                    <a:pt x="3739" y="2888"/>
                  </a:lnTo>
                  <a:lnTo>
                    <a:pt x="5228" y="335"/>
                  </a:lnTo>
                  <a:lnTo>
                    <a:pt x="5228" y="122"/>
                  </a:lnTo>
                  <a:lnTo>
                    <a:pt x="5167" y="122"/>
                  </a:lnTo>
                  <a:lnTo>
                    <a:pt x="5198" y="31"/>
                  </a:lnTo>
                  <a:lnTo>
                    <a:pt x="51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9" name="Google Shape;16659;p23"/>
            <p:cNvSpPr/>
            <p:nvPr/>
          </p:nvSpPr>
          <p:spPr>
            <a:xfrm>
              <a:off x="-1744450" y="14299900"/>
              <a:ext cx="38775" cy="117025"/>
            </a:xfrm>
            <a:custGeom>
              <a:avLst/>
              <a:gdLst/>
              <a:ahLst/>
              <a:cxnLst/>
              <a:rect l="l" t="t" r="r" b="b"/>
              <a:pathLst>
                <a:path w="1551" h="4681" extrusionOk="0">
                  <a:moveTo>
                    <a:pt x="1551" y="0"/>
                  </a:moveTo>
                  <a:lnTo>
                    <a:pt x="1490" y="61"/>
                  </a:lnTo>
                  <a:lnTo>
                    <a:pt x="1" y="2614"/>
                  </a:lnTo>
                  <a:lnTo>
                    <a:pt x="92" y="2614"/>
                  </a:lnTo>
                  <a:lnTo>
                    <a:pt x="141" y="2702"/>
                  </a:lnTo>
                  <a:lnTo>
                    <a:pt x="141" y="2702"/>
                  </a:lnTo>
                  <a:lnTo>
                    <a:pt x="1551" y="182"/>
                  </a:lnTo>
                  <a:lnTo>
                    <a:pt x="1551" y="0"/>
                  </a:lnTo>
                  <a:close/>
                  <a:moveTo>
                    <a:pt x="141" y="2702"/>
                  </a:moveTo>
                  <a:lnTo>
                    <a:pt x="122" y="2736"/>
                  </a:lnTo>
                  <a:lnTo>
                    <a:pt x="1247" y="4681"/>
                  </a:lnTo>
                  <a:lnTo>
                    <a:pt x="141" y="270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0" name="Google Shape;16660;p23"/>
            <p:cNvSpPr/>
            <p:nvPr/>
          </p:nvSpPr>
          <p:spPr>
            <a:xfrm>
              <a:off x="-1698850" y="14300650"/>
              <a:ext cx="41050" cy="94250"/>
            </a:xfrm>
            <a:custGeom>
              <a:avLst/>
              <a:gdLst/>
              <a:ahLst/>
              <a:cxnLst/>
              <a:rect l="l" t="t" r="r" b="b"/>
              <a:pathLst>
                <a:path w="1642" h="3770" extrusionOk="0">
                  <a:moveTo>
                    <a:pt x="0" y="0"/>
                  </a:moveTo>
                  <a:lnTo>
                    <a:pt x="0" y="152"/>
                  </a:lnTo>
                  <a:lnTo>
                    <a:pt x="1459" y="2706"/>
                  </a:lnTo>
                  <a:lnTo>
                    <a:pt x="851" y="3770"/>
                  </a:lnTo>
                  <a:lnTo>
                    <a:pt x="882" y="3770"/>
                  </a:lnTo>
                  <a:lnTo>
                    <a:pt x="1551" y="2615"/>
                  </a:lnTo>
                  <a:lnTo>
                    <a:pt x="1642" y="2615"/>
                  </a:lnTo>
                  <a:lnTo>
                    <a:pt x="152" y="9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1" name="Google Shape;16661;p23"/>
            <p:cNvSpPr/>
            <p:nvPr/>
          </p:nvSpPr>
          <p:spPr>
            <a:xfrm>
              <a:off x="-1823475" y="14372075"/>
              <a:ext cx="41050" cy="68425"/>
            </a:xfrm>
            <a:custGeom>
              <a:avLst/>
              <a:gdLst/>
              <a:ahLst/>
              <a:cxnLst/>
              <a:rect l="l" t="t" r="r" b="b"/>
              <a:pathLst>
                <a:path w="1642" h="2737" extrusionOk="0">
                  <a:moveTo>
                    <a:pt x="0" y="1"/>
                  </a:moveTo>
                  <a:lnTo>
                    <a:pt x="0" y="183"/>
                  </a:lnTo>
                  <a:lnTo>
                    <a:pt x="1490" y="2736"/>
                  </a:lnTo>
                  <a:lnTo>
                    <a:pt x="1520" y="2645"/>
                  </a:lnTo>
                  <a:lnTo>
                    <a:pt x="1642" y="264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2" name="Google Shape;16662;p23"/>
            <p:cNvSpPr/>
            <p:nvPr/>
          </p:nvSpPr>
          <p:spPr>
            <a:xfrm>
              <a:off x="-1829550" y="14365250"/>
              <a:ext cx="1550" cy="3050"/>
            </a:xfrm>
            <a:custGeom>
              <a:avLst/>
              <a:gdLst/>
              <a:ahLst/>
              <a:cxnLst/>
              <a:rect l="l" t="t" r="r" b="b"/>
              <a:pathLst>
                <a:path w="62" h="122" extrusionOk="0">
                  <a:moveTo>
                    <a:pt x="0" y="0"/>
                  </a:moveTo>
                  <a:lnTo>
                    <a:pt x="61" y="122"/>
                  </a:lnTo>
                  <a:lnTo>
                    <a:pt x="61"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3" name="Google Shape;16663;p23"/>
            <p:cNvSpPr/>
            <p:nvPr/>
          </p:nvSpPr>
          <p:spPr>
            <a:xfrm>
              <a:off x="-1820425" y="14365250"/>
              <a:ext cx="109450" cy="53200"/>
            </a:xfrm>
            <a:custGeom>
              <a:avLst/>
              <a:gdLst/>
              <a:ahLst/>
              <a:cxnLst/>
              <a:rect l="l" t="t" r="r" b="b"/>
              <a:pathLst>
                <a:path w="4378" h="2128" extrusionOk="0">
                  <a:moveTo>
                    <a:pt x="3192" y="0"/>
                  </a:moveTo>
                  <a:lnTo>
                    <a:pt x="3070" y="31"/>
                  </a:lnTo>
                  <a:lnTo>
                    <a:pt x="152" y="31"/>
                  </a:lnTo>
                  <a:lnTo>
                    <a:pt x="0" y="122"/>
                  </a:lnTo>
                  <a:lnTo>
                    <a:pt x="152" y="182"/>
                  </a:lnTo>
                  <a:lnTo>
                    <a:pt x="3070" y="182"/>
                  </a:lnTo>
                  <a:lnTo>
                    <a:pt x="4225" y="2128"/>
                  </a:lnTo>
                  <a:cubicBezTo>
                    <a:pt x="4255" y="2097"/>
                    <a:pt x="4347" y="2067"/>
                    <a:pt x="4377" y="2067"/>
                  </a:cubicBezTo>
                  <a:lnTo>
                    <a:pt x="31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4" name="Google Shape;16664;p23"/>
            <p:cNvSpPr/>
            <p:nvPr/>
          </p:nvSpPr>
          <p:spPr>
            <a:xfrm>
              <a:off x="-1794600" y="14436675"/>
              <a:ext cx="43350" cy="16725"/>
            </a:xfrm>
            <a:custGeom>
              <a:avLst/>
              <a:gdLst/>
              <a:ahLst/>
              <a:cxnLst/>
              <a:rect l="l" t="t" r="r" b="b"/>
              <a:pathLst>
                <a:path w="1734" h="669" extrusionOk="0">
                  <a:moveTo>
                    <a:pt x="456" y="0"/>
                  </a:moveTo>
                  <a:lnTo>
                    <a:pt x="365" y="31"/>
                  </a:lnTo>
                  <a:lnTo>
                    <a:pt x="335" y="122"/>
                  </a:lnTo>
                  <a:lnTo>
                    <a:pt x="0" y="669"/>
                  </a:lnTo>
                  <a:cubicBezTo>
                    <a:pt x="61" y="639"/>
                    <a:pt x="183" y="608"/>
                    <a:pt x="274" y="608"/>
                  </a:cubicBezTo>
                  <a:lnTo>
                    <a:pt x="487" y="183"/>
                  </a:lnTo>
                  <a:lnTo>
                    <a:pt x="1338" y="183"/>
                  </a:lnTo>
                  <a:cubicBezTo>
                    <a:pt x="1490" y="122"/>
                    <a:pt x="1581" y="61"/>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5" name="Google Shape;16665;p23"/>
            <p:cNvSpPr/>
            <p:nvPr/>
          </p:nvSpPr>
          <p:spPr>
            <a:xfrm>
              <a:off x="-1677575" y="14365250"/>
              <a:ext cx="34975" cy="29650"/>
            </a:xfrm>
            <a:custGeom>
              <a:avLst/>
              <a:gdLst/>
              <a:ahLst/>
              <a:cxnLst/>
              <a:rect l="l" t="t" r="r" b="b"/>
              <a:pathLst>
                <a:path w="1399" h="1186" extrusionOk="0">
                  <a:moveTo>
                    <a:pt x="669" y="0"/>
                  </a:moveTo>
                  <a:lnTo>
                    <a:pt x="669" y="31"/>
                  </a:lnTo>
                  <a:lnTo>
                    <a:pt x="0" y="1186"/>
                  </a:lnTo>
                  <a:cubicBezTo>
                    <a:pt x="92" y="1094"/>
                    <a:pt x="213" y="1034"/>
                    <a:pt x="335" y="912"/>
                  </a:cubicBezTo>
                  <a:lnTo>
                    <a:pt x="760" y="182"/>
                  </a:lnTo>
                  <a:lnTo>
                    <a:pt x="1216" y="182"/>
                  </a:lnTo>
                  <a:cubicBezTo>
                    <a:pt x="1277" y="122"/>
                    <a:pt x="1368" y="91"/>
                    <a:pt x="13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6" name="Google Shape;16666;p23"/>
            <p:cNvSpPr/>
            <p:nvPr/>
          </p:nvSpPr>
          <p:spPr>
            <a:xfrm>
              <a:off x="-1821950" y="14297600"/>
              <a:ext cx="118550" cy="70700"/>
            </a:xfrm>
            <a:custGeom>
              <a:avLst/>
              <a:gdLst/>
              <a:ahLst/>
              <a:cxnLst/>
              <a:rect l="l" t="t" r="r" b="b"/>
              <a:pathLst>
                <a:path w="4742" h="2828" extrusionOk="0">
                  <a:moveTo>
                    <a:pt x="4499" y="1"/>
                  </a:moveTo>
                  <a:lnTo>
                    <a:pt x="91" y="2554"/>
                  </a:lnTo>
                  <a:lnTo>
                    <a:pt x="0" y="2797"/>
                  </a:lnTo>
                  <a:lnTo>
                    <a:pt x="31" y="2828"/>
                  </a:lnTo>
                  <a:lnTo>
                    <a:pt x="183" y="2706"/>
                  </a:lnTo>
                  <a:lnTo>
                    <a:pt x="4590" y="153"/>
                  </a:lnTo>
                  <a:lnTo>
                    <a:pt x="4742" y="92"/>
                  </a:lnTo>
                  <a:lnTo>
                    <a:pt x="47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7" name="Google Shape;16667;p23"/>
            <p:cNvSpPr/>
            <p:nvPr/>
          </p:nvSpPr>
          <p:spPr>
            <a:xfrm>
              <a:off x="-1828025" y="14371325"/>
              <a:ext cx="4575" cy="92725"/>
            </a:xfrm>
            <a:custGeom>
              <a:avLst/>
              <a:gdLst/>
              <a:ahLst/>
              <a:cxnLst/>
              <a:rect l="l" t="t" r="r" b="b"/>
              <a:pathLst>
                <a:path w="183" h="3709" extrusionOk="0">
                  <a:moveTo>
                    <a:pt x="122" y="0"/>
                  </a:moveTo>
                  <a:lnTo>
                    <a:pt x="0" y="213"/>
                  </a:lnTo>
                  <a:lnTo>
                    <a:pt x="0" y="3709"/>
                  </a:lnTo>
                  <a:cubicBezTo>
                    <a:pt x="91" y="3709"/>
                    <a:pt x="122" y="3678"/>
                    <a:pt x="182" y="3678"/>
                  </a:cubicBezTo>
                  <a:lnTo>
                    <a:pt x="182" y="213"/>
                  </a:lnTo>
                  <a:lnTo>
                    <a:pt x="182"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8" name="Google Shape;16668;p23"/>
            <p:cNvSpPr/>
            <p:nvPr/>
          </p:nvSpPr>
          <p:spPr>
            <a:xfrm>
              <a:off x="-1702650" y="14299125"/>
              <a:ext cx="4575" cy="114000"/>
            </a:xfrm>
            <a:custGeom>
              <a:avLst/>
              <a:gdLst/>
              <a:ahLst/>
              <a:cxnLst/>
              <a:rect l="l" t="t" r="r" b="b"/>
              <a:pathLst>
                <a:path w="183" h="4560" extrusionOk="0">
                  <a:moveTo>
                    <a:pt x="0" y="1"/>
                  </a:moveTo>
                  <a:lnTo>
                    <a:pt x="0" y="61"/>
                  </a:lnTo>
                  <a:lnTo>
                    <a:pt x="0" y="244"/>
                  </a:lnTo>
                  <a:lnTo>
                    <a:pt x="0" y="4560"/>
                  </a:lnTo>
                  <a:cubicBezTo>
                    <a:pt x="92" y="4499"/>
                    <a:pt x="122" y="4469"/>
                    <a:pt x="183" y="4438"/>
                  </a:cubicBezTo>
                  <a:lnTo>
                    <a:pt x="183" y="244"/>
                  </a:lnTo>
                  <a:lnTo>
                    <a:pt x="183" y="61"/>
                  </a:lnTo>
                  <a:lnTo>
                    <a:pt x="122" y="1"/>
                  </a:lnTo>
                  <a:lnTo>
                    <a:pt x="92" y="61"/>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9" name="Google Shape;16669;p23"/>
            <p:cNvSpPr/>
            <p:nvPr/>
          </p:nvSpPr>
          <p:spPr>
            <a:xfrm>
              <a:off x="-1824225" y="14367525"/>
              <a:ext cx="101075" cy="58525"/>
            </a:xfrm>
            <a:custGeom>
              <a:avLst/>
              <a:gdLst/>
              <a:ahLst/>
              <a:cxnLst/>
              <a:rect l="l" t="t" r="r" b="b"/>
              <a:pathLst>
                <a:path w="4043" h="2341" extrusionOk="0">
                  <a:moveTo>
                    <a:pt x="91" y="0"/>
                  </a:moveTo>
                  <a:lnTo>
                    <a:pt x="0" y="152"/>
                  </a:lnTo>
                  <a:lnTo>
                    <a:pt x="91" y="183"/>
                  </a:lnTo>
                  <a:lnTo>
                    <a:pt x="243" y="243"/>
                  </a:lnTo>
                  <a:lnTo>
                    <a:pt x="3830" y="2341"/>
                  </a:lnTo>
                  <a:cubicBezTo>
                    <a:pt x="3921" y="2310"/>
                    <a:pt x="3952" y="2280"/>
                    <a:pt x="4043" y="2219"/>
                  </a:cubicBezTo>
                  <a:lnTo>
                    <a:pt x="304" y="61"/>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0" name="Google Shape;16670;p23"/>
            <p:cNvSpPr/>
            <p:nvPr/>
          </p:nvSpPr>
          <p:spPr>
            <a:xfrm>
              <a:off x="-1743675" y="14011900"/>
              <a:ext cx="40275" cy="132225"/>
            </a:xfrm>
            <a:custGeom>
              <a:avLst/>
              <a:gdLst/>
              <a:ahLst/>
              <a:cxnLst/>
              <a:rect l="l" t="t" r="r" b="b"/>
              <a:pathLst>
                <a:path w="1611" h="5289" extrusionOk="0">
                  <a:moveTo>
                    <a:pt x="1611" y="0"/>
                  </a:moveTo>
                  <a:lnTo>
                    <a:pt x="1459" y="91"/>
                  </a:lnTo>
                  <a:lnTo>
                    <a:pt x="0" y="2675"/>
                  </a:lnTo>
                  <a:lnTo>
                    <a:pt x="91" y="2675"/>
                  </a:lnTo>
                  <a:lnTo>
                    <a:pt x="1611" y="5289"/>
                  </a:lnTo>
                  <a:lnTo>
                    <a:pt x="1611" y="5289"/>
                  </a:lnTo>
                  <a:lnTo>
                    <a:pt x="152" y="2736"/>
                  </a:lnTo>
                  <a:lnTo>
                    <a:pt x="1611" y="183"/>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1" name="Google Shape;16671;p23"/>
            <p:cNvSpPr/>
            <p:nvPr/>
          </p:nvSpPr>
          <p:spPr>
            <a:xfrm>
              <a:off x="-1698850" y="14011900"/>
              <a:ext cx="41050" cy="132225"/>
            </a:xfrm>
            <a:custGeom>
              <a:avLst/>
              <a:gdLst/>
              <a:ahLst/>
              <a:cxnLst/>
              <a:rect l="l" t="t" r="r" b="b"/>
              <a:pathLst>
                <a:path w="1642" h="5289" extrusionOk="0">
                  <a:moveTo>
                    <a:pt x="0" y="0"/>
                  </a:moveTo>
                  <a:lnTo>
                    <a:pt x="0" y="183"/>
                  </a:lnTo>
                  <a:lnTo>
                    <a:pt x="1487" y="2732"/>
                  </a:lnTo>
                  <a:lnTo>
                    <a:pt x="1487" y="2732"/>
                  </a:lnTo>
                  <a:lnTo>
                    <a:pt x="1520" y="2675"/>
                  </a:lnTo>
                  <a:lnTo>
                    <a:pt x="1642" y="2675"/>
                  </a:lnTo>
                  <a:lnTo>
                    <a:pt x="152" y="91"/>
                  </a:lnTo>
                  <a:lnTo>
                    <a:pt x="0" y="0"/>
                  </a:lnTo>
                  <a:close/>
                  <a:moveTo>
                    <a:pt x="1487" y="2732"/>
                  </a:moveTo>
                  <a:lnTo>
                    <a:pt x="0" y="5289"/>
                  </a:lnTo>
                  <a:lnTo>
                    <a:pt x="1490" y="2736"/>
                  </a:lnTo>
                  <a:lnTo>
                    <a:pt x="1487" y="273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2" name="Google Shape;16672;p23"/>
            <p:cNvSpPr/>
            <p:nvPr/>
          </p:nvSpPr>
          <p:spPr>
            <a:xfrm>
              <a:off x="-1702650" y="14003525"/>
              <a:ext cx="3825" cy="3075"/>
            </a:xfrm>
            <a:custGeom>
              <a:avLst/>
              <a:gdLst/>
              <a:ahLst/>
              <a:cxnLst/>
              <a:rect l="l" t="t" r="r" b="b"/>
              <a:pathLst>
                <a:path w="153" h="123" extrusionOk="0">
                  <a:moveTo>
                    <a:pt x="92" y="1"/>
                  </a:moveTo>
                  <a:lnTo>
                    <a:pt x="0" y="122"/>
                  </a:lnTo>
                  <a:lnTo>
                    <a:pt x="92" y="62"/>
                  </a:lnTo>
                  <a:lnTo>
                    <a:pt x="152" y="122"/>
                  </a:lnTo>
                  <a:lnTo>
                    <a:pt x="122" y="62"/>
                  </a:lnTo>
                  <a:lnTo>
                    <a:pt x="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3" name="Google Shape;16673;p23"/>
            <p:cNvSpPr/>
            <p:nvPr/>
          </p:nvSpPr>
          <p:spPr>
            <a:xfrm>
              <a:off x="-1743675" y="14160075"/>
              <a:ext cx="40275" cy="132250"/>
            </a:xfrm>
            <a:custGeom>
              <a:avLst/>
              <a:gdLst/>
              <a:ahLst/>
              <a:cxnLst/>
              <a:rect l="l" t="t" r="r" b="b"/>
              <a:pathLst>
                <a:path w="1611" h="5290" extrusionOk="0">
                  <a:moveTo>
                    <a:pt x="1611" y="0"/>
                  </a:moveTo>
                  <a:lnTo>
                    <a:pt x="91" y="2614"/>
                  </a:lnTo>
                  <a:lnTo>
                    <a:pt x="0" y="2614"/>
                  </a:lnTo>
                  <a:lnTo>
                    <a:pt x="1459" y="5198"/>
                  </a:lnTo>
                  <a:lnTo>
                    <a:pt x="1611" y="5289"/>
                  </a:lnTo>
                  <a:lnTo>
                    <a:pt x="1611" y="5107"/>
                  </a:lnTo>
                  <a:lnTo>
                    <a:pt x="152" y="2554"/>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4" name="Google Shape;16674;p23"/>
            <p:cNvSpPr/>
            <p:nvPr/>
          </p:nvSpPr>
          <p:spPr>
            <a:xfrm>
              <a:off x="-1698850" y="14160075"/>
              <a:ext cx="41050" cy="132250"/>
            </a:xfrm>
            <a:custGeom>
              <a:avLst/>
              <a:gdLst/>
              <a:ahLst/>
              <a:cxnLst/>
              <a:rect l="l" t="t" r="r" b="b"/>
              <a:pathLst>
                <a:path w="1642" h="5290" extrusionOk="0">
                  <a:moveTo>
                    <a:pt x="0" y="0"/>
                  </a:moveTo>
                  <a:lnTo>
                    <a:pt x="1487" y="2558"/>
                  </a:lnTo>
                  <a:lnTo>
                    <a:pt x="1487" y="2558"/>
                  </a:lnTo>
                  <a:lnTo>
                    <a:pt x="1490" y="2554"/>
                  </a:lnTo>
                  <a:lnTo>
                    <a:pt x="0" y="0"/>
                  </a:lnTo>
                  <a:close/>
                  <a:moveTo>
                    <a:pt x="1487" y="2558"/>
                  </a:moveTo>
                  <a:lnTo>
                    <a:pt x="0" y="5107"/>
                  </a:lnTo>
                  <a:lnTo>
                    <a:pt x="0" y="5289"/>
                  </a:lnTo>
                  <a:lnTo>
                    <a:pt x="152" y="5198"/>
                  </a:lnTo>
                  <a:lnTo>
                    <a:pt x="1642" y="2614"/>
                  </a:lnTo>
                  <a:lnTo>
                    <a:pt x="1520" y="2614"/>
                  </a:lnTo>
                  <a:lnTo>
                    <a:pt x="1487" y="255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5" name="Google Shape;16675;p23"/>
            <p:cNvSpPr/>
            <p:nvPr/>
          </p:nvSpPr>
          <p:spPr>
            <a:xfrm>
              <a:off x="-1702650" y="14297600"/>
              <a:ext cx="3050" cy="3075"/>
            </a:xfrm>
            <a:custGeom>
              <a:avLst/>
              <a:gdLst/>
              <a:ahLst/>
              <a:cxnLst/>
              <a:rect l="l" t="t" r="r" b="b"/>
              <a:pathLst>
                <a:path w="122" h="123" extrusionOk="0">
                  <a:moveTo>
                    <a:pt x="0" y="1"/>
                  </a:moveTo>
                  <a:lnTo>
                    <a:pt x="92" y="122"/>
                  </a:lnTo>
                  <a:lnTo>
                    <a:pt x="122" y="62"/>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6" name="Google Shape;16676;p23"/>
            <p:cNvSpPr/>
            <p:nvPr/>
          </p:nvSpPr>
          <p:spPr>
            <a:xfrm>
              <a:off x="-1823475" y="14084075"/>
              <a:ext cx="41050" cy="68425"/>
            </a:xfrm>
            <a:custGeom>
              <a:avLst/>
              <a:gdLst/>
              <a:ahLst/>
              <a:cxnLst/>
              <a:rect l="l" t="t" r="r" b="b"/>
              <a:pathLst>
                <a:path w="1642" h="2737" extrusionOk="0">
                  <a:moveTo>
                    <a:pt x="0" y="1"/>
                  </a:moveTo>
                  <a:lnTo>
                    <a:pt x="0" y="183"/>
                  </a:lnTo>
                  <a:lnTo>
                    <a:pt x="1490" y="2736"/>
                  </a:lnTo>
                  <a:lnTo>
                    <a:pt x="1520" y="2615"/>
                  </a:lnTo>
                  <a:lnTo>
                    <a:pt x="1642" y="261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7" name="Google Shape;16677;p23"/>
            <p:cNvSpPr/>
            <p:nvPr/>
          </p:nvSpPr>
          <p:spPr>
            <a:xfrm>
              <a:off x="-1821200" y="14077250"/>
              <a:ext cx="117800" cy="70675"/>
            </a:xfrm>
            <a:custGeom>
              <a:avLst/>
              <a:gdLst/>
              <a:ahLst/>
              <a:cxnLst/>
              <a:rect l="l" t="t" r="r" b="b"/>
              <a:pathLst>
                <a:path w="4712" h="2827" extrusionOk="0">
                  <a:moveTo>
                    <a:pt x="153" y="0"/>
                  </a:moveTo>
                  <a:lnTo>
                    <a:pt x="1" y="122"/>
                  </a:lnTo>
                  <a:lnTo>
                    <a:pt x="153" y="213"/>
                  </a:lnTo>
                  <a:lnTo>
                    <a:pt x="3101" y="213"/>
                  </a:lnTo>
                  <a:lnTo>
                    <a:pt x="4560" y="2736"/>
                  </a:lnTo>
                  <a:lnTo>
                    <a:pt x="4712" y="2827"/>
                  </a:lnTo>
                  <a:lnTo>
                    <a:pt x="4712" y="2675"/>
                  </a:lnTo>
                  <a:lnTo>
                    <a:pt x="3192" y="61"/>
                  </a:lnTo>
                  <a:lnTo>
                    <a:pt x="3101" y="61"/>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8" name="Google Shape;16678;p23"/>
            <p:cNvSpPr/>
            <p:nvPr/>
          </p:nvSpPr>
          <p:spPr>
            <a:xfrm>
              <a:off x="-1829550" y="14077250"/>
              <a:ext cx="3825" cy="3050"/>
            </a:xfrm>
            <a:custGeom>
              <a:avLst/>
              <a:gdLst/>
              <a:ahLst/>
              <a:cxnLst/>
              <a:rect l="l" t="t" r="r" b="b"/>
              <a:pathLst>
                <a:path w="153" h="122" extrusionOk="0">
                  <a:moveTo>
                    <a:pt x="0" y="0"/>
                  </a:moveTo>
                  <a:lnTo>
                    <a:pt x="31" y="91"/>
                  </a:lnTo>
                  <a:lnTo>
                    <a:pt x="61" y="122"/>
                  </a:lnTo>
                  <a:lnTo>
                    <a:pt x="61" y="61"/>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9" name="Google Shape;16679;p23"/>
            <p:cNvSpPr/>
            <p:nvPr/>
          </p:nvSpPr>
          <p:spPr>
            <a:xfrm>
              <a:off x="-1619075" y="14152475"/>
              <a:ext cx="41075" cy="67650"/>
            </a:xfrm>
            <a:custGeom>
              <a:avLst/>
              <a:gdLst/>
              <a:ahLst/>
              <a:cxnLst/>
              <a:rect l="l" t="t" r="r" b="b"/>
              <a:pathLst>
                <a:path w="1643" h="2706" extrusionOk="0">
                  <a:moveTo>
                    <a:pt x="153" y="0"/>
                  </a:moveTo>
                  <a:lnTo>
                    <a:pt x="92" y="92"/>
                  </a:lnTo>
                  <a:lnTo>
                    <a:pt x="1" y="92"/>
                  </a:lnTo>
                  <a:lnTo>
                    <a:pt x="1460" y="2614"/>
                  </a:lnTo>
                  <a:lnTo>
                    <a:pt x="1642" y="2706"/>
                  </a:lnTo>
                  <a:lnTo>
                    <a:pt x="1642" y="2523"/>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0" name="Google Shape;16680;p23"/>
            <p:cNvSpPr/>
            <p:nvPr/>
          </p:nvSpPr>
          <p:spPr>
            <a:xfrm>
              <a:off x="-1698850" y="14156275"/>
              <a:ext cx="117800" cy="70700"/>
            </a:xfrm>
            <a:custGeom>
              <a:avLst/>
              <a:gdLst/>
              <a:ahLst/>
              <a:cxnLst/>
              <a:rect l="l" t="t" r="r" b="b"/>
              <a:pathLst>
                <a:path w="4712" h="2828" extrusionOk="0">
                  <a:moveTo>
                    <a:pt x="0" y="0"/>
                  </a:moveTo>
                  <a:lnTo>
                    <a:pt x="0" y="152"/>
                  </a:lnTo>
                  <a:lnTo>
                    <a:pt x="1520" y="2766"/>
                  </a:lnTo>
                  <a:lnTo>
                    <a:pt x="1642" y="2766"/>
                  </a:lnTo>
                  <a:lnTo>
                    <a:pt x="4560" y="2827"/>
                  </a:lnTo>
                  <a:lnTo>
                    <a:pt x="4712" y="2706"/>
                  </a:lnTo>
                  <a:lnTo>
                    <a:pt x="4560" y="2614"/>
                  </a:lnTo>
                  <a:lnTo>
                    <a:pt x="1642" y="2614"/>
                  </a:lnTo>
                  <a:lnTo>
                    <a:pt x="152" y="9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1" name="Google Shape;16681;p23"/>
            <p:cNvSpPr/>
            <p:nvPr/>
          </p:nvSpPr>
          <p:spPr>
            <a:xfrm>
              <a:off x="-1821200" y="14156275"/>
              <a:ext cx="117800" cy="70700"/>
            </a:xfrm>
            <a:custGeom>
              <a:avLst/>
              <a:gdLst/>
              <a:ahLst/>
              <a:cxnLst/>
              <a:rect l="l" t="t" r="r" b="b"/>
              <a:pathLst>
                <a:path w="4712" h="2828" extrusionOk="0">
                  <a:moveTo>
                    <a:pt x="4712" y="0"/>
                  </a:moveTo>
                  <a:lnTo>
                    <a:pt x="4560" y="92"/>
                  </a:lnTo>
                  <a:lnTo>
                    <a:pt x="3101" y="2614"/>
                  </a:lnTo>
                  <a:lnTo>
                    <a:pt x="153" y="2614"/>
                  </a:lnTo>
                  <a:lnTo>
                    <a:pt x="1" y="2706"/>
                  </a:lnTo>
                  <a:lnTo>
                    <a:pt x="153" y="2827"/>
                  </a:lnTo>
                  <a:lnTo>
                    <a:pt x="3101" y="2766"/>
                  </a:lnTo>
                  <a:lnTo>
                    <a:pt x="3192" y="2766"/>
                  </a:lnTo>
                  <a:lnTo>
                    <a:pt x="4712" y="15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2" name="Google Shape;16682;p23"/>
            <p:cNvSpPr/>
            <p:nvPr/>
          </p:nvSpPr>
          <p:spPr>
            <a:xfrm>
              <a:off x="-1823475" y="14149425"/>
              <a:ext cx="117800" cy="70700"/>
            </a:xfrm>
            <a:custGeom>
              <a:avLst/>
              <a:gdLst/>
              <a:ahLst/>
              <a:cxnLst/>
              <a:rect l="l" t="t" r="r" b="b"/>
              <a:pathLst>
                <a:path w="4712" h="2828" extrusionOk="0">
                  <a:moveTo>
                    <a:pt x="1520" y="1"/>
                  </a:moveTo>
                  <a:lnTo>
                    <a:pt x="1490" y="122"/>
                  </a:lnTo>
                  <a:lnTo>
                    <a:pt x="0" y="2645"/>
                  </a:lnTo>
                  <a:lnTo>
                    <a:pt x="0" y="2828"/>
                  </a:lnTo>
                  <a:lnTo>
                    <a:pt x="152" y="2736"/>
                  </a:lnTo>
                  <a:lnTo>
                    <a:pt x="1642" y="214"/>
                  </a:lnTo>
                  <a:lnTo>
                    <a:pt x="4560" y="214"/>
                  </a:lnTo>
                  <a:lnTo>
                    <a:pt x="4712" y="12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3" name="Google Shape;16683;p23"/>
            <p:cNvSpPr/>
            <p:nvPr/>
          </p:nvSpPr>
          <p:spPr>
            <a:xfrm>
              <a:off x="-1829550" y="14223900"/>
              <a:ext cx="1550" cy="3075"/>
            </a:xfrm>
            <a:custGeom>
              <a:avLst/>
              <a:gdLst/>
              <a:ahLst/>
              <a:cxnLst/>
              <a:rect l="l" t="t" r="r" b="b"/>
              <a:pathLst>
                <a:path w="62" h="123" extrusionOk="0">
                  <a:moveTo>
                    <a:pt x="61" y="1"/>
                  </a:moveTo>
                  <a:lnTo>
                    <a:pt x="0" y="122"/>
                  </a:lnTo>
                  <a:lnTo>
                    <a:pt x="61" y="122"/>
                  </a:lnTo>
                  <a:lnTo>
                    <a:pt x="61" y="61"/>
                  </a:lnTo>
                  <a:lnTo>
                    <a:pt x="61" y="31"/>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4" name="Google Shape;16684;p23"/>
            <p:cNvSpPr/>
            <p:nvPr/>
          </p:nvSpPr>
          <p:spPr>
            <a:xfrm>
              <a:off x="-1695825" y="14084075"/>
              <a:ext cx="117825" cy="70700"/>
            </a:xfrm>
            <a:custGeom>
              <a:avLst/>
              <a:gdLst/>
              <a:ahLst/>
              <a:cxnLst/>
              <a:rect l="l" t="t" r="r" b="b"/>
              <a:pathLst>
                <a:path w="4713" h="2828" extrusionOk="0">
                  <a:moveTo>
                    <a:pt x="4712" y="1"/>
                  </a:moveTo>
                  <a:lnTo>
                    <a:pt x="4530" y="92"/>
                  </a:lnTo>
                  <a:lnTo>
                    <a:pt x="3071" y="2615"/>
                  </a:lnTo>
                  <a:lnTo>
                    <a:pt x="153" y="2615"/>
                  </a:lnTo>
                  <a:lnTo>
                    <a:pt x="1" y="2736"/>
                  </a:lnTo>
                  <a:lnTo>
                    <a:pt x="153" y="2828"/>
                  </a:lnTo>
                  <a:lnTo>
                    <a:pt x="3162" y="2828"/>
                  </a:lnTo>
                  <a:lnTo>
                    <a:pt x="3223" y="2736"/>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5" name="Google Shape;16685;p23"/>
            <p:cNvSpPr/>
            <p:nvPr/>
          </p:nvSpPr>
          <p:spPr>
            <a:xfrm>
              <a:off x="-1698850" y="14077250"/>
              <a:ext cx="117800" cy="70675"/>
            </a:xfrm>
            <a:custGeom>
              <a:avLst/>
              <a:gdLst/>
              <a:ahLst/>
              <a:cxnLst/>
              <a:rect l="l" t="t" r="r" b="b"/>
              <a:pathLst>
                <a:path w="4712" h="2827" extrusionOk="0">
                  <a:moveTo>
                    <a:pt x="4560" y="0"/>
                  </a:moveTo>
                  <a:lnTo>
                    <a:pt x="1642" y="61"/>
                  </a:lnTo>
                  <a:lnTo>
                    <a:pt x="1520" y="61"/>
                  </a:lnTo>
                  <a:lnTo>
                    <a:pt x="0" y="2675"/>
                  </a:lnTo>
                  <a:lnTo>
                    <a:pt x="0" y="2827"/>
                  </a:lnTo>
                  <a:lnTo>
                    <a:pt x="152" y="2736"/>
                  </a:lnTo>
                  <a:lnTo>
                    <a:pt x="1642" y="213"/>
                  </a:lnTo>
                  <a:lnTo>
                    <a:pt x="4560" y="213"/>
                  </a:lnTo>
                  <a:lnTo>
                    <a:pt x="4712" y="122"/>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6" name="Google Shape;16686;p23"/>
            <p:cNvSpPr/>
            <p:nvPr/>
          </p:nvSpPr>
          <p:spPr>
            <a:xfrm>
              <a:off x="-1623625" y="14230750"/>
              <a:ext cx="41050" cy="23575"/>
            </a:xfrm>
            <a:custGeom>
              <a:avLst/>
              <a:gdLst/>
              <a:ahLst/>
              <a:cxnLst/>
              <a:rect l="l" t="t" r="r" b="b"/>
              <a:pathLst>
                <a:path w="1642" h="943" extrusionOk="0">
                  <a:moveTo>
                    <a:pt x="1642" y="0"/>
                  </a:moveTo>
                  <a:lnTo>
                    <a:pt x="1" y="94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7" name="Google Shape;16687;p23"/>
            <p:cNvSpPr/>
            <p:nvPr/>
          </p:nvSpPr>
          <p:spPr>
            <a:xfrm>
              <a:off x="-1828025" y="14005050"/>
              <a:ext cx="251550" cy="215825"/>
            </a:xfrm>
            <a:custGeom>
              <a:avLst/>
              <a:gdLst/>
              <a:ahLst/>
              <a:cxnLst/>
              <a:rect l="l" t="t" r="r" b="b"/>
              <a:pathLst>
                <a:path w="10062" h="8633" extrusionOk="0">
                  <a:moveTo>
                    <a:pt x="5107" y="1"/>
                  </a:moveTo>
                  <a:lnTo>
                    <a:pt x="5015" y="61"/>
                  </a:lnTo>
                  <a:lnTo>
                    <a:pt x="4985" y="92"/>
                  </a:lnTo>
                  <a:lnTo>
                    <a:pt x="4894" y="122"/>
                  </a:lnTo>
                  <a:lnTo>
                    <a:pt x="182" y="2858"/>
                  </a:lnTo>
                  <a:lnTo>
                    <a:pt x="122" y="2888"/>
                  </a:lnTo>
                  <a:lnTo>
                    <a:pt x="91" y="2888"/>
                  </a:lnTo>
                  <a:lnTo>
                    <a:pt x="0" y="2949"/>
                  </a:lnTo>
                  <a:lnTo>
                    <a:pt x="0" y="3010"/>
                  </a:lnTo>
                  <a:lnTo>
                    <a:pt x="0" y="3040"/>
                  </a:lnTo>
                  <a:lnTo>
                    <a:pt x="0" y="3162"/>
                  </a:lnTo>
                  <a:lnTo>
                    <a:pt x="0" y="3344"/>
                  </a:lnTo>
                  <a:lnTo>
                    <a:pt x="0" y="8420"/>
                  </a:lnTo>
                  <a:lnTo>
                    <a:pt x="122" y="8633"/>
                  </a:lnTo>
                  <a:lnTo>
                    <a:pt x="182" y="8603"/>
                  </a:lnTo>
                  <a:lnTo>
                    <a:pt x="182" y="8420"/>
                  </a:lnTo>
                  <a:lnTo>
                    <a:pt x="182" y="3344"/>
                  </a:lnTo>
                  <a:lnTo>
                    <a:pt x="182" y="3162"/>
                  </a:lnTo>
                  <a:lnTo>
                    <a:pt x="30" y="3101"/>
                  </a:lnTo>
                  <a:lnTo>
                    <a:pt x="152" y="2949"/>
                  </a:lnTo>
                  <a:lnTo>
                    <a:pt x="274" y="3010"/>
                  </a:lnTo>
                  <a:lnTo>
                    <a:pt x="426" y="2888"/>
                  </a:lnTo>
                  <a:lnTo>
                    <a:pt x="4833" y="365"/>
                  </a:lnTo>
                  <a:lnTo>
                    <a:pt x="4985" y="274"/>
                  </a:lnTo>
                  <a:lnTo>
                    <a:pt x="4985" y="153"/>
                  </a:lnTo>
                  <a:lnTo>
                    <a:pt x="4985" y="122"/>
                  </a:lnTo>
                  <a:lnTo>
                    <a:pt x="5167" y="122"/>
                  </a:lnTo>
                  <a:lnTo>
                    <a:pt x="5167" y="153"/>
                  </a:lnTo>
                  <a:lnTo>
                    <a:pt x="5167" y="274"/>
                  </a:lnTo>
                  <a:lnTo>
                    <a:pt x="5319" y="365"/>
                  </a:lnTo>
                  <a:lnTo>
                    <a:pt x="9727" y="2888"/>
                  </a:lnTo>
                  <a:lnTo>
                    <a:pt x="9879" y="3010"/>
                  </a:lnTo>
                  <a:lnTo>
                    <a:pt x="9970" y="2979"/>
                  </a:lnTo>
                  <a:lnTo>
                    <a:pt x="9909" y="2888"/>
                  </a:lnTo>
                  <a:lnTo>
                    <a:pt x="10061" y="2888"/>
                  </a:lnTo>
                  <a:lnTo>
                    <a:pt x="10000" y="2858"/>
                  </a:lnTo>
                  <a:lnTo>
                    <a:pt x="5259" y="122"/>
                  </a:lnTo>
                  <a:lnTo>
                    <a:pt x="5167" y="61"/>
                  </a:lnTo>
                  <a:lnTo>
                    <a:pt x="5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8" name="Google Shape;16688;p23"/>
            <p:cNvSpPr/>
            <p:nvPr/>
          </p:nvSpPr>
          <p:spPr>
            <a:xfrm>
              <a:off x="-1703425" y="14008100"/>
              <a:ext cx="4600" cy="141350"/>
            </a:xfrm>
            <a:custGeom>
              <a:avLst/>
              <a:gdLst/>
              <a:ahLst/>
              <a:cxnLst/>
              <a:rect l="l" t="t" r="r" b="b"/>
              <a:pathLst>
                <a:path w="184" h="5654" extrusionOk="0">
                  <a:moveTo>
                    <a:pt x="1" y="0"/>
                  </a:moveTo>
                  <a:lnTo>
                    <a:pt x="1" y="31"/>
                  </a:lnTo>
                  <a:lnTo>
                    <a:pt x="1" y="152"/>
                  </a:lnTo>
                  <a:lnTo>
                    <a:pt x="1" y="335"/>
                  </a:lnTo>
                  <a:lnTo>
                    <a:pt x="1" y="5441"/>
                  </a:lnTo>
                  <a:lnTo>
                    <a:pt x="1" y="5593"/>
                  </a:lnTo>
                  <a:lnTo>
                    <a:pt x="123" y="5654"/>
                  </a:lnTo>
                  <a:lnTo>
                    <a:pt x="183" y="5593"/>
                  </a:lnTo>
                  <a:lnTo>
                    <a:pt x="183" y="5441"/>
                  </a:lnTo>
                  <a:lnTo>
                    <a:pt x="183" y="335"/>
                  </a:lnTo>
                  <a:lnTo>
                    <a:pt x="183" y="152"/>
                  </a:lnTo>
                  <a:lnTo>
                    <a:pt x="183" y="31"/>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9" name="Google Shape;16689;p23"/>
            <p:cNvSpPr/>
            <p:nvPr/>
          </p:nvSpPr>
          <p:spPr>
            <a:xfrm>
              <a:off x="-1703425" y="14154750"/>
              <a:ext cx="4600" cy="138325"/>
            </a:xfrm>
            <a:custGeom>
              <a:avLst/>
              <a:gdLst/>
              <a:ahLst/>
              <a:cxnLst/>
              <a:rect l="l" t="t" r="r" b="b"/>
              <a:pathLst>
                <a:path w="184" h="5533" extrusionOk="0">
                  <a:moveTo>
                    <a:pt x="123" y="1"/>
                  </a:moveTo>
                  <a:lnTo>
                    <a:pt x="1" y="61"/>
                  </a:lnTo>
                  <a:lnTo>
                    <a:pt x="1" y="213"/>
                  </a:lnTo>
                  <a:lnTo>
                    <a:pt x="1" y="5320"/>
                  </a:lnTo>
                  <a:lnTo>
                    <a:pt x="1" y="5502"/>
                  </a:lnTo>
                  <a:lnTo>
                    <a:pt x="123" y="5533"/>
                  </a:lnTo>
                  <a:lnTo>
                    <a:pt x="183" y="5502"/>
                  </a:lnTo>
                  <a:lnTo>
                    <a:pt x="183" y="5320"/>
                  </a:lnTo>
                  <a:lnTo>
                    <a:pt x="183" y="213"/>
                  </a:lnTo>
                  <a:lnTo>
                    <a:pt x="183" y="61"/>
                  </a:lnTo>
                  <a:lnTo>
                    <a:pt x="1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0" name="Google Shape;16690;p23"/>
            <p:cNvSpPr/>
            <p:nvPr/>
          </p:nvSpPr>
          <p:spPr>
            <a:xfrm>
              <a:off x="-1827275" y="14078750"/>
              <a:ext cx="126925" cy="73750"/>
            </a:xfrm>
            <a:custGeom>
              <a:avLst/>
              <a:gdLst/>
              <a:ahLst/>
              <a:cxnLst/>
              <a:rect l="l" t="t" r="r" b="b"/>
              <a:pathLst>
                <a:path w="5077" h="2950" extrusionOk="0">
                  <a:moveTo>
                    <a:pt x="122" y="1"/>
                  </a:moveTo>
                  <a:lnTo>
                    <a:pt x="0" y="153"/>
                  </a:lnTo>
                  <a:lnTo>
                    <a:pt x="152" y="214"/>
                  </a:lnTo>
                  <a:lnTo>
                    <a:pt x="304" y="305"/>
                  </a:lnTo>
                  <a:lnTo>
                    <a:pt x="4712" y="2828"/>
                  </a:lnTo>
                  <a:lnTo>
                    <a:pt x="4864" y="2949"/>
                  </a:lnTo>
                  <a:lnTo>
                    <a:pt x="5077" y="2828"/>
                  </a:lnTo>
                  <a:lnTo>
                    <a:pt x="4955" y="2767"/>
                  </a:lnTo>
                  <a:lnTo>
                    <a:pt x="4803" y="2676"/>
                  </a:lnTo>
                  <a:lnTo>
                    <a:pt x="396" y="153"/>
                  </a:lnTo>
                  <a:lnTo>
                    <a:pt x="244" y="62"/>
                  </a:lnTo>
                  <a:lnTo>
                    <a:pt x="1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1" name="Google Shape;16691;p23"/>
            <p:cNvSpPr/>
            <p:nvPr/>
          </p:nvSpPr>
          <p:spPr>
            <a:xfrm>
              <a:off x="-1700375" y="14152475"/>
              <a:ext cx="121600" cy="71450"/>
            </a:xfrm>
            <a:custGeom>
              <a:avLst/>
              <a:gdLst/>
              <a:ahLst/>
              <a:cxnLst/>
              <a:rect l="l" t="t" r="r" b="b"/>
              <a:pathLst>
                <a:path w="4864" h="2858" extrusionOk="0">
                  <a:moveTo>
                    <a:pt x="183" y="0"/>
                  </a:moveTo>
                  <a:lnTo>
                    <a:pt x="1" y="92"/>
                  </a:lnTo>
                  <a:lnTo>
                    <a:pt x="61" y="152"/>
                  </a:lnTo>
                  <a:lnTo>
                    <a:pt x="213" y="244"/>
                  </a:lnTo>
                  <a:lnTo>
                    <a:pt x="4621" y="2766"/>
                  </a:lnTo>
                  <a:lnTo>
                    <a:pt x="4773" y="2858"/>
                  </a:lnTo>
                  <a:lnTo>
                    <a:pt x="4864" y="2827"/>
                  </a:lnTo>
                  <a:lnTo>
                    <a:pt x="4712" y="2614"/>
                  </a:lnTo>
                  <a:lnTo>
                    <a:pt x="335" y="92"/>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2" name="Google Shape;16692;p23"/>
            <p:cNvSpPr/>
            <p:nvPr/>
          </p:nvSpPr>
          <p:spPr>
            <a:xfrm>
              <a:off x="-1825000" y="14079525"/>
              <a:ext cx="247000" cy="144400"/>
            </a:xfrm>
            <a:custGeom>
              <a:avLst/>
              <a:gdLst/>
              <a:ahLst/>
              <a:cxnLst/>
              <a:rect l="l" t="t" r="r" b="b"/>
              <a:pathLst>
                <a:path w="9880" h="5776" extrusionOk="0">
                  <a:moveTo>
                    <a:pt x="9849" y="0"/>
                  </a:moveTo>
                  <a:lnTo>
                    <a:pt x="9758" y="31"/>
                  </a:lnTo>
                  <a:lnTo>
                    <a:pt x="9606" y="122"/>
                  </a:lnTo>
                  <a:lnTo>
                    <a:pt x="5198" y="2645"/>
                  </a:lnTo>
                  <a:lnTo>
                    <a:pt x="5046" y="2736"/>
                  </a:lnTo>
                  <a:lnTo>
                    <a:pt x="4986" y="2797"/>
                  </a:lnTo>
                  <a:lnTo>
                    <a:pt x="4773" y="2918"/>
                  </a:lnTo>
                  <a:lnTo>
                    <a:pt x="4621" y="3010"/>
                  </a:lnTo>
                  <a:lnTo>
                    <a:pt x="213" y="5532"/>
                  </a:lnTo>
                  <a:lnTo>
                    <a:pt x="61" y="5624"/>
                  </a:lnTo>
                  <a:lnTo>
                    <a:pt x="1" y="5654"/>
                  </a:lnTo>
                  <a:lnTo>
                    <a:pt x="31" y="5745"/>
                  </a:lnTo>
                  <a:lnTo>
                    <a:pt x="153" y="5776"/>
                  </a:lnTo>
                  <a:lnTo>
                    <a:pt x="305" y="5684"/>
                  </a:lnTo>
                  <a:lnTo>
                    <a:pt x="4712" y="3162"/>
                  </a:lnTo>
                  <a:lnTo>
                    <a:pt x="4864" y="3070"/>
                  </a:lnTo>
                  <a:lnTo>
                    <a:pt x="4986" y="3010"/>
                  </a:lnTo>
                  <a:lnTo>
                    <a:pt x="5168" y="2918"/>
                  </a:lnTo>
                  <a:lnTo>
                    <a:pt x="5320" y="2797"/>
                  </a:lnTo>
                  <a:lnTo>
                    <a:pt x="9697" y="274"/>
                  </a:lnTo>
                  <a:lnTo>
                    <a:pt x="9879" y="183"/>
                  </a:lnTo>
                  <a:lnTo>
                    <a:pt x="9879" y="61"/>
                  </a:lnTo>
                  <a:lnTo>
                    <a:pt x="9879" y="31"/>
                  </a:lnTo>
                  <a:lnTo>
                    <a:pt x="98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3" name="Google Shape;16693;p23"/>
            <p:cNvSpPr/>
            <p:nvPr/>
          </p:nvSpPr>
          <p:spPr>
            <a:xfrm>
              <a:off x="-1782450" y="14293050"/>
              <a:ext cx="72975" cy="775"/>
            </a:xfrm>
            <a:custGeom>
              <a:avLst/>
              <a:gdLst/>
              <a:ahLst/>
              <a:cxnLst/>
              <a:rect l="l" t="t" r="r" b="b"/>
              <a:pathLst>
                <a:path w="2919" h="31" extrusionOk="0">
                  <a:moveTo>
                    <a:pt x="1" y="1"/>
                  </a:moveTo>
                  <a:lnTo>
                    <a:pt x="2919" y="31"/>
                  </a:lnTo>
                  <a:lnTo>
                    <a:pt x="2919" y="3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4" name="Google Shape;16694;p23"/>
            <p:cNvSpPr/>
            <p:nvPr/>
          </p:nvSpPr>
          <p:spPr>
            <a:xfrm>
              <a:off x="-1828025" y="14224650"/>
              <a:ext cx="118550" cy="152000"/>
            </a:xfrm>
            <a:custGeom>
              <a:avLst/>
              <a:gdLst/>
              <a:ahLst/>
              <a:cxnLst/>
              <a:rect l="l" t="t" r="r" b="b"/>
              <a:pathLst>
                <a:path w="4742" h="6080" extrusionOk="0">
                  <a:moveTo>
                    <a:pt x="0" y="1"/>
                  </a:moveTo>
                  <a:lnTo>
                    <a:pt x="0" y="31"/>
                  </a:lnTo>
                  <a:lnTo>
                    <a:pt x="0" y="92"/>
                  </a:lnTo>
                  <a:lnTo>
                    <a:pt x="0" y="305"/>
                  </a:lnTo>
                  <a:lnTo>
                    <a:pt x="0" y="5411"/>
                  </a:lnTo>
                  <a:lnTo>
                    <a:pt x="0" y="5624"/>
                  </a:lnTo>
                  <a:lnTo>
                    <a:pt x="0" y="5655"/>
                  </a:lnTo>
                  <a:lnTo>
                    <a:pt x="0" y="5746"/>
                  </a:lnTo>
                  <a:lnTo>
                    <a:pt x="0" y="5776"/>
                  </a:lnTo>
                  <a:lnTo>
                    <a:pt x="0" y="5898"/>
                  </a:lnTo>
                  <a:lnTo>
                    <a:pt x="0" y="6080"/>
                  </a:lnTo>
                  <a:lnTo>
                    <a:pt x="122" y="5867"/>
                  </a:lnTo>
                  <a:lnTo>
                    <a:pt x="243" y="5715"/>
                  </a:lnTo>
                  <a:lnTo>
                    <a:pt x="334" y="5472"/>
                  </a:lnTo>
                  <a:lnTo>
                    <a:pt x="1824" y="2980"/>
                  </a:lnTo>
                  <a:lnTo>
                    <a:pt x="4742" y="2919"/>
                  </a:lnTo>
                  <a:lnTo>
                    <a:pt x="1702" y="2919"/>
                  </a:lnTo>
                  <a:lnTo>
                    <a:pt x="1672" y="2858"/>
                  </a:lnTo>
                  <a:lnTo>
                    <a:pt x="182" y="5411"/>
                  </a:lnTo>
                  <a:lnTo>
                    <a:pt x="182" y="30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5" name="Google Shape;16695;p23"/>
            <p:cNvSpPr/>
            <p:nvPr/>
          </p:nvSpPr>
          <p:spPr>
            <a:xfrm>
              <a:off x="-1828025" y="14215550"/>
              <a:ext cx="3825" cy="7625"/>
            </a:xfrm>
            <a:custGeom>
              <a:avLst/>
              <a:gdLst/>
              <a:ahLst/>
              <a:cxnLst/>
              <a:rect l="l" t="t" r="r" b="b"/>
              <a:pathLst>
                <a:path w="153" h="305" extrusionOk="0">
                  <a:moveTo>
                    <a:pt x="0" y="0"/>
                  </a:moveTo>
                  <a:lnTo>
                    <a:pt x="0" y="183"/>
                  </a:lnTo>
                  <a:lnTo>
                    <a:pt x="152" y="304"/>
                  </a:lnTo>
                  <a:lnTo>
                    <a:pt x="152" y="304"/>
                  </a:lnTo>
                  <a:lnTo>
                    <a:pt x="122" y="213"/>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6" name="Google Shape;16696;p23"/>
            <p:cNvSpPr/>
            <p:nvPr/>
          </p:nvSpPr>
          <p:spPr>
            <a:xfrm>
              <a:off x="-1578025" y="14232250"/>
              <a:ext cx="25" cy="65375"/>
            </a:xfrm>
            <a:custGeom>
              <a:avLst/>
              <a:gdLst/>
              <a:ahLst/>
              <a:cxnLst/>
              <a:rect l="l" t="t" r="r" b="b"/>
              <a:pathLst>
                <a:path w="1" h="2615" extrusionOk="0">
                  <a:moveTo>
                    <a:pt x="0" y="1"/>
                  </a:moveTo>
                  <a:lnTo>
                    <a:pt x="0" y="2615"/>
                  </a:lnTo>
                  <a:lnTo>
                    <a:pt x="0" y="26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7" name="Google Shape;16697;p23"/>
            <p:cNvSpPr/>
            <p:nvPr/>
          </p:nvSpPr>
          <p:spPr>
            <a:xfrm>
              <a:off x="-1692025" y="14297600"/>
              <a:ext cx="72975" cy="1550"/>
            </a:xfrm>
            <a:custGeom>
              <a:avLst/>
              <a:gdLst/>
              <a:ahLst/>
              <a:cxnLst/>
              <a:rect l="l" t="t" r="r" b="b"/>
              <a:pathLst>
                <a:path w="2919" h="62" extrusionOk="0">
                  <a:moveTo>
                    <a:pt x="1" y="1"/>
                  </a:moveTo>
                  <a:lnTo>
                    <a:pt x="2919" y="6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8" name="Google Shape;16698;p23"/>
            <p:cNvSpPr/>
            <p:nvPr/>
          </p:nvSpPr>
          <p:spPr>
            <a:xfrm>
              <a:off x="-1615275" y="14296100"/>
              <a:ext cx="16000" cy="27375"/>
            </a:xfrm>
            <a:custGeom>
              <a:avLst/>
              <a:gdLst/>
              <a:ahLst/>
              <a:cxnLst/>
              <a:rect l="l" t="t" r="r" b="b"/>
              <a:pathLst>
                <a:path w="640" h="1095" extrusionOk="0">
                  <a:moveTo>
                    <a:pt x="639" y="1094"/>
                  </a:moveTo>
                  <a:lnTo>
                    <a:pt x="639" y="1094"/>
                  </a:lnTo>
                  <a:lnTo>
                    <a:pt x="1" y="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9" name="Google Shape;16699;p23"/>
            <p:cNvSpPr/>
            <p:nvPr/>
          </p:nvSpPr>
          <p:spPr>
            <a:xfrm>
              <a:off x="-1692025" y="14293050"/>
              <a:ext cx="72975" cy="775"/>
            </a:xfrm>
            <a:custGeom>
              <a:avLst/>
              <a:gdLst/>
              <a:ahLst/>
              <a:cxnLst/>
              <a:rect l="l" t="t" r="r" b="b"/>
              <a:pathLst>
                <a:path w="2919" h="31" extrusionOk="0">
                  <a:moveTo>
                    <a:pt x="1" y="31"/>
                  </a:moveTo>
                  <a:lnTo>
                    <a:pt x="2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0" name="Google Shape;16700;p23"/>
            <p:cNvSpPr/>
            <p:nvPr/>
          </p:nvSpPr>
          <p:spPr>
            <a:xfrm>
              <a:off x="-1831825" y="14217825"/>
              <a:ext cx="131475" cy="79800"/>
            </a:xfrm>
            <a:custGeom>
              <a:avLst/>
              <a:gdLst/>
              <a:ahLst/>
              <a:cxnLst/>
              <a:rect l="l" t="t" r="r" b="b"/>
              <a:pathLst>
                <a:path w="5259" h="3192" extrusionOk="0">
                  <a:moveTo>
                    <a:pt x="0" y="0"/>
                  </a:moveTo>
                  <a:lnTo>
                    <a:pt x="122" y="213"/>
                  </a:lnTo>
                  <a:lnTo>
                    <a:pt x="152" y="244"/>
                  </a:lnTo>
                  <a:lnTo>
                    <a:pt x="152" y="274"/>
                  </a:lnTo>
                  <a:lnTo>
                    <a:pt x="334" y="578"/>
                  </a:lnTo>
                  <a:lnTo>
                    <a:pt x="1824" y="3131"/>
                  </a:lnTo>
                  <a:lnTo>
                    <a:pt x="1854" y="3192"/>
                  </a:lnTo>
                  <a:lnTo>
                    <a:pt x="4894" y="3192"/>
                  </a:lnTo>
                  <a:lnTo>
                    <a:pt x="5046" y="3131"/>
                  </a:lnTo>
                  <a:lnTo>
                    <a:pt x="4894" y="3040"/>
                  </a:lnTo>
                  <a:lnTo>
                    <a:pt x="1976" y="3010"/>
                  </a:lnTo>
                  <a:lnTo>
                    <a:pt x="486" y="517"/>
                  </a:lnTo>
                  <a:lnTo>
                    <a:pt x="4894" y="3040"/>
                  </a:lnTo>
                  <a:lnTo>
                    <a:pt x="5198" y="3040"/>
                  </a:lnTo>
                  <a:lnTo>
                    <a:pt x="5259" y="3010"/>
                  </a:lnTo>
                  <a:lnTo>
                    <a:pt x="5137" y="2979"/>
                  </a:lnTo>
                  <a:lnTo>
                    <a:pt x="4985" y="2888"/>
                  </a:lnTo>
                  <a:lnTo>
                    <a:pt x="578" y="365"/>
                  </a:lnTo>
                  <a:lnTo>
                    <a:pt x="426" y="244"/>
                  </a:lnTo>
                  <a:lnTo>
                    <a:pt x="304" y="213"/>
                  </a:lnTo>
                  <a:lnTo>
                    <a:pt x="152" y="9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1" name="Google Shape;16701;p23"/>
            <p:cNvSpPr/>
            <p:nvPr/>
          </p:nvSpPr>
          <p:spPr>
            <a:xfrm>
              <a:off x="-1701900" y="14294575"/>
              <a:ext cx="102625" cy="50925"/>
            </a:xfrm>
            <a:custGeom>
              <a:avLst/>
              <a:gdLst/>
              <a:ahLst/>
              <a:cxnLst/>
              <a:rect l="l" t="t" r="r" b="b"/>
              <a:pathLst>
                <a:path w="4105" h="2037" extrusionOk="0">
                  <a:moveTo>
                    <a:pt x="3466" y="0"/>
                  </a:moveTo>
                  <a:lnTo>
                    <a:pt x="3405" y="122"/>
                  </a:lnTo>
                  <a:lnTo>
                    <a:pt x="3314" y="122"/>
                  </a:lnTo>
                  <a:lnTo>
                    <a:pt x="4013" y="1277"/>
                  </a:lnTo>
                  <a:cubicBezTo>
                    <a:pt x="4043" y="1247"/>
                    <a:pt x="4074" y="1155"/>
                    <a:pt x="4104" y="1125"/>
                  </a:cubicBezTo>
                  <a:lnTo>
                    <a:pt x="3466" y="0"/>
                  </a:lnTo>
                  <a:close/>
                  <a:moveTo>
                    <a:pt x="1" y="122"/>
                  </a:moveTo>
                  <a:lnTo>
                    <a:pt x="92" y="183"/>
                  </a:lnTo>
                  <a:lnTo>
                    <a:pt x="153" y="213"/>
                  </a:lnTo>
                  <a:lnTo>
                    <a:pt x="305" y="274"/>
                  </a:lnTo>
                  <a:lnTo>
                    <a:pt x="3314" y="2037"/>
                  </a:lnTo>
                  <a:cubicBezTo>
                    <a:pt x="3344" y="2006"/>
                    <a:pt x="3405" y="1946"/>
                    <a:pt x="3435" y="1885"/>
                  </a:cubicBezTo>
                  <a:lnTo>
                    <a:pt x="396" y="12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2" name="Google Shape;16702;p23"/>
            <p:cNvSpPr/>
            <p:nvPr/>
          </p:nvSpPr>
          <p:spPr>
            <a:xfrm>
              <a:off x="-1709500" y="14293800"/>
              <a:ext cx="7625" cy="2325"/>
            </a:xfrm>
            <a:custGeom>
              <a:avLst/>
              <a:gdLst/>
              <a:ahLst/>
              <a:cxnLst/>
              <a:rect l="l" t="t" r="r" b="b"/>
              <a:pathLst>
                <a:path w="305" h="93" extrusionOk="0">
                  <a:moveTo>
                    <a:pt x="1" y="1"/>
                  </a:moveTo>
                  <a:lnTo>
                    <a:pt x="153" y="92"/>
                  </a:lnTo>
                  <a:lnTo>
                    <a:pt x="3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3" name="Google Shape;16703;p23"/>
            <p:cNvSpPr/>
            <p:nvPr/>
          </p:nvSpPr>
          <p:spPr>
            <a:xfrm>
              <a:off x="-1708725" y="14223900"/>
              <a:ext cx="129950" cy="72975"/>
            </a:xfrm>
            <a:custGeom>
              <a:avLst/>
              <a:gdLst/>
              <a:ahLst/>
              <a:cxnLst/>
              <a:rect l="l" t="t" r="r" b="b"/>
              <a:pathLst>
                <a:path w="5198" h="2919" extrusionOk="0">
                  <a:moveTo>
                    <a:pt x="5046" y="274"/>
                  </a:moveTo>
                  <a:lnTo>
                    <a:pt x="3557" y="2797"/>
                  </a:lnTo>
                  <a:lnTo>
                    <a:pt x="669" y="2797"/>
                  </a:lnTo>
                  <a:lnTo>
                    <a:pt x="3405" y="1216"/>
                  </a:lnTo>
                  <a:lnTo>
                    <a:pt x="5046" y="274"/>
                  </a:lnTo>
                  <a:close/>
                  <a:moveTo>
                    <a:pt x="5167" y="1"/>
                  </a:moveTo>
                  <a:lnTo>
                    <a:pt x="5107" y="31"/>
                  </a:lnTo>
                  <a:lnTo>
                    <a:pt x="4955" y="122"/>
                  </a:lnTo>
                  <a:lnTo>
                    <a:pt x="547" y="2645"/>
                  </a:lnTo>
                  <a:lnTo>
                    <a:pt x="395" y="2736"/>
                  </a:lnTo>
                  <a:lnTo>
                    <a:pt x="335" y="2767"/>
                  </a:lnTo>
                  <a:lnTo>
                    <a:pt x="304" y="2767"/>
                  </a:lnTo>
                  <a:lnTo>
                    <a:pt x="152" y="2858"/>
                  </a:lnTo>
                  <a:lnTo>
                    <a:pt x="0" y="2919"/>
                  </a:lnTo>
                  <a:lnTo>
                    <a:pt x="3678" y="2919"/>
                  </a:lnTo>
                  <a:lnTo>
                    <a:pt x="3708" y="2858"/>
                  </a:lnTo>
                  <a:lnTo>
                    <a:pt x="5198" y="304"/>
                  </a:lnTo>
                  <a:lnTo>
                    <a:pt x="5198" y="122"/>
                  </a:lnTo>
                  <a:lnTo>
                    <a:pt x="5167" y="122"/>
                  </a:lnTo>
                  <a:lnTo>
                    <a:pt x="5198" y="31"/>
                  </a:lnTo>
                  <a:lnTo>
                    <a:pt x="51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4" name="Google Shape;16704;p23"/>
            <p:cNvSpPr/>
            <p:nvPr/>
          </p:nvSpPr>
          <p:spPr>
            <a:xfrm>
              <a:off x="-1494450" y="14076475"/>
              <a:ext cx="800" cy="800"/>
            </a:xfrm>
            <a:custGeom>
              <a:avLst/>
              <a:gdLst/>
              <a:ahLst/>
              <a:cxnLst/>
              <a:rect l="l" t="t" r="r" b="b"/>
              <a:pathLst>
                <a:path w="32" h="32" extrusionOk="0">
                  <a:moveTo>
                    <a:pt x="31" y="1"/>
                  </a:moveTo>
                  <a:lnTo>
                    <a:pt x="1" y="31"/>
                  </a:lnTo>
                  <a:lnTo>
                    <a:pt x="31" y="31"/>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5" name="Google Shape;16705;p23"/>
            <p:cNvSpPr/>
            <p:nvPr/>
          </p:nvSpPr>
          <p:spPr>
            <a:xfrm>
              <a:off x="-1571200" y="14078750"/>
              <a:ext cx="77550" cy="4600"/>
            </a:xfrm>
            <a:custGeom>
              <a:avLst/>
              <a:gdLst/>
              <a:ahLst/>
              <a:cxnLst/>
              <a:rect l="l" t="t" r="r" b="b"/>
              <a:pathLst>
                <a:path w="3102" h="184" extrusionOk="0">
                  <a:moveTo>
                    <a:pt x="153" y="1"/>
                  </a:moveTo>
                  <a:lnTo>
                    <a:pt x="1" y="62"/>
                  </a:lnTo>
                  <a:lnTo>
                    <a:pt x="153" y="153"/>
                  </a:lnTo>
                  <a:lnTo>
                    <a:pt x="3071" y="153"/>
                  </a:lnTo>
                  <a:lnTo>
                    <a:pt x="3071" y="183"/>
                  </a:lnTo>
                  <a:cubicBezTo>
                    <a:pt x="3071" y="92"/>
                    <a:pt x="3071" y="3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6" name="Google Shape;16706;p23"/>
            <p:cNvSpPr/>
            <p:nvPr/>
          </p:nvSpPr>
          <p:spPr>
            <a:xfrm>
              <a:off x="-1575000" y="14084850"/>
              <a:ext cx="40300" cy="67650"/>
            </a:xfrm>
            <a:custGeom>
              <a:avLst/>
              <a:gdLst/>
              <a:ahLst/>
              <a:cxnLst/>
              <a:rect l="l" t="t" r="r" b="b"/>
              <a:pathLst>
                <a:path w="1612" h="2706" extrusionOk="0">
                  <a:moveTo>
                    <a:pt x="1" y="0"/>
                  </a:moveTo>
                  <a:lnTo>
                    <a:pt x="1" y="152"/>
                  </a:lnTo>
                  <a:lnTo>
                    <a:pt x="31" y="152"/>
                  </a:lnTo>
                  <a:lnTo>
                    <a:pt x="1521" y="2705"/>
                  </a:lnTo>
                  <a:lnTo>
                    <a:pt x="1551" y="2645"/>
                  </a:lnTo>
                  <a:lnTo>
                    <a:pt x="1612" y="2645"/>
                  </a:lnTo>
                  <a:lnTo>
                    <a:pt x="153" y="9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7" name="Google Shape;16707;p23"/>
            <p:cNvSpPr/>
            <p:nvPr/>
          </p:nvSpPr>
          <p:spPr>
            <a:xfrm>
              <a:off x="-1580300" y="14077250"/>
              <a:ext cx="3050" cy="3050"/>
            </a:xfrm>
            <a:custGeom>
              <a:avLst/>
              <a:gdLst/>
              <a:ahLst/>
              <a:cxnLst/>
              <a:rect l="l" t="t" r="r" b="b"/>
              <a:pathLst>
                <a:path w="122" h="122" extrusionOk="0">
                  <a:moveTo>
                    <a:pt x="0" y="0"/>
                  </a:moveTo>
                  <a:lnTo>
                    <a:pt x="61" y="91"/>
                  </a:lnTo>
                  <a:lnTo>
                    <a:pt x="91" y="122"/>
                  </a:lnTo>
                  <a:lnTo>
                    <a:pt x="91" y="6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8" name="Google Shape;16708;p23"/>
            <p:cNvSpPr/>
            <p:nvPr/>
          </p:nvSpPr>
          <p:spPr>
            <a:xfrm>
              <a:off x="-1571200" y="14221625"/>
              <a:ext cx="38025" cy="5350"/>
            </a:xfrm>
            <a:custGeom>
              <a:avLst/>
              <a:gdLst/>
              <a:ahLst/>
              <a:cxnLst/>
              <a:rect l="l" t="t" r="r" b="b"/>
              <a:pathLst>
                <a:path w="1521" h="214" extrusionOk="0">
                  <a:moveTo>
                    <a:pt x="153" y="0"/>
                  </a:moveTo>
                  <a:lnTo>
                    <a:pt x="1" y="92"/>
                  </a:lnTo>
                  <a:lnTo>
                    <a:pt x="153" y="213"/>
                  </a:lnTo>
                  <a:lnTo>
                    <a:pt x="1429" y="213"/>
                  </a:lnTo>
                  <a:cubicBezTo>
                    <a:pt x="1460" y="122"/>
                    <a:pt x="1460" y="92"/>
                    <a:pt x="1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9" name="Google Shape;16709;p23"/>
            <p:cNvSpPr/>
            <p:nvPr/>
          </p:nvSpPr>
          <p:spPr>
            <a:xfrm>
              <a:off x="-1580300" y="14223900"/>
              <a:ext cx="2300" cy="3075"/>
            </a:xfrm>
            <a:custGeom>
              <a:avLst/>
              <a:gdLst/>
              <a:ahLst/>
              <a:cxnLst/>
              <a:rect l="l" t="t" r="r" b="b"/>
              <a:pathLst>
                <a:path w="92" h="123" extrusionOk="0">
                  <a:moveTo>
                    <a:pt x="61" y="1"/>
                  </a:moveTo>
                  <a:lnTo>
                    <a:pt x="0" y="122"/>
                  </a:lnTo>
                  <a:lnTo>
                    <a:pt x="91" y="122"/>
                  </a:lnTo>
                  <a:lnTo>
                    <a:pt x="91" y="61"/>
                  </a:lnTo>
                  <a:lnTo>
                    <a:pt x="91" y="31"/>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0" name="Google Shape;16710;p23"/>
            <p:cNvSpPr/>
            <p:nvPr/>
          </p:nvSpPr>
          <p:spPr>
            <a:xfrm>
              <a:off x="-1574225" y="14149425"/>
              <a:ext cx="66125" cy="70700"/>
            </a:xfrm>
            <a:custGeom>
              <a:avLst/>
              <a:gdLst/>
              <a:ahLst/>
              <a:cxnLst/>
              <a:rect l="l" t="t" r="r" b="b"/>
              <a:pathLst>
                <a:path w="2645" h="2828" extrusionOk="0">
                  <a:moveTo>
                    <a:pt x="1520" y="1"/>
                  </a:moveTo>
                  <a:lnTo>
                    <a:pt x="1490" y="92"/>
                  </a:lnTo>
                  <a:lnTo>
                    <a:pt x="0" y="2645"/>
                  </a:lnTo>
                  <a:lnTo>
                    <a:pt x="0" y="2736"/>
                  </a:lnTo>
                  <a:lnTo>
                    <a:pt x="0" y="2828"/>
                  </a:lnTo>
                  <a:lnTo>
                    <a:pt x="152" y="2736"/>
                  </a:lnTo>
                  <a:lnTo>
                    <a:pt x="1642" y="214"/>
                  </a:lnTo>
                  <a:lnTo>
                    <a:pt x="2614" y="214"/>
                  </a:lnTo>
                  <a:cubicBezTo>
                    <a:pt x="2614" y="122"/>
                    <a:pt x="2645" y="92"/>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1" name="Google Shape;16711;p23"/>
            <p:cNvSpPr/>
            <p:nvPr/>
          </p:nvSpPr>
          <p:spPr>
            <a:xfrm>
              <a:off x="-1578800" y="14030125"/>
              <a:ext cx="85900" cy="191525"/>
            </a:xfrm>
            <a:custGeom>
              <a:avLst/>
              <a:gdLst/>
              <a:ahLst/>
              <a:cxnLst/>
              <a:rect l="l" t="t" r="r" b="b"/>
              <a:pathLst>
                <a:path w="3436" h="7661" extrusionOk="0">
                  <a:moveTo>
                    <a:pt x="3436" y="1"/>
                  </a:moveTo>
                  <a:lnTo>
                    <a:pt x="183" y="1855"/>
                  </a:lnTo>
                  <a:lnTo>
                    <a:pt x="92" y="1885"/>
                  </a:lnTo>
                  <a:lnTo>
                    <a:pt x="62" y="1885"/>
                  </a:lnTo>
                  <a:lnTo>
                    <a:pt x="1" y="1946"/>
                  </a:lnTo>
                  <a:lnTo>
                    <a:pt x="1" y="1976"/>
                  </a:lnTo>
                  <a:lnTo>
                    <a:pt x="1" y="2007"/>
                  </a:lnTo>
                  <a:lnTo>
                    <a:pt x="1" y="2037"/>
                  </a:lnTo>
                  <a:lnTo>
                    <a:pt x="1" y="2159"/>
                  </a:lnTo>
                  <a:lnTo>
                    <a:pt x="1" y="2341"/>
                  </a:lnTo>
                  <a:lnTo>
                    <a:pt x="1" y="7448"/>
                  </a:lnTo>
                  <a:lnTo>
                    <a:pt x="122" y="7660"/>
                  </a:lnTo>
                  <a:lnTo>
                    <a:pt x="183" y="7630"/>
                  </a:lnTo>
                  <a:lnTo>
                    <a:pt x="183" y="7539"/>
                  </a:lnTo>
                  <a:lnTo>
                    <a:pt x="183" y="7448"/>
                  </a:lnTo>
                  <a:lnTo>
                    <a:pt x="183" y="2341"/>
                  </a:lnTo>
                  <a:lnTo>
                    <a:pt x="183" y="2159"/>
                  </a:lnTo>
                  <a:lnTo>
                    <a:pt x="31" y="2068"/>
                  </a:lnTo>
                  <a:lnTo>
                    <a:pt x="92" y="1916"/>
                  </a:lnTo>
                  <a:lnTo>
                    <a:pt x="244" y="2007"/>
                  </a:lnTo>
                  <a:lnTo>
                    <a:pt x="396" y="1916"/>
                  </a:lnTo>
                  <a:lnTo>
                    <a:pt x="3436" y="183"/>
                  </a:lnTo>
                  <a:lnTo>
                    <a:pt x="34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2" name="Google Shape;16712;p23"/>
            <p:cNvSpPr/>
            <p:nvPr/>
          </p:nvSpPr>
          <p:spPr>
            <a:xfrm>
              <a:off x="-1577275" y="14078750"/>
              <a:ext cx="78300" cy="47150"/>
            </a:xfrm>
            <a:custGeom>
              <a:avLst/>
              <a:gdLst/>
              <a:ahLst/>
              <a:cxnLst/>
              <a:rect l="l" t="t" r="r" b="b"/>
              <a:pathLst>
                <a:path w="3132" h="1886" extrusionOk="0">
                  <a:moveTo>
                    <a:pt x="92" y="1"/>
                  </a:moveTo>
                  <a:lnTo>
                    <a:pt x="1" y="153"/>
                  </a:lnTo>
                  <a:lnTo>
                    <a:pt x="153" y="214"/>
                  </a:lnTo>
                  <a:lnTo>
                    <a:pt x="305" y="305"/>
                  </a:lnTo>
                  <a:lnTo>
                    <a:pt x="3101" y="1886"/>
                  </a:lnTo>
                  <a:cubicBezTo>
                    <a:pt x="3101" y="1825"/>
                    <a:pt x="3131" y="1764"/>
                    <a:pt x="3131" y="1703"/>
                  </a:cubicBezTo>
                  <a:lnTo>
                    <a:pt x="426" y="153"/>
                  </a:lnTo>
                  <a:lnTo>
                    <a:pt x="274" y="62"/>
                  </a:lnTo>
                  <a:lnTo>
                    <a:pt x="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3" name="Google Shape;16713;p23"/>
            <p:cNvSpPr/>
            <p:nvPr/>
          </p:nvSpPr>
          <p:spPr>
            <a:xfrm>
              <a:off x="-1576500" y="14188175"/>
              <a:ext cx="56250" cy="35750"/>
            </a:xfrm>
            <a:custGeom>
              <a:avLst/>
              <a:gdLst/>
              <a:ahLst/>
              <a:cxnLst/>
              <a:rect l="l" t="t" r="r" b="b"/>
              <a:pathLst>
                <a:path w="2250" h="1430" extrusionOk="0">
                  <a:moveTo>
                    <a:pt x="2249" y="1"/>
                  </a:moveTo>
                  <a:lnTo>
                    <a:pt x="213" y="1186"/>
                  </a:lnTo>
                  <a:lnTo>
                    <a:pt x="91" y="1278"/>
                  </a:lnTo>
                  <a:lnTo>
                    <a:pt x="0" y="1308"/>
                  </a:lnTo>
                  <a:lnTo>
                    <a:pt x="61" y="1338"/>
                  </a:lnTo>
                  <a:lnTo>
                    <a:pt x="152" y="1430"/>
                  </a:lnTo>
                  <a:lnTo>
                    <a:pt x="304" y="1338"/>
                  </a:lnTo>
                  <a:lnTo>
                    <a:pt x="2158" y="275"/>
                  </a:lnTo>
                  <a:cubicBezTo>
                    <a:pt x="2189" y="214"/>
                    <a:pt x="2219" y="92"/>
                    <a:pt x="2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4" name="Google Shape;16714;p23"/>
            <p:cNvSpPr/>
            <p:nvPr/>
          </p:nvSpPr>
          <p:spPr>
            <a:xfrm>
              <a:off x="-1578025" y="14224650"/>
              <a:ext cx="4575" cy="72975"/>
            </a:xfrm>
            <a:custGeom>
              <a:avLst/>
              <a:gdLst/>
              <a:ahLst/>
              <a:cxnLst/>
              <a:rect l="l" t="t" r="r" b="b"/>
              <a:pathLst>
                <a:path w="183" h="2919" extrusionOk="0">
                  <a:moveTo>
                    <a:pt x="0" y="1"/>
                  </a:moveTo>
                  <a:lnTo>
                    <a:pt x="0" y="92"/>
                  </a:lnTo>
                  <a:lnTo>
                    <a:pt x="0" y="305"/>
                  </a:lnTo>
                  <a:lnTo>
                    <a:pt x="0" y="2919"/>
                  </a:lnTo>
                  <a:cubicBezTo>
                    <a:pt x="61" y="2858"/>
                    <a:pt x="122" y="2767"/>
                    <a:pt x="183" y="2676"/>
                  </a:cubicBezTo>
                  <a:lnTo>
                    <a:pt x="183" y="30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5" name="Google Shape;16715;p23"/>
            <p:cNvSpPr/>
            <p:nvPr/>
          </p:nvSpPr>
          <p:spPr>
            <a:xfrm>
              <a:off x="-1578025" y="14215550"/>
              <a:ext cx="3825" cy="7625"/>
            </a:xfrm>
            <a:custGeom>
              <a:avLst/>
              <a:gdLst/>
              <a:ahLst/>
              <a:cxnLst/>
              <a:rect l="l" t="t" r="r" b="b"/>
              <a:pathLst>
                <a:path w="153" h="305" extrusionOk="0">
                  <a:moveTo>
                    <a:pt x="0" y="0"/>
                  </a:moveTo>
                  <a:lnTo>
                    <a:pt x="0" y="183"/>
                  </a:lnTo>
                  <a:lnTo>
                    <a:pt x="152" y="304"/>
                  </a:lnTo>
                  <a:lnTo>
                    <a:pt x="152" y="304"/>
                  </a:lnTo>
                  <a:lnTo>
                    <a:pt x="122" y="213"/>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6" name="Google Shape;16716;p23"/>
            <p:cNvSpPr/>
            <p:nvPr/>
          </p:nvSpPr>
          <p:spPr>
            <a:xfrm>
              <a:off x="-1581825" y="14219350"/>
              <a:ext cx="39525" cy="46375"/>
            </a:xfrm>
            <a:custGeom>
              <a:avLst/>
              <a:gdLst/>
              <a:ahLst/>
              <a:cxnLst/>
              <a:rect l="l" t="t" r="r" b="b"/>
              <a:pathLst>
                <a:path w="1581" h="1855" extrusionOk="0">
                  <a:moveTo>
                    <a:pt x="0" y="0"/>
                  </a:moveTo>
                  <a:lnTo>
                    <a:pt x="122" y="213"/>
                  </a:lnTo>
                  <a:lnTo>
                    <a:pt x="152" y="243"/>
                  </a:lnTo>
                  <a:lnTo>
                    <a:pt x="152" y="274"/>
                  </a:lnTo>
                  <a:lnTo>
                    <a:pt x="335" y="578"/>
                  </a:lnTo>
                  <a:lnTo>
                    <a:pt x="1064" y="1854"/>
                  </a:lnTo>
                  <a:cubicBezTo>
                    <a:pt x="1095" y="1763"/>
                    <a:pt x="1125" y="1733"/>
                    <a:pt x="1186" y="1642"/>
                  </a:cubicBezTo>
                  <a:lnTo>
                    <a:pt x="487" y="486"/>
                  </a:lnTo>
                  <a:lnTo>
                    <a:pt x="1520" y="1034"/>
                  </a:lnTo>
                  <a:cubicBezTo>
                    <a:pt x="1550" y="1003"/>
                    <a:pt x="1550" y="942"/>
                    <a:pt x="1581" y="882"/>
                  </a:cubicBezTo>
                  <a:lnTo>
                    <a:pt x="608" y="335"/>
                  </a:lnTo>
                  <a:lnTo>
                    <a:pt x="456" y="243"/>
                  </a:lnTo>
                  <a:lnTo>
                    <a:pt x="304" y="152"/>
                  </a:lnTo>
                  <a:lnTo>
                    <a:pt x="152" y="6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17" name="Google Shape;16717;p23"/>
          <p:cNvGrpSpPr/>
          <p:nvPr/>
        </p:nvGrpSpPr>
        <p:grpSpPr>
          <a:xfrm>
            <a:off x="7845984" y="-398043"/>
            <a:ext cx="1656028" cy="1583160"/>
            <a:chOff x="1543725" y="670125"/>
            <a:chExt cx="1004140" cy="959956"/>
          </a:xfrm>
        </p:grpSpPr>
        <p:sp>
          <p:nvSpPr>
            <p:cNvPr id="16718" name="Google Shape;16718;p23"/>
            <p:cNvSpPr/>
            <p:nvPr/>
          </p:nvSpPr>
          <p:spPr>
            <a:xfrm>
              <a:off x="1543725" y="670125"/>
              <a:ext cx="1004140" cy="959956"/>
            </a:xfrm>
            <a:custGeom>
              <a:avLst/>
              <a:gdLst/>
              <a:ahLst/>
              <a:cxnLst/>
              <a:rect l="l" t="t" r="r" b="b"/>
              <a:pathLst>
                <a:path w="26658" h="25485" extrusionOk="0">
                  <a:moveTo>
                    <a:pt x="16809" y="0"/>
                  </a:moveTo>
                  <a:cubicBezTo>
                    <a:pt x="14893" y="0"/>
                    <a:pt x="13038" y="1050"/>
                    <a:pt x="12098" y="2866"/>
                  </a:cubicBezTo>
                  <a:cubicBezTo>
                    <a:pt x="12007" y="3079"/>
                    <a:pt x="11885" y="3322"/>
                    <a:pt x="11794" y="3535"/>
                  </a:cubicBezTo>
                  <a:cubicBezTo>
                    <a:pt x="11612" y="3322"/>
                    <a:pt x="11460" y="3079"/>
                    <a:pt x="11277" y="2896"/>
                  </a:cubicBezTo>
                  <a:cubicBezTo>
                    <a:pt x="10252" y="1870"/>
                    <a:pt x="8887" y="1346"/>
                    <a:pt x="7524" y="1346"/>
                  </a:cubicBezTo>
                  <a:cubicBezTo>
                    <a:pt x="6181" y="1346"/>
                    <a:pt x="4841" y="1855"/>
                    <a:pt x="3830" y="2896"/>
                  </a:cubicBezTo>
                  <a:cubicBezTo>
                    <a:pt x="1794" y="4963"/>
                    <a:pt x="1733" y="8307"/>
                    <a:pt x="3830" y="10343"/>
                  </a:cubicBezTo>
                  <a:cubicBezTo>
                    <a:pt x="4013" y="10525"/>
                    <a:pt x="4195" y="10677"/>
                    <a:pt x="4408" y="10829"/>
                  </a:cubicBezTo>
                  <a:cubicBezTo>
                    <a:pt x="4134" y="10921"/>
                    <a:pt x="3861" y="11042"/>
                    <a:pt x="3648" y="11133"/>
                  </a:cubicBezTo>
                  <a:cubicBezTo>
                    <a:pt x="1064" y="12471"/>
                    <a:pt x="1" y="15632"/>
                    <a:pt x="1308" y="18246"/>
                  </a:cubicBezTo>
                  <a:cubicBezTo>
                    <a:pt x="2251" y="20069"/>
                    <a:pt x="4103" y="21135"/>
                    <a:pt x="6030" y="21135"/>
                  </a:cubicBezTo>
                  <a:cubicBezTo>
                    <a:pt x="6834" y="21135"/>
                    <a:pt x="7651" y="20950"/>
                    <a:pt x="8420" y="20556"/>
                  </a:cubicBezTo>
                  <a:cubicBezTo>
                    <a:pt x="8663" y="20465"/>
                    <a:pt x="8876" y="20343"/>
                    <a:pt x="9089" y="20191"/>
                  </a:cubicBezTo>
                  <a:cubicBezTo>
                    <a:pt x="9089" y="20495"/>
                    <a:pt x="9119" y="20769"/>
                    <a:pt x="9150" y="21012"/>
                  </a:cubicBezTo>
                  <a:cubicBezTo>
                    <a:pt x="9562" y="23620"/>
                    <a:pt x="11809" y="25485"/>
                    <a:pt x="14368" y="25485"/>
                  </a:cubicBezTo>
                  <a:cubicBezTo>
                    <a:pt x="14642" y="25485"/>
                    <a:pt x="14919" y="25463"/>
                    <a:pt x="15198" y="25419"/>
                  </a:cubicBezTo>
                  <a:cubicBezTo>
                    <a:pt x="18086" y="24963"/>
                    <a:pt x="20062" y="22289"/>
                    <a:pt x="19606" y="19401"/>
                  </a:cubicBezTo>
                  <a:cubicBezTo>
                    <a:pt x="19575" y="19158"/>
                    <a:pt x="19484" y="18884"/>
                    <a:pt x="19454" y="18641"/>
                  </a:cubicBezTo>
                  <a:lnTo>
                    <a:pt x="19454" y="18641"/>
                  </a:lnTo>
                  <a:cubicBezTo>
                    <a:pt x="19727" y="18702"/>
                    <a:pt x="19971" y="18793"/>
                    <a:pt x="20244" y="18823"/>
                  </a:cubicBezTo>
                  <a:cubicBezTo>
                    <a:pt x="20555" y="18885"/>
                    <a:pt x="20866" y="18915"/>
                    <a:pt x="21173" y="18915"/>
                  </a:cubicBezTo>
                  <a:cubicBezTo>
                    <a:pt x="23591" y="18915"/>
                    <a:pt x="25770" y="17073"/>
                    <a:pt x="26202" y="14538"/>
                  </a:cubicBezTo>
                  <a:cubicBezTo>
                    <a:pt x="26658" y="11650"/>
                    <a:pt x="24712" y="8945"/>
                    <a:pt x="21825" y="8489"/>
                  </a:cubicBezTo>
                  <a:cubicBezTo>
                    <a:pt x="21612" y="8459"/>
                    <a:pt x="21338" y="8428"/>
                    <a:pt x="21065" y="8428"/>
                  </a:cubicBezTo>
                  <a:cubicBezTo>
                    <a:pt x="21217" y="8185"/>
                    <a:pt x="21369" y="7942"/>
                    <a:pt x="21490" y="7699"/>
                  </a:cubicBezTo>
                  <a:cubicBezTo>
                    <a:pt x="22828" y="5115"/>
                    <a:pt x="21794" y="1924"/>
                    <a:pt x="19211" y="586"/>
                  </a:cubicBezTo>
                  <a:cubicBezTo>
                    <a:pt x="18442" y="188"/>
                    <a:pt x="17620" y="0"/>
                    <a:pt x="16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19" name="Google Shape;16719;p23"/>
            <p:cNvGrpSpPr/>
            <p:nvPr/>
          </p:nvGrpSpPr>
          <p:grpSpPr>
            <a:xfrm>
              <a:off x="1843712" y="942918"/>
              <a:ext cx="388167" cy="388171"/>
              <a:chOff x="1843712" y="942918"/>
              <a:chExt cx="388167" cy="388171"/>
            </a:xfrm>
          </p:grpSpPr>
          <p:sp>
            <p:nvSpPr>
              <p:cNvPr id="16720" name="Google Shape;16720;p23"/>
              <p:cNvSpPr/>
              <p:nvPr/>
            </p:nvSpPr>
            <p:spPr>
              <a:xfrm>
                <a:off x="2002859" y="1105042"/>
                <a:ext cx="69873" cy="61888"/>
              </a:xfrm>
              <a:custGeom>
                <a:avLst/>
                <a:gdLst/>
                <a:ahLst/>
                <a:cxnLst/>
                <a:rect l="l" t="t" r="r" b="b"/>
                <a:pathLst>
                  <a:path w="1855" h="1643" extrusionOk="0">
                    <a:moveTo>
                      <a:pt x="953" y="0"/>
                    </a:moveTo>
                    <a:cubicBezTo>
                      <a:pt x="651" y="0"/>
                      <a:pt x="372" y="182"/>
                      <a:pt x="243" y="438"/>
                    </a:cubicBezTo>
                    <a:cubicBezTo>
                      <a:pt x="0" y="864"/>
                      <a:pt x="183" y="1350"/>
                      <a:pt x="578" y="1533"/>
                    </a:cubicBezTo>
                    <a:cubicBezTo>
                      <a:pt x="710" y="1608"/>
                      <a:pt x="847" y="1643"/>
                      <a:pt x="980" y="1643"/>
                    </a:cubicBezTo>
                    <a:cubicBezTo>
                      <a:pt x="1275" y="1643"/>
                      <a:pt x="1546" y="1471"/>
                      <a:pt x="1672" y="1198"/>
                    </a:cubicBezTo>
                    <a:cubicBezTo>
                      <a:pt x="1854" y="834"/>
                      <a:pt x="1702" y="317"/>
                      <a:pt x="1338" y="104"/>
                    </a:cubicBezTo>
                    <a:cubicBezTo>
                      <a:pt x="1212" y="32"/>
                      <a:pt x="1081" y="0"/>
                      <a:pt x="9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1" name="Google Shape;16721;p23"/>
              <p:cNvSpPr/>
              <p:nvPr/>
            </p:nvSpPr>
            <p:spPr>
              <a:xfrm>
                <a:off x="2105880" y="961338"/>
                <a:ext cx="29833" cy="27347"/>
              </a:xfrm>
              <a:custGeom>
                <a:avLst/>
                <a:gdLst/>
                <a:ahLst/>
                <a:cxnLst/>
                <a:rect l="l" t="t" r="r" b="b"/>
                <a:pathLst>
                  <a:path w="792" h="726" extrusionOk="0">
                    <a:moveTo>
                      <a:pt x="403" y="0"/>
                    </a:moveTo>
                    <a:cubicBezTo>
                      <a:pt x="265" y="0"/>
                      <a:pt x="134" y="53"/>
                      <a:pt x="92" y="180"/>
                    </a:cubicBezTo>
                    <a:cubicBezTo>
                      <a:pt x="1" y="393"/>
                      <a:pt x="31" y="606"/>
                      <a:pt x="244" y="697"/>
                    </a:cubicBezTo>
                    <a:cubicBezTo>
                      <a:pt x="299" y="716"/>
                      <a:pt x="357" y="726"/>
                      <a:pt x="414" y="726"/>
                    </a:cubicBezTo>
                    <a:cubicBezTo>
                      <a:pt x="544" y="726"/>
                      <a:pt x="667" y="672"/>
                      <a:pt x="730" y="545"/>
                    </a:cubicBezTo>
                    <a:cubicBezTo>
                      <a:pt x="791" y="393"/>
                      <a:pt x="730" y="150"/>
                      <a:pt x="578" y="28"/>
                    </a:cubicBezTo>
                    <a:cubicBezTo>
                      <a:pt x="523" y="10"/>
                      <a:pt x="462" y="0"/>
                      <a:pt x="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2" name="Google Shape;16722;p23"/>
              <p:cNvSpPr/>
              <p:nvPr/>
            </p:nvSpPr>
            <p:spPr>
              <a:xfrm>
                <a:off x="1939878" y="1283439"/>
                <a:ext cx="30963" cy="26970"/>
              </a:xfrm>
              <a:custGeom>
                <a:avLst/>
                <a:gdLst/>
                <a:ahLst/>
                <a:cxnLst/>
                <a:rect l="l" t="t" r="r" b="b"/>
                <a:pathLst>
                  <a:path w="822" h="716" extrusionOk="0">
                    <a:moveTo>
                      <a:pt x="377" y="1"/>
                    </a:moveTo>
                    <a:cubicBezTo>
                      <a:pt x="249" y="1"/>
                      <a:pt x="131" y="62"/>
                      <a:pt x="92" y="201"/>
                    </a:cubicBezTo>
                    <a:cubicBezTo>
                      <a:pt x="0" y="383"/>
                      <a:pt x="31" y="596"/>
                      <a:pt x="244" y="687"/>
                    </a:cubicBezTo>
                    <a:cubicBezTo>
                      <a:pt x="299" y="706"/>
                      <a:pt x="357" y="716"/>
                      <a:pt x="413" y="716"/>
                    </a:cubicBezTo>
                    <a:cubicBezTo>
                      <a:pt x="544" y="716"/>
                      <a:pt x="666" y="663"/>
                      <a:pt x="730" y="535"/>
                    </a:cubicBezTo>
                    <a:cubicBezTo>
                      <a:pt x="821" y="353"/>
                      <a:pt x="760" y="140"/>
                      <a:pt x="578" y="49"/>
                    </a:cubicBezTo>
                    <a:cubicBezTo>
                      <a:pt x="515" y="18"/>
                      <a:pt x="445" y="1"/>
                      <a:pt x="3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3" name="Google Shape;16723;p23"/>
              <p:cNvSpPr/>
              <p:nvPr/>
            </p:nvSpPr>
            <p:spPr>
              <a:xfrm>
                <a:off x="2070397" y="948456"/>
                <a:ext cx="29795" cy="27874"/>
              </a:xfrm>
              <a:custGeom>
                <a:avLst/>
                <a:gdLst/>
                <a:ahLst/>
                <a:cxnLst/>
                <a:rect l="l" t="t" r="r" b="b"/>
                <a:pathLst>
                  <a:path w="791" h="740" extrusionOk="0">
                    <a:moveTo>
                      <a:pt x="416" y="0"/>
                    </a:moveTo>
                    <a:cubicBezTo>
                      <a:pt x="247" y="0"/>
                      <a:pt x="58" y="93"/>
                      <a:pt x="31" y="279"/>
                    </a:cubicBezTo>
                    <a:cubicBezTo>
                      <a:pt x="1" y="462"/>
                      <a:pt x="92" y="674"/>
                      <a:pt x="305" y="735"/>
                    </a:cubicBezTo>
                    <a:cubicBezTo>
                      <a:pt x="323" y="738"/>
                      <a:pt x="343" y="740"/>
                      <a:pt x="362" y="740"/>
                    </a:cubicBezTo>
                    <a:cubicBezTo>
                      <a:pt x="529" y="740"/>
                      <a:pt x="706" y="625"/>
                      <a:pt x="760" y="462"/>
                    </a:cubicBezTo>
                    <a:cubicBezTo>
                      <a:pt x="791" y="279"/>
                      <a:pt x="669" y="67"/>
                      <a:pt x="487" y="6"/>
                    </a:cubicBezTo>
                    <a:cubicBezTo>
                      <a:pt x="464" y="2"/>
                      <a:pt x="440" y="0"/>
                      <a:pt x="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4" name="Google Shape;16724;p23"/>
              <p:cNvSpPr/>
              <p:nvPr/>
            </p:nvSpPr>
            <p:spPr>
              <a:xfrm>
                <a:off x="1975361" y="1297640"/>
                <a:ext cx="29833" cy="27912"/>
              </a:xfrm>
              <a:custGeom>
                <a:avLst/>
                <a:gdLst/>
                <a:ahLst/>
                <a:cxnLst/>
                <a:rect l="l" t="t" r="r" b="b"/>
                <a:pathLst>
                  <a:path w="792" h="741" extrusionOk="0">
                    <a:moveTo>
                      <a:pt x="418" y="1"/>
                    </a:moveTo>
                    <a:cubicBezTo>
                      <a:pt x="254" y="1"/>
                      <a:pt x="84" y="94"/>
                      <a:pt x="31" y="280"/>
                    </a:cubicBezTo>
                    <a:cubicBezTo>
                      <a:pt x="1" y="462"/>
                      <a:pt x="122" y="675"/>
                      <a:pt x="305" y="736"/>
                    </a:cubicBezTo>
                    <a:cubicBezTo>
                      <a:pt x="324" y="739"/>
                      <a:pt x="343" y="741"/>
                      <a:pt x="363" y="741"/>
                    </a:cubicBezTo>
                    <a:cubicBezTo>
                      <a:pt x="535" y="741"/>
                      <a:pt x="733" y="626"/>
                      <a:pt x="761" y="462"/>
                    </a:cubicBezTo>
                    <a:cubicBezTo>
                      <a:pt x="791" y="280"/>
                      <a:pt x="700" y="67"/>
                      <a:pt x="487" y="6"/>
                    </a:cubicBezTo>
                    <a:cubicBezTo>
                      <a:pt x="464" y="3"/>
                      <a:pt x="441" y="1"/>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5" name="Google Shape;16725;p23"/>
              <p:cNvSpPr/>
              <p:nvPr/>
            </p:nvSpPr>
            <p:spPr>
              <a:xfrm>
                <a:off x="2034914" y="942918"/>
                <a:ext cx="26367" cy="27535"/>
              </a:xfrm>
              <a:custGeom>
                <a:avLst/>
                <a:gdLst/>
                <a:ahLst/>
                <a:cxnLst/>
                <a:rect l="l" t="t" r="r" b="b"/>
                <a:pathLst>
                  <a:path w="700" h="731" extrusionOk="0">
                    <a:moveTo>
                      <a:pt x="365" y="1"/>
                    </a:moveTo>
                    <a:cubicBezTo>
                      <a:pt x="183" y="1"/>
                      <a:pt x="0" y="153"/>
                      <a:pt x="0" y="335"/>
                    </a:cubicBezTo>
                    <a:cubicBezTo>
                      <a:pt x="0" y="517"/>
                      <a:pt x="152" y="730"/>
                      <a:pt x="335" y="730"/>
                    </a:cubicBezTo>
                    <a:cubicBezTo>
                      <a:pt x="517" y="730"/>
                      <a:pt x="699" y="578"/>
                      <a:pt x="699" y="366"/>
                    </a:cubicBezTo>
                    <a:cubicBezTo>
                      <a:pt x="699" y="183"/>
                      <a:pt x="547" y="1"/>
                      <a:pt x="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6" name="Google Shape;16726;p23"/>
              <p:cNvSpPr/>
              <p:nvPr/>
            </p:nvSpPr>
            <p:spPr>
              <a:xfrm>
                <a:off x="2014310" y="1303592"/>
                <a:ext cx="27497" cy="27497"/>
              </a:xfrm>
              <a:custGeom>
                <a:avLst/>
                <a:gdLst/>
                <a:ahLst/>
                <a:cxnLst/>
                <a:rect l="l" t="t" r="r" b="b"/>
                <a:pathLst>
                  <a:path w="730" h="730" extrusionOk="0">
                    <a:moveTo>
                      <a:pt x="365" y="0"/>
                    </a:moveTo>
                    <a:cubicBezTo>
                      <a:pt x="183" y="0"/>
                      <a:pt x="0" y="152"/>
                      <a:pt x="0" y="335"/>
                    </a:cubicBezTo>
                    <a:cubicBezTo>
                      <a:pt x="0" y="517"/>
                      <a:pt x="152" y="730"/>
                      <a:pt x="335" y="730"/>
                    </a:cubicBezTo>
                    <a:cubicBezTo>
                      <a:pt x="517" y="730"/>
                      <a:pt x="730" y="578"/>
                      <a:pt x="730" y="365"/>
                    </a:cubicBezTo>
                    <a:cubicBezTo>
                      <a:pt x="730" y="183"/>
                      <a:pt x="578"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7" name="Google Shape;16727;p23"/>
              <p:cNvSpPr/>
              <p:nvPr/>
            </p:nvSpPr>
            <p:spPr>
              <a:xfrm>
                <a:off x="1993705" y="944086"/>
                <a:ext cx="30925" cy="27648"/>
              </a:xfrm>
              <a:custGeom>
                <a:avLst/>
                <a:gdLst/>
                <a:ahLst/>
                <a:cxnLst/>
                <a:rect l="l" t="t" r="r" b="b"/>
                <a:pathLst>
                  <a:path w="821" h="734" extrusionOk="0">
                    <a:moveTo>
                      <a:pt x="365" y="0"/>
                    </a:moveTo>
                    <a:cubicBezTo>
                      <a:pt x="152" y="31"/>
                      <a:pt x="0" y="243"/>
                      <a:pt x="61" y="426"/>
                    </a:cubicBezTo>
                    <a:cubicBezTo>
                      <a:pt x="89" y="592"/>
                      <a:pt x="243" y="734"/>
                      <a:pt x="432" y="734"/>
                    </a:cubicBezTo>
                    <a:cubicBezTo>
                      <a:pt x="450" y="734"/>
                      <a:pt x="468" y="732"/>
                      <a:pt x="486" y="730"/>
                    </a:cubicBezTo>
                    <a:cubicBezTo>
                      <a:pt x="669" y="699"/>
                      <a:pt x="821" y="486"/>
                      <a:pt x="760" y="304"/>
                    </a:cubicBezTo>
                    <a:cubicBezTo>
                      <a:pt x="760" y="122"/>
                      <a:pt x="578"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8" name="Google Shape;16728;p23"/>
              <p:cNvSpPr/>
              <p:nvPr/>
            </p:nvSpPr>
            <p:spPr>
              <a:xfrm>
                <a:off x="2049793" y="1301934"/>
                <a:ext cx="29795" cy="27384"/>
              </a:xfrm>
              <a:custGeom>
                <a:avLst/>
                <a:gdLst/>
                <a:ahLst/>
                <a:cxnLst/>
                <a:rect l="l" t="t" r="r" b="b"/>
                <a:pathLst>
                  <a:path w="791" h="727" extrusionOk="0">
                    <a:moveTo>
                      <a:pt x="440" y="0"/>
                    </a:moveTo>
                    <a:cubicBezTo>
                      <a:pt x="407" y="0"/>
                      <a:pt x="372" y="5"/>
                      <a:pt x="335" y="14"/>
                    </a:cubicBezTo>
                    <a:cubicBezTo>
                      <a:pt x="152" y="44"/>
                      <a:pt x="0" y="227"/>
                      <a:pt x="31" y="409"/>
                    </a:cubicBezTo>
                    <a:cubicBezTo>
                      <a:pt x="82" y="590"/>
                      <a:pt x="222" y="727"/>
                      <a:pt x="374" y="727"/>
                    </a:cubicBezTo>
                    <a:cubicBezTo>
                      <a:pt x="401" y="727"/>
                      <a:pt x="429" y="722"/>
                      <a:pt x="456" y="713"/>
                    </a:cubicBezTo>
                    <a:cubicBezTo>
                      <a:pt x="639" y="683"/>
                      <a:pt x="791" y="500"/>
                      <a:pt x="760" y="318"/>
                    </a:cubicBezTo>
                    <a:cubicBezTo>
                      <a:pt x="760" y="137"/>
                      <a:pt x="629" y="0"/>
                      <a:pt x="4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9" name="Google Shape;16729;p23"/>
              <p:cNvSpPr/>
              <p:nvPr/>
            </p:nvSpPr>
            <p:spPr>
              <a:xfrm>
                <a:off x="1958185" y="954671"/>
                <a:ext cx="29833" cy="26104"/>
              </a:xfrm>
              <a:custGeom>
                <a:avLst/>
                <a:gdLst/>
                <a:ahLst/>
                <a:cxnLst/>
                <a:rect l="l" t="t" r="r" b="b"/>
                <a:pathLst>
                  <a:path w="792" h="693" extrusionOk="0">
                    <a:moveTo>
                      <a:pt x="418" y="0"/>
                    </a:moveTo>
                    <a:cubicBezTo>
                      <a:pt x="369" y="0"/>
                      <a:pt x="320" y="8"/>
                      <a:pt x="274" y="23"/>
                    </a:cubicBezTo>
                    <a:cubicBezTo>
                      <a:pt x="122" y="114"/>
                      <a:pt x="1" y="297"/>
                      <a:pt x="92" y="479"/>
                    </a:cubicBezTo>
                    <a:cubicBezTo>
                      <a:pt x="138" y="595"/>
                      <a:pt x="255" y="693"/>
                      <a:pt x="402" y="693"/>
                    </a:cubicBezTo>
                    <a:cubicBezTo>
                      <a:pt x="448" y="693"/>
                      <a:pt x="497" y="683"/>
                      <a:pt x="548" y="661"/>
                    </a:cubicBezTo>
                    <a:cubicBezTo>
                      <a:pt x="700" y="601"/>
                      <a:pt x="791" y="418"/>
                      <a:pt x="730" y="205"/>
                    </a:cubicBezTo>
                    <a:cubicBezTo>
                      <a:pt x="708" y="69"/>
                      <a:pt x="565"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0" name="Google Shape;16730;p23"/>
              <p:cNvSpPr/>
              <p:nvPr/>
            </p:nvSpPr>
            <p:spPr>
              <a:xfrm>
                <a:off x="2087574" y="1292442"/>
                <a:ext cx="29795" cy="26104"/>
              </a:xfrm>
              <a:custGeom>
                <a:avLst/>
                <a:gdLst/>
                <a:ahLst/>
                <a:cxnLst/>
                <a:rect l="l" t="t" r="r" b="b"/>
                <a:pathLst>
                  <a:path w="791" h="693" extrusionOk="0">
                    <a:moveTo>
                      <a:pt x="396" y="0"/>
                    </a:moveTo>
                    <a:cubicBezTo>
                      <a:pt x="348" y="0"/>
                      <a:pt x="297" y="8"/>
                      <a:pt x="244" y="23"/>
                    </a:cubicBezTo>
                    <a:cubicBezTo>
                      <a:pt x="92" y="114"/>
                      <a:pt x="1" y="296"/>
                      <a:pt x="61" y="479"/>
                    </a:cubicBezTo>
                    <a:cubicBezTo>
                      <a:pt x="131" y="594"/>
                      <a:pt x="253" y="693"/>
                      <a:pt x="388" y="693"/>
                    </a:cubicBezTo>
                    <a:cubicBezTo>
                      <a:pt x="430" y="693"/>
                      <a:pt x="474" y="683"/>
                      <a:pt x="517" y="661"/>
                    </a:cubicBezTo>
                    <a:cubicBezTo>
                      <a:pt x="669" y="600"/>
                      <a:pt x="791" y="418"/>
                      <a:pt x="700" y="205"/>
                    </a:cubicBezTo>
                    <a:cubicBezTo>
                      <a:pt x="654" y="68"/>
                      <a:pt x="540" y="0"/>
                      <a:pt x="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1" name="Google Shape;16731;p23"/>
              <p:cNvSpPr/>
              <p:nvPr/>
            </p:nvSpPr>
            <p:spPr>
              <a:xfrm>
                <a:off x="1923831" y="971584"/>
                <a:ext cx="32130" cy="26744"/>
              </a:xfrm>
              <a:custGeom>
                <a:avLst/>
                <a:gdLst/>
                <a:ahLst/>
                <a:cxnLst/>
                <a:rect l="l" t="t" r="r" b="b"/>
                <a:pathLst>
                  <a:path w="853" h="710" extrusionOk="0">
                    <a:moveTo>
                      <a:pt x="402" y="1"/>
                    </a:moveTo>
                    <a:cubicBezTo>
                      <a:pt x="346" y="1"/>
                      <a:pt x="292" y="11"/>
                      <a:pt x="244" y="30"/>
                    </a:cubicBezTo>
                    <a:cubicBezTo>
                      <a:pt x="62" y="152"/>
                      <a:pt x="1" y="364"/>
                      <a:pt x="123" y="516"/>
                    </a:cubicBezTo>
                    <a:cubicBezTo>
                      <a:pt x="197" y="647"/>
                      <a:pt x="307" y="709"/>
                      <a:pt x="415" y="709"/>
                    </a:cubicBezTo>
                    <a:cubicBezTo>
                      <a:pt x="483" y="709"/>
                      <a:pt x="550" y="685"/>
                      <a:pt x="609" y="638"/>
                    </a:cubicBezTo>
                    <a:cubicBezTo>
                      <a:pt x="822" y="516"/>
                      <a:pt x="852" y="304"/>
                      <a:pt x="730" y="152"/>
                    </a:cubicBezTo>
                    <a:cubicBezTo>
                      <a:pt x="647" y="48"/>
                      <a:pt x="522" y="1"/>
                      <a:pt x="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2" name="Google Shape;16732;p23"/>
              <p:cNvSpPr/>
              <p:nvPr/>
            </p:nvSpPr>
            <p:spPr>
              <a:xfrm>
                <a:off x="2120797" y="1275002"/>
                <a:ext cx="30925" cy="26706"/>
              </a:xfrm>
              <a:custGeom>
                <a:avLst/>
                <a:gdLst/>
                <a:ahLst/>
                <a:cxnLst/>
                <a:rect l="l" t="t" r="r" b="b"/>
                <a:pathLst>
                  <a:path w="821" h="709" extrusionOk="0">
                    <a:moveTo>
                      <a:pt x="371" y="1"/>
                    </a:moveTo>
                    <a:cubicBezTo>
                      <a:pt x="315" y="1"/>
                      <a:pt x="261" y="11"/>
                      <a:pt x="213" y="30"/>
                    </a:cubicBezTo>
                    <a:cubicBezTo>
                      <a:pt x="30" y="151"/>
                      <a:pt x="0" y="364"/>
                      <a:pt x="91" y="516"/>
                    </a:cubicBezTo>
                    <a:cubicBezTo>
                      <a:pt x="166" y="647"/>
                      <a:pt x="287" y="709"/>
                      <a:pt x="404" y="709"/>
                    </a:cubicBezTo>
                    <a:cubicBezTo>
                      <a:pt x="477" y="709"/>
                      <a:pt x="549" y="685"/>
                      <a:pt x="608" y="638"/>
                    </a:cubicBezTo>
                    <a:cubicBezTo>
                      <a:pt x="790" y="516"/>
                      <a:pt x="821" y="303"/>
                      <a:pt x="699" y="151"/>
                    </a:cubicBezTo>
                    <a:cubicBezTo>
                      <a:pt x="616" y="48"/>
                      <a:pt x="490" y="1"/>
                      <a:pt x="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3" name="Google Shape;16733;p23"/>
              <p:cNvSpPr/>
              <p:nvPr/>
            </p:nvSpPr>
            <p:spPr>
              <a:xfrm>
                <a:off x="1895242" y="995579"/>
                <a:ext cx="29795" cy="26104"/>
              </a:xfrm>
              <a:custGeom>
                <a:avLst/>
                <a:gdLst/>
                <a:ahLst/>
                <a:cxnLst/>
                <a:rect l="l" t="t" r="r" b="b"/>
                <a:pathLst>
                  <a:path w="791" h="693" extrusionOk="0">
                    <a:moveTo>
                      <a:pt x="418" y="1"/>
                    </a:moveTo>
                    <a:cubicBezTo>
                      <a:pt x="327" y="1"/>
                      <a:pt x="228" y="31"/>
                      <a:pt x="152" y="92"/>
                    </a:cubicBezTo>
                    <a:cubicBezTo>
                      <a:pt x="0" y="183"/>
                      <a:pt x="0" y="427"/>
                      <a:pt x="152" y="578"/>
                    </a:cubicBezTo>
                    <a:cubicBezTo>
                      <a:pt x="213" y="654"/>
                      <a:pt x="296" y="692"/>
                      <a:pt x="384" y="692"/>
                    </a:cubicBezTo>
                    <a:cubicBezTo>
                      <a:pt x="471" y="692"/>
                      <a:pt x="562" y="654"/>
                      <a:pt x="638" y="578"/>
                    </a:cubicBezTo>
                    <a:cubicBezTo>
                      <a:pt x="790" y="457"/>
                      <a:pt x="790" y="244"/>
                      <a:pt x="638" y="92"/>
                    </a:cubicBezTo>
                    <a:cubicBezTo>
                      <a:pt x="593" y="31"/>
                      <a:pt x="509" y="1"/>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4" name="Google Shape;16734;p23"/>
              <p:cNvSpPr/>
              <p:nvPr/>
            </p:nvSpPr>
            <p:spPr>
              <a:xfrm>
                <a:off x="2150554" y="1251760"/>
                <a:ext cx="29795" cy="26405"/>
              </a:xfrm>
              <a:custGeom>
                <a:avLst/>
                <a:gdLst/>
                <a:ahLst/>
                <a:cxnLst/>
                <a:rect l="l" t="t" r="r" b="b"/>
                <a:pathLst>
                  <a:path w="791" h="701" extrusionOk="0">
                    <a:moveTo>
                      <a:pt x="407" y="1"/>
                    </a:moveTo>
                    <a:cubicBezTo>
                      <a:pt x="319" y="1"/>
                      <a:pt x="228" y="24"/>
                      <a:pt x="152" y="69"/>
                    </a:cubicBezTo>
                    <a:cubicBezTo>
                      <a:pt x="0" y="191"/>
                      <a:pt x="0" y="404"/>
                      <a:pt x="152" y="586"/>
                    </a:cubicBezTo>
                    <a:cubicBezTo>
                      <a:pt x="198" y="662"/>
                      <a:pt x="281" y="700"/>
                      <a:pt x="373" y="700"/>
                    </a:cubicBezTo>
                    <a:cubicBezTo>
                      <a:pt x="464" y="700"/>
                      <a:pt x="563" y="662"/>
                      <a:pt x="639" y="586"/>
                    </a:cubicBezTo>
                    <a:cubicBezTo>
                      <a:pt x="791" y="465"/>
                      <a:pt x="791" y="221"/>
                      <a:pt x="639" y="69"/>
                    </a:cubicBezTo>
                    <a:cubicBezTo>
                      <a:pt x="578" y="24"/>
                      <a:pt x="494"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5" name="Google Shape;16735;p23"/>
              <p:cNvSpPr/>
              <p:nvPr/>
            </p:nvSpPr>
            <p:spPr>
              <a:xfrm>
                <a:off x="1871172" y="1024244"/>
                <a:ext cx="30963" cy="26480"/>
              </a:xfrm>
              <a:custGeom>
                <a:avLst/>
                <a:gdLst/>
                <a:ahLst/>
                <a:cxnLst/>
                <a:rect l="l" t="t" r="r" b="b"/>
                <a:pathLst>
                  <a:path w="822" h="703" extrusionOk="0">
                    <a:moveTo>
                      <a:pt x="445" y="1"/>
                    </a:moveTo>
                    <a:cubicBezTo>
                      <a:pt x="318" y="1"/>
                      <a:pt x="185" y="48"/>
                      <a:pt x="122" y="152"/>
                    </a:cubicBezTo>
                    <a:cubicBezTo>
                      <a:pt x="1" y="304"/>
                      <a:pt x="62" y="547"/>
                      <a:pt x="214" y="638"/>
                    </a:cubicBezTo>
                    <a:cubicBezTo>
                      <a:pt x="269" y="683"/>
                      <a:pt x="337" y="703"/>
                      <a:pt x="407" y="703"/>
                    </a:cubicBezTo>
                    <a:cubicBezTo>
                      <a:pt x="528" y="703"/>
                      <a:pt x="653" y="643"/>
                      <a:pt x="730" y="547"/>
                    </a:cubicBezTo>
                    <a:cubicBezTo>
                      <a:pt x="821" y="395"/>
                      <a:pt x="761" y="152"/>
                      <a:pt x="609" y="30"/>
                    </a:cubicBezTo>
                    <a:cubicBezTo>
                      <a:pt x="561" y="11"/>
                      <a:pt x="503"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6" name="Google Shape;16736;p23"/>
              <p:cNvSpPr/>
              <p:nvPr/>
            </p:nvSpPr>
            <p:spPr>
              <a:xfrm>
                <a:off x="2173456" y="1222191"/>
                <a:ext cx="30925" cy="27460"/>
              </a:xfrm>
              <a:custGeom>
                <a:avLst/>
                <a:gdLst/>
                <a:ahLst/>
                <a:cxnLst/>
                <a:rect l="l" t="t" r="r" b="b"/>
                <a:pathLst>
                  <a:path w="821" h="729" extrusionOk="0">
                    <a:moveTo>
                      <a:pt x="423" y="1"/>
                    </a:moveTo>
                    <a:cubicBezTo>
                      <a:pt x="303" y="1"/>
                      <a:pt x="181" y="68"/>
                      <a:pt x="122" y="186"/>
                    </a:cubicBezTo>
                    <a:cubicBezTo>
                      <a:pt x="0" y="338"/>
                      <a:pt x="61" y="550"/>
                      <a:pt x="213" y="672"/>
                    </a:cubicBezTo>
                    <a:cubicBezTo>
                      <a:pt x="262" y="711"/>
                      <a:pt x="321" y="728"/>
                      <a:pt x="381" y="728"/>
                    </a:cubicBezTo>
                    <a:cubicBezTo>
                      <a:pt x="506" y="728"/>
                      <a:pt x="638" y="653"/>
                      <a:pt x="699" y="550"/>
                    </a:cubicBezTo>
                    <a:cubicBezTo>
                      <a:pt x="821" y="398"/>
                      <a:pt x="760" y="186"/>
                      <a:pt x="608" y="64"/>
                    </a:cubicBezTo>
                    <a:cubicBezTo>
                      <a:pt x="554" y="21"/>
                      <a:pt x="489" y="1"/>
                      <a:pt x="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7" name="Google Shape;16737;p23"/>
              <p:cNvSpPr/>
              <p:nvPr/>
            </p:nvSpPr>
            <p:spPr>
              <a:xfrm>
                <a:off x="1853995" y="1057844"/>
                <a:ext cx="29833" cy="26141"/>
              </a:xfrm>
              <a:custGeom>
                <a:avLst/>
                <a:gdLst/>
                <a:ahLst/>
                <a:cxnLst/>
                <a:rect l="l" t="t" r="r" b="b"/>
                <a:pathLst>
                  <a:path w="792" h="694" extrusionOk="0">
                    <a:moveTo>
                      <a:pt x="402" y="1"/>
                    </a:moveTo>
                    <a:cubicBezTo>
                      <a:pt x="261" y="1"/>
                      <a:pt x="133" y="83"/>
                      <a:pt x="62" y="202"/>
                    </a:cubicBezTo>
                    <a:cubicBezTo>
                      <a:pt x="1" y="415"/>
                      <a:pt x="62" y="597"/>
                      <a:pt x="274" y="658"/>
                    </a:cubicBezTo>
                    <a:cubicBezTo>
                      <a:pt x="323" y="682"/>
                      <a:pt x="372" y="694"/>
                      <a:pt x="419" y="694"/>
                    </a:cubicBezTo>
                    <a:cubicBezTo>
                      <a:pt x="548" y="694"/>
                      <a:pt x="664" y="609"/>
                      <a:pt x="730" y="476"/>
                    </a:cubicBezTo>
                    <a:cubicBezTo>
                      <a:pt x="791" y="293"/>
                      <a:pt x="730" y="111"/>
                      <a:pt x="518" y="20"/>
                    </a:cubicBezTo>
                    <a:cubicBezTo>
                      <a:pt x="479" y="7"/>
                      <a:pt x="440" y="1"/>
                      <a:pt x="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8" name="Google Shape;16738;p23"/>
              <p:cNvSpPr/>
              <p:nvPr/>
            </p:nvSpPr>
            <p:spPr>
              <a:xfrm>
                <a:off x="2191763" y="1187913"/>
                <a:ext cx="29795" cy="26593"/>
              </a:xfrm>
              <a:custGeom>
                <a:avLst/>
                <a:gdLst/>
                <a:ahLst/>
                <a:cxnLst/>
                <a:rect l="l" t="t" r="r" b="b"/>
                <a:pathLst>
                  <a:path w="791" h="706" extrusionOk="0">
                    <a:moveTo>
                      <a:pt x="397" y="0"/>
                    </a:moveTo>
                    <a:cubicBezTo>
                      <a:pt x="242" y="0"/>
                      <a:pt x="108" y="98"/>
                      <a:pt x="61" y="214"/>
                    </a:cubicBezTo>
                    <a:cubicBezTo>
                      <a:pt x="1" y="397"/>
                      <a:pt x="61" y="609"/>
                      <a:pt x="274" y="670"/>
                    </a:cubicBezTo>
                    <a:cubicBezTo>
                      <a:pt x="323" y="695"/>
                      <a:pt x="372" y="706"/>
                      <a:pt x="419" y="706"/>
                    </a:cubicBezTo>
                    <a:cubicBezTo>
                      <a:pt x="548" y="706"/>
                      <a:pt x="663" y="621"/>
                      <a:pt x="730" y="488"/>
                    </a:cubicBezTo>
                    <a:cubicBezTo>
                      <a:pt x="791" y="305"/>
                      <a:pt x="730" y="93"/>
                      <a:pt x="548" y="32"/>
                    </a:cubicBezTo>
                    <a:cubicBezTo>
                      <a:pt x="497" y="10"/>
                      <a:pt x="446" y="0"/>
                      <a:pt x="3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9" name="Google Shape;16739;p23"/>
              <p:cNvSpPr/>
              <p:nvPr/>
            </p:nvSpPr>
            <p:spPr>
              <a:xfrm>
                <a:off x="1843712" y="1093930"/>
                <a:ext cx="29795" cy="27799"/>
              </a:xfrm>
              <a:custGeom>
                <a:avLst/>
                <a:gdLst/>
                <a:ahLst/>
                <a:cxnLst/>
                <a:rect l="l" t="t" r="r" b="b"/>
                <a:pathLst>
                  <a:path w="791" h="738" extrusionOk="0">
                    <a:moveTo>
                      <a:pt x="409" y="0"/>
                    </a:moveTo>
                    <a:cubicBezTo>
                      <a:pt x="243" y="0"/>
                      <a:pt x="86" y="141"/>
                      <a:pt x="31" y="308"/>
                    </a:cubicBezTo>
                    <a:cubicBezTo>
                      <a:pt x="0" y="521"/>
                      <a:pt x="152" y="703"/>
                      <a:pt x="335" y="733"/>
                    </a:cubicBezTo>
                    <a:cubicBezTo>
                      <a:pt x="353" y="736"/>
                      <a:pt x="371" y="737"/>
                      <a:pt x="389" y="737"/>
                    </a:cubicBezTo>
                    <a:cubicBezTo>
                      <a:pt x="578" y="737"/>
                      <a:pt x="732" y="596"/>
                      <a:pt x="760" y="430"/>
                    </a:cubicBezTo>
                    <a:cubicBezTo>
                      <a:pt x="791" y="247"/>
                      <a:pt x="669" y="65"/>
                      <a:pt x="456" y="4"/>
                    </a:cubicBezTo>
                    <a:cubicBezTo>
                      <a:pt x="440" y="1"/>
                      <a:pt x="425" y="0"/>
                      <a:pt x="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0" name="Google Shape;16740;p23"/>
              <p:cNvSpPr/>
              <p:nvPr/>
            </p:nvSpPr>
            <p:spPr>
              <a:xfrm>
                <a:off x="2202084" y="1151148"/>
                <a:ext cx="29795" cy="27836"/>
              </a:xfrm>
              <a:custGeom>
                <a:avLst/>
                <a:gdLst/>
                <a:ahLst/>
                <a:cxnLst/>
                <a:rect l="l" t="t" r="r" b="b"/>
                <a:pathLst>
                  <a:path w="791" h="739" extrusionOk="0">
                    <a:moveTo>
                      <a:pt x="408" y="1"/>
                    </a:moveTo>
                    <a:cubicBezTo>
                      <a:pt x="238" y="1"/>
                      <a:pt x="58" y="142"/>
                      <a:pt x="31" y="309"/>
                    </a:cubicBezTo>
                    <a:cubicBezTo>
                      <a:pt x="0" y="521"/>
                      <a:pt x="152" y="704"/>
                      <a:pt x="334" y="734"/>
                    </a:cubicBezTo>
                    <a:cubicBezTo>
                      <a:pt x="350" y="737"/>
                      <a:pt x="366" y="738"/>
                      <a:pt x="382" y="738"/>
                    </a:cubicBezTo>
                    <a:cubicBezTo>
                      <a:pt x="547" y="738"/>
                      <a:pt x="704" y="597"/>
                      <a:pt x="760" y="430"/>
                    </a:cubicBezTo>
                    <a:cubicBezTo>
                      <a:pt x="790" y="248"/>
                      <a:pt x="638" y="66"/>
                      <a:pt x="456" y="5"/>
                    </a:cubicBezTo>
                    <a:cubicBezTo>
                      <a:pt x="440" y="2"/>
                      <a:pt x="424"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1" name="Google Shape;16741;p23"/>
              <p:cNvSpPr/>
              <p:nvPr/>
            </p:nvSpPr>
            <p:spPr>
              <a:xfrm>
                <a:off x="1843712" y="1131862"/>
                <a:ext cx="27497" cy="27497"/>
              </a:xfrm>
              <a:custGeom>
                <a:avLst/>
                <a:gdLst/>
                <a:ahLst/>
                <a:cxnLst/>
                <a:rect l="l" t="t" r="r" b="b"/>
                <a:pathLst>
                  <a:path w="730" h="730" extrusionOk="0">
                    <a:moveTo>
                      <a:pt x="335" y="0"/>
                    </a:moveTo>
                    <a:cubicBezTo>
                      <a:pt x="152" y="30"/>
                      <a:pt x="0" y="182"/>
                      <a:pt x="0" y="365"/>
                    </a:cubicBezTo>
                    <a:cubicBezTo>
                      <a:pt x="0" y="578"/>
                      <a:pt x="183" y="730"/>
                      <a:pt x="395" y="730"/>
                    </a:cubicBezTo>
                    <a:cubicBezTo>
                      <a:pt x="578" y="730"/>
                      <a:pt x="730" y="517"/>
                      <a:pt x="730" y="334"/>
                    </a:cubicBezTo>
                    <a:cubicBezTo>
                      <a:pt x="730" y="152"/>
                      <a:pt x="547" y="0"/>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2" name="Google Shape;16742;p23"/>
              <p:cNvSpPr/>
              <p:nvPr/>
            </p:nvSpPr>
            <p:spPr>
              <a:xfrm>
                <a:off x="2204344" y="1114686"/>
                <a:ext cx="27535" cy="27497"/>
              </a:xfrm>
              <a:custGeom>
                <a:avLst/>
                <a:gdLst/>
                <a:ahLst/>
                <a:cxnLst/>
                <a:rect l="l" t="t" r="r" b="b"/>
                <a:pathLst>
                  <a:path w="731" h="730" extrusionOk="0">
                    <a:moveTo>
                      <a:pt x="335" y="0"/>
                    </a:moveTo>
                    <a:cubicBezTo>
                      <a:pt x="153" y="0"/>
                      <a:pt x="1" y="152"/>
                      <a:pt x="1" y="365"/>
                    </a:cubicBezTo>
                    <a:cubicBezTo>
                      <a:pt x="1" y="578"/>
                      <a:pt x="214" y="730"/>
                      <a:pt x="396" y="730"/>
                    </a:cubicBezTo>
                    <a:cubicBezTo>
                      <a:pt x="578" y="730"/>
                      <a:pt x="730" y="517"/>
                      <a:pt x="730" y="334"/>
                    </a:cubicBezTo>
                    <a:cubicBezTo>
                      <a:pt x="730" y="152"/>
                      <a:pt x="548" y="0"/>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3" name="Google Shape;16743;p23"/>
              <p:cNvSpPr/>
              <p:nvPr/>
            </p:nvSpPr>
            <p:spPr>
              <a:xfrm>
                <a:off x="1848270" y="1170171"/>
                <a:ext cx="29833" cy="27573"/>
              </a:xfrm>
              <a:custGeom>
                <a:avLst/>
                <a:gdLst/>
                <a:ahLst/>
                <a:cxnLst/>
                <a:rect l="l" t="t" r="r" b="b"/>
                <a:pathLst>
                  <a:path w="792" h="732" extrusionOk="0">
                    <a:moveTo>
                      <a:pt x="401" y="1"/>
                    </a:moveTo>
                    <a:cubicBezTo>
                      <a:pt x="369" y="1"/>
                      <a:pt x="337" y="6"/>
                      <a:pt x="305" y="16"/>
                    </a:cubicBezTo>
                    <a:cubicBezTo>
                      <a:pt x="122" y="47"/>
                      <a:pt x="1" y="229"/>
                      <a:pt x="31" y="472"/>
                    </a:cubicBezTo>
                    <a:cubicBezTo>
                      <a:pt x="106" y="622"/>
                      <a:pt x="243" y="731"/>
                      <a:pt x="391" y="731"/>
                    </a:cubicBezTo>
                    <a:cubicBezTo>
                      <a:pt x="423" y="731"/>
                      <a:pt x="455" y="726"/>
                      <a:pt x="487" y="716"/>
                    </a:cubicBezTo>
                    <a:cubicBezTo>
                      <a:pt x="670" y="655"/>
                      <a:pt x="791" y="472"/>
                      <a:pt x="761" y="260"/>
                    </a:cubicBezTo>
                    <a:cubicBezTo>
                      <a:pt x="686" y="110"/>
                      <a:pt x="549"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4" name="Google Shape;16744;p23"/>
              <p:cNvSpPr/>
              <p:nvPr/>
            </p:nvSpPr>
            <p:spPr>
              <a:xfrm>
                <a:off x="2197489" y="1076716"/>
                <a:ext cx="29795" cy="27912"/>
              </a:xfrm>
              <a:custGeom>
                <a:avLst/>
                <a:gdLst/>
                <a:ahLst/>
                <a:cxnLst/>
                <a:rect l="l" t="t" r="r" b="b"/>
                <a:pathLst>
                  <a:path w="791" h="741" extrusionOk="0">
                    <a:moveTo>
                      <a:pt x="361" y="0"/>
                    </a:moveTo>
                    <a:cubicBezTo>
                      <a:pt x="342" y="0"/>
                      <a:pt x="323" y="2"/>
                      <a:pt x="304" y="5"/>
                    </a:cubicBezTo>
                    <a:cubicBezTo>
                      <a:pt x="122" y="66"/>
                      <a:pt x="1" y="248"/>
                      <a:pt x="31" y="461"/>
                    </a:cubicBezTo>
                    <a:cubicBezTo>
                      <a:pt x="111" y="647"/>
                      <a:pt x="260" y="740"/>
                      <a:pt x="419" y="740"/>
                    </a:cubicBezTo>
                    <a:cubicBezTo>
                      <a:pt x="441" y="740"/>
                      <a:pt x="464" y="738"/>
                      <a:pt x="487" y="735"/>
                    </a:cubicBezTo>
                    <a:cubicBezTo>
                      <a:pt x="669" y="674"/>
                      <a:pt x="791" y="461"/>
                      <a:pt x="760" y="279"/>
                    </a:cubicBezTo>
                    <a:cubicBezTo>
                      <a:pt x="679" y="115"/>
                      <a:pt x="524"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5" name="Google Shape;16745;p23"/>
              <p:cNvSpPr/>
              <p:nvPr/>
            </p:nvSpPr>
            <p:spPr>
              <a:xfrm>
                <a:off x="1860888" y="1204901"/>
                <a:ext cx="32093" cy="26819"/>
              </a:xfrm>
              <a:custGeom>
                <a:avLst/>
                <a:gdLst/>
                <a:ahLst/>
                <a:cxnLst/>
                <a:rect l="l" t="t" r="r" b="b"/>
                <a:pathLst>
                  <a:path w="852" h="712" extrusionOk="0">
                    <a:moveTo>
                      <a:pt x="423" y="0"/>
                    </a:moveTo>
                    <a:cubicBezTo>
                      <a:pt x="374" y="0"/>
                      <a:pt x="324" y="12"/>
                      <a:pt x="274" y="37"/>
                    </a:cubicBezTo>
                    <a:cubicBezTo>
                      <a:pt x="91" y="98"/>
                      <a:pt x="0" y="341"/>
                      <a:pt x="122" y="523"/>
                    </a:cubicBezTo>
                    <a:cubicBezTo>
                      <a:pt x="210" y="633"/>
                      <a:pt x="330" y="711"/>
                      <a:pt x="459" y="711"/>
                    </a:cubicBezTo>
                    <a:cubicBezTo>
                      <a:pt x="508" y="711"/>
                      <a:pt x="558" y="700"/>
                      <a:pt x="608" y="675"/>
                    </a:cubicBezTo>
                    <a:cubicBezTo>
                      <a:pt x="760" y="553"/>
                      <a:pt x="851" y="371"/>
                      <a:pt x="760" y="189"/>
                    </a:cubicBezTo>
                    <a:cubicBezTo>
                      <a:pt x="672" y="79"/>
                      <a:pt x="552" y="0"/>
                      <a:pt x="4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6" name="Google Shape;16746;p23"/>
              <p:cNvSpPr/>
              <p:nvPr/>
            </p:nvSpPr>
            <p:spPr>
              <a:xfrm>
                <a:off x="2184907" y="1041647"/>
                <a:ext cx="29795" cy="27008"/>
              </a:xfrm>
              <a:custGeom>
                <a:avLst/>
                <a:gdLst/>
                <a:ahLst/>
                <a:cxnLst/>
                <a:rect l="l" t="t" r="r" b="b"/>
                <a:pathLst>
                  <a:path w="791" h="717" extrusionOk="0">
                    <a:moveTo>
                      <a:pt x="358" y="1"/>
                    </a:moveTo>
                    <a:cubicBezTo>
                      <a:pt x="309" y="1"/>
                      <a:pt x="260" y="8"/>
                      <a:pt x="213" y="24"/>
                    </a:cubicBezTo>
                    <a:cubicBezTo>
                      <a:pt x="31" y="115"/>
                      <a:pt x="0" y="328"/>
                      <a:pt x="61" y="541"/>
                    </a:cubicBezTo>
                    <a:cubicBezTo>
                      <a:pt x="151" y="654"/>
                      <a:pt x="275" y="716"/>
                      <a:pt x="407" y="716"/>
                    </a:cubicBezTo>
                    <a:cubicBezTo>
                      <a:pt x="453" y="716"/>
                      <a:pt x="500" y="709"/>
                      <a:pt x="547" y="693"/>
                    </a:cubicBezTo>
                    <a:cubicBezTo>
                      <a:pt x="699" y="571"/>
                      <a:pt x="790" y="389"/>
                      <a:pt x="699" y="176"/>
                    </a:cubicBezTo>
                    <a:cubicBezTo>
                      <a:pt x="632" y="63"/>
                      <a:pt x="497"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7" name="Google Shape;16747;p23"/>
              <p:cNvSpPr/>
              <p:nvPr/>
            </p:nvSpPr>
            <p:spPr>
              <a:xfrm>
                <a:off x="1882623" y="1236166"/>
                <a:ext cx="28665" cy="26104"/>
              </a:xfrm>
              <a:custGeom>
                <a:avLst/>
                <a:gdLst/>
                <a:ahLst/>
                <a:cxnLst/>
                <a:rect l="l" t="t" r="r" b="b"/>
                <a:pathLst>
                  <a:path w="761" h="693" extrusionOk="0">
                    <a:moveTo>
                      <a:pt x="393" y="1"/>
                    </a:moveTo>
                    <a:cubicBezTo>
                      <a:pt x="310" y="1"/>
                      <a:pt x="224" y="31"/>
                      <a:pt x="153" y="88"/>
                    </a:cubicBezTo>
                    <a:cubicBezTo>
                      <a:pt x="1" y="240"/>
                      <a:pt x="1" y="453"/>
                      <a:pt x="122" y="575"/>
                    </a:cubicBezTo>
                    <a:cubicBezTo>
                      <a:pt x="170" y="655"/>
                      <a:pt x="261" y="693"/>
                      <a:pt x="358" y="693"/>
                    </a:cubicBezTo>
                    <a:cubicBezTo>
                      <a:pt x="445" y="693"/>
                      <a:pt x="537" y="662"/>
                      <a:pt x="609" y="605"/>
                    </a:cubicBezTo>
                    <a:cubicBezTo>
                      <a:pt x="761" y="483"/>
                      <a:pt x="761" y="271"/>
                      <a:pt x="639" y="119"/>
                    </a:cubicBezTo>
                    <a:cubicBezTo>
                      <a:pt x="575" y="38"/>
                      <a:pt x="485"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8" name="Google Shape;16748;p23"/>
              <p:cNvSpPr/>
              <p:nvPr/>
            </p:nvSpPr>
            <p:spPr>
              <a:xfrm>
                <a:off x="2163135" y="1009478"/>
                <a:ext cx="29795" cy="26292"/>
              </a:xfrm>
              <a:custGeom>
                <a:avLst/>
                <a:gdLst/>
                <a:ahLst/>
                <a:cxnLst/>
                <a:rect l="l" t="t" r="r" b="b"/>
                <a:pathLst>
                  <a:path w="791" h="698" extrusionOk="0">
                    <a:moveTo>
                      <a:pt x="434" y="0"/>
                    </a:moveTo>
                    <a:cubicBezTo>
                      <a:pt x="347" y="0"/>
                      <a:pt x="255" y="30"/>
                      <a:pt x="183" y="88"/>
                    </a:cubicBezTo>
                    <a:cubicBezTo>
                      <a:pt x="31" y="209"/>
                      <a:pt x="1" y="422"/>
                      <a:pt x="153" y="574"/>
                    </a:cubicBezTo>
                    <a:cubicBezTo>
                      <a:pt x="221" y="660"/>
                      <a:pt x="319" y="697"/>
                      <a:pt x="418" y="697"/>
                    </a:cubicBezTo>
                    <a:cubicBezTo>
                      <a:pt x="495" y="697"/>
                      <a:pt x="573" y="675"/>
                      <a:pt x="639" y="635"/>
                    </a:cubicBezTo>
                    <a:cubicBezTo>
                      <a:pt x="791" y="513"/>
                      <a:pt x="791" y="270"/>
                      <a:pt x="669" y="118"/>
                    </a:cubicBezTo>
                    <a:cubicBezTo>
                      <a:pt x="621" y="38"/>
                      <a:pt x="53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9" name="Google Shape;16749;p23"/>
              <p:cNvSpPr/>
              <p:nvPr/>
            </p:nvSpPr>
            <p:spPr>
              <a:xfrm>
                <a:off x="1907823" y="1262496"/>
                <a:ext cx="32093" cy="27723"/>
              </a:xfrm>
              <a:custGeom>
                <a:avLst/>
                <a:gdLst/>
                <a:ahLst/>
                <a:cxnLst/>
                <a:rect l="l" t="t" r="r" b="b"/>
                <a:pathLst>
                  <a:path w="852" h="736" extrusionOk="0">
                    <a:moveTo>
                      <a:pt x="454" y="0"/>
                    </a:moveTo>
                    <a:cubicBezTo>
                      <a:pt x="341" y="0"/>
                      <a:pt x="225" y="58"/>
                      <a:pt x="152" y="149"/>
                    </a:cubicBezTo>
                    <a:cubicBezTo>
                      <a:pt x="0" y="301"/>
                      <a:pt x="61" y="514"/>
                      <a:pt x="213" y="635"/>
                    </a:cubicBezTo>
                    <a:cubicBezTo>
                      <a:pt x="282" y="704"/>
                      <a:pt x="362" y="735"/>
                      <a:pt x="442" y="735"/>
                    </a:cubicBezTo>
                    <a:cubicBezTo>
                      <a:pt x="538" y="735"/>
                      <a:pt x="633" y="689"/>
                      <a:pt x="700" y="605"/>
                    </a:cubicBezTo>
                    <a:cubicBezTo>
                      <a:pt x="851" y="453"/>
                      <a:pt x="821" y="210"/>
                      <a:pt x="669" y="88"/>
                    </a:cubicBezTo>
                    <a:cubicBezTo>
                      <a:pt x="608" y="27"/>
                      <a:pt x="532" y="0"/>
                      <a:pt x="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0" name="Google Shape;16750;p23"/>
              <p:cNvSpPr/>
              <p:nvPr/>
            </p:nvSpPr>
            <p:spPr>
              <a:xfrm>
                <a:off x="2136806" y="983826"/>
                <a:ext cx="30963" cy="27008"/>
              </a:xfrm>
              <a:custGeom>
                <a:avLst/>
                <a:gdLst/>
                <a:ahLst/>
                <a:cxnLst/>
                <a:rect l="l" t="t" r="r" b="b"/>
                <a:pathLst>
                  <a:path w="822" h="717" extrusionOk="0">
                    <a:moveTo>
                      <a:pt x="380" y="0"/>
                    </a:moveTo>
                    <a:cubicBezTo>
                      <a:pt x="283" y="0"/>
                      <a:pt x="189" y="47"/>
                      <a:pt x="122" y="131"/>
                    </a:cubicBezTo>
                    <a:cubicBezTo>
                      <a:pt x="1" y="283"/>
                      <a:pt x="1" y="465"/>
                      <a:pt x="153" y="617"/>
                    </a:cubicBezTo>
                    <a:cubicBezTo>
                      <a:pt x="221" y="685"/>
                      <a:pt x="308" y="717"/>
                      <a:pt x="394" y="717"/>
                    </a:cubicBezTo>
                    <a:cubicBezTo>
                      <a:pt x="499" y="717"/>
                      <a:pt x="602" y="670"/>
                      <a:pt x="669" y="587"/>
                    </a:cubicBezTo>
                    <a:cubicBezTo>
                      <a:pt x="821" y="435"/>
                      <a:pt x="760" y="191"/>
                      <a:pt x="608" y="100"/>
                    </a:cubicBezTo>
                    <a:cubicBezTo>
                      <a:pt x="540" y="32"/>
                      <a:pt x="45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751" name="Google Shape;16751;p23"/>
          <p:cNvGrpSpPr/>
          <p:nvPr/>
        </p:nvGrpSpPr>
        <p:grpSpPr>
          <a:xfrm>
            <a:off x="8039606" y="3937875"/>
            <a:ext cx="1447826" cy="1447826"/>
            <a:chOff x="6919026" y="1147583"/>
            <a:chExt cx="1166661" cy="1166661"/>
          </a:xfrm>
        </p:grpSpPr>
        <p:sp>
          <p:nvSpPr>
            <p:cNvPr id="16752" name="Google Shape;16752;p23"/>
            <p:cNvSpPr/>
            <p:nvPr/>
          </p:nvSpPr>
          <p:spPr>
            <a:xfrm>
              <a:off x="6919026" y="1147583"/>
              <a:ext cx="1166661" cy="1166661"/>
            </a:xfrm>
            <a:custGeom>
              <a:avLst/>
              <a:gdLst/>
              <a:ahLst/>
              <a:cxnLst/>
              <a:rect l="l" t="t" r="r" b="b"/>
              <a:pathLst>
                <a:path w="25655" h="25655" extrusionOk="0">
                  <a:moveTo>
                    <a:pt x="18086" y="18755"/>
                  </a:moveTo>
                  <a:cubicBezTo>
                    <a:pt x="17630" y="17934"/>
                    <a:pt x="17053" y="17174"/>
                    <a:pt x="16445" y="16475"/>
                  </a:cubicBezTo>
                  <a:cubicBezTo>
                    <a:pt x="17174" y="17052"/>
                    <a:pt x="17934" y="17630"/>
                    <a:pt x="18725" y="18086"/>
                  </a:cubicBezTo>
                  <a:cubicBezTo>
                    <a:pt x="21795" y="19879"/>
                    <a:pt x="23466" y="20001"/>
                    <a:pt x="23922" y="19241"/>
                  </a:cubicBezTo>
                  <a:cubicBezTo>
                    <a:pt x="24378" y="18481"/>
                    <a:pt x="23405" y="17052"/>
                    <a:pt x="20366" y="15320"/>
                  </a:cubicBezTo>
                  <a:cubicBezTo>
                    <a:pt x="19576" y="14864"/>
                    <a:pt x="18694" y="14499"/>
                    <a:pt x="17813" y="14134"/>
                  </a:cubicBezTo>
                  <a:cubicBezTo>
                    <a:pt x="18725" y="14286"/>
                    <a:pt x="19667" y="14408"/>
                    <a:pt x="20579" y="14408"/>
                  </a:cubicBezTo>
                  <a:cubicBezTo>
                    <a:pt x="24135" y="14408"/>
                    <a:pt x="25655" y="13678"/>
                    <a:pt x="25655" y="12827"/>
                  </a:cubicBezTo>
                  <a:cubicBezTo>
                    <a:pt x="25655" y="11946"/>
                    <a:pt x="24135" y="11216"/>
                    <a:pt x="20579" y="11216"/>
                  </a:cubicBezTo>
                  <a:cubicBezTo>
                    <a:pt x="19728" y="11216"/>
                    <a:pt x="18846" y="11308"/>
                    <a:pt x="17965" y="11460"/>
                  </a:cubicBezTo>
                  <a:cubicBezTo>
                    <a:pt x="18816" y="11156"/>
                    <a:pt x="19606" y="10760"/>
                    <a:pt x="20366" y="10335"/>
                  </a:cubicBezTo>
                  <a:cubicBezTo>
                    <a:pt x="23436" y="8542"/>
                    <a:pt x="24409" y="7174"/>
                    <a:pt x="23922" y="6414"/>
                  </a:cubicBezTo>
                  <a:cubicBezTo>
                    <a:pt x="23466" y="5654"/>
                    <a:pt x="21795" y="5776"/>
                    <a:pt x="18725" y="7569"/>
                  </a:cubicBezTo>
                  <a:cubicBezTo>
                    <a:pt x="17934" y="8025"/>
                    <a:pt x="17174" y="8602"/>
                    <a:pt x="16445" y="9210"/>
                  </a:cubicBezTo>
                  <a:cubicBezTo>
                    <a:pt x="17053" y="8481"/>
                    <a:pt x="17630" y="7721"/>
                    <a:pt x="18086" y="6931"/>
                  </a:cubicBezTo>
                  <a:cubicBezTo>
                    <a:pt x="19880" y="3861"/>
                    <a:pt x="19971" y="2159"/>
                    <a:pt x="19211" y="1703"/>
                  </a:cubicBezTo>
                  <a:cubicBezTo>
                    <a:pt x="18451" y="1247"/>
                    <a:pt x="17053" y="2250"/>
                    <a:pt x="15320" y="5289"/>
                  </a:cubicBezTo>
                  <a:cubicBezTo>
                    <a:pt x="14864" y="6080"/>
                    <a:pt x="14469" y="6961"/>
                    <a:pt x="14135" y="7843"/>
                  </a:cubicBezTo>
                  <a:cubicBezTo>
                    <a:pt x="14287" y="6931"/>
                    <a:pt x="14408" y="5958"/>
                    <a:pt x="14408" y="5077"/>
                  </a:cubicBezTo>
                  <a:cubicBezTo>
                    <a:pt x="14408" y="1520"/>
                    <a:pt x="13679" y="0"/>
                    <a:pt x="12797" y="0"/>
                  </a:cubicBezTo>
                  <a:cubicBezTo>
                    <a:pt x="11916" y="0"/>
                    <a:pt x="11217" y="1520"/>
                    <a:pt x="11217" y="5077"/>
                  </a:cubicBezTo>
                  <a:cubicBezTo>
                    <a:pt x="11217" y="5928"/>
                    <a:pt x="11278" y="6809"/>
                    <a:pt x="11430" y="7691"/>
                  </a:cubicBezTo>
                  <a:cubicBezTo>
                    <a:pt x="11126" y="6839"/>
                    <a:pt x="10761" y="6049"/>
                    <a:pt x="10335" y="5289"/>
                  </a:cubicBezTo>
                  <a:cubicBezTo>
                    <a:pt x="8542" y="2219"/>
                    <a:pt x="7174" y="1277"/>
                    <a:pt x="6414" y="1733"/>
                  </a:cubicBezTo>
                  <a:cubicBezTo>
                    <a:pt x="5654" y="2189"/>
                    <a:pt x="5776" y="3861"/>
                    <a:pt x="7569" y="6931"/>
                  </a:cubicBezTo>
                  <a:cubicBezTo>
                    <a:pt x="8025" y="7721"/>
                    <a:pt x="8572" y="8481"/>
                    <a:pt x="9211" y="9210"/>
                  </a:cubicBezTo>
                  <a:cubicBezTo>
                    <a:pt x="8481" y="8602"/>
                    <a:pt x="7721" y="8025"/>
                    <a:pt x="6931" y="7569"/>
                  </a:cubicBezTo>
                  <a:cubicBezTo>
                    <a:pt x="3831" y="5776"/>
                    <a:pt x="2159" y="5684"/>
                    <a:pt x="1703" y="6444"/>
                  </a:cubicBezTo>
                  <a:cubicBezTo>
                    <a:pt x="1247" y="7204"/>
                    <a:pt x="2250" y="8602"/>
                    <a:pt x="5290" y="10335"/>
                  </a:cubicBezTo>
                  <a:cubicBezTo>
                    <a:pt x="6080" y="10791"/>
                    <a:pt x="6961" y="11186"/>
                    <a:pt x="7812" y="11520"/>
                  </a:cubicBezTo>
                  <a:cubicBezTo>
                    <a:pt x="6931" y="11368"/>
                    <a:pt x="5958" y="11247"/>
                    <a:pt x="5046" y="11247"/>
                  </a:cubicBezTo>
                  <a:cubicBezTo>
                    <a:pt x="1521" y="11247"/>
                    <a:pt x="1" y="11976"/>
                    <a:pt x="1" y="12858"/>
                  </a:cubicBezTo>
                  <a:cubicBezTo>
                    <a:pt x="1" y="13739"/>
                    <a:pt x="1521" y="14438"/>
                    <a:pt x="5046" y="14438"/>
                  </a:cubicBezTo>
                  <a:cubicBezTo>
                    <a:pt x="5928" y="14438"/>
                    <a:pt x="6809" y="14378"/>
                    <a:pt x="7691" y="14226"/>
                  </a:cubicBezTo>
                  <a:cubicBezTo>
                    <a:pt x="6840" y="14530"/>
                    <a:pt x="6050" y="14894"/>
                    <a:pt x="5290" y="15320"/>
                  </a:cubicBezTo>
                  <a:cubicBezTo>
                    <a:pt x="2189" y="17113"/>
                    <a:pt x="1247" y="18481"/>
                    <a:pt x="1703" y="19241"/>
                  </a:cubicBezTo>
                  <a:cubicBezTo>
                    <a:pt x="2159" y="20001"/>
                    <a:pt x="3831" y="19879"/>
                    <a:pt x="6931" y="18086"/>
                  </a:cubicBezTo>
                  <a:cubicBezTo>
                    <a:pt x="7721" y="17630"/>
                    <a:pt x="8481" y="17083"/>
                    <a:pt x="9211" y="16475"/>
                  </a:cubicBezTo>
                  <a:cubicBezTo>
                    <a:pt x="8572" y="17174"/>
                    <a:pt x="8025" y="17934"/>
                    <a:pt x="7569" y="18755"/>
                  </a:cubicBezTo>
                  <a:cubicBezTo>
                    <a:pt x="5776" y="21824"/>
                    <a:pt x="5654" y="23496"/>
                    <a:pt x="6414" y="23952"/>
                  </a:cubicBezTo>
                  <a:cubicBezTo>
                    <a:pt x="7174" y="24408"/>
                    <a:pt x="8572" y="23405"/>
                    <a:pt x="10335" y="20365"/>
                  </a:cubicBezTo>
                  <a:cubicBezTo>
                    <a:pt x="10791" y="19575"/>
                    <a:pt x="11186" y="18694"/>
                    <a:pt x="11521" y="17843"/>
                  </a:cubicBezTo>
                  <a:cubicBezTo>
                    <a:pt x="11369" y="18755"/>
                    <a:pt x="11247" y="19697"/>
                    <a:pt x="11247" y="20609"/>
                  </a:cubicBezTo>
                  <a:cubicBezTo>
                    <a:pt x="11247" y="24135"/>
                    <a:pt x="11977" y="25654"/>
                    <a:pt x="12858" y="25654"/>
                  </a:cubicBezTo>
                  <a:cubicBezTo>
                    <a:pt x="13709" y="25654"/>
                    <a:pt x="14439" y="24135"/>
                    <a:pt x="14439" y="20609"/>
                  </a:cubicBezTo>
                  <a:cubicBezTo>
                    <a:pt x="14439" y="19727"/>
                    <a:pt x="14378" y="18846"/>
                    <a:pt x="14226" y="17995"/>
                  </a:cubicBezTo>
                  <a:cubicBezTo>
                    <a:pt x="14530" y="18815"/>
                    <a:pt x="14895" y="19606"/>
                    <a:pt x="15320" y="20365"/>
                  </a:cubicBezTo>
                  <a:cubicBezTo>
                    <a:pt x="17083" y="23435"/>
                    <a:pt x="18451" y="24408"/>
                    <a:pt x="19211" y="23952"/>
                  </a:cubicBezTo>
                  <a:cubicBezTo>
                    <a:pt x="19971" y="23496"/>
                    <a:pt x="19880" y="21794"/>
                    <a:pt x="18086" y="18755"/>
                  </a:cubicBezTo>
                  <a:close/>
                </a:path>
              </a:pathLst>
            </a:custGeom>
            <a:solidFill>
              <a:schemeClr val="accent4"/>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53" name="Google Shape;16753;p23"/>
            <p:cNvGrpSpPr/>
            <p:nvPr/>
          </p:nvGrpSpPr>
          <p:grpSpPr>
            <a:xfrm>
              <a:off x="6920435" y="1147583"/>
              <a:ext cx="1163887" cy="1163887"/>
              <a:chOff x="-6176950" y="14598400"/>
              <a:chExt cx="639850" cy="639850"/>
            </a:xfrm>
          </p:grpSpPr>
          <p:sp>
            <p:nvSpPr>
              <p:cNvPr id="16754" name="Google Shape;16754;p23"/>
              <p:cNvSpPr/>
              <p:nvPr/>
            </p:nvSpPr>
            <p:spPr>
              <a:xfrm>
                <a:off x="-5815250" y="14935800"/>
                <a:ext cx="247000" cy="162625"/>
              </a:xfrm>
              <a:custGeom>
                <a:avLst/>
                <a:gdLst/>
                <a:ahLst/>
                <a:cxnLst/>
                <a:rect l="l" t="t" r="r" b="b"/>
                <a:pathLst>
                  <a:path w="9880" h="6505" fill="none" extrusionOk="0">
                    <a:moveTo>
                      <a:pt x="304" y="456"/>
                    </a:moveTo>
                    <a:cubicBezTo>
                      <a:pt x="244" y="608"/>
                      <a:pt x="122" y="730"/>
                      <a:pt x="1" y="882"/>
                    </a:cubicBezTo>
                    <a:cubicBezTo>
                      <a:pt x="608" y="1459"/>
                      <a:pt x="1308" y="2158"/>
                      <a:pt x="1946" y="2979"/>
                    </a:cubicBezTo>
                    <a:cubicBezTo>
                      <a:pt x="2675" y="3556"/>
                      <a:pt x="3435" y="4134"/>
                      <a:pt x="4226" y="4590"/>
                    </a:cubicBezTo>
                    <a:cubicBezTo>
                      <a:pt x="7326" y="6383"/>
                      <a:pt x="8967" y="6505"/>
                      <a:pt x="9423" y="5745"/>
                    </a:cubicBezTo>
                    <a:cubicBezTo>
                      <a:pt x="9879" y="4985"/>
                      <a:pt x="8906" y="3556"/>
                      <a:pt x="5867" y="1824"/>
                    </a:cubicBezTo>
                    <a:cubicBezTo>
                      <a:pt x="5077" y="1368"/>
                      <a:pt x="4195" y="1003"/>
                      <a:pt x="3314" y="638"/>
                    </a:cubicBezTo>
                    <a:cubicBezTo>
                      <a:pt x="2311" y="456"/>
                      <a:pt x="1338" y="243"/>
                      <a:pt x="548" y="0"/>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55" name="Google Shape;16755;p23"/>
              <p:cNvGrpSpPr/>
              <p:nvPr/>
            </p:nvGrpSpPr>
            <p:grpSpPr>
              <a:xfrm>
                <a:off x="-6176950" y="14598400"/>
                <a:ext cx="639850" cy="639850"/>
                <a:chOff x="-6176950" y="14598400"/>
                <a:chExt cx="639850" cy="639850"/>
              </a:xfrm>
            </p:grpSpPr>
            <p:sp>
              <p:nvSpPr>
                <p:cNvPr id="16756" name="Google Shape;16756;p23"/>
                <p:cNvSpPr/>
                <p:nvPr/>
              </p:nvSpPr>
              <p:spPr>
                <a:xfrm>
                  <a:off x="-5897325" y="14598400"/>
                  <a:ext cx="79825" cy="264475"/>
                </a:xfrm>
                <a:custGeom>
                  <a:avLst/>
                  <a:gdLst/>
                  <a:ahLst/>
                  <a:cxnLst/>
                  <a:rect l="l" t="t" r="r" b="b"/>
                  <a:pathLst>
                    <a:path w="3193" h="10579" fill="none" extrusionOk="0">
                      <a:moveTo>
                        <a:pt x="2068" y="10548"/>
                      </a:moveTo>
                      <a:cubicBezTo>
                        <a:pt x="2280" y="9727"/>
                        <a:pt x="2584" y="8785"/>
                        <a:pt x="2919" y="7843"/>
                      </a:cubicBezTo>
                      <a:cubicBezTo>
                        <a:pt x="3071" y="6931"/>
                        <a:pt x="3192" y="5988"/>
                        <a:pt x="3192" y="5077"/>
                      </a:cubicBezTo>
                      <a:cubicBezTo>
                        <a:pt x="3192" y="1520"/>
                        <a:pt x="2463" y="0"/>
                        <a:pt x="1581" y="0"/>
                      </a:cubicBezTo>
                      <a:cubicBezTo>
                        <a:pt x="700" y="0"/>
                        <a:pt x="1" y="1520"/>
                        <a:pt x="1" y="5077"/>
                      </a:cubicBezTo>
                      <a:cubicBezTo>
                        <a:pt x="1" y="5928"/>
                        <a:pt x="62" y="6809"/>
                        <a:pt x="214" y="7691"/>
                      </a:cubicBezTo>
                      <a:cubicBezTo>
                        <a:pt x="609" y="8724"/>
                        <a:pt x="913" y="9697"/>
                        <a:pt x="1125" y="10578"/>
                      </a:cubicBezTo>
                      <a:cubicBezTo>
                        <a:pt x="1429" y="10457"/>
                        <a:pt x="1764" y="10457"/>
                        <a:pt x="2068" y="10548"/>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7" name="Google Shape;16757;p23"/>
                <p:cNvSpPr/>
                <p:nvPr/>
              </p:nvSpPr>
              <p:spPr>
                <a:xfrm>
                  <a:off x="-5896550" y="14973775"/>
                  <a:ext cx="79800" cy="264475"/>
                </a:xfrm>
                <a:custGeom>
                  <a:avLst/>
                  <a:gdLst/>
                  <a:ahLst/>
                  <a:cxnLst/>
                  <a:rect l="l" t="t" r="r" b="b"/>
                  <a:pathLst>
                    <a:path w="3192" h="10579" fill="none" extrusionOk="0">
                      <a:moveTo>
                        <a:pt x="1094" y="31"/>
                      </a:moveTo>
                      <a:cubicBezTo>
                        <a:pt x="912" y="852"/>
                        <a:pt x="608" y="1794"/>
                        <a:pt x="274" y="2736"/>
                      </a:cubicBezTo>
                      <a:cubicBezTo>
                        <a:pt x="122" y="3648"/>
                        <a:pt x="0" y="4591"/>
                        <a:pt x="0" y="5502"/>
                      </a:cubicBezTo>
                      <a:cubicBezTo>
                        <a:pt x="0" y="9059"/>
                        <a:pt x="730" y="10579"/>
                        <a:pt x="1581" y="10579"/>
                      </a:cubicBezTo>
                      <a:cubicBezTo>
                        <a:pt x="2462" y="10579"/>
                        <a:pt x="3192" y="9059"/>
                        <a:pt x="3192" y="5502"/>
                      </a:cubicBezTo>
                      <a:cubicBezTo>
                        <a:pt x="3192" y="4651"/>
                        <a:pt x="3101" y="3770"/>
                        <a:pt x="2949" y="2888"/>
                      </a:cubicBezTo>
                      <a:cubicBezTo>
                        <a:pt x="2584" y="1855"/>
                        <a:pt x="2280" y="882"/>
                        <a:pt x="2037" y="1"/>
                      </a:cubicBezTo>
                      <a:cubicBezTo>
                        <a:pt x="1733" y="122"/>
                        <a:pt x="1398" y="122"/>
                        <a:pt x="1094" y="31"/>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8" name="Google Shape;16758;p23"/>
                <p:cNvSpPr/>
                <p:nvPr/>
              </p:nvSpPr>
              <p:spPr>
                <a:xfrm>
                  <a:off x="-5839575" y="14628800"/>
                  <a:ext cx="162650" cy="246975"/>
                </a:xfrm>
                <a:custGeom>
                  <a:avLst/>
                  <a:gdLst/>
                  <a:ahLst/>
                  <a:cxnLst/>
                  <a:rect l="l" t="t" r="r" b="b"/>
                  <a:pathLst>
                    <a:path w="6506" h="9879" fill="none" extrusionOk="0">
                      <a:moveTo>
                        <a:pt x="457" y="9575"/>
                      </a:moveTo>
                      <a:cubicBezTo>
                        <a:pt x="609" y="9666"/>
                        <a:pt x="730" y="9788"/>
                        <a:pt x="882" y="9879"/>
                      </a:cubicBezTo>
                      <a:cubicBezTo>
                        <a:pt x="1460" y="9271"/>
                        <a:pt x="2159" y="8602"/>
                        <a:pt x="2980" y="7964"/>
                      </a:cubicBezTo>
                      <a:cubicBezTo>
                        <a:pt x="3588" y="7234"/>
                        <a:pt x="4135" y="6475"/>
                        <a:pt x="4591" y="5684"/>
                      </a:cubicBezTo>
                      <a:cubicBezTo>
                        <a:pt x="6384" y="2584"/>
                        <a:pt x="6506" y="912"/>
                        <a:pt x="5746" y="456"/>
                      </a:cubicBezTo>
                      <a:cubicBezTo>
                        <a:pt x="4986" y="0"/>
                        <a:pt x="3588" y="1003"/>
                        <a:pt x="1825" y="4043"/>
                      </a:cubicBezTo>
                      <a:cubicBezTo>
                        <a:pt x="1369" y="4833"/>
                        <a:pt x="1004" y="5715"/>
                        <a:pt x="639" y="6596"/>
                      </a:cubicBezTo>
                      <a:cubicBezTo>
                        <a:pt x="457" y="7569"/>
                        <a:pt x="214" y="8572"/>
                        <a:pt x="1" y="9362"/>
                      </a:cubicBezTo>
                      <a:cubicBezTo>
                        <a:pt x="153" y="9423"/>
                        <a:pt x="305" y="9484"/>
                        <a:pt x="457" y="9575"/>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9" name="Google Shape;16759;p23"/>
                <p:cNvSpPr/>
                <p:nvPr/>
              </p:nvSpPr>
              <p:spPr>
                <a:xfrm>
                  <a:off x="-5813725" y="14740500"/>
                  <a:ext cx="246225" cy="160350"/>
                </a:xfrm>
                <a:custGeom>
                  <a:avLst/>
                  <a:gdLst/>
                  <a:ahLst/>
                  <a:cxnLst/>
                  <a:rect l="l" t="t" r="r" b="b"/>
                  <a:pathLst>
                    <a:path w="9849" h="6414" fill="none" extrusionOk="0">
                      <a:moveTo>
                        <a:pt x="0" y="5563"/>
                      </a:moveTo>
                      <a:cubicBezTo>
                        <a:pt x="213" y="5806"/>
                        <a:pt x="365" y="6110"/>
                        <a:pt x="487" y="6414"/>
                      </a:cubicBezTo>
                      <a:cubicBezTo>
                        <a:pt x="1307" y="6171"/>
                        <a:pt x="2341" y="5928"/>
                        <a:pt x="3405" y="5776"/>
                      </a:cubicBezTo>
                      <a:cubicBezTo>
                        <a:pt x="4256" y="5472"/>
                        <a:pt x="5046" y="5076"/>
                        <a:pt x="5806" y="4651"/>
                      </a:cubicBezTo>
                      <a:cubicBezTo>
                        <a:pt x="8876" y="2888"/>
                        <a:pt x="9849" y="1520"/>
                        <a:pt x="9362" y="760"/>
                      </a:cubicBezTo>
                      <a:cubicBezTo>
                        <a:pt x="8906" y="0"/>
                        <a:pt x="7235" y="92"/>
                        <a:pt x="4165" y="1885"/>
                      </a:cubicBezTo>
                      <a:cubicBezTo>
                        <a:pt x="3374" y="2341"/>
                        <a:pt x="2614" y="2918"/>
                        <a:pt x="1885" y="3526"/>
                      </a:cubicBezTo>
                      <a:cubicBezTo>
                        <a:pt x="1247" y="4256"/>
                        <a:pt x="547" y="4955"/>
                        <a:pt x="0" y="5563"/>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0" name="Google Shape;16760;p23"/>
                <p:cNvSpPr/>
                <p:nvPr/>
              </p:nvSpPr>
              <p:spPr>
                <a:xfrm>
                  <a:off x="-6037150" y="14960875"/>
                  <a:ext cx="162650" cy="246975"/>
                </a:xfrm>
                <a:custGeom>
                  <a:avLst/>
                  <a:gdLst/>
                  <a:ahLst/>
                  <a:cxnLst/>
                  <a:rect l="l" t="t" r="r" b="b"/>
                  <a:pathLst>
                    <a:path w="6506" h="9879" fill="none" extrusionOk="0">
                      <a:moveTo>
                        <a:pt x="6050" y="304"/>
                      </a:moveTo>
                      <a:cubicBezTo>
                        <a:pt x="5898" y="213"/>
                        <a:pt x="5776" y="91"/>
                        <a:pt x="5624" y="0"/>
                      </a:cubicBezTo>
                      <a:cubicBezTo>
                        <a:pt x="5047" y="608"/>
                        <a:pt x="4317" y="1277"/>
                        <a:pt x="3527" y="1915"/>
                      </a:cubicBezTo>
                      <a:cubicBezTo>
                        <a:pt x="2919" y="2645"/>
                        <a:pt x="2341" y="3404"/>
                        <a:pt x="1886" y="4195"/>
                      </a:cubicBezTo>
                      <a:cubicBezTo>
                        <a:pt x="123" y="7295"/>
                        <a:pt x="1" y="8967"/>
                        <a:pt x="761" y="9423"/>
                      </a:cubicBezTo>
                      <a:cubicBezTo>
                        <a:pt x="1521" y="9879"/>
                        <a:pt x="2919" y="8876"/>
                        <a:pt x="4682" y="5836"/>
                      </a:cubicBezTo>
                      <a:cubicBezTo>
                        <a:pt x="5138" y="5046"/>
                        <a:pt x="5503" y="4164"/>
                        <a:pt x="5837" y="3283"/>
                      </a:cubicBezTo>
                      <a:cubicBezTo>
                        <a:pt x="6050" y="2310"/>
                        <a:pt x="6263" y="1307"/>
                        <a:pt x="6506" y="517"/>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1" name="Google Shape;16761;p23"/>
                <p:cNvSpPr/>
                <p:nvPr/>
              </p:nvSpPr>
              <p:spPr>
                <a:xfrm>
                  <a:off x="-6146550" y="14935800"/>
                  <a:ext cx="246225" cy="160350"/>
                </a:xfrm>
                <a:custGeom>
                  <a:avLst/>
                  <a:gdLst/>
                  <a:ahLst/>
                  <a:cxnLst/>
                  <a:rect l="l" t="t" r="r" b="b"/>
                  <a:pathLst>
                    <a:path w="9849" h="6414" fill="none" extrusionOk="0">
                      <a:moveTo>
                        <a:pt x="9848" y="851"/>
                      </a:moveTo>
                      <a:cubicBezTo>
                        <a:pt x="9605" y="608"/>
                        <a:pt x="9453" y="304"/>
                        <a:pt x="9362" y="0"/>
                      </a:cubicBezTo>
                      <a:cubicBezTo>
                        <a:pt x="8511" y="243"/>
                        <a:pt x="7477" y="486"/>
                        <a:pt x="6414" y="638"/>
                      </a:cubicBezTo>
                      <a:cubicBezTo>
                        <a:pt x="5593" y="942"/>
                        <a:pt x="4803" y="1337"/>
                        <a:pt x="4043" y="1763"/>
                      </a:cubicBezTo>
                      <a:cubicBezTo>
                        <a:pt x="942" y="3526"/>
                        <a:pt x="0" y="4894"/>
                        <a:pt x="456" y="5654"/>
                      </a:cubicBezTo>
                      <a:cubicBezTo>
                        <a:pt x="912" y="6414"/>
                        <a:pt x="2584" y="6322"/>
                        <a:pt x="5654" y="4529"/>
                      </a:cubicBezTo>
                      <a:cubicBezTo>
                        <a:pt x="6474" y="4073"/>
                        <a:pt x="7234" y="3496"/>
                        <a:pt x="7933" y="2888"/>
                      </a:cubicBezTo>
                      <a:cubicBezTo>
                        <a:pt x="8602" y="2158"/>
                        <a:pt x="9271" y="1459"/>
                        <a:pt x="9848" y="851"/>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2" name="Google Shape;16762;p23"/>
                <p:cNvSpPr/>
                <p:nvPr/>
              </p:nvSpPr>
              <p:spPr>
                <a:xfrm>
                  <a:off x="-5801575" y="14878050"/>
                  <a:ext cx="264475" cy="79800"/>
                </a:xfrm>
                <a:custGeom>
                  <a:avLst/>
                  <a:gdLst/>
                  <a:ahLst/>
                  <a:cxnLst/>
                  <a:rect l="l" t="t" r="r" b="b"/>
                  <a:pathLst>
                    <a:path w="10579" h="3192" fill="none" extrusionOk="0">
                      <a:moveTo>
                        <a:pt x="31" y="2097"/>
                      </a:moveTo>
                      <a:cubicBezTo>
                        <a:pt x="821" y="2280"/>
                        <a:pt x="1794" y="2584"/>
                        <a:pt x="2736" y="2918"/>
                      </a:cubicBezTo>
                      <a:cubicBezTo>
                        <a:pt x="3648" y="3070"/>
                        <a:pt x="4590" y="3192"/>
                        <a:pt x="5502" y="3192"/>
                      </a:cubicBezTo>
                      <a:cubicBezTo>
                        <a:pt x="9059" y="3192"/>
                        <a:pt x="10578" y="2462"/>
                        <a:pt x="10578" y="1581"/>
                      </a:cubicBezTo>
                      <a:cubicBezTo>
                        <a:pt x="10578" y="730"/>
                        <a:pt x="9059" y="0"/>
                        <a:pt x="5502" y="0"/>
                      </a:cubicBezTo>
                      <a:cubicBezTo>
                        <a:pt x="4621" y="0"/>
                        <a:pt x="3770" y="61"/>
                        <a:pt x="2888" y="213"/>
                      </a:cubicBezTo>
                      <a:cubicBezTo>
                        <a:pt x="1855" y="608"/>
                        <a:pt x="882" y="912"/>
                        <a:pt x="1" y="1125"/>
                      </a:cubicBezTo>
                      <a:cubicBezTo>
                        <a:pt x="122" y="1429"/>
                        <a:pt x="122" y="1793"/>
                        <a:pt x="31" y="2097"/>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3" name="Google Shape;16763;p23"/>
                <p:cNvSpPr/>
                <p:nvPr/>
              </p:nvSpPr>
              <p:spPr>
                <a:xfrm>
                  <a:off x="-5839575" y="14961625"/>
                  <a:ext cx="161125" cy="246225"/>
                </a:xfrm>
                <a:custGeom>
                  <a:avLst/>
                  <a:gdLst/>
                  <a:ahLst/>
                  <a:cxnLst/>
                  <a:rect l="l" t="t" r="r" b="b"/>
                  <a:pathLst>
                    <a:path w="6445" h="9849" fill="none" extrusionOk="0">
                      <a:moveTo>
                        <a:pt x="4560" y="4226"/>
                      </a:moveTo>
                      <a:cubicBezTo>
                        <a:pt x="4104" y="3405"/>
                        <a:pt x="3527" y="2645"/>
                        <a:pt x="2919" y="1946"/>
                      </a:cubicBezTo>
                      <a:cubicBezTo>
                        <a:pt x="2129" y="1277"/>
                        <a:pt x="1429" y="608"/>
                        <a:pt x="822" y="1"/>
                      </a:cubicBezTo>
                      <a:cubicBezTo>
                        <a:pt x="609" y="213"/>
                        <a:pt x="305" y="365"/>
                        <a:pt x="1" y="487"/>
                      </a:cubicBezTo>
                      <a:cubicBezTo>
                        <a:pt x="214" y="1338"/>
                        <a:pt x="487" y="2341"/>
                        <a:pt x="639" y="3405"/>
                      </a:cubicBezTo>
                      <a:cubicBezTo>
                        <a:pt x="943" y="4256"/>
                        <a:pt x="1338" y="5046"/>
                        <a:pt x="1733" y="5806"/>
                      </a:cubicBezTo>
                      <a:cubicBezTo>
                        <a:pt x="3527" y="8876"/>
                        <a:pt x="4895" y="9849"/>
                        <a:pt x="5654" y="9393"/>
                      </a:cubicBezTo>
                      <a:cubicBezTo>
                        <a:pt x="6445" y="8967"/>
                        <a:pt x="6354" y="7265"/>
                        <a:pt x="4560" y="4226"/>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4" name="Google Shape;16764;p23"/>
                <p:cNvSpPr/>
                <p:nvPr/>
              </p:nvSpPr>
              <p:spPr>
                <a:xfrm>
                  <a:off x="-6146550" y="14738225"/>
                  <a:ext cx="246975" cy="162625"/>
                </a:xfrm>
                <a:custGeom>
                  <a:avLst/>
                  <a:gdLst/>
                  <a:ahLst/>
                  <a:cxnLst/>
                  <a:rect l="l" t="t" r="r" b="b"/>
                  <a:pathLst>
                    <a:path w="9879" h="6505" fill="none" extrusionOk="0">
                      <a:moveTo>
                        <a:pt x="9575" y="6049"/>
                      </a:moveTo>
                      <a:cubicBezTo>
                        <a:pt x="9666" y="5897"/>
                        <a:pt x="9757" y="5775"/>
                        <a:pt x="9879" y="5623"/>
                      </a:cubicBezTo>
                      <a:cubicBezTo>
                        <a:pt x="9271" y="5046"/>
                        <a:pt x="8602" y="4347"/>
                        <a:pt x="7933" y="3526"/>
                      </a:cubicBezTo>
                      <a:cubicBezTo>
                        <a:pt x="7234" y="2918"/>
                        <a:pt x="6474" y="2371"/>
                        <a:pt x="5654" y="1915"/>
                      </a:cubicBezTo>
                      <a:cubicBezTo>
                        <a:pt x="2584" y="122"/>
                        <a:pt x="912" y="0"/>
                        <a:pt x="456" y="760"/>
                      </a:cubicBezTo>
                      <a:cubicBezTo>
                        <a:pt x="0" y="1520"/>
                        <a:pt x="1003" y="2918"/>
                        <a:pt x="4043" y="4681"/>
                      </a:cubicBezTo>
                      <a:cubicBezTo>
                        <a:pt x="4833" y="5137"/>
                        <a:pt x="5714" y="5502"/>
                        <a:pt x="6565" y="5867"/>
                      </a:cubicBezTo>
                      <a:cubicBezTo>
                        <a:pt x="7569" y="6049"/>
                        <a:pt x="8541" y="6262"/>
                        <a:pt x="9362" y="6505"/>
                      </a:cubicBezTo>
                      <a:cubicBezTo>
                        <a:pt x="9423" y="6353"/>
                        <a:pt x="9453" y="6201"/>
                        <a:pt x="9575" y="6049"/>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5" name="Google Shape;16765;p23"/>
                <p:cNvSpPr/>
                <p:nvPr/>
              </p:nvSpPr>
              <p:spPr>
                <a:xfrm>
                  <a:off x="-6176950" y="14878800"/>
                  <a:ext cx="264450" cy="79800"/>
                </a:xfrm>
                <a:custGeom>
                  <a:avLst/>
                  <a:gdLst/>
                  <a:ahLst/>
                  <a:cxnLst/>
                  <a:rect l="l" t="t" r="r" b="b"/>
                  <a:pathLst>
                    <a:path w="10578" h="3192" fill="none" extrusionOk="0">
                      <a:moveTo>
                        <a:pt x="10517" y="1095"/>
                      </a:moveTo>
                      <a:cubicBezTo>
                        <a:pt x="9727" y="912"/>
                        <a:pt x="8785" y="608"/>
                        <a:pt x="7842" y="274"/>
                      </a:cubicBezTo>
                      <a:cubicBezTo>
                        <a:pt x="6930" y="122"/>
                        <a:pt x="5958" y="0"/>
                        <a:pt x="5046" y="0"/>
                      </a:cubicBezTo>
                      <a:cubicBezTo>
                        <a:pt x="1520" y="0"/>
                        <a:pt x="0" y="730"/>
                        <a:pt x="0" y="1611"/>
                      </a:cubicBezTo>
                      <a:cubicBezTo>
                        <a:pt x="0" y="2462"/>
                        <a:pt x="1520" y="3192"/>
                        <a:pt x="5046" y="3192"/>
                      </a:cubicBezTo>
                      <a:cubicBezTo>
                        <a:pt x="5927" y="3192"/>
                        <a:pt x="6809" y="3131"/>
                        <a:pt x="7690" y="2979"/>
                      </a:cubicBezTo>
                      <a:cubicBezTo>
                        <a:pt x="8693" y="2584"/>
                        <a:pt x="9696" y="2280"/>
                        <a:pt x="10578" y="2067"/>
                      </a:cubicBezTo>
                      <a:cubicBezTo>
                        <a:pt x="10456" y="1763"/>
                        <a:pt x="10456" y="1399"/>
                        <a:pt x="10517" y="1095"/>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6" name="Google Shape;16766;p23"/>
                <p:cNvSpPr/>
                <p:nvPr/>
              </p:nvSpPr>
              <p:spPr>
                <a:xfrm>
                  <a:off x="-6035625" y="14628800"/>
                  <a:ext cx="161125" cy="246225"/>
                </a:xfrm>
                <a:custGeom>
                  <a:avLst/>
                  <a:gdLst/>
                  <a:ahLst/>
                  <a:cxnLst/>
                  <a:rect l="l" t="t" r="r" b="b"/>
                  <a:pathLst>
                    <a:path w="6445" h="9849" fill="none" extrusionOk="0">
                      <a:moveTo>
                        <a:pt x="5594" y="9848"/>
                      </a:moveTo>
                      <a:cubicBezTo>
                        <a:pt x="5837" y="9636"/>
                        <a:pt x="6141" y="9484"/>
                        <a:pt x="6445" y="9362"/>
                      </a:cubicBezTo>
                      <a:cubicBezTo>
                        <a:pt x="6202" y="8511"/>
                        <a:pt x="5928" y="7508"/>
                        <a:pt x="5776" y="6444"/>
                      </a:cubicBezTo>
                      <a:cubicBezTo>
                        <a:pt x="5472" y="5593"/>
                        <a:pt x="5107" y="4803"/>
                        <a:pt x="4682" y="4043"/>
                      </a:cubicBezTo>
                      <a:cubicBezTo>
                        <a:pt x="2888" y="973"/>
                        <a:pt x="1521" y="0"/>
                        <a:pt x="761" y="456"/>
                      </a:cubicBezTo>
                      <a:cubicBezTo>
                        <a:pt x="1" y="912"/>
                        <a:pt x="122" y="2584"/>
                        <a:pt x="1916" y="5684"/>
                      </a:cubicBezTo>
                      <a:cubicBezTo>
                        <a:pt x="2372" y="6475"/>
                        <a:pt x="2949" y="7234"/>
                        <a:pt x="3557" y="7964"/>
                      </a:cubicBezTo>
                      <a:cubicBezTo>
                        <a:pt x="4256" y="8602"/>
                        <a:pt x="4986" y="9271"/>
                        <a:pt x="5594" y="9848"/>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7" name="Google Shape;16767;p23"/>
                <p:cNvSpPr/>
                <p:nvPr/>
              </p:nvSpPr>
              <p:spPr>
                <a:xfrm>
                  <a:off x="-5918600" y="14856750"/>
                  <a:ext cx="122375" cy="123125"/>
                </a:xfrm>
                <a:custGeom>
                  <a:avLst/>
                  <a:gdLst/>
                  <a:ahLst/>
                  <a:cxnLst/>
                  <a:rect l="l" t="t" r="r" b="b"/>
                  <a:pathLst>
                    <a:path w="4895" h="4925" fill="none" extrusionOk="0">
                      <a:moveTo>
                        <a:pt x="4043" y="4044"/>
                      </a:moveTo>
                      <a:cubicBezTo>
                        <a:pt x="3162" y="4925"/>
                        <a:pt x="1764" y="4925"/>
                        <a:pt x="882" y="4044"/>
                      </a:cubicBezTo>
                      <a:cubicBezTo>
                        <a:pt x="1" y="3162"/>
                        <a:pt x="1" y="1764"/>
                        <a:pt x="882" y="882"/>
                      </a:cubicBezTo>
                      <a:cubicBezTo>
                        <a:pt x="1764" y="1"/>
                        <a:pt x="3162" y="1"/>
                        <a:pt x="4043" y="882"/>
                      </a:cubicBezTo>
                      <a:cubicBezTo>
                        <a:pt x="4894" y="1764"/>
                        <a:pt x="4894" y="3162"/>
                        <a:pt x="4043" y="4044"/>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6768" name="Google Shape;16768;p23"/>
          <p:cNvSpPr/>
          <p:nvPr/>
        </p:nvSpPr>
        <p:spPr>
          <a:xfrm>
            <a:off x="7599773" y="3974876"/>
            <a:ext cx="977620" cy="854314"/>
          </a:xfrm>
          <a:custGeom>
            <a:avLst/>
            <a:gdLst/>
            <a:ahLst/>
            <a:cxnLst/>
            <a:rect l="l" t="t" r="r" b="b"/>
            <a:pathLst>
              <a:path w="20154" h="17612" extrusionOk="0">
                <a:moveTo>
                  <a:pt x="5169" y="0"/>
                </a:moveTo>
                <a:cubicBezTo>
                  <a:pt x="5112" y="0"/>
                  <a:pt x="5061" y="12"/>
                  <a:pt x="5016" y="37"/>
                </a:cubicBezTo>
                <a:cubicBezTo>
                  <a:pt x="4469" y="341"/>
                  <a:pt x="5107" y="2499"/>
                  <a:pt x="6475" y="4840"/>
                </a:cubicBezTo>
                <a:cubicBezTo>
                  <a:pt x="7296" y="6299"/>
                  <a:pt x="8208" y="7484"/>
                  <a:pt x="8937" y="8122"/>
                </a:cubicBezTo>
                <a:cubicBezTo>
                  <a:pt x="8056" y="7818"/>
                  <a:pt x="6597" y="7636"/>
                  <a:pt x="4925" y="7636"/>
                </a:cubicBezTo>
                <a:cubicBezTo>
                  <a:pt x="2220" y="7636"/>
                  <a:pt x="1" y="8153"/>
                  <a:pt x="1" y="8791"/>
                </a:cubicBezTo>
                <a:cubicBezTo>
                  <a:pt x="1" y="9460"/>
                  <a:pt x="2220" y="9976"/>
                  <a:pt x="4925" y="9976"/>
                </a:cubicBezTo>
                <a:cubicBezTo>
                  <a:pt x="6597" y="9976"/>
                  <a:pt x="8056" y="9794"/>
                  <a:pt x="8937" y="9490"/>
                </a:cubicBezTo>
                <a:lnTo>
                  <a:pt x="8937" y="9490"/>
                </a:lnTo>
                <a:cubicBezTo>
                  <a:pt x="8208" y="10098"/>
                  <a:pt x="7296" y="11283"/>
                  <a:pt x="6475" y="12742"/>
                </a:cubicBezTo>
                <a:cubicBezTo>
                  <a:pt x="5107" y="15113"/>
                  <a:pt x="4469" y="17271"/>
                  <a:pt x="5016" y="17575"/>
                </a:cubicBezTo>
                <a:cubicBezTo>
                  <a:pt x="5062" y="17600"/>
                  <a:pt x="5115" y="17612"/>
                  <a:pt x="5173" y="17612"/>
                </a:cubicBezTo>
                <a:cubicBezTo>
                  <a:pt x="5836" y="17612"/>
                  <a:pt x="7223" y="16050"/>
                  <a:pt x="8481" y="13897"/>
                </a:cubicBezTo>
                <a:cubicBezTo>
                  <a:pt x="9332" y="12438"/>
                  <a:pt x="9879" y="11040"/>
                  <a:pt x="10092" y="10128"/>
                </a:cubicBezTo>
                <a:cubicBezTo>
                  <a:pt x="10275" y="11040"/>
                  <a:pt x="10852" y="12438"/>
                  <a:pt x="11673" y="13897"/>
                </a:cubicBezTo>
                <a:cubicBezTo>
                  <a:pt x="12931" y="16050"/>
                  <a:pt x="14343" y="17612"/>
                  <a:pt x="14988" y="17612"/>
                </a:cubicBezTo>
                <a:cubicBezTo>
                  <a:pt x="15044" y="17612"/>
                  <a:pt x="15094" y="17600"/>
                  <a:pt x="15138" y="17575"/>
                </a:cubicBezTo>
                <a:cubicBezTo>
                  <a:pt x="15715" y="17271"/>
                  <a:pt x="15047" y="15113"/>
                  <a:pt x="13679" y="12742"/>
                </a:cubicBezTo>
                <a:cubicBezTo>
                  <a:pt x="12858" y="11314"/>
                  <a:pt x="11946" y="10128"/>
                  <a:pt x="11217" y="9490"/>
                </a:cubicBezTo>
                <a:lnTo>
                  <a:pt x="11217" y="9490"/>
                </a:lnTo>
                <a:cubicBezTo>
                  <a:pt x="12098" y="9794"/>
                  <a:pt x="13588" y="9976"/>
                  <a:pt x="15259" y="9976"/>
                </a:cubicBezTo>
                <a:cubicBezTo>
                  <a:pt x="17995" y="9946"/>
                  <a:pt x="20153" y="9399"/>
                  <a:pt x="20153" y="8791"/>
                </a:cubicBezTo>
                <a:cubicBezTo>
                  <a:pt x="20153" y="8153"/>
                  <a:pt x="17934" y="7636"/>
                  <a:pt x="15229" y="7636"/>
                </a:cubicBezTo>
                <a:cubicBezTo>
                  <a:pt x="13557" y="7636"/>
                  <a:pt x="12098" y="7818"/>
                  <a:pt x="11217" y="8122"/>
                </a:cubicBezTo>
                <a:cubicBezTo>
                  <a:pt x="11946" y="7514"/>
                  <a:pt x="12858" y="6329"/>
                  <a:pt x="13679" y="4840"/>
                </a:cubicBezTo>
                <a:cubicBezTo>
                  <a:pt x="15047" y="2499"/>
                  <a:pt x="15685" y="341"/>
                  <a:pt x="15138" y="37"/>
                </a:cubicBezTo>
                <a:cubicBezTo>
                  <a:pt x="15091" y="12"/>
                  <a:pt x="15038" y="0"/>
                  <a:pt x="14979" y="0"/>
                </a:cubicBezTo>
                <a:cubicBezTo>
                  <a:pt x="14314" y="0"/>
                  <a:pt x="12929" y="1537"/>
                  <a:pt x="11673" y="3715"/>
                </a:cubicBezTo>
                <a:cubicBezTo>
                  <a:pt x="10822" y="5144"/>
                  <a:pt x="10275" y="6572"/>
                  <a:pt x="10062" y="7484"/>
                </a:cubicBezTo>
                <a:cubicBezTo>
                  <a:pt x="9879" y="6572"/>
                  <a:pt x="9302" y="5144"/>
                  <a:pt x="8481" y="3715"/>
                </a:cubicBezTo>
                <a:cubicBezTo>
                  <a:pt x="7225" y="1537"/>
                  <a:pt x="5814" y="0"/>
                  <a:pt x="5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9" name="Google Shape;16769;p23"/>
          <p:cNvSpPr/>
          <p:nvPr/>
        </p:nvSpPr>
        <p:spPr>
          <a:xfrm>
            <a:off x="8249820" y="2139396"/>
            <a:ext cx="496211" cy="496211"/>
          </a:xfrm>
          <a:custGeom>
            <a:avLst/>
            <a:gdLst/>
            <a:ahLst/>
            <a:cxnLst/>
            <a:rect l="l" t="t" r="r" b="b"/>
            <a:pathLst>
              <a:path w="41795" h="41795" extrusionOk="0">
                <a:moveTo>
                  <a:pt x="20882" y="1"/>
                </a:moveTo>
                <a:cubicBezTo>
                  <a:pt x="9363" y="1"/>
                  <a:pt x="1" y="9362"/>
                  <a:pt x="1" y="20882"/>
                </a:cubicBezTo>
                <a:cubicBezTo>
                  <a:pt x="1" y="32433"/>
                  <a:pt x="9363" y="41795"/>
                  <a:pt x="20882" y="41795"/>
                </a:cubicBezTo>
                <a:cubicBezTo>
                  <a:pt x="32433" y="41795"/>
                  <a:pt x="41795" y="32433"/>
                  <a:pt x="41795" y="20882"/>
                </a:cubicBezTo>
                <a:cubicBezTo>
                  <a:pt x="41795" y="9362"/>
                  <a:pt x="32433" y="1"/>
                  <a:pt x="208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0" name="Google Shape;16770;p23"/>
          <p:cNvSpPr/>
          <p:nvPr/>
        </p:nvSpPr>
        <p:spPr>
          <a:xfrm>
            <a:off x="833122" y="3939147"/>
            <a:ext cx="983750" cy="983750"/>
          </a:xfrm>
          <a:custGeom>
            <a:avLst/>
            <a:gdLst/>
            <a:ahLst/>
            <a:cxnLst/>
            <a:rect l="l" t="t" r="r" b="b"/>
            <a:pathLst>
              <a:path w="41795" h="41795" extrusionOk="0">
                <a:moveTo>
                  <a:pt x="20882" y="1"/>
                </a:moveTo>
                <a:cubicBezTo>
                  <a:pt x="9363" y="1"/>
                  <a:pt x="1" y="9362"/>
                  <a:pt x="1" y="20882"/>
                </a:cubicBezTo>
                <a:cubicBezTo>
                  <a:pt x="1" y="32433"/>
                  <a:pt x="9363" y="41795"/>
                  <a:pt x="20882" y="41795"/>
                </a:cubicBezTo>
                <a:cubicBezTo>
                  <a:pt x="32433" y="41795"/>
                  <a:pt x="41795" y="32433"/>
                  <a:pt x="41795" y="20882"/>
                </a:cubicBezTo>
                <a:cubicBezTo>
                  <a:pt x="41795" y="9362"/>
                  <a:pt x="32433" y="1"/>
                  <a:pt x="20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1" name="Google Shape;16771;p23"/>
          <p:cNvSpPr/>
          <p:nvPr/>
        </p:nvSpPr>
        <p:spPr>
          <a:xfrm rot="899948">
            <a:off x="1446800" y="2934327"/>
            <a:ext cx="484074" cy="484074"/>
          </a:xfrm>
          <a:custGeom>
            <a:avLst/>
            <a:gdLst/>
            <a:ahLst/>
            <a:cxnLst/>
            <a:rect l="l" t="t" r="r" b="b"/>
            <a:pathLst>
              <a:path w="41795" h="41795" extrusionOk="0">
                <a:moveTo>
                  <a:pt x="20882" y="1"/>
                </a:moveTo>
                <a:cubicBezTo>
                  <a:pt x="9363" y="1"/>
                  <a:pt x="1" y="9362"/>
                  <a:pt x="1" y="20882"/>
                </a:cubicBezTo>
                <a:cubicBezTo>
                  <a:pt x="1" y="32433"/>
                  <a:pt x="9363" y="41795"/>
                  <a:pt x="20882" y="41795"/>
                </a:cubicBezTo>
                <a:cubicBezTo>
                  <a:pt x="32433" y="41795"/>
                  <a:pt x="41795" y="32433"/>
                  <a:pt x="41795" y="20882"/>
                </a:cubicBezTo>
                <a:cubicBezTo>
                  <a:pt x="41795" y="9362"/>
                  <a:pt x="32433" y="1"/>
                  <a:pt x="208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2" name="Google Shape;16772;p23"/>
          <p:cNvGrpSpPr/>
          <p:nvPr/>
        </p:nvGrpSpPr>
        <p:grpSpPr>
          <a:xfrm>
            <a:off x="-1335022" y="3503490"/>
            <a:ext cx="2771012" cy="2767337"/>
            <a:chOff x="-128472" y="3689765"/>
            <a:chExt cx="2771012" cy="2767337"/>
          </a:xfrm>
        </p:grpSpPr>
        <p:sp>
          <p:nvSpPr>
            <p:cNvPr id="16773" name="Google Shape;16773;p23"/>
            <p:cNvSpPr/>
            <p:nvPr/>
          </p:nvSpPr>
          <p:spPr>
            <a:xfrm>
              <a:off x="-128472" y="3711878"/>
              <a:ext cx="2771012" cy="2723112"/>
            </a:xfrm>
            <a:custGeom>
              <a:avLst/>
              <a:gdLst/>
              <a:ahLst/>
              <a:cxnLst/>
              <a:rect l="l" t="t" r="r" b="b"/>
              <a:pathLst>
                <a:path w="45990" h="45195" extrusionOk="0">
                  <a:moveTo>
                    <a:pt x="17998" y="1"/>
                  </a:moveTo>
                  <a:cubicBezTo>
                    <a:pt x="17671" y="1"/>
                    <a:pt x="17344" y="42"/>
                    <a:pt x="17022" y="129"/>
                  </a:cubicBezTo>
                  <a:cubicBezTo>
                    <a:pt x="14955" y="676"/>
                    <a:pt x="13679" y="2864"/>
                    <a:pt x="13557" y="5539"/>
                  </a:cubicBezTo>
                  <a:cubicBezTo>
                    <a:pt x="13436" y="5570"/>
                    <a:pt x="13375" y="5630"/>
                    <a:pt x="13253" y="5691"/>
                  </a:cubicBezTo>
                  <a:cubicBezTo>
                    <a:pt x="13192" y="5722"/>
                    <a:pt x="13071" y="5813"/>
                    <a:pt x="12980" y="5874"/>
                  </a:cubicBezTo>
                  <a:cubicBezTo>
                    <a:pt x="11895" y="5288"/>
                    <a:pt x="10756" y="4985"/>
                    <a:pt x="9696" y="4985"/>
                  </a:cubicBezTo>
                  <a:cubicBezTo>
                    <a:pt x="8499" y="4985"/>
                    <a:pt x="7403" y="5372"/>
                    <a:pt x="6597" y="6178"/>
                  </a:cubicBezTo>
                  <a:cubicBezTo>
                    <a:pt x="5077" y="7697"/>
                    <a:pt x="5077" y="10251"/>
                    <a:pt x="6293" y="12561"/>
                  </a:cubicBezTo>
                  <a:cubicBezTo>
                    <a:pt x="6232" y="12652"/>
                    <a:pt x="6201" y="12743"/>
                    <a:pt x="6110" y="12834"/>
                  </a:cubicBezTo>
                  <a:cubicBezTo>
                    <a:pt x="6080" y="12925"/>
                    <a:pt x="5989" y="13017"/>
                    <a:pt x="5958" y="13138"/>
                  </a:cubicBezTo>
                  <a:cubicBezTo>
                    <a:pt x="3314" y="13229"/>
                    <a:pt x="1125" y="14506"/>
                    <a:pt x="578" y="16603"/>
                  </a:cubicBezTo>
                  <a:cubicBezTo>
                    <a:pt x="31" y="18640"/>
                    <a:pt x="1247" y="20859"/>
                    <a:pt x="3496" y="22257"/>
                  </a:cubicBezTo>
                  <a:lnTo>
                    <a:pt x="3496" y="22591"/>
                  </a:lnTo>
                  <a:lnTo>
                    <a:pt x="3496" y="22956"/>
                  </a:lnTo>
                  <a:cubicBezTo>
                    <a:pt x="1247" y="24354"/>
                    <a:pt x="1" y="26543"/>
                    <a:pt x="578" y="28609"/>
                  </a:cubicBezTo>
                  <a:cubicBezTo>
                    <a:pt x="1095" y="30646"/>
                    <a:pt x="3314" y="31953"/>
                    <a:pt x="5958" y="32075"/>
                  </a:cubicBezTo>
                  <a:cubicBezTo>
                    <a:pt x="5989" y="32166"/>
                    <a:pt x="6049" y="32257"/>
                    <a:pt x="6110" y="32379"/>
                  </a:cubicBezTo>
                  <a:cubicBezTo>
                    <a:pt x="6141" y="32439"/>
                    <a:pt x="6232" y="32561"/>
                    <a:pt x="6293" y="32622"/>
                  </a:cubicBezTo>
                  <a:cubicBezTo>
                    <a:pt x="5046" y="34962"/>
                    <a:pt x="5077" y="37485"/>
                    <a:pt x="6597" y="39005"/>
                  </a:cubicBezTo>
                  <a:cubicBezTo>
                    <a:pt x="7399" y="39807"/>
                    <a:pt x="8489" y="40186"/>
                    <a:pt x="9679" y="40186"/>
                  </a:cubicBezTo>
                  <a:cubicBezTo>
                    <a:pt x="10744" y="40186"/>
                    <a:pt x="11889" y="39883"/>
                    <a:pt x="12980" y="39309"/>
                  </a:cubicBezTo>
                  <a:cubicBezTo>
                    <a:pt x="13071" y="39400"/>
                    <a:pt x="13192" y="39430"/>
                    <a:pt x="13253" y="39521"/>
                  </a:cubicBezTo>
                  <a:cubicBezTo>
                    <a:pt x="13344" y="39552"/>
                    <a:pt x="13436" y="39613"/>
                    <a:pt x="13557" y="39673"/>
                  </a:cubicBezTo>
                  <a:cubicBezTo>
                    <a:pt x="13648" y="42318"/>
                    <a:pt x="14925" y="44476"/>
                    <a:pt x="17022" y="45053"/>
                  </a:cubicBezTo>
                  <a:cubicBezTo>
                    <a:pt x="17349" y="45141"/>
                    <a:pt x="17681" y="45184"/>
                    <a:pt x="18013" y="45184"/>
                  </a:cubicBezTo>
                  <a:cubicBezTo>
                    <a:pt x="19750" y="45184"/>
                    <a:pt x="21502" y="44024"/>
                    <a:pt x="22676" y="42135"/>
                  </a:cubicBezTo>
                  <a:lnTo>
                    <a:pt x="23375" y="42135"/>
                  </a:lnTo>
                  <a:cubicBezTo>
                    <a:pt x="24543" y="44015"/>
                    <a:pt x="26263" y="45194"/>
                    <a:pt x="28003" y="45194"/>
                  </a:cubicBezTo>
                  <a:cubicBezTo>
                    <a:pt x="28346" y="45194"/>
                    <a:pt x="28689" y="45148"/>
                    <a:pt x="29029" y="45053"/>
                  </a:cubicBezTo>
                  <a:cubicBezTo>
                    <a:pt x="31065" y="44537"/>
                    <a:pt x="32372" y="42318"/>
                    <a:pt x="32494" y="39673"/>
                  </a:cubicBezTo>
                  <a:cubicBezTo>
                    <a:pt x="32585" y="39613"/>
                    <a:pt x="32676" y="39582"/>
                    <a:pt x="32798" y="39521"/>
                  </a:cubicBezTo>
                  <a:cubicBezTo>
                    <a:pt x="32858" y="39461"/>
                    <a:pt x="32980" y="39400"/>
                    <a:pt x="33041" y="39309"/>
                  </a:cubicBezTo>
                  <a:cubicBezTo>
                    <a:pt x="34135" y="39905"/>
                    <a:pt x="35268" y="40210"/>
                    <a:pt x="36321" y="40210"/>
                  </a:cubicBezTo>
                  <a:cubicBezTo>
                    <a:pt x="37520" y="40210"/>
                    <a:pt x="38614" y="39814"/>
                    <a:pt x="39424" y="39005"/>
                  </a:cubicBezTo>
                  <a:cubicBezTo>
                    <a:pt x="40944" y="37485"/>
                    <a:pt x="40944" y="34962"/>
                    <a:pt x="39728" y="32622"/>
                  </a:cubicBezTo>
                  <a:cubicBezTo>
                    <a:pt x="39819" y="32561"/>
                    <a:pt x="39849" y="32439"/>
                    <a:pt x="39910" y="32379"/>
                  </a:cubicBezTo>
                  <a:cubicBezTo>
                    <a:pt x="39971" y="32287"/>
                    <a:pt x="40032" y="32166"/>
                    <a:pt x="40062" y="32075"/>
                  </a:cubicBezTo>
                  <a:cubicBezTo>
                    <a:pt x="42737" y="31983"/>
                    <a:pt x="44895" y="30707"/>
                    <a:pt x="45473" y="28609"/>
                  </a:cubicBezTo>
                  <a:cubicBezTo>
                    <a:pt x="45989" y="26543"/>
                    <a:pt x="44743" y="24324"/>
                    <a:pt x="42494" y="22956"/>
                  </a:cubicBezTo>
                  <a:lnTo>
                    <a:pt x="42494" y="22591"/>
                  </a:lnTo>
                  <a:lnTo>
                    <a:pt x="42494" y="22257"/>
                  </a:lnTo>
                  <a:cubicBezTo>
                    <a:pt x="44743" y="20859"/>
                    <a:pt x="45989" y="18640"/>
                    <a:pt x="45442" y="16603"/>
                  </a:cubicBezTo>
                  <a:cubicBezTo>
                    <a:pt x="44895" y="14536"/>
                    <a:pt x="42707" y="13260"/>
                    <a:pt x="40032" y="13138"/>
                  </a:cubicBezTo>
                  <a:cubicBezTo>
                    <a:pt x="40001" y="13017"/>
                    <a:pt x="39971" y="12956"/>
                    <a:pt x="39880" y="12834"/>
                  </a:cubicBezTo>
                  <a:cubicBezTo>
                    <a:pt x="39849" y="12743"/>
                    <a:pt x="39789" y="12652"/>
                    <a:pt x="39697" y="12561"/>
                  </a:cubicBezTo>
                  <a:cubicBezTo>
                    <a:pt x="40944" y="10251"/>
                    <a:pt x="40913" y="7697"/>
                    <a:pt x="39394" y="6178"/>
                  </a:cubicBezTo>
                  <a:cubicBezTo>
                    <a:pt x="38591" y="5375"/>
                    <a:pt x="37501" y="4997"/>
                    <a:pt x="36311" y="4997"/>
                  </a:cubicBezTo>
                  <a:cubicBezTo>
                    <a:pt x="35246" y="4997"/>
                    <a:pt x="34101" y="5300"/>
                    <a:pt x="33010" y="5874"/>
                  </a:cubicBezTo>
                  <a:cubicBezTo>
                    <a:pt x="32950" y="5813"/>
                    <a:pt x="32828" y="5782"/>
                    <a:pt x="32737" y="5691"/>
                  </a:cubicBezTo>
                  <a:cubicBezTo>
                    <a:pt x="32646" y="5661"/>
                    <a:pt x="32555" y="5570"/>
                    <a:pt x="32433" y="5539"/>
                  </a:cubicBezTo>
                  <a:cubicBezTo>
                    <a:pt x="32372" y="2864"/>
                    <a:pt x="31065" y="706"/>
                    <a:pt x="29029" y="129"/>
                  </a:cubicBezTo>
                  <a:cubicBezTo>
                    <a:pt x="28711" y="49"/>
                    <a:pt x="28389" y="11"/>
                    <a:pt x="28067" y="11"/>
                  </a:cubicBezTo>
                  <a:cubicBezTo>
                    <a:pt x="26299" y="11"/>
                    <a:pt x="24532" y="1174"/>
                    <a:pt x="23375" y="3077"/>
                  </a:cubicBezTo>
                  <a:lnTo>
                    <a:pt x="22676" y="3077"/>
                  </a:lnTo>
                  <a:cubicBezTo>
                    <a:pt x="21499" y="1183"/>
                    <a:pt x="19740" y="1"/>
                    <a:pt x="179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4" name="Google Shape;16774;p23"/>
            <p:cNvGrpSpPr/>
            <p:nvPr/>
          </p:nvGrpSpPr>
          <p:grpSpPr>
            <a:xfrm>
              <a:off x="-100063" y="3716337"/>
              <a:ext cx="2714194" cy="2714194"/>
              <a:chOff x="-8318275" y="13193500"/>
              <a:chExt cx="1126175" cy="1126175"/>
            </a:xfrm>
          </p:grpSpPr>
          <p:sp>
            <p:nvSpPr>
              <p:cNvPr id="16775" name="Google Shape;16775;p23"/>
              <p:cNvSpPr/>
              <p:nvPr/>
            </p:nvSpPr>
            <p:spPr>
              <a:xfrm>
                <a:off x="-8150350" y="13328750"/>
                <a:ext cx="38800" cy="78300"/>
              </a:xfrm>
              <a:custGeom>
                <a:avLst/>
                <a:gdLst/>
                <a:ahLst/>
                <a:cxnLst/>
                <a:rect l="l" t="t" r="r" b="b"/>
                <a:pathLst>
                  <a:path w="1552" h="3132" extrusionOk="0">
                    <a:moveTo>
                      <a:pt x="426" y="1"/>
                    </a:moveTo>
                    <a:lnTo>
                      <a:pt x="426" y="1"/>
                    </a:lnTo>
                    <a:cubicBezTo>
                      <a:pt x="335" y="61"/>
                      <a:pt x="305" y="92"/>
                      <a:pt x="244" y="122"/>
                    </a:cubicBezTo>
                    <a:lnTo>
                      <a:pt x="1" y="548"/>
                    </a:lnTo>
                    <a:lnTo>
                      <a:pt x="31" y="548"/>
                    </a:lnTo>
                    <a:lnTo>
                      <a:pt x="1551" y="3131"/>
                    </a:lnTo>
                    <a:lnTo>
                      <a:pt x="122" y="578"/>
                    </a:lnTo>
                    <a:lnTo>
                      <a:pt x="4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6" name="Google Shape;16776;p23"/>
              <p:cNvSpPr/>
              <p:nvPr/>
            </p:nvSpPr>
            <p:spPr>
              <a:xfrm>
                <a:off x="-8108550" y="13317350"/>
                <a:ext cx="38025" cy="89700"/>
              </a:xfrm>
              <a:custGeom>
                <a:avLst/>
                <a:gdLst/>
                <a:ahLst/>
                <a:cxnLst/>
                <a:rect l="l" t="t" r="r" b="b"/>
                <a:pathLst>
                  <a:path w="1521" h="3588" extrusionOk="0">
                    <a:moveTo>
                      <a:pt x="852" y="1"/>
                    </a:moveTo>
                    <a:lnTo>
                      <a:pt x="1460" y="1034"/>
                    </a:lnTo>
                    <a:lnTo>
                      <a:pt x="1" y="3587"/>
                    </a:lnTo>
                    <a:lnTo>
                      <a:pt x="1490" y="1004"/>
                    </a:lnTo>
                    <a:lnTo>
                      <a:pt x="1520" y="1004"/>
                    </a:lnTo>
                    <a:lnTo>
                      <a:pt x="9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7" name="Google Shape;16777;p23"/>
              <p:cNvSpPr/>
              <p:nvPr/>
            </p:nvSpPr>
            <p:spPr>
              <a:xfrm>
                <a:off x="-8109300" y="13416150"/>
                <a:ext cx="38775" cy="130725"/>
              </a:xfrm>
              <a:custGeom>
                <a:avLst/>
                <a:gdLst/>
                <a:ahLst/>
                <a:cxnLst/>
                <a:rect l="l" t="t" r="r" b="b"/>
                <a:pathLst>
                  <a:path w="1551" h="5229" extrusionOk="0">
                    <a:moveTo>
                      <a:pt x="0" y="0"/>
                    </a:moveTo>
                    <a:lnTo>
                      <a:pt x="1490" y="2553"/>
                    </a:lnTo>
                    <a:lnTo>
                      <a:pt x="0" y="5106"/>
                    </a:lnTo>
                    <a:lnTo>
                      <a:pt x="0" y="5228"/>
                    </a:lnTo>
                    <a:lnTo>
                      <a:pt x="122" y="5137"/>
                    </a:lnTo>
                    <a:lnTo>
                      <a:pt x="1550" y="2584"/>
                    </a:lnTo>
                    <a:lnTo>
                      <a:pt x="1520" y="258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8" name="Google Shape;16778;p23"/>
              <p:cNvSpPr/>
              <p:nvPr/>
            </p:nvSpPr>
            <p:spPr>
              <a:xfrm>
                <a:off x="-8150350" y="13416150"/>
                <a:ext cx="38800" cy="130725"/>
              </a:xfrm>
              <a:custGeom>
                <a:avLst/>
                <a:gdLst/>
                <a:ahLst/>
                <a:cxnLst/>
                <a:rect l="l" t="t" r="r" b="b"/>
                <a:pathLst>
                  <a:path w="1552" h="5229" extrusionOk="0">
                    <a:moveTo>
                      <a:pt x="1551" y="0"/>
                    </a:moveTo>
                    <a:lnTo>
                      <a:pt x="31" y="2584"/>
                    </a:lnTo>
                    <a:lnTo>
                      <a:pt x="1" y="2584"/>
                    </a:lnTo>
                    <a:lnTo>
                      <a:pt x="1460" y="5137"/>
                    </a:lnTo>
                    <a:lnTo>
                      <a:pt x="1551" y="5228"/>
                    </a:lnTo>
                    <a:lnTo>
                      <a:pt x="1551" y="5106"/>
                    </a:lnTo>
                    <a:lnTo>
                      <a:pt x="92" y="255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9" name="Google Shape;16779;p23"/>
              <p:cNvSpPr/>
              <p:nvPr/>
            </p:nvSpPr>
            <p:spPr>
              <a:xfrm>
                <a:off x="-8192900" y="13403975"/>
                <a:ext cx="3825" cy="7625"/>
              </a:xfrm>
              <a:custGeom>
                <a:avLst/>
                <a:gdLst/>
                <a:ahLst/>
                <a:cxnLst/>
                <a:rect l="l" t="t" r="r" b="b"/>
                <a:pathLst>
                  <a:path w="153" h="305" extrusionOk="0">
                    <a:moveTo>
                      <a:pt x="31" y="1"/>
                    </a:moveTo>
                    <a:cubicBezTo>
                      <a:pt x="31" y="31"/>
                      <a:pt x="1" y="122"/>
                      <a:pt x="1" y="153"/>
                    </a:cubicBezTo>
                    <a:lnTo>
                      <a:pt x="61" y="305"/>
                    </a:lnTo>
                    <a:lnTo>
                      <a:pt x="153" y="274"/>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0" name="Google Shape;16780;p23"/>
              <p:cNvSpPr/>
              <p:nvPr/>
            </p:nvSpPr>
            <p:spPr>
              <a:xfrm>
                <a:off x="-8161750" y="13342425"/>
                <a:ext cx="50200" cy="67650"/>
              </a:xfrm>
              <a:custGeom>
                <a:avLst/>
                <a:gdLst/>
                <a:ahLst/>
                <a:cxnLst/>
                <a:rect l="l" t="t" r="r" b="b"/>
                <a:pathLst>
                  <a:path w="2008" h="2706" extrusionOk="0">
                    <a:moveTo>
                      <a:pt x="123" y="1"/>
                    </a:moveTo>
                    <a:lnTo>
                      <a:pt x="1" y="122"/>
                    </a:lnTo>
                    <a:lnTo>
                      <a:pt x="457" y="122"/>
                    </a:lnTo>
                    <a:lnTo>
                      <a:pt x="1946" y="2645"/>
                    </a:lnTo>
                    <a:lnTo>
                      <a:pt x="2007" y="2706"/>
                    </a:lnTo>
                    <a:lnTo>
                      <a:pt x="2007" y="2584"/>
                    </a:lnTo>
                    <a:lnTo>
                      <a:pt x="4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1" name="Google Shape;16781;p23"/>
              <p:cNvSpPr/>
              <p:nvPr/>
            </p:nvSpPr>
            <p:spPr>
              <a:xfrm>
                <a:off x="-8105500" y="13411575"/>
                <a:ext cx="111725" cy="66900"/>
              </a:xfrm>
              <a:custGeom>
                <a:avLst/>
                <a:gdLst/>
                <a:ahLst/>
                <a:cxnLst/>
                <a:rect l="l" t="t" r="r" b="b"/>
                <a:pathLst>
                  <a:path w="4469" h="2676" extrusionOk="0">
                    <a:moveTo>
                      <a:pt x="3009" y="1"/>
                    </a:moveTo>
                    <a:lnTo>
                      <a:pt x="3009" y="31"/>
                    </a:lnTo>
                    <a:lnTo>
                      <a:pt x="0" y="31"/>
                    </a:lnTo>
                    <a:lnTo>
                      <a:pt x="2918" y="92"/>
                    </a:lnTo>
                    <a:lnTo>
                      <a:pt x="4408" y="2584"/>
                    </a:lnTo>
                    <a:lnTo>
                      <a:pt x="4468" y="2675"/>
                    </a:lnTo>
                    <a:lnTo>
                      <a:pt x="4468" y="2554"/>
                    </a:lnTo>
                    <a:lnTo>
                      <a:pt x="30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2" name="Google Shape;16782;p23"/>
              <p:cNvSpPr/>
              <p:nvPr/>
            </p:nvSpPr>
            <p:spPr>
              <a:xfrm>
                <a:off x="-8109300" y="13413850"/>
                <a:ext cx="114750" cy="66900"/>
              </a:xfrm>
              <a:custGeom>
                <a:avLst/>
                <a:gdLst/>
                <a:ahLst/>
                <a:cxnLst/>
                <a:rect l="l" t="t" r="r" b="b"/>
                <a:pathLst>
                  <a:path w="4590" h="2676" extrusionOk="0">
                    <a:moveTo>
                      <a:pt x="0" y="1"/>
                    </a:moveTo>
                    <a:lnTo>
                      <a:pt x="0" y="92"/>
                    </a:lnTo>
                    <a:lnTo>
                      <a:pt x="1520" y="2676"/>
                    </a:lnTo>
                    <a:lnTo>
                      <a:pt x="4529" y="2676"/>
                    </a:lnTo>
                    <a:lnTo>
                      <a:pt x="4590" y="2645"/>
                    </a:lnTo>
                    <a:lnTo>
                      <a:pt x="4529" y="2615"/>
                    </a:lnTo>
                    <a:lnTo>
                      <a:pt x="1550" y="2584"/>
                    </a:lnTo>
                    <a:lnTo>
                      <a:pt x="122" y="6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3" name="Google Shape;16783;p23"/>
              <p:cNvSpPr/>
              <p:nvPr/>
            </p:nvSpPr>
            <p:spPr>
              <a:xfrm>
                <a:off x="-8183775" y="13413850"/>
                <a:ext cx="72225" cy="66900"/>
              </a:xfrm>
              <a:custGeom>
                <a:avLst/>
                <a:gdLst/>
                <a:ahLst/>
                <a:cxnLst/>
                <a:rect l="l" t="t" r="r" b="b"/>
                <a:pathLst>
                  <a:path w="2889" h="2676" extrusionOk="0">
                    <a:moveTo>
                      <a:pt x="2888" y="1"/>
                    </a:moveTo>
                    <a:lnTo>
                      <a:pt x="2827" y="31"/>
                    </a:lnTo>
                    <a:lnTo>
                      <a:pt x="1338" y="2584"/>
                    </a:lnTo>
                    <a:lnTo>
                      <a:pt x="0" y="2584"/>
                    </a:lnTo>
                    <a:cubicBezTo>
                      <a:pt x="0" y="2615"/>
                      <a:pt x="61" y="2645"/>
                      <a:pt x="61" y="2676"/>
                    </a:cubicBezTo>
                    <a:lnTo>
                      <a:pt x="1368" y="2676"/>
                    </a:lnTo>
                    <a:lnTo>
                      <a:pt x="2888" y="92"/>
                    </a:lnTo>
                    <a:lnTo>
                      <a:pt x="2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4" name="Google Shape;16784;p23"/>
              <p:cNvSpPr/>
              <p:nvPr/>
            </p:nvSpPr>
            <p:spPr>
              <a:xfrm>
                <a:off x="-8193650" y="13410825"/>
                <a:ext cx="80575" cy="11425"/>
              </a:xfrm>
              <a:custGeom>
                <a:avLst/>
                <a:gdLst/>
                <a:ahLst/>
                <a:cxnLst/>
                <a:rect l="l" t="t" r="r" b="b"/>
                <a:pathLst>
                  <a:path w="3223" h="457" extrusionOk="0">
                    <a:moveTo>
                      <a:pt x="152" y="0"/>
                    </a:moveTo>
                    <a:lnTo>
                      <a:pt x="91" y="31"/>
                    </a:lnTo>
                    <a:lnTo>
                      <a:pt x="0" y="213"/>
                    </a:lnTo>
                    <a:lnTo>
                      <a:pt x="0" y="456"/>
                    </a:lnTo>
                    <a:lnTo>
                      <a:pt x="183" y="122"/>
                    </a:lnTo>
                    <a:lnTo>
                      <a:pt x="3101" y="122"/>
                    </a:lnTo>
                    <a:lnTo>
                      <a:pt x="3222" y="31"/>
                    </a:lnTo>
                    <a:lnTo>
                      <a:pt x="31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5" name="Google Shape;16785;p23"/>
              <p:cNvSpPr/>
              <p:nvPr/>
            </p:nvSpPr>
            <p:spPr>
              <a:xfrm>
                <a:off x="-8109300" y="13342425"/>
                <a:ext cx="114750" cy="67650"/>
              </a:xfrm>
              <a:custGeom>
                <a:avLst/>
                <a:gdLst/>
                <a:ahLst/>
                <a:cxnLst/>
                <a:rect l="l" t="t" r="r" b="b"/>
                <a:pathLst>
                  <a:path w="4590" h="2706" extrusionOk="0">
                    <a:moveTo>
                      <a:pt x="1520" y="1"/>
                    </a:moveTo>
                    <a:lnTo>
                      <a:pt x="0" y="2584"/>
                    </a:lnTo>
                    <a:lnTo>
                      <a:pt x="0" y="2706"/>
                    </a:lnTo>
                    <a:lnTo>
                      <a:pt x="122" y="2615"/>
                    </a:lnTo>
                    <a:lnTo>
                      <a:pt x="1550" y="122"/>
                    </a:lnTo>
                    <a:lnTo>
                      <a:pt x="4529" y="61"/>
                    </a:lnTo>
                    <a:lnTo>
                      <a:pt x="4590" y="31"/>
                    </a:lnTo>
                    <a:lnTo>
                      <a:pt x="4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6" name="Google Shape;16786;p23"/>
              <p:cNvSpPr/>
              <p:nvPr/>
            </p:nvSpPr>
            <p:spPr>
              <a:xfrm>
                <a:off x="-8107775" y="13345475"/>
                <a:ext cx="114000" cy="66900"/>
              </a:xfrm>
              <a:custGeom>
                <a:avLst/>
                <a:gdLst/>
                <a:ahLst/>
                <a:cxnLst/>
                <a:rect l="l" t="t" r="r" b="b"/>
                <a:pathLst>
                  <a:path w="4560" h="2676" extrusionOk="0">
                    <a:moveTo>
                      <a:pt x="4559" y="0"/>
                    </a:moveTo>
                    <a:lnTo>
                      <a:pt x="4499" y="61"/>
                    </a:lnTo>
                    <a:lnTo>
                      <a:pt x="3009" y="2584"/>
                    </a:lnTo>
                    <a:lnTo>
                      <a:pt x="91" y="2614"/>
                    </a:lnTo>
                    <a:lnTo>
                      <a:pt x="0" y="2645"/>
                    </a:lnTo>
                    <a:lnTo>
                      <a:pt x="91" y="2675"/>
                    </a:lnTo>
                    <a:lnTo>
                      <a:pt x="3100" y="2675"/>
                    </a:lnTo>
                    <a:lnTo>
                      <a:pt x="3100" y="2645"/>
                    </a:lnTo>
                    <a:lnTo>
                      <a:pt x="4559" y="91"/>
                    </a:lnTo>
                    <a:lnTo>
                      <a:pt x="45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7" name="Google Shape;16787;p23"/>
              <p:cNvSpPr/>
              <p:nvPr/>
            </p:nvSpPr>
            <p:spPr>
              <a:xfrm>
                <a:off x="-8173150" y="13509600"/>
                <a:ext cx="61600" cy="37275"/>
              </a:xfrm>
              <a:custGeom>
                <a:avLst/>
                <a:gdLst/>
                <a:ahLst/>
                <a:cxnLst/>
                <a:rect l="l" t="t" r="r" b="b"/>
                <a:pathLst>
                  <a:path w="2464" h="1491" extrusionOk="0">
                    <a:moveTo>
                      <a:pt x="1" y="1"/>
                    </a:moveTo>
                    <a:lnTo>
                      <a:pt x="2463" y="1490"/>
                    </a:lnTo>
                    <a:lnTo>
                      <a:pt x="2463" y="1490"/>
                    </a:lnTo>
                    <a:lnTo>
                      <a:pt x="2402" y="139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8" name="Google Shape;16788;p23"/>
              <p:cNvSpPr/>
              <p:nvPr/>
            </p:nvSpPr>
            <p:spPr>
              <a:xfrm>
                <a:off x="-8109300" y="13479975"/>
                <a:ext cx="114750" cy="66900"/>
              </a:xfrm>
              <a:custGeom>
                <a:avLst/>
                <a:gdLst/>
                <a:ahLst/>
                <a:cxnLst/>
                <a:rect l="l" t="t" r="r" b="b"/>
                <a:pathLst>
                  <a:path w="4590" h="2676" extrusionOk="0">
                    <a:moveTo>
                      <a:pt x="4590" y="0"/>
                    </a:moveTo>
                    <a:lnTo>
                      <a:pt x="4529" y="31"/>
                    </a:lnTo>
                    <a:lnTo>
                      <a:pt x="122" y="2584"/>
                    </a:lnTo>
                    <a:lnTo>
                      <a:pt x="0" y="2675"/>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9" name="Google Shape;16789;p23"/>
              <p:cNvSpPr/>
              <p:nvPr/>
            </p:nvSpPr>
            <p:spPr>
              <a:xfrm>
                <a:off x="-8002925" y="13338625"/>
                <a:ext cx="8375" cy="4600"/>
              </a:xfrm>
              <a:custGeom>
                <a:avLst/>
                <a:gdLst/>
                <a:ahLst/>
                <a:cxnLst/>
                <a:rect l="l" t="t" r="r" b="b"/>
                <a:pathLst>
                  <a:path w="335" h="184" extrusionOk="0">
                    <a:moveTo>
                      <a:pt x="1" y="1"/>
                    </a:moveTo>
                    <a:lnTo>
                      <a:pt x="274" y="153"/>
                    </a:lnTo>
                    <a:lnTo>
                      <a:pt x="335" y="183"/>
                    </a:lnTo>
                    <a:lnTo>
                      <a:pt x="335" y="183"/>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0" name="Google Shape;16790;p23"/>
              <p:cNvSpPr/>
              <p:nvPr/>
            </p:nvSpPr>
            <p:spPr>
              <a:xfrm>
                <a:off x="-8112350" y="13319625"/>
                <a:ext cx="3075" cy="91225"/>
              </a:xfrm>
              <a:custGeom>
                <a:avLst/>
                <a:gdLst/>
                <a:ahLst/>
                <a:cxnLst/>
                <a:rect l="l" t="t" r="r" b="b"/>
                <a:pathLst>
                  <a:path w="123" h="3649" extrusionOk="0">
                    <a:moveTo>
                      <a:pt x="1" y="1"/>
                    </a:moveTo>
                    <a:lnTo>
                      <a:pt x="1" y="3496"/>
                    </a:lnTo>
                    <a:lnTo>
                      <a:pt x="1" y="3618"/>
                    </a:lnTo>
                    <a:lnTo>
                      <a:pt x="31" y="3618"/>
                    </a:lnTo>
                    <a:lnTo>
                      <a:pt x="92" y="3648"/>
                    </a:lnTo>
                    <a:lnTo>
                      <a:pt x="122" y="3618"/>
                    </a:lnTo>
                    <a:lnTo>
                      <a:pt x="122" y="3496"/>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1" name="Google Shape;16791;p23"/>
              <p:cNvSpPr/>
              <p:nvPr/>
            </p:nvSpPr>
            <p:spPr>
              <a:xfrm>
                <a:off x="-8111575" y="13413850"/>
                <a:ext cx="2300" cy="133775"/>
              </a:xfrm>
              <a:custGeom>
                <a:avLst/>
                <a:gdLst/>
                <a:ahLst/>
                <a:cxnLst/>
                <a:rect l="l" t="t" r="r" b="b"/>
                <a:pathLst>
                  <a:path w="92" h="5351" extrusionOk="0">
                    <a:moveTo>
                      <a:pt x="0" y="1"/>
                    </a:moveTo>
                    <a:lnTo>
                      <a:pt x="0" y="92"/>
                    </a:lnTo>
                    <a:lnTo>
                      <a:pt x="0" y="5198"/>
                    </a:lnTo>
                    <a:lnTo>
                      <a:pt x="0" y="5320"/>
                    </a:lnTo>
                    <a:lnTo>
                      <a:pt x="61" y="5350"/>
                    </a:lnTo>
                    <a:lnTo>
                      <a:pt x="91" y="5320"/>
                    </a:lnTo>
                    <a:lnTo>
                      <a:pt x="91" y="5198"/>
                    </a:lnTo>
                    <a:lnTo>
                      <a:pt x="91" y="92"/>
                    </a:lnTo>
                    <a:lnTo>
                      <a:pt x="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2" name="Google Shape;16792;p23"/>
              <p:cNvSpPr/>
              <p:nvPr/>
            </p:nvSpPr>
            <p:spPr>
              <a:xfrm>
                <a:off x="-8181500" y="13369025"/>
                <a:ext cx="71450" cy="42575"/>
              </a:xfrm>
              <a:custGeom>
                <a:avLst/>
                <a:gdLst/>
                <a:ahLst/>
                <a:cxnLst/>
                <a:rect l="l" t="t" r="r" b="b"/>
                <a:pathLst>
                  <a:path w="2858" h="1703" extrusionOk="0">
                    <a:moveTo>
                      <a:pt x="31" y="1"/>
                    </a:moveTo>
                    <a:cubicBezTo>
                      <a:pt x="31" y="31"/>
                      <a:pt x="1" y="61"/>
                      <a:pt x="1" y="61"/>
                    </a:cubicBezTo>
                    <a:lnTo>
                      <a:pt x="2706" y="1642"/>
                    </a:lnTo>
                    <a:lnTo>
                      <a:pt x="2736" y="1703"/>
                    </a:lnTo>
                    <a:lnTo>
                      <a:pt x="2858" y="1642"/>
                    </a:lnTo>
                    <a:lnTo>
                      <a:pt x="2797" y="1581"/>
                    </a:lnTo>
                    <a:lnTo>
                      <a:pt x="2736" y="155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3" name="Google Shape;16793;p23"/>
              <p:cNvSpPr/>
              <p:nvPr/>
            </p:nvSpPr>
            <p:spPr>
              <a:xfrm>
                <a:off x="-8110075" y="13411575"/>
                <a:ext cx="116300" cy="68425"/>
              </a:xfrm>
              <a:custGeom>
                <a:avLst/>
                <a:gdLst/>
                <a:ahLst/>
                <a:cxnLst/>
                <a:rect l="l" t="t" r="r" b="b"/>
                <a:pathLst>
                  <a:path w="4652" h="2737" extrusionOk="0">
                    <a:moveTo>
                      <a:pt x="92" y="1"/>
                    </a:moveTo>
                    <a:lnTo>
                      <a:pt x="1" y="92"/>
                    </a:lnTo>
                    <a:lnTo>
                      <a:pt x="31" y="92"/>
                    </a:lnTo>
                    <a:lnTo>
                      <a:pt x="153" y="153"/>
                    </a:lnTo>
                    <a:lnTo>
                      <a:pt x="4560" y="2706"/>
                    </a:lnTo>
                    <a:lnTo>
                      <a:pt x="4621" y="2736"/>
                    </a:lnTo>
                    <a:lnTo>
                      <a:pt x="4651" y="2706"/>
                    </a:lnTo>
                    <a:lnTo>
                      <a:pt x="4651" y="2675"/>
                    </a:lnTo>
                    <a:lnTo>
                      <a:pt x="4591" y="2584"/>
                    </a:lnTo>
                    <a:lnTo>
                      <a:pt x="183" y="31"/>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4" name="Google Shape;16794;p23"/>
              <p:cNvSpPr/>
              <p:nvPr/>
            </p:nvSpPr>
            <p:spPr>
              <a:xfrm>
                <a:off x="-8189100" y="13342425"/>
                <a:ext cx="196075" cy="115525"/>
              </a:xfrm>
              <a:custGeom>
                <a:avLst/>
                <a:gdLst/>
                <a:ahLst/>
                <a:cxnLst/>
                <a:rect l="l" t="t" r="r" b="b"/>
                <a:pathLst>
                  <a:path w="7843" h="4621" extrusionOk="0">
                    <a:moveTo>
                      <a:pt x="7782" y="1"/>
                    </a:moveTo>
                    <a:lnTo>
                      <a:pt x="7721" y="31"/>
                    </a:lnTo>
                    <a:lnTo>
                      <a:pt x="3314" y="2584"/>
                    </a:lnTo>
                    <a:lnTo>
                      <a:pt x="3223" y="2615"/>
                    </a:lnTo>
                    <a:lnTo>
                      <a:pt x="3192" y="2645"/>
                    </a:lnTo>
                    <a:lnTo>
                      <a:pt x="3071" y="2736"/>
                    </a:lnTo>
                    <a:lnTo>
                      <a:pt x="3010" y="2767"/>
                    </a:lnTo>
                    <a:lnTo>
                      <a:pt x="1" y="4499"/>
                    </a:lnTo>
                    <a:cubicBezTo>
                      <a:pt x="1" y="4560"/>
                      <a:pt x="1" y="4590"/>
                      <a:pt x="31" y="4621"/>
                    </a:cubicBezTo>
                    <a:lnTo>
                      <a:pt x="3071" y="2888"/>
                    </a:lnTo>
                    <a:lnTo>
                      <a:pt x="3101" y="2858"/>
                    </a:lnTo>
                    <a:lnTo>
                      <a:pt x="3162" y="2797"/>
                    </a:lnTo>
                    <a:lnTo>
                      <a:pt x="3253" y="2736"/>
                    </a:lnTo>
                    <a:lnTo>
                      <a:pt x="3344" y="2706"/>
                    </a:lnTo>
                    <a:lnTo>
                      <a:pt x="7752" y="153"/>
                    </a:lnTo>
                    <a:lnTo>
                      <a:pt x="7843" y="122"/>
                    </a:lnTo>
                    <a:lnTo>
                      <a:pt x="7843" y="31"/>
                    </a:lnTo>
                    <a:lnTo>
                      <a:pt x="77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5" name="Google Shape;16795;p23"/>
              <p:cNvSpPr/>
              <p:nvPr/>
            </p:nvSpPr>
            <p:spPr>
              <a:xfrm>
                <a:off x="-8002925" y="13333300"/>
                <a:ext cx="9150" cy="10675"/>
              </a:xfrm>
              <a:custGeom>
                <a:avLst/>
                <a:gdLst/>
                <a:ahLst/>
                <a:cxnLst/>
                <a:rect l="l" t="t" r="r" b="b"/>
                <a:pathLst>
                  <a:path w="366" h="427" extrusionOk="0">
                    <a:moveTo>
                      <a:pt x="274" y="1"/>
                    </a:moveTo>
                    <a:cubicBezTo>
                      <a:pt x="213" y="1"/>
                      <a:pt x="183" y="62"/>
                      <a:pt x="183" y="62"/>
                    </a:cubicBezTo>
                    <a:lnTo>
                      <a:pt x="305" y="244"/>
                    </a:lnTo>
                    <a:lnTo>
                      <a:pt x="122" y="123"/>
                    </a:lnTo>
                    <a:cubicBezTo>
                      <a:pt x="61" y="153"/>
                      <a:pt x="31" y="153"/>
                      <a:pt x="1" y="214"/>
                    </a:cubicBezTo>
                    <a:lnTo>
                      <a:pt x="335" y="396"/>
                    </a:lnTo>
                    <a:lnTo>
                      <a:pt x="365" y="426"/>
                    </a:lnTo>
                    <a:lnTo>
                      <a:pt x="335" y="366"/>
                    </a:lnTo>
                    <a:lnTo>
                      <a:pt x="365" y="366"/>
                    </a:lnTo>
                    <a:lnTo>
                      <a:pt x="365" y="214"/>
                    </a:lnTo>
                    <a:lnTo>
                      <a:pt x="2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6" name="Google Shape;16796;p23"/>
              <p:cNvSpPr/>
              <p:nvPr/>
            </p:nvSpPr>
            <p:spPr>
              <a:xfrm>
                <a:off x="-7914025" y="13277075"/>
                <a:ext cx="39550" cy="129975"/>
              </a:xfrm>
              <a:custGeom>
                <a:avLst/>
                <a:gdLst/>
                <a:ahLst/>
                <a:cxnLst/>
                <a:rect l="l" t="t" r="r" b="b"/>
                <a:pathLst>
                  <a:path w="1582" h="5199" extrusionOk="0">
                    <a:moveTo>
                      <a:pt x="1581" y="1"/>
                    </a:moveTo>
                    <a:lnTo>
                      <a:pt x="1490" y="61"/>
                    </a:lnTo>
                    <a:lnTo>
                      <a:pt x="1" y="2615"/>
                    </a:lnTo>
                    <a:lnTo>
                      <a:pt x="92" y="2615"/>
                    </a:lnTo>
                    <a:lnTo>
                      <a:pt x="1581" y="5198"/>
                    </a:lnTo>
                    <a:lnTo>
                      <a:pt x="1581" y="5198"/>
                    </a:lnTo>
                    <a:lnTo>
                      <a:pt x="123" y="2645"/>
                    </a:lnTo>
                    <a:lnTo>
                      <a:pt x="1581" y="92"/>
                    </a:lnTo>
                    <a:lnTo>
                      <a:pt x="15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7" name="Google Shape;16797;p23"/>
              <p:cNvSpPr/>
              <p:nvPr/>
            </p:nvSpPr>
            <p:spPr>
              <a:xfrm>
                <a:off x="-7872225" y="13277075"/>
                <a:ext cx="39550" cy="129975"/>
              </a:xfrm>
              <a:custGeom>
                <a:avLst/>
                <a:gdLst/>
                <a:ahLst/>
                <a:cxnLst/>
                <a:rect l="l" t="t" r="r" b="b"/>
                <a:pathLst>
                  <a:path w="1582" h="5199" extrusionOk="0">
                    <a:moveTo>
                      <a:pt x="1" y="1"/>
                    </a:moveTo>
                    <a:lnTo>
                      <a:pt x="1" y="92"/>
                    </a:lnTo>
                    <a:lnTo>
                      <a:pt x="1460" y="2645"/>
                    </a:lnTo>
                    <a:lnTo>
                      <a:pt x="1" y="5198"/>
                    </a:lnTo>
                    <a:lnTo>
                      <a:pt x="1490" y="2615"/>
                    </a:lnTo>
                    <a:lnTo>
                      <a:pt x="1581" y="2615"/>
                    </a:lnTo>
                    <a:lnTo>
                      <a:pt x="92" y="6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8" name="Google Shape;16798;p23"/>
              <p:cNvSpPr/>
              <p:nvPr/>
            </p:nvSpPr>
            <p:spPr>
              <a:xfrm>
                <a:off x="-7872225" y="13416150"/>
                <a:ext cx="39550" cy="130725"/>
              </a:xfrm>
              <a:custGeom>
                <a:avLst/>
                <a:gdLst/>
                <a:ahLst/>
                <a:cxnLst/>
                <a:rect l="l" t="t" r="r" b="b"/>
                <a:pathLst>
                  <a:path w="1582" h="5229" extrusionOk="0">
                    <a:moveTo>
                      <a:pt x="1" y="0"/>
                    </a:moveTo>
                    <a:lnTo>
                      <a:pt x="1460" y="2553"/>
                    </a:lnTo>
                    <a:lnTo>
                      <a:pt x="1" y="5106"/>
                    </a:lnTo>
                    <a:lnTo>
                      <a:pt x="1" y="5228"/>
                    </a:lnTo>
                    <a:lnTo>
                      <a:pt x="92" y="5137"/>
                    </a:lnTo>
                    <a:lnTo>
                      <a:pt x="1581" y="2584"/>
                    </a:lnTo>
                    <a:lnTo>
                      <a:pt x="1490" y="258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9" name="Google Shape;16799;p23"/>
              <p:cNvSpPr/>
              <p:nvPr/>
            </p:nvSpPr>
            <p:spPr>
              <a:xfrm>
                <a:off x="-7914025" y="13416150"/>
                <a:ext cx="39550" cy="130725"/>
              </a:xfrm>
              <a:custGeom>
                <a:avLst/>
                <a:gdLst/>
                <a:ahLst/>
                <a:cxnLst/>
                <a:rect l="l" t="t" r="r" b="b"/>
                <a:pathLst>
                  <a:path w="1582" h="5229" extrusionOk="0">
                    <a:moveTo>
                      <a:pt x="1581" y="0"/>
                    </a:moveTo>
                    <a:lnTo>
                      <a:pt x="92" y="2584"/>
                    </a:lnTo>
                    <a:lnTo>
                      <a:pt x="1" y="2584"/>
                    </a:lnTo>
                    <a:lnTo>
                      <a:pt x="1490" y="5137"/>
                    </a:lnTo>
                    <a:lnTo>
                      <a:pt x="1581" y="5228"/>
                    </a:lnTo>
                    <a:lnTo>
                      <a:pt x="1581" y="5106"/>
                    </a:lnTo>
                    <a:lnTo>
                      <a:pt x="123" y="2553"/>
                    </a:lnTo>
                    <a:lnTo>
                      <a:pt x="15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0" name="Google Shape;16800;p23"/>
              <p:cNvSpPr/>
              <p:nvPr/>
            </p:nvSpPr>
            <p:spPr>
              <a:xfrm>
                <a:off x="-7990775" y="13345475"/>
                <a:ext cx="112500" cy="66125"/>
              </a:xfrm>
              <a:custGeom>
                <a:avLst/>
                <a:gdLst/>
                <a:ahLst/>
                <a:cxnLst/>
                <a:rect l="l" t="t" r="r" b="b"/>
                <a:pathLst>
                  <a:path w="4500" h="2645" extrusionOk="0">
                    <a:moveTo>
                      <a:pt x="1" y="0"/>
                    </a:moveTo>
                    <a:lnTo>
                      <a:pt x="1" y="91"/>
                    </a:lnTo>
                    <a:lnTo>
                      <a:pt x="1490" y="2645"/>
                    </a:lnTo>
                    <a:lnTo>
                      <a:pt x="1521" y="2614"/>
                    </a:lnTo>
                    <a:lnTo>
                      <a:pt x="4500" y="2614"/>
                    </a:lnTo>
                    <a:lnTo>
                      <a:pt x="1551" y="2584"/>
                    </a:lnTo>
                    <a:lnTo>
                      <a:pt x="123" y="6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1" name="Google Shape;16801;p23"/>
              <p:cNvSpPr/>
              <p:nvPr/>
            </p:nvSpPr>
            <p:spPr>
              <a:xfrm>
                <a:off x="-7994575" y="13342425"/>
                <a:ext cx="800" cy="800"/>
              </a:xfrm>
              <a:custGeom>
                <a:avLst/>
                <a:gdLst/>
                <a:ahLst/>
                <a:cxnLst/>
                <a:rect l="l" t="t" r="r" b="b"/>
                <a:pathLst>
                  <a:path w="32" h="32" extrusionOk="0">
                    <a:moveTo>
                      <a:pt x="1" y="1"/>
                    </a:move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2" name="Google Shape;16802;p23"/>
              <p:cNvSpPr/>
              <p:nvPr/>
            </p:nvSpPr>
            <p:spPr>
              <a:xfrm>
                <a:off x="-7990000" y="13342425"/>
                <a:ext cx="115525" cy="67650"/>
              </a:xfrm>
              <a:custGeom>
                <a:avLst/>
                <a:gdLst/>
                <a:ahLst/>
                <a:cxnLst/>
                <a:rect l="l" t="t" r="r" b="b"/>
                <a:pathLst>
                  <a:path w="4621" h="2706" extrusionOk="0">
                    <a:moveTo>
                      <a:pt x="122" y="1"/>
                    </a:moveTo>
                    <a:lnTo>
                      <a:pt x="0" y="31"/>
                    </a:lnTo>
                    <a:lnTo>
                      <a:pt x="122" y="61"/>
                    </a:lnTo>
                    <a:lnTo>
                      <a:pt x="3040" y="122"/>
                    </a:lnTo>
                    <a:lnTo>
                      <a:pt x="4529" y="2615"/>
                    </a:lnTo>
                    <a:lnTo>
                      <a:pt x="4620" y="2706"/>
                    </a:lnTo>
                    <a:lnTo>
                      <a:pt x="4620" y="2584"/>
                    </a:lnTo>
                    <a:lnTo>
                      <a:pt x="3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3" name="Google Shape;16803;p23"/>
              <p:cNvSpPr/>
              <p:nvPr/>
            </p:nvSpPr>
            <p:spPr>
              <a:xfrm>
                <a:off x="-7868425" y="13411575"/>
                <a:ext cx="112500" cy="66900"/>
              </a:xfrm>
              <a:custGeom>
                <a:avLst/>
                <a:gdLst/>
                <a:ahLst/>
                <a:cxnLst/>
                <a:rect l="l" t="t" r="r" b="b"/>
                <a:pathLst>
                  <a:path w="4500" h="2676" extrusionOk="0">
                    <a:moveTo>
                      <a:pt x="3010" y="1"/>
                    </a:moveTo>
                    <a:lnTo>
                      <a:pt x="2979" y="31"/>
                    </a:lnTo>
                    <a:lnTo>
                      <a:pt x="1" y="31"/>
                    </a:lnTo>
                    <a:lnTo>
                      <a:pt x="2949" y="92"/>
                    </a:lnTo>
                    <a:lnTo>
                      <a:pt x="4408" y="2584"/>
                    </a:lnTo>
                    <a:lnTo>
                      <a:pt x="4499" y="2675"/>
                    </a:lnTo>
                    <a:lnTo>
                      <a:pt x="4499" y="2554"/>
                    </a:lnTo>
                    <a:lnTo>
                      <a:pt x="30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4" name="Google Shape;16804;p23"/>
              <p:cNvSpPr/>
              <p:nvPr/>
            </p:nvSpPr>
            <p:spPr>
              <a:xfrm>
                <a:off x="-7872225" y="13413850"/>
                <a:ext cx="115525" cy="66900"/>
              </a:xfrm>
              <a:custGeom>
                <a:avLst/>
                <a:gdLst/>
                <a:ahLst/>
                <a:cxnLst/>
                <a:rect l="l" t="t" r="r" b="b"/>
                <a:pathLst>
                  <a:path w="4621" h="2676" extrusionOk="0">
                    <a:moveTo>
                      <a:pt x="1" y="1"/>
                    </a:moveTo>
                    <a:lnTo>
                      <a:pt x="1" y="92"/>
                    </a:lnTo>
                    <a:lnTo>
                      <a:pt x="1490" y="2676"/>
                    </a:lnTo>
                    <a:lnTo>
                      <a:pt x="4499" y="2676"/>
                    </a:lnTo>
                    <a:lnTo>
                      <a:pt x="4621" y="2645"/>
                    </a:lnTo>
                    <a:lnTo>
                      <a:pt x="4499" y="2615"/>
                    </a:lnTo>
                    <a:lnTo>
                      <a:pt x="1581" y="2584"/>
                    </a:lnTo>
                    <a:lnTo>
                      <a:pt x="92" y="62"/>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5" name="Google Shape;16805;p23"/>
              <p:cNvSpPr/>
              <p:nvPr/>
            </p:nvSpPr>
            <p:spPr>
              <a:xfrm>
                <a:off x="-7990000" y="13413850"/>
                <a:ext cx="115525" cy="66900"/>
              </a:xfrm>
              <a:custGeom>
                <a:avLst/>
                <a:gdLst/>
                <a:ahLst/>
                <a:cxnLst/>
                <a:rect l="l" t="t" r="r" b="b"/>
                <a:pathLst>
                  <a:path w="4621" h="2676" extrusionOk="0">
                    <a:moveTo>
                      <a:pt x="4620" y="1"/>
                    </a:moveTo>
                    <a:lnTo>
                      <a:pt x="4529" y="62"/>
                    </a:lnTo>
                    <a:lnTo>
                      <a:pt x="3040" y="2584"/>
                    </a:lnTo>
                    <a:lnTo>
                      <a:pt x="122" y="2615"/>
                    </a:lnTo>
                    <a:lnTo>
                      <a:pt x="0" y="2645"/>
                    </a:lnTo>
                    <a:lnTo>
                      <a:pt x="122" y="2676"/>
                    </a:lnTo>
                    <a:lnTo>
                      <a:pt x="3131" y="2676"/>
                    </a:lnTo>
                    <a:lnTo>
                      <a:pt x="4620" y="92"/>
                    </a:lnTo>
                    <a:lnTo>
                      <a:pt x="46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6" name="Google Shape;16806;p23"/>
              <p:cNvSpPr/>
              <p:nvPr/>
            </p:nvSpPr>
            <p:spPr>
              <a:xfrm>
                <a:off x="-7990775" y="13410825"/>
                <a:ext cx="114775" cy="67650"/>
              </a:xfrm>
              <a:custGeom>
                <a:avLst/>
                <a:gdLst/>
                <a:ahLst/>
                <a:cxnLst/>
                <a:rect l="l" t="t" r="r" b="b"/>
                <a:pathLst>
                  <a:path w="4591" h="2706" extrusionOk="0">
                    <a:moveTo>
                      <a:pt x="1521" y="0"/>
                    </a:moveTo>
                    <a:lnTo>
                      <a:pt x="1490" y="31"/>
                    </a:lnTo>
                    <a:lnTo>
                      <a:pt x="1" y="2584"/>
                    </a:lnTo>
                    <a:lnTo>
                      <a:pt x="1" y="2705"/>
                    </a:lnTo>
                    <a:lnTo>
                      <a:pt x="123" y="2614"/>
                    </a:lnTo>
                    <a:lnTo>
                      <a:pt x="1551" y="122"/>
                    </a:lnTo>
                    <a:lnTo>
                      <a:pt x="4500" y="61"/>
                    </a:lnTo>
                    <a:lnTo>
                      <a:pt x="4591" y="31"/>
                    </a:lnTo>
                    <a:lnTo>
                      <a:pt x="45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7" name="Google Shape;16807;p23"/>
              <p:cNvSpPr/>
              <p:nvPr/>
            </p:nvSpPr>
            <p:spPr>
              <a:xfrm>
                <a:off x="-7872225" y="13342425"/>
                <a:ext cx="115525" cy="67650"/>
              </a:xfrm>
              <a:custGeom>
                <a:avLst/>
                <a:gdLst/>
                <a:ahLst/>
                <a:cxnLst/>
                <a:rect l="l" t="t" r="r" b="b"/>
                <a:pathLst>
                  <a:path w="4621" h="2706" extrusionOk="0">
                    <a:moveTo>
                      <a:pt x="1490" y="1"/>
                    </a:moveTo>
                    <a:lnTo>
                      <a:pt x="1" y="2584"/>
                    </a:lnTo>
                    <a:lnTo>
                      <a:pt x="1" y="2706"/>
                    </a:lnTo>
                    <a:lnTo>
                      <a:pt x="92" y="2615"/>
                    </a:lnTo>
                    <a:lnTo>
                      <a:pt x="1581" y="122"/>
                    </a:lnTo>
                    <a:lnTo>
                      <a:pt x="4499" y="61"/>
                    </a:lnTo>
                    <a:lnTo>
                      <a:pt x="4621" y="31"/>
                    </a:lnTo>
                    <a:lnTo>
                      <a:pt x="44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8" name="Google Shape;16808;p23"/>
              <p:cNvSpPr/>
              <p:nvPr/>
            </p:nvSpPr>
            <p:spPr>
              <a:xfrm>
                <a:off x="-7870700" y="13345475"/>
                <a:ext cx="114775" cy="66900"/>
              </a:xfrm>
              <a:custGeom>
                <a:avLst/>
                <a:gdLst/>
                <a:ahLst/>
                <a:cxnLst/>
                <a:rect l="l" t="t" r="r" b="b"/>
                <a:pathLst>
                  <a:path w="4591" h="2676" extrusionOk="0">
                    <a:moveTo>
                      <a:pt x="4590" y="0"/>
                    </a:moveTo>
                    <a:lnTo>
                      <a:pt x="4499" y="61"/>
                    </a:lnTo>
                    <a:lnTo>
                      <a:pt x="3040" y="2584"/>
                    </a:lnTo>
                    <a:lnTo>
                      <a:pt x="92" y="2614"/>
                    </a:lnTo>
                    <a:lnTo>
                      <a:pt x="0" y="2645"/>
                    </a:lnTo>
                    <a:lnTo>
                      <a:pt x="92" y="2675"/>
                    </a:lnTo>
                    <a:lnTo>
                      <a:pt x="3070" y="2675"/>
                    </a:lnTo>
                    <a:lnTo>
                      <a:pt x="3101" y="2645"/>
                    </a:lnTo>
                    <a:lnTo>
                      <a:pt x="4590" y="91"/>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9" name="Google Shape;16809;p23"/>
              <p:cNvSpPr/>
              <p:nvPr/>
            </p:nvSpPr>
            <p:spPr>
              <a:xfrm>
                <a:off x="-7849425" y="13286950"/>
                <a:ext cx="91225" cy="52475"/>
              </a:xfrm>
              <a:custGeom>
                <a:avLst/>
                <a:gdLst/>
                <a:ahLst/>
                <a:cxnLst/>
                <a:rect l="l" t="t" r="r" b="b"/>
                <a:pathLst>
                  <a:path w="3649" h="2099" extrusionOk="0">
                    <a:moveTo>
                      <a:pt x="3648" y="2098"/>
                    </a:move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0" name="Google Shape;16810;p23"/>
              <p:cNvSpPr/>
              <p:nvPr/>
            </p:nvSpPr>
            <p:spPr>
              <a:xfrm>
                <a:off x="-7993800" y="13345475"/>
                <a:ext cx="3050" cy="133750"/>
              </a:xfrm>
              <a:custGeom>
                <a:avLst/>
                <a:gdLst/>
                <a:ahLst/>
                <a:cxnLst/>
                <a:rect l="l" t="t" r="r" b="b"/>
                <a:pathLst>
                  <a:path w="122" h="5350" extrusionOk="0">
                    <a:moveTo>
                      <a:pt x="92" y="0"/>
                    </a:moveTo>
                    <a:lnTo>
                      <a:pt x="0" y="91"/>
                    </a:lnTo>
                    <a:lnTo>
                      <a:pt x="0" y="5198"/>
                    </a:lnTo>
                    <a:lnTo>
                      <a:pt x="0" y="5319"/>
                    </a:lnTo>
                    <a:lnTo>
                      <a:pt x="0" y="5350"/>
                    </a:lnTo>
                    <a:lnTo>
                      <a:pt x="61" y="5350"/>
                    </a:lnTo>
                    <a:lnTo>
                      <a:pt x="92" y="5319"/>
                    </a:lnTo>
                    <a:lnTo>
                      <a:pt x="122" y="5319"/>
                    </a:lnTo>
                    <a:lnTo>
                      <a:pt x="122" y="5198"/>
                    </a:lnTo>
                    <a:lnTo>
                      <a:pt x="122" y="9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1" name="Google Shape;16811;p23"/>
              <p:cNvSpPr/>
              <p:nvPr/>
            </p:nvSpPr>
            <p:spPr>
              <a:xfrm>
                <a:off x="-7990000" y="13479975"/>
                <a:ext cx="115525" cy="66900"/>
              </a:xfrm>
              <a:custGeom>
                <a:avLst/>
                <a:gdLst/>
                <a:ahLst/>
                <a:cxnLst/>
                <a:rect l="l" t="t" r="r" b="b"/>
                <a:pathLst>
                  <a:path w="4621" h="2676" extrusionOk="0">
                    <a:moveTo>
                      <a:pt x="0" y="0"/>
                    </a:moveTo>
                    <a:lnTo>
                      <a:pt x="4620" y="2675"/>
                    </a:lnTo>
                    <a:lnTo>
                      <a:pt x="4529" y="2584"/>
                    </a:lnTo>
                    <a:lnTo>
                      <a:pt x="12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2" name="Google Shape;16812;p23"/>
              <p:cNvSpPr/>
              <p:nvPr/>
            </p:nvSpPr>
            <p:spPr>
              <a:xfrm>
                <a:off x="-7990000" y="13275550"/>
                <a:ext cx="115525" cy="67675"/>
              </a:xfrm>
              <a:custGeom>
                <a:avLst/>
                <a:gdLst/>
                <a:ahLst/>
                <a:cxnLst/>
                <a:rect l="l" t="t" r="r" b="b"/>
                <a:pathLst>
                  <a:path w="4621" h="2707" extrusionOk="0">
                    <a:moveTo>
                      <a:pt x="4469" y="1"/>
                    </a:moveTo>
                    <a:lnTo>
                      <a:pt x="61" y="2554"/>
                    </a:lnTo>
                    <a:lnTo>
                      <a:pt x="0" y="2676"/>
                    </a:lnTo>
                    <a:lnTo>
                      <a:pt x="0" y="2706"/>
                    </a:lnTo>
                    <a:lnTo>
                      <a:pt x="122" y="2676"/>
                    </a:lnTo>
                    <a:lnTo>
                      <a:pt x="4529" y="122"/>
                    </a:lnTo>
                    <a:lnTo>
                      <a:pt x="4620" y="62"/>
                    </a:lnTo>
                    <a:lnTo>
                      <a:pt x="46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3" name="Google Shape;16813;p23"/>
              <p:cNvSpPr/>
              <p:nvPr/>
            </p:nvSpPr>
            <p:spPr>
              <a:xfrm>
                <a:off x="-7872225" y="13479975"/>
                <a:ext cx="115525" cy="66900"/>
              </a:xfrm>
              <a:custGeom>
                <a:avLst/>
                <a:gdLst/>
                <a:ahLst/>
                <a:cxnLst/>
                <a:rect l="l" t="t" r="r" b="b"/>
                <a:pathLst>
                  <a:path w="4621" h="2676" extrusionOk="0">
                    <a:moveTo>
                      <a:pt x="4621" y="0"/>
                    </a:moveTo>
                    <a:lnTo>
                      <a:pt x="4499" y="31"/>
                    </a:lnTo>
                    <a:lnTo>
                      <a:pt x="92" y="2584"/>
                    </a:lnTo>
                    <a:lnTo>
                      <a:pt x="1" y="2675"/>
                    </a:lnTo>
                    <a:lnTo>
                      <a:pt x="4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4" name="Google Shape;16814;p23"/>
              <p:cNvSpPr/>
              <p:nvPr/>
            </p:nvSpPr>
            <p:spPr>
              <a:xfrm>
                <a:off x="-7830425" y="13300625"/>
                <a:ext cx="73725" cy="42600"/>
              </a:xfrm>
              <a:custGeom>
                <a:avLst/>
                <a:gdLst/>
                <a:ahLst/>
                <a:cxnLst/>
                <a:rect l="l" t="t" r="r" b="b"/>
                <a:pathLst>
                  <a:path w="2949" h="1704" extrusionOk="0">
                    <a:moveTo>
                      <a:pt x="0" y="1"/>
                    </a:moveTo>
                    <a:lnTo>
                      <a:pt x="2827" y="1673"/>
                    </a:lnTo>
                    <a:lnTo>
                      <a:pt x="2949" y="170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5" name="Google Shape;16815;p23"/>
              <p:cNvSpPr/>
              <p:nvPr/>
            </p:nvSpPr>
            <p:spPr>
              <a:xfrm>
                <a:off x="-7874500" y="13275550"/>
                <a:ext cx="2300" cy="134525"/>
              </a:xfrm>
              <a:custGeom>
                <a:avLst/>
                <a:gdLst/>
                <a:ahLst/>
                <a:cxnLst/>
                <a:rect l="l" t="t" r="r" b="b"/>
                <a:pathLst>
                  <a:path w="92" h="5381" extrusionOk="0">
                    <a:moveTo>
                      <a:pt x="0" y="1"/>
                    </a:moveTo>
                    <a:lnTo>
                      <a:pt x="0" y="62"/>
                    </a:lnTo>
                    <a:lnTo>
                      <a:pt x="0" y="153"/>
                    </a:lnTo>
                    <a:lnTo>
                      <a:pt x="0" y="5259"/>
                    </a:lnTo>
                    <a:lnTo>
                      <a:pt x="0" y="5381"/>
                    </a:lnTo>
                    <a:lnTo>
                      <a:pt x="92" y="5381"/>
                    </a:lnTo>
                    <a:lnTo>
                      <a:pt x="92" y="5259"/>
                    </a:lnTo>
                    <a:lnTo>
                      <a:pt x="92" y="153"/>
                    </a:lnTo>
                    <a:lnTo>
                      <a:pt x="92" y="62"/>
                    </a:lnTo>
                    <a:lnTo>
                      <a:pt x="61" y="62"/>
                    </a:lnTo>
                    <a:lnTo>
                      <a:pt x="61" y="92"/>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6" name="Google Shape;16816;p23"/>
              <p:cNvSpPr/>
              <p:nvPr/>
            </p:nvSpPr>
            <p:spPr>
              <a:xfrm>
                <a:off x="-7874500" y="13413850"/>
                <a:ext cx="2300" cy="133775"/>
              </a:xfrm>
              <a:custGeom>
                <a:avLst/>
                <a:gdLst/>
                <a:ahLst/>
                <a:cxnLst/>
                <a:rect l="l" t="t" r="r" b="b"/>
                <a:pathLst>
                  <a:path w="92" h="5351" extrusionOk="0">
                    <a:moveTo>
                      <a:pt x="0" y="1"/>
                    </a:moveTo>
                    <a:lnTo>
                      <a:pt x="0" y="92"/>
                    </a:lnTo>
                    <a:lnTo>
                      <a:pt x="0" y="5198"/>
                    </a:lnTo>
                    <a:lnTo>
                      <a:pt x="0" y="5320"/>
                    </a:lnTo>
                    <a:lnTo>
                      <a:pt x="61" y="5350"/>
                    </a:lnTo>
                    <a:lnTo>
                      <a:pt x="92" y="5320"/>
                    </a:lnTo>
                    <a:lnTo>
                      <a:pt x="92" y="5198"/>
                    </a:lnTo>
                    <a:lnTo>
                      <a:pt x="92" y="92"/>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7" name="Google Shape;16817;p23"/>
              <p:cNvSpPr/>
              <p:nvPr/>
            </p:nvSpPr>
            <p:spPr>
              <a:xfrm>
                <a:off x="-7991525" y="13342425"/>
                <a:ext cx="118575" cy="69175"/>
              </a:xfrm>
              <a:custGeom>
                <a:avLst/>
                <a:gdLst/>
                <a:ahLst/>
                <a:cxnLst/>
                <a:rect l="l" t="t" r="r" b="b"/>
                <a:pathLst>
                  <a:path w="4743" h="2767" extrusionOk="0">
                    <a:moveTo>
                      <a:pt x="61" y="1"/>
                    </a:moveTo>
                    <a:lnTo>
                      <a:pt x="1" y="122"/>
                    </a:lnTo>
                    <a:lnTo>
                      <a:pt x="31" y="122"/>
                    </a:lnTo>
                    <a:lnTo>
                      <a:pt x="153" y="183"/>
                    </a:lnTo>
                    <a:lnTo>
                      <a:pt x="4530" y="2736"/>
                    </a:lnTo>
                    <a:lnTo>
                      <a:pt x="4621" y="2767"/>
                    </a:lnTo>
                    <a:lnTo>
                      <a:pt x="4742" y="2706"/>
                    </a:lnTo>
                    <a:lnTo>
                      <a:pt x="4681" y="2706"/>
                    </a:lnTo>
                    <a:lnTo>
                      <a:pt x="4590" y="2615"/>
                    </a:lnTo>
                    <a:lnTo>
                      <a:pt x="183" y="61"/>
                    </a:lnTo>
                    <a:lnTo>
                      <a:pt x="6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8" name="Google Shape;16818;p23"/>
              <p:cNvSpPr/>
              <p:nvPr/>
            </p:nvSpPr>
            <p:spPr>
              <a:xfrm>
                <a:off x="-7872975" y="13411575"/>
                <a:ext cx="117050" cy="68425"/>
              </a:xfrm>
              <a:custGeom>
                <a:avLst/>
                <a:gdLst/>
                <a:ahLst/>
                <a:cxnLst/>
                <a:rect l="l" t="t" r="r" b="b"/>
                <a:pathLst>
                  <a:path w="4682" h="2737" extrusionOk="0">
                    <a:moveTo>
                      <a:pt x="91" y="1"/>
                    </a:moveTo>
                    <a:lnTo>
                      <a:pt x="0" y="92"/>
                    </a:lnTo>
                    <a:lnTo>
                      <a:pt x="31" y="92"/>
                    </a:lnTo>
                    <a:lnTo>
                      <a:pt x="122" y="153"/>
                    </a:lnTo>
                    <a:lnTo>
                      <a:pt x="4529" y="2706"/>
                    </a:lnTo>
                    <a:lnTo>
                      <a:pt x="4651" y="2736"/>
                    </a:lnTo>
                    <a:lnTo>
                      <a:pt x="4681" y="2706"/>
                    </a:lnTo>
                    <a:lnTo>
                      <a:pt x="4681" y="2675"/>
                    </a:lnTo>
                    <a:lnTo>
                      <a:pt x="4590" y="2584"/>
                    </a:lnTo>
                    <a:lnTo>
                      <a:pt x="183" y="31"/>
                    </a:lnTo>
                    <a:lnTo>
                      <a:pt x="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9" name="Google Shape;16819;p23"/>
              <p:cNvSpPr/>
              <p:nvPr/>
            </p:nvSpPr>
            <p:spPr>
              <a:xfrm>
                <a:off x="-7991525" y="13343200"/>
                <a:ext cx="235600" cy="136800"/>
              </a:xfrm>
              <a:custGeom>
                <a:avLst/>
                <a:gdLst/>
                <a:ahLst/>
                <a:cxnLst/>
                <a:rect l="l" t="t" r="r" b="b"/>
                <a:pathLst>
                  <a:path w="9424" h="5472" extrusionOk="0">
                    <a:moveTo>
                      <a:pt x="9393" y="0"/>
                    </a:moveTo>
                    <a:lnTo>
                      <a:pt x="9271" y="30"/>
                    </a:lnTo>
                    <a:lnTo>
                      <a:pt x="4864" y="2584"/>
                    </a:lnTo>
                    <a:lnTo>
                      <a:pt x="4773" y="2675"/>
                    </a:lnTo>
                    <a:lnTo>
                      <a:pt x="4742" y="2675"/>
                    </a:lnTo>
                    <a:lnTo>
                      <a:pt x="4621" y="2736"/>
                    </a:lnTo>
                    <a:lnTo>
                      <a:pt x="4530" y="2766"/>
                    </a:lnTo>
                    <a:lnTo>
                      <a:pt x="153" y="5319"/>
                    </a:lnTo>
                    <a:lnTo>
                      <a:pt x="31" y="5410"/>
                    </a:lnTo>
                    <a:lnTo>
                      <a:pt x="1" y="5410"/>
                    </a:lnTo>
                    <a:lnTo>
                      <a:pt x="31" y="5441"/>
                    </a:lnTo>
                    <a:lnTo>
                      <a:pt x="61" y="5471"/>
                    </a:lnTo>
                    <a:lnTo>
                      <a:pt x="183" y="5441"/>
                    </a:lnTo>
                    <a:lnTo>
                      <a:pt x="4590" y="2888"/>
                    </a:lnTo>
                    <a:lnTo>
                      <a:pt x="4681" y="2827"/>
                    </a:lnTo>
                    <a:lnTo>
                      <a:pt x="4742" y="2827"/>
                    </a:lnTo>
                    <a:lnTo>
                      <a:pt x="4833" y="2736"/>
                    </a:lnTo>
                    <a:lnTo>
                      <a:pt x="4925" y="2705"/>
                    </a:lnTo>
                    <a:lnTo>
                      <a:pt x="9332" y="152"/>
                    </a:lnTo>
                    <a:lnTo>
                      <a:pt x="9423" y="91"/>
                    </a:lnTo>
                    <a:lnTo>
                      <a:pt x="9423" y="30"/>
                    </a:lnTo>
                    <a:lnTo>
                      <a:pt x="9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0" name="Google Shape;16820;p23"/>
              <p:cNvSpPr/>
              <p:nvPr/>
            </p:nvSpPr>
            <p:spPr>
              <a:xfrm>
                <a:off x="-7872225" y="13202600"/>
                <a:ext cx="39550" cy="70700"/>
              </a:xfrm>
              <a:custGeom>
                <a:avLst/>
                <a:gdLst/>
                <a:ahLst/>
                <a:cxnLst/>
                <a:rect l="l" t="t" r="r" b="b"/>
                <a:pathLst>
                  <a:path w="1582" h="2828" extrusionOk="0">
                    <a:moveTo>
                      <a:pt x="1368" y="1"/>
                    </a:moveTo>
                    <a:lnTo>
                      <a:pt x="1460" y="153"/>
                    </a:lnTo>
                    <a:lnTo>
                      <a:pt x="1" y="2706"/>
                    </a:lnTo>
                    <a:lnTo>
                      <a:pt x="1" y="2828"/>
                    </a:lnTo>
                    <a:lnTo>
                      <a:pt x="92" y="2736"/>
                    </a:lnTo>
                    <a:lnTo>
                      <a:pt x="1581" y="183"/>
                    </a:lnTo>
                    <a:lnTo>
                      <a:pt x="1520" y="183"/>
                    </a:lnTo>
                    <a:lnTo>
                      <a:pt x="14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1" name="Google Shape;16821;p23"/>
              <p:cNvSpPr/>
              <p:nvPr/>
            </p:nvSpPr>
            <p:spPr>
              <a:xfrm>
                <a:off x="-7914025" y="13197300"/>
                <a:ext cx="39550" cy="74475"/>
              </a:xfrm>
              <a:custGeom>
                <a:avLst/>
                <a:gdLst/>
                <a:ahLst/>
                <a:cxnLst/>
                <a:rect l="l" t="t" r="r" b="b"/>
                <a:pathLst>
                  <a:path w="1582" h="2979" extrusionOk="0">
                    <a:moveTo>
                      <a:pt x="305" y="0"/>
                    </a:moveTo>
                    <a:lnTo>
                      <a:pt x="92" y="395"/>
                    </a:lnTo>
                    <a:lnTo>
                      <a:pt x="1" y="395"/>
                    </a:lnTo>
                    <a:lnTo>
                      <a:pt x="1490" y="2948"/>
                    </a:lnTo>
                    <a:lnTo>
                      <a:pt x="1581" y="2979"/>
                    </a:lnTo>
                    <a:lnTo>
                      <a:pt x="1581" y="2918"/>
                    </a:lnTo>
                    <a:lnTo>
                      <a:pt x="123" y="365"/>
                    </a:lnTo>
                    <a:lnTo>
                      <a:pt x="3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2" name="Google Shape;16822;p23"/>
              <p:cNvSpPr/>
              <p:nvPr/>
            </p:nvSpPr>
            <p:spPr>
              <a:xfrm>
                <a:off x="-7873750" y="13275550"/>
                <a:ext cx="800" cy="2300"/>
              </a:xfrm>
              <a:custGeom>
                <a:avLst/>
                <a:gdLst/>
                <a:ahLst/>
                <a:cxnLst/>
                <a:rect l="l" t="t" r="r" b="b"/>
                <a:pathLst>
                  <a:path w="32" h="92" extrusionOk="0">
                    <a:moveTo>
                      <a:pt x="1" y="1"/>
                    </a:moveTo>
                    <a:lnTo>
                      <a:pt x="31" y="92"/>
                    </a:lnTo>
                    <a:lnTo>
                      <a:pt x="31" y="62"/>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3" name="Google Shape;16823;p23"/>
              <p:cNvSpPr/>
              <p:nvPr/>
            </p:nvSpPr>
            <p:spPr>
              <a:xfrm>
                <a:off x="-7836500" y="13202600"/>
                <a:ext cx="9125" cy="4600"/>
              </a:xfrm>
              <a:custGeom>
                <a:avLst/>
                <a:gdLst/>
                <a:ahLst/>
                <a:cxnLst/>
                <a:rect l="l" t="t" r="r" b="b"/>
                <a:pathLst>
                  <a:path w="365" h="184" extrusionOk="0">
                    <a:moveTo>
                      <a:pt x="0" y="1"/>
                    </a:moveTo>
                    <a:lnTo>
                      <a:pt x="91" y="183"/>
                    </a:lnTo>
                    <a:lnTo>
                      <a:pt x="365" y="183"/>
                    </a:lnTo>
                    <a:cubicBezTo>
                      <a:pt x="243" y="122"/>
                      <a:pt x="152" y="9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4" name="Google Shape;16824;p23"/>
              <p:cNvSpPr/>
              <p:nvPr/>
            </p:nvSpPr>
            <p:spPr>
              <a:xfrm>
                <a:off x="-7929975" y="13197300"/>
                <a:ext cx="23575" cy="9900"/>
              </a:xfrm>
              <a:custGeom>
                <a:avLst/>
                <a:gdLst/>
                <a:ahLst/>
                <a:cxnLst/>
                <a:rect l="l" t="t" r="r" b="b"/>
                <a:pathLst>
                  <a:path w="943" h="396" extrusionOk="0">
                    <a:moveTo>
                      <a:pt x="943" y="0"/>
                    </a:moveTo>
                    <a:cubicBezTo>
                      <a:pt x="912" y="0"/>
                      <a:pt x="852" y="31"/>
                      <a:pt x="791" y="31"/>
                    </a:cubicBezTo>
                    <a:lnTo>
                      <a:pt x="639" y="304"/>
                    </a:lnTo>
                    <a:lnTo>
                      <a:pt x="183" y="304"/>
                    </a:lnTo>
                    <a:cubicBezTo>
                      <a:pt x="122" y="334"/>
                      <a:pt x="92" y="365"/>
                      <a:pt x="1" y="395"/>
                    </a:cubicBezTo>
                    <a:lnTo>
                      <a:pt x="730" y="395"/>
                    </a:lnTo>
                    <a:lnTo>
                      <a:pt x="9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5" name="Google Shape;16825;p23"/>
              <p:cNvSpPr/>
              <p:nvPr/>
            </p:nvSpPr>
            <p:spPr>
              <a:xfrm>
                <a:off x="-7954300" y="13229200"/>
                <a:ext cx="41825" cy="25100"/>
              </a:xfrm>
              <a:custGeom>
                <a:avLst/>
                <a:gdLst/>
                <a:ahLst/>
                <a:cxnLst/>
                <a:rect l="l" t="t" r="r" b="b"/>
                <a:pathLst>
                  <a:path w="1673" h="1004" extrusionOk="0">
                    <a:moveTo>
                      <a:pt x="1" y="1"/>
                    </a:moveTo>
                    <a:lnTo>
                      <a:pt x="1673" y="100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6" name="Google Shape;16826;p23"/>
              <p:cNvSpPr/>
              <p:nvPr/>
            </p:nvSpPr>
            <p:spPr>
              <a:xfrm>
                <a:off x="-7836500" y="13231475"/>
                <a:ext cx="41825" cy="23600"/>
              </a:xfrm>
              <a:custGeom>
                <a:avLst/>
                <a:gdLst/>
                <a:ahLst/>
                <a:cxnLst/>
                <a:rect l="l" t="t" r="r" b="b"/>
                <a:pathLst>
                  <a:path w="1673" h="944" extrusionOk="0">
                    <a:moveTo>
                      <a:pt x="1672" y="1"/>
                    </a:moveTo>
                    <a:lnTo>
                      <a:pt x="1672" y="1"/>
                    </a:lnTo>
                    <a:lnTo>
                      <a:pt x="0" y="94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7" name="Google Shape;16827;p23"/>
              <p:cNvSpPr/>
              <p:nvPr/>
            </p:nvSpPr>
            <p:spPr>
              <a:xfrm>
                <a:off x="-7953525" y="13227675"/>
                <a:ext cx="22050" cy="12200"/>
              </a:xfrm>
              <a:custGeom>
                <a:avLst/>
                <a:gdLst/>
                <a:ahLst/>
                <a:cxnLst/>
                <a:rect l="l" t="t" r="r" b="b"/>
                <a:pathLst>
                  <a:path w="882" h="488" extrusionOk="0">
                    <a:moveTo>
                      <a:pt x="0" y="1"/>
                    </a:moveTo>
                    <a:lnTo>
                      <a:pt x="0" y="1"/>
                    </a:lnTo>
                    <a:lnTo>
                      <a:pt x="882" y="48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8" name="Google Shape;16828;p23"/>
              <p:cNvSpPr/>
              <p:nvPr/>
            </p:nvSpPr>
            <p:spPr>
              <a:xfrm>
                <a:off x="-7874500" y="13193500"/>
                <a:ext cx="2300" cy="79800"/>
              </a:xfrm>
              <a:custGeom>
                <a:avLst/>
                <a:gdLst/>
                <a:ahLst/>
                <a:cxnLst/>
                <a:rect l="l" t="t" r="r" b="b"/>
                <a:pathLst>
                  <a:path w="92" h="3192" extrusionOk="0">
                    <a:moveTo>
                      <a:pt x="0" y="0"/>
                    </a:moveTo>
                    <a:lnTo>
                      <a:pt x="0" y="3040"/>
                    </a:lnTo>
                    <a:lnTo>
                      <a:pt x="0" y="3131"/>
                    </a:lnTo>
                    <a:lnTo>
                      <a:pt x="61" y="3192"/>
                    </a:lnTo>
                    <a:lnTo>
                      <a:pt x="92" y="3131"/>
                    </a:lnTo>
                    <a:lnTo>
                      <a:pt x="92" y="304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9" name="Google Shape;16829;p23"/>
              <p:cNvSpPr/>
              <p:nvPr/>
            </p:nvSpPr>
            <p:spPr>
              <a:xfrm>
                <a:off x="-7952000" y="13273275"/>
                <a:ext cx="73725" cy="800"/>
              </a:xfrm>
              <a:custGeom>
                <a:avLst/>
                <a:gdLst/>
                <a:ahLst/>
                <a:cxnLst/>
                <a:rect l="l" t="t" r="r" b="b"/>
                <a:pathLst>
                  <a:path w="2949" h="32" extrusionOk="0">
                    <a:moveTo>
                      <a:pt x="2949" y="31"/>
                    </a:move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0" name="Google Shape;16830;p23"/>
              <p:cNvSpPr/>
              <p:nvPr/>
            </p:nvSpPr>
            <p:spPr>
              <a:xfrm>
                <a:off x="-7993800" y="13277075"/>
                <a:ext cx="41825" cy="72225"/>
              </a:xfrm>
              <a:custGeom>
                <a:avLst/>
                <a:gdLst/>
                <a:ahLst/>
                <a:cxnLst/>
                <a:rect l="l" t="t" r="r" b="b"/>
                <a:pathLst>
                  <a:path w="1673" h="2889" extrusionOk="0">
                    <a:moveTo>
                      <a:pt x="1581" y="1"/>
                    </a:moveTo>
                    <a:lnTo>
                      <a:pt x="92" y="2523"/>
                    </a:lnTo>
                    <a:lnTo>
                      <a:pt x="92" y="2220"/>
                    </a:lnTo>
                    <a:cubicBezTo>
                      <a:pt x="61" y="2220"/>
                      <a:pt x="31" y="2280"/>
                      <a:pt x="31" y="2280"/>
                    </a:cubicBezTo>
                    <a:lnTo>
                      <a:pt x="31" y="2493"/>
                    </a:lnTo>
                    <a:lnTo>
                      <a:pt x="31" y="2615"/>
                    </a:lnTo>
                    <a:lnTo>
                      <a:pt x="0" y="2615"/>
                    </a:lnTo>
                    <a:lnTo>
                      <a:pt x="0" y="2675"/>
                    </a:lnTo>
                    <a:lnTo>
                      <a:pt x="0" y="2767"/>
                    </a:lnTo>
                    <a:lnTo>
                      <a:pt x="0" y="2888"/>
                    </a:lnTo>
                    <a:lnTo>
                      <a:pt x="92" y="2767"/>
                    </a:lnTo>
                    <a:lnTo>
                      <a:pt x="122" y="2675"/>
                    </a:lnTo>
                    <a:lnTo>
                      <a:pt x="213" y="2584"/>
                    </a:lnTo>
                    <a:lnTo>
                      <a:pt x="1672" y="31"/>
                    </a:lnTo>
                    <a:lnTo>
                      <a:pt x="1611" y="31"/>
                    </a:lnTo>
                    <a:lnTo>
                      <a:pt x="15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1" name="Google Shape;16831;p23"/>
              <p:cNvSpPr/>
              <p:nvPr/>
            </p:nvSpPr>
            <p:spPr>
              <a:xfrm>
                <a:off x="-7868425" y="13273275"/>
                <a:ext cx="73750" cy="800"/>
              </a:xfrm>
              <a:custGeom>
                <a:avLst/>
                <a:gdLst/>
                <a:ahLst/>
                <a:cxnLst/>
                <a:rect l="l" t="t" r="r" b="b"/>
                <a:pathLst>
                  <a:path w="2950" h="32" extrusionOk="0">
                    <a:moveTo>
                      <a:pt x="2949" y="1"/>
                    </a:moveTo>
                    <a:lnTo>
                      <a:pt x="1" y="31"/>
                    </a:lnTo>
                    <a:lnTo>
                      <a:pt x="1" y="3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2" name="Google Shape;16832;p23"/>
              <p:cNvSpPr/>
              <p:nvPr/>
            </p:nvSpPr>
            <p:spPr>
              <a:xfrm>
                <a:off x="-7793200" y="13274800"/>
                <a:ext cx="4600" cy="8375"/>
              </a:xfrm>
              <a:custGeom>
                <a:avLst/>
                <a:gdLst/>
                <a:ahLst/>
                <a:cxnLst/>
                <a:rect l="l" t="t" r="r" b="b"/>
                <a:pathLst>
                  <a:path w="184" h="335" extrusionOk="0">
                    <a:moveTo>
                      <a:pt x="183" y="335"/>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3" name="Google Shape;16833;p23"/>
              <p:cNvSpPr/>
              <p:nvPr/>
            </p:nvSpPr>
            <p:spPr>
              <a:xfrm>
                <a:off x="-7868425" y="13275550"/>
                <a:ext cx="73750" cy="25"/>
              </a:xfrm>
              <a:custGeom>
                <a:avLst/>
                <a:gdLst/>
                <a:ahLst/>
                <a:cxnLst/>
                <a:rect l="l" t="t" r="r" b="b"/>
                <a:pathLst>
                  <a:path w="2950" h="1" extrusionOk="0">
                    <a:moveTo>
                      <a:pt x="1" y="1"/>
                    </a:moveTo>
                    <a:lnTo>
                      <a:pt x="1" y="1"/>
                    </a:lnTo>
                    <a:lnTo>
                      <a:pt x="2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4" name="Google Shape;16834;p23"/>
              <p:cNvSpPr/>
              <p:nvPr/>
            </p:nvSpPr>
            <p:spPr>
              <a:xfrm>
                <a:off x="-7968725" y="13228450"/>
                <a:ext cx="95000" cy="49400"/>
              </a:xfrm>
              <a:custGeom>
                <a:avLst/>
                <a:gdLst/>
                <a:ahLst/>
                <a:cxnLst/>
                <a:rect l="l" t="t" r="r" b="b"/>
                <a:pathLst>
                  <a:path w="3800" h="1976" extrusionOk="0">
                    <a:moveTo>
                      <a:pt x="639" y="0"/>
                    </a:moveTo>
                    <a:lnTo>
                      <a:pt x="578" y="61"/>
                    </a:lnTo>
                    <a:lnTo>
                      <a:pt x="2280" y="1064"/>
                    </a:lnTo>
                    <a:lnTo>
                      <a:pt x="3648" y="1854"/>
                    </a:lnTo>
                    <a:lnTo>
                      <a:pt x="730" y="1854"/>
                    </a:lnTo>
                    <a:lnTo>
                      <a:pt x="61" y="791"/>
                    </a:lnTo>
                    <a:cubicBezTo>
                      <a:pt x="31" y="821"/>
                      <a:pt x="31" y="882"/>
                      <a:pt x="0" y="912"/>
                    </a:cubicBezTo>
                    <a:lnTo>
                      <a:pt x="608" y="1946"/>
                    </a:lnTo>
                    <a:lnTo>
                      <a:pt x="639" y="1976"/>
                    </a:lnTo>
                    <a:lnTo>
                      <a:pt x="3618" y="1885"/>
                    </a:lnTo>
                    <a:lnTo>
                      <a:pt x="3678" y="1854"/>
                    </a:lnTo>
                    <a:lnTo>
                      <a:pt x="3618" y="1824"/>
                    </a:lnTo>
                    <a:lnTo>
                      <a:pt x="3800" y="1824"/>
                    </a:lnTo>
                    <a:lnTo>
                      <a:pt x="3769" y="1794"/>
                    </a:lnTo>
                    <a:lnTo>
                      <a:pt x="3678" y="1733"/>
                    </a:lnTo>
                    <a:lnTo>
                      <a:pt x="1490" y="487"/>
                    </a:lnTo>
                    <a:lnTo>
                      <a:pt x="6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5" name="Google Shape;16835;p23"/>
              <p:cNvSpPr/>
              <p:nvPr/>
            </p:nvSpPr>
            <p:spPr>
              <a:xfrm>
                <a:off x="-7872975" y="13274800"/>
                <a:ext cx="116275" cy="69175"/>
              </a:xfrm>
              <a:custGeom>
                <a:avLst/>
                <a:gdLst/>
                <a:ahLst/>
                <a:cxnLst/>
                <a:rect l="l" t="t" r="r" b="b"/>
                <a:pathLst>
                  <a:path w="4651" h="2767" extrusionOk="0">
                    <a:moveTo>
                      <a:pt x="3161" y="0"/>
                    </a:moveTo>
                    <a:lnTo>
                      <a:pt x="3161" y="31"/>
                    </a:lnTo>
                    <a:lnTo>
                      <a:pt x="3131" y="31"/>
                    </a:lnTo>
                    <a:lnTo>
                      <a:pt x="4590" y="2584"/>
                    </a:lnTo>
                    <a:lnTo>
                      <a:pt x="1003" y="487"/>
                    </a:lnTo>
                    <a:lnTo>
                      <a:pt x="183" y="31"/>
                    </a:lnTo>
                    <a:lnTo>
                      <a:pt x="0" y="31"/>
                    </a:lnTo>
                    <a:lnTo>
                      <a:pt x="31" y="61"/>
                    </a:lnTo>
                    <a:lnTo>
                      <a:pt x="122" y="122"/>
                    </a:lnTo>
                    <a:lnTo>
                      <a:pt x="1672" y="1034"/>
                    </a:lnTo>
                    <a:lnTo>
                      <a:pt x="4620" y="2736"/>
                    </a:lnTo>
                    <a:lnTo>
                      <a:pt x="4651" y="2766"/>
                    </a:lnTo>
                    <a:lnTo>
                      <a:pt x="4651" y="2766"/>
                    </a:lnTo>
                    <a:lnTo>
                      <a:pt x="4620" y="2706"/>
                    </a:lnTo>
                    <a:lnTo>
                      <a:pt x="4651" y="2706"/>
                    </a:lnTo>
                    <a:lnTo>
                      <a:pt x="4651" y="2554"/>
                    </a:lnTo>
                    <a:lnTo>
                      <a:pt x="3344" y="335"/>
                    </a:lnTo>
                    <a:lnTo>
                      <a:pt x="3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6" name="Google Shape;16836;p23"/>
              <p:cNvSpPr/>
              <p:nvPr/>
            </p:nvSpPr>
            <p:spPr>
              <a:xfrm>
                <a:off x="-7878300" y="13274050"/>
                <a:ext cx="4575" cy="775"/>
              </a:xfrm>
              <a:custGeom>
                <a:avLst/>
                <a:gdLst/>
                <a:ahLst/>
                <a:cxnLst/>
                <a:rect l="l" t="t" r="r" b="b"/>
                <a:pathLst>
                  <a:path w="183" h="31" extrusionOk="0">
                    <a:moveTo>
                      <a:pt x="1" y="0"/>
                    </a:moveTo>
                    <a:lnTo>
                      <a:pt x="92" y="30"/>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7" name="Google Shape;16837;p23"/>
              <p:cNvSpPr/>
              <p:nvPr/>
            </p:nvSpPr>
            <p:spPr>
              <a:xfrm>
                <a:off x="-7877550" y="13229200"/>
                <a:ext cx="100350" cy="46375"/>
              </a:xfrm>
              <a:custGeom>
                <a:avLst/>
                <a:gdLst/>
                <a:ahLst/>
                <a:cxnLst/>
                <a:rect l="l" t="t" r="r" b="b"/>
                <a:pathLst>
                  <a:path w="4014" h="1855" extrusionOk="0">
                    <a:moveTo>
                      <a:pt x="3253" y="1"/>
                    </a:moveTo>
                    <a:lnTo>
                      <a:pt x="366" y="1672"/>
                    </a:lnTo>
                    <a:lnTo>
                      <a:pt x="305" y="1703"/>
                    </a:lnTo>
                    <a:lnTo>
                      <a:pt x="183" y="1764"/>
                    </a:lnTo>
                    <a:lnTo>
                      <a:pt x="62" y="1824"/>
                    </a:lnTo>
                    <a:lnTo>
                      <a:pt x="1" y="1855"/>
                    </a:lnTo>
                    <a:lnTo>
                      <a:pt x="3375" y="1855"/>
                    </a:lnTo>
                    <a:lnTo>
                      <a:pt x="3405" y="1824"/>
                    </a:lnTo>
                    <a:lnTo>
                      <a:pt x="4013" y="791"/>
                    </a:lnTo>
                    <a:lnTo>
                      <a:pt x="3952" y="730"/>
                    </a:lnTo>
                    <a:lnTo>
                      <a:pt x="3344" y="1764"/>
                    </a:lnTo>
                    <a:lnTo>
                      <a:pt x="426" y="1764"/>
                    </a:lnTo>
                    <a:lnTo>
                      <a:pt x="1673" y="1034"/>
                    </a:lnTo>
                    <a:lnTo>
                      <a:pt x="3344" y="92"/>
                    </a:lnTo>
                    <a:lnTo>
                      <a:pt x="32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8" name="Google Shape;16838;p23"/>
              <p:cNvSpPr/>
              <p:nvPr/>
            </p:nvSpPr>
            <p:spPr>
              <a:xfrm>
                <a:off x="-7676175" y="13277075"/>
                <a:ext cx="38775" cy="129975"/>
              </a:xfrm>
              <a:custGeom>
                <a:avLst/>
                <a:gdLst/>
                <a:ahLst/>
                <a:cxnLst/>
                <a:rect l="l" t="t" r="r" b="b"/>
                <a:pathLst>
                  <a:path w="1551" h="5199" extrusionOk="0">
                    <a:moveTo>
                      <a:pt x="1551" y="1"/>
                    </a:moveTo>
                    <a:lnTo>
                      <a:pt x="1429" y="61"/>
                    </a:lnTo>
                    <a:lnTo>
                      <a:pt x="1" y="2615"/>
                    </a:lnTo>
                    <a:lnTo>
                      <a:pt x="31" y="2615"/>
                    </a:lnTo>
                    <a:lnTo>
                      <a:pt x="1551" y="5198"/>
                    </a:lnTo>
                    <a:lnTo>
                      <a:pt x="62" y="2645"/>
                    </a:lnTo>
                    <a:lnTo>
                      <a:pt x="1551" y="92"/>
                    </a:lnTo>
                    <a:lnTo>
                      <a:pt x="15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9" name="Google Shape;16839;p23"/>
              <p:cNvSpPr/>
              <p:nvPr/>
            </p:nvSpPr>
            <p:spPr>
              <a:xfrm>
                <a:off x="-7635125" y="13277075"/>
                <a:ext cx="38775" cy="129975"/>
              </a:xfrm>
              <a:custGeom>
                <a:avLst/>
                <a:gdLst/>
                <a:ahLst/>
                <a:cxnLst/>
                <a:rect l="l" t="t" r="r" b="b"/>
                <a:pathLst>
                  <a:path w="1551" h="5199" extrusionOk="0">
                    <a:moveTo>
                      <a:pt x="0" y="1"/>
                    </a:moveTo>
                    <a:lnTo>
                      <a:pt x="0" y="92"/>
                    </a:lnTo>
                    <a:lnTo>
                      <a:pt x="1459" y="2645"/>
                    </a:lnTo>
                    <a:lnTo>
                      <a:pt x="0" y="5198"/>
                    </a:lnTo>
                    <a:lnTo>
                      <a:pt x="1520" y="2615"/>
                    </a:lnTo>
                    <a:lnTo>
                      <a:pt x="1550" y="2615"/>
                    </a:lnTo>
                    <a:lnTo>
                      <a:pt x="91" y="6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0" name="Google Shape;16840;p23"/>
              <p:cNvSpPr/>
              <p:nvPr/>
            </p:nvSpPr>
            <p:spPr>
              <a:xfrm>
                <a:off x="-7676175" y="13416150"/>
                <a:ext cx="38775" cy="130725"/>
              </a:xfrm>
              <a:custGeom>
                <a:avLst/>
                <a:gdLst/>
                <a:ahLst/>
                <a:cxnLst/>
                <a:rect l="l" t="t" r="r" b="b"/>
                <a:pathLst>
                  <a:path w="1551" h="5229" extrusionOk="0">
                    <a:moveTo>
                      <a:pt x="1551" y="0"/>
                    </a:moveTo>
                    <a:lnTo>
                      <a:pt x="31" y="2584"/>
                    </a:lnTo>
                    <a:lnTo>
                      <a:pt x="1" y="2584"/>
                    </a:lnTo>
                    <a:lnTo>
                      <a:pt x="1429" y="5137"/>
                    </a:lnTo>
                    <a:lnTo>
                      <a:pt x="1551" y="5228"/>
                    </a:lnTo>
                    <a:lnTo>
                      <a:pt x="1551" y="5106"/>
                    </a:lnTo>
                    <a:lnTo>
                      <a:pt x="62" y="255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1" name="Google Shape;16841;p23"/>
              <p:cNvSpPr/>
              <p:nvPr/>
            </p:nvSpPr>
            <p:spPr>
              <a:xfrm>
                <a:off x="-7635125" y="13416150"/>
                <a:ext cx="38775" cy="130725"/>
              </a:xfrm>
              <a:custGeom>
                <a:avLst/>
                <a:gdLst/>
                <a:ahLst/>
                <a:cxnLst/>
                <a:rect l="l" t="t" r="r" b="b"/>
                <a:pathLst>
                  <a:path w="1551" h="5229" extrusionOk="0">
                    <a:moveTo>
                      <a:pt x="0" y="0"/>
                    </a:moveTo>
                    <a:lnTo>
                      <a:pt x="1459" y="2553"/>
                    </a:lnTo>
                    <a:lnTo>
                      <a:pt x="0" y="5106"/>
                    </a:lnTo>
                    <a:lnTo>
                      <a:pt x="0" y="5228"/>
                    </a:lnTo>
                    <a:lnTo>
                      <a:pt x="91" y="5137"/>
                    </a:lnTo>
                    <a:lnTo>
                      <a:pt x="1550" y="2584"/>
                    </a:lnTo>
                    <a:lnTo>
                      <a:pt x="1520" y="258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2" name="Google Shape;16842;p23"/>
              <p:cNvSpPr/>
              <p:nvPr/>
            </p:nvSpPr>
            <p:spPr>
              <a:xfrm>
                <a:off x="-7752925" y="13345475"/>
                <a:ext cx="111725" cy="66125"/>
              </a:xfrm>
              <a:custGeom>
                <a:avLst/>
                <a:gdLst/>
                <a:ahLst/>
                <a:cxnLst/>
                <a:rect l="l" t="t" r="r" b="b"/>
                <a:pathLst>
                  <a:path w="4469" h="2645" extrusionOk="0">
                    <a:moveTo>
                      <a:pt x="1" y="0"/>
                    </a:moveTo>
                    <a:lnTo>
                      <a:pt x="1" y="91"/>
                    </a:lnTo>
                    <a:lnTo>
                      <a:pt x="1460" y="2645"/>
                    </a:lnTo>
                    <a:lnTo>
                      <a:pt x="1460" y="2614"/>
                    </a:lnTo>
                    <a:lnTo>
                      <a:pt x="4469" y="2614"/>
                    </a:lnTo>
                    <a:lnTo>
                      <a:pt x="1551" y="2584"/>
                    </a:lnTo>
                    <a:lnTo>
                      <a:pt x="62" y="6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3" name="Google Shape;16843;p23"/>
              <p:cNvSpPr/>
              <p:nvPr/>
            </p:nvSpPr>
            <p:spPr>
              <a:xfrm>
                <a:off x="-7756725" y="13342425"/>
                <a:ext cx="800" cy="800"/>
              </a:xfrm>
              <a:custGeom>
                <a:avLst/>
                <a:gdLst/>
                <a:ahLst/>
                <a:cxnLst/>
                <a:rect l="l" t="t" r="r" b="b"/>
                <a:pathLst>
                  <a:path w="32" h="32" extrusionOk="0">
                    <a:moveTo>
                      <a:pt x="1" y="1"/>
                    </a:move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4" name="Google Shape;16844;p23"/>
              <p:cNvSpPr/>
              <p:nvPr/>
            </p:nvSpPr>
            <p:spPr>
              <a:xfrm>
                <a:off x="-7752150" y="13342425"/>
                <a:ext cx="114750" cy="67650"/>
              </a:xfrm>
              <a:custGeom>
                <a:avLst/>
                <a:gdLst/>
                <a:ahLst/>
                <a:cxnLst/>
                <a:rect l="l" t="t" r="r" b="b"/>
                <a:pathLst>
                  <a:path w="4590" h="2706" extrusionOk="0">
                    <a:moveTo>
                      <a:pt x="61" y="1"/>
                    </a:moveTo>
                    <a:lnTo>
                      <a:pt x="0" y="31"/>
                    </a:lnTo>
                    <a:lnTo>
                      <a:pt x="61" y="61"/>
                    </a:lnTo>
                    <a:lnTo>
                      <a:pt x="3040" y="122"/>
                    </a:lnTo>
                    <a:lnTo>
                      <a:pt x="4468" y="2615"/>
                    </a:lnTo>
                    <a:lnTo>
                      <a:pt x="4590" y="2706"/>
                    </a:lnTo>
                    <a:lnTo>
                      <a:pt x="4590" y="2584"/>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5" name="Google Shape;16845;p23"/>
              <p:cNvSpPr/>
              <p:nvPr/>
            </p:nvSpPr>
            <p:spPr>
              <a:xfrm>
                <a:off x="-7631325" y="13411575"/>
                <a:ext cx="112475" cy="66900"/>
              </a:xfrm>
              <a:custGeom>
                <a:avLst/>
                <a:gdLst/>
                <a:ahLst/>
                <a:cxnLst/>
                <a:rect l="l" t="t" r="r" b="b"/>
                <a:pathLst>
                  <a:path w="4499" h="2676" extrusionOk="0">
                    <a:moveTo>
                      <a:pt x="3040" y="1"/>
                    </a:moveTo>
                    <a:lnTo>
                      <a:pt x="2979" y="31"/>
                    </a:lnTo>
                    <a:lnTo>
                      <a:pt x="0" y="31"/>
                    </a:lnTo>
                    <a:lnTo>
                      <a:pt x="2918" y="92"/>
                    </a:lnTo>
                    <a:lnTo>
                      <a:pt x="4407" y="2584"/>
                    </a:lnTo>
                    <a:lnTo>
                      <a:pt x="4499" y="2675"/>
                    </a:lnTo>
                    <a:lnTo>
                      <a:pt x="4499" y="2554"/>
                    </a:lnTo>
                    <a:lnTo>
                      <a:pt x="3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6" name="Google Shape;16846;p23"/>
              <p:cNvSpPr/>
              <p:nvPr/>
            </p:nvSpPr>
            <p:spPr>
              <a:xfrm>
                <a:off x="-7635125" y="13413850"/>
                <a:ext cx="114750" cy="66900"/>
              </a:xfrm>
              <a:custGeom>
                <a:avLst/>
                <a:gdLst/>
                <a:ahLst/>
                <a:cxnLst/>
                <a:rect l="l" t="t" r="r" b="b"/>
                <a:pathLst>
                  <a:path w="4590" h="2676" extrusionOk="0">
                    <a:moveTo>
                      <a:pt x="0" y="1"/>
                    </a:moveTo>
                    <a:lnTo>
                      <a:pt x="0" y="92"/>
                    </a:lnTo>
                    <a:lnTo>
                      <a:pt x="1520" y="2676"/>
                    </a:lnTo>
                    <a:lnTo>
                      <a:pt x="4499" y="2676"/>
                    </a:lnTo>
                    <a:lnTo>
                      <a:pt x="4590" y="2645"/>
                    </a:lnTo>
                    <a:lnTo>
                      <a:pt x="4499" y="2615"/>
                    </a:lnTo>
                    <a:lnTo>
                      <a:pt x="1581" y="2584"/>
                    </a:lnTo>
                    <a:lnTo>
                      <a:pt x="91" y="6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7" name="Google Shape;16847;p23"/>
              <p:cNvSpPr/>
              <p:nvPr/>
            </p:nvSpPr>
            <p:spPr>
              <a:xfrm>
                <a:off x="-7752150" y="13413850"/>
                <a:ext cx="114750" cy="66900"/>
              </a:xfrm>
              <a:custGeom>
                <a:avLst/>
                <a:gdLst/>
                <a:ahLst/>
                <a:cxnLst/>
                <a:rect l="l" t="t" r="r" b="b"/>
                <a:pathLst>
                  <a:path w="4590" h="2676" extrusionOk="0">
                    <a:moveTo>
                      <a:pt x="4590" y="1"/>
                    </a:moveTo>
                    <a:lnTo>
                      <a:pt x="4468" y="62"/>
                    </a:lnTo>
                    <a:lnTo>
                      <a:pt x="3040" y="2584"/>
                    </a:lnTo>
                    <a:lnTo>
                      <a:pt x="61" y="2615"/>
                    </a:lnTo>
                    <a:lnTo>
                      <a:pt x="0" y="2645"/>
                    </a:lnTo>
                    <a:lnTo>
                      <a:pt x="61" y="2676"/>
                    </a:lnTo>
                    <a:lnTo>
                      <a:pt x="3070" y="2676"/>
                    </a:lnTo>
                    <a:lnTo>
                      <a:pt x="4590" y="92"/>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8" name="Google Shape;16848;p23"/>
              <p:cNvSpPr/>
              <p:nvPr/>
            </p:nvSpPr>
            <p:spPr>
              <a:xfrm>
                <a:off x="-7752925" y="13410825"/>
                <a:ext cx="114025" cy="67650"/>
              </a:xfrm>
              <a:custGeom>
                <a:avLst/>
                <a:gdLst/>
                <a:ahLst/>
                <a:cxnLst/>
                <a:rect l="l" t="t" r="r" b="b"/>
                <a:pathLst>
                  <a:path w="4561" h="2706" extrusionOk="0">
                    <a:moveTo>
                      <a:pt x="1460" y="0"/>
                    </a:moveTo>
                    <a:lnTo>
                      <a:pt x="1460" y="31"/>
                    </a:lnTo>
                    <a:lnTo>
                      <a:pt x="1" y="2584"/>
                    </a:lnTo>
                    <a:lnTo>
                      <a:pt x="1" y="2705"/>
                    </a:lnTo>
                    <a:lnTo>
                      <a:pt x="62" y="2614"/>
                    </a:lnTo>
                    <a:lnTo>
                      <a:pt x="1551" y="122"/>
                    </a:lnTo>
                    <a:lnTo>
                      <a:pt x="4469" y="61"/>
                    </a:lnTo>
                    <a:lnTo>
                      <a:pt x="4560" y="31"/>
                    </a:lnTo>
                    <a:lnTo>
                      <a:pt x="44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9" name="Google Shape;16849;p23"/>
              <p:cNvSpPr/>
              <p:nvPr/>
            </p:nvSpPr>
            <p:spPr>
              <a:xfrm>
                <a:off x="-7633625" y="13345475"/>
                <a:ext cx="114775" cy="66900"/>
              </a:xfrm>
              <a:custGeom>
                <a:avLst/>
                <a:gdLst/>
                <a:ahLst/>
                <a:cxnLst/>
                <a:rect l="l" t="t" r="r" b="b"/>
                <a:pathLst>
                  <a:path w="4591" h="2676" extrusionOk="0">
                    <a:moveTo>
                      <a:pt x="4591" y="0"/>
                    </a:moveTo>
                    <a:lnTo>
                      <a:pt x="4499" y="61"/>
                    </a:lnTo>
                    <a:lnTo>
                      <a:pt x="3010" y="2584"/>
                    </a:lnTo>
                    <a:lnTo>
                      <a:pt x="92" y="2614"/>
                    </a:lnTo>
                    <a:lnTo>
                      <a:pt x="1" y="2645"/>
                    </a:lnTo>
                    <a:lnTo>
                      <a:pt x="92" y="2675"/>
                    </a:lnTo>
                    <a:lnTo>
                      <a:pt x="3071" y="2675"/>
                    </a:lnTo>
                    <a:lnTo>
                      <a:pt x="3132" y="2645"/>
                    </a:lnTo>
                    <a:lnTo>
                      <a:pt x="4591" y="91"/>
                    </a:lnTo>
                    <a:lnTo>
                      <a:pt x="45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0" name="Google Shape;16850;p23"/>
              <p:cNvSpPr/>
              <p:nvPr/>
            </p:nvSpPr>
            <p:spPr>
              <a:xfrm>
                <a:off x="-7635125" y="13342425"/>
                <a:ext cx="114750" cy="67650"/>
              </a:xfrm>
              <a:custGeom>
                <a:avLst/>
                <a:gdLst/>
                <a:ahLst/>
                <a:cxnLst/>
                <a:rect l="l" t="t" r="r" b="b"/>
                <a:pathLst>
                  <a:path w="4590" h="2706" extrusionOk="0">
                    <a:moveTo>
                      <a:pt x="1520" y="1"/>
                    </a:moveTo>
                    <a:lnTo>
                      <a:pt x="0" y="2584"/>
                    </a:lnTo>
                    <a:lnTo>
                      <a:pt x="0" y="2706"/>
                    </a:lnTo>
                    <a:lnTo>
                      <a:pt x="91" y="2615"/>
                    </a:lnTo>
                    <a:lnTo>
                      <a:pt x="1581" y="122"/>
                    </a:lnTo>
                    <a:lnTo>
                      <a:pt x="4499" y="61"/>
                    </a:lnTo>
                    <a:lnTo>
                      <a:pt x="4590" y="31"/>
                    </a:lnTo>
                    <a:lnTo>
                      <a:pt x="44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1" name="Google Shape;16851;p23"/>
              <p:cNvSpPr/>
              <p:nvPr/>
            </p:nvSpPr>
            <p:spPr>
              <a:xfrm>
                <a:off x="-7752150" y="13479975"/>
                <a:ext cx="114750" cy="66900"/>
              </a:xfrm>
              <a:custGeom>
                <a:avLst/>
                <a:gdLst/>
                <a:ahLst/>
                <a:cxnLst/>
                <a:rect l="l" t="t" r="r" b="b"/>
                <a:pathLst>
                  <a:path w="4590" h="2676" extrusionOk="0">
                    <a:moveTo>
                      <a:pt x="0" y="0"/>
                    </a:moveTo>
                    <a:lnTo>
                      <a:pt x="4590" y="2675"/>
                    </a:lnTo>
                    <a:lnTo>
                      <a:pt x="4468" y="2584"/>
                    </a:lnTo>
                    <a:lnTo>
                      <a:pt x="61"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2" name="Google Shape;16852;p23"/>
              <p:cNvSpPr/>
              <p:nvPr/>
            </p:nvSpPr>
            <p:spPr>
              <a:xfrm>
                <a:off x="-7562175" y="13316600"/>
                <a:ext cx="41050" cy="22825"/>
              </a:xfrm>
              <a:custGeom>
                <a:avLst/>
                <a:gdLst/>
                <a:ahLst/>
                <a:cxnLst/>
                <a:rect l="l" t="t" r="r" b="b"/>
                <a:pathLst>
                  <a:path w="1642" h="913" extrusionOk="0">
                    <a:moveTo>
                      <a:pt x="1641" y="912"/>
                    </a:moveTo>
                    <a:lnTo>
                      <a:pt x="1641" y="91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3" name="Google Shape;16853;p23"/>
              <p:cNvSpPr/>
              <p:nvPr/>
            </p:nvSpPr>
            <p:spPr>
              <a:xfrm>
                <a:off x="-7755950" y="13345475"/>
                <a:ext cx="3050" cy="133750"/>
              </a:xfrm>
              <a:custGeom>
                <a:avLst/>
                <a:gdLst/>
                <a:ahLst/>
                <a:cxnLst/>
                <a:rect l="l" t="t" r="r" b="b"/>
                <a:pathLst>
                  <a:path w="122" h="5350" extrusionOk="0">
                    <a:moveTo>
                      <a:pt x="61" y="0"/>
                    </a:moveTo>
                    <a:lnTo>
                      <a:pt x="0" y="91"/>
                    </a:lnTo>
                    <a:lnTo>
                      <a:pt x="0" y="5198"/>
                    </a:lnTo>
                    <a:lnTo>
                      <a:pt x="0" y="5319"/>
                    </a:lnTo>
                    <a:lnTo>
                      <a:pt x="0" y="5350"/>
                    </a:lnTo>
                    <a:lnTo>
                      <a:pt x="31" y="5319"/>
                    </a:lnTo>
                    <a:lnTo>
                      <a:pt x="122" y="5319"/>
                    </a:lnTo>
                    <a:lnTo>
                      <a:pt x="122" y="5198"/>
                    </a:lnTo>
                    <a:lnTo>
                      <a:pt x="122" y="9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4" name="Google Shape;16854;p23"/>
              <p:cNvSpPr/>
              <p:nvPr/>
            </p:nvSpPr>
            <p:spPr>
              <a:xfrm>
                <a:off x="-7752925" y="13275550"/>
                <a:ext cx="115525" cy="67675"/>
              </a:xfrm>
              <a:custGeom>
                <a:avLst/>
                <a:gdLst/>
                <a:ahLst/>
                <a:cxnLst/>
                <a:rect l="l" t="t" r="r" b="b"/>
                <a:pathLst>
                  <a:path w="4621" h="2707" extrusionOk="0">
                    <a:moveTo>
                      <a:pt x="4469" y="1"/>
                    </a:moveTo>
                    <a:lnTo>
                      <a:pt x="62" y="2554"/>
                    </a:lnTo>
                    <a:lnTo>
                      <a:pt x="1" y="2676"/>
                    </a:lnTo>
                    <a:lnTo>
                      <a:pt x="31" y="2706"/>
                    </a:lnTo>
                    <a:lnTo>
                      <a:pt x="92" y="2676"/>
                    </a:lnTo>
                    <a:lnTo>
                      <a:pt x="4499" y="122"/>
                    </a:lnTo>
                    <a:lnTo>
                      <a:pt x="4621" y="62"/>
                    </a:lnTo>
                    <a:lnTo>
                      <a:pt x="46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5" name="Google Shape;16855;p23"/>
              <p:cNvSpPr/>
              <p:nvPr/>
            </p:nvSpPr>
            <p:spPr>
              <a:xfrm>
                <a:off x="-7635125" y="13479975"/>
                <a:ext cx="114750" cy="66900"/>
              </a:xfrm>
              <a:custGeom>
                <a:avLst/>
                <a:gdLst/>
                <a:ahLst/>
                <a:cxnLst/>
                <a:rect l="l" t="t" r="r" b="b"/>
                <a:pathLst>
                  <a:path w="4590" h="2676" extrusionOk="0">
                    <a:moveTo>
                      <a:pt x="4590" y="0"/>
                    </a:moveTo>
                    <a:lnTo>
                      <a:pt x="4499" y="31"/>
                    </a:lnTo>
                    <a:lnTo>
                      <a:pt x="91" y="2584"/>
                    </a:lnTo>
                    <a:lnTo>
                      <a:pt x="0" y="2675"/>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6" name="Google Shape;16856;p23"/>
              <p:cNvSpPr/>
              <p:nvPr/>
            </p:nvSpPr>
            <p:spPr>
              <a:xfrm>
                <a:off x="-7589550" y="13303675"/>
                <a:ext cx="69175" cy="39550"/>
              </a:xfrm>
              <a:custGeom>
                <a:avLst/>
                <a:gdLst/>
                <a:ahLst/>
                <a:cxnLst/>
                <a:rect l="l" t="t" r="r" b="b"/>
                <a:pathLst>
                  <a:path w="2767" h="1582" extrusionOk="0">
                    <a:moveTo>
                      <a:pt x="1" y="0"/>
                    </a:moveTo>
                    <a:lnTo>
                      <a:pt x="2676" y="1551"/>
                    </a:lnTo>
                    <a:lnTo>
                      <a:pt x="2767" y="1581"/>
                    </a:lnTo>
                    <a:lnTo>
                      <a:pt x="2767" y="158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7" name="Google Shape;16857;p23"/>
              <p:cNvSpPr/>
              <p:nvPr/>
            </p:nvSpPr>
            <p:spPr>
              <a:xfrm>
                <a:off x="-7637425" y="13275550"/>
                <a:ext cx="2325" cy="134525"/>
              </a:xfrm>
              <a:custGeom>
                <a:avLst/>
                <a:gdLst/>
                <a:ahLst/>
                <a:cxnLst/>
                <a:rect l="l" t="t" r="r" b="b"/>
                <a:pathLst>
                  <a:path w="93" h="5381" extrusionOk="0">
                    <a:moveTo>
                      <a:pt x="1" y="1"/>
                    </a:moveTo>
                    <a:lnTo>
                      <a:pt x="1" y="62"/>
                    </a:lnTo>
                    <a:lnTo>
                      <a:pt x="1" y="153"/>
                    </a:lnTo>
                    <a:lnTo>
                      <a:pt x="1" y="5259"/>
                    </a:lnTo>
                    <a:lnTo>
                      <a:pt x="1" y="5381"/>
                    </a:lnTo>
                    <a:lnTo>
                      <a:pt x="92" y="5381"/>
                    </a:lnTo>
                    <a:lnTo>
                      <a:pt x="92" y="5259"/>
                    </a:lnTo>
                    <a:lnTo>
                      <a:pt x="92" y="153"/>
                    </a:lnTo>
                    <a:lnTo>
                      <a:pt x="92" y="62"/>
                    </a:lnTo>
                    <a:lnTo>
                      <a:pt x="31" y="92"/>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8" name="Google Shape;16858;p23"/>
              <p:cNvSpPr/>
              <p:nvPr/>
            </p:nvSpPr>
            <p:spPr>
              <a:xfrm>
                <a:off x="-7637425" y="13413850"/>
                <a:ext cx="2325" cy="133775"/>
              </a:xfrm>
              <a:custGeom>
                <a:avLst/>
                <a:gdLst/>
                <a:ahLst/>
                <a:cxnLst/>
                <a:rect l="l" t="t" r="r" b="b"/>
                <a:pathLst>
                  <a:path w="93" h="5351" extrusionOk="0">
                    <a:moveTo>
                      <a:pt x="1" y="1"/>
                    </a:moveTo>
                    <a:lnTo>
                      <a:pt x="1" y="92"/>
                    </a:lnTo>
                    <a:lnTo>
                      <a:pt x="1" y="5198"/>
                    </a:lnTo>
                    <a:lnTo>
                      <a:pt x="1" y="5320"/>
                    </a:lnTo>
                    <a:lnTo>
                      <a:pt x="31" y="5350"/>
                    </a:lnTo>
                    <a:lnTo>
                      <a:pt x="92" y="5320"/>
                    </a:lnTo>
                    <a:lnTo>
                      <a:pt x="92" y="5198"/>
                    </a:lnTo>
                    <a:lnTo>
                      <a:pt x="92" y="92"/>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9" name="Google Shape;16859;p23"/>
              <p:cNvSpPr/>
              <p:nvPr/>
            </p:nvSpPr>
            <p:spPr>
              <a:xfrm>
                <a:off x="-7754425" y="13342425"/>
                <a:ext cx="117800" cy="69175"/>
              </a:xfrm>
              <a:custGeom>
                <a:avLst/>
                <a:gdLst/>
                <a:ahLst/>
                <a:cxnLst/>
                <a:rect l="l" t="t" r="r" b="b"/>
                <a:pathLst>
                  <a:path w="4712" h="2767" extrusionOk="0">
                    <a:moveTo>
                      <a:pt x="61" y="1"/>
                    </a:moveTo>
                    <a:lnTo>
                      <a:pt x="0" y="122"/>
                    </a:lnTo>
                    <a:lnTo>
                      <a:pt x="61" y="122"/>
                    </a:lnTo>
                    <a:lnTo>
                      <a:pt x="122" y="183"/>
                    </a:lnTo>
                    <a:lnTo>
                      <a:pt x="4529" y="2736"/>
                    </a:lnTo>
                    <a:lnTo>
                      <a:pt x="4620" y="2767"/>
                    </a:lnTo>
                    <a:lnTo>
                      <a:pt x="4711" y="2706"/>
                    </a:lnTo>
                    <a:lnTo>
                      <a:pt x="4681" y="2706"/>
                    </a:lnTo>
                    <a:lnTo>
                      <a:pt x="4559" y="2615"/>
                    </a:lnTo>
                    <a:lnTo>
                      <a:pt x="152" y="61"/>
                    </a:lnTo>
                    <a:lnTo>
                      <a:pt x="9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0" name="Google Shape;16860;p23"/>
              <p:cNvSpPr/>
              <p:nvPr/>
            </p:nvSpPr>
            <p:spPr>
              <a:xfrm>
                <a:off x="-7636650" y="13411575"/>
                <a:ext cx="117800" cy="68425"/>
              </a:xfrm>
              <a:custGeom>
                <a:avLst/>
                <a:gdLst/>
                <a:ahLst/>
                <a:cxnLst/>
                <a:rect l="l" t="t" r="r" b="b"/>
                <a:pathLst>
                  <a:path w="4712" h="2737" extrusionOk="0">
                    <a:moveTo>
                      <a:pt x="122" y="1"/>
                    </a:moveTo>
                    <a:lnTo>
                      <a:pt x="0" y="92"/>
                    </a:lnTo>
                    <a:lnTo>
                      <a:pt x="61" y="92"/>
                    </a:lnTo>
                    <a:lnTo>
                      <a:pt x="152" y="153"/>
                    </a:lnTo>
                    <a:lnTo>
                      <a:pt x="4560" y="2706"/>
                    </a:lnTo>
                    <a:lnTo>
                      <a:pt x="4651" y="2736"/>
                    </a:lnTo>
                    <a:lnTo>
                      <a:pt x="4712" y="2706"/>
                    </a:lnTo>
                    <a:lnTo>
                      <a:pt x="4712" y="2675"/>
                    </a:lnTo>
                    <a:lnTo>
                      <a:pt x="4620" y="2584"/>
                    </a:lnTo>
                    <a:lnTo>
                      <a:pt x="213" y="31"/>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1" name="Google Shape;16861;p23"/>
              <p:cNvSpPr/>
              <p:nvPr/>
            </p:nvSpPr>
            <p:spPr>
              <a:xfrm>
                <a:off x="-7754425" y="13343200"/>
                <a:ext cx="235575" cy="136800"/>
              </a:xfrm>
              <a:custGeom>
                <a:avLst/>
                <a:gdLst/>
                <a:ahLst/>
                <a:cxnLst/>
                <a:rect l="l" t="t" r="r" b="b"/>
                <a:pathLst>
                  <a:path w="9423" h="5472" extrusionOk="0">
                    <a:moveTo>
                      <a:pt x="9362" y="0"/>
                    </a:moveTo>
                    <a:lnTo>
                      <a:pt x="9271" y="30"/>
                    </a:lnTo>
                    <a:lnTo>
                      <a:pt x="4863" y="2584"/>
                    </a:lnTo>
                    <a:lnTo>
                      <a:pt x="4772" y="2675"/>
                    </a:lnTo>
                    <a:lnTo>
                      <a:pt x="4711" y="2675"/>
                    </a:lnTo>
                    <a:lnTo>
                      <a:pt x="4620" y="2736"/>
                    </a:lnTo>
                    <a:lnTo>
                      <a:pt x="4529" y="2766"/>
                    </a:lnTo>
                    <a:lnTo>
                      <a:pt x="122" y="5319"/>
                    </a:lnTo>
                    <a:lnTo>
                      <a:pt x="61" y="5410"/>
                    </a:lnTo>
                    <a:lnTo>
                      <a:pt x="0" y="5410"/>
                    </a:lnTo>
                    <a:lnTo>
                      <a:pt x="0" y="5441"/>
                    </a:lnTo>
                    <a:lnTo>
                      <a:pt x="91" y="5471"/>
                    </a:lnTo>
                    <a:lnTo>
                      <a:pt x="152" y="5441"/>
                    </a:lnTo>
                    <a:lnTo>
                      <a:pt x="4559" y="2888"/>
                    </a:lnTo>
                    <a:lnTo>
                      <a:pt x="4681" y="2827"/>
                    </a:lnTo>
                    <a:lnTo>
                      <a:pt x="4711" y="2827"/>
                    </a:lnTo>
                    <a:lnTo>
                      <a:pt x="4833" y="2736"/>
                    </a:lnTo>
                    <a:lnTo>
                      <a:pt x="4924" y="2705"/>
                    </a:lnTo>
                    <a:lnTo>
                      <a:pt x="9331" y="152"/>
                    </a:lnTo>
                    <a:lnTo>
                      <a:pt x="9423" y="91"/>
                    </a:lnTo>
                    <a:lnTo>
                      <a:pt x="9423" y="30"/>
                    </a:lnTo>
                    <a:lnTo>
                      <a:pt x="93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2" name="Google Shape;16862;p23"/>
              <p:cNvSpPr/>
              <p:nvPr/>
            </p:nvSpPr>
            <p:spPr>
              <a:xfrm>
                <a:off x="-7676925" y="13202600"/>
                <a:ext cx="39525" cy="69175"/>
              </a:xfrm>
              <a:custGeom>
                <a:avLst/>
                <a:gdLst/>
                <a:ahLst/>
                <a:cxnLst/>
                <a:rect l="l" t="t" r="r" b="b"/>
                <a:pathLst>
                  <a:path w="1581" h="2767" extrusionOk="0">
                    <a:moveTo>
                      <a:pt x="183" y="1"/>
                    </a:moveTo>
                    <a:lnTo>
                      <a:pt x="61" y="183"/>
                    </a:lnTo>
                    <a:lnTo>
                      <a:pt x="0" y="183"/>
                    </a:lnTo>
                    <a:lnTo>
                      <a:pt x="1459" y="2736"/>
                    </a:lnTo>
                    <a:lnTo>
                      <a:pt x="1551" y="2767"/>
                    </a:lnTo>
                    <a:lnTo>
                      <a:pt x="1551" y="2706"/>
                    </a:lnTo>
                    <a:lnTo>
                      <a:pt x="1581" y="2706"/>
                    </a:lnTo>
                    <a:lnTo>
                      <a:pt x="152" y="153"/>
                    </a:lnTo>
                    <a:lnTo>
                      <a:pt x="2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3" name="Google Shape;16863;p23"/>
              <p:cNvSpPr/>
              <p:nvPr/>
            </p:nvSpPr>
            <p:spPr>
              <a:xfrm>
                <a:off x="-7634375" y="13198050"/>
                <a:ext cx="38775" cy="75250"/>
              </a:xfrm>
              <a:custGeom>
                <a:avLst/>
                <a:gdLst/>
                <a:ahLst/>
                <a:cxnLst/>
                <a:rect l="l" t="t" r="r" b="b"/>
                <a:pathLst>
                  <a:path w="1551" h="3010" extrusionOk="0">
                    <a:moveTo>
                      <a:pt x="1247" y="1"/>
                    </a:moveTo>
                    <a:lnTo>
                      <a:pt x="1429" y="335"/>
                    </a:lnTo>
                    <a:lnTo>
                      <a:pt x="1" y="2888"/>
                    </a:lnTo>
                    <a:lnTo>
                      <a:pt x="1" y="3010"/>
                    </a:lnTo>
                    <a:lnTo>
                      <a:pt x="61" y="2918"/>
                    </a:lnTo>
                    <a:lnTo>
                      <a:pt x="1551" y="365"/>
                    </a:lnTo>
                    <a:lnTo>
                      <a:pt x="1520" y="365"/>
                    </a:lnTo>
                    <a:lnTo>
                      <a:pt x="12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4" name="Google Shape;16864;p23"/>
              <p:cNvSpPr/>
              <p:nvPr/>
            </p:nvSpPr>
            <p:spPr>
              <a:xfrm>
                <a:off x="-7637425" y="13275550"/>
                <a:ext cx="2325" cy="2300"/>
              </a:xfrm>
              <a:custGeom>
                <a:avLst/>
                <a:gdLst/>
                <a:ahLst/>
                <a:cxnLst/>
                <a:rect l="l" t="t" r="r" b="b"/>
                <a:pathLst>
                  <a:path w="93" h="92" extrusionOk="0">
                    <a:moveTo>
                      <a:pt x="1" y="1"/>
                    </a:moveTo>
                    <a:lnTo>
                      <a:pt x="31" y="92"/>
                    </a:lnTo>
                    <a:lnTo>
                      <a:pt x="92" y="62"/>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5" name="Google Shape;16865;p23"/>
              <p:cNvSpPr/>
              <p:nvPr/>
            </p:nvSpPr>
            <p:spPr>
              <a:xfrm>
                <a:off x="-7603975" y="13198050"/>
                <a:ext cx="22825" cy="9150"/>
              </a:xfrm>
              <a:custGeom>
                <a:avLst/>
                <a:gdLst/>
                <a:ahLst/>
                <a:cxnLst/>
                <a:rect l="l" t="t" r="r" b="b"/>
                <a:pathLst>
                  <a:path w="913" h="366" extrusionOk="0">
                    <a:moveTo>
                      <a:pt x="0" y="1"/>
                    </a:moveTo>
                    <a:lnTo>
                      <a:pt x="244" y="365"/>
                    </a:lnTo>
                    <a:lnTo>
                      <a:pt x="912" y="365"/>
                    </a:lnTo>
                    <a:cubicBezTo>
                      <a:pt x="821" y="335"/>
                      <a:pt x="791" y="304"/>
                      <a:pt x="730" y="274"/>
                    </a:cubicBezTo>
                    <a:lnTo>
                      <a:pt x="304" y="274"/>
                    </a:lnTo>
                    <a:lnTo>
                      <a:pt x="152" y="31"/>
                    </a:lnTo>
                    <a:cubicBezTo>
                      <a:pt x="122" y="31"/>
                      <a:pt x="31"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6" name="Google Shape;16866;p23"/>
              <p:cNvSpPr/>
              <p:nvPr/>
            </p:nvSpPr>
            <p:spPr>
              <a:xfrm>
                <a:off x="-7682250" y="13202600"/>
                <a:ext cx="9900" cy="4600"/>
              </a:xfrm>
              <a:custGeom>
                <a:avLst/>
                <a:gdLst/>
                <a:ahLst/>
                <a:cxnLst/>
                <a:rect l="l" t="t" r="r" b="b"/>
                <a:pathLst>
                  <a:path w="396" h="184" extrusionOk="0">
                    <a:moveTo>
                      <a:pt x="396" y="1"/>
                    </a:moveTo>
                    <a:cubicBezTo>
                      <a:pt x="365" y="31"/>
                      <a:pt x="274" y="31"/>
                      <a:pt x="244" y="92"/>
                    </a:cubicBezTo>
                    <a:lnTo>
                      <a:pt x="1" y="183"/>
                    </a:lnTo>
                    <a:lnTo>
                      <a:pt x="274" y="183"/>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7" name="Google Shape;16867;p23"/>
              <p:cNvSpPr/>
              <p:nvPr/>
            </p:nvSpPr>
            <p:spPr>
              <a:xfrm>
                <a:off x="-7581950" y="13229200"/>
                <a:ext cx="27400" cy="15225"/>
              </a:xfrm>
              <a:custGeom>
                <a:avLst/>
                <a:gdLst/>
                <a:ahLst/>
                <a:cxnLst/>
                <a:rect l="l" t="t" r="r" b="b"/>
                <a:pathLst>
                  <a:path w="1096" h="609" extrusionOk="0">
                    <a:moveTo>
                      <a:pt x="1095" y="1"/>
                    </a:moveTo>
                    <a:lnTo>
                      <a:pt x="1095" y="1"/>
                    </a:lnTo>
                    <a:lnTo>
                      <a:pt x="1" y="6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8" name="Google Shape;16868;p23"/>
              <p:cNvSpPr/>
              <p:nvPr/>
            </p:nvSpPr>
            <p:spPr>
              <a:xfrm>
                <a:off x="-7577375" y="13227675"/>
                <a:ext cx="20525" cy="12200"/>
              </a:xfrm>
              <a:custGeom>
                <a:avLst/>
                <a:gdLst/>
                <a:ahLst/>
                <a:cxnLst/>
                <a:rect l="l" t="t" r="r" b="b"/>
                <a:pathLst>
                  <a:path w="821" h="488" extrusionOk="0">
                    <a:moveTo>
                      <a:pt x="821" y="1"/>
                    </a:moveTo>
                    <a:lnTo>
                      <a:pt x="0" y="48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9" name="Google Shape;16869;p23"/>
              <p:cNvSpPr/>
              <p:nvPr/>
            </p:nvSpPr>
            <p:spPr>
              <a:xfrm>
                <a:off x="-7712650" y="13229200"/>
                <a:ext cx="30425" cy="18275"/>
              </a:xfrm>
              <a:custGeom>
                <a:avLst/>
                <a:gdLst/>
                <a:ahLst/>
                <a:cxnLst/>
                <a:rect l="l" t="t" r="r" b="b"/>
                <a:pathLst>
                  <a:path w="1217" h="731" extrusionOk="0">
                    <a:moveTo>
                      <a:pt x="1" y="1"/>
                    </a:moveTo>
                    <a:lnTo>
                      <a:pt x="1" y="1"/>
                    </a:lnTo>
                    <a:lnTo>
                      <a:pt x="1217" y="7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0" name="Google Shape;16870;p23"/>
              <p:cNvSpPr/>
              <p:nvPr/>
            </p:nvSpPr>
            <p:spPr>
              <a:xfrm>
                <a:off x="-7714175" y="13231475"/>
                <a:ext cx="61600" cy="35750"/>
              </a:xfrm>
              <a:custGeom>
                <a:avLst/>
                <a:gdLst/>
                <a:ahLst/>
                <a:cxnLst/>
                <a:rect l="l" t="t" r="r" b="b"/>
                <a:pathLst>
                  <a:path w="2464" h="1430" extrusionOk="0">
                    <a:moveTo>
                      <a:pt x="1" y="1"/>
                    </a:moveTo>
                    <a:lnTo>
                      <a:pt x="2463" y="14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1" name="Google Shape;16871;p23"/>
              <p:cNvSpPr/>
              <p:nvPr/>
            </p:nvSpPr>
            <p:spPr>
              <a:xfrm>
                <a:off x="-7638175" y="13193500"/>
                <a:ext cx="3075" cy="79800"/>
              </a:xfrm>
              <a:custGeom>
                <a:avLst/>
                <a:gdLst/>
                <a:ahLst/>
                <a:cxnLst/>
                <a:rect l="l" t="t" r="r" b="b"/>
                <a:pathLst>
                  <a:path w="123" h="3192" extrusionOk="0">
                    <a:moveTo>
                      <a:pt x="1" y="0"/>
                    </a:moveTo>
                    <a:lnTo>
                      <a:pt x="1" y="3040"/>
                    </a:lnTo>
                    <a:lnTo>
                      <a:pt x="1" y="3131"/>
                    </a:lnTo>
                    <a:lnTo>
                      <a:pt x="61" y="3192"/>
                    </a:lnTo>
                    <a:lnTo>
                      <a:pt x="122" y="3131"/>
                    </a:lnTo>
                    <a:lnTo>
                      <a:pt x="122" y="3040"/>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2" name="Google Shape;16872;p23"/>
              <p:cNvSpPr/>
              <p:nvPr/>
            </p:nvSpPr>
            <p:spPr>
              <a:xfrm>
                <a:off x="-7714175" y="13273275"/>
                <a:ext cx="72975" cy="800"/>
              </a:xfrm>
              <a:custGeom>
                <a:avLst/>
                <a:gdLst/>
                <a:ahLst/>
                <a:cxnLst/>
                <a:rect l="l" t="t" r="r" b="b"/>
                <a:pathLst>
                  <a:path w="2919" h="32" extrusionOk="0">
                    <a:moveTo>
                      <a:pt x="2919" y="31"/>
                    </a:move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3" name="Google Shape;16873;p23"/>
              <p:cNvSpPr/>
              <p:nvPr/>
            </p:nvSpPr>
            <p:spPr>
              <a:xfrm>
                <a:off x="-7756725" y="13263400"/>
                <a:ext cx="42575" cy="85900"/>
              </a:xfrm>
              <a:custGeom>
                <a:avLst/>
                <a:gdLst/>
                <a:ahLst/>
                <a:cxnLst/>
                <a:rect l="l" t="t" r="r" b="b"/>
                <a:pathLst>
                  <a:path w="1703" h="3436" extrusionOk="0">
                    <a:moveTo>
                      <a:pt x="1277" y="1"/>
                    </a:moveTo>
                    <a:lnTo>
                      <a:pt x="1581" y="548"/>
                    </a:lnTo>
                    <a:lnTo>
                      <a:pt x="122" y="3070"/>
                    </a:lnTo>
                    <a:lnTo>
                      <a:pt x="122" y="335"/>
                    </a:lnTo>
                    <a:lnTo>
                      <a:pt x="1" y="335"/>
                    </a:lnTo>
                    <a:lnTo>
                      <a:pt x="1" y="3070"/>
                    </a:lnTo>
                    <a:lnTo>
                      <a:pt x="1" y="3162"/>
                    </a:lnTo>
                    <a:lnTo>
                      <a:pt x="31" y="3162"/>
                    </a:lnTo>
                    <a:lnTo>
                      <a:pt x="31" y="3222"/>
                    </a:lnTo>
                    <a:lnTo>
                      <a:pt x="31" y="3314"/>
                    </a:lnTo>
                    <a:lnTo>
                      <a:pt x="31" y="3435"/>
                    </a:lnTo>
                    <a:lnTo>
                      <a:pt x="92" y="3314"/>
                    </a:lnTo>
                    <a:lnTo>
                      <a:pt x="153" y="3222"/>
                    </a:lnTo>
                    <a:lnTo>
                      <a:pt x="214" y="3131"/>
                    </a:lnTo>
                    <a:lnTo>
                      <a:pt x="1703" y="578"/>
                    </a:lnTo>
                    <a:lnTo>
                      <a:pt x="1642" y="578"/>
                    </a:lnTo>
                    <a:lnTo>
                      <a:pt x="12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4" name="Google Shape;16874;p23"/>
              <p:cNvSpPr/>
              <p:nvPr/>
            </p:nvSpPr>
            <p:spPr>
              <a:xfrm>
                <a:off x="-7555350" y="13265675"/>
                <a:ext cx="5350" cy="9150"/>
              </a:xfrm>
              <a:custGeom>
                <a:avLst/>
                <a:gdLst/>
                <a:ahLst/>
                <a:cxnLst/>
                <a:rect l="l" t="t" r="r" b="b"/>
                <a:pathLst>
                  <a:path w="214" h="366" extrusionOk="0">
                    <a:moveTo>
                      <a:pt x="1" y="365"/>
                    </a:moveTo>
                    <a:lnTo>
                      <a:pt x="2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5" name="Google Shape;16875;p23"/>
              <p:cNvSpPr/>
              <p:nvPr/>
            </p:nvSpPr>
            <p:spPr>
              <a:xfrm>
                <a:off x="-7631325" y="13273275"/>
                <a:ext cx="72975" cy="800"/>
              </a:xfrm>
              <a:custGeom>
                <a:avLst/>
                <a:gdLst/>
                <a:ahLst/>
                <a:cxnLst/>
                <a:rect l="l" t="t" r="r" b="b"/>
                <a:pathLst>
                  <a:path w="2919" h="32" extrusionOk="0">
                    <a:moveTo>
                      <a:pt x="2918" y="1"/>
                    </a:moveTo>
                    <a:lnTo>
                      <a:pt x="0" y="31"/>
                    </a:lnTo>
                    <a:lnTo>
                      <a:pt x="0" y="3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6" name="Google Shape;16876;p23"/>
              <p:cNvSpPr/>
              <p:nvPr/>
            </p:nvSpPr>
            <p:spPr>
              <a:xfrm>
                <a:off x="-7631325" y="13275550"/>
                <a:ext cx="72975" cy="25"/>
              </a:xfrm>
              <a:custGeom>
                <a:avLst/>
                <a:gdLst/>
                <a:ahLst/>
                <a:cxnLst/>
                <a:rect l="l" t="t" r="r" b="b"/>
                <a:pathLst>
                  <a:path w="2919" h="1" extrusionOk="0">
                    <a:moveTo>
                      <a:pt x="2918"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7" name="Google Shape;16877;p23"/>
              <p:cNvSpPr/>
              <p:nvPr/>
            </p:nvSpPr>
            <p:spPr>
              <a:xfrm>
                <a:off x="-7730125" y="13229975"/>
                <a:ext cx="93500" cy="47875"/>
              </a:xfrm>
              <a:custGeom>
                <a:avLst/>
                <a:gdLst/>
                <a:ahLst/>
                <a:cxnLst/>
                <a:rect l="l" t="t" r="r" b="b"/>
                <a:pathLst>
                  <a:path w="3740" h="1915" extrusionOk="0">
                    <a:moveTo>
                      <a:pt x="700" y="0"/>
                    </a:moveTo>
                    <a:lnTo>
                      <a:pt x="639" y="91"/>
                    </a:lnTo>
                    <a:lnTo>
                      <a:pt x="3131" y="1520"/>
                    </a:lnTo>
                    <a:lnTo>
                      <a:pt x="3587" y="1793"/>
                    </a:lnTo>
                    <a:lnTo>
                      <a:pt x="669" y="1793"/>
                    </a:lnTo>
                    <a:lnTo>
                      <a:pt x="61" y="730"/>
                    </a:lnTo>
                    <a:lnTo>
                      <a:pt x="1" y="821"/>
                    </a:lnTo>
                    <a:lnTo>
                      <a:pt x="305" y="1338"/>
                    </a:lnTo>
                    <a:lnTo>
                      <a:pt x="639" y="1915"/>
                    </a:lnTo>
                    <a:lnTo>
                      <a:pt x="3557" y="1824"/>
                    </a:lnTo>
                    <a:lnTo>
                      <a:pt x="3648" y="1793"/>
                    </a:lnTo>
                    <a:lnTo>
                      <a:pt x="3557" y="1763"/>
                    </a:lnTo>
                    <a:lnTo>
                      <a:pt x="3739" y="1763"/>
                    </a:lnTo>
                    <a:lnTo>
                      <a:pt x="3709" y="1733"/>
                    </a:lnTo>
                    <a:lnTo>
                      <a:pt x="3648" y="1672"/>
                    </a:lnTo>
                    <a:lnTo>
                      <a:pt x="1976" y="730"/>
                    </a:lnTo>
                    <a:lnTo>
                      <a:pt x="7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8" name="Google Shape;16878;p23"/>
              <p:cNvSpPr/>
              <p:nvPr/>
            </p:nvSpPr>
            <p:spPr>
              <a:xfrm>
                <a:off x="-7636650" y="13274050"/>
                <a:ext cx="117050" cy="69175"/>
              </a:xfrm>
              <a:custGeom>
                <a:avLst/>
                <a:gdLst/>
                <a:ahLst/>
                <a:cxnLst/>
                <a:rect l="l" t="t" r="r" b="b"/>
                <a:pathLst>
                  <a:path w="4682" h="2767" extrusionOk="0">
                    <a:moveTo>
                      <a:pt x="3222" y="0"/>
                    </a:moveTo>
                    <a:lnTo>
                      <a:pt x="3192" y="61"/>
                    </a:lnTo>
                    <a:lnTo>
                      <a:pt x="3131" y="61"/>
                    </a:lnTo>
                    <a:lnTo>
                      <a:pt x="4620" y="2614"/>
                    </a:lnTo>
                    <a:lnTo>
                      <a:pt x="2979" y="1672"/>
                    </a:lnTo>
                    <a:lnTo>
                      <a:pt x="213" y="61"/>
                    </a:lnTo>
                    <a:lnTo>
                      <a:pt x="0" y="61"/>
                    </a:lnTo>
                    <a:lnTo>
                      <a:pt x="61" y="91"/>
                    </a:lnTo>
                    <a:lnTo>
                      <a:pt x="92" y="91"/>
                    </a:lnTo>
                    <a:lnTo>
                      <a:pt x="183" y="152"/>
                    </a:lnTo>
                    <a:lnTo>
                      <a:pt x="1885" y="1125"/>
                    </a:lnTo>
                    <a:lnTo>
                      <a:pt x="4651" y="2736"/>
                    </a:lnTo>
                    <a:lnTo>
                      <a:pt x="4681" y="2766"/>
                    </a:lnTo>
                    <a:lnTo>
                      <a:pt x="4651" y="2675"/>
                    </a:lnTo>
                    <a:lnTo>
                      <a:pt x="4681" y="2675"/>
                    </a:lnTo>
                    <a:lnTo>
                      <a:pt x="4681" y="2523"/>
                    </a:lnTo>
                    <a:lnTo>
                      <a:pt x="32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9" name="Google Shape;16879;p23"/>
              <p:cNvSpPr/>
              <p:nvPr/>
            </p:nvSpPr>
            <p:spPr>
              <a:xfrm>
                <a:off x="-7641225" y="13274050"/>
                <a:ext cx="4600" cy="775"/>
              </a:xfrm>
              <a:custGeom>
                <a:avLst/>
                <a:gdLst/>
                <a:ahLst/>
                <a:cxnLst/>
                <a:rect l="l" t="t" r="r" b="b"/>
                <a:pathLst>
                  <a:path w="184" h="31" extrusionOk="0">
                    <a:moveTo>
                      <a:pt x="1" y="0"/>
                    </a:moveTo>
                    <a:lnTo>
                      <a:pt x="92" y="30"/>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0" name="Google Shape;16880;p23"/>
              <p:cNvSpPr/>
              <p:nvPr/>
            </p:nvSpPr>
            <p:spPr>
              <a:xfrm>
                <a:off x="-7641225" y="13227675"/>
                <a:ext cx="101100" cy="47900"/>
              </a:xfrm>
              <a:custGeom>
                <a:avLst/>
                <a:gdLst/>
                <a:ahLst/>
                <a:cxnLst/>
                <a:rect l="l" t="t" r="r" b="b"/>
                <a:pathLst>
                  <a:path w="4044" h="1916" extrusionOk="0">
                    <a:moveTo>
                      <a:pt x="3375" y="1"/>
                    </a:moveTo>
                    <a:lnTo>
                      <a:pt x="2554" y="487"/>
                    </a:lnTo>
                    <a:lnTo>
                      <a:pt x="335" y="1733"/>
                    </a:lnTo>
                    <a:lnTo>
                      <a:pt x="275" y="1764"/>
                    </a:lnTo>
                    <a:lnTo>
                      <a:pt x="183" y="1825"/>
                    </a:lnTo>
                    <a:lnTo>
                      <a:pt x="92" y="1885"/>
                    </a:lnTo>
                    <a:lnTo>
                      <a:pt x="1" y="1916"/>
                    </a:lnTo>
                    <a:lnTo>
                      <a:pt x="3375" y="1916"/>
                    </a:lnTo>
                    <a:lnTo>
                      <a:pt x="3436" y="1885"/>
                    </a:lnTo>
                    <a:lnTo>
                      <a:pt x="3648" y="1521"/>
                    </a:lnTo>
                    <a:lnTo>
                      <a:pt x="4044" y="852"/>
                    </a:lnTo>
                    <a:cubicBezTo>
                      <a:pt x="3983" y="822"/>
                      <a:pt x="3983" y="791"/>
                      <a:pt x="3952" y="761"/>
                    </a:cubicBezTo>
                    <a:lnTo>
                      <a:pt x="3345" y="1825"/>
                    </a:lnTo>
                    <a:lnTo>
                      <a:pt x="427" y="1825"/>
                    </a:lnTo>
                    <a:lnTo>
                      <a:pt x="2402" y="670"/>
                    </a:lnTo>
                    <a:lnTo>
                      <a:pt x="3466" y="62"/>
                    </a:lnTo>
                    <a:lnTo>
                      <a:pt x="33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1" name="Google Shape;16881;p23"/>
              <p:cNvSpPr/>
              <p:nvPr/>
            </p:nvSpPr>
            <p:spPr>
              <a:xfrm>
                <a:off x="-7398050" y="13328750"/>
                <a:ext cx="38775" cy="78300"/>
              </a:xfrm>
              <a:custGeom>
                <a:avLst/>
                <a:gdLst/>
                <a:ahLst/>
                <a:cxnLst/>
                <a:rect l="l" t="t" r="r" b="b"/>
                <a:pathLst>
                  <a:path w="1551" h="3132" extrusionOk="0">
                    <a:moveTo>
                      <a:pt x="1156" y="1"/>
                    </a:moveTo>
                    <a:lnTo>
                      <a:pt x="1460" y="578"/>
                    </a:lnTo>
                    <a:lnTo>
                      <a:pt x="1" y="3131"/>
                    </a:lnTo>
                    <a:lnTo>
                      <a:pt x="1520" y="548"/>
                    </a:lnTo>
                    <a:lnTo>
                      <a:pt x="1551" y="548"/>
                    </a:lnTo>
                    <a:lnTo>
                      <a:pt x="1338" y="122"/>
                    </a:lnTo>
                    <a:cubicBezTo>
                      <a:pt x="1247" y="92"/>
                      <a:pt x="1216" y="61"/>
                      <a:pt x="1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2" name="Google Shape;16882;p23"/>
              <p:cNvSpPr/>
              <p:nvPr/>
            </p:nvSpPr>
            <p:spPr>
              <a:xfrm>
                <a:off x="-7439075" y="13317350"/>
                <a:ext cx="38000" cy="89700"/>
              </a:xfrm>
              <a:custGeom>
                <a:avLst/>
                <a:gdLst/>
                <a:ahLst/>
                <a:cxnLst/>
                <a:rect l="l" t="t" r="r" b="b"/>
                <a:pathLst>
                  <a:path w="1520" h="3588" extrusionOk="0">
                    <a:moveTo>
                      <a:pt x="578" y="1"/>
                    </a:moveTo>
                    <a:lnTo>
                      <a:pt x="0" y="1004"/>
                    </a:lnTo>
                    <a:lnTo>
                      <a:pt x="61" y="1004"/>
                    </a:lnTo>
                    <a:lnTo>
                      <a:pt x="1520" y="3587"/>
                    </a:lnTo>
                    <a:lnTo>
                      <a:pt x="91" y="1034"/>
                    </a:lnTo>
                    <a:lnTo>
                      <a:pt x="6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3" name="Google Shape;16883;p23"/>
              <p:cNvSpPr/>
              <p:nvPr/>
            </p:nvSpPr>
            <p:spPr>
              <a:xfrm>
                <a:off x="-7398050" y="13416150"/>
                <a:ext cx="38775" cy="130725"/>
              </a:xfrm>
              <a:custGeom>
                <a:avLst/>
                <a:gdLst/>
                <a:ahLst/>
                <a:cxnLst/>
                <a:rect l="l" t="t" r="r" b="b"/>
                <a:pathLst>
                  <a:path w="1551" h="5229" extrusionOk="0">
                    <a:moveTo>
                      <a:pt x="1" y="0"/>
                    </a:moveTo>
                    <a:lnTo>
                      <a:pt x="1460" y="2553"/>
                    </a:lnTo>
                    <a:lnTo>
                      <a:pt x="1" y="5106"/>
                    </a:lnTo>
                    <a:lnTo>
                      <a:pt x="1" y="5228"/>
                    </a:lnTo>
                    <a:lnTo>
                      <a:pt x="92" y="5137"/>
                    </a:lnTo>
                    <a:lnTo>
                      <a:pt x="1551" y="2584"/>
                    </a:lnTo>
                    <a:lnTo>
                      <a:pt x="1520" y="258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4" name="Google Shape;16884;p23"/>
              <p:cNvSpPr/>
              <p:nvPr/>
            </p:nvSpPr>
            <p:spPr>
              <a:xfrm>
                <a:off x="-7439850" y="13416150"/>
                <a:ext cx="38775" cy="130725"/>
              </a:xfrm>
              <a:custGeom>
                <a:avLst/>
                <a:gdLst/>
                <a:ahLst/>
                <a:cxnLst/>
                <a:rect l="l" t="t" r="r" b="b"/>
                <a:pathLst>
                  <a:path w="1551" h="5229" extrusionOk="0">
                    <a:moveTo>
                      <a:pt x="1551" y="0"/>
                    </a:moveTo>
                    <a:lnTo>
                      <a:pt x="92" y="2584"/>
                    </a:lnTo>
                    <a:lnTo>
                      <a:pt x="1" y="2584"/>
                    </a:lnTo>
                    <a:lnTo>
                      <a:pt x="1490" y="5137"/>
                    </a:lnTo>
                    <a:lnTo>
                      <a:pt x="1551" y="5228"/>
                    </a:lnTo>
                    <a:lnTo>
                      <a:pt x="1551" y="5106"/>
                    </a:lnTo>
                    <a:lnTo>
                      <a:pt x="122" y="255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5" name="Google Shape;16885;p23"/>
              <p:cNvSpPr/>
              <p:nvPr/>
            </p:nvSpPr>
            <p:spPr>
              <a:xfrm>
                <a:off x="-7515075" y="13342425"/>
                <a:ext cx="114000" cy="67650"/>
              </a:xfrm>
              <a:custGeom>
                <a:avLst/>
                <a:gdLst/>
                <a:ahLst/>
                <a:cxnLst/>
                <a:rect l="l" t="t" r="r" b="b"/>
                <a:pathLst>
                  <a:path w="4560" h="2706" extrusionOk="0">
                    <a:moveTo>
                      <a:pt x="92" y="1"/>
                    </a:moveTo>
                    <a:lnTo>
                      <a:pt x="1" y="31"/>
                    </a:lnTo>
                    <a:lnTo>
                      <a:pt x="92" y="61"/>
                    </a:lnTo>
                    <a:lnTo>
                      <a:pt x="3010" y="122"/>
                    </a:lnTo>
                    <a:lnTo>
                      <a:pt x="4499" y="2615"/>
                    </a:lnTo>
                    <a:lnTo>
                      <a:pt x="4560" y="2706"/>
                    </a:lnTo>
                    <a:lnTo>
                      <a:pt x="4560" y="2584"/>
                    </a:lnTo>
                    <a:lnTo>
                      <a:pt x="3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6" name="Google Shape;16886;p23"/>
              <p:cNvSpPr/>
              <p:nvPr/>
            </p:nvSpPr>
            <p:spPr>
              <a:xfrm>
                <a:off x="-7516600" y="13345475"/>
                <a:ext cx="113250" cy="66125"/>
              </a:xfrm>
              <a:custGeom>
                <a:avLst/>
                <a:gdLst/>
                <a:ahLst/>
                <a:cxnLst/>
                <a:rect l="l" t="t" r="r" b="b"/>
                <a:pathLst>
                  <a:path w="4530" h="2645" extrusionOk="0">
                    <a:moveTo>
                      <a:pt x="1" y="0"/>
                    </a:moveTo>
                    <a:lnTo>
                      <a:pt x="1" y="31"/>
                    </a:lnTo>
                    <a:lnTo>
                      <a:pt x="1" y="91"/>
                    </a:lnTo>
                    <a:lnTo>
                      <a:pt x="1490" y="2645"/>
                    </a:lnTo>
                    <a:lnTo>
                      <a:pt x="1521" y="2614"/>
                    </a:lnTo>
                    <a:lnTo>
                      <a:pt x="4530" y="2614"/>
                    </a:lnTo>
                    <a:lnTo>
                      <a:pt x="1551" y="2584"/>
                    </a:lnTo>
                    <a:lnTo>
                      <a:pt x="122" y="6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7" name="Google Shape;16887;p23"/>
              <p:cNvSpPr/>
              <p:nvPr/>
            </p:nvSpPr>
            <p:spPr>
              <a:xfrm>
                <a:off x="-7519625" y="13342425"/>
                <a:ext cx="775" cy="800"/>
              </a:xfrm>
              <a:custGeom>
                <a:avLst/>
                <a:gdLst/>
                <a:ahLst/>
                <a:cxnLst/>
                <a:rect l="l" t="t" r="r" b="b"/>
                <a:pathLst>
                  <a:path w="31" h="32" extrusionOk="0">
                    <a:moveTo>
                      <a:pt x="0" y="1"/>
                    </a:move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8" name="Google Shape;16888;p23"/>
              <p:cNvSpPr/>
              <p:nvPr/>
            </p:nvSpPr>
            <p:spPr>
              <a:xfrm>
                <a:off x="-7319775" y="13410825"/>
                <a:ext cx="3825" cy="10650"/>
              </a:xfrm>
              <a:custGeom>
                <a:avLst/>
                <a:gdLst/>
                <a:ahLst/>
                <a:cxnLst/>
                <a:rect l="l" t="t" r="r" b="b"/>
                <a:pathLst>
                  <a:path w="153" h="426" extrusionOk="0">
                    <a:moveTo>
                      <a:pt x="31" y="0"/>
                    </a:moveTo>
                    <a:lnTo>
                      <a:pt x="0" y="61"/>
                    </a:lnTo>
                    <a:lnTo>
                      <a:pt x="152" y="426"/>
                    </a:lnTo>
                    <a:lnTo>
                      <a:pt x="152" y="183"/>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9" name="Google Shape;16889;p23"/>
              <p:cNvSpPr/>
              <p:nvPr/>
            </p:nvSpPr>
            <p:spPr>
              <a:xfrm>
                <a:off x="-7398050" y="13413850"/>
                <a:ext cx="72225" cy="66900"/>
              </a:xfrm>
              <a:custGeom>
                <a:avLst/>
                <a:gdLst/>
                <a:ahLst/>
                <a:cxnLst/>
                <a:rect l="l" t="t" r="r" b="b"/>
                <a:pathLst>
                  <a:path w="2889" h="2676" extrusionOk="0">
                    <a:moveTo>
                      <a:pt x="1" y="1"/>
                    </a:moveTo>
                    <a:lnTo>
                      <a:pt x="1" y="92"/>
                    </a:lnTo>
                    <a:lnTo>
                      <a:pt x="1520" y="2676"/>
                    </a:lnTo>
                    <a:lnTo>
                      <a:pt x="2858" y="2676"/>
                    </a:lnTo>
                    <a:cubicBezTo>
                      <a:pt x="2858" y="2645"/>
                      <a:pt x="2888" y="2615"/>
                      <a:pt x="2888" y="2584"/>
                    </a:cubicBezTo>
                    <a:lnTo>
                      <a:pt x="1612" y="2584"/>
                    </a:lnTo>
                    <a:lnTo>
                      <a:pt x="12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0" name="Google Shape;16890;p23"/>
              <p:cNvSpPr/>
              <p:nvPr/>
            </p:nvSpPr>
            <p:spPr>
              <a:xfrm>
                <a:off x="-7515075" y="13413850"/>
                <a:ext cx="114000" cy="66900"/>
              </a:xfrm>
              <a:custGeom>
                <a:avLst/>
                <a:gdLst/>
                <a:ahLst/>
                <a:cxnLst/>
                <a:rect l="l" t="t" r="r" b="b"/>
                <a:pathLst>
                  <a:path w="4560" h="2676" extrusionOk="0">
                    <a:moveTo>
                      <a:pt x="4560" y="1"/>
                    </a:moveTo>
                    <a:lnTo>
                      <a:pt x="4499" y="62"/>
                    </a:lnTo>
                    <a:lnTo>
                      <a:pt x="3010" y="2584"/>
                    </a:lnTo>
                    <a:lnTo>
                      <a:pt x="92" y="2615"/>
                    </a:lnTo>
                    <a:lnTo>
                      <a:pt x="1" y="2645"/>
                    </a:lnTo>
                    <a:lnTo>
                      <a:pt x="92" y="2676"/>
                    </a:lnTo>
                    <a:lnTo>
                      <a:pt x="3101" y="2676"/>
                    </a:lnTo>
                    <a:lnTo>
                      <a:pt x="4560" y="92"/>
                    </a:lnTo>
                    <a:lnTo>
                      <a:pt x="4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1" name="Google Shape;16891;p23"/>
              <p:cNvSpPr/>
              <p:nvPr/>
            </p:nvSpPr>
            <p:spPr>
              <a:xfrm>
                <a:off x="-7516600" y="13410825"/>
                <a:ext cx="114775" cy="67650"/>
              </a:xfrm>
              <a:custGeom>
                <a:avLst/>
                <a:gdLst/>
                <a:ahLst/>
                <a:cxnLst/>
                <a:rect l="l" t="t" r="r" b="b"/>
                <a:pathLst>
                  <a:path w="4591" h="2706" extrusionOk="0">
                    <a:moveTo>
                      <a:pt x="1521" y="0"/>
                    </a:moveTo>
                    <a:lnTo>
                      <a:pt x="1490" y="31"/>
                    </a:lnTo>
                    <a:lnTo>
                      <a:pt x="1" y="2584"/>
                    </a:lnTo>
                    <a:lnTo>
                      <a:pt x="1" y="2705"/>
                    </a:lnTo>
                    <a:lnTo>
                      <a:pt x="122" y="2614"/>
                    </a:lnTo>
                    <a:lnTo>
                      <a:pt x="1551" y="122"/>
                    </a:lnTo>
                    <a:lnTo>
                      <a:pt x="4530" y="61"/>
                    </a:lnTo>
                    <a:lnTo>
                      <a:pt x="4591" y="31"/>
                    </a:lnTo>
                    <a:lnTo>
                      <a:pt x="45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2" name="Google Shape;16892;p23"/>
              <p:cNvSpPr/>
              <p:nvPr/>
            </p:nvSpPr>
            <p:spPr>
              <a:xfrm>
                <a:off x="-7398050" y="13342425"/>
                <a:ext cx="50950" cy="66900"/>
              </a:xfrm>
              <a:custGeom>
                <a:avLst/>
                <a:gdLst/>
                <a:ahLst/>
                <a:cxnLst/>
                <a:rect l="l" t="t" r="r" b="b"/>
                <a:pathLst>
                  <a:path w="2038" h="2676" extrusionOk="0">
                    <a:moveTo>
                      <a:pt x="1520" y="1"/>
                    </a:moveTo>
                    <a:lnTo>
                      <a:pt x="1" y="2584"/>
                    </a:lnTo>
                    <a:lnTo>
                      <a:pt x="1" y="2675"/>
                    </a:lnTo>
                    <a:lnTo>
                      <a:pt x="92" y="2645"/>
                    </a:lnTo>
                    <a:lnTo>
                      <a:pt x="1551" y="122"/>
                    </a:lnTo>
                    <a:lnTo>
                      <a:pt x="2037" y="122"/>
                    </a:lnTo>
                    <a:lnTo>
                      <a:pt x="19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3" name="Google Shape;16893;p23"/>
              <p:cNvSpPr/>
              <p:nvPr/>
            </p:nvSpPr>
            <p:spPr>
              <a:xfrm>
                <a:off x="-7397300" y="13403975"/>
                <a:ext cx="80575" cy="8400"/>
              </a:xfrm>
              <a:custGeom>
                <a:avLst/>
                <a:gdLst/>
                <a:ahLst/>
                <a:cxnLst/>
                <a:rect l="l" t="t" r="r" b="b"/>
                <a:pathLst>
                  <a:path w="3223" h="336" extrusionOk="0">
                    <a:moveTo>
                      <a:pt x="3162" y="1"/>
                    </a:moveTo>
                    <a:lnTo>
                      <a:pt x="3010" y="213"/>
                    </a:lnTo>
                    <a:lnTo>
                      <a:pt x="92" y="213"/>
                    </a:lnTo>
                    <a:lnTo>
                      <a:pt x="1" y="305"/>
                    </a:lnTo>
                    <a:lnTo>
                      <a:pt x="92" y="335"/>
                    </a:lnTo>
                    <a:lnTo>
                      <a:pt x="3101" y="335"/>
                    </a:lnTo>
                    <a:lnTo>
                      <a:pt x="3132" y="305"/>
                    </a:lnTo>
                    <a:lnTo>
                      <a:pt x="3223" y="153"/>
                    </a:lnTo>
                    <a:cubicBezTo>
                      <a:pt x="3223" y="122"/>
                      <a:pt x="3223" y="31"/>
                      <a:pt x="3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4" name="Google Shape;16894;p23"/>
              <p:cNvSpPr/>
              <p:nvPr/>
            </p:nvSpPr>
            <p:spPr>
              <a:xfrm>
                <a:off x="-7515825" y="13479975"/>
                <a:ext cx="114750" cy="66900"/>
              </a:xfrm>
              <a:custGeom>
                <a:avLst/>
                <a:gdLst/>
                <a:ahLst/>
                <a:cxnLst/>
                <a:rect l="l" t="t" r="r" b="b"/>
                <a:pathLst>
                  <a:path w="4590" h="2676" extrusionOk="0">
                    <a:moveTo>
                      <a:pt x="0" y="0"/>
                    </a:moveTo>
                    <a:lnTo>
                      <a:pt x="4590" y="2675"/>
                    </a:lnTo>
                    <a:lnTo>
                      <a:pt x="4529" y="2584"/>
                    </a:lnTo>
                    <a:lnTo>
                      <a:pt x="122"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5" name="Google Shape;16895;p23"/>
              <p:cNvSpPr/>
              <p:nvPr/>
            </p:nvSpPr>
            <p:spPr>
              <a:xfrm>
                <a:off x="-7518875" y="13345475"/>
                <a:ext cx="2300" cy="133750"/>
              </a:xfrm>
              <a:custGeom>
                <a:avLst/>
                <a:gdLst/>
                <a:ahLst/>
                <a:cxnLst/>
                <a:rect l="l" t="t" r="r" b="b"/>
                <a:pathLst>
                  <a:path w="92" h="5350" extrusionOk="0">
                    <a:moveTo>
                      <a:pt x="61" y="0"/>
                    </a:moveTo>
                    <a:lnTo>
                      <a:pt x="1" y="91"/>
                    </a:lnTo>
                    <a:lnTo>
                      <a:pt x="1" y="5198"/>
                    </a:lnTo>
                    <a:lnTo>
                      <a:pt x="1" y="5319"/>
                    </a:lnTo>
                    <a:lnTo>
                      <a:pt x="1" y="5350"/>
                    </a:lnTo>
                    <a:lnTo>
                      <a:pt x="61" y="5319"/>
                    </a:lnTo>
                    <a:lnTo>
                      <a:pt x="92" y="5319"/>
                    </a:lnTo>
                    <a:lnTo>
                      <a:pt x="92" y="5198"/>
                    </a:lnTo>
                    <a:lnTo>
                      <a:pt x="92" y="91"/>
                    </a:lnTo>
                    <a:lnTo>
                      <a:pt x="92"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6" name="Google Shape;16896;p23"/>
              <p:cNvSpPr/>
              <p:nvPr/>
            </p:nvSpPr>
            <p:spPr>
              <a:xfrm>
                <a:off x="-7398050" y="13510375"/>
                <a:ext cx="63100" cy="36500"/>
              </a:xfrm>
              <a:custGeom>
                <a:avLst/>
                <a:gdLst/>
                <a:ahLst/>
                <a:cxnLst/>
                <a:rect l="l" t="t" r="r" b="b"/>
                <a:pathLst>
                  <a:path w="2524" h="1460" extrusionOk="0">
                    <a:moveTo>
                      <a:pt x="2523" y="0"/>
                    </a:moveTo>
                    <a:lnTo>
                      <a:pt x="122" y="1368"/>
                    </a:lnTo>
                    <a:lnTo>
                      <a:pt x="1" y="1459"/>
                    </a:lnTo>
                    <a:lnTo>
                      <a:pt x="25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7" name="Google Shape;16897;p23"/>
              <p:cNvSpPr/>
              <p:nvPr/>
            </p:nvSpPr>
            <p:spPr>
              <a:xfrm>
                <a:off x="-7515825" y="13335600"/>
                <a:ext cx="8375" cy="6850"/>
              </a:xfrm>
              <a:custGeom>
                <a:avLst/>
                <a:gdLst/>
                <a:ahLst/>
                <a:cxnLst/>
                <a:rect l="l" t="t" r="r" b="b"/>
                <a:pathLst>
                  <a:path w="335" h="274" extrusionOk="0">
                    <a:moveTo>
                      <a:pt x="243" y="0"/>
                    </a:moveTo>
                    <a:lnTo>
                      <a:pt x="31" y="122"/>
                    </a:lnTo>
                    <a:lnTo>
                      <a:pt x="0" y="274"/>
                    </a:lnTo>
                    <a:lnTo>
                      <a:pt x="122" y="243"/>
                    </a:lnTo>
                    <a:lnTo>
                      <a:pt x="335" y="91"/>
                    </a:lnTo>
                    <a:cubicBezTo>
                      <a:pt x="304" y="31"/>
                      <a:pt x="274" y="31"/>
                      <a:pt x="2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8" name="Google Shape;16898;p23"/>
              <p:cNvSpPr/>
              <p:nvPr/>
            </p:nvSpPr>
            <p:spPr>
              <a:xfrm>
                <a:off x="-7401075" y="13413850"/>
                <a:ext cx="3050" cy="133775"/>
              </a:xfrm>
              <a:custGeom>
                <a:avLst/>
                <a:gdLst/>
                <a:ahLst/>
                <a:cxnLst/>
                <a:rect l="l" t="t" r="r" b="b"/>
                <a:pathLst>
                  <a:path w="122" h="5351" extrusionOk="0">
                    <a:moveTo>
                      <a:pt x="0" y="1"/>
                    </a:moveTo>
                    <a:lnTo>
                      <a:pt x="0" y="92"/>
                    </a:lnTo>
                    <a:lnTo>
                      <a:pt x="0" y="5198"/>
                    </a:lnTo>
                    <a:lnTo>
                      <a:pt x="0" y="5320"/>
                    </a:lnTo>
                    <a:lnTo>
                      <a:pt x="91" y="5350"/>
                    </a:lnTo>
                    <a:lnTo>
                      <a:pt x="122" y="5320"/>
                    </a:lnTo>
                    <a:lnTo>
                      <a:pt x="122" y="5198"/>
                    </a:lnTo>
                    <a:lnTo>
                      <a:pt x="122" y="92"/>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9" name="Google Shape;16899;p23"/>
              <p:cNvSpPr/>
              <p:nvPr/>
            </p:nvSpPr>
            <p:spPr>
              <a:xfrm>
                <a:off x="-7401850" y="13319625"/>
                <a:ext cx="3075" cy="91225"/>
              </a:xfrm>
              <a:custGeom>
                <a:avLst/>
                <a:gdLst/>
                <a:ahLst/>
                <a:cxnLst/>
                <a:rect l="l" t="t" r="r" b="b"/>
                <a:pathLst>
                  <a:path w="123" h="3649" extrusionOk="0">
                    <a:moveTo>
                      <a:pt x="1" y="1"/>
                    </a:moveTo>
                    <a:lnTo>
                      <a:pt x="1" y="3496"/>
                    </a:lnTo>
                    <a:lnTo>
                      <a:pt x="1" y="3618"/>
                    </a:lnTo>
                    <a:lnTo>
                      <a:pt x="31" y="3618"/>
                    </a:lnTo>
                    <a:lnTo>
                      <a:pt x="92" y="3648"/>
                    </a:lnTo>
                    <a:lnTo>
                      <a:pt x="122" y="3618"/>
                    </a:lnTo>
                    <a:lnTo>
                      <a:pt x="122" y="3496"/>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0" name="Google Shape;16900;p23"/>
              <p:cNvSpPr/>
              <p:nvPr/>
            </p:nvSpPr>
            <p:spPr>
              <a:xfrm>
                <a:off x="-7517350" y="13342425"/>
                <a:ext cx="118575" cy="69175"/>
              </a:xfrm>
              <a:custGeom>
                <a:avLst/>
                <a:gdLst/>
                <a:ahLst/>
                <a:cxnLst/>
                <a:rect l="l" t="t" r="r" b="b"/>
                <a:pathLst>
                  <a:path w="4743" h="2767" extrusionOk="0">
                    <a:moveTo>
                      <a:pt x="61" y="1"/>
                    </a:moveTo>
                    <a:lnTo>
                      <a:pt x="0" y="122"/>
                    </a:lnTo>
                    <a:lnTo>
                      <a:pt x="31" y="122"/>
                    </a:lnTo>
                    <a:lnTo>
                      <a:pt x="152" y="183"/>
                    </a:lnTo>
                    <a:lnTo>
                      <a:pt x="4560" y="2736"/>
                    </a:lnTo>
                    <a:lnTo>
                      <a:pt x="4621" y="2767"/>
                    </a:lnTo>
                    <a:lnTo>
                      <a:pt x="4742" y="2706"/>
                    </a:lnTo>
                    <a:lnTo>
                      <a:pt x="4651" y="2706"/>
                    </a:lnTo>
                    <a:lnTo>
                      <a:pt x="4590" y="2615"/>
                    </a:lnTo>
                    <a:lnTo>
                      <a:pt x="183" y="61"/>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1" name="Google Shape;16901;p23"/>
              <p:cNvSpPr/>
              <p:nvPr/>
            </p:nvSpPr>
            <p:spPr>
              <a:xfrm>
                <a:off x="-7399575" y="13411575"/>
                <a:ext cx="79050" cy="47900"/>
              </a:xfrm>
              <a:custGeom>
                <a:avLst/>
                <a:gdLst/>
                <a:ahLst/>
                <a:cxnLst/>
                <a:rect l="l" t="t" r="r" b="b"/>
                <a:pathLst>
                  <a:path w="3162" h="1916" extrusionOk="0">
                    <a:moveTo>
                      <a:pt x="92" y="1"/>
                    </a:moveTo>
                    <a:lnTo>
                      <a:pt x="1" y="92"/>
                    </a:lnTo>
                    <a:lnTo>
                      <a:pt x="31" y="122"/>
                    </a:lnTo>
                    <a:lnTo>
                      <a:pt x="122" y="153"/>
                    </a:lnTo>
                    <a:lnTo>
                      <a:pt x="3101" y="1916"/>
                    </a:lnTo>
                    <a:cubicBezTo>
                      <a:pt x="3101" y="1855"/>
                      <a:pt x="3101" y="1824"/>
                      <a:pt x="3162" y="1794"/>
                    </a:cubicBezTo>
                    <a:lnTo>
                      <a:pt x="153" y="92"/>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2" name="Google Shape;16902;p23"/>
              <p:cNvSpPr/>
              <p:nvPr/>
            </p:nvSpPr>
            <p:spPr>
              <a:xfrm>
                <a:off x="-7516600" y="13370550"/>
                <a:ext cx="189250" cy="110200"/>
              </a:xfrm>
              <a:custGeom>
                <a:avLst/>
                <a:gdLst/>
                <a:ahLst/>
                <a:cxnLst/>
                <a:rect l="l" t="t" r="r" b="b"/>
                <a:pathLst>
                  <a:path w="7570" h="4408" extrusionOk="0">
                    <a:moveTo>
                      <a:pt x="7539" y="0"/>
                    </a:moveTo>
                    <a:lnTo>
                      <a:pt x="4864" y="1550"/>
                    </a:lnTo>
                    <a:lnTo>
                      <a:pt x="4743" y="1581"/>
                    </a:lnTo>
                    <a:lnTo>
                      <a:pt x="4712" y="1611"/>
                    </a:lnTo>
                    <a:lnTo>
                      <a:pt x="4591" y="1672"/>
                    </a:lnTo>
                    <a:lnTo>
                      <a:pt x="4530" y="1733"/>
                    </a:lnTo>
                    <a:lnTo>
                      <a:pt x="122" y="4256"/>
                    </a:lnTo>
                    <a:lnTo>
                      <a:pt x="31" y="4316"/>
                    </a:lnTo>
                    <a:lnTo>
                      <a:pt x="1" y="4347"/>
                    </a:lnTo>
                    <a:lnTo>
                      <a:pt x="31" y="4377"/>
                    </a:lnTo>
                    <a:lnTo>
                      <a:pt x="122" y="4408"/>
                    </a:lnTo>
                    <a:lnTo>
                      <a:pt x="183" y="4377"/>
                    </a:lnTo>
                    <a:lnTo>
                      <a:pt x="4591" y="1824"/>
                    </a:lnTo>
                    <a:lnTo>
                      <a:pt x="4682" y="1794"/>
                    </a:lnTo>
                    <a:lnTo>
                      <a:pt x="4712" y="1763"/>
                    </a:lnTo>
                    <a:lnTo>
                      <a:pt x="4834" y="1672"/>
                    </a:lnTo>
                    <a:lnTo>
                      <a:pt x="4895" y="1642"/>
                    </a:lnTo>
                    <a:lnTo>
                      <a:pt x="7569" y="91"/>
                    </a:lnTo>
                    <a:cubicBezTo>
                      <a:pt x="7569" y="61"/>
                      <a:pt x="7539" y="0"/>
                      <a:pt x="7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3" name="Google Shape;16903;p23"/>
              <p:cNvSpPr/>
              <p:nvPr/>
            </p:nvSpPr>
            <p:spPr>
              <a:xfrm>
                <a:off x="-7518875" y="13334075"/>
                <a:ext cx="7625" cy="15225"/>
              </a:xfrm>
              <a:custGeom>
                <a:avLst/>
                <a:gdLst/>
                <a:ahLst/>
                <a:cxnLst/>
                <a:rect l="l" t="t" r="r" b="b"/>
                <a:pathLst>
                  <a:path w="305" h="609" extrusionOk="0">
                    <a:moveTo>
                      <a:pt x="31" y="0"/>
                    </a:moveTo>
                    <a:lnTo>
                      <a:pt x="31" y="243"/>
                    </a:lnTo>
                    <a:lnTo>
                      <a:pt x="31" y="335"/>
                    </a:lnTo>
                    <a:lnTo>
                      <a:pt x="1" y="335"/>
                    </a:lnTo>
                    <a:lnTo>
                      <a:pt x="1" y="395"/>
                    </a:lnTo>
                    <a:lnTo>
                      <a:pt x="1" y="487"/>
                    </a:lnTo>
                    <a:lnTo>
                      <a:pt x="1" y="608"/>
                    </a:lnTo>
                    <a:lnTo>
                      <a:pt x="92" y="487"/>
                    </a:lnTo>
                    <a:lnTo>
                      <a:pt x="122" y="395"/>
                    </a:lnTo>
                    <a:lnTo>
                      <a:pt x="213" y="304"/>
                    </a:lnTo>
                    <a:lnTo>
                      <a:pt x="305" y="92"/>
                    </a:lnTo>
                    <a:cubicBezTo>
                      <a:pt x="274" y="92"/>
                      <a:pt x="274" y="61"/>
                      <a:pt x="244" y="61"/>
                    </a:cubicBezTo>
                    <a:lnTo>
                      <a:pt x="122" y="243"/>
                    </a:lnTo>
                    <a:lnTo>
                      <a:pt x="122" y="31"/>
                    </a:lnTo>
                    <a:cubicBezTo>
                      <a:pt x="92" y="31"/>
                      <a:pt x="61" y="0"/>
                      <a:pt x="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4" name="Google Shape;16904;p23"/>
              <p:cNvSpPr/>
              <p:nvPr/>
            </p:nvSpPr>
            <p:spPr>
              <a:xfrm>
                <a:off x="-8150350" y="13961750"/>
                <a:ext cx="38800" cy="129950"/>
              </a:xfrm>
              <a:custGeom>
                <a:avLst/>
                <a:gdLst/>
                <a:ahLst/>
                <a:cxnLst/>
                <a:rect l="l" t="t" r="r" b="b"/>
                <a:pathLst>
                  <a:path w="1552" h="5198" extrusionOk="0">
                    <a:moveTo>
                      <a:pt x="1551" y="0"/>
                    </a:moveTo>
                    <a:lnTo>
                      <a:pt x="1460" y="30"/>
                    </a:lnTo>
                    <a:lnTo>
                      <a:pt x="1" y="2584"/>
                    </a:lnTo>
                    <a:lnTo>
                      <a:pt x="31" y="2584"/>
                    </a:lnTo>
                    <a:lnTo>
                      <a:pt x="1551" y="5198"/>
                    </a:lnTo>
                    <a:lnTo>
                      <a:pt x="92" y="2644"/>
                    </a:lnTo>
                    <a:lnTo>
                      <a:pt x="1551" y="122"/>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5" name="Google Shape;16905;p23"/>
              <p:cNvSpPr/>
              <p:nvPr/>
            </p:nvSpPr>
            <p:spPr>
              <a:xfrm>
                <a:off x="-8109300" y="13961750"/>
                <a:ext cx="38775" cy="129950"/>
              </a:xfrm>
              <a:custGeom>
                <a:avLst/>
                <a:gdLst/>
                <a:ahLst/>
                <a:cxnLst/>
                <a:rect l="l" t="t" r="r" b="b"/>
                <a:pathLst>
                  <a:path w="1551" h="5198" extrusionOk="0">
                    <a:moveTo>
                      <a:pt x="0" y="0"/>
                    </a:moveTo>
                    <a:lnTo>
                      <a:pt x="0" y="122"/>
                    </a:lnTo>
                    <a:lnTo>
                      <a:pt x="1487" y="2640"/>
                    </a:lnTo>
                    <a:lnTo>
                      <a:pt x="1487" y="2640"/>
                    </a:lnTo>
                    <a:lnTo>
                      <a:pt x="1520" y="2584"/>
                    </a:lnTo>
                    <a:lnTo>
                      <a:pt x="1550" y="2584"/>
                    </a:lnTo>
                    <a:lnTo>
                      <a:pt x="122" y="30"/>
                    </a:lnTo>
                    <a:lnTo>
                      <a:pt x="0" y="0"/>
                    </a:lnTo>
                    <a:close/>
                    <a:moveTo>
                      <a:pt x="1487" y="2640"/>
                    </a:moveTo>
                    <a:lnTo>
                      <a:pt x="0" y="5198"/>
                    </a:lnTo>
                    <a:lnTo>
                      <a:pt x="1490" y="2644"/>
                    </a:lnTo>
                    <a:lnTo>
                      <a:pt x="1487" y="264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6" name="Google Shape;16906;p23"/>
              <p:cNvSpPr/>
              <p:nvPr/>
            </p:nvSpPr>
            <p:spPr>
              <a:xfrm>
                <a:off x="-8109300" y="14101550"/>
                <a:ext cx="38775" cy="93500"/>
              </a:xfrm>
              <a:custGeom>
                <a:avLst/>
                <a:gdLst/>
                <a:ahLst/>
                <a:cxnLst/>
                <a:rect l="l" t="t" r="r" b="b"/>
                <a:pathLst>
                  <a:path w="1551" h="3740" extrusionOk="0">
                    <a:moveTo>
                      <a:pt x="0" y="1"/>
                    </a:moveTo>
                    <a:lnTo>
                      <a:pt x="1429" y="2524"/>
                    </a:lnTo>
                    <a:lnTo>
                      <a:pt x="760" y="3740"/>
                    </a:lnTo>
                    <a:lnTo>
                      <a:pt x="882" y="3740"/>
                    </a:lnTo>
                    <a:lnTo>
                      <a:pt x="1550" y="2584"/>
                    </a:lnTo>
                    <a:lnTo>
                      <a:pt x="1520" y="2584"/>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7" name="Google Shape;16907;p23"/>
              <p:cNvSpPr/>
              <p:nvPr/>
            </p:nvSpPr>
            <p:spPr>
              <a:xfrm>
                <a:off x="-8150350" y="14101550"/>
                <a:ext cx="38025" cy="83625"/>
              </a:xfrm>
              <a:custGeom>
                <a:avLst/>
                <a:gdLst/>
                <a:ahLst/>
                <a:cxnLst/>
                <a:rect l="l" t="t" r="r" b="b"/>
                <a:pathLst>
                  <a:path w="1521" h="3345" extrusionOk="0">
                    <a:moveTo>
                      <a:pt x="1521" y="1"/>
                    </a:moveTo>
                    <a:lnTo>
                      <a:pt x="31" y="2584"/>
                    </a:lnTo>
                    <a:lnTo>
                      <a:pt x="1" y="2584"/>
                    </a:lnTo>
                    <a:lnTo>
                      <a:pt x="396" y="3253"/>
                    </a:lnTo>
                    <a:cubicBezTo>
                      <a:pt x="426" y="3284"/>
                      <a:pt x="487" y="3284"/>
                      <a:pt x="548" y="3344"/>
                    </a:cubicBezTo>
                    <a:lnTo>
                      <a:pt x="92" y="2524"/>
                    </a:lnTo>
                    <a:lnTo>
                      <a:pt x="15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8" name="Google Shape;16908;p23"/>
              <p:cNvSpPr/>
              <p:nvPr/>
            </p:nvSpPr>
            <p:spPr>
              <a:xfrm>
                <a:off x="-8193650" y="14086350"/>
                <a:ext cx="4575" cy="9925"/>
              </a:xfrm>
              <a:custGeom>
                <a:avLst/>
                <a:gdLst/>
                <a:ahLst/>
                <a:cxnLst/>
                <a:rect l="l" t="t" r="r" b="b"/>
                <a:pathLst>
                  <a:path w="183" h="397" extrusionOk="0">
                    <a:moveTo>
                      <a:pt x="0" y="1"/>
                    </a:moveTo>
                    <a:lnTo>
                      <a:pt x="0" y="183"/>
                    </a:lnTo>
                    <a:lnTo>
                      <a:pt x="91" y="396"/>
                    </a:lnTo>
                    <a:lnTo>
                      <a:pt x="183" y="366"/>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9" name="Google Shape;16909;p23"/>
              <p:cNvSpPr/>
              <p:nvPr/>
            </p:nvSpPr>
            <p:spPr>
              <a:xfrm>
                <a:off x="-8181500" y="14026325"/>
                <a:ext cx="69950" cy="67650"/>
              </a:xfrm>
              <a:custGeom>
                <a:avLst/>
                <a:gdLst/>
                <a:ahLst/>
                <a:cxnLst/>
                <a:rect l="l" t="t" r="r" b="b"/>
                <a:pathLst>
                  <a:path w="2798" h="2706" extrusionOk="0">
                    <a:moveTo>
                      <a:pt x="31" y="1"/>
                    </a:moveTo>
                    <a:cubicBezTo>
                      <a:pt x="31" y="31"/>
                      <a:pt x="1" y="61"/>
                      <a:pt x="1" y="122"/>
                    </a:cubicBezTo>
                    <a:lnTo>
                      <a:pt x="1247" y="122"/>
                    </a:lnTo>
                    <a:lnTo>
                      <a:pt x="2736" y="2645"/>
                    </a:lnTo>
                    <a:lnTo>
                      <a:pt x="2797" y="2706"/>
                    </a:lnTo>
                    <a:lnTo>
                      <a:pt x="2797" y="2584"/>
                    </a:lnTo>
                    <a:lnTo>
                      <a:pt x="12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0" name="Google Shape;16910;p23"/>
              <p:cNvSpPr/>
              <p:nvPr/>
            </p:nvSpPr>
            <p:spPr>
              <a:xfrm>
                <a:off x="-8109300" y="14098525"/>
                <a:ext cx="114750" cy="67650"/>
              </a:xfrm>
              <a:custGeom>
                <a:avLst/>
                <a:gdLst/>
                <a:ahLst/>
                <a:cxnLst/>
                <a:rect l="l" t="t" r="r" b="b"/>
                <a:pathLst>
                  <a:path w="4590" h="2706" extrusionOk="0">
                    <a:moveTo>
                      <a:pt x="0" y="0"/>
                    </a:moveTo>
                    <a:lnTo>
                      <a:pt x="0" y="122"/>
                    </a:lnTo>
                    <a:lnTo>
                      <a:pt x="1520" y="2705"/>
                    </a:lnTo>
                    <a:lnTo>
                      <a:pt x="4529" y="2705"/>
                    </a:lnTo>
                    <a:lnTo>
                      <a:pt x="4590" y="2645"/>
                    </a:lnTo>
                    <a:lnTo>
                      <a:pt x="4529" y="2584"/>
                    </a:lnTo>
                    <a:lnTo>
                      <a:pt x="1550" y="2584"/>
                    </a:lnTo>
                    <a:lnTo>
                      <a:pt x="12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1" name="Google Shape;16911;p23"/>
              <p:cNvSpPr/>
              <p:nvPr/>
            </p:nvSpPr>
            <p:spPr>
              <a:xfrm>
                <a:off x="-8032550" y="14096250"/>
                <a:ext cx="38775" cy="66125"/>
              </a:xfrm>
              <a:custGeom>
                <a:avLst/>
                <a:gdLst/>
                <a:ahLst/>
                <a:cxnLst/>
                <a:rect l="l" t="t" r="r" b="b"/>
                <a:pathLst>
                  <a:path w="1551" h="2645" extrusionOk="0">
                    <a:moveTo>
                      <a:pt x="91" y="0"/>
                    </a:moveTo>
                    <a:lnTo>
                      <a:pt x="91" y="61"/>
                    </a:lnTo>
                    <a:lnTo>
                      <a:pt x="0" y="61"/>
                    </a:lnTo>
                    <a:lnTo>
                      <a:pt x="1490" y="2584"/>
                    </a:lnTo>
                    <a:lnTo>
                      <a:pt x="1550" y="2644"/>
                    </a:lnTo>
                    <a:lnTo>
                      <a:pt x="1550" y="2553"/>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2" name="Google Shape;16912;p23"/>
              <p:cNvSpPr/>
              <p:nvPr/>
            </p:nvSpPr>
            <p:spPr>
              <a:xfrm>
                <a:off x="-8166300" y="14098525"/>
                <a:ext cx="54750" cy="67650"/>
              </a:xfrm>
              <a:custGeom>
                <a:avLst/>
                <a:gdLst/>
                <a:ahLst/>
                <a:cxnLst/>
                <a:rect l="l" t="t" r="r" b="b"/>
                <a:pathLst>
                  <a:path w="2190" h="2706" extrusionOk="0">
                    <a:moveTo>
                      <a:pt x="2189" y="0"/>
                    </a:moveTo>
                    <a:lnTo>
                      <a:pt x="2128" y="31"/>
                    </a:lnTo>
                    <a:lnTo>
                      <a:pt x="639" y="2584"/>
                    </a:lnTo>
                    <a:lnTo>
                      <a:pt x="1" y="2584"/>
                    </a:lnTo>
                    <a:cubicBezTo>
                      <a:pt x="31" y="2614"/>
                      <a:pt x="61" y="2645"/>
                      <a:pt x="61" y="2705"/>
                    </a:cubicBezTo>
                    <a:lnTo>
                      <a:pt x="669" y="2705"/>
                    </a:lnTo>
                    <a:lnTo>
                      <a:pt x="2189" y="122"/>
                    </a:lnTo>
                    <a:lnTo>
                      <a:pt x="21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3" name="Google Shape;16913;p23"/>
              <p:cNvSpPr/>
              <p:nvPr/>
            </p:nvSpPr>
            <p:spPr>
              <a:xfrm>
                <a:off x="-8193650" y="14095475"/>
                <a:ext cx="80575" cy="10675"/>
              </a:xfrm>
              <a:custGeom>
                <a:avLst/>
                <a:gdLst/>
                <a:ahLst/>
                <a:cxnLst/>
                <a:rect l="l" t="t" r="r" b="b"/>
                <a:pathLst>
                  <a:path w="3223" h="427" extrusionOk="0">
                    <a:moveTo>
                      <a:pt x="152" y="1"/>
                    </a:moveTo>
                    <a:lnTo>
                      <a:pt x="91" y="31"/>
                    </a:lnTo>
                    <a:lnTo>
                      <a:pt x="0" y="244"/>
                    </a:lnTo>
                    <a:lnTo>
                      <a:pt x="0" y="426"/>
                    </a:lnTo>
                    <a:lnTo>
                      <a:pt x="152" y="122"/>
                    </a:lnTo>
                    <a:lnTo>
                      <a:pt x="3070" y="122"/>
                    </a:lnTo>
                    <a:lnTo>
                      <a:pt x="3222" y="31"/>
                    </a:lnTo>
                    <a:lnTo>
                      <a:pt x="3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4" name="Google Shape;16914;p23"/>
              <p:cNvSpPr/>
              <p:nvPr/>
            </p:nvSpPr>
            <p:spPr>
              <a:xfrm>
                <a:off x="-8109300" y="14026325"/>
                <a:ext cx="114750" cy="67650"/>
              </a:xfrm>
              <a:custGeom>
                <a:avLst/>
                <a:gdLst/>
                <a:ahLst/>
                <a:cxnLst/>
                <a:rect l="l" t="t" r="r" b="b"/>
                <a:pathLst>
                  <a:path w="4590" h="2706" extrusionOk="0">
                    <a:moveTo>
                      <a:pt x="1520" y="1"/>
                    </a:moveTo>
                    <a:lnTo>
                      <a:pt x="0" y="2615"/>
                    </a:lnTo>
                    <a:lnTo>
                      <a:pt x="0" y="2706"/>
                    </a:lnTo>
                    <a:lnTo>
                      <a:pt x="122" y="2645"/>
                    </a:lnTo>
                    <a:lnTo>
                      <a:pt x="1550" y="122"/>
                    </a:lnTo>
                    <a:lnTo>
                      <a:pt x="4529" y="122"/>
                    </a:lnTo>
                    <a:lnTo>
                      <a:pt x="4590" y="61"/>
                    </a:lnTo>
                    <a:lnTo>
                      <a:pt x="4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5" name="Google Shape;16915;p23"/>
              <p:cNvSpPr/>
              <p:nvPr/>
            </p:nvSpPr>
            <p:spPr>
              <a:xfrm>
                <a:off x="-8107775" y="14030125"/>
                <a:ext cx="114000" cy="67650"/>
              </a:xfrm>
              <a:custGeom>
                <a:avLst/>
                <a:gdLst/>
                <a:ahLst/>
                <a:cxnLst/>
                <a:rect l="l" t="t" r="r" b="b"/>
                <a:pathLst>
                  <a:path w="4560" h="2706" extrusionOk="0">
                    <a:moveTo>
                      <a:pt x="4559" y="1"/>
                    </a:moveTo>
                    <a:lnTo>
                      <a:pt x="4499" y="31"/>
                    </a:lnTo>
                    <a:lnTo>
                      <a:pt x="3009" y="2584"/>
                    </a:lnTo>
                    <a:lnTo>
                      <a:pt x="91" y="2584"/>
                    </a:lnTo>
                    <a:lnTo>
                      <a:pt x="0" y="2645"/>
                    </a:lnTo>
                    <a:lnTo>
                      <a:pt x="91" y="2706"/>
                    </a:lnTo>
                    <a:lnTo>
                      <a:pt x="3100" y="2706"/>
                    </a:lnTo>
                    <a:lnTo>
                      <a:pt x="3100" y="2645"/>
                    </a:lnTo>
                    <a:lnTo>
                      <a:pt x="4559" y="122"/>
                    </a:lnTo>
                    <a:lnTo>
                      <a:pt x="4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6" name="Google Shape;16916;p23"/>
              <p:cNvSpPr/>
              <p:nvPr/>
            </p:nvSpPr>
            <p:spPr>
              <a:xfrm>
                <a:off x="-8070550" y="13981500"/>
                <a:ext cx="75250" cy="42575"/>
              </a:xfrm>
              <a:custGeom>
                <a:avLst/>
                <a:gdLst/>
                <a:ahLst/>
                <a:cxnLst/>
                <a:rect l="l" t="t" r="r" b="b"/>
                <a:pathLst>
                  <a:path w="3010" h="1703" extrusionOk="0">
                    <a:moveTo>
                      <a:pt x="0" y="0"/>
                    </a:moveTo>
                    <a:lnTo>
                      <a:pt x="3010" y="1703"/>
                    </a:lnTo>
                    <a:lnTo>
                      <a:pt x="3010" y="170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7" name="Google Shape;16917;p23"/>
              <p:cNvSpPr/>
              <p:nvPr/>
            </p:nvSpPr>
            <p:spPr>
              <a:xfrm>
                <a:off x="-8176175" y="13983775"/>
                <a:ext cx="26625" cy="15225"/>
              </a:xfrm>
              <a:custGeom>
                <a:avLst/>
                <a:gdLst/>
                <a:ahLst/>
                <a:cxnLst/>
                <a:rect l="l" t="t" r="r" b="b"/>
                <a:pathLst>
                  <a:path w="1065" h="609" extrusionOk="0">
                    <a:moveTo>
                      <a:pt x="0" y="608"/>
                    </a:moveTo>
                    <a:lnTo>
                      <a:pt x="10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8" name="Google Shape;16918;p23"/>
              <p:cNvSpPr/>
              <p:nvPr/>
            </p:nvSpPr>
            <p:spPr>
              <a:xfrm>
                <a:off x="-8032550" y="14006575"/>
                <a:ext cx="38000" cy="21300"/>
              </a:xfrm>
              <a:custGeom>
                <a:avLst/>
                <a:gdLst/>
                <a:ahLst/>
                <a:cxnLst/>
                <a:rect l="l" t="t" r="r" b="b"/>
                <a:pathLst>
                  <a:path w="1520" h="852" extrusionOk="0">
                    <a:moveTo>
                      <a:pt x="0" y="0"/>
                    </a:moveTo>
                    <a:lnTo>
                      <a:pt x="1520" y="851"/>
                    </a:lnTo>
                    <a:lnTo>
                      <a:pt x="1520" y="851"/>
                    </a:lnTo>
                    <a:lnTo>
                      <a:pt x="1459" y="79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9" name="Google Shape;16919;p23"/>
              <p:cNvSpPr/>
              <p:nvPr/>
            </p:nvSpPr>
            <p:spPr>
              <a:xfrm>
                <a:off x="-8003675" y="14167675"/>
                <a:ext cx="8375" cy="6100"/>
              </a:xfrm>
              <a:custGeom>
                <a:avLst/>
                <a:gdLst/>
                <a:ahLst/>
                <a:cxnLst/>
                <a:rect l="l" t="t" r="r" b="b"/>
                <a:pathLst>
                  <a:path w="335" h="244" extrusionOk="0">
                    <a:moveTo>
                      <a:pt x="0" y="243"/>
                    </a:moveTo>
                    <a:lnTo>
                      <a:pt x="0" y="243"/>
                    </a:lnTo>
                    <a:lnTo>
                      <a:pt x="335" y="0"/>
                    </a:lnTo>
                    <a:lnTo>
                      <a:pt x="3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0" name="Google Shape;16920;p23"/>
              <p:cNvSpPr/>
              <p:nvPr/>
            </p:nvSpPr>
            <p:spPr>
              <a:xfrm>
                <a:off x="-8024200" y="14164625"/>
                <a:ext cx="29650" cy="17500"/>
              </a:xfrm>
              <a:custGeom>
                <a:avLst/>
                <a:gdLst/>
                <a:ahLst/>
                <a:cxnLst/>
                <a:rect l="l" t="t" r="r" b="b"/>
                <a:pathLst>
                  <a:path w="1186" h="700" extrusionOk="0">
                    <a:moveTo>
                      <a:pt x="1186" y="1"/>
                    </a:moveTo>
                    <a:lnTo>
                      <a:pt x="1" y="700"/>
                    </a:lnTo>
                    <a:lnTo>
                      <a:pt x="1" y="700"/>
                    </a:lnTo>
                    <a:lnTo>
                      <a:pt x="1125" y="61"/>
                    </a:lnTo>
                    <a:lnTo>
                      <a:pt x="11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1" name="Google Shape;16921;p23"/>
              <p:cNvSpPr/>
              <p:nvPr/>
            </p:nvSpPr>
            <p:spPr>
              <a:xfrm>
                <a:off x="-8111575" y="13960975"/>
                <a:ext cx="2300" cy="133775"/>
              </a:xfrm>
              <a:custGeom>
                <a:avLst/>
                <a:gdLst/>
                <a:ahLst/>
                <a:cxnLst/>
                <a:rect l="l" t="t" r="r" b="b"/>
                <a:pathLst>
                  <a:path w="92" h="5351" extrusionOk="0">
                    <a:moveTo>
                      <a:pt x="61" y="1"/>
                    </a:moveTo>
                    <a:lnTo>
                      <a:pt x="0" y="31"/>
                    </a:lnTo>
                    <a:lnTo>
                      <a:pt x="0" y="153"/>
                    </a:lnTo>
                    <a:lnTo>
                      <a:pt x="0" y="5229"/>
                    </a:lnTo>
                    <a:lnTo>
                      <a:pt x="0" y="5320"/>
                    </a:lnTo>
                    <a:lnTo>
                      <a:pt x="61" y="5350"/>
                    </a:lnTo>
                    <a:lnTo>
                      <a:pt x="91" y="5320"/>
                    </a:lnTo>
                    <a:lnTo>
                      <a:pt x="91" y="5229"/>
                    </a:lnTo>
                    <a:lnTo>
                      <a:pt x="91" y="153"/>
                    </a:lnTo>
                    <a:lnTo>
                      <a:pt x="9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2" name="Google Shape;16922;p23"/>
              <p:cNvSpPr/>
              <p:nvPr/>
            </p:nvSpPr>
            <p:spPr>
              <a:xfrm>
                <a:off x="-8111575" y="14097750"/>
                <a:ext cx="3050" cy="95775"/>
              </a:xfrm>
              <a:custGeom>
                <a:avLst/>
                <a:gdLst/>
                <a:ahLst/>
                <a:cxnLst/>
                <a:rect l="l" t="t" r="r" b="b"/>
                <a:pathLst>
                  <a:path w="122" h="3831" extrusionOk="0">
                    <a:moveTo>
                      <a:pt x="61" y="1"/>
                    </a:moveTo>
                    <a:lnTo>
                      <a:pt x="0" y="31"/>
                    </a:lnTo>
                    <a:lnTo>
                      <a:pt x="0" y="153"/>
                    </a:lnTo>
                    <a:lnTo>
                      <a:pt x="0" y="3831"/>
                    </a:lnTo>
                    <a:lnTo>
                      <a:pt x="122" y="3831"/>
                    </a:lnTo>
                    <a:lnTo>
                      <a:pt x="122" y="153"/>
                    </a:lnTo>
                    <a:lnTo>
                      <a:pt x="122" y="31"/>
                    </a:lnTo>
                    <a:lnTo>
                      <a:pt x="9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3" name="Google Shape;16923;p23"/>
              <p:cNvSpPr/>
              <p:nvPr/>
            </p:nvSpPr>
            <p:spPr>
              <a:xfrm>
                <a:off x="-8110075" y="14096250"/>
                <a:ext cx="116300" cy="68400"/>
              </a:xfrm>
              <a:custGeom>
                <a:avLst/>
                <a:gdLst/>
                <a:ahLst/>
                <a:cxnLst/>
                <a:rect l="l" t="t" r="r" b="b"/>
                <a:pathLst>
                  <a:path w="4652" h="2736" extrusionOk="0">
                    <a:moveTo>
                      <a:pt x="92" y="0"/>
                    </a:moveTo>
                    <a:lnTo>
                      <a:pt x="1" y="61"/>
                    </a:lnTo>
                    <a:lnTo>
                      <a:pt x="31" y="91"/>
                    </a:lnTo>
                    <a:lnTo>
                      <a:pt x="153" y="122"/>
                    </a:lnTo>
                    <a:lnTo>
                      <a:pt x="4560" y="2675"/>
                    </a:lnTo>
                    <a:lnTo>
                      <a:pt x="4621" y="2736"/>
                    </a:lnTo>
                    <a:lnTo>
                      <a:pt x="4651" y="2705"/>
                    </a:lnTo>
                    <a:lnTo>
                      <a:pt x="4591" y="2584"/>
                    </a:lnTo>
                    <a:lnTo>
                      <a:pt x="183" y="6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4" name="Google Shape;16924;p23"/>
              <p:cNvSpPr/>
              <p:nvPr/>
            </p:nvSpPr>
            <p:spPr>
              <a:xfrm>
                <a:off x="-8189100" y="14049875"/>
                <a:ext cx="79050" cy="46400"/>
              </a:xfrm>
              <a:custGeom>
                <a:avLst/>
                <a:gdLst/>
                <a:ahLst/>
                <a:cxnLst/>
                <a:rect l="l" t="t" r="r" b="b"/>
                <a:pathLst>
                  <a:path w="3162" h="1856" extrusionOk="0">
                    <a:moveTo>
                      <a:pt x="31" y="1"/>
                    </a:moveTo>
                    <a:cubicBezTo>
                      <a:pt x="31" y="31"/>
                      <a:pt x="31" y="92"/>
                      <a:pt x="1" y="123"/>
                    </a:cubicBezTo>
                    <a:lnTo>
                      <a:pt x="2949" y="1825"/>
                    </a:lnTo>
                    <a:lnTo>
                      <a:pt x="3040" y="1855"/>
                    </a:lnTo>
                    <a:lnTo>
                      <a:pt x="3162" y="1794"/>
                    </a:lnTo>
                    <a:lnTo>
                      <a:pt x="3101" y="1764"/>
                    </a:lnTo>
                    <a:lnTo>
                      <a:pt x="3040" y="1703"/>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5" name="Google Shape;16925;p23"/>
              <p:cNvSpPr/>
              <p:nvPr/>
            </p:nvSpPr>
            <p:spPr>
              <a:xfrm>
                <a:off x="-8182250" y="14027100"/>
                <a:ext cx="189225" cy="110950"/>
              </a:xfrm>
              <a:custGeom>
                <a:avLst/>
                <a:gdLst/>
                <a:ahLst/>
                <a:cxnLst/>
                <a:rect l="l" t="t" r="r" b="b"/>
                <a:pathLst>
                  <a:path w="7569" h="4438" extrusionOk="0">
                    <a:moveTo>
                      <a:pt x="7508" y="0"/>
                    </a:moveTo>
                    <a:lnTo>
                      <a:pt x="7447" y="30"/>
                    </a:lnTo>
                    <a:lnTo>
                      <a:pt x="3040" y="2584"/>
                    </a:lnTo>
                    <a:lnTo>
                      <a:pt x="2949" y="2614"/>
                    </a:lnTo>
                    <a:lnTo>
                      <a:pt x="2918" y="2675"/>
                    </a:lnTo>
                    <a:lnTo>
                      <a:pt x="2797" y="2736"/>
                    </a:lnTo>
                    <a:lnTo>
                      <a:pt x="2736" y="2766"/>
                    </a:lnTo>
                    <a:lnTo>
                      <a:pt x="0" y="4377"/>
                    </a:lnTo>
                    <a:cubicBezTo>
                      <a:pt x="0" y="4407"/>
                      <a:pt x="31" y="4438"/>
                      <a:pt x="31" y="4438"/>
                    </a:cubicBezTo>
                    <a:lnTo>
                      <a:pt x="2797" y="2857"/>
                    </a:lnTo>
                    <a:lnTo>
                      <a:pt x="2827" y="2857"/>
                    </a:lnTo>
                    <a:lnTo>
                      <a:pt x="2888" y="2827"/>
                    </a:lnTo>
                    <a:lnTo>
                      <a:pt x="2979" y="2736"/>
                    </a:lnTo>
                    <a:lnTo>
                      <a:pt x="3070" y="2705"/>
                    </a:lnTo>
                    <a:lnTo>
                      <a:pt x="7478" y="152"/>
                    </a:lnTo>
                    <a:lnTo>
                      <a:pt x="7569" y="122"/>
                    </a:lnTo>
                    <a:lnTo>
                      <a:pt x="7569" y="30"/>
                    </a:lnTo>
                    <a:lnTo>
                      <a:pt x="75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6" name="Google Shape;16926;p23"/>
              <p:cNvSpPr/>
              <p:nvPr/>
            </p:nvSpPr>
            <p:spPr>
              <a:xfrm>
                <a:off x="-8024200" y="14164625"/>
                <a:ext cx="30425" cy="17500"/>
              </a:xfrm>
              <a:custGeom>
                <a:avLst/>
                <a:gdLst/>
                <a:ahLst/>
                <a:cxnLst/>
                <a:rect l="l" t="t" r="r" b="b"/>
                <a:pathLst>
                  <a:path w="1217" h="700" extrusionOk="0">
                    <a:moveTo>
                      <a:pt x="1186" y="1"/>
                    </a:moveTo>
                    <a:lnTo>
                      <a:pt x="1" y="700"/>
                    </a:lnTo>
                    <a:cubicBezTo>
                      <a:pt x="274" y="578"/>
                      <a:pt x="548" y="457"/>
                      <a:pt x="760" y="365"/>
                    </a:cubicBezTo>
                    <a:cubicBezTo>
                      <a:pt x="760" y="365"/>
                      <a:pt x="821" y="365"/>
                      <a:pt x="821" y="396"/>
                    </a:cubicBezTo>
                    <a:lnTo>
                      <a:pt x="1156" y="183"/>
                    </a:lnTo>
                    <a:lnTo>
                      <a:pt x="973" y="487"/>
                    </a:lnTo>
                    <a:cubicBezTo>
                      <a:pt x="1004" y="487"/>
                      <a:pt x="1004" y="548"/>
                      <a:pt x="1034" y="548"/>
                    </a:cubicBezTo>
                    <a:lnTo>
                      <a:pt x="1216" y="244"/>
                    </a:lnTo>
                    <a:lnTo>
                      <a:pt x="1216" y="61"/>
                    </a:lnTo>
                    <a:lnTo>
                      <a:pt x="1186" y="61"/>
                    </a:lnTo>
                    <a:lnTo>
                      <a:pt x="1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7" name="Google Shape;16927;p23"/>
              <p:cNvSpPr/>
              <p:nvPr/>
            </p:nvSpPr>
            <p:spPr>
              <a:xfrm>
                <a:off x="-7872225" y="14236050"/>
                <a:ext cx="39550" cy="75250"/>
              </a:xfrm>
              <a:custGeom>
                <a:avLst/>
                <a:gdLst/>
                <a:ahLst/>
                <a:cxnLst/>
                <a:rect l="l" t="t" r="r" b="b"/>
                <a:pathLst>
                  <a:path w="1582" h="3010" extrusionOk="0">
                    <a:moveTo>
                      <a:pt x="1" y="1"/>
                    </a:moveTo>
                    <a:lnTo>
                      <a:pt x="1" y="92"/>
                    </a:lnTo>
                    <a:lnTo>
                      <a:pt x="1460" y="2615"/>
                    </a:lnTo>
                    <a:lnTo>
                      <a:pt x="1217" y="3010"/>
                    </a:lnTo>
                    <a:lnTo>
                      <a:pt x="1277" y="3010"/>
                    </a:lnTo>
                    <a:lnTo>
                      <a:pt x="1490" y="2584"/>
                    </a:lnTo>
                    <a:lnTo>
                      <a:pt x="1581"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8" name="Google Shape;16928;p23"/>
              <p:cNvSpPr/>
              <p:nvPr/>
            </p:nvSpPr>
            <p:spPr>
              <a:xfrm>
                <a:off x="-7914025" y="14236050"/>
                <a:ext cx="37275" cy="79050"/>
              </a:xfrm>
              <a:custGeom>
                <a:avLst/>
                <a:gdLst/>
                <a:ahLst/>
                <a:cxnLst/>
                <a:rect l="l" t="t" r="r" b="b"/>
                <a:pathLst>
                  <a:path w="1491" h="3162" extrusionOk="0">
                    <a:moveTo>
                      <a:pt x="1490" y="1"/>
                    </a:moveTo>
                    <a:lnTo>
                      <a:pt x="1" y="2554"/>
                    </a:lnTo>
                    <a:lnTo>
                      <a:pt x="62" y="2554"/>
                    </a:lnTo>
                    <a:lnTo>
                      <a:pt x="70" y="2569"/>
                    </a:lnTo>
                    <a:lnTo>
                      <a:pt x="70" y="2569"/>
                    </a:lnTo>
                    <a:lnTo>
                      <a:pt x="1490" y="31"/>
                    </a:lnTo>
                    <a:lnTo>
                      <a:pt x="1490" y="1"/>
                    </a:lnTo>
                    <a:close/>
                    <a:moveTo>
                      <a:pt x="70" y="2569"/>
                    </a:moveTo>
                    <a:lnTo>
                      <a:pt x="62" y="2584"/>
                    </a:lnTo>
                    <a:lnTo>
                      <a:pt x="396" y="3162"/>
                    </a:lnTo>
                    <a:lnTo>
                      <a:pt x="70" y="256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9" name="Google Shape;16929;p23"/>
              <p:cNvSpPr/>
              <p:nvPr/>
            </p:nvSpPr>
            <p:spPr>
              <a:xfrm>
                <a:off x="-7936800" y="14300650"/>
                <a:ext cx="33450" cy="15225"/>
              </a:xfrm>
              <a:custGeom>
                <a:avLst/>
                <a:gdLst/>
                <a:ahLst/>
                <a:cxnLst/>
                <a:rect l="l" t="t" r="r" b="b"/>
                <a:pathLst>
                  <a:path w="1338" h="609" extrusionOk="0">
                    <a:moveTo>
                      <a:pt x="0" y="0"/>
                    </a:moveTo>
                    <a:cubicBezTo>
                      <a:pt x="61" y="31"/>
                      <a:pt x="122" y="92"/>
                      <a:pt x="152" y="122"/>
                    </a:cubicBezTo>
                    <a:lnTo>
                      <a:pt x="912" y="122"/>
                    </a:lnTo>
                    <a:lnTo>
                      <a:pt x="1185" y="578"/>
                    </a:lnTo>
                    <a:cubicBezTo>
                      <a:pt x="1216" y="578"/>
                      <a:pt x="1216" y="578"/>
                      <a:pt x="1277" y="608"/>
                    </a:cubicBezTo>
                    <a:lnTo>
                      <a:pt x="1337" y="608"/>
                    </a:lnTo>
                    <a:lnTo>
                      <a:pt x="10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0" name="Google Shape;16930;p23"/>
              <p:cNvSpPr/>
              <p:nvPr/>
            </p:nvSpPr>
            <p:spPr>
              <a:xfrm>
                <a:off x="-7840300" y="14300650"/>
                <a:ext cx="20525" cy="10650"/>
              </a:xfrm>
              <a:custGeom>
                <a:avLst/>
                <a:gdLst/>
                <a:ahLst/>
                <a:cxnLst/>
                <a:rect l="l" t="t" r="r" b="b"/>
                <a:pathLst>
                  <a:path w="821" h="426" extrusionOk="0">
                    <a:moveTo>
                      <a:pt x="213" y="0"/>
                    </a:moveTo>
                    <a:lnTo>
                      <a:pt x="0" y="426"/>
                    </a:lnTo>
                    <a:cubicBezTo>
                      <a:pt x="31" y="396"/>
                      <a:pt x="91" y="396"/>
                      <a:pt x="152" y="335"/>
                    </a:cubicBezTo>
                    <a:lnTo>
                      <a:pt x="304" y="122"/>
                    </a:lnTo>
                    <a:lnTo>
                      <a:pt x="639" y="122"/>
                    </a:lnTo>
                    <a:cubicBezTo>
                      <a:pt x="699" y="92"/>
                      <a:pt x="760" y="31"/>
                      <a:pt x="8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1" name="Google Shape;16931;p23"/>
              <p:cNvSpPr/>
              <p:nvPr/>
            </p:nvSpPr>
            <p:spPr>
              <a:xfrm>
                <a:off x="-7849425" y="14248225"/>
                <a:ext cx="55500" cy="31925"/>
              </a:xfrm>
              <a:custGeom>
                <a:avLst/>
                <a:gdLst/>
                <a:ahLst/>
                <a:cxnLst/>
                <a:rect l="l" t="t" r="r" b="b"/>
                <a:pathLst>
                  <a:path w="2220" h="1277" extrusionOk="0">
                    <a:moveTo>
                      <a:pt x="2219" y="1277"/>
                    </a:moveTo>
                    <a:lnTo>
                      <a:pt x="2219" y="127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2" name="Google Shape;16932;p23"/>
              <p:cNvSpPr/>
              <p:nvPr/>
            </p:nvSpPr>
            <p:spPr>
              <a:xfrm>
                <a:off x="-7957325" y="14234550"/>
                <a:ext cx="82850" cy="47125"/>
              </a:xfrm>
              <a:custGeom>
                <a:avLst/>
                <a:gdLst/>
                <a:ahLst/>
                <a:cxnLst/>
                <a:rect l="l" t="t" r="r" b="b"/>
                <a:pathLst>
                  <a:path w="3314" h="1885" extrusionOk="0">
                    <a:moveTo>
                      <a:pt x="3162" y="0"/>
                    </a:moveTo>
                    <a:lnTo>
                      <a:pt x="0" y="1824"/>
                    </a:lnTo>
                    <a:lnTo>
                      <a:pt x="92" y="1885"/>
                    </a:lnTo>
                    <a:lnTo>
                      <a:pt x="3222" y="61"/>
                    </a:lnTo>
                    <a:lnTo>
                      <a:pt x="3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3" name="Google Shape;16933;p23"/>
              <p:cNvSpPr/>
              <p:nvPr/>
            </p:nvSpPr>
            <p:spPr>
              <a:xfrm>
                <a:off x="-7874500" y="14235300"/>
                <a:ext cx="2300" cy="84375"/>
              </a:xfrm>
              <a:custGeom>
                <a:avLst/>
                <a:gdLst/>
                <a:ahLst/>
                <a:cxnLst/>
                <a:rect l="l" t="t" r="r" b="b"/>
                <a:pathLst>
                  <a:path w="92" h="3375" extrusionOk="0">
                    <a:moveTo>
                      <a:pt x="0" y="0"/>
                    </a:moveTo>
                    <a:lnTo>
                      <a:pt x="0" y="31"/>
                    </a:lnTo>
                    <a:lnTo>
                      <a:pt x="0" y="152"/>
                    </a:lnTo>
                    <a:lnTo>
                      <a:pt x="0" y="3374"/>
                    </a:lnTo>
                    <a:lnTo>
                      <a:pt x="92" y="3374"/>
                    </a:lnTo>
                    <a:lnTo>
                      <a:pt x="92" y="152"/>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4" name="Google Shape;16934;p23"/>
              <p:cNvSpPr/>
              <p:nvPr/>
            </p:nvSpPr>
            <p:spPr>
              <a:xfrm>
                <a:off x="-7914025" y="13961750"/>
                <a:ext cx="39550" cy="129950"/>
              </a:xfrm>
              <a:custGeom>
                <a:avLst/>
                <a:gdLst/>
                <a:ahLst/>
                <a:cxnLst/>
                <a:rect l="l" t="t" r="r" b="b"/>
                <a:pathLst>
                  <a:path w="1582" h="5198" extrusionOk="0">
                    <a:moveTo>
                      <a:pt x="1581" y="0"/>
                    </a:moveTo>
                    <a:lnTo>
                      <a:pt x="1490" y="30"/>
                    </a:lnTo>
                    <a:lnTo>
                      <a:pt x="1" y="2584"/>
                    </a:lnTo>
                    <a:lnTo>
                      <a:pt x="92" y="2584"/>
                    </a:lnTo>
                    <a:lnTo>
                      <a:pt x="125" y="2641"/>
                    </a:lnTo>
                    <a:lnTo>
                      <a:pt x="125" y="2641"/>
                    </a:lnTo>
                    <a:lnTo>
                      <a:pt x="1581" y="122"/>
                    </a:lnTo>
                    <a:lnTo>
                      <a:pt x="1581" y="0"/>
                    </a:lnTo>
                    <a:close/>
                    <a:moveTo>
                      <a:pt x="125" y="2641"/>
                    </a:moveTo>
                    <a:lnTo>
                      <a:pt x="123" y="2644"/>
                    </a:lnTo>
                    <a:lnTo>
                      <a:pt x="1581" y="5198"/>
                    </a:lnTo>
                    <a:lnTo>
                      <a:pt x="125" y="26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5" name="Google Shape;16935;p23"/>
              <p:cNvSpPr/>
              <p:nvPr/>
            </p:nvSpPr>
            <p:spPr>
              <a:xfrm>
                <a:off x="-7872225" y="13961750"/>
                <a:ext cx="39550" cy="129950"/>
              </a:xfrm>
              <a:custGeom>
                <a:avLst/>
                <a:gdLst/>
                <a:ahLst/>
                <a:cxnLst/>
                <a:rect l="l" t="t" r="r" b="b"/>
                <a:pathLst>
                  <a:path w="1582" h="5198" extrusionOk="0">
                    <a:moveTo>
                      <a:pt x="1" y="0"/>
                    </a:moveTo>
                    <a:lnTo>
                      <a:pt x="1" y="122"/>
                    </a:lnTo>
                    <a:lnTo>
                      <a:pt x="1458" y="2641"/>
                    </a:lnTo>
                    <a:lnTo>
                      <a:pt x="1490" y="2584"/>
                    </a:lnTo>
                    <a:lnTo>
                      <a:pt x="1581" y="2584"/>
                    </a:lnTo>
                    <a:lnTo>
                      <a:pt x="92" y="30"/>
                    </a:lnTo>
                    <a:lnTo>
                      <a:pt x="1" y="0"/>
                    </a:lnTo>
                    <a:close/>
                    <a:moveTo>
                      <a:pt x="1458" y="2641"/>
                    </a:moveTo>
                    <a:lnTo>
                      <a:pt x="1" y="5198"/>
                    </a:lnTo>
                    <a:lnTo>
                      <a:pt x="1460" y="2644"/>
                    </a:lnTo>
                    <a:lnTo>
                      <a:pt x="1458" y="26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6" name="Google Shape;16936;p23"/>
              <p:cNvSpPr/>
              <p:nvPr/>
            </p:nvSpPr>
            <p:spPr>
              <a:xfrm>
                <a:off x="-7872225" y="14101550"/>
                <a:ext cx="39550" cy="129225"/>
              </a:xfrm>
              <a:custGeom>
                <a:avLst/>
                <a:gdLst/>
                <a:ahLst/>
                <a:cxnLst/>
                <a:rect l="l" t="t" r="r" b="b"/>
                <a:pathLst>
                  <a:path w="1582" h="5169" extrusionOk="0">
                    <a:moveTo>
                      <a:pt x="1" y="1"/>
                    </a:moveTo>
                    <a:lnTo>
                      <a:pt x="1457" y="2528"/>
                    </a:lnTo>
                    <a:lnTo>
                      <a:pt x="1457" y="2528"/>
                    </a:lnTo>
                    <a:lnTo>
                      <a:pt x="1460" y="2524"/>
                    </a:lnTo>
                    <a:lnTo>
                      <a:pt x="1" y="1"/>
                    </a:lnTo>
                    <a:close/>
                    <a:moveTo>
                      <a:pt x="1457" y="2528"/>
                    </a:moveTo>
                    <a:lnTo>
                      <a:pt x="1" y="5077"/>
                    </a:lnTo>
                    <a:lnTo>
                      <a:pt x="1" y="5168"/>
                    </a:lnTo>
                    <a:lnTo>
                      <a:pt x="92" y="5107"/>
                    </a:lnTo>
                    <a:lnTo>
                      <a:pt x="1581" y="2584"/>
                    </a:lnTo>
                    <a:lnTo>
                      <a:pt x="1490" y="2584"/>
                    </a:lnTo>
                    <a:lnTo>
                      <a:pt x="1457" y="252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7" name="Google Shape;16937;p23"/>
              <p:cNvSpPr/>
              <p:nvPr/>
            </p:nvSpPr>
            <p:spPr>
              <a:xfrm>
                <a:off x="-7914025" y="14101550"/>
                <a:ext cx="39550" cy="129225"/>
              </a:xfrm>
              <a:custGeom>
                <a:avLst/>
                <a:gdLst/>
                <a:ahLst/>
                <a:cxnLst/>
                <a:rect l="l" t="t" r="r" b="b"/>
                <a:pathLst>
                  <a:path w="1582" h="5169" extrusionOk="0">
                    <a:moveTo>
                      <a:pt x="1581" y="1"/>
                    </a:moveTo>
                    <a:lnTo>
                      <a:pt x="123" y="2524"/>
                    </a:lnTo>
                    <a:lnTo>
                      <a:pt x="125" y="2528"/>
                    </a:lnTo>
                    <a:lnTo>
                      <a:pt x="125" y="2528"/>
                    </a:lnTo>
                    <a:lnTo>
                      <a:pt x="1581" y="1"/>
                    </a:lnTo>
                    <a:close/>
                    <a:moveTo>
                      <a:pt x="125" y="2528"/>
                    </a:moveTo>
                    <a:lnTo>
                      <a:pt x="92" y="2584"/>
                    </a:lnTo>
                    <a:lnTo>
                      <a:pt x="1" y="2584"/>
                    </a:lnTo>
                    <a:lnTo>
                      <a:pt x="1490" y="5107"/>
                    </a:lnTo>
                    <a:lnTo>
                      <a:pt x="1581" y="5168"/>
                    </a:lnTo>
                    <a:lnTo>
                      <a:pt x="1581" y="5077"/>
                    </a:lnTo>
                    <a:lnTo>
                      <a:pt x="125" y="252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8" name="Google Shape;16938;p23"/>
              <p:cNvSpPr/>
              <p:nvPr/>
            </p:nvSpPr>
            <p:spPr>
              <a:xfrm>
                <a:off x="-7873750" y="14234550"/>
                <a:ext cx="800" cy="1525"/>
              </a:xfrm>
              <a:custGeom>
                <a:avLst/>
                <a:gdLst/>
                <a:ahLst/>
                <a:cxnLst/>
                <a:rect l="l" t="t" r="r" b="b"/>
                <a:pathLst>
                  <a:path w="32" h="61" extrusionOk="0">
                    <a:moveTo>
                      <a:pt x="1" y="0"/>
                    </a:moveTo>
                    <a:lnTo>
                      <a:pt x="31" y="61"/>
                    </a:lnTo>
                    <a:lnTo>
                      <a:pt x="31"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9" name="Google Shape;16939;p23"/>
              <p:cNvSpPr/>
              <p:nvPr/>
            </p:nvSpPr>
            <p:spPr>
              <a:xfrm>
                <a:off x="-7990775" y="14030125"/>
                <a:ext cx="112500" cy="66150"/>
              </a:xfrm>
              <a:custGeom>
                <a:avLst/>
                <a:gdLst/>
                <a:ahLst/>
                <a:cxnLst/>
                <a:rect l="l" t="t" r="r" b="b"/>
                <a:pathLst>
                  <a:path w="4500" h="2646" extrusionOk="0">
                    <a:moveTo>
                      <a:pt x="1" y="1"/>
                    </a:moveTo>
                    <a:lnTo>
                      <a:pt x="1" y="122"/>
                    </a:lnTo>
                    <a:lnTo>
                      <a:pt x="1490" y="2645"/>
                    </a:lnTo>
                    <a:lnTo>
                      <a:pt x="1521" y="2615"/>
                    </a:lnTo>
                    <a:lnTo>
                      <a:pt x="4500" y="2584"/>
                    </a:lnTo>
                    <a:lnTo>
                      <a:pt x="1551" y="2584"/>
                    </a:lnTo>
                    <a:lnTo>
                      <a:pt x="123"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0" name="Google Shape;16940;p23"/>
              <p:cNvSpPr/>
              <p:nvPr/>
            </p:nvSpPr>
            <p:spPr>
              <a:xfrm>
                <a:off x="-7990000" y="14026325"/>
                <a:ext cx="115525" cy="67650"/>
              </a:xfrm>
              <a:custGeom>
                <a:avLst/>
                <a:gdLst/>
                <a:ahLst/>
                <a:cxnLst/>
                <a:rect l="l" t="t" r="r" b="b"/>
                <a:pathLst>
                  <a:path w="4621" h="2706" extrusionOk="0">
                    <a:moveTo>
                      <a:pt x="122" y="1"/>
                    </a:moveTo>
                    <a:lnTo>
                      <a:pt x="0" y="61"/>
                    </a:lnTo>
                    <a:lnTo>
                      <a:pt x="122" y="122"/>
                    </a:lnTo>
                    <a:lnTo>
                      <a:pt x="3040" y="122"/>
                    </a:lnTo>
                    <a:lnTo>
                      <a:pt x="4529" y="2645"/>
                    </a:lnTo>
                    <a:lnTo>
                      <a:pt x="4620" y="2706"/>
                    </a:lnTo>
                    <a:lnTo>
                      <a:pt x="4620" y="2615"/>
                    </a:lnTo>
                    <a:lnTo>
                      <a:pt x="3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1" name="Google Shape;16941;p23"/>
              <p:cNvSpPr/>
              <p:nvPr/>
            </p:nvSpPr>
            <p:spPr>
              <a:xfrm>
                <a:off x="-7794700" y="14096250"/>
                <a:ext cx="38775" cy="66125"/>
              </a:xfrm>
              <a:custGeom>
                <a:avLst/>
                <a:gdLst/>
                <a:ahLst/>
                <a:cxnLst/>
                <a:rect l="l" t="t" r="r" b="b"/>
                <a:pathLst>
                  <a:path w="1551" h="2645" extrusionOk="0">
                    <a:moveTo>
                      <a:pt x="61" y="0"/>
                    </a:moveTo>
                    <a:lnTo>
                      <a:pt x="30" y="61"/>
                    </a:lnTo>
                    <a:lnTo>
                      <a:pt x="0" y="61"/>
                    </a:lnTo>
                    <a:lnTo>
                      <a:pt x="1459" y="2584"/>
                    </a:lnTo>
                    <a:lnTo>
                      <a:pt x="1550" y="2644"/>
                    </a:lnTo>
                    <a:lnTo>
                      <a:pt x="1550" y="2553"/>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2" name="Google Shape;16942;p23"/>
              <p:cNvSpPr/>
              <p:nvPr/>
            </p:nvSpPr>
            <p:spPr>
              <a:xfrm>
                <a:off x="-7872225" y="14098525"/>
                <a:ext cx="115525" cy="67650"/>
              </a:xfrm>
              <a:custGeom>
                <a:avLst/>
                <a:gdLst/>
                <a:ahLst/>
                <a:cxnLst/>
                <a:rect l="l" t="t" r="r" b="b"/>
                <a:pathLst>
                  <a:path w="4621" h="2706" extrusionOk="0">
                    <a:moveTo>
                      <a:pt x="1" y="0"/>
                    </a:moveTo>
                    <a:lnTo>
                      <a:pt x="1" y="122"/>
                    </a:lnTo>
                    <a:lnTo>
                      <a:pt x="1490" y="2705"/>
                    </a:lnTo>
                    <a:lnTo>
                      <a:pt x="4499" y="2705"/>
                    </a:lnTo>
                    <a:lnTo>
                      <a:pt x="4621" y="2645"/>
                    </a:lnTo>
                    <a:lnTo>
                      <a:pt x="4499" y="2584"/>
                    </a:lnTo>
                    <a:lnTo>
                      <a:pt x="158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3" name="Google Shape;16943;p23"/>
              <p:cNvSpPr/>
              <p:nvPr/>
            </p:nvSpPr>
            <p:spPr>
              <a:xfrm>
                <a:off x="-7990000" y="14098525"/>
                <a:ext cx="115525" cy="67650"/>
              </a:xfrm>
              <a:custGeom>
                <a:avLst/>
                <a:gdLst/>
                <a:ahLst/>
                <a:cxnLst/>
                <a:rect l="l" t="t" r="r" b="b"/>
                <a:pathLst>
                  <a:path w="4621" h="2706" extrusionOk="0">
                    <a:moveTo>
                      <a:pt x="4620" y="0"/>
                    </a:moveTo>
                    <a:lnTo>
                      <a:pt x="4529" y="31"/>
                    </a:lnTo>
                    <a:lnTo>
                      <a:pt x="3040" y="2584"/>
                    </a:lnTo>
                    <a:lnTo>
                      <a:pt x="122" y="2584"/>
                    </a:lnTo>
                    <a:lnTo>
                      <a:pt x="0" y="2645"/>
                    </a:lnTo>
                    <a:lnTo>
                      <a:pt x="122" y="2705"/>
                    </a:lnTo>
                    <a:lnTo>
                      <a:pt x="3131" y="2705"/>
                    </a:lnTo>
                    <a:lnTo>
                      <a:pt x="4620" y="122"/>
                    </a:lnTo>
                    <a:lnTo>
                      <a:pt x="46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4" name="Google Shape;16944;p23"/>
              <p:cNvSpPr/>
              <p:nvPr/>
            </p:nvSpPr>
            <p:spPr>
              <a:xfrm>
                <a:off x="-7994575" y="14164625"/>
                <a:ext cx="800" cy="1550"/>
              </a:xfrm>
              <a:custGeom>
                <a:avLst/>
                <a:gdLst/>
                <a:ahLst/>
                <a:cxnLst/>
                <a:rect l="l" t="t" r="r" b="b"/>
                <a:pathLst>
                  <a:path w="32" h="62" extrusionOk="0">
                    <a:moveTo>
                      <a:pt x="31" y="1"/>
                    </a:moveTo>
                    <a:lnTo>
                      <a:pt x="1" y="61"/>
                    </a:lnTo>
                    <a:lnTo>
                      <a:pt x="31" y="6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5" name="Google Shape;16945;p23"/>
              <p:cNvSpPr/>
              <p:nvPr/>
            </p:nvSpPr>
            <p:spPr>
              <a:xfrm>
                <a:off x="-7990775" y="14094725"/>
                <a:ext cx="114775" cy="67650"/>
              </a:xfrm>
              <a:custGeom>
                <a:avLst/>
                <a:gdLst/>
                <a:ahLst/>
                <a:cxnLst/>
                <a:rect l="l" t="t" r="r" b="b"/>
                <a:pathLst>
                  <a:path w="4591" h="2706" extrusionOk="0">
                    <a:moveTo>
                      <a:pt x="4500" y="0"/>
                    </a:moveTo>
                    <a:lnTo>
                      <a:pt x="1521" y="31"/>
                    </a:lnTo>
                    <a:lnTo>
                      <a:pt x="1490" y="61"/>
                    </a:lnTo>
                    <a:lnTo>
                      <a:pt x="1" y="2614"/>
                    </a:lnTo>
                    <a:lnTo>
                      <a:pt x="1" y="2705"/>
                    </a:lnTo>
                    <a:lnTo>
                      <a:pt x="123" y="2645"/>
                    </a:lnTo>
                    <a:lnTo>
                      <a:pt x="1551" y="122"/>
                    </a:lnTo>
                    <a:lnTo>
                      <a:pt x="4500" y="122"/>
                    </a:lnTo>
                    <a:lnTo>
                      <a:pt x="4591" y="61"/>
                    </a:lnTo>
                    <a:lnTo>
                      <a:pt x="45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6" name="Google Shape;16946;p23"/>
              <p:cNvSpPr/>
              <p:nvPr/>
            </p:nvSpPr>
            <p:spPr>
              <a:xfrm>
                <a:off x="-7872225" y="14026325"/>
                <a:ext cx="115525" cy="67650"/>
              </a:xfrm>
              <a:custGeom>
                <a:avLst/>
                <a:gdLst/>
                <a:ahLst/>
                <a:cxnLst/>
                <a:rect l="l" t="t" r="r" b="b"/>
                <a:pathLst>
                  <a:path w="4621" h="2706" extrusionOk="0">
                    <a:moveTo>
                      <a:pt x="1490" y="1"/>
                    </a:moveTo>
                    <a:lnTo>
                      <a:pt x="1" y="2615"/>
                    </a:lnTo>
                    <a:lnTo>
                      <a:pt x="1" y="2706"/>
                    </a:lnTo>
                    <a:lnTo>
                      <a:pt x="92" y="2645"/>
                    </a:lnTo>
                    <a:lnTo>
                      <a:pt x="1581" y="122"/>
                    </a:lnTo>
                    <a:lnTo>
                      <a:pt x="4499" y="122"/>
                    </a:lnTo>
                    <a:lnTo>
                      <a:pt x="4621" y="61"/>
                    </a:lnTo>
                    <a:lnTo>
                      <a:pt x="44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7" name="Google Shape;16947;p23"/>
              <p:cNvSpPr/>
              <p:nvPr/>
            </p:nvSpPr>
            <p:spPr>
              <a:xfrm>
                <a:off x="-7870700" y="14030125"/>
                <a:ext cx="114775" cy="67650"/>
              </a:xfrm>
              <a:custGeom>
                <a:avLst/>
                <a:gdLst/>
                <a:ahLst/>
                <a:cxnLst/>
                <a:rect l="l" t="t" r="r" b="b"/>
                <a:pathLst>
                  <a:path w="4591" h="2706" extrusionOk="0">
                    <a:moveTo>
                      <a:pt x="4590" y="1"/>
                    </a:moveTo>
                    <a:lnTo>
                      <a:pt x="4499" y="31"/>
                    </a:lnTo>
                    <a:lnTo>
                      <a:pt x="3040" y="2584"/>
                    </a:lnTo>
                    <a:lnTo>
                      <a:pt x="92" y="2584"/>
                    </a:lnTo>
                    <a:lnTo>
                      <a:pt x="0" y="2645"/>
                    </a:lnTo>
                    <a:lnTo>
                      <a:pt x="92" y="2706"/>
                    </a:lnTo>
                    <a:lnTo>
                      <a:pt x="3070" y="2706"/>
                    </a:lnTo>
                    <a:lnTo>
                      <a:pt x="3101" y="2645"/>
                    </a:lnTo>
                    <a:lnTo>
                      <a:pt x="4590" y="122"/>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8" name="Google Shape;16948;p23"/>
              <p:cNvSpPr/>
              <p:nvPr/>
            </p:nvSpPr>
            <p:spPr>
              <a:xfrm>
                <a:off x="-7988475" y="14003525"/>
                <a:ext cx="35725" cy="20550"/>
              </a:xfrm>
              <a:custGeom>
                <a:avLst/>
                <a:gdLst/>
                <a:ahLst/>
                <a:cxnLst/>
                <a:rect l="l" t="t" r="r" b="b"/>
                <a:pathLst>
                  <a:path w="1429" h="822" extrusionOk="0">
                    <a:moveTo>
                      <a:pt x="0" y="822"/>
                    </a:moveTo>
                    <a:lnTo>
                      <a:pt x="14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9" name="Google Shape;16949;p23"/>
              <p:cNvSpPr/>
              <p:nvPr/>
            </p:nvSpPr>
            <p:spPr>
              <a:xfrm>
                <a:off x="-7832700" y="13981500"/>
                <a:ext cx="74500" cy="42575"/>
              </a:xfrm>
              <a:custGeom>
                <a:avLst/>
                <a:gdLst/>
                <a:ahLst/>
                <a:cxnLst/>
                <a:rect l="l" t="t" r="r" b="b"/>
                <a:pathLst>
                  <a:path w="2980" h="1703" extrusionOk="0">
                    <a:moveTo>
                      <a:pt x="0" y="0"/>
                    </a:moveTo>
                    <a:lnTo>
                      <a:pt x="2979" y="1703"/>
                    </a:lnTo>
                    <a:lnTo>
                      <a:pt x="2979" y="170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0" name="Google Shape;16950;p23"/>
              <p:cNvSpPr/>
              <p:nvPr/>
            </p:nvSpPr>
            <p:spPr>
              <a:xfrm>
                <a:off x="-7835750" y="14167675"/>
                <a:ext cx="77550" cy="45600"/>
              </a:xfrm>
              <a:custGeom>
                <a:avLst/>
                <a:gdLst/>
                <a:ahLst/>
                <a:cxnLst/>
                <a:rect l="l" t="t" r="r" b="b"/>
                <a:pathLst>
                  <a:path w="3102" h="1824" extrusionOk="0">
                    <a:moveTo>
                      <a:pt x="3101" y="0"/>
                    </a:moveTo>
                    <a:lnTo>
                      <a:pt x="1" y="182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1" name="Google Shape;16951;p23"/>
              <p:cNvSpPr/>
              <p:nvPr/>
            </p:nvSpPr>
            <p:spPr>
              <a:xfrm>
                <a:off x="-7988475" y="14167675"/>
                <a:ext cx="74475" cy="44100"/>
              </a:xfrm>
              <a:custGeom>
                <a:avLst/>
                <a:gdLst/>
                <a:ahLst/>
                <a:cxnLst/>
                <a:rect l="l" t="t" r="r" b="b"/>
                <a:pathLst>
                  <a:path w="2979" h="1764" extrusionOk="0">
                    <a:moveTo>
                      <a:pt x="0" y="0"/>
                    </a:moveTo>
                    <a:lnTo>
                      <a:pt x="2979" y="1763"/>
                    </a:lnTo>
                    <a:lnTo>
                      <a:pt x="2979" y="1763"/>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2" name="Google Shape;16952;p23"/>
              <p:cNvSpPr/>
              <p:nvPr/>
            </p:nvSpPr>
            <p:spPr>
              <a:xfrm>
                <a:off x="-7794700" y="14006575"/>
                <a:ext cx="38000" cy="21300"/>
              </a:xfrm>
              <a:custGeom>
                <a:avLst/>
                <a:gdLst/>
                <a:ahLst/>
                <a:cxnLst/>
                <a:rect l="l" t="t" r="r" b="b"/>
                <a:pathLst>
                  <a:path w="1520" h="852" extrusionOk="0">
                    <a:moveTo>
                      <a:pt x="0" y="0"/>
                    </a:moveTo>
                    <a:lnTo>
                      <a:pt x="1398" y="791"/>
                    </a:lnTo>
                    <a:lnTo>
                      <a:pt x="1520" y="851"/>
                    </a:lnTo>
                    <a:lnTo>
                      <a:pt x="1520" y="85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3" name="Google Shape;16953;p23"/>
              <p:cNvSpPr/>
              <p:nvPr/>
            </p:nvSpPr>
            <p:spPr>
              <a:xfrm>
                <a:off x="-7993800" y="14027850"/>
                <a:ext cx="3050" cy="135275"/>
              </a:xfrm>
              <a:custGeom>
                <a:avLst/>
                <a:gdLst/>
                <a:ahLst/>
                <a:cxnLst/>
                <a:rect l="l" t="t" r="r" b="b"/>
                <a:pathLst>
                  <a:path w="122" h="5411" extrusionOk="0">
                    <a:moveTo>
                      <a:pt x="0" y="0"/>
                    </a:moveTo>
                    <a:lnTo>
                      <a:pt x="0" y="92"/>
                    </a:lnTo>
                    <a:lnTo>
                      <a:pt x="0" y="213"/>
                    </a:lnTo>
                    <a:lnTo>
                      <a:pt x="0" y="5289"/>
                    </a:lnTo>
                    <a:lnTo>
                      <a:pt x="92" y="5411"/>
                    </a:lnTo>
                    <a:lnTo>
                      <a:pt x="122" y="5380"/>
                    </a:lnTo>
                    <a:lnTo>
                      <a:pt x="122" y="5289"/>
                    </a:lnTo>
                    <a:lnTo>
                      <a:pt x="122" y="213"/>
                    </a:lnTo>
                    <a:lnTo>
                      <a:pt x="122" y="92"/>
                    </a:lnTo>
                    <a:lnTo>
                      <a:pt x="92" y="61"/>
                    </a:lnTo>
                    <a:lnTo>
                      <a:pt x="92" y="92"/>
                    </a:lnTo>
                    <a:lnTo>
                      <a:pt x="61" y="6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4" name="Google Shape;16954;p23"/>
              <p:cNvSpPr/>
              <p:nvPr/>
            </p:nvSpPr>
            <p:spPr>
              <a:xfrm>
                <a:off x="-7990000" y="13983775"/>
                <a:ext cx="77525" cy="44100"/>
              </a:xfrm>
              <a:custGeom>
                <a:avLst/>
                <a:gdLst/>
                <a:ahLst/>
                <a:cxnLst/>
                <a:rect l="l" t="t" r="r" b="b"/>
                <a:pathLst>
                  <a:path w="3101" h="1764" extrusionOk="0">
                    <a:moveTo>
                      <a:pt x="3101" y="1"/>
                    </a:moveTo>
                    <a:lnTo>
                      <a:pt x="0" y="1763"/>
                    </a:lnTo>
                    <a:lnTo>
                      <a:pt x="0" y="1763"/>
                    </a:lnTo>
                    <a:lnTo>
                      <a:pt x="122" y="1703"/>
                    </a:lnTo>
                    <a:lnTo>
                      <a:pt x="3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5" name="Google Shape;16955;p23"/>
              <p:cNvSpPr/>
              <p:nvPr/>
            </p:nvSpPr>
            <p:spPr>
              <a:xfrm>
                <a:off x="-7990000" y="14164625"/>
                <a:ext cx="58525" cy="33475"/>
              </a:xfrm>
              <a:custGeom>
                <a:avLst/>
                <a:gdLst/>
                <a:ahLst/>
                <a:cxnLst/>
                <a:rect l="l" t="t" r="r" b="b"/>
                <a:pathLst>
                  <a:path w="2341" h="1339" extrusionOk="0">
                    <a:moveTo>
                      <a:pt x="0" y="1"/>
                    </a:moveTo>
                    <a:lnTo>
                      <a:pt x="2341" y="1338"/>
                    </a:lnTo>
                    <a:lnTo>
                      <a:pt x="122" y="6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6" name="Google Shape;16956;p23"/>
              <p:cNvSpPr/>
              <p:nvPr/>
            </p:nvSpPr>
            <p:spPr>
              <a:xfrm>
                <a:off x="-7874500" y="14097750"/>
                <a:ext cx="2300" cy="133775"/>
              </a:xfrm>
              <a:custGeom>
                <a:avLst/>
                <a:gdLst/>
                <a:ahLst/>
                <a:cxnLst/>
                <a:rect l="l" t="t" r="r" b="b"/>
                <a:pathLst>
                  <a:path w="92" h="5351" extrusionOk="0">
                    <a:moveTo>
                      <a:pt x="61" y="1"/>
                    </a:moveTo>
                    <a:lnTo>
                      <a:pt x="0" y="31"/>
                    </a:lnTo>
                    <a:lnTo>
                      <a:pt x="0" y="153"/>
                    </a:lnTo>
                    <a:lnTo>
                      <a:pt x="0" y="5229"/>
                    </a:lnTo>
                    <a:lnTo>
                      <a:pt x="0" y="5320"/>
                    </a:lnTo>
                    <a:lnTo>
                      <a:pt x="61" y="5350"/>
                    </a:lnTo>
                    <a:lnTo>
                      <a:pt x="92" y="5320"/>
                    </a:lnTo>
                    <a:lnTo>
                      <a:pt x="92" y="5229"/>
                    </a:lnTo>
                    <a:lnTo>
                      <a:pt x="92" y="153"/>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7" name="Google Shape;16957;p23"/>
              <p:cNvSpPr/>
              <p:nvPr/>
            </p:nvSpPr>
            <p:spPr>
              <a:xfrm>
                <a:off x="-7874500" y="13960975"/>
                <a:ext cx="2300" cy="133775"/>
              </a:xfrm>
              <a:custGeom>
                <a:avLst/>
                <a:gdLst/>
                <a:ahLst/>
                <a:cxnLst/>
                <a:rect l="l" t="t" r="r" b="b"/>
                <a:pathLst>
                  <a:path w="92" h="5351" extrusionOk="0">
                    <a:moveTo>
                      <a:pt x="61" y="1"/>
                    </a:moveTo>
                    <a:lnTo>
                      <a:pt x="0" y="31"/>
                    </a:lnTo>
                    <a:lnTo>
                      <a:pt x="0" y="153"/>
                    </a:lnTo>
                    <a:lnTo>
                      <a:pt x="0" y="5229"/>
                    </a:lnTo>
                    <a:lnTo>
                      <a:pt x="0" y="5320"/>
                    </a:lnTo>
                    <a:lnTo>
                      <a:pt x="61" y="5350"/>
                    </a:lnTo>
                    <a:lnTo>
                      <a:pt x="92" y="5320"/>
                    </a:lnTo>
                    <a:lnTo>
                      <a:pt x="92" y="5229"/>
                    </a:lnTo>
                    <a:lnTo>
                      <a:pt x="92" y="153"/>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8" name="Google Shape;16958;p23"/>
              <p:cNvSpPr/>
              <p:nvPr/>
            </p:nvSpPr>
            <p:spPr>
              <a:xfrm>
                <a:off x="-7872975" y="14096250"/>
                <a:ext cx="116275" cy="68400"/>
              </a:xfrm>
              <a:custGeom>
                <a:avLst/>
                <a:gdLst/>
                <a:ahLst/>
                <a:cxnLst/>
                <a:rect l="l" t="t" r="r" b="b"/>
                <a:pathLst>
                  <a:path w="4651" h="2736" extrusionOk="0">
                    <a:moveTo>
                      <a:pt x="91" y="0"/>
                    </a:moveTo>
                    <a:lnTo>
                      <a:pt x="0" y="61"/>
                    </a:lnTo>
                    <a:lnTo>
                      <a:pt x="31" y="91"/>
                    </a:lnTo>
                    <a:lnTo>
                      <a:pt x="122" y="122"/>
                    </a:lnTo>
                    <a:lnTo>
                      <a:pt x="4529" y="2675"/>
                    </a:lnTo>
                    <a:lnTo>
                      <a:pt x="4651" y="2736"/>
                    </a:lnTo>
                    <a:lnTo>
                      <a:pt x="4651" y="2705"/>
                    </a:lnTo>
                    <a:lnTo>
                      <a:pt x="4590" y="2584"/>
                    </a:lnTo>
                    <a:lnTo>
                      <a:pt x="183" y="61"/>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9" name="Google Shape;16959;p23"/>
              <p:cNvSpPr/>
              <p:nvPr/>
            </p:nvSpPr>
            <p:spPr>
              <a:xfrm>
                <a:off x="-7991525" y="14027850"/>
                <a:ext cx="118575" cy="68425"/>
              </a:xfrm>
              <a:custGeom>
                <a:avLst/>
                <a:gdLst/>
                <a:ahLst/>
                <a:cxnLst/>
                <a:rect l="l" t="t" r="r" b="b"/>
                <a:pathLst>
                  <a:path w="4743" h="2737" extrusionOk="0">
                    <a:moveTo>
                      <a:pt x="61" y="0"/>
                    </a:moveTo>
                    <a:lnTo>
                      <a:pt x="31" y="61"/>
                    </a:lnTo>
                    <a:lnTo>
                      <a:pt x="1" y="61"/>
                    </a:lnTo>
                    <a:lnTo>
                      <a:pt x="31" y="92"/>
                    </a:lnTo>
                    <a:lnTo>
                      <a:pt x="153" y="122"/>
                    </a:lnTo>
                    <a:lnTo>
                      <a:pt x="4530" y="2675"/>
                    </a:lnTo>
                    <a:lnTo>
                      <a:pt x="4621" y="2736"/>
                    </a:lnTo>
                    <a:lnTo>
                      <a:pt x="4742" y="2675"/>
                    </a:lnTo>
                    <a:lnTo>
                      <a:pt x="4681" y="2645"/>
                    </a:lnTo>
                    <a:lnTo>
                      <a:pt x="4590" y="2584"/>
                    </a:lnTo>
                    <a:lnTo>
                      <a:pt x="183" y="6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0" name="Google Shape;16960;p23"/>
              <p:cNvSpPr/>
              <p:nvPr/>
            </p:nvSpPr>
            <p:spPr>
              <a:xfrm>
                <a:off x="-7991525" y="14027850"/>
                <a:ext cx="235600" cy="136800"/>
              </a:xfrm>
              <a:custGeom>
                <a:avLst/>
                <a:gdLst/>
                <a:ahLst/>
                <a:cxnLst/>
                <a:rect l="l" t="t" r="r" b="b"/>
                <a:pathLst>
                  <a:path w="9424" h="5472" extrusionOk="0">
                    <a:moveTo>
                      <a:pt x="9393" y="0"/>
                    </a:moveTo>
                    <a:lnTo>
                      <a:pt x="9271" y="61"/>
                    </a:lnTo>
                    <a:lnTo>
                      <a:pt x="4864" y="2584"/>
                    </a:lnTo>
                    <a:lnTo>
                      <a:pt x="4773" y="2645"/>
                    </a:lnTo>
                    <a:lnTo>
                      <a:pt x="4742" y="2675"/>
                    </a:lnTo>
                    <a:lnTo>
                      <a:pt x="4621" y="2736"/>
                    </a:lnTo>
                    <a:lnTo>
                      <a:pt x="4530" y="2797"/>
                    </a:lnTo>
                    <a:lnTo>
                      <a:pt x="153" y="5320"/>
                    </a:lnTo>
                    <a:lnTo>
                      <a:pt x="31" y="5380"/>
                    </a:lnTo>
                    <a:lnTo>
                      <a:pt x="1" y="5411"/>
                    </a:lnTo>
                    <a:lnTo>
                      <a:pt x="31" y="5441"/>
                    </a:lnTo>
                    <a:lnTo>
                      <a:pt x="61" y="5472"/>
                    </a:lnTo>
                    <a:lnTo>
                      <a:pt x="183" y="5411"/>
                    </a:lnTo>
                    <a:lnTo>
                      <a:pt x="4590" y="2858"/>
                    </a:lnTo>
                    <a:lnTo>
                      <a:pt x="4681" y="2827"/>
                    </a:lnTo>
                    <a:lnTo>
                      <a:pt x="4742" y="2797"/>
                    </a:lnTo>
                    <a:lnTo>
                      <a:pt x="4833" y="2736"/>
                    </a:lnTo>
                    <a:lnTo>
                      <a:pt x="4925" y="2675"/>
                    </a:lnTo>
                    <a:lnTo>
                      <a:pt x="9332" y="122"/>
                    </a:lnTo>
                    <a:lnTo>
                      <a:pt x="9423" y="92"/>
                    </a:lnTo>
                    <a:lnTo>
                      <a:pt x="94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1" name="Google Shape;16961;p23"/>
              <p:cNvSpPr/>
              <p:nvPr/>
            </p:nvSpPr>
            <p:spPr>
              <a:xfrm>
                <a:off x="-7952000" y="14231500"/>
                <a:ext cx="73725" cy="25"/>
              </a:xfrm>
              <a:custGeom>
                <a:avLst/>
                <a:gdLst/>
                <a:ahLst/>
                <a:cxnLst/>
                <a:rect l="l" t="t" r="r" b="b"/>
                <a:pathLst>
                  <a:path w="2949" h="1" extrusionOk="0">
                    <a:moveTo>
                      <a:pt x="0" y="0"/>
                    </a:moveTo>
                    <a:lnTo>
                      <a:pt x="2949" y="0"/>
                    </a:lnTo>
                    <a:lnTo>
                      <a:pt x="29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2" name="Google Shape;16962;p23"/>
              <p:cNvSpPr/>
              <p:nvPr/>
            </p:nvSpPr>
            <p:spPr>
              <a:xfrm>
                <a:off x="-7993800" y="14164625"/>
                <a:ext cx="2300" cy="16750"/>
              </a:xfrm>
              <a:custGeom>
                <a:avLst/>
                <a:gdLst/>
                <a:ahLst/>
                <a:cxnLst/>
                <a:rect l="l" t="t" r="r" b="b"/>
                <a:pathLst>
                  <a:path w="92" h="670" extrusionOk="0">
                    <a:moveTo>
                      <a:pt x="0" y="1"/>
                    </a:moveTo>
                    <a:lnTo>
                      <a:pt x="0" y="213"/>
                    </a:lnTo>
                    <a:lnTo>
                      <a:pt x="0" y="609"/>
                    </a:lnTo>
                    <a:cubicBezTo>
                      <a:pt x="61" y="609"/>
                      <a:pt x="92" y="669"/>
                      <a:pt x="92" y="669"/>
                    </a:cubicBezTo>
                    <a:lnTo>
                      <a:pt x="92" y="21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3" name="Google Shape;16963;p23"/>
              <p:cNvSpPr/>
              <p:nvPr/>
            </p:nvSpPr>
            <p:spPr>
              <a:xfrm>
                <a:off x="-7971000" y="14233025"/>
                <a:ext cx="96525" cy="31925"/>
              </a:xfrm>
              <a:custGeom>
                <a:avLst/>
                <a:gdLst/>
                <a:ahLst/>
                <a:cxnLst/>
                <a:rect l="l" t="t" r="r" b="b"/>
                <a:pathLst>
                  <a:path w="3861" h="1277" extrusionOk="0">
                    <a:moveTo>
                      <a:pt x="669" y="0"/>
                    </a:moveTo>
                    <a:lnTo>
                      <a:pt x="0" y="1155"/>
                    </a:lnTo>
                    <a:cubicBezTo>
                      <a:pt x="61" y="1186"/>
                      <a:pt x="61" y="1216"/>
                      <a:pt x="91" y="1277"/>
                    </a:cubicBezTo>
                    <a:lnTo>
                      <a:pt x="760" y="91"/>
                    </a:lnTo>
                    <a:lnTo>
                      <a:pt x="3709" y="91"/>
                    </a:lnTo>
                    <a:lnTo>
                      <a:pt x="3860" y="61"/>
                    </a:lnTo>
                    <a:lnTo>
                      <a:pt x="699" y="61"/>
                    </a:lnTo>
                    <a:lnTo>
                      <a:pt x="6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4" name="Google Shape;16964;p23"/>
              <p:cNvSpPr/>
              <p:nvPr/>
            </p:nvSpPr>
            <p:spPr>
              <a:xfrm>
                <a:off x="-7993800" y="14160075"/>
                <a:ext cx="3050" cy="3825"/>
              </a:xfrm>
              <a:custGeom>
                <a:avLst/>
                <a:gdLst/>
                <a:ahLst/>
                <a:cxnLst/>
                <a:rect l="l" t="t" r="r" b="b"/>
                <a:pathLst>
                  <a:path w="122" h="153" extrusionOk="0">
                    <a:moveTo>
                      <a:pt x="0" y="0"/>
                    </a:moveTo>
                    <a:lnTo>
                      <a:pt x="0" y="91"/>
                    </a:lnTo>
                    <a:lnTo>
                      <a:pt x="122" y="152"/>
                    </a:lnTo>
                    <a:lnTo>
                      <a:pt x="92" y="12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5" name="Google Shape;16965;p23"/>
              <p:cNvSpPr/>
              <p:nvPr/>
            </p:nvSpPr>
            <p:spPr>
              <a:xfrm>
                <a:off x="-7868425" y="14234550"/>
                <a:ext cx="73750" cy="25"/>
              </a:xfrm>
              <a:custGeom>
                <a:avLst/>
                <a:gdLst/>
                <a:ahLst/>
                <a:cxnLst/>
                <a:rect l="l" t="t" r="r" b="b"/>
                <a:pathLst>
                  <a:path w="2950" h="1" extrusionOk="0">
                    <a:moveTo>
                      <a:pt x="1" y="0"/>
                    </a:moveTo>
                    <a:lnTo>
                      <a:pt x="29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6" name="Google Shape;16966;p23"/>
              <p:cNvSpPr/>
              <p:nvPr/>
            </p:nvSpPr>
            <p:spPr>
              <a:xfrm>
                <a:off x="-7793200" y="14229225"/>
                <a:ext cx="2300" cy="6100"/>
              </a:xfrm>
              <a:custGeom>
                <a:avLst/>
                <a:gdLst/>
                <a:ahLst/>
                <a:cxnLst/>
                <a:rect l="l" t="t" r="r" b="b"/>
                <a:pathLst>
                  <a:path w="92" h="244" extrusionOk="0">
                    <a:moveTo>
                      <a:pt x="92" y="243"/>
                    </a:moveTo>
                    <a:lnTo>
                      <a:pt x="1" y="152"/>
                    </a:lnTo>
                    <a:lnTo>
                      <a:pt x="92" y="0"/>
                    </a:lnTo>
                    <a:lnTo>
                      <a:pt x="1" y="15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7" name="Google Shape;16967;p23"/>
              <p:cNvSpPr/>
              <p:nvPr/>
            </p:nvSpPr>
            <p:spPr>
              <a:xfrm>
                <a:off x="-7868425" y="14231500"/>
                <a:ext cx="73750" cy="25"/>
              </a:xfrm>
              <a:custGeom>
                <a:avLst/>
                <a:gdLst/>
                <a:ahLst/>
                <a:cxnLst/>
                <a:rect l="l" t="t" r="r" b="b"/>
                <a:pathLst>
                  <a:path w="2950" h="1" extrusionOk="0">
                    <a:moveTo>
                      <a:pt x="1" y="0"/>
                    </a:moveTo>
                    <a:lnTo>
                      <a:pt x="29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8" name="Google Shape;16968;p23"/>
              <p:cNvSpPr/>
              <p:nvPr/>
            </p:nvSpPr>
            <p:spPr>
              <a:xfrm>
                <a:off x="-7994575" y="14163100"/>
                <a:ext cx="120850" cy="72225"/>
              </a:xfrm>
              <a:custGeom>
                <a:avLst/>
                <a:gdLst/>
                <a:ahLst/>
                <a:cxnLst/>
                <a:rect l="l" t="t" r="r" b="b"/>
                <a:pathLst>
                  <a:path w="4834" h="2889" extrusionOk="0">
                    <a:moveTo>
                      <a:pt x="244" y="183"/>
                    </a:moveTo>
                    <a:lnTo>
                      <a:pt x="3223" y="1885"/>
                    </a:lnTo>
                    <a:lnTo>
                      <a:pt x="4652" y="2736"/>
                    </a:lnTo>
                    <a:lnTo>
                      <a:pt x="1703" y="2736"/>
                    </a:lnTo>
                    <a:lnTo>
                      <a:pt x="244" y="183"/>
                    </a:lnTo>
                    <a:close/>
                    <a:moveTo>
                      <a:pt x="1" y="1"/>
                    </a:moveTo>
                    <a:lnTo>
                      <a:pt x="92" y="122"/>
                    </a:lnTo>
                    <a:lnTo>
                      <a:pt x="183" y="305"/>
                    </a:lnTo>
                    <a:lnTo>
                      <a:pt x="1673" y="2858"/>
                    </a:lnTo>
                    <a:lnTo>
                      <a:pt x="1703" y="2888"/>
                    </a:lnTo>
                    <a:lnTo>
                      <a:pt x="4652" y="2858"/>
                    </a:lnTo>
                    <a:lnTo>
                      <a:pt x="4712" y="2797"/>
                    </a:lnTo>
                    <a:lnTo>
                      <a:pt x="4652" y="2767"/>
                    </a:lnTo>
                    <a:lnTo>
                      <a:pt x="4834" y="2767"/>
                    </a:lnTo>
                    <a:lnTo>
                      <a:pt x="4803" y="2736"/>
                    </a:lnTo>
                    <a:lnTo>
                      <a:pt x="4712" y="2706"/>
                    </a:lnTo>
                    <a:lnTo>
                      <a:pt x="2524" y="1429"/>
                    </a:lnTo>
                    <a:lnTo>
                      <a:pt x="244" y="122"/>
                    </a:lnTo>
                    <a:lnTo>
                      <a:pt x="153" y="62"/>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9" name="Google Shape;16969;p23"/>
              <p:cNvSpPr/>
              <p:nvPr/>
            </p:nvSpPr>
            <p:spPr>
              <a:xfrm>
                <a:off x="-7872225" y="14231500"/>
                <a:ext cx="96525" cy="47125"/>
              </a:xfrm>
              <a:custGeom>
                <a:avLst/>
                <a:gdLst/>
                <a:ahLst/>
                <a:cxnLst/>
                <a:rect l="l" t="t" r="r" b="b"/>
                <a:pathLst>
                  <a:path w="3861" h="1885" extrusionOk="0">
                    <a:moveTo>
                      <a:pt x="183" y="61"/>
                    </a:moveTo>
                    <a:lnTo>
                      <a:pt x="288" y="122"/>
                    </a:lnTo>
                    <a:lnTo>
                      <a:pt x="3131" y="122"/>
                    </a:lnTo>
                    <a:lnTo>
                      <a:pt x="3133" y="116"/>
                    </a:lnTo>
                    <a:lnTo>
                      <a:pt x="3133" y="116"/>
                    </a:lnTo>
                    <a:lnTo>
                      <a:pt x="3101" y="61"/>
                    </a:lnTo>
                    <a:close/>
                    <a:moveTo>
                      <a:pt x="3162" y="0"/>
                    </a:moveTo>
                    <a:lnTo>
                      <a:pt x="3133" y="116"/>
                    </a:lnTo>
                    <a:lnTo>
                      <a:pt x="3133" y="116"/>
                    </a:lnTo>
                    <a:lnTo>
                      <a:pt x="3770" y="1216"/>
                    </a:lnTo>
                    <a:lnTo>
                      <a:pt x="3861" y="1125"/>
                    </a:lnTo>
                    <a:lnTo>
                      <a:pt x="3253" y="122"/>
                    </a:lnTo>
                    <a:lnTo>
                      <a:pt x="3162" y="0"/>
                    </a:lnTo>
                    <a:close/>
                    <a:moveTo>
                      <a:pt x="1" y="122"/>
                    </a:moveTo>
                    <a:lnTo>
                      <a:pt x="92" y="152"/>
                    </a:lnTo>
                    <a:lnTo>
                      <a:pt x="943" y="608"/>
                    </a:lnTo>
                    <a:lnTo>
                      <a:pt x="3131" y="1885"/>
                    </a:lnTo>
                    <a:lnTo>
                      <a:pt x="3223" y="1824"/>
                    </a:lnTo>
                    <a:lnTo>
                      <a:pt x="288" y="1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0" name="Google Shape;16970;p23"/>
              <p:cNvSpPr/>
              <p:nvPr/>
            </p:nvSpPr>
            <p:spPr>
              <a:xfrm>
                <a:off x="-7878300" y="14231500"/>
                <a:ext cx="4575" cy="1550"/>
              </a:xfrm>
              <a:custGeom>
                <a:avLst/>
                <a:gdLst/>
                <a:ahLst/>
                <a:cxnLst/>
                <a:rect l="l" t="t" r="r" b="b"/>
                <a:pathLst>
                  <a:path w="183" h="62" extrusionOk="0">
                    <a:moveTo>
                      <a:pt x="1" y="0"/>
                    </a:moveTo>
                    <a:lnTo>
                      <a:pt x="92" y="6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1" name="Google Shape;16971;p23"/>
              <p:cNvSpPr/>
              <p:nvPr/>
            </p:nvSpPr>
            <p:spPr>
              <a:xfrm>
                <a:off x="-7876025" y="14164625"/>
                <a:ext cx="123125" cy="68425"/>
              </a:xfrm>
              <a:custGeom>
                <a:avLst/>
                <a:gdLst/>
                <a:ahLst/>
                <a:cxnLst/>
                <a:rect l="l" t="t" r="r" b="b"/>
                <a:pathLst>
                  <a:path w="4925" h="2737" extrusionOk="0">
                    <a:moveTo>
                      <a:pt x="4682" y="122"/>
                    </a:moveTo>
                    <a:lnTo>
                      <a:pt x="3192" y="2675"/>
                    </a:lnTo>
                    <a:lnTo>
                      <a:pt x="305" y="2675"/>
                    </a:lnTo>
                    <a:lnTo>
                      <a:pt x="1612" y="1916"/>
                    </a:lnTo>
                    <a:lnTo>
                      <a:pt x="4682" y="122"/>
                    </a:lnTo>
                    <a:close/>
                    <a:moveTo>
                      <a:pt x="4773" y="1"/>
                    </a:moveTo>
                    <a:lnTo>
                      <a:pt x="4682" y="61"/>
                    </a:lnTo>
                    <a:lnTo>
                      <a:pt x="274" y="2584"/>
                    </a:lnTo>
                    <a:lnTo>
                      <a:pt x="213" y="2645"/>
                    </a:lnTo>
                    <a:lnTo>
                      <a:pt x="153" y="2675"/>
                    </a:lnTo>
                    <a:lnTo>
                      <a:pt x="92" y="2706"/>
                    </a:lnTo>
                    <a:lnTo>
                      <a:pt x="1" y="2736"/>
                    </a:lnTo>
                    <a:lnTo>
                      <a:pt x="3405" y="2736"/>
                    </a:lnTo>
                    <a:lnTo>
                      <a:pt x="3435" y="2706"/>
                    </a:lnTo>
                    <a:lnTo>
                      <a:pt x="3496" y="2584"/>
                    </a:lnTo>
                    <a:lnTo>
                      <a:pt x="4925" y="153"/>
                    </a:lnTo>
                    <a:lnTo>
                      <a:pt x="4925" y="61"/>
                    </a:lnTo>
                    <a:lnTo>
                      <a:pt x="4773" y="61"/>
                    </a:lnTo>
                    <a:lnTo>
                      <a:pt x="48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2" name="Google Shape;16972;p23"/>
              <p:cNvSpPr/>
              <p:nvPr/>
            </p:nvSpPr>
            <p:spPr>
              <a:xfrm>
                <a:off x="-7634375" y="14236050"/>
                <a:ext cx="38025" cy="80575"/>
              </a:xfrm>
              <a:custGeom>
                <a:avLst/>
                <a:gdLst/>
                <a:ahLst/>
                <a:cxnLst/>
                <a:rect l="l" t="t" r="r" b="b"/>
                <a:pathLst>
                  <a:path w="1521" h="3223" extrusionOk="0">
                    <a:moveTo>
                      <a:pt x="1" y="1"/>
                    </a:moveTo>
                    <a:lnTo>
                      <a:pt x="1" y="122"/>
                    </a:lnTo>
                    <a:lnTo>
                      <a:pt x="1429" y="2676"/>
                    </a:lnTo>
                    <a:lnTo>
                      <a:pt x="1095" y="3223"/>
                    </a:lnTo>
                    <a:lnTo>
                      <a:pt x="1520"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3" name="Google Shape;16973;p23"/>
              <p:cNvSpPr/>
              <p:nvPr/>
            </p:nvSpPr>
            <p:spPr>
              <a:xfrm>
                <a:off x="-7676925" y="14234550"/>
                <a:ext cx="38025" cy="76000"/>
              </a:xfrm>
              <a:custGeom>
                <a:avLst/>
                <a:gdLst/>
                <a:ahLst/>
                <a:cxnLst/>
                <a:rect l="l" t="t" r="r" b="b"/>
                <a:pathLst>
                  <a:path w="1521" h="3040" extrusionOk="0">
                    <a:moveTo>
                      <a:pt x="1520" y="0"/>
                    </a:moveTo>
                    <a:lnTo>
                      <a:pt x="1459" y="61"/>
                    </a:lnTo>
                    <a:lnTo>
                      <a:pt x="0" y="2614"/>
                    </a:lnTo>
                    <a:lnTo>
                      <a:pt x="31" y="2614"/>
                    </a:lnTo>
                    <a:lnTo>
                      <a:pt x="274" y="3040"/>
                    </a:lnTo>
                    <a:lnTo>
                      <a:pt x="304" y="3040"/>
                    </a:lnTo>
                    <a:lnTo>
                      <a:pt x="61" y="2644"/>
                    </a:lnTo>
                    <a:lnTo>
                      <a:pt x="1520" y="91"/>
                    </a:lnTo>
                    <a:lnTo>
                      <a:pt x="15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4" name="Google Shape;16974;p23"/>
              <p:cNvSpPr/>
              <p:nvPr/>
            </p:nvSpPr>
            <p:spPr>
              <a:xfrm>
                <a:off x="-7689850" y="14300650"/>
                <a:ext cx="21300" cy="11425"/>
              </a:xfrm>
              <a:custGeom>
                <a:avLst/>
                <a:gdLst/>
                <a:ahLst/>
                <a:cxnLst/>
                <a:rect l="l" t="t" r="r" b="b"/>
                <a:pathLst>
                  <a:path w="852" h="457" extrusionOk="0">
                    <a:moveTo>
                      <a:pt x="1" y="0"/>
                    </a:moveTo>
                    <a:cubicBezTo>
                      <a:pt x="92" y="31"/>
                      <a:pt x="122" y="92"/>
                      <a:pt x="213" y="122"/>
                    </a:cubicBezTo>
                    <a:lnTo>
                      <a:pt x="548" y="122"/>
                    </a:lnTo>
                    <a:lnTo>
                      <a:pt x="700" y="396"/>
                    </a:lnTo>
                    <a:cubicBezTo>
                      <a:pt x="730" y="426"/>
                      <a:pt x="821" y="426"/>
                      <a:pt x="852" y="456"/>
                    </a:cubicBezTo>
                    <a:lnTo>
                      <a:pt x="609" y="31"/>
                    </a:lnTo>
                    <a:lnTo>
                      <a:pt x="5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5" name="Google Shape;16975;p23"/>
              <p:cNvSpPr/>
              <p:nvPr/>
            </p:nvSpPr>
            <p:spPr>
              <a:xfrm>
                <a:off x="-7606250" y="14300650"/>
                <a:ext cx="32700" cy="15225"/>
              </a:xfrm>
              <a:custGeom>
                <a:avLst/>
                <a:gdLst/>
                <a:ahLst/>
                <a:cxnLst/>
                <a:rect l="l" t="t" r="r" b="b"/>
                <a:pathLst>
                  <a:path w="1308" h="609" extrusionOk="0">
                    <a:moveTo>
                      <a:pt x="365" y="0"/>
                    </a:moveTo>
                    <a:lnTo>
                      <a:pt x="0" y="608"/>
                    </a:lnTo>
                    <a:lnTo>
                      <a:pt x="61" y="608"/>
                    </a:lnTo>
                    <a:cubicBezTo>
                      <a:pt x="91" y="608"/>
                      <a:pt x="122" y="578"/>
                      <a:pt x="152" y="578"/>
                    </a:cubicBezTo>
                    <a:lnTo>
                      <a:pt x="426" y="122"/>
                    </a:lnTo>
                    <a:lnTo>
                      <a:pt x="1155" y="122"/>
                    </a:lnTo>
                    <a:cubicBezTo>
                      <a:pt x="1186" y="92"/>
                      <a:pt x="1277" y="31"/>
                      <a:pt x="1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6" name="Google Shape;16976;p23"/>
              <p:cNvSpPr/>
              <p:nvPr/>
            </p:nvSpPr>
            <p:spPr>
              <a:xfrm>
                <a:off x="-7607025" y="14251250"/>
                <a:ext cx="53225" cy="30425"/>
              </a:xfrm>
              <a:custGeom>
                <a:avLst/>
                <a:gdLst/>
                <a:ahLst/>
                <a:cxnLst/>
                <a:rect l="l" t="t" r="r" b="b"/>
                <a:pathLst>
                  <a:path w="2129" h="1217" extrusionOk="0">
                    <a:moveTo>
                      <a:pt x="2128" y="1217"/>
                    </a:moveTo>
                    <a:lnTo>
                      <a:pt x="2128" y="1217"/>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7" name="Google Shape;16977;p23"/>
              <p:cNvSpPr/>
              <p:nvPr/>
            </p:nvSpPr>
            <p:spPr>
              <a:xfrm>
                <a:off x="-7717950" y="14234550"/>
                <a:ext cx="80550" cy="46375"/>
              </a:xfrm>
              <a:custGeom>
                <a:avLst/>
                <a:gdLst/>
                <a:ahLst/>
                <a:cxnLst/>
                <a:rect l="l" t="t" r="r" b="b"/>
                <a:pathLst>
                  <a:path w="3222" h="1855" extrusionOk="0">
                    <a:moveTo>
                      <a:pt x="3070" y="0"/>
                    </a:moveTo>
                    <a:lnTo>
                      <a:pt x="0" y="1763"/>
                    </a:lnTo>
                    <a:lnTo>
                      <a:pt x="61" y="1854"/>
                    </a:lnTo>
                    <a:lnTo>
                      <a:pt x="3100" y="91"/>
                    </a:lnTo>
                    <a:lnTo>
                      <a:pt x="32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8" name="Google Shape;16978;p23"/>
              <p:cNvSpPr/>
              <p:nvPr/>
            </p:nvSpPr>
            <p:spPr>
              <a:xfrm>
                <a:off x="-7637425" y="14235300"/>
                <a:ext cx="3075" cy="84375"/>
              </a:xfrm>
              <a:custGeom>
                <a:avLst/>
                <a:gdLst/>
                <a:ahLst/>
                <a:cxnLst/>
                <a:rect l="l" t="t" r="r" b="b"/>
                <a:pathLst>
                  <a:path w="123" h="3375" extrusionOk="0">
                    <a:moveTo>
                      <a:pt x="1" y="0"/>
                    </a:moveTo>
                    <a:lnTo>
                      <a:pt x="1" y="31"/>
                    </a:lnTo>
                    <a:lnTo>
                      <a:pt x="1" y="152"/>
                    </a:lnTo>
                    <a:lnTo>
                      <a:pt x="1" y="3374"/>
                    </a:lnTo>
                    <a:lnTo>
                      <a:pt x="123" y="3374"/>
                    </a:lnTo>
                    <a:lnTo>
                      <a:pt x="123" y="1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9" name="Google Shape;16979;p23"/>
              <p:cNvSpPr/>
              <p:nvPr/>
            </p:nvSpPr>
            <p:spPr>
              <a:xfrm>
                <a:off x="-7635125" y="13961750"/>
                <a:ext cx="38775" cy="129950"/>
              </a:xfrm>
              <a:custGeom>
                <a:avLst/>
                <a:gdLst/>
                <a:ahLst/>
                <a:cxnLst/>
                <a:rect l="l" t="t" r="r" b="b"/>
                <a:pathLst>
                  <a:path w="1551" h="5198" extrusionOk="0">
                    <a:moveTo>
                      <a:pt x="0" y="0"/>
                    </a:moveTo>
                    <a:lnTo>
                      <a:pt x="0" y="122"/>
                    </a:lnTo>
                    <a:lnTo>
                      <a:pt x="1459" y="2644"/>
                    </a:lnTo>
                    <a:lnTo>
                      <a:pt x="0" y="5198"/>
                    </a:lnTo>
                    <a:lnTo>
                      <a:pt x="1520" y="2584"/>
                    </a:lnTo>
                    <a:lnTo>
                      <a:pt x="1550" y="2584"/>
                    </a:lnTo>
                    <a:lnTo>
                      <a:pt x="91" y="3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0" name="Google Shape;16980;p23"/>
              <p:cNvSpPr/>
              <p:nvPr/>
            </p:nvSpPr>
            <p:spPr>
              <a:xfrm>
                <a:off x="-7676175" y="13961750"/>
                <a:ext cx="38775" cy="129950"/>
              </a:xfrm>
              <a:custGeom>
                <a:avLst/>
                <a:gdLst/>
                <a:ahLst/>
                <a:cxnLst/>
                <a:rect l="l" t="t" r="r" b="b"/>
                <a:pathLst>
                  <a:path w="1551" h="5198" extrusionOk="0">
                    <a:moveTo>
                      <a:pt x="1551" y="0"/>
                    </a:moveTo>
                    <a:lnTo>
                      <a:pt x="1429" y="30"/>
                    </a:lnTo>
                    <a:lnTo>
                      <a:pt x="1" y="2584"/>
                    </a:lnTo>
                    <a:lnTo>
                      <a:pt x="31" y="2584"/>
                    </a:lnTo>
                    <a:lnTo>
                      <a:pt x="64" y="2640"/>
                    </a:lnTo>
                    <a:lnTo>
                      <a:pt x="1551" y="122"/>
                    </a:lnTo>
                    <a:lnTo>
                      <a:pt x="1551" y="0"/>
                    </a:lnTo>
                    <a:close/>
                    <a:moveTo>
                      <a:pt x="64" y="2640"/>
                    </a:moveTo>
                    <a:lnTo>
                      <a:pt x="62" y="2644"/>
                    </a:lnTo>
                    <a:lnTo>
                      <a:pt x="1551" y="5198"/>
                    </a:lnTo>
                    <a:lnTo>
                      <a:pt x="64" y="264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1" name="Google Shape;16981;p23"/>
              <p:cNvSpPr/>
              <p:nvPr/>
            </p:nvSpPr>
            <p:spPr>
              <a:xfrm>
                <a:off x="-7676175" y="14101550"/>
                <a:ext cx="38775" cy="129225"/>
              </a:xfrm>
              <a:custGeom>
                <a:avLst/>
                <a:gdLst/>
                <a:ahLst/>
                <a:cxnLst/>
                <a:rect l="l" t="t" r="r" b="b"/>
                <a:pathLst>
                  <a:path w="1551" h="5169" extrusionOk="0">
                    <a:moveTo>
                      <a:pt x="1551" y="1"/>
                    </a:moveTo>
                    <a:lnTo>
                      <a:pt x="62" y="2524"/>
                    </a:lnTo>
                    <a:lnTo>
                      <a:pt x="64" y="2528"/>
                    </a:lnTo>
                    <a:lnTo>
                      <a:pt x="1551" y="1"/>
                    </a:lnTo>
                    <a:close/>
                    <a:moveTo>
                      <a:pt x="64" y="2528"/>
                    </a:moveTo>
                    <a:lnTo>
                      <a:pt x="31" y="2584"/>
                    </a:lnTo>
                    <a:lnTo>
                      <a:pt x="1" y="2584"/>
                    </a:lnTo>
                    <a:lnTo>
                      <a:pt x="1429" y="5107"/>
                    </a:lnTo>
                    <a:lnTo>
                      <a:pt x="1551" y="5168"/>
                    </a:lnTo>
                    <a:lnTo>
                      <a:pt x="1551" y="5077"/>
                    </a:lnTo>
                    <a:lnTo>
                      <a:pt x="64" y="252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2" name="Google Shape;16982;p23"/>
              <p:cNvSpPr/>
              <p:nvPr/>
            </p:nvSpPr>
            <p:spPr>
              <a:xfrm>
                <a:off x="-7635125" y="14101550"/>
                <a:ext cx="38775" cy="129225"/>
              </a:xfrm>
              <a:custGeom>
                <a:avLst/>
                <a:gdLst/>
                <a:ahLst/>
                <a:cxnLst/>
                <a:rect l="l" t="t" r="r" b="b"/>
                <a:pathLst>
                  <a:path w="1551" h="5169" extrusionOk="0">
                    <a:moveTo>
                      <a:pt x="0" y="1"/>
                    </a:moveTo>
                    <a:lnTo>
                      <a:pt x="1459" y="2524"/>
                    </a:lnTo>
                    <a:lnTo>
                      <a:pt x="0" y="5077"/>
                    </a:lnTo>
                    <a:lnTo>
                      <a:pt x="0" y="5168"/>
                    </a:lnTo>
                    <a:lnTo>
                      <a:pt x="91" y="5107"/>
                    </a:lnTo>
                    <a:lnTo>
                      <a:pt x="1550" y="2584"/>
                    </a:lnTo>
                    <a:lnTo>
                      <a:pt x="1520" y="2584"/>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3" name="Google Shape;16983;p23"/>
              <p:cNvSpPr/>
              <p:nvPr/>
            </p:nvSpPr>
            <p:spPr>
              <a:xfrm>
                <a:off x="-7637425" y="14234550"/>
                <a:ext cx="2325" cy="1525"/>
              </a:xfrm>
              <a:custGeom>
                <a:avLst/>
                <a:gdLst/>
                <a:ahLst/>
                <a:cxnLst/>
                <a:rect l="l" t="t" r="r" b="b"/>
                <a:pathLst>
                  <a:path w="93" h="61" extrusionOk="0">
                    <a:moveTo>
                      <a:pt x="1" y="0"/>
                    </a:moveTo>
                    <a:lnTo>
                      <a:pt x="31" y="61"/>
                    </a:lnTo>
                    <a:lnTo>
                      <a:pt x="92"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4" name="Google Shape;16984;p23"/>
              <p:cNvSpPr/>
              <p:nvPr/>
            </p:nvSpPr>
            <p:spPr>
              <a:xfrm>
                <a:off x="-7752925" y="14030125"/>
                <a:ext cx="111725" cy="66150"/>
              </a:xfrm>
              <a:custGeom>
                <a:avLst/>
                <a:gdLst/>
                <a:ahLst/>
                <a:cxnLst/>
                <a:rect l="l" t="t" r="r" b="b"/>
                <a:pathLst>
                  <a:path w="4469" h="2646" extrusionOk="0">
                    <a:moveTo>
                      <a:pt x="1" y="1"/>
                    </a:moveTo>
                    <a:lnTo>
                      <a:pt x="1" y="122"/>
                    </a:lnTo>
                    <a:lnTo>
                      <a:pt x="1460" y="2645"/>
                    </a:lnTo>
                    <a:lnTo>
                      <a:pt x="1460" y="2615"/>
                    </a:lnTo>
                    <a:lnTo>
                      <a:pt x="1521" y="2615"/>
                    </a:lnTo>
                    <a:lnTo>
                      <a:pt x="4469" y="2584"/>
                    </a:lnTo>
                    <a:lnTo>
                      <a:pt x="1551" y="2584"/>
                    </a:lnTo>
                    <a:lnTo>
                      <a:pt x="6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5" name="Google Shape;16985;p23"/>
              <p:cNvSpPr/>
              <p:nvPr/>
            </p:nvSpPr>
            <p:spPr>
              <a:xfrm>
                <a:off x="-7752150" y="14026325"/>
                <a:ext cx="114750" cy="67650"/>
              </a:xfrm>
              <a:custGeom>
                <a:avLst/>
                <a:gdLst/>
                <a:ahLst/>
                <a:cxnLst/>
                <a:rect l="l" t="t" r="r" b="b"/>
                <a:pathLst>
                  <a:path w="4590" h="2706" extrusionOk="0">
                    <a:moveTo>
                      <a:pt x="61" y="1"/>
                    </a:moveTo>
                    <a:lnTo>
                      <a:pt x="0" y="61"/>
                    </a:lnTo>
                    <a:lnTo>
                      <a:pt x="61" y="122"/>
                    </a:lnTo>
                    <a:lnTo>
                      <a:pt x="3040" y="122"/>
                    </a:lnTo>
                    <a:lnTo>
                      <a:pt x="4468" y="2645"/>
                    </a:lnTo>
                    <a:lnTo>
                      <a:pt x="4590" y="2706"/>
                    </a:lnTo>
                    <a:lnTo>
                      <a:pt x="4590" y="2615"/>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6" name="Google Shape;16986;p23"/>
              <p:cNvSpPr/>
              <p:nvPr/>
            </p:nvSpPr>
            <p:spPr>
              <a:xfrm>
                <a:off x="-7558375" y="14096250"/>
                <a:ext cx="39525" cy="66125"/>
              </a:xfrm>
              <a:custGeom>
                <a:avLst/>
                <a:gdLst/>
                <a:ahLst/>
                <a:cxnLst/>
                <a:rect l="l" t="t" r="r" b="b"/>
                <a:pathLst>
                  <a:path w="1581" h="2645" extrusionOk="0">
                    <a:moveTo>
                      <a:pt x="122" y="0"/>
                    </a:moveTo>
                    <a:lnTo>
                      <a:pt x="61" y="61"/>
                    </a:lnTo>
                    <a:lnTo>
                      <a:pt x="0" y="61"/>
                    </a:lnTo>
                    <a:lnTo>
                      <a:pt x="1489" y="2584"/>
                    </a:lnTo>
                    <a:lnTo>
                      <a:pt x="1581" y="2644"/>
                    </a:lnTo>
                    <a:lnTo>
                      <a:pt x="1581" y="2553"/>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7" name="Google Shape;16987;p23"/>
              <p:cNvSpPr/>
              <p:nvPr/>
            </p:nvSpPr>
            <p:spPr>
              <a:xfrm>
                <a:off x="-7635125" y="14098525"/>
                <a:ext cx="114750" cy="67650"/>
              </a:xfrm>
              <a:custGeom>
                <a:avLst/>
                <a:gdLst/>
                <a:ahLst/>
                <a:cxnLst/>
                <a:rect l="l" t="t" r="r" b="b"/>
                <a:pathLst>
                  <a:path w="4590" h="2706" extrusionOk="0">
                    <a:moveTo>
                      <a:pt x="0" y="0"/>
                    </a:moveTo>
                    <a:lnTo>
                      <a:pt x="0" y="122"/>
                    </a:lnTo>
                    <a:lnTo>
                      <a:pt x="1520" y="2705"/>
                    </a:lnTo>
                    <a:lnTo>
                      <a:pt x="4499" y="2705"/>
                    </a:lnTo>
                    <a:lnTo>
                      <a:pt x="4590" y="2645"/>
                    </a:lnTo>
                    <a:lnTo>
                      <a:pt x="4499" y="2584"/>
                    </a:lnTo>
                    <a:lnTo>
                      <a:pt x="1581" y="2584"/>
                    </a:lnTo>
                    <a:lnTo>
                      <a:pt x="91"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8" name="Google Shape;16988;p23"/>
              <p:cNvSpPr/>
              <p:nvPr/>
            </p:nvSpPr>
            <p:spPr>
              <a:xfrm>
                <a:off x="-7752150" y="14098525"/>
                <a:ext cx="114750" cy="67650"/>
              </a:xfrm>
              <a:custGeom>
                <a:avLst/>
                <a:gdLst/>
                <a:ahLst/>
                <a:cxnLst/>
                <a:rect l="l" t="t" r="r" b="b"/>
                <a:pathLst>
                  <a:path w="4590" h="2706" extrusionOk="0">
                    <a:moveTo>
                      <a:pt x="4590" y="0"/>
                    </a:moveTo>
                    <a:lnTo>
                      <a:pt x="4468" y="31"/>
                    </a:lnTo>
                    <a:lnTo>
                      <a:pt x="3040" y="2584"/>
                    </a:lnTo>
                    <a:lnTo>
                      <a:pt x="61" y="2584"/>
                    </a:lnTo>
                    <a:lnTo>
                      <a:pt x="0" y="2645"/>
                    </a:lnTo>
                    <a:lnTo>
                      <a:pt x="61" y="2705"/>
                    </a:lnTo>
                    <a:lnTo>
                      <a:pt x="3070" y="2705"/>
                    </a:lnTo>
                    <a:lnTo>
                      <a:pt x="4590" y="122"/>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9" name="Google Shape;16989;p23"/>
              <p:cNvSpPr/>
              <p:nvPr/>
            </p:nvSpPr>
            <p:spPr>
              <a:xfrm>
                <a:off x="-7756725" y="14164625"/>
                <a:ext cx="800" cy="1550"/>
              </a:xfrm>
              <a:custGeom>
                <a:avLst/>
                <a:gdLst/>
                <a:ahLst/>
                <a:cxnLst/>
                <a:rect l="l" t="t" r="r" b="b"/>
                <a:pathLst>
                  <a:path w="32" h="62" extrusionOk="0">
                    <a:moveTo>
                      <a:pt x="31" y="1"/>
                    </a:moveTo>
                    <a:lnTo>
                      <a:pt x="1" y="61"/>
                    </a:lnTo>
                    <a:lnTo>
                      <a:pt x="31" y="6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0" name="Google Shape;16990;p23"/>
              <p:cNvSpPr/>
              <p:nvPr/>
            </p:nvSpPr>
            <p:spPr>
              <a:xfrm>
                <a:off x="-7752925" y="14094725"/>
                <a:ext cx="114025" cy="67650"/>
              </a:xfrm>
              <a:custGeom>
                <a:avLst/>
                <a:gdLst/>
                <a:ahLst/>
                <a:cxnLst/>
                <a:rect l="l" t="t" r="r" b="b"/>
                <a:pathLst>
                  <a:path w="4561" h="2706" extrusionOk="0">
                    <a:moveTo>
                      <a:pt x="4469" y="0"/>
                    </a:moveTo>
                    <a:lnTo>
                      <a:pt x="1521" y="31"/>
                    </a:lnTo>
                    <a:lnTo>
                      <a:pt x="1460" y="31"/>
                    </a:lnTo>
                    <a:lnTo>
                      <a:pt x="1460" y="61"/>
                    </a:lnTo>
                    <a:lnTo>
                      <a:pt x="1" y="2614"/>
                    </a:lnTo>
                    <a:lnTo>
                      <a:pt x="1" y="2705"/>
                    </a:lnTo>
                    <a:lnTo>
                      <a:pt x="62" y="2645"/>
                    </a:lnTo>
                    <a:lnTo>
                      <a:pt x="1551" y="122"/>
                    </a:lnTo>
                    <a:lnTo>
                      <a:pt x="4469" y="122"/>
                    </a:lnTo>
                    <a:lnTo>
                      <a:pt x="4560" y="61"/>
                    </a:lnTo>
                    <a:lnTo>
                      <a:pt x="44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1" name="Google Shape;16991;p23"/>
              <p:cNvSpPr/>
              <p:nvPr/>
            </p:nvSpPr>
            <p:spPr>
              <a:xfrm>
                <a:off x="-7635125" y="14026325"/>
                <a:ext cx="114750" cy="67650"/>
              </a:xfrm>
              <a:custGeom>
                <a:avLst/>
                <a:gdLst/>
                <a:ahLst/>
                <a:cxnLst/>
                <a:rect l="l" t="t" r="r" b="b"/>
                <a:pathLst>
                  <a:path w="4590" h="2706" extrusionOk="0">
                    <a:moveTo>
                      <a:pt x="1520" y="1"/>
                    </a:moveTo>
                    <a:lnTo>
                      <a:pt x="0" y="2615"/>
                    </a:lnTo>
                    <a:lnTo>
                      <a:pt x="0" y="2706"/>
                    </a:lnTo>
                    <a:lnTo>
                      <a:pt x="91" y="2645"/>
                    </a:lnTo>
                    <a:lnTo>
                      <a:pt x="1581" y="122"/>
                    </a:lnTo>
                    <a:lnTo>
                      <a:pt x="4499" y="122"/>
                    </a:lnTo>
                    <a:lnTo>
                      <a:pt x="4590" y="61"/>
                    </a:lnTo>
                    <a:lnTo>
                      <a:pt x="44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2" name="Google Shape;16992;p23"/>
              <p:cNvSpPr/>
              <p:nvPr/>
            </p:nvSpPr>
            <p:spPr>
              <a:xfrm>
                <a:off x="-7633625" y="14030125"/>
                <a:ext cx="114775" cy="67650"/>
              </a:xfrm>
              <a:custGeom>
                <a:avLst/>
                <a:gdLst/>
                <a:ahLst/>
                <a:cxnLst/>
                <a:rect l="l" t="t" r="r" b="b"/>
                <a:pathLst>
                  <a:path w="4591" h="2706" extrusionOk="0">
                    <a:moveTo>
                      <a:pt x="4591" y="1"/>
                    </a:moveTo>
                    <a:lnTo>
                      <a:pt x="4499" y="31"/>
                    </a:lnTo>
                    <a:lnTo>
                      <a:pt x="3010" y="2584"/>
                    </a:lnTo>
                    <a:lnTo>
                      <a:pt x="92" y="2584"/>
                    </a:lnTo>
                    <a:lnTo>
                      <a:pt x="1" y="2645"/>
                    </a:lnTo>
                    <a:lnTo>
                      <a:pt x="92" y="2706"/>
                    </a:lnTo>
                    <a:lnTo>
                      <a:pt x="3071" y="2706"/>
                    </a:lnTo>
                    <a:lnTo>
                      <a:pt x="3132" y="2645"/>
                    </a:lnTo>
                    <a:lnTo>
                      <a:pt x="4591" y="122"/>
                    </a:lnTo>
                    <a:lnTo>
                      <a:pt x="4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3" name="Google Shape;16993;p23"/>
              <p:cNvSpPr/>
              <p:nvPr/>
            </p:nvSpPr>
            <p:spPr>
              <a:xfrm>
                <a:off x="-7595625" y="13981500"/>
                <a:ext cx="74500" cy="42575"/>
              </a:xfrm>
              <a:custGeom>
                <a:avLst/>
                <a:gdLst/>
                <a:ahLst/>
                <a:cxnLst/>
                <a:rect l="l" t="t" r="r" b="b"/>
                <a:pathLst>
                  <a:path w="2980" h="1703" extrusionOk="0">
                    <a:moveTo>
                      <a:pt x="1" y="0"/>
                    </a:moveTo>
                    <a:lnTo>
                      <a:pt x="2979" y="1703"/>
                    </a:lnTo>
                    <a:lnTo>
                      <a:pt x="2979" y="170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4" name="Google Shape;16994;p23"/>
              <p:cNvSpPr/>
              <p:nvPr/>
            </p:nvSpPr>
            <p:spPr>
              <a:xfrm>
                <a:off x="-7581175" y="14167675"/>
                <a:ext cx="60050" cy="34975"/>
              </a:xfrm>
              <a:custGeom>
                <a:avLst/>
                <a:gdLst/>
                <a:ahLst/>
                <a:cxnLst/>
                <a:rect l="l" t="t" r="r" b="b"/>
                <a:pathLst>
                  <a:path w="2402" h="1399" extrusionOk="0">
                    <a:moveTo>
                      <a:pt x="2401" y="0"/>
                    </a:moveTo>
                    <a:lnTo>
                      <a:pt x="0" y="139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5" name="Google Shape;16995;p23"/>
              <p:cNvSpPr/>
              <p:nvPr/>
            </p:nvSpPr>
            <p:spPr>
              <a:xfrm>
                <a:off x="-7751400" y="14003525"/>
                <a:ext cx="34975" cy="20550"/>
              </a:xfrm>
              <a:custGeom>
                <a:avLst/>
                <a:gdLst/>
                <a:ahLst/>
                <a:cxnLst/>
                <a:rect l="l" t="t" r="r" b="b"/>
                <a:pathLst>
                  <a:path w="1399" h="822" extrusionOk="0">
                    <a:moveTo>
                      <a:pt x="1" y="822"/>
                    </a:move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6" name="Google Shape;16996;p23"/>
              <p:cNvSpPr/>
              <p:nvPr/>
            </p:nvSpPr>
            <p:spPr>
              <a:xfrm>
                <a:off x="-7558375" y="14006575"/>
                <a:ext cx="38000" cy="21300"/>
              </a:xfrm>
              <a:custGeom>
                <a:avLst/>
                <a:gdLst/>
                <a:ahLst/>
                <a:cxnLst/>
                <a:rect l="l" t="t" r="r" b="b"/>
                <a:pathLst>
                  <a:path w="1520" h="852" extrusionOk="0">
                    <a:moveTo>
                      <a:pt x="0" y="0"/>
                    </a:moveTo>
                    <a:lnTo>
                      <a:pt x="1520" y="851"/>
                    </a:lnTo>
                    <a:lnTo>
                      <a:pt x="1520" y="851"/>
                    </a:lnTo>
                    <a:lnTo>
                      <a:pt x="1429" y="79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7" name="Google Shape;16997;p23"/>
              <p:cNvSpPr/>
              <p:nvPr/>
            </p:nvSpPr>
            <p:spPr>
              <a:xfrm>
                <a:off x="-7752150" y="13983775"/>
                <a:ext cx="76775" cy="44100"/>
              </a:xfrm>
              <a:custGeom>
                <a:avLst/>
                <a:gdLst/>
                <a:ahLst/>
                <a:cxnLst/>
                <a:rect l="l" t="t" r="r" b="b"/>
                <a:pathLst>
                  <a:path w="3071" h="1764" extrusionOk="0">
                    <a:moveTo>
                      <a:pt x="3070" y="1"/>
                    </a:moveTo>
                    <a:lnTo>
                      <a:pt x="61" y="1703"/>
                    </a:lnTo>
                    <a:lnTo>
                      <a:pt x="0" y="1763"/>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8" name="Google Shape;16998;p23"/>
              <p:cNvSpPr/>
              <p:nvPr/>
            </p:nvSpPr>
            <p:spPr>
              <a:xfrm>
                <a:off x="-7751400" y="14167675"/>
                <a:ext cx="72975" cy="42575"/>
              </a:xfrm>
              <a:custGeom>
                <a:avLst/>
                <a:gdLst/>
                <a:ahLst/>
                <a:cxnLst/>
                <a:rect l="l" t="t" r="r" b="b"/>
                <a:pathLst>
                  <a:path w="2919" h="1703" extrusionOk="0">
                    <a:moveTo>
                      <a:pt x="1" y="0"/>
                    </a:moveTo>
                    <a:lnTo>
                      <a:pt x="1" y="0"/>
                    </a:lnTo>
                    <a:lnTo>
                      <a:pt x="2919" y="170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9" name="Google Shape;16999;p23"/>
              <p:cNvSpPr/>
              <p:nvPr/>
            </p:nvSpPr>
            <p:spPr>
              <a:xfrm>
                <a:off x="-7755950" y="14029375"/>
                <a:ext cx="3050" cy="133750"/>
              </a:xfrm>
              <a:custGeom>
                <a:avLst/>
                <a:gdLst/>
                <a:ahLst/>
                <a:cxnLst/>
                <a:rect l="l" t="t" r="r" b="b"/>
                <a:pathLst>
                  <a:path w="122" h="5350" extrusionOk="0">
                    <a:moveTo>
                      <a:pt x="0" y="0"/>
                    </a:moveTo>
                    <a:lnTo>
                      <a:pt x="0" y="31"/>
                    </a:lnTo>
                    <a:lnTo>
                      <a:pt x="0" y="152"/>
                    </a:lnTo>
                    <a:lnTo>
                      <a:pt x="0" y="5228"/>
                    </a:lnTo>
                    <a:lnTo>
                      <a:pt x="61" y="5350"/>
                    </a:lnTo>
                    <a:lnTo>
                      <a:pt x="122" y="5319"/>
                    </a:lnTo>
                    <a:lnTo>
                      <a:pt x="122" y="5228"/>
                    </a:lnTo>
                    <a:lnTo>
                      <a:pt x="122" y="152"/>
                    </a:lnTo>
                    <a:lnTo>
                      <a:pt x="122" y="31"/>
                    </a:lnTo>
                    <a:lnTo>
                      <a:pt x="61" y="0"/>
                    </a:lnTo>
                    <a:lnTo>
                      <a:pt x="31"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0" name="Google Shape;17000;p23"/>
              <p:cNvSpPr/>
              <p:nvPr/>
            </p:nvSpPr>
            <p:spPr>
              <a:xfrm>
                <a:off x="-7577375" y="14164625"/>
                <a:ext cx="57000" cy="33475"/>
              </a:xfrm>
              <a:custGeom>
                <a:avLst/>
                <a:gdLst/>
                <a:ahLst/>
                <a:cxnLst/>
                <a:rect l="l" t="t" r="r" b="b"/>
                <a:pathLst>
                  <a:path w="2280" h="1339" extrusionOk="0">
                    <a:moveTo>
                      <a:pt x="2280" y="1"/>
                    </a:moveTo>
                    <a:lnTo>
                      <a:pt x="0" y="1338"/>
                    </a:lnTo>
                    <a:lnTo>
                      <a:pt x="0" y="1338"/>
                    </a:lnTo>
                    <a:lnTo>
                      <a:pt x="2189" y="61"/>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1" name="Google Shape;17001;p23"/>
              <p:cNvSpPr/>
              <p:nvPr/>
            </p:nvSpPr>
            <p:spPr>
              <a:xfrm>
                <a:off x="-7752150" y="14164625"/>
                <a:ext cx="69925" cy="40300"/>
              </a:xfrm>
              <a:custGeom>
                <a:avLst/>
                <a:gdLst/>
                <a:ahLst/>
                <a:cxnLst/>
                <a:rect l="l" t="t" r="r" b="b"/>
                <a:pathLst>
                  <a:path w="2797" h="1612" extrusionOk="0">
                    <a:moveTo>
                      <a:pt x="0" y="1"/>
                    </a:moveTo>
                    <a:lnTo>
                      <a:pt x="61" y="61"/>
                    </a:lnTo>
                    <a:lnTo>
                      <a:pt x="2797" y="161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2" name="Google Shape;17002;p23"/>
              <p:cNvSpPr/>
              <p:nvPr/>
            </p:nvSpPr>
            <p:spPr>
              <a:xfrm>
                <a:off x="-7637425" y="13960975"/>
                <a:ext cx="2325" cy="133775"/>
              </a:xfrm>
              <a:custGeom>
                <a:avLst/>
                <a:gdLst/>
                <a:ahLst/>
                <a:cxnLst/>
                <a:rect l="l" t="t" r="r" b="b"/>
                <a:pathLst>
                  <a:path w="93" h="5351" extrusionOk="0">
                    <a:moveTo>
                      <a:pt x="31" y="1"/>
                    </a:moveTo>
                    <a:lnTo>
                      <a:pt x="1" y="31"/>
                    </a:lnTo>
                    <a:lnTo>
                      <a:pt x="1" y="153"/>
                    </a:lnTo>
                    <a:lnTo>
                      <a:pt x="1" y="5229"/>
                    </a:lnTo>
                    <a:lnTo>
                      <a:pt x="1" y="5320"/>
                    </a:lnTo>
                    <a:lnTo>
                      <a:pt x="31" y="5350"/>
                    </a:lnTo>
                    <a:lnTo>
                      <a:pt x="92" y="5320"/>
                    </a:lnTo>
                    <a:lnTo>
                      <a:pt x="92" y="5229"/>
                    </a:lnTo>
                    <a:lnTo>
                      <a:pt x="92" y="153"/>
                    </a:lnTo>
                    <a:lnTo>
                      <a:pt x="9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3" name="Google Shape;17003;p23"/>
              <p:cNvSpPr/>
              <p:nvPr/>
            </p:nvSpPr>
            <p:spPr>
              <a:xfrm>
                <a:off x="-7637425" y="14097750"/>
                <a:ext cx="2325" cy="133775"/>
              </a:xfrm>
              <a:custGeom>
                <a:avLst/>
                <a:gdLst/>
                <a:ahLst/>
                <a:cxnLst/>
                <a:rect l="l" t="t" r="r" b="b"/>
                <a:pathLst>
                  <a:path w="93" h="5351" extrusionOk="0">
                    <a:moveTo>
                      <a:pt x="31" y="1"/>
                    </a:moveTo>
                    <a:lnTo>
                      <a:pt x="1" y="31"/>
                    </a:lnTo>
                    <a:lnTo>
                      <a:pt x="1" y="153"/>
                    </a:lnTo>
                    <a:lnTo>
                      <a:pt x="1" y="5229"/>
                    </a:lnTo>
                    <a:lnTo>
                      <a:pt x="1" y="5320"/>
                    </a:lnTo>
                    <a:lnTo>
                      <a:pt x="31" y="5350"/>
                    </a:lnTo>
                    <a:lnTo>
                      <a:pt x="92" y="5320"/>
                    </a:lnTo>
                    <a:lnTo>
                      <a:pt x="92" y="5229"/>
                    </a:lnTo>
                    <a:lnTo>
                      <a:pt x="92" y="153"/>
                    </a:lnTo>
                    <a:lnTo>
                      <a:pt x="9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4" name="Google Shape;17004;p23"/>
              <p:cNvSpPr/>
              <p:nvPr/>
            </p:nvSpPr>
            <p:spPr>
              <a:xfrm>
                <a:off x="-7636650" y="14096250"/>
                <a:ext cx="117050" cy="68400"/>
              </a:xfrm>
              <a:custGeom>
                <a:avLst/>
                <a:gdLst/>
                <a:ahLst/>
                <a:cxnLst/>
                <a:rect l="l" t="t" r="r" b="b"/>
                <a:pathLst>
                  <a:path w="4682" h="2736" extrusionOk="0">
                    <a:moveTo>
                      <a:pt x="122" y="0"/>
                    </a:moveTo>
                    <a:lnTo>
                      <a:pt x="0" y="61"/>
                    </a:lnTo>
                    <a:lnTo>
                      <a:pt x="61" y="91"/>
                    </a:lnTo>
                    <a:lnTo>
                      <a:pt x="152" y="122"/>
                    </a:lnTo>
                    <a:lnTo>
                      <a:pt x="4560" y="2675"/>
                    </a:lnTo>
                    <a:lnTo>
                      <a:pt x="4651" y="2736"/>
                    </a:lnTo>
                    <a:lnTo>
                      <a:pt x="4681" y="2705"/>
                    </a:lnTo>
                    <a:lnTo>
                      <a:pt x="4620" y="2584"/>
                    </a:lnTo>
                    <a:lnTo>
                      <a:pt x="213" y="6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5" name="Google Shape;17005;p23"/>
              <p:cNvSpPr/>
              <p:nvPr/>
            </p:nvSpPr>
            <p:spPr>
              <a:xfrm>
                <a:off x="-7754425" y="14027850"/>
                <a:ext cx="117800" cy="68425"/>
              </a:xfrm>
              <a:custGeom>
                <a:avLst/>
                <a:gdLst/>
                <a:ahLst/>
                <a:cxnLst/>
                <a:rect l="l" t="t" r="r" b="b"/>
                <a:pathLst>
                  <a:path w="4712" h="2737" extrusionOk="0">
                    <a:moveTo>
                      <a:pt x="91" y="0"/>
                    </a:moveTo>
                    <a:lnTo>
                      <a:pt x="0" y="61"/>
                    </a:lnTo>
                    <a:lnTo>
                      <a:pt x="61" y="92"/>
                    </a:lnTo>
                    <a:lnTo>
                      <a:pt x="122" y="122"/>
                    </a:lnTo>
                    <a:lnTo>
                      <a:pt x="4529" y="2675"/>
                    </a:lnTo>
                    <a:lnTo>
                      <a:pt x="4620" y="2736"/>
                    </a:lnTo>
                    <a:lnTo>
                      <a:pt x="4711" y="2675"/>
                    </a:lnTo>
                    <a:lnTo>
                      <a:pt x="4681" y="2645"/>
                    </a:lnTo>
                    <a:lnTo>
                      <a:pt x="4559" y="2584"/>
                    </a:lnTo>
                    <a:lnTo>
                      <a:pt x="152" y="61"/>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6" name="Google Shape;17006;p23"/>
              <p:cNvSpPr/>
              <p:nvPr/>
            </p:nvSpPr>
            <p:spPr>
              <a:xfrm>
                <a:off x="-7754425" y="14027850"/>
                <a:ext cx="235575" cy="136800"/>
              </a:xfrm>
              <a:custGeom>
                <a:avLst/>
                <a:gdLst/>
                <a:ahLst/>
                <a:cxnLst/>
                <a:rect l="l" t="t" r="r" b="b"/>
                <a:pathLst>
                  <a:path w="9423" h="5472" extrusionOk="0">
                    <a:moveTo>
                      <a:pt x="9362" y="0"/>
                    </a:moveTo>
                    <a:lnTo>
                      <a:pt x="9271" y="61"/>
                    </a:lnTo>
                    <a:lnTo>
                      <a:pt x="4863" y="2584"/>
                    </a:lnTo>
                    <a:lnTo>
                      <a:pt x="4772" y="2645"/>
                    </a:lnTo>
                    <a:lnTo>
                      <a:pt x="4711" y="2675"/>
                    </a:lnTo>
                    <a:lnTo>
                      <a:pt x="4620" y="2736"/>
                    </a:lnTo>
                    <a:lnTo>
                      <a:pt x="4529" y="2797"/>
                    </a:lnTo>
                    <a:lnTo>
                      <a:pt x="122" y="5320"/>
                    </a:lnTo>
                    <a:lnTo>
                      <a:pt x="61" y="5380"/>
                    </a:lnTo>
                    <a:lnTo>
                      <a:pt x="0" y="5411"/>
                    </a:lnTo>
                    <a:lnTo>
                      <a:pt x="0" y="5441"/>
                    </a:lnTo>
                    <a:lnTo>
                      <a:pt x="91" y="5472"/>
                    </a:lnTo>
                    <a:lnTo>
                      <a:pt x="152" y="5411"/>
                    </a:lnTo>
                    <a:lnTo>
                      <a:pt x="4559" y="2858"/>
                    </a:lnTo>
                    <a:lnTo>
                      <a:pt x="4681" y="2827"/>
                    </a:lnTo>
                    <a:lnTo>
                      <a:pt x="4711" y="2797"/>
                    </a:lnTo>
                    <a:lnTo>
                      <a:pt x="4833" y="2736"/>
                    </a:lnTo>
                    <a:lnTo>
                      <a:pt x="4924" y="2675"/>
                    </a:lnTo>
                    <a:lnTo>
                      <a:pt x="9331" y="122"/>
                    </a:lnTo>
                    <a:lnTo>
                      <a:pt x="9423" y="92"/>
                    </a:lnTo>
                    <a:lnTo>
                      <a:pt x="94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7" name="Google Shape;17007;p23"/>
              <p:cNvSpPr/>
              <p:nvPr/>
            </p:nvSpPr>
            <p:spPr>
              <a:xfrm>
                <a:off x="-7714175" y="14231500"/>
                <a:ext cx="72975" cy="25"/>
              </a:xfrm>
              <a:custGeom>
                <a:avLst/>
                <a:gdLst/>
                <a:ahLst/>
                <a:cxnLst/>
                <a:rect l="l" t="t" r="r" b="b"/>
                <a:pathLst>
                  <a:path w="2919" h="1" extrusionOk="0">
                    <a:moveTo>
                      <a:pt x="1" y="0"/>
                    </a:moveTo>
                    <a:lnTo>
                      <a:pt x="2919" y="0"/>
                    </a:lnTo>
                    <a:lnTo>
                      <a:pt x="29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8" name="Google Shape;17008;p23"/>
              <p:cNvSpPr/>
              <p:nvPr/>
            </p:nvSpPr>
            <p:spPr>
              <a:xfrm>
                <a:off x="-7755950" y="14164625"/>
                <a:ext cx="3050" cy="78300"/>
              </a:xfrm>
              <a:custGeom>
                <a:avLst/>
                <a:gdLst/>
                <a:ahLst/>
                <a:cxnLst/>
                <a:rect l="l" t="t" r="r" b="b"/>
                <a:pathLst>
                  <a:path w="122" h="3132" extrusionOk="0">
                    <a:moveTo>
                      <a:pt x="0" y="1"/>
                    </a:moveTo>
                    <a:lnTo>
                      <a:pt x="0" y="213"/>
                    </a:lnTo>
                    <a:lnTo>
                      <a:pt x="0" y="3131"/>
                    </a:lnTo>
                    <a:lnTo>
                      <a:pt x="122" y="3131"/>
                    </a:lnTo>
                    <a:lnTo>
                      <a:pt x="122" y="21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9" name="Google Shape;17009;p23"/>
              <p:cNvSpPr/>
              <p:nvPr/>
            </p:nvSpPr>
            <p:spPr>
              <a:xfrm>
                <a:off x="-7733150" y="14220100"/>
                <a:ext cx="19000" cy="43350"/>
              </a:xfrm>
              <a:custGeom>
                <a:avLst/>
                <a:gdLst/>
                <a:ahLst/>
                <a:cxnLst/>
                <a:rect l="l" t="t" r="r" b="b"/>
                <a:pathLst>
                  <a:path w="760" h="1734" extrusionOk="0">
                    <a:moveTo>
                      <a:pt x="334" y="1"/>
                    </a:moveTo>
                    <a:lnTo>
                      <a:pt x="636" y="522"/>
                    </a:lnTo>
                    <a:lnTo>
                      <a:pt x="636" y="522"/>
                    </a:lnTo>
                    <a:lnTo>
                      <a:pt x="638" y="517"/>
                    </a:lnTo>
                    <a:lnTo>
                      <a:pt x="334" y="1"/>
                    </a:lnTo>
                    <a:close/>
                    <a:moveTo>
                      <a:pt x="636" y="522"/>
                    </a:moveTo>
                    <a:lnTo>
                      <a:pt x="0" y="1672"/>
                    </a:lnTo>
                    <a:lnTo>
                      <a:pt x="61" y="1733"/>
                    </a:lnTo>
                    <a:lnTo>
                      <a:pt x="760" y="578"/>
                    </a:lnTo>
                    <a:lnTo>
                      <a:pt x="669" y="578"/>
                    </a:lnTo>
                    <a:lnTo>
                      <a:pt x="636" y="5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0" name="Google Shape;17010;p23"/>
              <p:cNvSpPr/>
              <p:nvPr/>
            </p:nvSpPr>
            <p:spPr>
              <a:xfrm>
                <a:off x="-7755950" y="14160075"/>
                <a:ext cx="1525" cy="3825"/>
              </a:xfrm>
              <a:custGeom>
                <a:avLst/>
                <a:gdLst/>
                <a:ahLst/>
                <a:cxnLst/>
                <a:rect l="l" t="t" r="r" b="b"/>
                <a:pathLst>
                  <a:path w="61" h="153" extrusionOk="0">
                    <a:moveTo>
                      <a:pt x="0" y="0"/>
                    </a:moveTo>
                    <a:lnTo>
                      <a:pt x="0" y="91"/>
                    </a:lnTo>
                    <a:lnTo>
                      <a:pt x="61" y="152"/>
                    </a:lnTo>
                    <a:lnTo>
                      <a:pt x="61" y="12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1" name="Google Shape;17011;p23"/>
              <p:cNvSpPr/>
              <p:nvPr/>
            </p:nvSpPr>
            <p:spPr>
              <a:xfrm>
                <a:off x="-7555350" y="14231500"/>
                <a:ext cx="800" cy="1550"/>
              </a:xfrm>
              <a:custGeom>
                <a:avLst/>
                <a:gdLst/>
                <a:ahLst/>
                <a:cxnLst/>
                <a:rect l="l" t="t" r="r" b="b"/>
                <a:pathLst>
                  <a:path w="32" h="62" extrusionOk="0">
                    <a:moveTo>
                      <a:pt x="1" y="61"/>
                    </a:moveTo>
                    <a:lnTo>
                      <a:pt x="1" y="6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2" name="Google Shape;17012;p23"/>
              <p:cNvSpPr/>
              <p:nvPr/>
            </p:nvSpPr>
            <p:spPr>
              <a:xfrm>
                <a:off x="-7631325" y="14234550"/>
                <a:ext cx="72975" cy="25"/>
              </a:xfrm>
              <a:custGeom>
                <a:avLst/>
                <a:gdLst/>
                <a:ahLst/>
                <a:cxnLst/>
                <a:rect l="l" t="t" r="r" b="b"/>
                <a:pathLst>
                  <a:path w="2919" h="1" extrusionOk="0">
                    <a:moveTo>
                      <a:pt x="0" y="0"/>
                    </a:move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3" name="Google Shape;17013;p23"/>
              <p:cNvSpPr/>
              <p:nvPr/>
            </p:nvSpPr>
            <p:spPr>
              <a:xfrm>
                <a:off x="-7631325" y="14231500"/>
                <a:ext cx="72975" cy="25"/>
              </a:xfrm>
              <a:custGeom>
                <a:avLst/>
                <a:gdLst/>
                <a:ahLst/>
                <a:cxnLst/>
                <a:rect l="l" t="t" r="r" b="b"/>
                <a:pathLst>
                  <a:path w="2919" h="1" extrusionOk="0">
                    <a:moveTo>
                      <a:pt x="0" y="0"/>
                    </a:move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4" name="Google Shape;17014;p23"/>
              <p:cNvSpPr/>
              <p:nvPr/>
            </p:nvSpPr>
            <p:spPr>
              <a:xfrm>
                <a:off x="-7758225" y="14160825"/>
                <a:ext cx="121600" cy="73750"/>
              </a:xfrm>
              <a:custGeom>
                <a:avLst/>
                <a:gdLst/>
                <a:ahLst/>
                <a:cxnLst/>
                <a:rect l="l" t="t" r="r" b="b"/>
                <a:pathLst>
                  <a:path w="4864" h="2950" extrusionOk="0">
                    <a:moveTo>
                      <a:pt x="0" y="1"/>
                    </a:moveTo>
                    <a:lnTo>
                      <a:pt x="61" y="122"/>
                    </a:lnTo>
                    <a:lnTo>
                      <a:pt x="91" y="153"/>
                    </a:lnTo>
                    <a:lnTo>
                      <a:pt x="213" y="365"/>
                    </a:lnTo>
                    <a:lnTo>
                      <a:pt x="1368" y="2372"/>
                    </a:lnTo>
                    <a:lnTo>
                      <a:pt x="1672" y="2949"/>
                    </a:lnTo>
                    <a:lnTo>
                      <a:pt x="4681" y="2949"/>
                    </a:lnTo>
                    <a:lnTo>
                      <a:pt x="4772" y="2888"/>
                    </a:lnTo>
                    <a:lnTo>
                      <a:pt x="4681" y="2827"/>
                    </a:lnTo>
                    <a:lnTo>
                      <a:pt x="1763" y="2827"/>
                    </a:lnTo>
                    <a:lnTo>
                      <a:pt x="274" y="274"/>
                    </a:lnTo>
                    <a:lnTo>
                      <a:pt x="3192" y="1976"/>
                    </a:lnTo>
                    <a:lnTo>
                      <a:pt x="4681" y="2827"/>
                    </a:lnTo>
                    <a:lnTo>
                      <a:pt x="4863" y="2827"/>
                    </a:lnTo>
                    <a:lnTo>
                      <a:pt x="4833" y="2797"/>
                    </a:lnTo>
                    <a:lnTo>
                      <a:pt x="4711" y="2736"/>
                    </a:lnTo>
                    <a:lnTo>
                      <a:pt x="3040" y="1764"/>
                    </a:lnTo>
                    <a:lnTo>
                      <a:pt x="243" y="153"/>
                    </a:lnTo>
                    <a:lnTo>
                      <a:pt x="152" y="122"/>
                    </a:lnTo>
                    <a:lnTo>
                      <a:pt x="91" y="6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5" name="Google Shape;17015;p23"/>
              <p:cNvSpPr/>
              <p:nvPr/>
            </p:nvSpPr>
            <p:spPr>
              <a:xfrm>
                <a:off x="-7636650" y="14233025"/>
                <a:ext cx="97275" cy="48650"/>
              </a:xfrm>
              <a:custGeom>
                <a:avLst/>
                <a:gdLst/>
                <a:ahLst/>
                <a:cxnLst/>
                <a:rect l="l" t="t" r="r" b="b"/>
                <a:pathLst>
                  <a:path w="3891" h="1946" extrusionOk="0">
                    <a:moveTo>
                      <a:pt x="213" y="31"/>
                    </a:moveTo>
                    <a:lnTo>
                      <a:pt x="266" y="61"/>
                    </a:lnTo>
                    <a:lnTo>
                      <a:pt x="3149" y="61"/>
                    </a:lnTo>
                    <a:lnTo>
                      <a:pt x="3131" y="31"/>
                    </a:lnTo>
                    <a:close/>
                    <a:moveTo>
                      <a:pt x="3253" y="0"/>
                    </a:moveTo>
                    <a:lnTo>
                      <a:pt x="3192" y="61"/>
                    </a:lnTo>
                    <a:lnTo>
                      <a:pt x="3149" y="61"/>
                    </a:lnTo>
                    <a:lnTo>
                      <a:pt x="3830" y="1216"/>
                    </a:lnTo>
                    <a:cubicBezTo>
                      <a:pt x="3861" y="1186"/>
                      <a:pt x="3861" y="1155"/>
                      <a:pt x="3891" y="1095"/>
                    </a:cubicBezTo>
                    <a:lnTo>
                      <a:pt x="3253" y="0"/>
                    </a:lnTo>
                    <a:close/>
                    <a:moveTo>
                      <a:pt x="0" y="61"/>
                    </a:moveTo>
                    <a:lnTo>
                      <a:pt x="61" y="91"/>
                    </a:lnTo>
                    <a:lnTo>
                      <a:pt x="92" y="91"/>
                    </a:lnTo>
                    <a:lnTo>
                      <a:pt x="183" y="122"/>
                    </a:lnTo>
                    <a:lnTo>
                      <a:pt x="1186" y="730"/>
                    </a:lnTo>
                    <a:lnTo>
                      <a:pt x="3283" y="1946"/>
                    </a:lnTo>
                    <a:lnTo>
                      <a:pt x="3374" y="1854"/>
                    </a:lnTo>
                    <a:lnTo>
                      <a:pt x="266" y="6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6" name="Google Shape;17016;p23"/>
              <p:cNvSpPr/>
              <p:nvPr/>
            </p:nvSpPr>
            <p:spPr>
              <a:xfrm>
                <a:off x="-7641225" y="14231500"/>
                <a:ext cx="4600" cy="1550"/>
              </a:xfrm>
              <a:custGeom>
                <a:avLst/>
                <a:gdLst/>
                <a:ahLst/>
                <a:cxnLst/>
                <a:rect l="l" t="t" r="r" b="b"/>
                <a:pathLst>
                  <a:path w="184" h="62" extrusionOk="0">
                    <a:moveTo>
                      <a:pt x="1" y="0"/>
                    </a:moveTo>
                    <a:lnTo>
                      <a:pt x="92" y="6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7" name="Google Shape;17017;p23"/>
              <p:cNvSpPr/>
              <p:nvPr/>
            </p:nvSpPr>
            <p:spPr>
              <a:xfrm>
                <a:off x="-7638175" y="14164625"/>
                <a:ext cx="122375" cy="68425"/>
              </a:xfrm>
              <a:custGeom>
                <a:avLst/>
                <a:gdLst/>
                <a:ahLst/>
                <a:cxnLst/>
                <a:rect l="l" t="t" r="r" b="b"/>
                <a:pathLst>
                  <a:path w="4895" h="2737" extrusionOk="0">
                    <a:moveTo>
                      <a:pt x="4621" y="122"/>
                    </a:moveTo>
                    <a:lnTo>
                      <a:pt x="3162" y="2675"/>
                    </a:lnTo>
                    <a:lnTo>
                      <a:pt x="274" y="2675"/>
                    </a:lnTo>
                    <a:lnTo>
                      <a:pt x="2250" y="1520"/>
                    </a:lnTo>
                    <a:lnTo>
                      <a:pt x="4621" y="122"/>
                    </a:lnTo>
                    <a:close/>
                    <a:moveTo>
                      <a:pt x="4742" y="1"/>
                    </a:moveTo>
                    <a:lnTo>
                      <a:pt x="2463" y="1338"/>
                    </a:lnTo>
                    <a:lnTo>
                      <a:pt x="274" y="2584"/>
                    </a:lnTo>
                    <a:lnTo>
                      <a:pt x="183" y="2645"/>
                    </a:lnTo>
                    <a:lnTo>
                      <a:pt x="153" y="2675"/>
                    </a:lnTo>
                    <a:lnTo>
                      <a:pt x="61" y="2706"/>
                    </a:lnTo>
                    <a:lnTo>
                      <a:pt x="1" y="2736"/>
                    </a:lnTo>
                    <a:lnTo>
                      <a:pt x="3374" y="2736"/>
                    </a:lnTo>
                    <a:lnTo>
                      <a:pt x="3405" y="2706"/>
                    </a:lnTo>
                    <a:lnTo>
                      <a:pt x="3466" y="2615"/>
                    </a:lnTo>
                    <a:lnTo>
                      <a:pt x="4894" y="153"/>
                    </a:lnTo>
                    <a:lnTo>
                      <a:pt x="4894" y="61"/>
                    </a:lnTo>
                    <a:lnTo>
                      <a:pt x="4742" y="61"/>
                    </a:lnTo>
                    <a:lnTo>
                      <a:pt x="47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8" name="Google Shape;17018;p23"/>
              <p:cNvSpPr/>
              <p:nvPr/>
            </p:nvSpPr>
            <p:spPr>
              <a:xfrm>
                <a:off x="-7398050" y="13961750"/>
                <a:ext cx="38775" cy="129950"/>
              </a:xfrm>
              <a:custGeom>
                <a:avLst/>
                <a:gdLst/>
                <a:ahLst/>
                <a:cxnLst/>
                <a:rect l="l" t="t" r="r" b="b"/>
                <a:pathLst>
                  <a:path w="1551" h="5198" extrusionOk="0">
                    <a:moveTo>
                      <a:pt x="1" y="0"/>
                    </a:moveTo>
                    <a:lnTo>
                      <a:pt x="1" y="122"/>
                    </a:lnTo>
                    <a:lnTo>
                      <a:pt x="1460" y="2644"/>
                    </a:lnTo>
                    <a:lnTo>
                      <a:pt x="1" y="5198"/>
                    </a:lnTo>
                    <a:lnTo>
                      <a:pt x="1520" y="2584"/>
                    </a:lnTo>
                    <a:lnTo>
                      <a:pt x="1551" y="2584"/>
                    </a:lnTo>
                    <a:lnTo>
                      <a:pt x="9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9" name="Google Shape;17019;p23"/>
              <p:cNvSpPr/>
              <p:nvPr/>
            </p:nvSpPr>
            <p:spPr>
              <a:xfrm>
                <a:off x="-7439850" y="13961750"/>
                <a:ext cx="38775" cy="129950"/>
              </a:xfrm>
              <a:custGeom>
                <a:avLst/>
                <a:gdLst/>
                <a:ahLst/>
                <a:cxnLst/>
                <a:rect l="l" t="t" r="r" b="b"/>
                <a:pathLst>
                  <a:path w="1551" h="5198" extrusionOk="0">
                    <a:moveTo>
                      <a:pt x="1551" y="0"/>
                    </a:moveTo>
                    <a:lnTo>
                      <a:pt x="1490" y="30"/>
                    </a:lnTo>
                    <a:lnTo>
                      <a:pt x="1" y="2584"/>
                    </a:lnTo>
                    <a:lnTo>
                      <a:pt x="92" y="2584"/>
                    </a:lnTo>
                    <a:lnTo>
                      <a:pt x="124" y="2641"/>
                    </a:lnTo>
                    <a:lnTo>
                      <a:pt x="1551" y="122"/>
                    </a:lnTo>
                    <a:lnTo>
                      <a:pt x="1551" y="0"/>
                    </a:lnTo>
                    <a:close/>
                    <a:moveTo>
                      <a:pt x="124" y="2641"/>
                    </a:moveTo>
                    <a:lnTo>
                      <a:pt x="122" y="2644"/>
                    </a:lnTo>
                    <a:lnTo>
                      <a:pt x="1551" y="5198"/>
                    </a:lnTo>
                    <a:lnTo>
                      <a:pt x="124" y="26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0" name="Google Shape;17020;p23"/>
              <p:cNvSpPr/>
              <p:nvPr/>
            </p:nvSpPr>
            <p:spPr>
              <a:xfrm>
                <a:off x="-7398050" y="14101550"/>
                <a:ext cx="38025" cy="83625"/>
              </a:xfrm>
              <a:custGeom>
                <a:avLst/>
                <a:gdLst/>
                <a:ahLst/>
                <a:cxnLst/>
                <a:rect l="l" t="t" r="r" b="b"/>
                <a:pathLst>
                  <a:path w="1521" h="3345" extrusionOk="0">
                    <a:moveTo>
                      <a:pt x="1" y="1"/>
                    </a:moveTo>
                    <a:lnTo>
                      <a:pt x="1457" y="2528"/>
                    </a:lnTo>
                    <a:lnTo>
                      <a:pt x="1457" y="2528"/>
                    </a:lnTo>
                    <a:lnTo>
                      <a:pt x="1460" y="2524"/>
                    </a:lnTo>
                    <a:lnTo>
                      <a:pt x="1" y="1"/>
                    </a:lnTo>
                    <a:close/>
                    <a:moveTo>
                      <a:pt x="1457" y="2528"/>
                    </a:moveTo>
                    <a:lnTo>
                      <a:pt x="1009" y="3335"/>
                    </a:lnTo>
                    <a:lnTo>
                      <a:pt x="1009" y="3335"/>
                    </a:lnTo>
                    <a:cubicBezTo>
                      <a:pt x="1041" y="3283"/>
                      <a:pt x="1098" y="3282"/>
                      <a:pt x="1156" y="3253"/>
                    </a:cubicBezTo>
                    <a:lnTo>
                      <a:pt x="1520" y="2584"/>
                    </a:lnTo>
                    <a:lnTo>
                      <a:pt x="1490" y="2584"/>
                    </a:lnTo>
                    <a:lnTo>
                      <a:pt x="1457" y="2528"/>
                    </a:lnTo>
                    <a:close/>
                    <a:moveTo>
                      <a:pt x="1009" y="3335"/>
                    </a:moveTo>
                    <a:cubicBezTo>
                      <a:pt x="1007" y="3338"/>
                      <a:pt x="1005" y="3341"/>
                      <a:pt x="1004" y="3344"/>
                    </a:cubicBezTo>
                    <a:lnTo>
                      <a:pt x="1009" y="333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1" name="Google Shape;17021;p23"/>
              <p:cNvSpPr/>
              <p:nvPr/>
            </p:nvSpPr>
            <p:spPr>
              <a:xfrm>
                <a:off x="-7439075" y="14100800"/>
                <a:ext cx="39525" cy="94250"/>
              </a:xfrm>
              <a:custGeom>
                <a:avLst/>
                <a:gdLst/>
                <a:ahLst/>
                <a:cxnLst/>
                <a:rect l="l" t="t" r="r" b="b"/>
                <a:pathLst>
                  <a:path w="1581" h="3770" extrusionOk="0">
                    <a:moveTo>
                      <a:pt x="1581" y="0"/>
                    </a:moveTo>
                    <a:lnTo>
                      <a:pt x="61" y="2614"/>
                    </a:lnTo>
                    <a:lnTo>
                      <a:pt x="0" y="2614"/>
                    </a:lnTo>
                    <a:lnTo>
                      <a:pt x="699" y="3770"/>
                    </a:lnTo>
                    <a:lnTo>
                      <a:pt x="821" y="3770"/>
                    </a:lnTo>
                    <a:lnTo>
                      <a:pt x="122" y="2554"/>
                    </a:lnTo>
                    <a:lnTo>
                      <a:pt x="15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2" name="Google Shape;17022;p23"/>
              <p:cNvSpPr/>
              <p:nvPr/>
            </p:nvSpPr>
            <p:spPr>
              <a:xfrm>
                <a:off x="-7516600" y="14030125"/>
                <a:ext cx="113250" cy="66150"/>
              </a:xfrm>
              <a:custGeom>
                <a:avLst/>
                <a:gdLst/>
                <a:ahLst/>
                <a:cxnLst/>
                <a:rect l="l" t="t" r="r" b="b"/>
                <a:pathLst>
                  <a:path w="4530" h="2646" extrusionOk="0">
                    <a:moveTo>
                      <a:pt x="1" y="1"/>
                    </a:moveTo>
                    <a:lnTo>
                      <a:pt x="1" y="122"/>
                    </a:lnTo>
                    <a:lnTo>
                      <a:pt x="1490" y="2645"/>
                    </a:lnTo>
                    <a:lnTo>
                      <a:pt x="1521" y="2615"/>
                    </a:lnTo>
                    <a:lnTo>
                      <a:pt x="1551" y="2615"/>
                    </a:lnTo>
                    <a:lnTo>
                      <a:pt x="4530" y="2584"/>
                    </a:lnTo>
                    <a:lnTo>
                      <a:pt x="1551" y="2584"/>
                    </a:lnTo>
                    <a:lnTo>
                      <a:pt x="12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3" name="Google Shape;17023;p23"/>
              <p:cNvSpPr/>
              <p:nvPr/>
            </p:nvSpPr>
            <p:spPr>
              <a:xfrm>
                <a:off x="-7515075" y="14026325"/>
                <a:ext cx="114000" cy="67650"/>
              </a:xfrm>
              <a:custGeom>
                <a:avLst/>
                <a:gdLst/>
                <a:ahLst/>
                <a:cxnLst/>
                <a:rect l="l" t="t" r="r" b="b"/>
                <a:pathLst>
                  <a:path w="4560" h="2706" extrusionOk="0">
                    <a:moveTo>
                      <a:pt x="92" y="1"/>
                    </a:moveTo>
                    <a:lnTo>
                      <a:pt x="1" y="61"/>
                    </a:lnTo>
                    <a:lnTo>
                      <a:pt x="92" y="122"/>
                    </a:lnTo>
                    <a:lnTo>
                      <a:pt x="3010" y="122"/>
                    </a:lnTo>
                    <a:lnTo>
                      <a:pt x="4499" y="2645"/>
                    </a:lnTo>
                    <a:lnTo>
                      <a:pt x="4560" y="2706"/>
                    </a:lnTo>
                    <a:lnTo>
                      <a:pt x="4560" y="2615"/>
                    </a:lnTo>
                    <a:lnTo>
                      <a:pt x="3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4" name="Google Shape;17024;p23"/>
              <p:cNvSpPr/>
              <p:nvPr/>
            </p:nvSpPr>
            <p:spPr>
              <a:xfrm>
                <a:off x="-7319775" y="14096250"/>
                <a:ext cx="2300" cy="9125"/>
              </a:xfrm>
              <a:custGeom>
                <a:avLst/>
                <a:gdLst/>
                <a:ahLst/>
                <a:cxnLst/>
                <a:rect l="l" t="t" r="r" b="b"/>
                <a:pathLst>
                  <a:path w="92" h="365" extrusionOk="0">
                    <a:moveTo>
                      <a:pt x="31" y="0"/>
                    </a:moveTo>
                    <a:lnTo>
                      <a:pt x="0" y="61"/>
                    </a:lnTo>
                    <a:lnTo>
                      <a:pt x="92" y="365"/>
                    </a:lnTo>
                    <a:lnTo>
                      <a:pt x="92" y="152"/>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5" name="Google Shape;17025;p23"/>
              <p:cNvSpPr/>
              <p:nvPr/>
            </p:nvSpPr>
            <p:spPr>
              <a:xfrm>
                <a:off x="-7398050" y="14098525"/>
                <a:ext cx="53975" cy="67650"/>
              </a:xfrm>
              <a:custGeom>
                <a:avLst/>
                <a:gdLst/>
                <a:ahLst/>
                <a:cxnLst/>
                <a:rect l="l" t="t" r="r" b="b"/>
                <a:pathLst>
                  <a:path w="2159" h="2706" extrusionOk="0">
                    <a:moveTo>
                      <a:pt x="1" y="0"/>
                    </a:moveTo>
                    <a:lnTo>
                      <a:pt x="1" y="122"/>
                    </a:lnTo>
                    <a:lnTo>
                      <a:pt x="1520" y="2705"/>
                    </a:lnTo>
                    <a:lnTo>
                      <a:pt x="2098" y="2705"/>
                    </a:lnTo>
                    <a:cubicBezTo>
                      <a:pt x="2128" y="2645"/>
                      <a:pt x="2159" y="2614"/>
                      <a:pt x="2159" y="2584"/>
                    </a:cubicBezTo>
                    <a:lnTo>
                      <a:pt x="155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6" name="Google Shape;17026;p23"/>
              <p:cNvSpPr/>
              <p:nvPr/>
            </p:nvSpPr>
            <p:spPr>
              <a:xfrm>
                <a:off x="-7519625" y="14164625"/>
                <a:ext cx="775" cy="1550"/>
              </a:xfrm>
              <a:custGeom>
                <a:avLst/>
                <a:gdLst/>
                <a:ahLst/>
                <a:cxnLst/>
                <a:rect l="l" t="t" r="r" b="b"/>
                <a:pathLst>
                  <a:path w="31" h="62" extrusionOk="0">
                    <a:moveTo>
                      <a:pt x="0" y="1"/>
                    </a:moveTo>
                    <a:lnTo>
                      <a:pt x="0" y="61"/>
                    </a:lnTo>
                    <a:lnTo>
                      <a:pt x="31" y="6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7" name="Google Shape;17027;p23"/>
              <p:cNvSpPr/>
              <p:nvPr/>
            </p:nvSpPr>
            <p:spPr>
              <a:xfrm>
                <a:off x="-7515075" y="14098525"/>
                <a:ext cx="114000" cy="67650"/>
              </a:xfrm>
              <a:custGeom>
                <a:avLst/>
                <a:gdLst/>
                <a:ahLst/>
                <a:cxnLst/>
                <a:rect l="l" t="t" r="r" b="b"/>
                <a:pathLst>
                  <a:path w="4560" h="2706" extrusionOk="0">
                    <a:moveTo>
                      <a:pt x="4560" y="0"/>
                    </a:moveTo>
                    <a:lnTo>
                      <a:pt x="4499" y="31"/>
                    </a:lnTo>
                    <a:lnTo>
                      <a:pt x="3010" y="2584"/>
                    </a:lnTo>
                    <a:lnTo>
                      <a:pt x="92" y="2584"/>
                    </a:lnTo>
                    <a:lnTo>
                      <a:pt x="1" y="2645"/>
                    </a:lnTo>
                    <a:lnTo>
                      <a:pt x="92" y="2705"/>
                    </a:lnTo>
                    <a:lnTo>
                      <a:pt x="3101" y="2705"/>
                    </a:lnTo>
                    <a:lnTo>
                      <a:pt x="4560" y="122"/>
                    </a:lnTo>
                    <a:lnTo>
                      <a:pt x="45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8" name="Google Shape;17028;p23"/>
              <p:cNvSpPr/>
              <p:nvPr/>
            </p:nvSpPr>
            <p:spPr>
              <a:xfrm>
                <a:off x="-7516600" y="14094725"/>
                <a:ext cx="114775" cy="67650"/>
              </a:xfrm>
              <a:custGeom>
                <a:avLst/>
                <a:gdLst/>
                <a:ahLst/>
                <a:cxnLst/>
                <a:rect l="l" t="t" r="r" b="b"/>
                <a:pathLst>
                  <a:path w="4591" h="2706" extrusionOk="0">
                    <a:moveTo>
                      <a:pt x="4530" y="0"/>
                    </a:moveTo>
                    <a:lnTo>
                      <a:pt x="1551" y="31"/>
                    </a:lnTo>
                    <a:lnTo>
                      <a:pt x="1521" y="31"/>
                    </a:lnTo>
                    <a:lnTo>
                      <a:pt x="1490" y="61"/>
                    </a:lnTo>
                    <a:lnTo>
                      <a:pt x="1" y="2614"/>
                    </a:lnTo>
                    <a:lnTo>
                      <a:pt x="1" y="2705"/>
                    </a:lnTo>
                    <a:lnTo>
                      <a:pt x="122" y="2645"/>
                    </a:lnTo>
                    <a:lnTo>
                      <a:pt x="1551" y="122"/>
                    </a:lnTo>
                    <a:lnTo>
                      <a:pt x="4530" y="122"/>
                    </a:lnTo>
                    <a:lnTo>
                      <a:pt x="4591" y="61"/>
                    </a:lnTo>
                    <a:lnTo>
                      <a:pt x="45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9" name="Google Shape;17029;p23"/>
              <p:cNvSpPr/>
              <p:nvPr/>
            </p:nvSpPr>
            <p:spPr>
              <a:xfrm>
                <a:off x="-7398050" y="14026325"/>
                <a:ext cx="70700" cy="66900"/>
              </a:xfrm>
              <a:custGeom>
                <a:avLst/>
                <a:gdLst/>
                <a:ahLst/>
                <a:cxnLst/>
                <a:rect l="l" t="t" r="r" b="b"/>
                <a:pathLst>
                  <a:path w="2828" h="2676" extrusionOk="0">
                    <a:moveTo>
                      <a:pt x="1520" y="1"/>
                    </a:moveTo>
                    <a:lnTo>
                      <a:pt x="1" y="2584"/>
                    </a:lnTo>
                    <a:lnTo>
                      <a:pt x="1" y="2675"/>
                    </a:lnTo>
                    <a:lnTo>
                      <a:pt x="92" y="2645"/>
                    </a:lnTo>
                    <a:lnTo>
                      <a:pt x="1551" y="122"/>
                    </a:lnTo>
                    <a:lnTo>
                      <a:pt x="2827" y="122"/>
                    </a:lnTo>
                    <a:cubicBezTo>
                      <a:pt x="2827" y="61"/>
                      <a:pt x="2767" y="31"/>
                      <a:pt x="27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0" name="Google Shape;17030;p23"/>
              <p:cNvSpPr/>
              <p:nvPr/>
            </p:nvSpPr>
            <p:spPr>
              <a:xfrm>
                <a:off x="-7397300" y="14087125"/>
                <a:ext cx="81350" cy="10650"/>
              </a:xfrm>
              <a:custGeom>
                <a:avLst/>
                <a:gdLst/>
                <a:ahLst/>
                <a:cxnLst/>
                <a:rect l="l" t="t" r="r" b="b"/>
                <a:pathLst>
                  <a:path w="3254" h="426" extrusionOk="0">
                    <a:moveTo>
                      <a:pt x="3253" y="0"/>
                    </a:moveTo>
                    <a:lnTo>
                      <a:pt x="3041" y="335"/>
                    </a:lnTo>
                    <a:lnTo>
                      <a:pt x="123" y="335"/>
                    </a:lnTo>
                    <a:lnTo>
                      <a:pt x="1" y="365"/>
                    </a:lnTo>
                    <a:lnTo>
                      <a:pt x="92" y="426"/>
                    </a:lnTo>
                    <a:lnTo>
                      <a:pt x="3101" y="426"/>
                    </a:lnTo>
                    <a:lnTo>
                      <a:pt x="3132" y="365"/>
                    </a:lnTo>
                    <a:lnTo>
                      <a:pt x="3253" y="183"/>
                    </a:lnTo>
                    <a:lnTo>
                      <a:pt x="32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1" name="Google Shape;17031;p23"/>
              <p:cNvSpPr/>
              <p:nvPr/>
            </p:nvSpPr>
            <p:spPr>
              <a:xfrm>
                <a:off x="-7359300" y="13981500"/>
                <a:ext cx="26625" cy="15225"/>
              </a:xfrm>
              <a:custGeom>
                <a:avLst/>
                <a:gdLst/>
                <a:ahLst/>
                <a:cxnLst/>
                <a:rect l="l" t="t" r="r" b="b"/>
                <a:pathLst>
                  <a:path w="1065" h="609" extrusionOk="0">
                    <a:moveTo>
                      <a:pt x="1065" y="608"/>
                    </a:move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2" name="Google Shape;17032;p23"/>
              <p:cNvSpPr/>
              <p:nvPr/>
            </p:nvSpPr>
            <p:spPr>
              <a:xfrm>
                <a:off x="-7513550" y="14003525"/>
                <a:ext cx="34975" cy="20550"/>
              </a:xfrm>
              <a:custGeom>
                <a:avLst/>
                <a:gdLst/>
                <a:ahLst/>
                <a:cxnLst/>
                <a:rect l="l" t="t" r="r" b="b"/>
                <a:pathLst>
                  <a:path w="1399" h="822" extrusionOk="0">
                    <a:moveTo>
                      <a:pt x="0" y="822"/>
                    </a:move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3" name="Google Shape;17033;p23"/>
              <p:cNvSpPr/>
              <p:nvPr/>
            </p:nvSpPr>
            <p:spPr>
              <a:xfrm>
                <a:off x="-7513550" y="14167675"/>
                <a:ext cx="8375" cy="6100"/>
              </a:xfrm>
              <a:custGeom>
                <a:avLst/>
                <a:gdLst/>
                <a:ahLst/>
                <a:cxnLst/>
                <a:rect l="l" t="t" r="r" b="b"/>
                <a:pathLst>
                  <a:path w="335" h="244" extrusionOk="0">
                    <a:moveTo>
                      <a:pt x="0" y="0"/>
                    </a:moveTo>
                    <a:lnTo>
                      <a:pt x="335" y="243"/>
                    </a:lnTo>
                    <a:lnTo>
                      <a:pt x="335" y="24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4" name="Google Shape;17034;p23"/>
              <p:cNvSpPr/>
              <p:nvPr/>
            </p:nvSpPr>
            <p:spPr>
              <a:xfrm>
                <a:off x="-7518875" y="14029375"/>
                <a:ext cx="2300" cy="133750"/>
              </a:xfrm>
              <a:custGeom>
                <a:avLst/>
                <a:gdLst/>
                <a:ahLst/>
                <a:cxnLst/>
                <a:rect l="l" t="t" r="r" b="b"/>
                <a:pathLst>
                  <a:path w="92" h="5350" extrusionOk="0">
                    <a:moveTo>
                      <a:pt x="1" y="0"/>
                    </a:moveTo>
                    <a:lnTo>
                      <a:pt x="1" y="31"/>
                    </a:lnTo>
                    <a:lnTo>
                      <a:pt x="1" y="152"/>
                    </a:lnTo>
                    <a:lnTo>
                      <a:pt x="1" y="5228"/>
                    </a:lnTo>
                    <a:lnTo>
                      <a:pt x="61" y="5350"/>
                    </a:lnTo>
                    <a:lnTo>
                      <a:pt x="92" y="5319"/>
                    </a:lnTo>
                    <a:lnTo>
                      <a:pt x="92" y="5228"/>
                    </a:lnTo>
                    <a:lnTo>
                      <a:pt x="92" y="152"/>
                    </a:lnTo>
                    <a:lnTo>
                      <a:pt x="92" y="31"/>
                    </a:lnTo>
                    <a:lnTo>
                      <a:pt x="61" y="0"/>
                    </a:lnTo>
                    <a:lnTo>
                      <a:pt x="61"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5" name="Google Shape;17035;p23"/>
              <p:cNvSpPr/>
              <p:nvPr/>
            </p:nvSpPr>
            <p:spPr>
              <a:xfrm>
                <a:off x="-7515075" y="13983775"/>
                <a:ext cx="77525" cy="44100"/>
              </a:xfrm>
              <a:custGeom>
                <a:avLst/>
                <a:gdLst/>
                <a:ahLst/>
                <a:cxnLst/>
                <a:rect l="l" t="t" r="r" b="b"/>
                <a:pathLst>
                  <a:path w="3101" h="1764" extrusionOk="0">
                    <a:moveTo>
                      <a:pt x="3101" y="1"/>
                    </a:moveTo>
                    <a:lnTo>
                      <a:pt x="92" y="1703"/>
                    </a:lnTo>
                    <a:lnTo>
                      <a:pt x="1" y="1763"/>
                    </a:lnTo>
                    <a:lnTo>
                      <a:pt x="3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6" name="Google Shape;17036;p23"/>
              <p:cNvSpPr/>
              <p:nvPr/>
            </p:nvSpPr>
            <p:spPr>
              <a:xfrm>
                <a:off x="-7515075" y="14164625"/>
                <a:ext cx="30425" cy="17500"/>
              </a:xfrm>
              <a:custGeom>
                <a:avLst/>
                <a:gdLst/>
                <a:ahLst/>
                <a:cxnLst/>
                <a:rect l="l" t="t" r="r" b="b"/>
                <a:pathLst>
                  <a:path w="1217" h="700" extrusionOk="0">
                    <a:moveTo>
                      <a:pt x="1" y="1"/>
                    </a:moveTo>
                    <a:lnTo>
                      <a:pt x="92" y="61"/>
                    </a:lnTo>
                    <a:lnTo>
                      <a:pt x="1216" y="700"/>
                    </a:lnTo>
                    <a:lnTo>
                      <a:pt x="1216" y="700"/>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7" name="Google Shape;17037;p23"/>
              <p:cNvSpPr/>
              <p:nvPr/>
            </p:nvSpPr>
            <p:spPr>
              <a:xfrm>
                <a:off x="-7401075" y="13960975"/>
                <a:ext cx="3050" cy="133775"/>
              </a:xfrm>
              <a:custGeom>
                <a:avLst/>
                <a:gdLst/>
                <a:ahLst/>
                <a:cxnLst/>
                <a:rect l="l" t="t" r="r" b="b"/>
                <a:pathLst>
                  <a:path w="122" h="5351" extrusionOk="0">
                    <a:moveTo>
                      <a:pt x="91" y="1"/>
                    </a:moveTo>
                    <a:lnTo>
                      <a:pt x="0" y="31"/>
                    </a:lnTo>
                    <a:lnTo>
                      <a:pt x="0" y="153"/>
                    </a:lnTo>
                    <a:lnTo>
                      <a:pt x="0" y="5229"/>
                    </a:lnTo>
                    <a:lnTo>
                      <a:pt x="0" y="5320"/>
                    </a:lnTo>
                    <a:lnTo>
                      <a:pt x="91" y="5350"/>
                    </a:lnTo>
                    <a:lnTo>
                      <a:pt x="122" y="5320"/>
                    </a:lnTo>
                    <a:lnTo>
                      <a:pt x="122" y="5229"/>
                    </a:lnTo>
                    <a:lnTo>
                      <a:pt x="122" y="153"/>
                    </a:lnTo>
                    <a:lnTo>
                      <a:pt x="122" y="31"/>
                    </a:lnTo>
                    <a:lnTo>
                      <a:pt x="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8" name="Google Shape;17038;p23"/>
              <p:cNvSpPr/>
              <p:nvPr/>
            </p:nvSpPr>
            <p:spPr>
              <a:xfrm>
                <a:off x="-7399575" y="14097750"/>
                <a:ext cx="2300" cy="95775"/>
              </a:xfrm>
              <a:custGeom>
                <a:avLst/>
                <a:gdLst/>
                <a:ahLst/>
                <a:cxnLst/>
                <a:rect l="l" t="t" r="r" b="b"/>
                <a:pathLst>
                  <a:path w="92" h="3831" extrusionOk="0">
                    <a:moveTo>
                      <a:pt x="31" y="1"/>
                    </a:moveTo>
                    <a:lnTo>
                      <a:pt x="1" y="31"/>
                    </a:lnTo>
                    <a:lnTo>
                      <a:pt x="1" y="153"/>
                    </a:lnTo>
                    <a:lnTo>
                      <a:pt x="1" y="3831"/>
                    </a:lnTo>
                    <a:lnTo>
                      <a:pt x="92" y="3831"/>
                    </a:lnTo>
                    <a:lnTo>
                      <a:pt x="92" y="153"/>
                    </a:lnTo>
                    <a:lnTo>
                      <a:pt x="92" y="31"/>
                    </a:lnTo>
                    <a:lnTo>
                      <a:pt x="6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9" name="Google Shape;17039;p23"/>
              <p:cNvSpPr/>
              <p:nvPr/>
            </p:nvSpPr>
            <p:spPr>
              <a:xfrm>
                <a:off x="-7399575" y="14096250"/>
                <a:ext cx="72225" cy="44075"/>
              </a:xfrm>
              <a:custGeom>
                <a:avLst/>
                <a:gdLst/>
                <a:ahLst/>
                <a:cxnLst/>
                <a:rect l="l" t="t" r="r" b="b"/>
                <a:pathLst>
                  <a:path w="2889" h="1763" extrusionOk="0">
                    <a:moveTo>
                      <a:pt x="92" y="0"/>
                    </a:moveTo>
                    <a:lnTo>
                      <a:pt x="1" y="91"/>
                    </a:lnTo>
                    <a:lnTo>
                      <a:pt x="31" y="122"/>
                    </a:lnTo>
                    <a:lnTo>
                      <a:pt x="122" y="152"/>
                    </a:lnTo>
                    <a:lnTo>
                      <a:pt x="2858" y="1763"/>
                    </a:lnTo>
                    <a:cubicBezTo>
                      <a:pt x="2858" y="1733"/>
                      <a:pt x="2888" y="1672"/>
                      <a:pt x="2888" y="1672"/>
                    </a:cubicBezTo>
                    <a:lnTo>
                      <a:pt x="153" y="9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0" name="Google Shape;17040;p23"/>
              <p:cNvSpPr/>
              <p:nvPr/>
            </p:nvSpPr>
            <p:spPr>
              <a:xfrm>
                <a:off x="-7517350" y="14027850"/>
                <a:ext cx="118575" cy="68425"/>
              </a:xfrm>
              <a:custGeom>
                <a:avLst/>
                <a:gdLst/>
                <a:ahLst/>
                <a:cxnLst/>
                <a:rect l="l" t="t" r="r" b="b"/>
                <a:pathLst>
                  <a:path w="4743" h="2737" extrusionOk="0">
                    <a:moveTo>
                      <a:pt x="92" y="0"/>
                    </a:moveTo>
                    <a:lnTo>
                      <a:pt x="31" y="61"/>
                    </a:lnTo>
                    <a:lnTo>
                      <a:pt x="0" y="61"/>
                    </a:lnTo>
                    <a:lnTo>
                      <a:pt x="31" y="92"/>
                    </a:lnTo>
                    <a:lnTo>
                      <a:pt x="152" y="122"/>
                    </a:lnTo>
                    <a:lnTo>
                      <a:pt x="4560" y="2675"/>
                    </a:lnTo>
                    <a:lnTo>
                      <a:pt x="4621" y="2736"/>
                    </a:lnTo>
                    <a:lnTo>
                      <a:pt x="4742" y="2675"/>
                    </a:lnTo>
                    <a:lnTo>
                      <a:pt x="4651" y="2645"/>
                    </a:lnTo>
                    <a:lnTo>
                      <a:pt x="4590" y="2584"/>
                    </a:lnTo>
                    <a:lnTo>
                      <a:pt x="183" y="6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1" name="Google Shape;17041;p23"/>
              <p:cNvSpPr/>
              <p:nvPr/>
            </p:nvSpPr>
            <p:spPr>
              <a:xfrm>
                <a:off x="-7516600" y="14049875"/>
                <a:ext cx="196850" cy="114775"/>
              </a:xfrm>
              <a:custGeom>
                <a:avLst/>
                <a:gdLst/>
                <a:ahLst/>
                <a:cxnLst/>
                <a:rect l="l" t="t" r="r" b="b"/>
                <a:pathLst>
                  <a:path w="7874" h="4591" extrusionOk="0">
                    <a:moveTo>
                      <a:pt x="7813" y="1"/>
                    </a:moveTo>
                    <a:lnTo>
                      <a:pt x="4864" y="1703"/>
                    </a:lnTo>
                    <a:lnTo>
                      <a:pt x="4743" y="1764"/>
                    </a:lnTo>
                    <a:lnTo>
                      <a:pt x="4712" y="1794"/>
                    </a:lnTo>
                    <a:lnTo>
                      <a:pt x="4591" y="1855"/>
                    </a:lnTo>
                    <a:lnTo>
                      <a:pt x="4530" y="1916"/>
                    </a:lnTo>
                    <a:lnTo>
                      <a:pt x="122" y="4439"/>
                    </a:lnTo>
                    <a:lnTo>
                      <a:pt x="31" y="4499"/>
                    </a:lnTo>
                    <a:lnTo>
                      <a:pt x="1" y="4530"/>
                    </a:lnTo>
                    <a:lnTo>
                      <a:pt x="31" y="4560"/>
                    </a:lnTo>
                    <a:lnTo>
                      <a:pt x="122" y="4591"/>
                    </a:lnTo>
                    <a:lnTo>
                      <a:pt x="183" y="4560"/>
                    </a:lnTo>
                    <a:lnTo>
                      <a:pt x="4591" y="2007"/>
                    </a:lnTo>
                    <a:lnTo>
                      <a:pt x="4682" y="1977"/>
                    </a:lnTo>
                    <a:lnTo>
                      <a:pt x="4712" y="1946"/>
                    </a:lnTo>
                    <a:lnTo>
                      <a:pt x="4834" y="1855"/>
                    </a:lnTo>
                    <a:lnTo>
                      <a:pt x="4895" y="1825"/>
                    </a:lnTo>
                    <a:lnTo>
                      <a:pt x="7873" y="123"/>
                    </a:lnTo>
                    <a:cubicBezTo>
                      <a:pt x="7873" y="92"/>
                      <a:pt x="7873" y="31"/>
                      <a:pt x="7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2" name="Google Shape;17042;p23"/>
              <p:cNvSpPr/>
              <p:nvPr/>
            </p:nvSpPr>
            <p:spPr>
              <a:xfrm>
                <a:off x="-7518875" y="14164625"/>
                <a:ext cx="3075" cy="16750"/>
              </a:xfrm>
              <a:custGeom>
                <a:avLst/>
                <a:gdLst/>
                <a:ahLst/>
                <a:cxnLst/>
                <a:rect l="l" t="t" r="r" b="b"/>
                <a:pathLst>
                  <a:path w="123" h="670" extrusionOk="0">
                    <a:moveTo>
                      <a:pt x="1" y="1"/>
                    </a:moveTo>
                    <a:lnTo>
                      <a:pt x="1" y="213"/>
                    </a:lnTo>
                    <a:lnTo>
                      <a:pt x="1" y="669"/>
                    </a:lnTo>
                    <a:cubicBezTo>
                      <a:pt x="61" y="669"/>
                      <a:pt x="92" y="609"/>
                      <a:pt x="122" y="609"/>
                    </a:cubicBezTo>
                    <a:lnTo>
                      <a:pt x="122" y="213"/>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3" name="Google Shape;17043;p23"/>
              <p:cNvSpPr/>
              <p:nvPr/>
            </p:nvSpPr>
            <p:spPr>
              <a:xfrm>
                <a:off x="-7518875" y="14160075"/>
                <a:ext cx="2300" cy="3825"/>
              </a:xfrm>
              <a:custGeom>
                <a:avLst/>
                <a:gdLst/>
                <a:ahLst/>
                <a:cxnLst/>
                <a:rect l="l" t="t" r="r" b="b"/>
                <a:pathLst>
                  <a:path w="92" h="153" extrusionOk="0">
                    <a:moveTo>
                      <a:pt x="1" y="0"/>
                    </a:moveTo>
                    <a:lnTo>
                      <a:pt x="1" y="91"/>
                    </a:lnTo>
                    <a:lnTo>
                      <a:pt x="92" y="152"/>
                    </a:lnTo>
                    <a:lnTo>
                      <a:pt x="61" y="122"/>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4" name="Google Shape;17044;p23"/>
              <p:cNvSpPr/>
              <p:nvPr/>
            </p:nvSpPr>
            <p:spPr>
              <a:xfrm>
                <a:off x="-7520400" y="14162350"/>
                <a:ext cx="37275" cy="20550"/>
              </a:xfrm>
              <a:custGeom>
                <a:avLst/>
                <a:gdLst/>
                <a:ahLst/>
                <a:cxnLst/>
                <a:rect l="l" t="t" r="r" b="b"/>
                <a:pathLst>
                  <a:path w="1491" h="822" extrusionOk="0">
                    <a:moveTo>
                      <a:pt x="1" y="0"/>
                    </a:moveTo>
                    <a:lnTo>
                      <a:pt x="62" y="92"/>
                    </a:lnTo>
                    <a:lnTo>
                      <a:pt x="183" y="304"/>
                    </a:lnTo>
                    <a:lnTo>
                      <a:pt x="366" y="608"/>
                    </a:lnTo>
                    <a:cubicBezTo>
                      <a:pt x="426" y="608"/>
                      <a:pt x="457" y="548"/>
                      <a:pt x="457" y="548"/>
                    </a:cubicBezTo>
                    <a:lnTo>
                      <a:pt x="274" y="244"/>
                    </a:lnTo>
                    <a:lnTo>
                      <a:pt x="609" y="456"/>
                    </a:lnTo>
                    <a:lnTo>
                      <a:pt x="639" y="456"/>
                    </a:lnTo>
                    <a:cubicBezTo>
                      <a:pt x="913" y="608"/>
                      <a:pt x="1186" y="700"/>
                      <a:pt x="1490" y="821"/>
                    </a:cubicBezTo>
                    <a:lnTo>
                      <a:pt x="214" y="92"/>
                    </a:lnTo>
                    <a:lnTo>
                      <a:pt x="153" y="61"/>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5" name="Google Shape;17045;p23"/>
              <p:cNvSpPr/>
              <p:nvPr/>
            </p:nvSpPr>
            <p:spPr>
              <a:xfrm>
                <a:off x="-8227100" y="13756575"/>
                <a:ext cx="38025" cy="129200"/>
              </a:xfrm>
              <a:custGeom>
                <a:avLst/>
                <a:gdLst/>
                <a:ahLst/>
                <a:cxnLst/>
                <a:rect l="l" t="t" r="r" b="b"/>
                <a:pathLst>
                  <a:path w="1521" h="5168" extrusionOk="0">
                    <a:moveTo>
                      <a:pt x="1" y="0"/>
                    </a:moveTo>
                    <a:lnTo>
                      <a:pt x="1" y="122"/>
                    </a:lnTo>
                    <a:lnTo>
                      <a:pt x="1429" y="2614"/>
                    </a:lnTo>
                    <a:lnTo>
                      <a:pt x="1" y="5168"/>
                    </a:lnTo>
                    <a:lnTo>
                      <a:pt x="1490" y="2584"/>
                    </a:lnTo>
                    <a:lnTo>
                      <a:pt x="1521" y="2584"/>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6" name="Google Shape;17046;p23"/>
              <p:cNvSpPr/>
              <p:nvPr/>
            </p:nvSpPr>
            <p:spPr>
              <a:xfrm>
                <a:off x="-8268875" y="13756575"/>
                <a:ext cx="38775" cy="129200"/>
              </a:xfrm>
              <a:custGeom>
                <a:avLst/>
                <a:gdLst/>
                <a:ahLst/>
                <a:cxnLst/>
                <a:rect l="l" t="t" r="r" b="b"/>
                <a:pathLst>
                  <a:path w="1551" h="5168" extrusionOk="0">
                    <a:moveTo>
                      <a:pt x="1550" y="0"/>
                    </a:moveTo>
                    <a:lnTo>
                      <a:pt x="1429" y="31"/>
                    </a:lnTo>
                    <a:lnTo>
                      <a:pt x="0" y="2584"/>
                    </a:lnTo>
                    <a:lnTo>
                      <a:pt x="31" y="2584"/>
                    </a:lnTo>
                    <a:lnTo>
                      <a:pt x="1550" y="5168"/>
                    </a:lnTo>
                    <a:lnTo>
                      <a:pt x="61" y="2614"/>
                    </a:lnTo>
                    <a:lnTo>
                      <a:pt x="1550" y="122"/>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7" name="Google Shape;17047;p23"/>
              <p:cNvSpPr/>
              <p:nvPr/>
            </p:nvSpPr>
            <p:spPr>
              <a:xfrm>
                <a:off x="-8268875" y="13896400"/>
                <a:ext cx="38775" cy="76000"/>
              </a:xfrm>
              <a:custGeom>
                <a:avLst/>
                <a:gdLst/>
                <a:ahLst/>
                <a:cxnLst/>
                <a:rect l="l" t="t" r="r" b="b"/>
                <a:pathLst>
                  <a:path w="1551" h="3040" extrusionOk="0">
                    <a:moveTo>
                      <a:pt x="1550" y="0"/>
                    </a:moveTo>
                    <a:lnTo>
                      <a:pt x="31" y="2584"/>
                    </a:lnTo>
                    <a:lnTo>
                      <a:pt x="0" y="2584"/>
                    </a:lnTo>
                    <a:lnTo>
                      <a:pt x="182" y="2918"/>
                    </a:lnTo>
                    <a:cubicBezTo>
                      <a:pt x="274" y="2948"/>
                      <a:pt x="304" y="2979"/>
                      <a:pt x="365" y="3040"/>
                    </a:cubicBezTo>
                    <a:lnTo>
                      <a:pt x="122" y="2523"/>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8" name="Google Shape;17048;p23"/>
              <p:cNvSpPr/>
              <p:nvPr/>
            </p:nvSpPr>
            <p:spPr>
              <a:xfrm>
                <a:off x="-8227100" y="13896400"/>
                <a:ext cx="38800" cy="93475"/>
              </a:xfrm>
              <a:custGeom>
                <a:avLst/>
                <a:gdLst/>
                <a:ahLst/>
                <a:cxnLst/>
                <a:rect l="l" t="t" r="r" b="b"/>
                <a:pathLst>
                  <a:path w="1552" h="3739" extrusionOk="0">
                    <a:moveTo>
                      <a:pt x="1" y="0"/>
                    </a:moveTo>
                    <a:lnTo>
                      <a:pt x="1429" y="2523"/>
                    </a:lnTo>
                    <a:lnTo>
                      <a:pt x="761" y="3708"/>
                    </a:lnTo>
                    <a:cubicBezTo>
                      <a:pt x="791" y="3708"/>
                      <a:pt x="822" y="3708"/>
                      <a:pt x="882" y="3739"/>
                    </a:cubicBezTo>
                    <a:lnTo>
                      <a:pt x="1551" y="2584"/>
                    </a:lnTo>
                    <a:lnTo>
                      <a:pt x="1521" y="258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9" name="Google Shape;17049;p23"/>
              <p:cNvSpPr/>
              <p:nvPr/>
            </p:nvSpPr>
            <p:spPr>
              <a:xfrm>
                <a:off x="-8317525" y="13872075"/>
                <a:ext cx="9900" cy="19025"/>
              </a:xfrm>
              <a:custGeom>
                <a:avLst/>
                <a:gdLst/>
                <a:ahLst/>
                <a:cxnLst/>
                <a:rect l="l" t="t" r="r" b="b"/>
                <a:pathLst>
                  <a:path w="396" h="761" extrusionOk="0">
                    <a:moveTo>
                      <a:pt x="1" y="0"/>
                    </a:moveTo>
                    <a:lnTo>
                      <a:pt x="1" y="213"/>
                    </a:lnTo>
                    <a:lnTo>
                      <a:pt x="335" y="760"/>
                    </a:lnTo>
                    <a:lnTo>
                      <a:pt x="396" y="699"/>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0" name="Google Shape;17050;p23"/>
              <p:cNvSpPr/>
              <p:nvPr/>
            </p:nvSpPr>
            <p:spPr>
              <a:xfrm>
                <a:off x="-8301550" y="13821150"/>
                <a:ext cx="71450" cy="67675"/>
              </a:xfrm>
              <a:custGeom>
                <a:avLst/>
                <a:gdLst/>
                <a:ahLst/>
                <a:cxnLst/>
                <a:rect l="l" t="t" r="r" b="b"/>
                <a:pathLst>
                  <a:path w="2858" h="2707" extrusionOk="0">
                    <a:moveTo>
                      <a:pt x="91" y="1"/>
                    </a:moveTo>
                    <a:cubicBezTo>
                      <a:pt x="61" y="31"/>
                      <a:pt x="61" y="62"/>
                      <a:pt x="0" y="122"/>
                    </a:cubicBezTo>
                    <a:lnTo>
                      <a:pt x="1277" y="122"/>
                    </a:lnTo>
                    <a:lnTo>
                      <a:pt x="2736" y="2645"/>
                    </a:lnTo>
                    <a:lnTo>
                      <a:pt x="2857" y="2706"/>
                    </a:lnTo>
                    <a:lnTo>
                      <a:pt x="2857" y="2585"/>
                    </a:lnTo>
                    <a:lnTo>
                      <a:pt x="13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1" name="Google Shape;17051;p23"/>
              <p:cNvSpPr/>
              <p:nvPr/>
            </p:nvSpPr>
            <p:spPr>
              <a:xfrm>
                <a:off x="-8227100" y="13893350"/>
                <a:ext cx="114025" cy="67650"/>
              </a:xfrm>
              <a:custGeom>
                <a:avLst/>
                <a:gdLst/>
                <a:ahLst/>
                <a:cxnLst/>
                <a:rect l="l" t="t" r="r" b="b"/>
                <a:pathLst>
                  <a:path w="4561" h="2706" extrusionOk="0">
                    <a:moveTo>
                      <a:pt x="1" y="0"/>
                    </a:moveTo>
                    <a:lnTo>
                      <a:pt x="1" y="122"/>
                    </a:lnTo>
                    <a:lnTo>
                      <a:pt x="1490" y="2706"/>
                    </a:lnTo>
                    <a:lnTo>
                      <a:pt x="4469" y="2706"/>
                    </a:lnTo>
                    <a:lnTo>
                      <a:pt x="4560" y="2645"/>
                    </a:lnTo>
                    <a:lnTo>
                      <a:pt x="4469" y="2584"/>
                    </a:lnTo>
                    <a:lnTo>
                      <a:pt x="1551" y="2584"/>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2" name="Google Shape;17052;p23"/>
              <p:cNvSpPr/>
              <p:nvPr/>
            </p:nvSpPr>
            <p:spPr>
              <a:xfrm>
                <a:off x="-8151100" y="13891075"/>
                <a:ext cx="39550" cy="66125"/>
              </a:xfrm>
              <a:custGeom>
                <a:avLst/>
                <a:gdLst/>
                <a:ahLst/>
                <a:cxnLst/>
                <a:rect l="l" t="t" r="r" b="b"/>
                <a:pathLst>
                  <a:path w="1582" h="2645" extrusionOk="0">
                    <a:moveTo>
                      <a:pt x="122" y="0"/>
                    </a:moveTo>
                    <a:lnTo>
                      <a:pt x="61" y="61"/>
                    </a:lnTo>
                    <a:lnTo>
                      <a:pt x="0" y="61"/>
                    </a:lnTo>
                    <a:lnTo>
                      <a:pt x="1490" y="2584"/>
                    </a:lnTo>
                    <a:lnTo>
                      <a:pt x="1581" y="2645"/>
                    </a:lnTo>
                    <a:lnTo>
                      <a:pt x="1581" y="2554"/>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3" name="Google Shape;17053;p23"/>
              <p:cNvSpPr/>
              <p:nvPr/>
            </p:nvSpPr>
            <p:spPr>
              <a:xfrm>
                <a:off x="-8279525" y="13893350"/>
                <a:ext cx="49425" cy="67650"/>
              </a:xfrm>
              <a:custGeom>
                <a:avLst/>
                <a:gdLst/>
                <a:ahLst/>
                <a:cxnLst/>
                <a:rect l="l" t="t" r="r" b="b"/>
                <a:pathLst>
                  <a:path w="1977" h="2706" extrusionOk="0">
                    <a:moveTo>
                      <a:pt x="1976" y="0"/>
                    </a:moveTo>
                    <a:lnTo>
                      <a:pt x="1916" y="31"/>
                    </a:lnTo>
                    <a:lnTo>
                      <a:pt x="426" y="2584"/>
                    </a:lnTo>
                    <a:lnTo>
                      <a:pt x="1" y="2584"/>
                    </a:lnTo>
                    <a:lnTo>
                      <a:pt x="122" y="2706"/>
                    </a:lnTo>
                    <a:lnTo>
                      <a:pt x="457" y="2706"/>
                    </a:lnTo>
                    <a:lnTo>
                      <a:pt x="1976" y="122"/>
                    </a:lnTo>
                    <a:lnTo>
                      <a:pt x="19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4" name="Google Shape;17054;p23"/>
              <p:cNvSpPr/>
              <p:nvPr/>
            </p:nvSpPr>
            <p:spPr>
              <a:xfrm>
                <a:off x="-8315250" y="13890300"/>
                <a:ext cx="83625" cy="15225"/>
              </a:xfrm>
              <a:custGeom>
                <a:avLst/>
                <a:gdLst/>
                <a:ahLst/>
                <a:cxnLst/>
                <a:rect l="l" t="t" r="r" b="b"/>
                <a:pathLst>
                  <a:path w="3345" h="609" extrusionOk="0">
                    <a:moveTo>
                      <a:pt x="244" y="1"/>
                    </a:moveTo>
                    <a:lnTo>
                      <a:pt x="214" y="31"/>
                    </a:lnTo>
                    <a:lnTo>
                      <a:pt x="1" y="457"/>
                    </a:lnTo>
                    <a:cubicBezTo>
                      <a:pt x="1" y="487"/>
                      <a:pt x="31" y="578"/>
                      <a:pt x="31" y="609"/>
                    </a:cubicBezTo>
                    <a:lnTo>
                      <a:pt x="335" y="122"/>
                    </a:lnTo>
                    <a:lnTo>
                      <a:pt x="3253" y="122"/>
                    </a:lnTo>
                    <a:lnTo>
                      <a:pt x="3345" y="31"/>
                    </a:lnTo>
                    <a:lnTo>
                      <a:pt x="32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5" name="Google Shape;17055;p23"/>
              <p:cNvSpPr/>
              <p:nvPr/>
            </p:nvSpPr>
            <p:spPr>
              <a:xfrm>
                <a:off x="-8227100" y="13821150"/>
                <a:ext cx="114025" cy="67675"/>
              </a:xfrm>
              <a:custGeom>
                <a:avLst/>
                <a:gdLst/>
                <a:ahLst/>
                <a:cxnLst/>
                <a:rect l="l" t="t" r="r" b="b"/>
                <a:pathLst>
                  <a:path w="4561" h="2707" extrusionOk="0">
                    <a:moveTo>
                      <a:pt x="1490" y="1"/>
                    </a:moveTo>
                    <a:lnTo>
                      <a:pt x="1" y="2585"/>
                    </a:lnTo>
                    <a:lnTo>
                      <a:pt x="1" y="2706"/>
                    </a:lnTo>
                    <a:lnTo>
                      <a:pt x="62" y="2645"/>
                    </a:lnTo>
                    <a:lnTo>
                      <a:pt x="1551" y="122"/>
                    </a:lnTo>
                    <a:lnTo>
                      <a:pt x="4469" y="122"/>
                    </a:lnTo>
                    <a:lnTo>
                      <a:pt x="4560" y="31"/>
                    </a:lnTo>
                    <a:lnTo>
                      <a:pt x="44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6" name="Google Shape;17056;p23"/>
              <p:cNvSpPr/>
              <p:nvPr/>
            </p:nvSpPr>
            <p:spPr>
              <a:xfrm>
                <a:off x="-8226325" y="13824950"/>
                <a:ext cx="114775" cy="67675"/>
              </a:xfrm>
              <a:custGeom>
                <a:avLst/>
                <a:gdLst/>
                <a:ahLst/>
                <a:cxnLst/>
                <a:rect l="l" t="t" r="r" b="b"/>
                <a:pathLst>
                  <a:path w="4591" h="2707" extrusionOk="0">
                    <a:moveTo>
                      <a:pt x="4590" y="1"/>
                    </a:moveTo>
                    <a:lnTo>
                      <a:pt x="4499" y="31"/>
                    </a:lnTo>
                    <a:lnTo>
                      <a:pt x="3009" y="2584"/>
                    </a:lnTo>
                    <a:lnTo>
                      <a:pt x="91" y="2584"/>
                    </a:lnTo>
                    <a:lnTo>
                      <a:pt x="0" y="2645"/>
                    </a:lnTo>
                    <a:lnTo>
                      <a:pt x="91" y="2706"/>
                    </a:lnTo>
                    <a:lnTo>
                      <a:pt x="3070" y="2706"/>
                    </a:lnTo>
                    <a:lnTo>
                      <a:pt x="3131" y="2645"/>
                    </a:lnTo>
                    <a:lnTo>
                      <a:pt x="4590" y="122"/>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7" name="Google Shape;17057;p23"/>
              <p:cNvSpPr/>
              <p:nvPr/>
            </p:nvSpPr>
            <p:spPr>
              <a:xfrm>
                <a:off x="-8220250" y="13757325"/>
                <a:ext cx="106400" cy="61575"/>
              </a:xfrm>
              <a:custGeom>
                <a:avLst/>
                <a:gdLst/>
                <a:ahLst/>
                <a:cxnLst/>
                <a:rect l="l" t="t" r="r" b="b"/>
                <a:pathLst>
                  <a:path w="4256" h="2463" extrusionOk="0">
                    <a:moveTo>
                      <a:pt x="4256" y="2463"/>
                    </a:moveTo>
                    <a:lnTo>
                      <a:pt x="4256" y="246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8" name="Google Shape;17058;p23"/>
              <p:cNvSpPr/>
              <p:nvPr/>
            </p:nvSpPr>
            <p:spPr>
              <a:xfrm>
                <a:off x="-8176175" y="13958700"/>
                <a:ext cx="64625" cy="38775"/>
              </a:xfrm>
              <a:custGeom>
                <a:avLst/>
                <a:gdLst/>
                <a:ahLst/>
                <a:cxnLst/>
                <a:rect l="l" t="t" r="r" b="b"/>
                <a:pathLst>
                  <a:path w="2585" h="1551" extrusionOk="0">
                    <a:moveTo>
                      <a:pt x="2554" y="0"/>
                    </a:moveTo>
                    <a:lnTo>
                      <a:pt x="2493" y="31"/>
                    </a:lnTo>
                    <a:lnTo>
                      <a:pt x="0" y="1490"/>
                    </a:lnTo>
                    <a:cubicBezTo>
                      <a:pt x="0" y="1520"/>
                      <a:pt x="61" y="1551"/>
                      <a:pt x="61" y="1551"/>
                    </a:cubicBezTo>
                    <a:lnTo>
                      <a:pt x="1125" y="943"/>
                    </a:lnTo>
                    <a:lnTo>
                      <a:pt x="2523" y="122"/>
                    </a:lnTo>
                    <a:lnTo>
                      <a:pt x="2584" y="92"/>
                    </a:lnTo>
                    <a:lnTo>
                      <a:pt x="2554" y="92"/>
                    </a:lnTo>
                    <a:lnTo>
                      <a:pt x="2584" y="31"/>
                    </a:lnTo>
                    <a:lnTo>
                      <a:pt x="25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9" name="Google Shape;17059;p23"/>
              <p:cNvSpPr/>
              <p:nvPr/>
            </p:nvSpPr>
            <p:spPr>
              <a:xfrm>
                <a:off x="-8241525" y="13755800"/>
                <a:ext cx="11425" cy="6100"/>
              </a:xfrm>
              <a:custGeom>
                <a:avLst/>
                <a:gdLst/>
                <a:ahLst/>
                <a:cxnLst/>
                <a:rect l="l" t="t" r="r" b="b"/>
                <a:pathLst>
                  <a:path w="457" h="244" extrusionOk="0">
                    <a:moveTo>
                      <a:pt x="304" y="1"/>
                    </a:moveTo>
                    <a:lnTo>
                      <a:pt x="0" y="153"/>
                    </a:lnTo>
                    <a:lnTo>
                      <a:pt x="0" y="244"/>
                    </a:lnTo>
                    <a:lnTo>
                      <a:pt x="335" y="62"/>
                    </a:lnTo>
                    <a:lnTo>
                      <a:pt x="4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0" name="Google Shape;17060;p23"/>
              <p:cNvSpPr/>
              <p:nvPr/>
            </p:nvSpPr>
            <p:spPr>
              <a:xfrm>
                <a:off x="-8230125" y="13755800"/>
                <a:ext cx="3050" cy="133775"/>
              </a:xfrm>
              <a:custGeom>
                <a:avLst/>
                <a:gdLst/>
                <a:ahLst/>
                <a:cxnLst/>
                <a:rect l="l" t="t" r="r" b="b"/>
                <a:pathLst>
                  <a:path w="122" h="5351" extrusionOk="0">
                    <a:moveTo>
                      <a:pt x="0" y="1"/>
                    </a:moveTo>
                    <a:lnTo>
                      <a:pt x="0" y="31"/>
                    </a:lnTo>
                    <a:lnTo>
                      <a:pt x="0" y="153"/>
                    </a:lnTo>
                    <a:lnTo>
                      <a:pt x="0" y="5199"/>
                    </a:lnTo>
                    <a:lnTo>
                      <a:pt x="0" y="5320"/>
                    </a:lnTo>
                    <a:lnTo>
                      <a:pt x="31" y="5350"/>
                    </a:lnTo>
                    <a:lnTo>
                      <a:pt x="122" y="5320"/>
                    </a:lnTo>
                    <a:lnTo>
                      <a:pt x="122" y="5199"/>
                    </a:lnTo>
                    <a:lnTo>
                      <a:pt x="122" y="153"/>
                    </a:lnTo>
                    <a:lnTo>
                      <a:pt x="122" y="31"/>
                    </a:lnTo>
                    <a:lnTo>
                      <a:pt x="91" y="1"/>
                    </a:lnTo>
                    <a:lnTo>
                      <a:pt x="31" y="3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1" name="Google Shape;17061;p23"/>
              <p:cNvSpPr/>
              <p:nvPr/>
            </p:nvSpPr>
            <p:spPr>
              <a:xfrm>
                <a:off x="-8229375" y="13892600"/>
                <a:ext cx="3075" cy="92725"/>
              </a:xfrm>
              <a:custGeom>
                <a:avLst/>
                <a:gdLst/>
                <a:ahLst/>
                <a:cxnLst/>
                <a:rect l="l" t="t" r="r" b="b"/>
                <a:pathLst>
                  <a:path w="123" h="3709" extrusionOk="0">
                    <a:moveTo>
                      <a:pt x="61" y="0"/>
                    </a:moveTo>
                    <a:lnTo>
                      <a:pt x="1" y="30"/>
                    </a:lnTo>
                    <a:lnTo>
                      <a:pt x="1" y="152"/>
                    </a:lnTo>
                    <a:lnTo>
                      <a:pt x="1" y="3678"/>
                    </a:lnTo>
                    <a:cubicBezTo>
                      <a:pt x="61" y="3678"/>
                      <a:pt x="92" y="3708"/>
                      <a:pt x="122" y="3708"/>
                    </a:cubicBezTo>
                    <a:lnTo>
                      <a:pt x="122" y="122"/>
                    </a:lnTo>
                    <a:lnTo>
                      <a:pt x="122" y="30"/>
                    </a:lnTo>
                    <a:lnTo>
                      <a:pt x="92" y="30"/>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2" name="Google Shape;17062;p23"/>
              <p:cNvSpPr/>
              <p:nvPr/>
            </p:nvSpPr>
            <p:spPr>
              <a:xfrm>
                <a:off x="-8309925" y="13843200"/>
                <a:ext cx="80575" cy="47900"/>
              </a:xfrm>
              <a:custGeom>
                <a:avLst/>
                <a:gdLst/>
                <a:ahLst/>
                <a:cxnLst/>
                <a:rect l="l" t="t" r="r" b="b"/>
                <a:pathLst>
                  <a:path w="3223" h="1916" extrusionOk="0">
                    <a:moveTo>
                      <a:pt x="31" y="0"/>
                    </a:moveTo>
                    <a:cubicBezTo>
                      <a:pt x="31" y="31"/>
                      <a:pt x="1" y="61"/>
                      <a:pt x="1" y="92"/>
                    </a:cubicBezTo>
                    <a:lnTo>
                      <a:pt x="3071" y="1885"/>
                    </a:lnTo>
                    <a:lnTo>
                      <a:pt x="3132" y="1915"/>
                    </a:lnTo>
                    <a:lnTo>
                      <a:pt x="3223" y="1854"/>
                    </a:lnTo>
                    <a:lnTo>
                      <a:pt x="3192" y="1824"/>
                    </a:lnTo>
                    <a:lnTo>
                      <a:pt x="3132" y="1763"/>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3" name="Google Shape;17063;p23"/>
              <p:cNvSpPr/>
              <p:nvPr/>
            </p:nvSpPr>
            <p:spPr>
              <a:xfrm>
                <a:off x="-8229375" y="13891075"/>
                <a:ext cx="117825" cy="68400"/>
              </a:xfrm>
              <a:custGeom>
                <a:avLst/>
                <a:gdLst/>
                <a:ahLst/>
                <a:cxnLst/>
                <a:rect l="l" t="t" r="r" b="b"/>
                <a:pathLst>
                  <a:path w="4713" h="2736" extrusionOk="0">
                    <a:moveTo>
                      <a:pt x="122" y="0"/>
                    </a:moveTo>
                    <a:lnTo>
                      <a:pt x="1" y="61"/>
                    </a:lnTo>
                    <a:lnTo>
                      <a:pt x="92" y="91"/>
                    </a:lnTo>
                    <a:lnTo>
                      <a:pt x="153" y="122"/>
                    </a:lnTo>
                    <a:lnTo>
                      <a:pt x="4560" y="2675"/>
                    </a:lnTo>
                    <a:lnTo>
                      <a:pt x="4651" y="2736"/>
                    </a:lnTo>
                    <a:lnTo>
                      <a:pt x="4682" y="2736"/>
                    </a:lnTo>
                    <a:lnTo>
                      <a:pt x="4712" y="2705"/>
                    </a:lnTo>
                    <a:lnTo>
                      <a:pt x="4712" y="2645"/>
                    </a:lnTo>
                    <a:lnTo>
                      <a:pt x="4621" y="2584"/>
                    </a:lnTo>
                    <a:lnTo>
                      <a:pt x="213" y="6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4" name="Google Shape;17064;p23"/>
              <p:cNvSpPr/>
              <p:nvPr/>
            </p:nvSpPr>
            <p:spPr>
              <a:xfrm>
                <a:off x="-8302325" y="13821925"/>
                <a:ext cx="190000" cy="110950"/>
              </a:xfrm>
              <a:custGeom>
                <a:avLst/>
                <a:gdLst/>
                <a:ahLst/>
                <a:cxnLst/>
                <a:rect l="l" t="t" r="r" b="b"/>
                <a:pathLst>
                  <a:path w="7600" h="4438" extrusionOk="0">
                    <a:moveTo>
                      <a:pt x="7569" y="0"/>
                    </a:moveTo>
                    <a:lnTo>
                      <a:pt x="7478" y="31"/>
                    </a:lnTo>
                    <a:lnTo>
                      <a:pt x="3071" y="2584"/>
                    </a:lnTo>
                    <a:lnTo>
                      <a:pt x="3010" y="2614"/>
                    </a:lnTo>
                    <a:lnTo>
                      <a:pt x="2979" y="2675"/>
                    </a:lnTo>
                    <a:lnTo>
                      <a:pt x="2858" y="2736"/>
                    </a:lnTo>
                    <a:lnTo>
                      <a:pt x="2767" y="2766"/>
                    </a:lnTo>
                    <a:lnTo>
                      <a:pt x="1" y="4377"/>
                    </a:lnTo>
                    <a:cubicBezTo>
                      <a:pt x="1" y="4408"/>
                      <a:pt x="31" y="4438"/>
                      <a:pt x="92" y="4438"/>
                    </a:cubicBezTo>
                    <a:lnTo>
                      <a:pt x="2858" y="2857"/>
                    </a:lnTo>
                    <a:lnTo>
                      <a:pt x="2888" y="2857"/>
                    </a:lnTo>
                    <a:lnTo>
                      <a:pt x="2919" y="2827"/>
                    </a:lnTo>
                    <a:lnTo>
                      <a:pt x="3040" y="2736"/>
                    </a:lnTo>
                    <a:lnTo>
                      <a:pt x="3131" y="2705"/>
                    </a:lnTo>
                    <a:lnTo>
                      <a:pt x="7539" y="152"/>
                    </a:lnTo>
                    <a:lnTo>
                      <a:pt x="7600" y="122"/>
                    </a:lnTo>
                    <a:lnTo>
                      <a:pt x="7600" y="31"/>
                    </a:lnTo>
                    <a:lnTo>
                      <a:pt x="7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5" name="Google Shape;17065;p23"/>
              <p:cNvSpPr/>
              <p:nvPr/>
            </p:nvSpPr>
            <p:spPr>
              <a:xfrm>
                <a:off x="-8268875" y="13543050"/>
                <a:ext cx="38775" cy="69175"/>
              </a:xfrm>
              <a:custGeom>
                <a:avLst/>
                <a:gdLst/>
                <a:ahLst/>
                <a:cxnLst/>
                <a:rect l="l" t="t" r="r" b="b"/>
                <a:pathLst>
                  <a:path w="1551" h="2767" extrusionOk="0">
                    <a:moveTo>
                      <a:pt x="213" y="0"/>
                    </a:moveTo>
                    <a:lnTo>
                      <a:pt x="213" y="0"/>
                    </a:lnTo>
                    <a:cubicBezTo>
                      <a:pt x="152" y="30"/>
                      <a:pt x="122" y="61"/>
                      <a:pt x="31" y="91"/>
                    </a:cubicBezTo>
                    <a:lnTo>
                      <a:pt x="0" y="182"/>
                    </a:lnTo>
                    <a:lnTo>
                      <a:pt x="31" y="182"/>
                    </a:lnTo>
                    <a:lnTo>
                      <a:pt x="1550" y="2766"/>
                    </a:lnTo>
                    <a:lnTo>
                      <a:pt x="122" y="213"/>
                    </a:lnTo>
                    <a:lnTo>
                      <a:pt x="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6" name="Google Shape;17066;p23"/>
              <p:cNvSpPr/>
              <p:nvPr/>
            </p:nvSpPr>
            <p:spPr>
              <a:xfrm>
                <a:off x="-8227100" y="13522525"/>
                <a:ext cx="38025" cy="89700"/>
              </a:xfrm>
              <a:custGeom>
                <a:avLst/>
                <a:gdLst/>
                <a:ahLst/>
                <a:cxnLst/>
                <a:rect l="l" t="t" r="r" b="b"/>
                <a:pathLst>
                  <a:path w="1521" h="3588" extrusionOk="0">
                    <a:moveTo>
                      <a:pt x="852" y="0"/>
                    </a:moveTo>
                    <a:lnTo>
                      <a:pt x="1460" y="1034"/>
                    </a:lnTo>
                    <a:lnTo>
                      <a:pt x="1" y="3587"/>
                    </a:lnTo>
                    <a:lnTo>
                      <a:pt x="1490" y="1003"/>
                    </a:lnTo>
                    <a:lnTo>
                      <a:pt x="1521" y="1003"/>
                    </a:lnTo>
                    <a:lnTo>
                      <a:pt x="9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7" name="Google Shape;17067;p23"/>
              <p:cNvSpPr/>
              <p:nvPr/>
            </p:nvSpPr>
            <p:spPr>
              <a:xfrm>
                <a:off x="-8227100" y="13621300"/>
                <a:ext cx="38025" cy="130725"/>
              </a:xfrm>
              <a:custGeom>
                <a:avLst/>
                <a:gdLst/>
                <a:ahLst/>
                <a:cxnLst/>
                <a:rect l="l" t="t" r="r" b="b"/>
                <a:pathLst>
                  <a:path w="1521" h="5229" extrusionOk="0">
                    <a:moveTo>
                      <a:pt x="1" y="1"/>
                    </a:moveTo>
                    <a:lnTo>
                      <a:pt x="1429" y="2554"/>
                    </a:lnTo>
                    <a:lnTo>
                      <a:pt x="1" y="5107"/>
                    </a:lnTo>
                    <a:lnTo>
                      <a:pt x="1" y="5229"/>
                    </a:lnTo>
                    <a:lnTo>
                      <a:pt x="62" y="5168"/>
                    </a:lnTo>
                    <a:lnTo>
                      <a:pt x="1521" y="2645"/>
                    </a:lnTo>
                    <a:lnTo>
                      <a:pt x="1490" y="2645"/>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8" name="Google Shape;17068;p23"/>
              <p:cNvSpPr/>
              <p:nvPr/>
            </p:nvSpPr>
            <p:spPr>
              <a:xfrm>
                <a:off x="-8268875" y="13621300"/>
                <a:ext cx="38775" cy="130725"/>
              </a:xfrm>
              <a:custGeom>
                <a:avLst/>
                <a:gdLst/>
                <a:ahLst/>
                <a:cxnLst/>
                <a:rect l="l" t="t" r="r" b="b"/>
                <a:pathLst>
                  <a:path w="1551" h="5229" extrusionOk="0">
                    <a:moveTo>
                      <a:pt x="1550" y="1"/>
                    </a:moveTo>
                    <a:lnTo>
                      <a:pt x="61" y="2554"/>
                    </a:lnTo>
                    <a:lnTo>
                      <a:pt x="72" y="2573"/>
                    </a:lnTo>
                    <a:lnTo>
                      <a:pt x="1550" y="1"/>
                    </a:lnTo>
                    <a:close/>
                    <a:moveTo>
                      <a:pt x="72" y="2573"/>
                    </a:moveTo>
                    <a:lnTo>
                      <a:pt x="31" y="2645"/>
                    </a:lnTo>
                    <a:lnTo>
                      <a:pt x="0" y="2645"/>
                    </a:lnTo>
                    <a:lnTo>
                      <a:pt x="1429" y="5168"/>
                    </a:lnTo>
                    <a:lnTo>
                      <a:pt x="1550" y="5229"/>
                    </a:lnTo>
                    <a:lnTo>
                      <a:pt x="1550" y="5107"/>
                    </a:lnTo>
                    <a:lnTo>
                      <a:pt x="72"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9" name="Google Shape;17069;p23"/>
              <p:cNvSpPr/>
              <p:nvPr/>
            </p:nvSpPr>
            <p:spPr>
              <a:xfrm>
                <a:off x="-8230125" y="13755800"/>
                <a:ext cx="2300" cy="800"/>
              </a:xfrm>
              <a:custGeom>
                <a:avLst/>
                <a:gdLst/>
                <a:ahLst/>
                <a:cxnLst/>
                <a:rect l="l" t="t" r="r" b="b"/>
                <a:pathLst>
                  <a:path w="92" h="32" extrusionOk="0">
                    <a:moveTo>
                      <a:pt x="0" y="1"/>
                    </a:moveTo>
                    <a:lnTo>
                      <a:pt x="31" y="31"/>
                    </a:lnTo>
                    <a:lnTo>
                      <a:pt x="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0" name="Google Shape;17070;p23"/>
              <p:cNvSpPr/>
              <p:nvPr/>
            </p:nvSpPr>
            <p:spPr>
              <a:xfrm>
                <a:off x="-8314475" y="13604600"/>
                <a:ext cx="6850" cy="12925"/>
              </a:xfrm>
              <a:custGeom>
                <a:avLst/>
                <a:gdLst/>
                <a:ahLst/>
                <a:cxnLst/>
                <a:rect l="l" t="t" r="r" b="b"/>
                <a:pathLst>
                  <a:path w="274" h="517" extrusionOk="0">
                    <a:moveTo>
                      <a:pt x="31" y="0"/>
                    </a:moveTo>
                    <a:cubicBezTo>
                      <a:pt x="31" y="31"/>
                      <a:pt x="31" y="31"/>
                      <a:pt x="0" y="61"/>
                    </a:cubicBezTo>
                    <a:lnTo>
                      <a:pt x="0" y="152"/>
                    </a:lnTo>
                    <a:lnTo>
                      <a:pt x="213" y="517"/>
                    </a:lnTo>
                    <a:lnTo>
                      <a:pt x="274" y="456"/>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1" name="Google Shape;17071;p23"/>
              <p:cNvSpPr/>
              <p:nvPr/>
            </p:nvSpPr>
            <p:spPr>
              <a:xfrm>
                <a:off x="-8274975" y="13547600"/>
                <a:ext cx="44875" cy="67650"/>
              </a:xfrm>
              <a:custGeom>
                <a:avLst/>
                <a:gdLst/>
                <a:ahLst/>
                <a:cxnLst/>
                <a:rect l="l" t="t" r="r" b="b"/>
                <a:pathLst>
                  <a:path w="1795" h="2706" extrusionOk="0">
                    <a:moveTo>
                      <a:pt x="153" y="0"/>
                    </a:moveTo>
                    <a:cubicBezTo>
                      <a:pt x="123" y="31"/>
                      <a:pt x="62" y="61"/>
                      <a:pt x="1" y="122"/>
                    </a:cubicBezTo>
                    <a:lnTo>
                      <a:pt x="214" y="122"/>
                    </a:lnTo>
                    <a:lnTo>
                      <a:pt x="1673" y="2645"/>
                    </a:lnTo>
                    <a:lnTo>
                      <a:pt x="1794" y="2706"/>
                    </a:lnTo>
                    <a:lnTo>
                      <a:pt x="1794" y="2584"/>
                    </a:lnTo>
                    <a:lnTo>
                      <a:pt x="2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2" name="Google Shape;17072;p23"/>
              <p:cNvSpPr/>
              <p:nvPr/>
            </p:nvSpPr>
            <p:spPr>
              <a:xfrm>
                <a:off x="-8227100" y="13619800"/>
                <a:ext cx="114025" cy="67650"/>
              </a:xfrm>
              <a:custGeom>
                <a:avLst/>
                <a:gdLst/>
                <a:ahLst/>
                <a:cxnLst/>
                <a:rect l="l" t="t" r="r" b="b"/>
                <a:pathLst>
                  <a:path w="4561" h="2706" extrusionOk="0">
                    <a:moveTo>
                      <a:pt x="1" y="0"/>
                    </a:moveTo>
                    <a:lnTo>
                      <a:pt x="1" y="61"/>
                    </a:lnTo>
                    <a:lnTo>
                      <a:pt x="1490" y="2705"/>
                    </a:lnTo>
                    <a:lnTo>
                      <a:pt x="4469" y="2705"/>
                    </a:lnTo>
                    <a:lnTo>
                      <a:pt x="4560" y="2614"/>
                    </a:lnTo>
                    <a:lnTo>
                      <a:pt x="4469" y="2584"/>
                    </a:lnTo>
                    <a:lnTo>
                      <a:pt x="1551" y="2584"/>
                    </a:lnTo>
                    <a:lnTo>
                      <a:pt x="6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3" name="Google Shape;17073;p23"/>
              <p:cNvSpPr/>
              <p:nvPr/>
            </p:nvSpPr>
            <p:spPr>
              <a:xfrm>
                <a:off x="-8224050" y="13616750"/>
                <a:ext cx="112500" cy="66900"/>
              </a:xfrm>
              <a:custGeom>
                <a:avLst/>
                <a:gdLst/>
                <a:ahLst/>
                <a:cxnLst/>
                <a:rect l="l" t="t" r="r" b="b"/>
                <a:pathLst>
                  <a:path w="4500" h="2676" extrusionOk="0">
                    <a:moveTo>
                      <a:pt x="3040" y="0"/>
                    </a:moveTo>
                    <a:lnTo>
                      <a:pt x="2979" y="31"/>
                    </a:lnTo>
                    <a:lnTo>
                      <a:pt x="2949" y="31"/>
                    </a:lnTo>
                    <a:lnTo>
                      <a:pt x="0" y="92"/>
                    </a:lnTo>
                    <a:lnTo>
                      <a:pt x="2918" y="92"/>
                    </a:lnTo>
                    <a:lnTo>
                      <a:pt x="4408" y="2614"/>
                    </a:lnTo>
                    <a:lnTo>
                      <a:pt x="4499" y="2675"/>
                    </a:lnTo>
                    <a:lnTo>
                      <a:pt x="4499" y="2554"/>
                    </a:lnTo>
                    <a:lnTo>
                      <a:pt x="30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4" name="Google Shape;17074;p23"/>
              <p:cNvSpPr/>
              <p:nvPr/>
            </p:nvSpPr>
            <p:spPr>
              <a:xfrm>
                <a:off x="-8303075" y="13619800"/>
                <a:ext cx="72975" cy="67650"/>
              </a:xfrm>
              <a:custGeom>
                <a:avLst/>
                <a:gdLst/>
                <a:ahLst/>
                <a:cxnLst/>
                <a:rect l="l" t="t" r="r" b="b"/>
                <a:pathLst>
                  <a:path w="2919" h="2706" extrusionOk="0">
                    <a:moveTo>
                      <a:pt x="2918" y="0"/>
                    </a:moveTo>
                    <a:lnTo>
                      <a:pt x="2858" y="30"/>
                    </a:lnTo>
                    <a:lnTo>
                      <a:pt x="1368" y="2584"/>
                    </a:lnTo>
                    <a:lnTo>
                      <a:pt x="0" y="2584"/>
                    </a:lnTo>
                    <a:cubicBezTo>
                      <a:pt x="0" y="2614"/>
                      <a:pt x="31" y="2644"/>
                      <a:pt x="61" y="2705"/>
                    </a:cubicBezTo>
                    <a:lnTo>
                      <a:pt x="1399" y="2705"/>
                    </a:lnTo>
                    <a:lnTo>
                      <a:pt x="2918" y="122"/>
                    </a:ln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5" name="Google Shape;17075;p23"/>
              <p:cNvSpPr/>
              <p:nvPr/>
            </p:nvSpPr>
            <p:spPr>
              <a:xfrm>
                <a:off x="-8318275" y="13616000"/>
                <a:ext cx="86650" cy="19775"/>
              </a:xfrm>
              <a:custGeom>
                <a:avLst/>
                <a:gdLst/>
                <a:ahLst/>
                <a:cxnLst/>
                <a:rect l="l" t="t" r="r" b="b"/>
                <a:pathLst>
                  <a:path w="3466" h="791" extrusionOk="0">
                    <a:moveTo>
                      <a:pt x="365" y="0"/>
                    </a:moveTo>
                    <a:lnTo>
                      <a:pt x="335" y="30"/>
                    </a:lnTo>
                    <a:lnTo>
                      <a:pt x="0" y="608"/>
                    </a:lnTo>
                    <a:lnTo>
                      <a:pt x="0" y="790"/>
                    </a:lnTo>
                    <a:lnTo>
                      <a:pt x="426" y="61"/>
                    </a:lnTo>
                    <a:lnTo>
                      <a:pt x="3344" y="61"/>
                    </a:lnTo>
                    <a:lnTo>
                      <a:pt x="3466" y="30"/>
                    </a:lnTo>
                    <a:lnTo>
                      <a:pt x="33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6" name="Google Shape;17076;p23"/>
              <p:cNvSpPr/>
              <p:nvPr/>
            </p:nvSpPr>
            <p:spPr>
              <a:xfrm>
                <a:off x="-8227100" y="13547600"/>
                <a:ext cx="114025" cy="67650"/>
              </a:xfrm>
              <a:custGeom>
                <a:avLst/>
                <a:gdLst/>
                <a:ahLst/>
                <a:cxnLst/>
                <a:rect l="l" t="t" r="r" b="b"/>
                <a:pathLst>
                  <a:path w="4561" h="2706" extrusionOk="0">
                    <a:moveTo>
                      <a:pt x="1490" y="0"/>
                    </a:moveTo>
                    <a:lnTo>
                      <a:pt x="1" y="2584"/>
                    </a:lnTo>
                    <a:lnTo>
                      <a:pt x="1" y="2706"/>
                    </a:lnTo>
                    <a:lnTo>
                      <a:pt x="62" y="2645"/>
                    </a:lnTo>
                    <a:lnTo>
                      <a:pt x="1551" y="122"/>
                    </a:lnTo>
                    <a:lnTo>
                      <a:pt x="4469" y="122"/>
                    </a:lnTo>
                    <a:lnTo>
                      <a:pt x="4560" y="31"/>
                    </a:lnTo>
                    <a:lnTo>
                      <a:pt x="44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7" name="Google Shape;17077;p23"/>
              <p:cNvSpPr/>
              <p:nvPr/>
            </p:nvSpPr>
            <p:spPr>
              <a:xfrm>
                <a:off x="-8226325" y="13551400"/>
                <a:ext cx="114775" cy="67650"/>
              </a:xfrm>
              <a:custGeom>
                <a:avLst/>
                <a:gdLst/>
                <a:ahLst/>
                <a:cxnLst/>
                <a:rect l="l" t="t" r="r" b="b"/>
                <a:pathLst>
                  <a:path w="4591" h="2706" extrusionOk="0">
                    <a:moveTo>
                      <a:pt x="4590" y="0"/>
                    </a:moveTo>
                    <a:lnTo>
                      <a:pt x="4499" y="31"/>
                    </a:lnTo>
                    <a:lnTo>
                      <a:pt x="3009" y="2584"/>
                    </a:lnTo>
                    <a:lnTo>
                      <a:pt x="91" y="2584"/>
                    </a:lnTo>
                    <a:lnTo>
                      <a:pt x="0" y="2614"/>
                    </a:lnTo>
                    <a:lnTo>
                      <a:pt x="91" y="2706"/>
                    </a:lnTo>
                    <a:lnTo>
                      <a:pt x="3040" y="2645"/>
                    </a:lnTo>
                    <a:lnTo>
                      <a:pt x="3070" y="2645"/>
                    </a:lnTo>
                    <a:lnTo>
                      <a:pt x="3131" y="2614"/>
                    </a:lnTo>
                    <a:lnTo>
                      <a:pt x="4590" y="61"/>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8" name="Google Shape;17078;p23"/>
              <p:cNvSpPr/>
              <p:nvPr/>
            </p:nvSpPr>
            <p:spPr>
              <a:xfrm>
                <a:off x="-8196700" y="13688950"/>
                <a:ext cx="82850" cy="47875"/>
              </a:xfrm>
              <a:custGeom>
                <a:avLst/>
                <a:gdLst/>
                <a:ahLst/>
                <a:cxnLst/>
                <a:rect l="l" t="t" r="r" b="b"/>
                <a:pathLst>
                  <a:path w="3314" h="1915" extrusionOk="0">
                    <a:moveTo>
                      <a:pt x="3314" y="0"/>
                    </a:moveTo>
                    <a:lnTo>
                      <a:pt x="1" y="191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9" name="Google Shape;17079;p23"/>
              <p:cNvSpPr/>
              <p:nvPr/>
            </p:nvSpPr>
            <p:spPr>
              <a:xfrm>
                <a:off x="-8174650" y="13510375"/>
                <a:ext cx="64600" cy="38000"/>
              </a:xfrm>
              <a:custGeom>
                <a:avLst/>
                <a:gdLst/>
                <a:ahLst/>
                <a:cxnLst/>
                <a:rect l="l" t="t" r="r" b="b"/>
                <a:pathLst>
                  <a:path w="2584" h="1520" extrusionOk="0">
                    <a:moveTo>
                      <a:pt x="31" y="0"/>
                    </a:moveTo>
                    <a:cubicBezTo>
                      <a:pt x="31" y="30"/>
                      <a:pt x="0" y="30"/>
                      <a:pt x="0" y="91"/>
                    </a:cubicBezTo>
                    <a:lnTo>
                      <a:pt x="2432" y="1489"/>
                    </a:lnTo>
                    <a:lnTo>
                      <a:pt x="2493" y="1520"/>
                    </a:lnTo>
                    <a:lnTo>
                      <a:pt x="2584" y="1489"/>
                    </a:lnTo>
                    <a:lnTo>
                      <a:pt x="2523" y="1459"/>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0" name="Google Shape;17080;p23"/>
              <p:cNvSpPr/>
              <p:nvPr/>
            </p:nvSpPr>
            <p:spPr>
              <a:xfrm>
                <a:off x="-8230125" y="13619025"/>
                <a:ext cx="3050" cy="133775"/>
              </a:xfrm>
              <a:custGeom>
                <a:avLst/>
                <a:gdLst/>
                <a:ahLst/>
                <a:cxnLst/>
                <a:rect l="l" t="t" r="r" b="b"/>
                <a:pathLst>
                  <a:path w="122" h="5351" extrusionOk="0">
                    <a:moveTo>
                      <a:pt x="31" y="1"/>
                    </a:moveTo>
                    <a:lnTo>
                      <a:pt x="0" y="31"/>
                    </a:lnTo>
                    <a:lnTo>
                      <a:pt x="0" y="92"/>
                    </a:lnTo>
                    <a:lnTo>
                      <a:pt x="0" y="5198"/>
                    </a:lnTo>
                    <a:lnTo>
                      <a:pt x="0" y="5320"/>
                    </a:lnTo>
                    <a:lnTo>
                      <a:pt x="31" y="5350"/>
                    </a:lnTo>
                    <a:lnTo>
                      <a:pt x="122" y="5320"/>
                    </a:lnTo>
                    <a:lnTo>
                      <a:pt x="122" y="5198"/>
                    </a:lnTo>
                    <a:lnTo>
                      <a:pt x="122" y="92"/>
                    </a:lnTo>
                    <a:lnTo>
                      <a:pt x="12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1" name="Google Shape;17081;p23"/>
              <p:cNvSpPr/>
              <p:nvPr/>
            </p:nvSpPr>
            <p:spPr>
              <a:xfrm>
                <a:off x="-8230900" y="13527850"/>
                <a:ext cx="3075" cy="88175"/>
              </a:xfrm>
              <a:custGeom>
                <a:avLst/>
                <a:gdLst/>
                <a:ahLst/>
                <a:cxnLst/>
                <a:rect l="l" t="t" r="r" b="b"/>
                <a:pathLst>
                  <a:path w="123" h="3527" extrusionOk="0">
                    <a:moveTo>
                      <a:pt x="122" y="0"/>
                    </a:moveTo>
                    <a:cubicBezTo>
                      <a:pt x="62" y="0"/>
                      <a:pt x="31" y="31"/>
                      <a:pt x="1" y="31"/>
                    </a:cubicBezTo>
                    <a:lnTo>
                      <a:pt x="1" y="3374"/>
                    </a:lnTo>
                    <a:lnTo>
                      <a:pt x="1" y="3496"/>
                    </a:lnTo>
                    <a:lnTo>
                      <a:pt x="31" y="3496"/>
                    </a:lnTo>
                    <a:lnTo>
                      <a:pt x="62" y="3526"/>
                    </a:lnTo>
                    <a:lnTo>
                      <a:pt x="122" y="3496"/>
                    </a:lnTo>
                    <a:lnTo>
                      <a:pt x="122" y="3374"/>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2" name="Google Shape;17082;p23"/>
              <p:cNvSpPr/>
              <p:nvPr/>
            </p:nvSpPr>
            <p:spPr>
              <a:xfrm>
                <a:off x="-8300050" y="13574200"/>
                <a:ext cx="70700" cy="42575"/>
              </a:xfrm>
              <a:custGeom>
                <a:avLst/>
                <a:gdLst/>
                <a:ahLst/>
                <a:cxnLst/>
                <a:rect l="l" t="t" r="r" b="b"/>
                <a:pathLst>
                  <a:path w="2828" h="1703" extrusionOk="0">
                    <a:moveTo>
                      <a:pt x="62" y="0"/>
                    </a:moveTo>
                    <a:lnTo>
                      <a:pt x="1" y="61"/>
                    </a:lnTo>
                    <a:lnTo>
                      <a:pt x="2676" y="1642"/>
                    </a:lnTo>
                    <a:lnTo>
                      <a:pt x="2737" y="1702"/>
                    </a:lnTo>
                    <a:lnTo>
                      <a:pt x="2828" y="1642"/>
                    </a:lnTo>
                    <a:lnTo>
                      <a:pt x="2797" y="1581"/>
                    </a:lnTo>
                    <a:lnTo>
                      <a:pt x="2737" y="1550"/>
                    </a:lnTo>
                    <a:lnTo>
                      <a:pt x="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3" name="Google Shape;17083;p23"/>
              <p:cNvSpPr/>
              <p:nvPr/>
            </p:nvSpPr>
            <p:spPr>
              <a:xfrm>
                <a:off x="-8229375" y="13616750"/>
                <a:ext cx="117050" cy="68425"/>
              </a:xfrm>
              <a:custGeom>
                <a:avLst/>
                <a:gdLst/>
                <a:ahLst/>
                <a:cxnLst/>
                <a:rect l="l" t="t" r="r" b="b"/>
                <a:pathLst>
                  <a:path w="4682" h="2737" extrusionOk="0">
                    <a:moveTo>
                      <a:pt x="122" y="0"/>
                    </a:moveTo>
                    <a:lnTo>
                      <a:pt x="1" y="92"/>
                    </a:lnTo>
                    <a:lnTo>
                      <a:pt x="92" y="122"/>
                    </a:lnTo>
                    <a:lnTo>
                      <a:pt x="153" y="152"/>
                    </a:lnTo>
                    <a:lnTo>
                      <a:pt x="4560" y="2706"/>
                    </a:lnTo>
                    <a:lnTo>
                      <a:pt x="4651" y="2736"/>
                    </a:lnTo>
                    <a:lnTo>
                      <a:pt x="4682" y="2736"/>
                    </a:lnTo>
                    <a:lnTo>
                      <a:pt x="4621" y="2614"/>
                    </a:lnTo>
                    <a:lnTo>
                      <a:pt x="213" y="92"/>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4" name="Google Shape;17084;p23"/>
              <p:cNvSpPr/>
              <p:nvPr/>
            </p:nvSpPr>
            <p:spPr>
              <a:xfrm>
                <a:off x="-8311450" y="13548350"/>
                <a:ext cx="199125" cy="118575"/>
              </a:xfrm>
              <a:custGeom>
                <a:avLst/>
                <a:gdLst/>
                <a:ahLst/>
                <a:cxnLst/>
                <a:rect l="l" t="t" r="r" b="b"/>
                <a:pathLst>
                  <a:path w="7965" h="4743" extrusionOk="0">
                    <a:moveTo>
                      <a:pt x="7934" y="1"/>
                    </a:moveTo>
                    <a:lnTo>
                      <a:pt x="7904" y="31"/>
                    </a:lnTo>
                    <a:lnTo>
                      <a:pt x="7813" y="92"/>
                    </a:lnTo>
                    <a:lnTo>
                      <a:pt x="3405" y="2615"/>
                    </a:lnTo>
                    <a:lnTo>
                      <a:pt x="3344" y="2676"/>
                    </a:lnTo>
                    <a:lnTo>
                      <a:pt x="3284" y="2706"/>
                    </a:lnTo>
                    <a:lnTo>
                      <a:pt x="3193" y="2767"/>
                    </a:lnTo>
                    <a:lnTo>
                      <a:pt x="3101" y="2797"/>
                    </a:lnTo>
                    <a:lnTo>
                      <a:pt x="1" y="4621"/>
                    </a:lnTo>
                    <a:cubicBezTo>
                      <a:pt x="1" y="4682"/>
                      <a:pt x="31" y="4712"/>
                      <a:pt x="31" y="4743"/>
                    </a:cubicBezTo>
                    <a:lnTo>
                      <a:pt x="3193" y="2919"/>
                    </a:lnTo>
                    <a:lnTo>
                      <a:pt x="3253" y="2858"/>
                    </a:lnTo>
                    <a:lnTo>
                      <a:pt x="3284" y="2828"/>
                    </a:lnTo>
                    <a:lnTo>
                      <a:pt x="3405" y="2736"/>
                    </a:lnTo>
                    <a:lnTo>
                      <a:pt x="3496" y="2706"/>
                    </a:lnTo>
                    <a:lnTo>
                      <a:pt x="7904" y="153"/>
                    </a:lnTo>
                    <a:lnTo>
                      <a:pt x="7965" y="122"/>
                    </a:lnTo>
                    <a:lnTo>
                      <a:pt x="7965" y="31"/>
                    </a:lnTo>
                    <a:lnTo>
                      <a:pt x="79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5" name="Google Shape;17085;p23"/>
              <p:cNvSpPr/>
              <p:nvPr/>
            </p:nvSpPr>
            <p:spPr>
              <a:xfrm>
                <a:off x="-8240775" y="13752775"/>
                <a:ext cx="6875" cy="25"/>
              </a:xfrm>
              <a:custGeom>
                <a:avLst/>
                <a:gdLst/>
                <a:ahLst/>
                <a:cxnLst/>
                <a:rect l="l" t="t" r="r" b="b"/>
                <a:pathLst>
                  <a:path w="275" h="1" extrusionOk="0">
                    <a:moveTo>
                      <a:pt x="274"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6" name="Google Shape;17086;p23"/>
              <p:cNvSpPr/>
              <p:nvPr/>
            </p:nvSpPr>
            <p:spPr>
              <a:xfrm>
                <a:off x="-8241525" y="13755800"/>
                <a:ext cx="12175" cy="25"/>
              </a:xfrm>
              <a:custGeom>
                <a:avLst/>
                <a:gdLst/>
                <a:ahLst/>
                <a:cxnLst/>
                <a:rect l="l" t="t" r="r" b="b"/>
                <a:pathLst>
                  <a:path w="487" h="1" extrusionOk="0">
                    <a:moveTo>
                      <a:pt x="456" y="1"/>
                    </a:moveTo>
                    <a:lnTo>
                      <a:pt x="456" y="1"/>
                    </a:lnTo>
                    <a:lnTo>
                      <a:pt x="487" y="1"/>
                    </a:lnTo>
                    <a:lnTo>
                      <a:pt x="487" y="1"/>
                    </a:lnTo>
                    <a:lnTo>
                      <a:pt x="304" y="1"/>
                    </a:lnTo>
                    <a:lnTo>
                      <a:pt x="304" y="1"/>
                    </a:lnTo>
                    <a:lnTo>
                      <a:pt x="0" y="1"/>
                    </a:lnTo>
                    <a:lnTo>
                      <a:pt x="0" y="1"/>
                    </a:ln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7" name="Google Shape;17087;p23"/>
              <p:cNvSpPr/>
              <p:nvPr/>
            </p:nvSpPr>
            <p:spPr>
              <a:xfrm>
                <a:off x="-8148050" y="13745925"/>
                <a:ext cx="3800" cy="7625"/>
              </a:xfrm>
              <a:custGeom>
                <a:avLst/>
                <a:gdLst/>
                <a:ahLst/>
                <a:cxnLst/>
                <a:rect l="l" t="t" r="r" b="b"/>
                <a:pathLst>
                  <a:path w="152" h="305" extrusionOk="0">
                    <a:moveTo>
                      <a:pt x="0" y="305"/>
                    </a:moveTo>
                    <a:lnTo>
                      <a:pt x="0" y="305"/>
                    </a:lnTo>
                    <a:lnTo>
                      <a:pt x="1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8" name="Google Shape;17088;p23"/>
              <p:cNvSpPr/>
              <p:nvPr/>
            </p:nvSpPr>
            <p:spPr>
              <a:xfrm>
                <a:off x="-8224050" y="13755800"/>
                <a:ext cx="72975" cy="25"/>
              </a:xfrm>
              <a:custGeom>
                <a:avLst/>
                <a:gdLst/>
                <a:ahLst/>
                <a:cxnLst/>
                <a:rect l="l" t="t" r="r" b="b"/>
                <a:pathLst>
                  <a:path w="2919" h="1" extrusionOk="0">
                    <a:moveTo>
                      <a:pt x="2918"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9" name="Google Shape;17089;p23"/>
              <p:cNvSpPr/>
              <p:nvPr/>
            </p:nvSpPr>
            <p:spPr>
              <a:xfrm>
                <a:off x="-8224050" y="13752775"/>
                <a:ext cx="72975" cy="25"/>
              </a:xfrm>
              <a:custGeom>
                <a:avLst/>
                <a:gdLst/>
                <a:ahLst/>
                <a:cxnLst/>
                <a:rect l="l" t="t" r="r" b="b"/>
                <a:pathLst>
                  <a:path w="2919" h="1" extrusionOk="0">
                    <a:moveTo>
                      <a:pt x="0" y="0"/>
                    </a:move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0" name="Google Shape;17090;p23"/>
              <p:cNvSpPr/>
              <p:nvPr/>
            </p:nvSpPr>
            <p:spPr>
              <a:xfrm>
                <a:off x="-8258250" y="13735300"/>
                <a:ext cx="28900" cy="18250"/>
              </a:xfrm>
              <a:custGeom>
                <a:avLst/>
                <a:gdLst/>
                <a:ahLst/>
                <a:cxnLst/>
                <a:rect l="l" t="t" r="r" b="b"/>
                <a:pathLst>
                  <a:path w="1156" h="730" extrusionOk="0">
                    <a:moveTo>
                      <a:pt x="1" y="0"/>
                    </a:moveTo>
                    <a:lnTo>
                      <a:pt x="1" y="0"/>
                    </a:lnTo>
                    <a:cubicBezTo>
                      <a:pt x="213" y="213"/>
                      <a:pt x="487" y="365"/>
                      <a:pt x="761" y="547"/>
                    </a:cubicBezTo>
                    <a:lnTo>
                      <a:pt x="761" y="578"/>
                    </a:lnTo>
                    <a:lnTo>
                      <a:pt x="1004" y="730"/>
                    </a:lnTo>
                    <a:lnTo>
                      <a:pt x="1156" y="699"/>
                    </a:lnTo>
                    <a:lnTo>
                      <a:pt x="1125" y="669"/>
                    </a:lnTo>
                    <a:lnTo>
                      <a:pt x="1065" y="60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1" name="Google Shape;17091;p23"/>
              <p:cNvSpPr/>
              <p:nvPr/>
            </p:nvSpPr>
            <p:spPr>
              <a:xfrm>
                <a:off x="-8241525" y="13752775"/>
                <a:ext cx="9900" cy="3050"/>
              </a:xfrm>
              <a:custGeom>
                <a:avLst/>
                <a:gdLst/>
                <a:ahLst/>
                <a:cxnLst/>
                <a:rect l="l" t="t" r="r" b="b"/>
                <a:pathLst>
                  <a:path w="396" h="122" extrusionOk="0">
                    <a:moveTo>
                      <a:pt x="0" y="0"/>
                    </a:moveTo>
                    <a:lnTo>
                      <a:pt x="0" y="122"/>
                    </a:lnTo>
                    <a:lnTo>
                      <a:pt x="304" y="122"/>
                    </a:lnTo>
                    <a:lnTo>
                      <a:pt x="396" y="31"/>
                    </a:lnTo>
                    <a:lnTo>
                      <a:pt x="3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2" name="Google Shape;17092;p23"/>
              <p:cNvSpPr/>
              <p:nvPr/>
            </p:nvSpPr>
            <p:spPr>
              <a:xfrm>
                <a:off x="-8227100" y="13753525"/>
                <a:ext cx="115550" cy="67650"/>
              </a:xfrm>
              <a:custGeom>
                <a:avLst/>
                <a:gdLst/>
                <a:ahLst/>
                <a:cxnLst/>
                <a:rect l="l" t="t" r="r" b="b"/>
                <a:pathLst>
                  <a:path w="4622" h="2706" extrusionOk="0">
                    <a:moveTo>
                      <a:pt x="122" y="92"/>
                    </a:moveTo>
                    <a:lnTo>
                      <a:pt x="194" y="120"/>
                    </a:lnTo>
                    <a:lnTo>
                      <a:pt x="145" y="92"/>
                    </a:lnTo>
                    <a:close/>
                    <a:moveTo>
                      <a:pt x="3162" y="1"/>
                    </a:moveTo>
                    <a:lnTo>
                      <a:pt x="3101" y="31"/>
                    </a:lnTo>
                    <a:lnTo>
                      <a:pt x="1" y="31"/>
                    </a:lnTo>
                    <a:lnTo>
                      <a:pt x="92" y="61"/>
                    </a:lnTo>
                    <a:lnTo>
                      <a:pt x="145" y="92"/>
                    </a:lnTo>
                    <a:lnTo>
                      <a:pt x="3040" y="92"/>
                    </a:lnTo>
                    <a:lnTo>
                      <a:pt x="4530" y="2615"/>
                    </a:lnTo>
                    <a:lnTo>
                      <a:pt x="274" y="153"/>
                    </a:lnTo>
                    <a:lnTo>
                      <a:pt x="194" y="120"/>
                    </a:lnTo>
                    <a:lnTo>
                      <a:pt x="4499" y="2615"/>
                    </a:lnTo>
                    <a:lnTo>
                      <a:pt x="4560" y="2645"/>
                    </a:lnTo>
                    <a:lnTo>
                      <a:pt x="4591" y="2706"/>
                    </a:lnTo>
                    <a:lnTo>
                      <a:pt x="4621" y="2706"/>
                    </a:lnTo>
                    <a:lnTo>
                      <a:pt x="4621" y="2554"/>
                    </a:lnTo>
                    <a:lnTo>
                      <a:pt x="3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3" name="Google Shape;17093;p23"/>
              <p:cNvSpPr/>
              <p:nvPr/>
            </p:nvSpPr>
            <p:spPr>
              <a:xfrm>
                <a:off x="-8233925" y="13752775"/>
                <a:ext cx="4575" cy="775"/>
              </a:xfrm>
              <a:custGeom>
                <a:avLst/>
                <a:gdLst/>
                <a:ahLst/>
                <a:cxnLst/>
                <a:rect l="l" t="t" r="r" b="b"/>
                <a:pathLst>
                  <a:path w="183" h="31" extrusionOk="0">
                    <a:moveTo>
                      <a:pt x="0" y="0"/>
                    </a:moveTo>
                    <a:lnTo>
                      <a:pt x="92" y="3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4" name="Google Shape;17094;p23"/>
              <p:cNvSpPr/>
              <p:nvPr/>
            </p:nvSpPr>
            <p:spPr>
              <a:xfrm>
                <a:off x="-8231650" y="13685150"/>
                <a:ext cx="119325" cy="70675"/>
              </a:xfrm>
              <a:custGeom>
                <a:avLst/>
                <a:gdLst/>
                <a:ahLst/>
                <a:cxnLst/>
                <a:rect l="l" t="t" r="r" b="b"/>
                <a:pathLst>
                  <a:path w="4773" h="2827" extrusionOk="0">
                    <a:moveTo>
                      <a:pt x="4712" y="152"/>
                    </a:moveTo>
                    <a:lnTo>
                      <a:pt x="3222" y="2705"/>
                    </a:lnTo>
                    <a:lnTo>
                      <a:pt x="304" y="2705"/>
                    </a:lnTo>
                    <a:lnTo>
                      <a:pt x="1399" y="2067"/>
                    </a:lnTo>
                    <a:lnTo>
                      <a:pt x="4712" y="152"/>
                    </a:lnTo>
                    <a:close/>
                    <a:moveTo>
                      <a:pt x="4742" y="0"/>
                    </a:moveTo>
                    <a:lnTo>
                      <a:pt x="4651" y="30"/>
                    </a:lnTo>
                    <a:lnTo>
                      <a:pt x="244" y="2584"/>
                    </a:lnTo>
                    <a:lnTo>
                      <a:pt x="183" y="2614"/>
                    </a:lnTo>
                    <a:lnTo>
                      <a:pt x="152" y="2644"/>
                    </a:lnTo>
                    <a:lnTo>
                      <a:pt x="61" y="2705"/>
                    </a:lnTo>
                    <a:lnTo>
                      <a:pt x="1" y="2736"/>
                    </a:lnTo>
                    <a:lnTo>
                      <a:pt x="183" y="2736"/>
                    </a:lnTo>
                    <a:lnTo>
                      <a:pt x="3253" y="2827"/>
                    </a:lnTo>
                    <a:lnTo>
                      <a:pt x="3283" y="2766"/>
                    </a:lnTo>
                    <a:lnTo>
                      <a:pt x="3496" y="2462"/>
                    </a:lnTo>
                    <a:lnTo>
                      <a:pt x="4773" y="243"/>
                    </a:lnTo>
                    <a:lnTo>
                      <a:pt x="4773" y="91"/>
                    </a:lnTo>
                    <a:lnTo>
                      <a:pt x="4742" y="91"/>
                    </a:lnTo>
                    <a:lnTo>
                      <a:pt x="4773" y="30"/>
                    </a:lnTo>
                    <a:lnTo>
                      <a:pt x="4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5" name="Google Shape;17095;p23"/>
              <p:cNvSpPr/>
              <p:nvPr/>
            </p:nvSpPr>
            <p:spPr>
              <a:xfrm>
                <a:off x="-8032550" y="13756575"/>
                <a:ext cx="38775" cy="129200"/>
              </a:xfrm>
              <a:custGeom>
                <a:avLst/>
                <a:gdLst/>
                <a:ahLst/>
                <a:cxnLst/>
                <a:rect l="l" t="t" r="r" b="b"/>
                <a:pathLst>
                  <a:path w="1551" h="5168" extrusionOk="0">
                    <a:moveTo>
                      <a:pt x="1550" y="0"/>
                    </a:moveTo>
                    <a:lnTo>
                      <a:pt x="1490" y="31"/>
                    </a:lnTo>
                    <a:lnTo>
                      <a:pt x="0" y="2584"/>
                    </a:lnTo>
                    <a:lnTo>
                      <a:pt x="91" y="2584"/>
                    </a:lnTo>
                    <a:lnTo>
                      <a:pt x="1550" y="5168"/>
                    </a:lnTo>
                    <a:lnTo>
                      <a:pt x="122" y="2614"/>
                    </a:lnTo>
                    <a:lnTo>
                      <a:pt x="1550" y="122"/>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6" name="Google Shape;17096;p23"/>
              <p:cNvSpPr/>
              <p:nvPr/>
            </p:nvSpPr>
            <p:spPr>
              <a:xfrm>
                <a:off x="-7990775" y="13756575"/>
                <a:ext cx="38800" cy="129200"/>
              </a:xfrm>
              <a:custGeom>
                <a:avLst/>
                <a:gdLst/>
                <a:ahLst/>
                <a:cxnLst/>
                <a:rect l="l" t="t" r="r" b="b"/>
                <a:pathLst>
                  <a:path w="1552" h="5168" extrusionOk="0">
                    <a:moveTo>
                      <a:pt x="1" y="0"/>
                    </a:moveTo>
                    <a:lnTo>
                      <a:pt x="1" y="122"/>
                    </a:lnTo>
                    <a:lnTo>
                      <a:pt x="1490" y="2614"/>
                    </a:lnTo>
                    <a:lnTo>
                      <a:pt x="1" y="5168"/>
                    </a:lnTo>
                    <a:lnTo>
                      <a:pt x="1" y="5168"/>
                    </a:lnTo>
                    <a:lnTo>
                      <a:pt x="1521" y="2584"/>
                    </a:lnTo>
                    <a:lnTo>
                      <a:pt x="155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7" name="Google Shape;17097;p23"/>
              <p:cNvSpPr/>
              <p:nvPr/>
            </p:nvSpPr>
            <p:spPr>
              <a:xfrm>
                <a:off x="-8031800" y="13896400"/>
                <a:ext cx="38025" cy="129200"/>
              </a:xfrm>
              <a:custGeom>
                <a:avLst/>
                <a:gdLst/>
                <a:ahLst/>
                <a:cxnLst/>
                <a:rect l="l" t="t" r="r" b="b"/>
                <a:pathLst>
                  <a:path w="1521" h="5168" extrusionOk="0">
                    <a:moveTo>
                      <a:pt x="1520" y="0"/>
                    </a:moveTo>
                    <a:lnTo>
                      <a:pt x="92" y="2523"/>
                    </a:lnTo>
                    <a:lnTo>
                      <a:pt x="94" y="2526"/>
                    </a:lnTo>
                    <a:lnTo>
                      <a:pt x="94" y="2526"/>
                    </a:lnTo>
                    <a:lnTo>
                      <a:pt x="1520" y="0"/>
                    </a:lnTo>
                    <a:close/>
                    <a:moveTo>
                      <a:pt x="94" y="2526"/>
                    </a:moveTo>
                    <a:lnTo>
                      <a:pt x="61" y="2584"/>
                    </a:lnTo>
                    <a:lnTo>
                      <a:pt x="1" y="2584"/>
                    </a:lnTo>
                    <a:lnTo>
                      <a:pt x="1460" y="5107"/>
                    </a:lnTo>
                    <a:lnTo>
                      <a:pt x="1520" y="5167"/>
                    </a:lnTo>
                    <a:lnTo>
                      <a:pt x="1520" y="5076"/>
                    </a:lnTo>
                    <a:lnTo>
                      <a:pt x="94" y="252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8" name="Google Shape;17098;p23"/>
              <p:cNvSpPr/>
              <p:nvPr/>
            </p:nvSpPr>
            <p:spPr>
              <a:xfrm>
                <a:off x="-7990775" y="13896400"/>
                <a:ext cx="38800" cy="129200"/>
              </a:xfrm>
              <a:custGeom>
                <a:avLst/>
                <a:gdLst/>
                <a:ahLst/>
                <a:cxnLst/>
                <a:rect l="l" t="t" r="r" b="b"/>
                <a:pathLst>
                  <a:path w="1552" h="5168" extrusionOk="0">
                    <a:moveTo>
                      <a:pt x="1" y="0"/>
                    </a:moveTo>
                    <a:lnTo>
                      <a:pt x="1488" y="2527"/>
                    </a:lnTo>
                    <a:lnTo>
                      <a:pt x="1488" y="2527"/>
                    </a:lnTo>
                    <a:lnTo>
                      <a:pt x="1490" y="2523"/>
                    </a:lnTo>
                    <a:lnTo>
                      <a:pt x="1" y="0"/>
                    </a:lnTo>
                    <a:close/>
                    <a:moveTo>
                      <a:pt x="1488" y="2527"/>
                    </a:moveTo>
                    <a:lnTo>
                      <a:pt x="1" y="5076"/>
                    </a:lnTo>
                    <a:lnTo>
                      <a:pt x="1" y="5167"/>
                    </a:lnTo>
                    <a:lnTo>
                      <a:pt x="92" y="5107"/>
                    </a:lnTo>
                    <a:lnTo>
                      <a:pt x="1551" y="2584"/>
                    </a:lnTo>
                    <a:lnTo>
                      <a:pt x="1521" y="2584"/>
                    </a:lnTo>
                    <a:lnTo>
                      <a:pt x="1488" y="252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9" name="Google Shape;17099;p23"/>
              <p:cNvSpPr/>
              <p:nvPr/>
            </p:nvSpPr>
            <p:spPr>
              <a:xfrm>
                <a:off x="-7992275" y="14029375"/>
                <a:ext cx="775" cy="775"/>
              </a:xfrm>
              <a:custGeom>
                <a:avLst/>
                <a:gdLst/>
                <a:ahLst/>
                <a:cxnLst/>
                <a:rect l="l" t="t" r="r" b="b"/>
                <a:pathLst>
                  <a:path w="31" h="31" extrusionOk="0">
                    <a:moveTo>
                      <a:pt x="0" y="0"/>
                    </a:move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0" name="Google Shape;17100;p23"/>
              <p:cNvSpPr/>
              <p:nvPr/>
            </p:nvSpPr>
            <p:spPr>
              <a:xfrm>
                <a:off x="-8109300" y="13824950"/>
                <a:ext cx="38775" cy="66150"/>
              </a:xfrm>
              <a:custGeom>
                <a:avLst/>
                <a:gdLst/>
                <a:ahLst/>
                <a:cxnLst/>
                <a:rect l="l" t="t" r="r" b="b"/>
                <a:pathLst>
                  <a:path w="1551" h="2646" extrusionOk="0">
                    <a:moveTo>
                      <a:pt x="0" y="1"/>
                    </a:moveTo>
                    <a:lnTo>
                      <a:pt x="0" y="122"/>
                    </a:lnTo>
                    <a:lnTo>
                      <a:pt x="1490" y="2645"/>
                    </a:lnTo>
                    <a:lnTo>
                      <a:pt x="1520" y="2584"/>
                    </a:lnTo>
                    <a:lnTo>
                      <a:pt x="1550" y="2584"/>
                    </a:lnTo>
                    <a:lnTo>
                      <a:pt x="122" y="3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1" name="Google Shape;17101;p23"/>
              <p:cNvSpPr/>
              <p:nvPr/>
            </p:nvSpPr>
            <p:spPr>
              <a:xfrm>
                <a:off x="-8112350" y="13821150"/>
                <a:ext cx="800" cy="1550"/>
              </a:xfrm>
              <a:custGeom>
                <a:avLst/>
                <a:gdLst/>
                <a:ahLst/>
                <a:cxnLst/>
                <a:rect l="l" t="t" r="r" b="b"/>
                <a:pathLst>
                  <a:path w="32" h="62" extrusionOk="0">
                    <a:moveTo>
                      <a:pt x="1" y="1"/>
                    </a:moveTo>
                    <a:lnTo>
                      <a:pt x="31" y="62"/>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2" name="Google Shape;17102;p23"/>
              <p:cNvSpPr/>
              <p:nvPr/>
            </p:nvSpPr>
            <p:spPr>
              <a:xfrm>
                <a:off x="-8107775" y="13821150"/>
                <a:ext cx="114000" cy="67675"/>
              </a:xfrm>
              <a:custGeom>
                <a:avLst/>
                <a:gdLst/>
                <a:ahLst/>
                <a:cxnLst/>
                <a:rect l="l" t="t" r="r" b="b"/>
                <a:pathLst>
                  <a:path w="4560" h="2707" extrusionOk="0">
                    <a:moveTo>
                      <a:pt x="91" y="1"/>
                    </a:moveTo>
                    <a:lnTo>
                      <a:pt x="0" y="31"/>
                    </a:lnTo>
                    <a:lnTo>
                      <a:pt x="91" y="122"/>
                    </a:lnTo>
                    <a:lnTo>
                      <a:pt x="3009" y="122"/>
                    </a:lnTo>
                    <a:lnTo>
                      <a:pt x="4499" y="2645"/>
                    </a:lnTo>
                    <a:lnTo>
                      <a:pt x="4559" y="2706"/>
                    </a:lnTo>
                    <a:lnTo>
                      <a:pt x="4559" y="2585"/>
                    </a:lnTo>
                    <a:lnTo>
                      <a:pt x="31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3" name="Google Shape;17103;p23"/>
              <p:cNvSpPr/>
              <p:nvPr/>
            </p:nvSpPr>
            <p:spPr>
              <a:xfrm>
                <a:off x="-7990775" y="13893350"/>
                <a:ext cx="114775" cy="67650"/>
              </a:xfrm>
              <a:custGeom>
                <a:avLst/>
                <a:gdLst/>
                <a:ahLst/>
                <a:cxnLst/>
                <a:rect l="l" t="t" r="r" b="b"/>
                <a:pathLst>
                  <a:path w="4591" h="2706" extrusionOk="0">
                    <a:moveTo>
                      <a:pt x="1" y="0"/>
                    </a:moveTo>
                    <a:lnTo>
                      <a:pt x="1" y="122"/>
                    </a:lnTo>
                    <a:lnTo>
                      <a:pt x="1521" y="2706"/>
                    </a:lnTo>
                    <a:lnTo>
                      <a:pt x="4500" y="2706"/>
                    </a:lnTo>
                    <a:lnTo>
                      <a:pt x="4591" y="2645"/>
                    </a:lnTo>
                    <a:lnTo>
                      <a:pt x="4500" y="2584"/>
                    </a:lnTo>
                    <a:lnTo>
                      <a:pt x="155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4" name="Google Shape;17104;p23"/>
              <p:cNvSpPr/>
              <p:nvPr/>
            </p:nvSpPr>
            <p:spPr>
              <a:xfrm>
                <a:off x="-7914025" y="13891075"/>
                <a:ext cx="39550" cy="66125"/>
              </a:xfrm>
              <a:custGeom>
                <a:avLst/>
                <a:gdLst/>
                <a:ahLst/>
                <a:cxnLst/>
                <a:rect l="l" t="t" r="r" b="b"/>
                <a:pathLst>
                  <a:path w="1582" h="2645" extrusionOk="0">
                    <a:moveTo>
                      <a:pt x="92" y="0"/>
                    </a:moveTo>
                    <a:lnTo>
                      <a:pt x="92" y="61"/>
                    </a:lnTo>
                    <a:lnTo>
                      <a:pt x="1" y="61"/>
                    </a:lnTo>
                    <a:lnTo>
                      <a:pt x="1490" y="2584"/>
                    </a:lnTo>
                    <a:lnTo>
                      <a:pt x="1581" y="2645"/>
                    </a:lnTo>
                    <a:lnTo>
                      <a:pt x="1581" y="2554"/>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5" name="Google Shape;17105;p23"/>
              <p:cNvSpPr/>
              <p:nvPr/>
            </p:nvSpPr>
            <p:spPr>
              <a:xfrm>
                <a:off x="-8109300" y="13889550"/>
                <a:ext cx="114750" cy="67650"/>
              </a:xfrm>
              <a:custGeom>
                <a:avLst/>
                <a:gdLst/>
                <a:ahLst/>
                <a:cxnLst/>
                <a:rect l="l" t="t" r="r" b="b"/>
                <a:pathLst>
                  <a:path w="4590" h="2706" extrusionOk="0">
                    <a:moveTo>
                      <a:pt x="1520" y="0"/>
                    </a:moveTo>
                    <a:lnTo>
                      <a:pt x="1490" y="61"/>
                    </a:lnTo>
                    <a:lnTo>
                      <a:pt x="0" y="2615"/>
                    </a:lnTo>
                    <a:lnTo>
                      <a:pt x="0" y="2706"/>
                    </a:lnTo>
                    <a:lnTo>
                      <a:pt x="122" y="2645"/>
                    </a:lnTo>
                    <a:lnTo>
                      <a:pt x="1550" y="122"/>
                    </a:lnTo>
                    <a:lnTo>
                      <a:pt x="4529" y="122"/>
                    </a:lnTo>
                    <a:lnTo>
                      <a:pt x="4590" y="61"/>
                    </a:lnTo>
                    <a:lnTo>
                      <a:pt x="45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6" name="Google Shape;17106;p23"/>
              <p:cNvSpPr/>
              <p:nvPr/>
            </p:nvSpPr>
            <p:spPr>
              <a:xfrm>
                <a:off x="-8112350" y="13958700"/>
                <a:ext cx="2300" cy="2300"/>
              </a:xfrm>
              <a:custGeom>
                <a:avLst/>
                <a:gdLst/>
                <a:ahLst/>
                <a:cxnLst/>
                <a:rect l="l" t="t" r="r" b="b"/>
                <a:pathLst>
                  <a:path w="92" h="92" extrusionOk="0">
                    <a:moveTo>
                      <a:pt x="31" y="0"/>
                    </a:moveTo>
                    <a:lnTo>
                      <a:pt x="1" y="31"/>
                    </a:lnTo>
                    <a:lnTo>
                      <a:pt x="1" y="92"/>
                    </a:lnTo>
                    <a:lnTo>
                      <a:pt x="92" y="92"/>
                    </a:ln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7" name="Google Shape;17107;p23"/>
              <p:cNvSpPr/>
              <p:nvPr/>
            </p:nvSpPr>
            <p:spPr>
              <a:xfrm>
                <a:off x="-8107775" y="13893350"/>
                <a:ext cx="114000" cy="67650"/>
              </a:xfrm>
              <a:custGeom>
                <a:avLst/>
                <a:gdLst/>
                <a:ahLst/>
                <a:cxnLst/>
                <a:rect l="l" t="t" r="r" b="b"/>
                <a:pathLst>
                  <a:path w="4560" h="2706" extrusionOk="0">
                    <a:moveTo>
                      <a:pt x="4559" y="0"/>
                    </a:moveTo>
                    <a:lnTo>
                      <a:pt x="4499" y="31"/>
                    </a:lnTo>
                    <a:lnTo>
                      <a:pt x="3009" y="2584"/>
                    </a:lnTo>
                    <a:lnTo>
                      <a:pt x="91" y="2584"/>
                    </a:lnTo>
                    <a:lnTo>
                      <a:pt x="0" y="2645"/>
                    </a:lnTo>
                    <a:lnTo>
                      <a:pt x="91" y="2706"/>
                    </a:lnTo>
                    <a:lnTo>
                      <a:pt x="3100" y="2706"/>
                    </a:lnTo>
                    <a:lnTo>
                      <a:pt x="4559" y="122"/>
                    </a:lnTo>
                    <a:lnTo>
                      <a:pt x="45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8" name="Google Shape;17108;p23"/>
              <p:cNvSpPr/>
              <p:nvPr/>
            </p:nvSpPr>
            <p:spPr>
              <a:xfrm>
                <a:off x="-7990775" y="13821150"/>
                <a:ext cx="114775" cy="67675"/>
              </a:xfrm>
              <a:custGeom>
                <a:avLst/>
                <a:gdLst/>
                <a:ahLst/>
                <a:cxnLst/>
                <a:rect l="l" t="t" r="r" b="b"/>
                <a:pathLst>
                  <a:path w="4591" h="2707" extrusionOk="0">
                    <a:moveTo>
                      <a:pt x="1521" y="1"/>
                    </a:moveTo>
                    <a:lnTo>
                      <a:pt x="1" y="2585"/>
                    </a:lnTo>
                    <a:lnTo>
                      <a:pt x="1" y="2706"/>
                    </a:lnTo>
                    <a:lnTo>
                      <a:pt x="123" y="2645"/>
                    </a:lnTo>
                    <a:lnTo>
                      <a:pt x="1551" y="122"/>
                    </a:lnTo>
                    <a:lnTo>
                      <a:pt x="4500" y="122"/>
                    </a:lnTo>
                    <a:lnTo>
                      <a:pt x="4591" y="31"/>
                    </a:lnTo>
                    <a:lnTo>
                      <a:pt x="45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9" name="Google Shape;17109;p23"/>
              <p:cNvSpPr/>
              <p:nvPr/>
            </p:nvSpPr>
            <p:spPr>
              <a:xfrm>
                <a:off x="-7990000" y="13824950"/>
                <a:ext cx="115525" cy="67675"/>
              </a:xfrm>
              <a:custGeom>
                <a:avLst/>
                <a:gdLst/>
                <a:ahLst/>
                <a:cxnLst/>
                <a:rect l="l" t="t" r="r" b="b"/>
                <a:pathLst>
                  <a:path w="4621" h="2707" extrusionOk="0">
                    <a:moveTo>
                      <a:pt x="4620" y="1"/>
                    </a:moveTo>
                    <a:lnTo>
                      <a:pt x="4529" y="31"/>
                    </a:lnTo>
                    <a:lnTo>
                      <a:pt x="3040" y="2584"/>
                    </a:lnTo>
                    <a:lnTo>
                      <a:pt x="122" y="2584"/>
                    </a:lnTo>
                    <a:lnTo>
                      <a:pt x="0" y="2645"/>
                    </a:lnTo>
                    <a:lnTo>
                      <a:pt x="122" y="2706"/>
                    </a:lnTo>
                    <a:lnTo>
                      <a:pt x="3131" y="2706"/>
                    </a:lnTo>
                    <a:lnTo>
                      <a:pt x="3131" y="2645"/>
                    </a:lnTo>
                    <a:lnTo>
                      <a:pt x="4620" y="122"/>
                    </a:lnTo>
                    <a:lnTo>
                      <a:pt x="46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0" name="Google Shape;17110;p23"/>
              <p:cNvSpPr/>
              <p:nvPr/>
            </p:nvSpPr>
            <p:spPr>
              <a:xfrm>
                <a:off x="-7967975" y="13765700"/>
                <a:ext cx="91225" cy="53200"/>
              </a:xfrm>
              <a:custGeom>
                <a:avLst/>
                <a:gdLst/>
                <a:ahLst/>
                <a:cxnLst/>
                <a:rect l="l" t="t" r="r" b="b"/>
                <a:pathLst>
                  <a:path w="3649" h="2128" extrusionOk="0">
                    <a:moveTo>
                      <a:pt x="3648" y="2128"/>
                    </a:moveTo>
                    <a:lnTo>
                      <a:pt x="3648" y="212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1" name="Google Shape;17111;p23"/>
              <p:cNvSpPr/>
              <p:nvPr/>
            </p:nvSpPr>
            <p:spPr>
              <a:xfrm>
                <a:off x="-8111575" y="13824200"/>
                <a:ext cx="238625" cy="205200"/>
              </a:xfrm>
              <a:custGeom>
                <a:avLst/>
                <a:gdLst/>
                <a:ahLst/>
                <a:cxnLst/>
                <a:rect l="l" t="t" r="r" b="b"/>
                <a:pathLst>
                  <a:path w="9545" h="8208" extrusionOk="0">
                    <a:moveTo>
                      <a:pt x="61" y="0"/>
                    </a:moveTo>
                    <a:lnTo>
                      <a:pt x="0" y="152"/>
                    </a:lnTo>
                    <a:lnTo>
                      <a:pt x="0" y="5229"/>
                    </a:lnTo>
                    <a:lnTo>
                      <a:pt x="0" y="5320"/>
                    </a:lnTo>
                    <a:lnTo>
                      <a:pt x="0" y="5350"/>
                    </a:lnTo>
                    <a:lnTo>
                      <a:pt x="91" y="5320"/>
                    </a:lnTo>
                    <a:lnTo>
                      <a:pt x="91" y="5229"/>
                    </a:lnTo>
                    <a:lnTo>
                      <a:pt x="91" y="152"/>
                    </a:lnTo>
                    <a:lnTo>
                      <a:pt x="91" y="31"/>
                    </a:lnTo>
                    <a:lnTo>
                      <a:pt x="61" y="0"/>
                    </a:lnTo>
                    <a:close/>
                    <a:moveTo>
                      <a:pt x="0" y="5350"/>
                    </a:moveTo>
                    <a:lnTo>
                      <a:pt x="0" y="5380"/>
                    </a:lnTo>
                    <a:lnTo>
                      <a:pt x="0" y="5411"/>
                    </a:lnTo>
                    <a:lnTo>
                      <a:pt x="61" y="5472"/>
                    </a:lnTo>
                    <a:lnTo>
                      <a:pt x="91" y="5502"/>
                    </a:lnTo>
                    <a:lnTo>
                      <a:pt x="213" y="5532"/>
                    </a:lnTo>
                    <a:lnTo>
                      <a:pt x="3161" y="7295"/>
                    </a:lnTo>
                    <a:lnTo>
                      <a:pt x="4681" y="8146"/>
                    </a:lnTo>
                    <a:lnTo>
                      <a:pt x="4711" y="8146"/>
                    </a:lnTo>
                    <a:lnTo>
                      <a:pt x="4711" y="8116"/>
                    </a:lnTo>
                    <a:lnTo>
                      <a:pt x="4711" y="8055"/>
                    </a:lnTo>
                    <a:lnTo>
                      <a:pt x="4651" y="7995"/>
                    </a:lnTo>
                    <a:lnTo>
                      <a:pt x="1641" y="6292"/>
                    </a:lnTo>
                    <a:lnTo>
                      <a:pt x="243" y="5472"/>
                    </a:lnTo>
                    <a:lnTo>
                      <a:pt x="152" y="5411"/>
                    </a:lnTo>
                    <a:lnTo>
                      <a:pt x="91" y="5472"/>
                    </a:lnTo>
                    <a:lnTo>
                      <a:pt x="0" y="5350"/>
                    </a:lnTo>
                    <a:close/>
                    <a:moveTo>
                      <a:pt x="9423" y="5411"/>
                    </a:moveTo>
                    <a:lnTo>
                      <a:pt x="9332" y="5472"/>
                    </a:lnTo>
                    <a:lnTo>
                      <a:pt x="6353" y="7174"/>
                    </a:lnTo>
                    <a:lnTo>
                      <a:pt x="4924" y="7995"/>
                    </a:lnTo>
                    <a:lnTo>
                      <a:pt x="4833" y="8055"/>
                    </a:lnTo>
                    <a:lnTo>
                      <a:pt x="4833" y="8116"/>
                    </a:lnTo>
                    <a:lnTo>
                      <a:pt x="4833" y="8146"/>
                    </a:lnTo>
                    <a:lnTo>
                      <a:pt x="4711" y="8146"/>
                    </a:lnTo>
                    <a:lnTo>
                      <a:pt x="4772" y="8207"/>
                    </a:lnTo>
                    <a:lnTo>
                      <a:pt x="4833" y="8207"/>
                    </a:lnTo>
                    <a:lnTo>
                      <a:pt x="4863" y="8146"/>
                    </a:lnTo>
                    <a:lnTo>
                      <a:pt x="7964" y="6384"/>
                    </a:lnTo>
                    <a:lnTo>
                      <a:pt x="9392" y="5532"/>
                    </a:lnTo>
                    <a:lnTo>
                      <a:pt x="9483" y="5502"/>
                    </a:lnTo>
                    <a:lnTo>
                      <a:pt x="9544" y="5472"/>
                    </a:lnTo>
                    <a:lnTo>
                      <a:pt x="9423" y="5472"/>
                    </a:lnTo>
                    <a:lnTo>
                      <a:pt x="9483" y="541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2" name="Google Shape;17112;p23"/>
              <p:cNvSpPr/>
              <p:nvPr/>
            </p:nvSpPr>
            <p:spPr>
              <a:xfrm>
                <a:off x="-8108550" y="13755800"/>
                <a:ext cx="114775" cy="66150"/>
              </a:xfrm>
              <a:custGeom>
                <a:avLst/>
                <a:gdLst/>
                <a:ahLst/>
                <a:cxnLst/>
                <a:rect l="l" t="t" r="r" b="b"/>
                <a:pathLst>
                  <a:path w="4591" h="2646" extrusionOk="0">
                    <a:moveTo>
                      <a:pt x="4499" y="1"/>
                    </a:moveTo>
                    <a:lnTo>
                      <a:pt x="92" y="2524"/>
                    </a:lnTo>
                    <a:lnTo>
                      <a:pt x="1" y="2645"/>
                    </a:lnTo>
                    <a:lnTo>
                      <a:pt x="31" y="2645"/>
                    </a:lnTo>
                    <a:lnTo>
                      <a:pt x="122" y="2615"/>
                    </a:lnTo>
                    <a:lnTo>
                      <a:pt x="4530" y="62"/>
                    </a:lnTo>
                    <a:lnTo>
                      <a:pt x="4590" y="31"/>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3" name="Google Shape;17113;p23"/>
              <p:cNvSpPr/>
              <p:nvPr/>
            </p:nvSpPr>
            <p:spPr>
              <a:xfrm>
                <a:off x="-7993800" y="13755800"/>
                <a:ext cx="3050" cy="133775"/>
              </a:xfrm>
              <a:custGeom>
                <a:avLst/>
                <a:gdLst/>
                <a:ahLst/>
                <a:cxnLst/>
                <a:rect l="l" t="t" r="r" b="b"/>
                <a:pathLst>
                  <a:path w="122" h="5351" extrusionOk="0">
                    <a:moveTo>
                      <a:pt x="0" y="1"/>
                    </a:moveTo>
                    <a:lnTo>
                      <a:pt x="0" y="31"/>
                    </a:lnTo>
                    <a:lnTo>
                      <a:pt x="0" y="153"/>
                    </a:lnTo>
                    <a:lnTo>
                      <a:pt x="0" y="5199"/>
                    </a:lnTo>
                    <a:lnTo>
                      <a:pt x="0" y="5320"/>
                    </a:lnTo>
                    <a:lnTo>
                      <a:pt x="92" y="5350"/>
                    </a:lnTo>
                    <a:lnTo>
                      <a:pt x="122" y="5320"/>
                    </a:lnTo>
                    <a:lnTo>
                      <a:pt x="122" y="5199"/>
                    </a:lnTo>
                    <a:lnTo>
                      <a:pt x="122" y="153"/>
                    </a:lnTo>
                    <a:lnTo>
                      <a:pt x="122" y="31"/>
                    </a:lnTo>
                    <a:lnTo>
                      <a:pt x="92" y="1"/>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4" name="Google Shape;17114;p23"/>
              <p:cNvSpPr/>
              <p:nvPr/>
            </p:nvSpPr>
            <p:spPr>
              <a:xfrm>
                <a:off x="-7993800" y="13892600"/>
                <a:ext cx="3050" cy="135275"/>
              </a:xfrm>
              <a:custGeom>
                <a:avLst/>
                <a:gdLst/>
                <a:ahLst/>
                <a:cxnLst/>
                <a:rect l="l" t="t" r="r" b="b"/>
                <a:pathLst>
                  <a:path w="122" h="5411" extrusionOk="0">
                    <a:moveTo>
                      <a:pt x="92" y="0"/>
                    </a:moveTo>
                    <a:lnTo>
                      <a:pt x="0" y="30"/>
                    </a:lnTo>
                    <a:lnTo>
                      <a:pt x="0" y="152"/>
                    </a:lnTo>
                    <a:lnTo>
                      <a:pt x="0" y="5228"/>
                    </a:lnTo>
                    <a:lnTo>
                      <a:pt x="0" y="5319"/>
                    </a:lnTo>
                    <a:lnTo>
                      <a:pt x="0" y="5380"/>
                    </a:lnTo>
                    <a:lnTo>
                      <a:pt x="0" y="5410"/>
                    </a:lnTo>
                    <a:lnTo>
                      <a:pt x="122" y="5410"/>
                    </a:lnTo>
                    <a:lnTo>
                      <a:pt x="122" y="5380"/>
                    </a:lnTo>
                    <a:lnTo>
                      <a:pt x="122" y="5319"/>
                    </a:lnTo>
                    <a:lnTo>
                      <a:pt x="122" y="5228"/>
                    </a:lnTo>
                    <a:lnTo>
                      <a:pt x="122" y="152"/>
                    </a:lnTo>
                    <a:lnTo>
                      <a:pt x="122" y="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5" name="Google Shape;17115;p23"/>
              <p:cNvSpPr/>
              <p:nvPr/>
            </p:nvSpPr>
            <p:spPr>
              <a:xfrm>
                <a:off x="-8110075" y="13821925"/>
                <a:ext cx="118575" cy="69175"/>
              </a:xfrm>
              <a:custGeom>
                <a:avLst/>
                <a:gdLst/>
                <a:ahLst/>
                <a:cxnLst/>
                <a:rect l="l" t="t" r="r" b="b"/>
                <a:pathLst>
                  <a:path w="4743" h="2767" extrusionOk="0">
                    <a:moveTo>
                      <a:pt x="62" y="0"/>
                    </a:moveTo>
                    <a:lnTo>
                      <a:pt x="1" y="91"/>
                    </a:lnTo>
                    <a:lnTo>
                      <a:pt x="31" y="122"/>
                    </a:lnTo>
                    <a:lnTo>
                      <a:pt x="153" y="152"/>
                    </a:lnTo>
                    <a:lnTo>
                      <a:pt x="4560" y="2705"/>
                    </a:lnTo>
                    <a:lnTo>
                      <a:pt x="4621" y="2766"/>
                    </a:lnTo>
                    <a:lnTo>
                      <a:pt x="4743" y="2705"/>
                    </a:lnTo>
                    <a:lnTo>
                      <a:pt x="4651" y="2675"/>
                    </a:lnTo>
                    <a:lnTo>
                      <a:pt x="4591" y="2614"/>
                    </a:lnTo>
                    <a:lnTo>
                      <a:pt x="183" y="9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6" name="Google Shape;17116;p23"/>
              <p:cNvSpPr/>
              <p:nvPr/>
            </p:nvSpPr>
            <p:spPr>
              <a:xfrm>
                <a:off x="-7991525" y="13891075"/>
                <a:ext cx="117050" cy="68400"/>
              </a:xfrm>
              <a:custGeom>
                <a:avLst/>
                <a:gdLst/>
                <a:ahLst/>
                <a:cxnLst/>
                <a:rect l="l" t="t" r="r" b="b"/>
                <a:pathLst>
                  <a:path w="4682" h="2736" extrusionOk="0">
                    <a:moveTo>
                      <a:pt x="61" y="0"/>
                    </a:moveTo>
                    <a:lnTo>
                      <a:pt x="1" y="61"/>
                    </a:lnTo>
                    <a:lnTo>
                      <a:pt x="31" y="91"/>
                    </a:lnTo>
                    <a:lnTo>
                      <a:pt x="122" y="122"/>
                    </a:lnTo>
                    <a:lnTo>
                      <a:pt x="4530" y="2675"/>
                    </a:lnTo>
                    <a:lnTo>
                      <a:pt x="4621" y="2736"/>
                    </a:lnTo>
                    <a:lnTo>
                      <a:pt x="4681" y="2736"/>
                    </a:lnTo>
                    <a:lnTo>
                      <a:pt x="4681" y="2705"/>
                    </a:lnTo>
                    <a:lnTo>
                      <a:pt x="4681" y="2645"/>
                    </a:lnTo>
                    <a:lnTo>
                      <a:pt x="4590" y="2584"/>
                    </a:lnTo>
                    <a:lnTo>
                      <a:pt x="183" y="6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7" name="Google Shape;17117;p23"/>
              <p:cNvSpPr/>
              <p:nvPr/>
            </p:nvSpPr>
            <p:spPr>
              <a:xfrm>
                <a:off x="-8111575" y="13821925"/>
                <a:ext cx="237100" cy="139075"/>
              </a:xfrm>
              <a:custGeom>
                <a:avLst/>
                <a:gdLst/>
                <a:ahLst/>
                <a:cxnLst/>
                <a:rect l="l" t="t" r="r" b="b"/>
                <a:pathLst>
                  <a:path w="9484" h="5563" extrusionOk="0">
                    <a:moveTo>
                      <a:pt x="9423" y="0"/>
                    </a:moveTo>
                    <a:lnTo>
                      <a:pt x="9332" y="91"/>
                    </a:lnTo>
                    <a:lnTo>
                      <a:pt x="4955" y="2614"/>
                    </a:lnTo>
                    <a:lnTo>
                      <a:pt x="4833" y="2675"/>
                    </a:lnTo>
                    <a:lnTo>
                      <a:pt x="4803" y="2705"/>
                    </a:lnTo>
                    <a:lnTo>
                      <a:pt x="4681" y="2766"/>
                    </a:lnTo>
                    <a:lnTo>
                      <a:pt x="4620" y="2827"/>
                    </a:lnTo>
                    <a:lnTo>
                      <a:pt x="213" y="5350"/>
                    </a:lnTo>
                    <a:lnTo>
                      <a:pt x="91" y="5411"/>
                    </a:lnTo>
                    <a:lnTo>
                      <a:pt x="0" y="5441"/>
                    </a:lnTo>
                    <a:lnTo>
                      <a:pt x="91" y="5563"/>
                    </a:lnTo>
                    <a:lnTo>
                      <a:pt x="152" y="5502"/>
                    </a:lnTo>
                    <a:lnTo>
                      <a:pt x="243" y="5441"/>
                    </a:lnTo>
                    <a:lnTo>
                      <a:pt x="4651" y="2888"/>
                    </a:lnTo>
                    <a:lnTo>
                      <a:pt x="4711" y="2857"/>
                    </a:lnTo>
                    <a:lnTo>
                      <a:pt x="4803" y="2827"/>
                    </a:lnTo>
                    <a:lnTo>
                      <a:pt x="4863" y="2766"/>
                    </a:lnTo>
                    <a:lnTo>
                      <a:pt x="4985" y="2705"/>
                    </a:lnTo>
                    <a:lnTo>
                      <a:pt x="9392" y="152"/>
                    </a:lnTo>
                    <a:lnTo>
                      <a:pt x="9483" y="122"/>
                    </a:lnTo>
                    <a:lnTo>
                      <a:pt x="9483" y="31"/>
                    </a:lnTo>
                    <a:lnTo>
                      <a:pt x="94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8" name="Google Shape;17118;p23"/>
              <p:cNvSpPr/>
              <p:nvPr/>
            </p:nvSpPr>
            <p:spPr>
              <a:xfrm>
                <a:off x="-8032550" y="13483000"/>
                <a:ext cx="38775" cy="129225"/>
              </a:xfrm>
              <a:custGeom>
                <a:avLst/>
                <a:gdLst/>
                <a:ahLst/>
                <a:cxnLst/>
                <a:rect l="l" t="t" r="r" b="b"/>
                <a:pathLst>
                  <a:path w="1551" h="5169" extrusionOk="0">
                    <a:moveTo>
                      <a:pt x="1550" y="1"/>
                    </a:moveTo>
                    <a:lnTo>
                      <a:pt x="1490" y="31"/>
                    </a:lnTo>
                    <a:lnTo>
                      <a:pt x="0" y="2584"/>
                    </a:lnTo>
                    <a:lnTo>
                      <a:pt x="91" y="2584"/>
                    </a:lnTo>
                    <a:lnTo>
                      <a:pt x="1550" y="5168"/>
                    </a:lnTo>
                    <a:lnTo>
                      <a:pt x="122" y="2615"/>
                    </a:lnTo>
                    <a:lnTo>
                      <a:pt x="1550" y="62"/>
                    </a:lnTo>
                    <a:lnTo>
                      <a:pt x="1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9" name="Google Shape;17119;p23"/>
              <p:cNvSpPr/>
              <p:nvPr/>
            </p:nvSpPr>
            <p:spPr>
              <a:xfrm>
                <a:off x="-7990775" y="13483000"/>
                <a:ext cx="38800" cy="129225"/>
              </a:xfrm>
              <a:custGeom>
                <a:avLst/>
                <a:gdLst/>
                <a:ahLst/>
                <a:cxnLst/>
                <a:rect l="l" t="t" r="r" b="b"/>
                <a:pathLst>
                  <a:path w="1552" h="5169" extrusionOk="0">
                    <a:moveTo>
                      <a:pt x="1" y="1"/>
                    </a:moveTo>
                    <a:lnTo>
                      <a:pt x="1" y="62"/>
                    </a:lnTo>
                    <a:lnTo>
                      <a:pt x="1490" y="2615"/>
                    </a:lnTo>
                    <a:lnTo>
                      <a:pt x="1" y="5168"/>
                    </a:lnTo>
                    <a:lnTo>
                      <a:pt x="1521" y="2584"/>
                    </a:lnTo>
                    <a:lnTo>
                      <a:pt x="1551"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0" name="Google Shape;17120;p23"/>
              <p:cNvSpPr/>
              <p:nvPr/>
            </p:nvSpPr>
            <p:spPr>
              <a:xfrm>
                <a:off x="-7992275" y="13478450"/>
                <a:ext cx="1525" cy="775"/>
              </a:xfrm>
              <a:custGeom>
                <a:avLst/>
                <a:gdLst/>
                <a:ahLst/>
                <a:cxnLst/>
                <a:rect l="l" t="t" r="r" b="b"/>
                <a:pathLst>
                  <a:path w="61" h="31" extrusionOk="0">
                    <a:moveTo>
                      <a:pt x="31" y="0"/>
                    </a:moveTo>
                    <a:lnTo>
                      <a:pt x="0" y="31"/>
                    </a:lnTo>
                    <a:lnTo>
                      <a:pt x="6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1" name="Google Shape;17121;p23"/>
              <p:cNvSpPr/>
              <p:nvPr/>
            </p:nvSpPr>
            <p:spPr>
              <a:xfrm>
                <a:off x="-8031800" y="13621300"/>
                <a:ext cx="38025" cy="130725"/>
              </a:xfrm>
              <a:custGeom>
                <a:avLst/>
                <a:gdLst/>
                <a:ahLst/>
                <a:cxnLst/>
                <a:rect l="l" t="t" r="r" b="b"/>
                <a:pathLst>
                  <a:path w="1521" h="5229" extrusionOk="0">
                    <a:moveTo>
                      <a:pt x="1520" y="1"/>
                    </a:moveTo>
                    <a:lnTo>
                      <a:pt x="92" y="2554"/>
                    </a:lnTo>
                    <a:lnTo>
                      <a:pt x="102" y="2572"/>
                    </a:lnTo>
                    <a:lnTo>
                      <a:pt x="102" y="2572"/>
                    </a:lnTo>
                    <a:lnTo>
                      <a:pt x="1520" y="1"/>
                    </a:lnTo>
                    <a:close/>
                    <a:moveTo>
                      <a:pt x="102" y="2572"/>
                    </a:moveTo>
                    <a:lnTo>
                      <a:pt x="61" y="2645"/>
                    </a:lnTo>
                    <a:lnTo>
                      <a:pt x="1" y="2645"/>
                    </a:lnTo>
                    <a:lnTo>
                      <a:pt x="1460" y="5168"/>
                    </a:lnTo>
                    <a:lnTo>
                      <a:pt x="1520" y="5229"/>
                    </a:lnTo>
                    <a:lnTo>
                      <a:pt x="1520" y="5107"/>
                    </a:lnTo>
                    <a:lnTo>
                      <a:pt x="102" y="257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2" name="Google Shape;17122;p23"/>
              <p:cNvSpPr/>
              <p:nvPr/>
            </p:nvSpPr>
            <p:spPr>
              <a:xfrm>
                <a:off x="-7990775" y="13621300"/>
                <a:ext cx="38800" cy="130725"/>
              </a:xfrm>
              <a:custGeom>
                <a:avLst/>
                <a:gdLst/>
                <a:ahLst/>
                <a:cxnLst/>
                <a:rect l="l" t="t" r="r" b="b"/>
                <a:pathLst>
                  <a:path w="1552" h="5229" extrusionOk="0">
                    <a:moveTo>
                      <a:pt x="1" y="1"/>
                    </a:moveTo>
                    <a:lnTo>
                      <a:pt x="1479" y="2573"/>
                    </a:lnTo>
                    <a:lnTo>
                      <a:pt x="1479" y="2573"/>
                    </a:lnTo>
                    <a:lnTo>
                      <a:pt x="1490" y="2554"/>
                    </a:lnTo>
                    <a:lnTo>
                      <a:pt x="1" y="1"/>
                    </a:lnTo>
                    <a:close/>
                    <a:moveTo>
                      <a:pt x="1479" y="2573"/>
                    </a:moveTo>
                    <a:lnTo>
                      <a:pt x="1" y="5107"/>
                    </a:lnTo>
                    <a:lnTo>
                      <a:pt x="1" y="5229"/>
                    </a:lnTo>
                    <a:lnTo>
                      <a:pt x="92" y="5168"/>
                    </a:lnTo>
                    <a:lnTo>
                      <a:pt x="1551" y="2645"/>
                    </a:lnTo>
                    <a:lnTo>
                      <a:pt x="1521" y="2645"/>
                    </a:lnTo>
                    <a:lnTo>
                      <a:pt x="1479"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3" name="Google Shape;17123;p23"/>
              <p:cNvSpPr/>
              <p:nvPr/>
            </p:nvSpPr>
            <p:spPr>
              <a:xfrm>
                <a:off x="-7992275" y="13755800"/>
                <a:ext cx="775" cy="800"/>
              </a:xfrm>
              <a:custGeom>
                <a:avLst/>
                <a:gdLst/>
                <a:ahLst/>
                <a:cxnLst/>
                <a:rect l="l" t="t" r="r" b="b"/>
                <a:pathLst>
                  <a:path w="31" h="32" extrusionOk="0">
                    <a:moveTo>
                      <a:pt x="0" y="1"/>
                    </a:move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4" name="Google Shape;17124;p23"/>
              <p:cNvSpPr/>
              <p:nvPr/>
            </p:nvSpPr>
            <p:spPr>
              <a:xfrm>
                <a:off x="-8109300" y="13551400"/>
                <a:ext cx="38775" cy="65375"/>
              </a:xfrm>
              <a:custGeom>
                <a:avLst/>
                <a:gdLst/>
                <a:ahLst/>
                <a:cxnLst/>
                <a:rect l="l" t="t" r="r" b="b"/>
                <a:pathLst>
                  <a:path w="1551" h="2615" extrusionOk="0">
                    <a:moveTo>
                      <a:pt x="0" y="0"/>
                    </a:moveTo>
                    <a:lnTo>
                      <a:pt x="0" y="61"/>
                    </a:lnTo>
                    <a:lnTo>
                      <a:pt x="1490" y="2614"/>
                    </a:lnTo>
                    <a:lnTo>
                      <a:pt x="1520" y="2584"/>
                    </a:lnTo>
                    <a:lnTo>
                      <a:pt x="1550" y="2584"/>
                    </a:lnTo>
                    <a:lnTo>
                      <a:pt x="12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5" name="Google Shape;17125;p23"/>
              <p:cNvSpPr/>
              <p:nvPr/>
            </p:nvSpPr>
            <p:spPr>
              <a:xfrm>
                <a:off x="-8107775" y="13547600"/>
                <a:ext cx="114000" cy="67650"/>
              </a:xfrm>
              <a:custGeom>
                <a:avLst/>
                <a:gdLst/>
                <a:ahLst/>
                <a:cxnLst/>
                <a:rect l="l" t="t" r="r" b="b"/>
                <a:pathLst>
                  <a:path w="4560" h="2706" extrusionOk="0">
                    <a:moveTo>
                      <a:pt x="91" y="0"/>
                    </a:moveTo>
                    <a:lnTo>
                      <a:pt x="0" y="31"/>
                    </a:lnTo>
                    <a:lnTo>
                      <a:pt x="91" y="122"/>
                    </a:lnTo>
                    <a:lnTo>
                      <a:pt x="3009" y="122"/>
                    </a:lnTo>
                    <a:lnTo>
                      <a:pt x="4499" y="2645"/>
                    </a:lnTo>
                    <a:lnTo>
                      <a:pt x="4559" y="2706"/>
                    </a:lnTo>
                    <a:lnTo>
                      <a:pt x="4559" y="2584"/>
                    </a:lnTo>
                    <a:lnTo>
                      <a:pt x="31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6" name="Google Shape;17126;p23"/>
              <p:cNvSpPr/>
              <p:nvPr/>
            </p:nvSpPr>
            <p:spPr>
              <a:xfrm>
                <a:off x="-8112350" y="13547600"/>
                <a:ext cx="800" cy="1550"/>
              </a:xfrm>
              <a:custGeom>
                <a:avLst/>
                <a:gdLst/>
                <a:ahLst/>
                <a:cxnLst/>
                <a:rect l="l" t="t" r="r" b="b"/>
                <a:pathLst>
                  <a:path w="32" h="62" extrusionOk="0">
                    <a:moveTo>
                      <a:pt x="1" y="0"/>
                    </a:moveTo>
                    <a:lnTo>
                      <a:pt x="1" y="31"/>
                    </a:lnTo>
                    <a:lnTo>
                      <a:pt x="31" y="61"/>
                    </a:ln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7" name="Google Shape;17127;p23"/>
              <p:cNvSpPr/>
              <p:nvPr/>
            </p:nvSpPr>
            <p:spPr>
              <a:xfrm>
                <a:off x="-7990775" y="13619800"/>
                <a:ext cx="114775" cy="67650"/>
              </a:xfrm>
              <a:custGeom>
                <a:avLst/>
                <a:gdLst/>
                <a:ahLst/>
                <a:cxnLst/>
                <a:rect l="l" t="t" r="r" b="b"/>
                <a:pathLst>
                  <a:path w="4591" h="2706" extrusionOk="0">
                    <a:moveTo>
                      <a:pt x="1" y="0"/>
                    </a:moveTo>
                    <a:lnTo>
                      <a:pt x="1" y="61"/>
                    </a:lnTo>
                    <a:lnTo>
                      <a:pt x="1521" y="2705"/>
                    </a:lnTo>
                    <a:lnTo>
                      <a:pt x="4500" y="2705"/>
                    </a:lnTo>
                    <a:lnTo>
                      <a:pt x="4591" y="2614"/>
                    </a:lnTo>
                    <a:lnTo>
                      <a:pt x="4500" y="2584"/>
                    </a:lnTo>
                    <a:lnTo>
                      <a:pt x="1551" y="2584"/>
                    </a:lnTo>
                    <a:lnTo>
                      <a:pt x="9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8" name="Google Shape;17128;p23"/>
              <p:cNvSpPr/>
              <p:nvPr/>
            </p:nvSpPr>
            <p:spPr>
              <a:xfrm>
                <a:off x="-7986975" y="13616750"/>
                <a:ext cx="112500" cy="66900"/>
              </a:xfrm>
              <a:custGeom>
                <a:avLst/>
                <a:gdLst/>
                <a:ahLst/>
                <a:cxnLst/>
                <a:rect l="l" t="t" r="r" b="b"/>
                <a:pathLst>
                  <a:path w="4500" h="2676" extrusionOk="0">
                    <a:moveTo>
                      <a:pt x="3010" y="0"/>
                    </a:moveTo>
                    <a:lnTo>
                      <a:pt x="3010" y="31"/>
                    </a:lnTo>
                    <a:lnTo>
                      <a:pt x="2980" y="31"/>
                    </a:lnTo>
                    <a:lnTo>
                      <a:pt x="1" y="92"/>
                    </a:lnTo>
                    <a:lnTo>
                      <a:pt x="2919" y="92"/>
                    </a:lnTo>
                    <a:lnTo>
                      <a:pt x="4408" y="2614"/>
                    </a:lnTo>
                    <a:lnTo>
                      <a:pt x="4499" y="2675"/>
                    </a:lnTo>
                    <a:lnTo>
                      <a:pt x="4499" y="2554"/>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9" name="Google Shape;17129;p23"/>
              <p:cNvSpPr/>
              <p:nvPr/>
            </p:nvSpPr>
            <p:spPr>
              <a:xfrm>
                <a:off x="-8109300" y="13616000"/>
                <a:ext cx="114750" cy="67650"/>
              </a:xfrm>
              <a:custGeom>
                <a:avLst/>
                <a:gdLst/>
                <a:ahLst/>
                <a:cxnLst/>
                <a:rect l="l" t="t" r="r" b="b"/>
                <a:pathLst>
                  <a:path w="4590" h="2706" extrusionOk="0">
                    <a:moveTo>
                      <a:pt x="1520" y="0"/>
                    </a:moveTo>
                    <a:lnTo>
                      <a:pt x="1490" y="30"/>
                    </a:lnTo>
                    <a:lnTo>
                      <a:pt x="0" y="2584"/>
                    </a:lnTo>
                    <a:lnTo>
                      <a:pt x="0" y="2705"/>
                    </a:lnTo>
                    <a:lnTo>
                      <a:pt x="122" y="2644"/>
                    </a:lnTo>
                    <a:lnTo>
                      <a:pt x="1550" y="122"/>
                    </a:lnTo>
                    <a:lnTo>
                      <a:pt x="4529" y="122"/>
                    </a:lnTo>
                    <a:lnTo>
                      <a:pt x="4590" y="30"/>
                    </a:lnTo>
                    <a:lnTo>
                      <a:pt x="45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0" name="Google Shape;17130;p23"/>
              <p:cNvSpPr/>
              <p:nvPr/>
            </p:nvSpPr>
            <p:spPr>
              <a:xfrm>
                <a:off x="-8107775" y="13619800"/>
                <a:ext cx="114000" cy="67650"/>
              </a:xfrm>
              <a:custGeom>
                <a:avLst/>
                <a:gdLst/>
                <a:ahLst/>
                <a:cxnLst/>
                <a:rect l="l" t="t" r="r" b="b"/>
                <a:pathLst>
                  <a:path w="4560" h="2706" extrusionOk="0">
                    <a:moveTo>
                      <a:pt x="4559" y="0"/>
                    </a:moveTo>
                    <a:lnTo>
                      <a:pt x="4499" y="30"/>
                    </a:lnTo>
                    <a:lnTo>
                      <a:pt x="3009" y="2584"/>
                    </a:lnTo>
                    <a:lnTo>
                      <a:pt x="91" y="2584"/>
                    </a:lnTo>
                    <a:lnTo>
                      <a:pt x="0" y="2614"/>
                    </a:lnTo>
                    <a:lnTo>
                      <a:pt x="91" y="2705"/>
                    </a:lnTo>
                    <a:lnTo>
                      <a:pt x="3100" y="2705"/>
                    </a:lnTo>
                    <a:lnTo>
                      <a:pt x="4559" y="61"/>
                    </a:lnTo>
                    <a:lnTo>
                      <a:pt x="45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1" name="Google Shape;17131;p23"/>
              <p:cNvSpPr/>
              <p:nvPr/>
            </p:nvSpPr>
            <p:spPr>
              <a:xfrm>
                <a:off x="-8112350" y="13685150"/>
                <a:ext cx="800" cy="2300"/>
              </a:xfrm>
              <a:custGeom>
                <a:avLst/>
                <a:gdLst/>
                <a:ahLst/>
                <a:cxnLst/>
                <a:rect l="l" t="t" r="r" b="b"/>
                <a:pathLst>
                  <a:path w="32" h="92" extrusionOk="0">
                    <a:moveTo>
                      <a:pt x="1" y="0"/>
                    </a:moveTo>
                    <a:lnTo>
                      <a:pt x="1" y="91"/>
                    </a:lnTo>
                    <a:lnTo>
                      <a:pt x="31" y="91"/>
                    </a:lnTo>
                    <a:lnTo>
                      <a:pt x="31"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2" name="Google Shape;17132;p23"/>
              <p:cNvSpPr/>
              <p:nvPr/>
            </p:nvSpPr>
            <p:spPr>
              <a:xfrm>
                <a:off x="-7990775" y="13547600"/>
                <a:ext cx="114775" cy="67650"/>
              </a:xfrm>
              <a:custGeom>
                <a:avLst/>
                <a:gdLst/>
                <a:ahLst/>
                <a:cxnLst/>
                <a:rect l="l" t="t" r="r" b="b"/>
                <a:pathLst>
                  <a:path w="4591" h="2706" extrusionOk="0">
                    <a:moveTo>
                      <a:pt x="1521" y="0"/>
                    </a:moveTo>
                    <a:lnTo>
                      <a:pt x="1" y="2584"/>
                    </a:lnTo>
                    <a:lnTo>
                      <a:pt x="1" y="2706"/>
                    </a:lnTo>
                    <a:lnTo>
                      <a:pt x="123" y="2645"/>
                    </a:lnTo>
                    <a:lnTo>
                      <a:pt x="1551" y="122"/>
                    </a:lnTo>
                    <a:lnTo>
                      <a:pt x="4500" y="122"/>
                    </a:lnTo>
                    <a:lnTo>
                      <a:pt x="4591" y="31"/>
                    </a:lnTo>
                    <a:lnTo>
                      <a:pt x="45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3" name="Google Shape;17133;p23"/>
              <p:cNvSpPr/>
              <p:nvPr/>
            </p:nvSpPr>
            <p:spPr>
              <a:xfrm>
                <a:off x="-7990000" y="13551400"/>
                <a:ext cx="115525" cy="67650"/>
              </a:xfrm>
              <a:custGeom>
                <a:avLst/>
                <a:gdLst/>
                <a:ahLst/>
                <a:cxnLst/>
                <a:rect l="l" t="t" r="r" b="b"/>
                <a:pathLst>
                  <a:path w="4621" h="2706" extrusionOk="0">
                    <a:moveTo>
                      <a:pt x="4620" y="0"/>
                    </a:moveTo>
                    <a:lnTo>
                      <a:pt x="4529" y="31"/>
                    </a:lnTo>
                    <a:lnTo>
                      <a:pt x="3040" y="2584"/>
                    </a:lnTo>
                    <a:lnTo>
                      <a:pt x="122" y="2584"/>
                    </a:lnTo>
                    <a:lnTo>
                      <a:pt x="0" y="2614"/>
                    </a:lnTo>
                    <a:lnTo>
                      <a:pt x="122" y="2706"/>
                    </a:lnTo>
                    <a:lnTo>
                      <a:pt x="3101" y="2645"/>
                    </a:lnTo>
                    <a:lnTo>
                      <a:pt x="3131" y="2645"/>
                    </a:lnTo>
                    <a:lnTo>
                      <a:pt x="3131" y="2614"/>
                    </a:lnTo>
                    <a:lnTo>
                      <a:pt x="4620" y="61"/>
                    </a:lnTo>
                    <a:lnTo>
                      <a:pt x="46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4" name="Google Shape;17134;p23"/>
              <p:cNvSpPr/>
              <p:nvPr/>
            </p:nvSpPr>
            <p:spPr>
              <a:xfrm>
                <a:off x="-8106275" y="13688950"/>
                <a:ext cx="91225" cy="53200"/>
              </a:xfrm>
              <a:custGeom>
                <a:avLst/>
                <a:gdLst/>
                <a:ahLst/>
                <a:cxnLst/>
                <a:rect l="l" t="t" r="r" b="b"/>
                <a:pathLst>
                  <a:path w="3649" h="2128" extrusionOk="0">
                    <a:moveTo>
                      <a:pt x="1" y="0"/>
                    </a:moveTo>
                    <a:lnTo>
                      <a:pt x="1" y="0"/>
                    </a:lnTo>
                    <a:lnTo>
                      <a:pt x="3648" y="212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5" name="Google Shape;17135;p23"/>
              <p:cNvSpPr/>
              <p:nvPr/>
            </p:nvSpPr>
            <p:spPr>
              <a:xfrm>
                <a:off x="-7935300" y="13688950"/>
                <a:ext cx="58550" cy="34200"/>
              </a:xfrm>
              <a:custGeom>
                <a:avLst/>
                <a:gdLst/>
                <a:ahLst/>
                <a:cxnLst/>
                <a:rect l="l" t="t" r="r" b="b"/>
                <a:pathLst>
                  <a:path w="2342" h="1368" extrusionOk="0">
                    <a:moveTo>
                      <a:pt x="2341" y="0"/>
                    </a:moveTo>
                    <a:lnTo>
                      <a:pt x="2341" y="0"/>
                    </a:lnTo>
                    <a:lnTo>
                      <a:pt x="1" y="136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6" name="Google Shape;17136;p23"/>
              <p:cNvSpPr/>
              <p:nvPr/>
            </p:nvSpPr>
            <p:spPr>
              <a:xfrm>
                <a:off x="-8111575" y="13479200"/>
                <a:ext cx="238625" cy="205200"/>
              </a:xfrm>
              <a:custGeom>
                <a:avLst/>
                <a:gdLst/>
                <a:ahLst/>
                <a:cxnLst/>
                <a:rect l="l" t="t" r="r" b="b"/>
                <a:pathLst>
                  <a:path w="9545" h="8208" extrusionOk="0">
                    <a:moveTo>
                      <a:pt x="4711" y="1"/>
                    </a:moveTo>
                    <a:lnTo>
                      <a:pt x="4681" y="31"/>
                    </a:lnTo>
                    <a:lnTo>
                      <a:pt x="91" y="2706"/>
                    </a:lnTo>
                    <a:lnTo>
                      <a:pt x="61" y="2736"/>
                    </a:lnTo>
                    <a:lnTo>
                      <a:pt x="0" y="2736"/>
                    </a:lnTo>
                    <a:lnTo>
                      <a:pt x="0" y="2767"/>
                    </a:lnTo>
                    <a:lnTo>
                      <a:pt x="0" y="2797"/>
                    </a:lnTo>
                    <a:lnTo>
                      <a:pt x="91" y="2736"/>
                    </a:lnTo>
                    <a:lnTo>
                      <a:pt x="152" y="2767"/>
                    </a:lnTo>
                    <a:lnTo>
                      <a:pt x="243" y="2736"/>
                    </a:lnTo>
                    <a:lnTo>
                      <a:pt x="4651" y="183"/>
                    </a:lnTo>
                    <a:lnTo>
                      <a:pt x="4711" y="153"/>
                    </a:lnTo>
                    <a:lnTo>
                      <a:pt x="4711" y="62"/>
                    </a:lnTo>
                    <a:lnTo>
                      <a:pt x="4711" y="31"/>
                    </a:lnTo>
                    <a:lnTo>
                      <a:pt x="4833" y="31"/>
                    </a:lnTo>
                    <a:lnTo>
                      <a:pt x="4833" y="62"/>
                    </a:lnTo>
                    <a:lnTo>
                      <a:pt x="4833" y="153"/>
                    </a:lnTo>
                    <a:lnTo>
                      <a:pt x="4924" y="183"/>
                    </a:lnTo>
                    <a:lnTo>
                      <a:pt x="9332" y="2736"/>
                    </a:lnTo>
                    <a:lnTo>
                      <a:pt x="9423" y="2767"/>
                    </a:lnTo>
                    <a:lnTo>
                      <a:pt x="9483" y="2767"/>
                    </a:lnTo>
                    <a:lnTo>
                      <a:pt x="9423" y="2736"/>
                    </a:lnTo>
                    <a:lnTo>
                      <a:pt x="9544" y="2736"/>
                    </a:lnTo>
                    <a:lnTo>
                      <a:pt x="9483" y="2706"/>
                    </a:lnTo>
                    <a:lnTo>
                      <a:pt x="4863" y="31"/>
                    </a:lnTo>
                    <a:lnTo>
                      <a:pt x="4833" y="1"/>
                    </a:lnTo>
                    <a:close/>
                    <a:moveTo>
                      <a:pt x="0" y="2797"/>
                    </a:moveTo>
                    <a:lnTo>
                      <a:pt x="0" y="2888"/>
                    </a:lnTo>
                    <a:lnTo>
                      <a:pt x="0" y="2949"/>
                    </a:lnTo>
                    <a:lnTo>
                      <a:pt x="0" y="8056"/>
                    </a:lnTo>
                    <a:lnTo>
                      <a:pt x="61" y="8208"/>
                    </a:lnTo>
                    <a:lnTo>
                      <a:pt x="91" y="8177"/>
                    </a:lnTo>
                    <a:lnTo>
                      <a:pt x="91" y="8056"/>
                    </a:lnTo>
                    <a:lnTo>
                      <a:pt x="91" y="2949"/>
                    </a:lnTo>
                    <a:lnTo>
                      <a:pt x="91" y="2888"/>
                    </a:lnTo>
                    <a:lnTo>
                      <a:pt x="0" y="279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7" name="Google Shape;17137;p23"/>
              <p:cNvSpPr/>
              <p:nvPr/>
            </p:nvSpPr>
            <p:spPr>
              <a:xfrm>
                <a:off x="-8107775" y="13685150"/>
                <a:ext cx="68400" cy="40275"/>
              </a:xfrm>
              <a:custGeom>
                <a:avLst/>
                <a:gdLst/>
                <a:ahLst/>
                <a:cxnLst/>
                <a:rect l="l" t="t" r="r" b="b"/>
                <a:pathLst>
                  <a:path w="2736" h="1611" extrusionOk="0">
                    <a:moveTo>
                      <a:pt x="0" y="0"/>
                    </a:moveTo>
                    <a:lnTo>
                      <a:pt x="91" y="91"/>
                    </a:lnTo>
                    <a:lnTo>
                      <a:pt x="2736" y="161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8" name="Google Shape;17138;p23"/>
              <p:cNvSpPr/>
              <p:nvPr/>
            </p:nvSpPr>
            <p:spPr>
              <a:xfrm>
                <a:off x="-7993800" y="13479975"/>
                <a:ext cx="3050" cy="136050"/>
              </a:xfrm>
              <a:custGeom>
                <a:avLst/>
                <a:gdLst/>
                <a:ahLst/>
                <a:cxnLst/>
                <a:rect l="l" t="t" r="r" b="b"/>
                <a:pathLst>
                  <a:path w="122" h="5442" extrusionOk="0">
                    <a:moveTo>
                      <a:pt x="0" y="0"/>
                    </a:moveTo>
                    <a:lnTo>
                      <a:pt x="0" y="31"/>
                    </a:lnTo>
                    <a:lnTo>
                      <a:pt x="0" y="122"/>
                    </a:lnTo>
                    <a:lnTo>
                      <a:pt x="0" y="183"/>
                    </a:lnTo>
                    <a:lnTo>
                      <a:pt x="0" y="5289"/>
                    </a:lnTo>
                    <a:lnTo>
                      <a:pt x="0" y="5411"/>
                    </a:lnTo>
                    <a:lnTo>
                      <a:pt x="92" y="5441"/>
                    </a:lnTo>
                    <a:lnTo>
                      <a:pt x="122" y="5411"/>
                    </a:lnTo>
                    <a:lnTo>
                      <a:pt x="122" y="5289"/>
                    </a:lnTo>
                    <a:lnTo>
                      <a:pt x="122" y="183"/>
                    </a:lnTo>
                    <a:lnTo>
                      <a:pt x="122" y="122"/>
                    </a:lnTo>
                    <a:lnTo>
                      <a:pt x="122" y="3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9" name="Google Shape;17139;p23"/>
              <p:cNvSpPr/>
              <p:nvPr/>
            </p:nvSpPr>
            <p:spPr>
              <a:xfrm>
                <a:off x="-7993800" y="13619025"/>
                <a:ext cx="3050" cy="133775"/>
              </a:xfrm>
              <a:custGeom>
                <a:avLst/>
                <a:gdLst/>
                <a:ahLst/>
                <a:cxnLst/>
                <a:rect l="l" t="t" r="r" b="b"/>
                <a:pathLst>
                  <a:path w="122" h="5351" extrusionOk="0">
                    <a:moveTo>
                      <a:pt x="92" y="1"/>
                    </a:moveTo>
                    <a:lnTo>
                      <a:pt x="0" y="31"/>
                    </a:lnTo>
                    <a:lnTo>
                      <a:pt x="0" y="92"/>
                    </a:lnTo>
                    <a:lnTo>
                      <a:pt x="0" y="5198"/>
                    </a:lnTo>
                    <a:lnTo>
                      <a:pt x="0" y="5320"/>
                    </a:lnTo>
                    <a:lnTo>
                      <a:pt x="92" y="5350"/>
                    </a:lnTo>
                    <a:lnTo>
                      <a:pt x="122" y="5320"/>
                    </a:lnTo>
                    <a:lnTo>
                      <a:pt x="122" y="5198"/>
                    </a:lnTo>
                    <a:lnTo>
                      <a:pt x="122" y="92"/>
                    </a:lnTo>
                    <a:lnTo>
                      <a:pt x="122" y="31"/>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0" name="Google Shape;17140;p23"/>
              <p:cNvSpPr/>
              <p:nvPr/>
            </p:nvSpPr>
            <p:spPr>
              <a:xfrm>
                <a:off x="-8111575" y="13547600"/>
                <a:ext cx="120075" cy="69175"/>
              </a:xfrm>
              <a:custGeom>
                <a:avLst/>
                <a:gdLst/>
                <a:ahLst/>
                <a:cxnLst/>
                <a:rect l="l" t="t" r="r" b="b"/>
                <a:pathLst>
                  <a:path w="4803" h="2767" extrusionOk="0">
                    <a:moveTo>
                      <a:pt x="91" y="0"/>
                    </a:moveTo>
                    <a:lnTo>
                      <a:pt x="0" y="61"/>
                    </a:lnTo>
                    <a:lnTo>
                      <a:pt x="91" y="152"/>
                    </a:lnTo>
                    <a:lnTo>
                      <a:pt x="213" y="183"/>
                    </a:lnTo>
                    <a:lnTo>
                      <a:pt x="4620" y="2736"/>
                    </a:lnTo>
                    <a:lnTo>
                      <a:pt x="4681" y="2766"/>
                    </a:lnTo>
                    <a:lnTo>
                      <a:pt x="4803" y="2736"/>
                    </a:lnTo>
                    <a:lnTo>
                      <a:pt x="4711" y="2706"/>
                    </a:lnTo>
                    <a:lnTo>
                      <a:pt x="4651" y="2645"/>
                    </a:lnTo>
                    <a:lnTo>
                      <a:pt x="243" y="122"/>
                    </a:lnTo>
                    <a:lnTo>
                      <a:pt x="152" y="31"/>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1" name="Google Shape;17141;p23"/>
              <p:cNvSpPr/>
              <p:nvPr/>
            </p:nvSpPr>
            <p:spPr>
              <a:xfrm>
                <a:off x="-7991525" y="13616750"/>
                <a:ext cx="117050" cy="68425"/>
              </a:xfrm>
              <a:custGeom>
                <a:avLst/>
                <a:gdLst/>
                <a:ahLst/>
                <a:cxnLst/>
                <a:rect l="l" t="t" r="r" b="b"/>
                <a:pathLst>
                  <a:path w="4682" h="2737" extrusionOk="0">
                    <a:moveTo>
                      <a:pt x="61" y="0"/>
                    </a:moveTo>
                    <a:lnTo>
                      <a:pt x="1" y="92"/>
                    </a:lnTo>
                    <a:lnTo>
                      <a:pt x="31" y="122"/>
                    </a:lnTo>
                    <a:lnTo>
                      <a:pt x="122" y="152"/>
                    </a:lnTo>
                    <a:lnTo>
                      <a:pt x="4530" y="2706"/>
                    </a:lnTo>
                    <a:lnTo>
                      <a:pt x="4621" y="2736"/>
                    </a:lnTo>
                    <a:lnTo>
                      <a:pt x="4681" y="2736"/>
                    </a:lnTo>
                    <a:lnTo>
                      <a:pt x="4590" y="2614"/>
                    </a:lnTo>
                    <a:lnTo>
                      <a:pt x="183" y="92"/>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2" name="Google Shape;17142;p23"/>
              <p:cNvSpPr/>
              <p:nvPr/>
            </p:nvSpPr>
            <p:spPr>
              <a:xfrm>
                <a:off x="-8110075" y="13548350"/>
                <a:ext cx="235600" cy="136825"/>
              </a:xfrm>
              <a:custGeom>
                <a:avLst/>
                <a:gdLst/>
                <a:ahLst/>
                <a:cxnLst/>
                <a:rect l="l" t="t" r="r" b="b"/>
                <a:pathLst>
                  <a:path w="9424" h="5473" extrusionOk="0">
                    <a:moveTo>
                      <a:pt x="9363" y="1"/>
                    </a:moveTo>
                    <a:lnTo>
                      <a:pt x="9272" y="92"/>
                    </a:lnTo>
                    <a:lnTo>
                      <a:pt x="4895" y="2615"/>
                    </a:lnTo>
                    <a:lnTo>
                      <a:pt x="4773" y="2676"/>
                    </a:lnTo>
                    <a:lnTo>
                      <a:pt x="4743" y="2706"/>
                    </a:lnTo>
                    <a:lnTo>
                      <a:pt x="4621" y="2736"/>
                    </a:lnTo>
                    <a:lnTo>
                      <a:pt x="4560" y="2828"/>
                    </a:lnTo>
                    <a:lnTo>
                      <a:pt x="153" y="5350"/>
                    </a:lnTo>
                    <a:lnTo>
                      <a:pt x="31" y="5411"/>
                    </a:lnTo>
                    <a:lnTo>
                      <a:pt x="1" y="5442"/>
                    </a:lnTo>
                    <a:lnTo>
                      <a:pt x="31" y="5442"/>
                    </a:lnTo>
                    <a:lnTo>
                      <a:pt x="92" y="5472"/>
                    </a:lnTo>
                    <a:lnTo>
                      <a:pt x="183" y="5442"/>
                    </a:lnTo>
                    <a:lnTo>
                      <a:pt x="4591" y="2888"/>
                    </a:lnTo>
                    <a:lnTo>
                      <a:pt x="4651" y="2858"/>
                    </a:lnTo>
                    <a:lnTo>
                      <a:pt x="4743" y="2828"/>
                    </a:lnTo>
                    <a:lnTo>
                      <a:pt x="4803" y="2736"/>
                    </a:lnTo>
                    <a:lnTo>
                      <a:pt x="4925" y="2706"/>
                    </a:lnTo>
                    <a:lnTo>
                      <a:pt x="9332" y="153"/>
                    </a:lnTo>
                    <a:lnTo>
                      <a:pt x="9423" y="122"/>
                    </a:lnTo>
                    <a:lnTo>
                      <a:pt x="9423" y="31"/>
                    </a:lnTo>
                    <a:lnTo>
                      <a:pt x="94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3" name="Google Shape;17143;p23"/>
              <p:cNvSpPr/>
              <p:nvPr/>
            </p:nvSpPr>
            <p:spPr>
              <a:xfrm>
                <a:off x="-8070550" y="13752775"/>
                <a:ext cx="74500" cy="25"/>
              </a:xfrm>
              <a:custGeom>
                <a:avLst/>
                <a:gdLst/>
                <a:ahLst/>
                <a:cxnLst/>
                <a:rect l="l" t="t" r="r" b="b"/>
                <a:pathLst>
                  <a:path w="2980" h="1" extrusionOk="0">
                    <a:moveTo>
                      <a:pt x="0" y="0"/>
                    </a:moveTo>
                    <a:lnTo>
                      <a:pt x="2979" y="0"/>
                    </a:lnTo>
                    <a:lnTo>
                      <a:pt x="29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4" name="Google Shape;17144;p23"/>
              <p:cNvSpPr/>
              <p:nvPr/>
            </p:nvSpPr>
            <p:spPr>
              <a:xfrm>
                <a:off x="-8111575" y="13685900"/>
                <a:ext cx="41050" cy="142125"/>
              </a:xfrm>
              <a:custGeom>
                <a:avLst/>
                <a:gdLst/>
                <a:ahLst/>
                <a:cxnLst/>
                <a:rect l="l" t="t" r="r" b="b"/>
                <a:pathLst>
                  <a:path w="1642" h="5685" extrusionOk="0">
                    <a:moveTo>
                      <a:pt x="0" y="0"/>
                    </a:moveTo>
                    <a:lnTo>
                      <a:pt x="0" y="61"/>
                    </a:lnTo>
                    <a:lnTo>
                      <a:pt x="0" y="152"/>
                    </a:lnTo>
                    <a:lnTo>
                      <a:pt x="0" y="5259"/>
                    </a:lnTo>
                    <a:lnTo>
                      <a:pt x="0" y="5411"/>
                    </a:lnTo>
                    <a:lnTo>
                      <a:pt x="0" y="5441"/>
                    </a:lnTo>
                    <a:lnTo>
                      <a:pt x="0" y="5472"/>
                    </a:lnTo>
                    <a:lnTo>
                      <a:pt x="0" y="5563"/>
                    </a:lnTo>
                    <a:lnTo>
                      <a:pt x="0" y="5684"/>
                    </a:lnTo>
                    <a:lnTo>
                      <a:pt x="61" y="5532"/>
                    </a:lnTo>
                    <a:lnTo>
                      <a:pt x="122" y="5441"/>
                    </a:lnTo>
                    <a:lnTo>
                      <a:pt x="213" y="5320"/>
                    </a:lnTo>
                    <a:lnTo>
                      <a:pt x="1641" y="2797"/>
                    </a:lnTo>
                    <a:lnTo>
                      <a:pt x="1611" y="2797"/>
                    </a:lnTo>
                    <a:lnTo>
                      <a:pt x="1581" y="2706"/>
                    </a:lnTo>
                    <a:lnTo>
                      <a:pt x="91" y="5259"/>
                    </a:lnTo>
                    <a:lnTo>
                      <a:pt x="91" y="15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5" name="Google Shape;17145;p23"/>
              <p:cNvSpPr/>
              <p:nvPr/>
            </p:nvSpPr>
            <p:spPr>
              <a:xfrm>
                <a:off x="-8111575" y="13680575"/>
                <a:ext cx="2300" cy="3825"/>
              </a:xfrm>
              <a:custGeom>
                <a:avLst/>
                <a:gdLst/>
                <a:ahLst/>
                <a:cxnLst/>
                <a:rect l="l" t="t" r="r" b="b"/>
                <a:pathLst>
                  <a:path w="92" h="153" extrusionOk="0">
                    <a:moveTo>
                      <a:pt x="0" y="1"/>
                    </a:moveTo>
                    <a:lnTo>
                      <a:pt x="0" y="122"/>
                    </a:lnTo>
                    <a:lnTo>
                      <a:pt x="56" y="141"/>
                    </a:lnTo>
                    <a:lnTo>
                      <a:pt x="56" y="141"/>
                    </a:lnTo>
                    <a:lnTo>
                      <a:pt x="0" y="1"/>
                    </a:lnTo>
                    <a:close/>
                    <a:moveTo>
                      <a:pt x="56" y="141"/>
                    </a:moveTo>
                    <a:lnTo>
                      <a:pt x="61" y="153"/>
                    </a:lnTo>
                    <a:lnTo>
                      <a:pt x="91" y="153"/>
                    </a:lnTo>
                    <a:lnTo>
                      <a:pt x="56" y="1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6" name="Google Shape;17146;p23"/>
              <p:cNvSpPr/>
              <p:nvPr/>
            </p:nvSpPr>
            <p:spPr>
              <a:xfrm>
                <a:off x="-7986975" y="13755800"/>
                <a:ext cx="72975" cy="25"/>
              </a:xfrm>
              <a:custGeom>
                <a:avLst/>
                <a:gdLst/>
                <a:ahLst/>
                <a:cxnLst/>
                <a:rect l="l" t="t" r="r" b="b"/>
                <a:pathLst>
                  <a:path w="2919" h="1" extrusionOk="0">
                    <a:moveTo>
                      <a:pt x="2919"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7" name="Google Shape;17147;p23"/>
              <p:cNvSpPr/>
              <p:nvPr/>
            </p:nvSpPr>
            <p:spPr>
              <a:xfrm>
                <a:off x="-7911725" y="13745925"/>
                <a:ext cx="4575" cy="7625"/>
              </a:xfrm>
              <a:custGeom>
                <a:avLst/>
                <a:gdLst/>
                <a:ahLst/>
                <a:cxnLst/>
                <a:rect l="l" t="t" r="r" b="b"/>
                <a:pathLst>
                  <a:path w="183" h="305" extrusionOk="0">
                    <a:moveTo>
                      <a:pt x="0" y="305"/>
                    </a:moveTo>
                    <a:lnTo>
                      <a:pt x="0" y="305"/>
                    </a:lnTo>
                    <a:lnTo>
                      <a:pt x="1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8" name="Google Shape;17148;p23"/>
              <p:cNvSpPr/>
              <p:nvPr/>
            </p:nvSpPr>
            <p:spPr>
              <a:xfrm>
                <a:off x="-7986975" y="13752775"/>
                <a:ext cx="72975" cy="25"/>
              </a:xfrm>
              <a:custGeom>
                <a:avLst/>
                <a:gdLst/>
                <a:ahLst/>
                <a:cxnLst/>
                <a:rect l="l" t="t" r="r" b="b"/>
                <a:pathLst>
                  <a:path w="2919" h="1" extrusionOk="0">
                    <a:moveTo>
                      <a:pt x="1" y="0"/>
                    </a:moveTo>
                    <a:lnTo>
                      <a:pt x="29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9" name="Google Shape;17149;p23"/>
              <p:cNvSpPr/>
              <p:nvPr/>
            </p:nvSpPr>
            <p:spPr>
              <a:xfrm>
                <a:off x="-8113875" y="13682100"/>
                <a:ext cx="122375" cy="73725"/>
              </a:xfrm>
              <a:custGeom>
                <a:avLst/>
                <a:gdLst/>
                <a:ahLst/>
                <a:cxnLst/>
                <a:rect l="l" t="t" r="r" b="b"/>
                <a:pathLst>
                  <a:path w="4895" h="2949" extrusionOk="0">
                    <a:moveTo>
                      <a:pt x="1" y="0"/>
                    </a:moveTo>
                    <a:lnTo>
                      <a:pt x="62" y="122"/>
                    </a:lnTo>
                    <a:lnTo>
                      <a:pt x="92" y="152"/>
                    </a:lnTo>
                    <a:lnTo>
                      <a:pt x="183" y="304"/>
                    </a:lnTo>
                    <a:lnTo>
                      <a:pt x="1673" y="2858"/>
                    </a:lnTo>
                    <a:lnTo>
                      <a:pt x="1703" y="2949"/>
                    </a:lnTo>
                    <a:lnTo>
                      <a:pt x="4712" y="2949"/>
                    </a:lnTo>
                    <a:lnTo>
                      <a:pt x="4773" y="2858"/>
                    </a:lnTo>
                    <a:lnTo>
                      <a:pt x="4712" y="2827"/>
                    </a:lnTo>
                    <a:lnTo>
                      <a:pt x="1733" y="2827"/>
                    </a:lnTo>
                    <a:lnTo>
                      <a:pt x="305" y="274"/>
                    </a:lnTo>
                    <a:lnTo>
                      <a:pt x="3952" y="2402"/>
                    </a:lnTo>
                    <a:lnTo>
                      <a:pt x="4712" y="2827"/>
                    </a:lnTo>
                    <a:lnTo>
                      <a:pt x="4895" y="2827"/>
                    </a:lnTo>
                    <a:lnTo>
                      <a:pt x="4803" y="2797"/>
                    </a:lnTo>
                    <a:lnTo>
                      <a:pt x="4743" y="2736"/>
                    </a:lnTo>
                    <a:lnTo>
                      <a:pt x="2980" y="1733"/>
                    </a:lnTo>
                    <a:lnTo>
                      <a:pt x="244" y="122"/>
                    </a:lnTo>
                    <a:lnTo>
                      <a:pt x="183" y="92"/>
                    </a:lnTo>
                    <a:lnTo>
                      <a:pt x="92" y="6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0" name="Google Shape;17150;p23"/>
              <p:cNvSpPr/>
              <p:nvPr/>
            </p:nvSpPr>
            <p:spPr>
              <a:xfrm>
                <a:off x="-7991525" y="13753525"/>
                <a:ext cx="115525" cy="69175"/>
              </a:xfrm>
              <a:custGeom>
                <a:avLst/>
                <a:gdLst/>
                <a:ahLst/>
                <a:cxnLst/>
                <a:rect l="l" t="t" r="r" b="b"/>
                <a:pathLst>
                  <a:path w="4621" h="2767" extrusionOk="0">
                    <a:moveTo>
                      <a:pt x="3101" y="92"/>
                    </a:moveTo>
                    <a:lnTo>
                      <a:pt x="4590" y="2615"/>
                    </a:lnTo>
                    <a:lnTo>
                      <a:pt x="943" y="548"/>
                    </a:lnTo>
                    <a:lnTo>
                      <a:pt x="183" y="92"/>
                    </a:lnTo>
                    <a:close/>
                    <a:moveTo>
                      <a:pt x="3162" y="1"/>
                    </a:moveTo>
                    <a:lnTo>
                      <a:pt x="3101" y="31"/>
                    </a:lnTo>
                    <a:lnTo>
                      <a:pt x="3071" y="31"/>
                    </a:lnTo>
                    <a:lnTo>
                      <a:pt x="1" y="92"/>
                    </a:lnTo>
                    <a:lnTo>
                      <a:pt x="122" y="153"/>
                    </a:lnTo>
                    <a:lnTo>
                      <a:pt x="4530" y="2706"/>
                    </a:lnTo>
                    <a:lnTo>
                      <a:pt x="4590" y="2736"/>
                    </a:lnTo>
                    <a:lnTo>
                      <a:pt x="4621" y="2767"/>
                    </a:lnTo>
                    <a:lnTo>
                      <a:pt x="4590" y="2706"/>
                    </a:lnTo>
                    <a:lnTo>
                      <a:pt x="4621" y="2706"/>
                    </a:lnTo>
                    <a:lnTo>
                      <a:pt x="4621" y="2554"/>
                    </a:lnTo>
                    <a:lnTo>
                      <a:pt x="3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1" name="Google Shape;17151;p23"/>
              <p:cNvSpPr/>
              <p:nvPr/>
            </p:nvSpPr>
            <p:spPr>
              <a:xfrm>
                <a:off x="-7996075" y="13752775"/>
                <a:ext cx="3825" cy="775"/>
              </a:xfrm>
              <a:custGeom>
                <a:avLst/>
                <a:gdLst/>
                <a:ahLst/>
                <a:cxnLst/>
                <a:rect l="l" t="t" r="r" b="b"/>
                <a:pathLst>
                  <a:path w="153" h="31" extrusionOk="0">
                    <a:moveTo>
                      <a:pt x="0" y="0"/>
                    </a:moveTo>
                    <a:lnTo>
                      <a:pt x="61" y="31"/>
                    </a:lnTo>
                    <a:lnTo>
                      <a:pt x="1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2" name="Google Shape;17152;p23"/>
              <p:cNvSpPr/>
              <p:nvPr/>
            </p:nvSpPr>
            <p:spPr>
              <a:xfrm>
                <a:off x="-7994575" y="13685900"/>
                <a:ext cx="120100" cy="69925"/>
              </a:xfrm>
              <a:custGeom>
                <a:avLst/>
                <a:gdLst/>
                <a:ahLst/>
                <a:cxnLst/>
                <a:rect l="l" t="t" r="r" b="b"/>
                <a:pathLst>
                  <a:path w="4804" h="2797" extrusionOk="0">
                    <a:moveTo>
                      <a:pt x="4712" y="122"/>
                    </a:moveTo>
                    <a:lnTo>
                      <a:pt x="3223" y="2675"/>
                    </a:lnTo>
                    <a:lnTo>
                      <a:pt x="305" y="2675"/>
                    </a:lnTo>
                    <a:lnTo>
                      <a:pt x="2372" y="1490"/>
                    </a:lnTo>
                    <a:lnTo>
                      <a:pt x="4712" y="122"/>
                    </a:lnTo>
                    <a:close/>
                    <a:moveTo>
                      <a:pt x="4743" y="0"/>
                    </a:moveTo>
                    <a:lnTo>
                      <a:pt x="4682" y="61"/>
                    </a:lnTo>
                    <a:lnTo>
                      <a:pt x="275" y="2584"/>
                    </a:lnTo>
                    <a:lnTo>
                      <a:pt x="183" y="2614"/>
                    </a:lnTo>
                    <a:lnTo>
                      <a:pt x="153" y="2675"/>
                    </a:lnTo>
                    <a:lnTo>
                      <a:pt x="92" y="2706"/>
                    </a:lnTo>
                    <a:lnTo>
                      <a:pt x="1" y="2736"/>
                    </a:lnTo>
                    <a:lnTo>
                      <a:pt x="183" y="2736"/>
                    </a:lnTo>
                    <a:lnTo>
                      <a:pt x="3284" y="2797"/>
                    </a:lnTo>
                    <a:lnTo>
                      <a:pt x="3314" y="2736"/>
                    </a:lnTo>
                    <a:lnTo>
                      <a:pt x="3496" y="2402"/>
                    </a:lnTo>
                    <a:lnTo>
                      <a:pt x="4803" y="213"/>
                    </a:lnTo>
                    <a:lnTo>
                      <a:pt x="4803" y="61"/>
                    </a:lnTo>
                    <a:lnTo>
                      <a:pt x="4743" y="61"/>
                    </a:lnTo>
                    <a:lnTo>
                      <a:pt x="48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3" name="Google Shape;17153;p23"/>
              <p:cNvSpPr/>
              <p:nvPr/>
            </p:nvSpPr>
            <p:spPr>
              <a:xfrm>
                <a:off x="-7752925" y="13756575"/>
                <a:ext cx="38775" cy="129200"/>
              </a:xfrm>
              <a:custGeom>
                <a:avLst/>
                <a:gdLst/>
                <a:ahLst/>
                <a:cxnLst/>
                <a:rect l="l" t="t" r="r" b="b"/>
                <a:pathLst>
                  <a:path w="1551" h="5168" extrusionOk="0">
                    <a:moveTo>
                      <a:pt x="1" y="0"/>
                    </a:moveTo>
                    <a:lnTo>
                      <a:pt x="1" y="122"/>
                    </a:lnTo>
                    <a:lnTo>
                      <a:pt x="1429" y="2614"/>
                    </a:lnTo>
                    <a:lnTo>
                      <a:pt x="1" y="5168"/>
                    </a:lnTo>
                    <a:lnTo>
                      <a:pt x="1460" y="2584"/>
                    </a:lnTo>
                    <a:lnTo>
                      <a:pt x="1551" y="2584"/>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4" name="Google Shape;17154;p23"/>
              <p:cNvSpPr/>
              <p:nvPr/>
            </p:nvSpPr>
            <p:spPr>
              <a:xfrm>
                <a:off x="-7794700" y="13756575"/>
                <a:ext cx="38775" cy="129200"/>
              </a:xfrm>
              <a:custGeom>
                <a:avLst/>
                <a:gdLst/>
                <a:ahLst/>
                <a:cxnLst/>
                <a:rect l="l" t="t" r="r" b="b"/>
                <a:pathLst>
                  <a:path w="1551" h="5168" extrusionOk="0">
                    <a:moveTo>
                      <a:pt x="1550" y="0"/>
                    </a:moveTo>
                    <a:lnTo>
                      <a:pt x="1459" y="31"/>
                    </a:lnTo>
                    <a:lnTo>
                      <a:pt x="0" y="2584"/>
                    </a:lnTo>
                    <a:lnTo>
                      <a:pt x="30" y="2584"/>
                    </a:lnTo>
                    <a:lnTo>
                      <a:pt x="1550" y="5168"/>
                    </a:lnTo>
                    <a:lnTo>
                      <a:pt x="91" y="2614"/>
                    </a:lnTo>
                    <a:lnTo>
                      <a:pt x="1550" y="122"/>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5" name="Google Shape;17155;p23"/>
              <p:cNvSpPr/>
              <p:nvPr/>
            </p:nvSpPr>
            <p:spPr>
              <a:xfrm>
                <a:off x="-7794700" y="13896400"/>
                <a:ext cx="38775" cy="129200"/>
              </a:xfrm>
              <a:custGeom>
                <a:avLst/>
                <a:gdLst/>
                <a:ahLst/>
                <a:cxnLst/>
                <a:rect l="l" t="t" r="r" b="b"/>
                <a:pathLst>
                  <a:path w="1551" h="5168" extrusionOk="0">
                    <a:moveTo>
                      <a:pt x="1550" y="0"/>
                    </a:moveTo>
                    <a:lnTo>
                      <a:pt x="30" y="2584"/>
                    </a:lnTo>
                    <a:lnTo>
                      <a:pt x="0" y="2584"/>
                    </a:lnTo>
                    <a:lnTo>
                      <a:pt x="1459" y="5107"/>
                    </a:lnTo>
                    <a:lnTo>
                      <a:pt x="1550" y="5167"/>
                    </a:lnTo>
                    <a:lnTo>
                      <a:pt x="1550" y="5076"/>
                    </a:lnTo>
                    <a:lnTo>
                      <a:pt x="91" y="2523"/>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6" name="Google Shape;17156;p23"/>
              <p:cNvSpPr/>
              <p:nvPr/>
            </p:nvSpPr>
            <p:spPr>
              <a:xfrm>
                <a:off x="-7752925" y="13896400"/>
                <a:ext cx="38775" cy="129200"/>
              </a:xfrm>
              <a:custGeom>
                <a:avLst/>
                <a:gdLst/>
                <a:ahLst/>
                <a:cxnLst/>
                <a:rect l="l" t="t" r="r" b="b"/>
                <a:pathLst>
                  <a:path w="1551" h="5168" extrusionOk="0">
                    <a:moveTo>
                      <a:pt x="1" y="0"/>
                    </a:moveTo>
                    <a:lnTo>
                      <a:pt x="1427" y="2526"/>
                    </a:lnTo>
                    <a:lnTo>
                      <a:pt x="1429" y="2523"/>
                    </a:lnTo>
                    <a:lnTo>
                      <a:pt x="1" y="0"/>
                    </a:lnTo>
                    <a:close/>
                    <a:moveTo>
                      <a:pt x="1427" y="2526"/>
                    </a:moveTo>
                    <a:lnTo>
                      <a:pt x="1" y="5076"/>
                    </a:lnTo>
                    <a:lnTo>
                      <a:pt x="1" y="5167"/>
                    </a:lnTo>
                    <a:lnTo>
                      <a:pt x="62" y="5107"/>
                    </a:lnTo>
                    <a:lnTo>
                      <a:pt x="1551" y="2584"/>
                    </a:lnTo>
                    <a:lnTo>
                      <a:pt x="1460" y="2584"/>
                    </a:lnTo>
                    <a:lnTo>
                      <a:pt x="1427" y="252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7" name="Google Shape;17157;p23"/>
              <p:cNvSpPr/>
              <p:nvPr/>
            </p:nvSpPr>
            <p:spPr>
              <a:xfrm>
                <a:off x="-7755950" y="14029375"/>
                <a:ext cx="1525" cy="775"/>
              </a:xfrm>
              <a:custGeom>
                <a:avLst/>
                <a:gdLst/>
                <a:ahLst/>
                <a:cxnLst/>
                <a:rect l="l" t="t" r="r" b="b"/>
                <a:pathLst>
                  <a:path w="61" h="31" extrusionOk="0">
                    <a:moveTo>
                      <a:pt x="0" y="0"/>
                    </a:moveTo>
                    <a:lnTo>
                      <a:pt x="31" y="3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8" name="Google Shape;17158;p23"/>
              <p:cNvSpPr/>
              <p:nvPr/>
            </p:nvSpPr>
            <p:spPr>
              <a:xfrm>
                <a:off x="-7872225" y="13824950"/>
                <a:ext cx="39550" cy="66150"/>
              </a:xfrm>
              <a:custGeom>
                <a:avLst/>
                <a:gdLst/>
                <a:ahLst/>
                <a:cxnLst/>
                <a:rect l="l" t="t" r="r" b="b"/>
                <a:pathLst>
                  <a:path w="1582" h="2646" extrusionOk="0">
                    <a:moveTo>
                      <a:pt x="1" y="1"/>
                    </a:moveTo>
                    <a:lnTo>
                      <a:pt x="1" y="122"/>
                    </a:lnTo>
                    <a:lnTo>
                      <a:pt x="1490" y="2645"/>
                    </a:lnTo>
                    <a:lnTo>
                      <a:pt x="1490" y="2584"/>
                    </a:lnTo>
                    <a:lnTo>
                      <a:pt x="1581"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9" name="Google Shape;17159;p23"/>
              <p:cNvSpPr/>
              <p:nvPr/>
            </p:nvSpPr>
            <p:spPr>
              <a:xfrm>
                <a:off x="-7876025" y="13821150"/>
                <a:ext cx="1550" cy="1550"/>
              </a:xfrm>
              <a:custGeom>
                <a:avLst/>
                <a:gdLst/>
                <a:ahLst/>
                <a:cxnLst/>
                <a:rect l="l" t="t" r="r" b="b"/>
                <a:pathLst>
                  <a:path w="62" h="62" extrusionOk="0">
                    <a:moveTo>
                      <a:pt x="1" y="1"/>
                    </a:moveTo>
                    <a:lnTo>
                      <a:pt x="61" y="62"/>
                    </a:lnTo>
                    <a:lnTo>
                      <a:pt x="6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0" name="Google Shape;17160;p23"/>
              <p:cNvSpPr/>
              <p:nvPr/>
            </p:nvSpPr>
            <p:spPr>
              <a:xfrm>
                <a:off x="-7870700" y="13821150"/>
                <a:ext cx="114775" cy="67675"/>
              </a:xfrm>
              <a:custGeom>
                <a:avLst/>
                <a:gdLst/>
                <a:ahLst/>
                <a:cxnLst/>
                <a:rect l="l" t="t" r="r" b="b"/>
                <a:pathLst>
                  <a:path w="4591" h="2707" extrusionOk="0">
                    <a:moveTo>
                      <a:pt x="92" y="1"/>
                    </a:moveTo>
                    <a:lnTo>
                      <a:pt x="0" y="31"/>
                    </a:lnTo>
                    <a:lnTo>
                      <a:pt x="92" y="122"/>
                    </a:lnTo>
                    <a:lnTo>
                      <a:pt x="3040" y="122"/>
                    </a:lnTo>
                    <a:lnTo>
                      <a:pt x="4499" y="2645"/>
                    </a:lnTo>
                    <a:lnTo>
                      <a:pt x="4590" y="2706"/>
                    </a:lnTo>
                    <a:lnTo>
                      <a:pt x="4590" y="2585"/>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1" name="Google Shape;17161;p23"/>
              <p:cNvSpPr/>
              <p:nvPr/>
            </p:nvSpPr>
            <p:spPr>
              <a:xfrm>
                <a:off x="-7752925" y="13893350"/>
                <a:ext cx="114025" cy="67650"/>
              </a:xfrm>
              <a:custGeom>
                <a:avLst/>
                <a:gdLst/>
                <a:ahLst/>
                <a:cxnLst/>
                <a:rect l="l" t="t" r="r" b="b"/>
                <a:pathLst>
                  <a:path w="4561" h="2706" extrusionOk="0">
                    <a:moveTo>
                      <a:pt x="1" y="0"/>
                    </a:moveTo>
                    <a:lnTo>
                      <a:pt x="1" y="122"/>
                    </a:lnTo>
                    <a:lnTo>
                      <a:pt x="1460" y="2706"/>
                    </a:lnTo>
                    <a:lnTo>
                      <a:pt x="4469" y="2706"/>
                    </a:lnTo>
                    <a:lnTo>
                      <a:pt x="4560" y="2645"/>
                    </a:lnTo>
                    <a:lnTo>
                      <a:pt x="4469" y="2584"/>
                    </a:lnTo>
                    <a:lnTo>
                      <a:pt x="1551" y="2584"/>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2" name="Google Shape;17162;p23"/>
              <p:cNvSpPr/>
              <p:nvPr/>
            </p:nvSpPr>
            <p:spPr>
              <a:xfrm>
                <a:off x="-7676175" y="13891075"/>
                <a:ext cx="38775" cy="66125"/>
              </a:xfrm>
              <a:custGeom>
                <a:avLst/>
                <a:gdLst/>
                <a:ahLst/>
                <a:cxnLst/>
                <a:rect l="l" t="t" r="r" b="b"/>
                <a:pathLst>
                  <a:path w="1551" h="2645" extrusionOk="0">
                    <a:moveTo>
                      <a:pt x="62" y="0"/>
                    </a:moveTo>
                    <a:lnTo>
                      <a:pt x="31" y="61"/>
                    </a:lnTo>
                    <a:lnTo>
                      <a:pt x="1" y="61"/>
                    </a:lnTo>
                    <a:lnTo>
                      <a:pt x="1429" y="2584"/>
                    </a:lnTo>
                    <a:lnTo>
                      <a:pt x="1551" y="2645"/>
                    </a:lnTo>
                    <a:lnTo>
                      <a:pt x="1551" y="2554"/>
                    </a:lnTo>
                    <a:lnTo>
                      <a:pt x="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3" name="Google Shape;17163;p23"/>
              <p:cNvSpPr/>
              <p:nvPr/>
            </p:nvSpPr>
            <p:spPr>
              <a:xfrm>
                <a:off x="-7872225" y="13889550"/>
                <a:ext cx="115525" cy="67650"/>
              </a:xfrm>
              <a:custGeom>
                <a:avLst/>
                <a:gdLst/>
                <a:ahLst/>
                <a:cxnLst/>
                <a:rect l="l" t="t" r="r" b="b"/>
                <a:pathLst>
                  <a:path w="4621" h="2706" extrusionOk="0">
                    <a:moveTo>
                      <a:pt x="1490" y="0"/>
                    </a:moveTo>
                    <a:lnTo>
                      <a:pt x="1490" y="61"/>
                    </a:lnTo>
                    <a:lnTo>
                      <a:pt x="1" y="2615"/>
                    </a:lnTo>
                    <a:lnTo>
                      <a:pt x="1" y="2706"/>
                    </a:lnTo>
                    <a:lnTo>
                      <a:pt x="92" y="2645"/>
                    </a:lnTo>
                    <a:lnTo>
                      <a:pt x="1581" y="122"/>
                    </a:lnTo>
                    <a:lnTo>
                      <a:pt x="4499" y="122"/>
                    </a:lnTo>
                    <a:lnTo>
                      <a:pt x="4621" y="61"/>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4" name="Google Shape;17164;p23"/>
              <p:cNvSpPr/>
              <p:nvPr/>
            </p:nvSpPr>
            <p:spPr>
              <a:xfrm>
                <a:off x="-7876025" y="13959450"/>
                <a:ext cx="2300" cy="1550"/>
              </a:xfrm>
              <a:custGeom>
                <a:avLst/>
                <a:gdLst/>
                <a:ahLst/>
                <a:cxnLst/>
                <a:rect l="l" t="t" r="r" b="b"/>
                <a:pathLst>
                  <a:path w="92" h="62" extrusionOk="0">
                    <a:moveTo>
                      <a:pt x="61" y="1"/>
                    </a:moveTo>
                    <a:lnTo>
                      <a:pt x="1" y="62"/>
                    </a:lnTo>
                    <a:lnTo>
                      <a:pt x="92" y="62"/>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5" name="Google Shape;17165;p23"/>
              <p:cNvSpPr/>
              <p:nvPr/>
            </p:nvSpPr>
            <p:spPr>
              <a:xfrm>
                <a:off x="-7870700" y="13893350"/>
                <a:ext cx="114775" cy="67650"/>
              </a:xfrm>
              <a:custGeom>
                <a:avLst/>
                <a:gdLst/>
                <a:ahLst/>
                <a:cxnLst/>
                <a:rect l="l" t="t" r="r" b="b"/>
                <a:pathLst>
                  <a:path w="4591" h="2706" extrusionOk="0">
                    <a:moveTo>
                      <a:pt x="4590" y="0"/>
                    </a:moveTo>
                    <a:lnTo>
                      <a:pt x="4499" y="31"/>
                    </a:lnTo>
                    <a:lnTo>
                      <a:pt x="3040" y="2584"/>
                    </a:lnTo>
                    <a:lnTo>
                      <a:pt x="92" y="2584"/>
                    </a:lnTo>
                    <a:lnTo>
                      <a:pt x="0" y="2645"/>
                    </a:lnTo>
                    <a:lnTo>
                      <a:pt x="92" y="2706"/>
                    </a:lnTo>
                    <a:lnTo>
                      <a:pt x="3070" y="2706"/>
                    </a:lnTo>
                    <a:lnTo>
                      <a:pt x="4590" y="122"/>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6" name="Google Shape;17166;p23"/>
              <p:cNvSpPr/>
              <p:nvPr/>
            </p:nvSpPr>
            <p:spPr>
              <a:xfrm>
                <a:off x="-7752925" y="13821150"/>
                <a:ext cx="114025" cy="67675"/>
              </a:xfrm>
              <a:custGeom>
                <a:avLst/>
                <a:gdLst/>
                <a:ahLst/>
                <a:cxnLst/>
                <a:rect l="l" t="t" r="r" b="b"/>
                <a:pathLst>
                  <a:path w="4561" h="2707" extrusionOk="0">
                    <a:moveTo>
                      <a:pt x="1460" y="1"/>
                    </a:moveTo>
                    <a:lnTo>
                      <a:pt x="1" y="2585"/>
                    </a:lnTo>
                    <a:lnTo>
                      <a:pt x="1" y="2706"/>
                    </a:lnTo>
                    <a:lnTo>
                      <a:pt x="62" y="2645"/>
                    </a:lnTo>
                    <a:lnTo>
                      <a:pt x="1551" y="122"/>
                    </a:lnTo>
                    <a:lnTo>
                      <a:pt x="4469" y="122"/>
                    </a:lnTo>
                    <a:lnTo>
                      <a:pt x="4560" y="31"/>
                    </a:lnTo>
                    <a:lnTo>
                      <a:pt x="44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7" name="Google Shape;17167;p23"/>
              <p:cNvSpPr/>
              <p:nvPr/>
            </p:nvSpPr>
            <p:spPr>
              <a:xfrm>
                <a:off x="-7752150" y="13824950"/>
                <a:ext cx="114750" cy="67675"/>
              </a:xfrm>
              <a:custGeom>
                <a:avLst/>
                <a:gdLst/>
                <a:ahLst/>
                <a:cxnLst/>
                <a:rect l="l" t="t" r="r" b="b"/>
                <a:pathLst>
                  <a:path w="4590" h="2707" extrusionOk="0">
                    <a:moveTo>
                      <a:pt x="4590" y="1"/>
                    </a:moveTo>
                    <a:lnTo>
                      <a:pt x="4468" y="31"/>
                    </a:lnTo>
                    <a:lnTo>
                      <a:pt x="3040" y="2584"/>
                    </a:lnTo>
                    <a:lnTo>
                      <a:pt x="61" y="2584"/>
                    </a:lnTo>
                    <a:lnTo>
                      <a:pt x="0" y="2645"/>
                    </a:lnTo>
                    <a:lnTo>
                      <a:pt x="61" y="2706"/>
                    </a:lnTo>
                    <a:lnTo>
                      <a:pt x="3070" y="2706"/>
                    </a:lnTo>
                    <a:lnTo>
                      <a:pt x="3101" y="2645"/>
                    </a:lnTo>
                    <a:lnTo>
                      <a:pt x="4590" y="122"/>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8" name="Google Shape;17168;p23"/>
              <p:cNvSpPr/>
              <p:nvPr/>
            </p:nvSpPr>
            <p:spPr>
              <a:xfrm>
                <a:off x="-7872225" y="13755800"/>
                <a:ext cx="116300" cy="66150"/>
              </a:xfrm>
              <a:custGeom>
                <a:avLst/>
                <a:gdLst/>
                <a:ahLst/>
                <a:cxnLst/>
                <a:rect l="l" t="t" r="r" b="b"/>
                <a:pathLst>
                  <a:path w="4652" h="2646" extrusionOk="0">
                    <a:moveTo>
                      <a:pt x="4499" y="1"/>
                    </a:moveTo>
                    <a:lnTo>
                      <a:pt x="92" y="2524"/>
                    </a:lnTo>
                    <a:lnTo>
                      <a:pt x="1" y="2645"/>
                    </a:lnTo>
                    <a:lnTo>
                      <a:pt x="61" y="2645"/>
                    </a:lnTo>
                    <a:lnTo>
                      <a:pt x="153" y="2615"/>
                    </a:lnTo>
                    <a:lnTo>
                      <a:pt x="4560" y="62"/>
                    </a:lnTo>
                    <a:lnTo>
                      <a:pt x="4651" y="31"/>
                    </a:lnTo>
                    <a:lnTo>
                      <a:pt x="46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9" name="Google Shape;17169;p23"/>
              <p:cNvSpPr/>
              <p:nvPr/>
            </p:nvSpPr>
            <p:spPr>
              <a:xfrm>
                <a:off x="-7739250" y="13761900"/>
                <a:ext cx="98825" cy="57000"/>
              </a:xfrm>
              <a:custGeom>
                <a:avLst/>
                <a:gdLst/>
                <a:ahLst/>
                <a:cxnLst/>
                <a:rect l="l" t="t" r="r" b="b"/>
                <a:pathLst>
                  <a:path w="3953" h="2280" extrusionOk="0">
                    <a:moveTo>
                      <a:pt x="3952" y="2280"/>
                    </a:moveTo>
                    <a:lnTo>
                      <a:pt x="3952" y="228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0" name="Google Shape;17170;p23"/>
              <p:cNvSpPr/>
              <p:nvPr/>
            </p:nvSpPr>
            <p:spPr>
              <a:xfrm>
                <a:off x="-7709600" y="13782400"/>
                <a:ext cx="70700" cy="39550"/>
              </a:xfrm>
              <a:custGeom>
                <a:avLst/>
                <a:gdLst/>
                <a:ahLst/>
                <a:cxnLst/>
                <a:rect l="l" t="t" r="r" b="b"/>
                <a:pathLst>
                  <a:path w="2828" h="1582" extrusionOk="0">
                    <a:moveTo>
                      <a:pt x="0" y="1"/>
                    </a:moveTo>
                    <a:lnTo>
                      <a:pt x="2736" y="1551"/>
                    </a:lnTo>
                    <a:lnTo>
                      <a:pt x="2827" y="1581"/>
                    </a:lnTo>
                    <a:lnTo>
                      <a:pt x="2827" y="158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1" name="Google Shape;17171;p23"/>
              <p:cNvSpPr/>
              <p:nvPr/>
            </p:nvSpPr>
            <p:spPr>
              <a:xfrm>
                <a:off x="-7874500" y="13824200"/>
                <a:ext cx="237875" cy="205200"/>
              </a:xfrm>
              <a:custGeom>
                <a:avLst/>
                <a:gdLst/>
                <a:ahLst/>
                <a:cxnLst/>
                <a:rect l="l" t="t" r="r" b="b"/>
                <a:pathLst>
                  <a:path w="9515" h="8208" extrusionOk="0">
                    <a:moveTo>
                      <a:pt x="61" y="0"/>
                    </a:moveTo>
                    <a:lnTo>
                      <a:pt x="0" y="152"/>
                    </a:lnTo>
                    <a:lnTo>
                      <a:pt x="0" y="5229"/>
                    </a:lnTo>
                    <a:lnTo>
                      <a:pt x="0" y="5320"/>
                    </a:lnTo>
                    <a:lnTo>
                      <a:pt x="0" y="5380"/>
                    </a:lnTo>
                    <a:lnTo>
                      <a:pt x="0" y="5411"/>
                    </a:lnTo>
                    <a:lnTo>
                      <a:pt x="31" y="5472"/>
                    </a:lnTo>
                    <a:lnTo>
                      <a:pt x="61" y="5472"/>
                    </a:lnTo>
                    <a:lnTo>
                      <a:pt x="31" y="5350"/>
                    </a:lnTo>
                    <a:lnTo>
                      <a:pt x="92" y="5320"/>
                    </a:lnTo>
                    <a:lnTo>
                      <a:pt x="92" y="5229"/>
                    </a:lnTo>
                    <a:lnTo>
                      <a:pt x="92" y="152"/>
                    </a:lnTo>
                    <a:lnTo>
                      <a:pt x="92" y="31"/>
                    </a:lnTo>
                    <a:lnTo>
                      <a:pt x="61" y="0"/>
                    </a:lnTo>
                    <a:close/>
                    <a:moveTo>
                      <a:pt x="152" y="5411"/>
                    </a:moveTo>
                    <a:lnTo>
                      <a:pt x="61" y="5472"/>
                    </a:lnTo>
                    <a:lnTo>
                      <a:pt x="92" y="5502"/>
                    </a:lnTo>
                    <a:lnTo>
                      <a:pt x="183" y="5532"/>
                    </a:lnTo>
                    <a:lnTo>
                      <a:pt x="3192" y="7295"/>
                    </a:lnTo>
                    <a:lnTo>
                      <a:pt x="4712" y="8146"/>
                    </a:lnTo>
                    <a:lnTo>
                      <a:pt x="4742" y="8146"/>
                    </a:lnTo>
                    <a:lnTo>
                      <a:pt x="4742" y="8116"/>
                    </a:lnTo>
                    <a:lnTo>
                      <a:pt x="4742" y="8055"/>
                    </a:lnTo>
                    <a:lnTo>
                      <a:pt x="4651" y="7995"/>
                    </a:lnTo>
                    <a:lnTo>
                      <a:pt x="1672" y="6292"/>
                    </a:lnTo>
                    <a:lnTo>
                      <a:pt x="244" y="5472"/>
                    </a:lnTo>
                    <a:lnTo>
                      <a:pt x="152" y="5411"/>
                    </a:lnTo>
                    <a:close/>
                    <a:moveTo>
                      <a:pt x="9423" y="5411"/>
                    </a:moveTo>
                    <a:lnTo>
                      <a:pt x="9332" y="5472"/>
                    </a:lnTo>
                    <a:lnTo>
                      <a:pt x="6323" y="7174"/>
                    </a:lnTo>
                    <a:lnTo>
                      <a:pt x="4925" y="7995"/>
                    </a:lnTo>
                    <a:lnTo>
                      <a:pt x="4864" y="8055"/>
                    </a:lnTo>
                    <a:lnTo>
                      <a:pt x="4864" y="8116"/>
                    </a:lnTo>
                    <a:lnTo>
                      <a:pt x="4864" y="8146"/>
                    </a:lnTo>
                    <a:lnTo>
                      <a:pt x="4742" y="8146"/>
                    </a:lnTo>
                    <a:lnTo>
                      <a:pt x="4742" y="8207"/>
                    </a:lnTo>
                    <a:lnTo>
                      <a:pt x="4803" y="8207"/>
                    </a:lnTo>
                    <a:lnTo>
                      <a:pt x="4894" y="8146"/>
                    </a:lnTo>
                    <a:lnTo>
                      <a:pt x="7964" y="6384"/>
                    </a:lnTo>
                    <a:lnTo>
                      <a:pt x="9362" y="5532"/>
                    </a:lnTo>
                    <a:lnTo>
                      <a:pt x="9484" y="5502"/>
                    </a:lnTo>
                    <a:lnTo>
                      <a:pt x="9514" y="5472"/>
                    </a:lnTo>
                    <a:lnTo>
                      <a:pt x="9454" y="5472"/>
                    </a:lnTo>
                    <a:lnTo>
                      <a:pt x="9454" y="541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2" name="Google Shape;17172;p23"/>
              <p:cNvSpPr/>
              <p:nvPr/>
            </p:nvSpPr>
            <p:spPr>
              <a:xfrm>
                <a:off x="-7755950" y="13755800"/>
                <a:ext cx="3050" cy="133775"/>
              </a:xfrm>
              <a:custGeom>
                <a:avLst/>
                <a:gdLst/>
                <a:ahLst/>
                <a:cxnLst/>
                <a:rect l="l" t="t" r="r" b="b"/>
                <a:pathLst>
                  <a:path w="122" h="5351" extrusionOk="0">
                    <a:moveTo>
                      <a:pt x="0" y="1"/>
                    </a:moveTo>
                    <a:lnTo>
                      <a:pt x="0" y="31"/>
                    </a:lnTo>
                    <a:lnTo>
                      <a:pt x="0" y="153"/>
                    </a:lnTo>
                    <a:lnTo>
                      <a:pt x="0" y="5199"/>
                    </a:lnTo>
                    <a:lnTo>
                      <a:pt x="0" y="5320"/>
                    </a:lnTo>
                    <a:lnTo>
                      <a:pt x="31" y="5350"/>
                    </a:lnTo>
                    <a:lnTo>
                      <a:pt x="122" y="5320"/>
                    </a:lnTo>
                    <a:lnTo>
                      <a:pt x="122" y="5199"/>
                    </a:lnTo>
                    <a:lnTo>
                      <a:pt x="122" y="153"/>
                    </a:lnTo>
                    <a:lnTo>
                      <a:pt x="122" y="31"/>
                    </a:lnTo>
                    <a:lnTo>
                      <a:pt x="61" y="1"/>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3" name="Google Shape;17173;p23"/>
              <p:cNvSpPr/>
              <p:nvPr/>
            </p:nvSpPr>
            <p:spPr>
              <a:xfrm>
                <a:off x="-7755950" y="13892600"/>
                <a:ext cx="3050" cy="135275"/>
              </a:xfrm>
              <a:custGeom>
                <a:avLst/>
                <a:gdLst/>
                <a:ahLst/>
                <a:cxnLst/>
                <a:rect l="l" t="t" r="r" b="b"/>
                <a:pathLst>
                  <a:path w="122" h="5411" extrusionOk="0">
                    <a:moveTo>
                      <a:pt x="31" y="0"/>
                    </a:moveTo>
                    <a:lnTo>
                      <a:pt x="0" y="30"/>
                    </a:lnTo>
                    <a:lnTo>
                      <a:pt x="0" y="152"/>
                    </a:lnTo>
                    <a:lnTo>
                      <a:pt x="0" y="5228"/>
                    </a:lnTo>
                    <a:lnTo>
                      <a:pt x="0" y="5319"/>
                    </a:lnTo>
                    <a:lnTo>
                      <a:pt x="0" y="5380"/>
                    </a:lnTo>
                    <a:lnTo>
                      <a:pt x="0" y="5410"/>
                    </a:lnTo>
                    <a:lnTo>
                      <a:pt x="122" y="5410"/>
                    </a:lnTo>
                    <a:lnTo>
                      <a:pt x="122" y="5380"/>
                    </a:lnTo>
                    <a:lnTo>
                      <a:pt x="122" y="5319"/>
                    </a:lnTo>
                    <a:lnTo>
                      <a:pt x="122" y="5228"/>
                    </a:lnTo>
                    <a:lnTo>
                      <a:pt x="122" y="152"/>
                    </a:lnTo>
                    <a:lnTo>
                      <a:pt x="122"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4" name="Google Shape;17174;p23"/>
              <p:cNvSpPr/>
              <p:nvPr/>
            </p:nvSpPr>
            <p:spPr>
              <a:xfrm>
                <a:off x="-7755200" y="13891075"/>
                <a:ext cx="117800" cy="68400"/>
              </a:xfrm>
              <a:custGeom>
                <a:avLst/>
                <a:gdLst/>
                <a:ahLst/>
                <a:cxnLst/>
                <a:rect l="l" t="t" r="r" b="b"/>
                <a:pathLst>
                  <a:path w="4712" h="2736" extrusionOk="0">
                    <a:moveTo>
                      <a:pt x="122" y="0"/>
                    </a:moveTo>
                    <a:lnTo>
                      <a:pt x="1" y="61"/>
                    </a:lnTo>
                    <a:lnTo>
                      <a:pt x="92" y="91"/>
                    </a:lnTo>
                    <a:lnTo>
                      <a:pt x="153" y="122"/>
                    </a:lnTo>
                    <a:lnTo>
                      <a:pt x="4560" y="2675"/>
                    </a:lnTo>
                    <a:lnTo>
                      <a:pt x="4651" y="2736"/>
                    </a:lnTo>
                    <a:lnTo>
                      <a:pt x="4682" y="2736"/>
                    </a:lnTo>
                    <a:lnTo>
                      <a:pt x="4712" y="2705"/>
                    </a:lnTo>
                    <a:lnTo>
                      <a:pt x="4712" y="2645"/>
                    </a:lnTo>
                    <a:lnTo>
                      <a:pt x="4590" y="2584"/>
                    </a:lnTo>
                    <a:lnTo>
                      <a:pt x="183" y="6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5" name="Google Shape;17175;p23"/>
              <p:cNvSpPr/>
              <p:nvPr/>
            </p:nvSpPr>
            <p:spPr>
              <a:xfrm>
                <a:off x="-7872975" y="13821925"/>
                <a:ext cx="117800" cy="69175"/>
              </a:xfrm>
              <a:custGeom>
                <a:avLst/>
                <a:gdLst/>
                <a:ahLst/>
                <a:cxnLst/>
                <a:rect l="l" t="t" r="r" b="b"/>
                <a:pathLst>
                  <a:path w="4712" h="2767" extrusionOk="0">
                    <a:moveTo>
                      <a:pt x="31" y="0"/>
                    </a:moveTo>
                    <a:lnTo>
                      <a:pt x="0" y="91"/>
                    </a:lnTo>
                    <a:lnTo>
                      <a:pt x="31" y="122"/>
                    </a:lnTo>
                    <a:lnTo>
                      <a:pt x="122" y="152"/>
                    </a:lnTo>
                    <a:lnTo>
                      <a:pt x="4529" y="2705"/>
                    </a:lnTo>
                    <a:lnTo>
                      <a:pt x="4651" y="2766"/>
                    </a:lnTo>
                    <a:lnTo>
                      <a:pt x="4712" y="2705"/>
                    </a:lnTo>
                    <a:lnTo>
                      <a:pt x="4681" y="2675"/>
                    </a:lnTo>
                    <a:lnTo>
                      <a:pt x="4590" y="2614"/>
                    </a:lnTo>
                    <a:lnTo>
                      <a:pt x="183" y="91"/>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6" name="Google Shape;17176;p23"/>
              <p:cNvSpPr/>
              <p:nvPr/>
            </p:nvSpPr>
            <p:spPr>
              <a:xfrm>
                <a:off x="-7873750" y="13821925"/>
                <a:ext cx="236350" cy="139075"/>
              </a:xfrm>
              <a:custGeom>
                <a:avLst/>
                <a:gdLst/>
                <a:ahLst/>
                <a:cxnLst/>
                <a:rect l="l" t="t" r="r" b="b"/>
                <a:pathLst>
                  <a:path w="9454" h="5563" extrusionOk="0">
                    <a:moveTo>
                      <a:pt x="9393" y="0"/>
                    </a:moveTo>
                    <a:lnTo>
                      <a:pt x="9302" y="91"/>
                    </a:lnTo>
                    <a:lnTo>
                      <a:pt x="4895" y="2614"/>
                    </a:lnTo>
                    <a:lnTo>
                      <a:pt x="4834" y="2675"/>
                    </a:lnTo>
                    <a:lnTo>
                      <a:pt x="4743" y="2705"/>
                    </a:lnTo>
                    <a:lnTo>
                      <a:pt x="4682" y="2766"/>
                    </a:lnTo>
                    <a:lnTo>
                      <a:pt x="4560" y="2827"/>
                    </a:lnTo>
                    <a:lnTo>
                      <a:pt x="153" y="5350"/>
                    </a:lnTo>
                    <a:lnTo>
                      <a:pt x="62" y="5411"/>
                    </a:lnTo>
                    <a:lnTo>
                      <a:pt x="1" y="5441"/>
                    </a:lnTo>
                    <a:lnTo>
                      <a:pt x="31" y="5563"/>
                    </a:lnTo>
                    <a:lnTo>
                      <a:pt x="122" y="5502"/>
                    </a:lnTo>
                    <a:lnTo>
                      <a:pt x="214" y="5441"/>
                    </a:lnTo>
                    <a:lnTo>
                      <a:pt x="4621" y="2888"/>
                    </a:lnTo>
                    <a:lnTo>
                      <a:pt x="4712" y="2857"/>
                    </a:lnTo>
                    <a:lnTo>
                      <a:pt x="4743" y="2827"/>
                    </a:lnTo>
                    <a:lnTo>
                      <a:pt x="4864" y="2766"/>
                    </a:lnTo>
                    <a:lnTo>
                      <a:pt x="4925" y="2705"/>
                    </a:lnTo>
                    <a:lnTo>
                      <a:pt x="9332" y="152"/>
                    </a:lnTo>
                    <a:lnTo>
                      <a:pt x="9454" y="122"/>
                    </a:lnTo>
                    <a:lnTo>
                      <a:pt x="9454" y="31"/>
                    </a:lnTo>
                    <a:lnTo>
                      <a:pt x="9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7" name="Google Shape;17177;p23"/>
              <p:cNvSpPr/>
              <p:nvPr/>
            </p:nvSpPr>
            <p:spPr>
              <a:xfrm>
                <a:off x="-7794700" y="13483000"/>
                <a:ext cx="38775" cy="129225"/>
              </a:xfrm>
              <a:custGeom>
                <a:avLst/>
                <a:gdLst/>
                <a:ahLst/>
                <a:cxnLst/>
                <a:rect l="l" t="t" r="r" b="b"/>
                <a:pathLst>
                  <a:path w="1551" h="5169" extrusionOk="0">
                    <a:moveTo>
                      <a:pt x="1550" y="1"/>
                    </a:moveTo>
                    <a:lnTo>
                      <a:pt x="1459" y="31"/>
                    </a:lnTo>
                    <a:lnTo>
                      <a:pt x="0" y="2584"/>
                    </a:lnTo>
                    <a:lnTo>
                      <a:pt x="30" y="2584"/>
                    </a:lnTo>
                    <a:lnTo>
                      <a:pt x="1550" y="5168"/>
                    </a:lnTo>
                    <a:lnTo>
                      <a:pt x="91" y="2615"/>
                    </a:lnTo>
                    <a:lnTo>
                      <a:pt x="1550" y="62"/>
                    </a:lnTo>
                    <a:lnTo>
                      <a:pt x="1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8" name="Google Shape;17178;p23"/>
              <p:cNvSpPr/>
              <p:nvPr/>
            </p:nvSpPr>
            <p:spPr>
              <a:xfrm>
                <a:off x="-7752925" y="13483000"/>
                <a:ext cx="38775" cy="129225"/>
              </a:xfrm>
              <a:custGeom>
                <a:avLst/>
                <a:gdLst/>
                <a:ahLst/>
                <a:cxnLst/>
                <a:rect l="l" t="t" r="r" b="b"/>
                <a:pathLst>
                  <a:path w="1551" h="5169" extrusionOk="0">
                    <a:moveTo>
                      <a:pt x="1" y="1"/>
                    </a:moveTo>
                    <a:lnTo>
                      <a:pt x="1" y="62"/>
                    </a:lnTo>
                    <a:lnTo>
                      <a:pt x="1429" y="2615"/>
                    </a:lnTo>
                    <a:lnTo>
                      <a:pt x="1" y="5168"/>
                    </a:lnTo>
                    <a:lnTo>
                      <a:pt x="1460" y="2584"/>
                    </a:lnTo>
                    <a:lnTo>
                      <a:pt x="1551" y="2584"/>
                    </a:lnTo>
                    <a:lnTo>
                      <a:pt x="6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9" name="Google Shape;17179;p23"/>
              <p:cNvSpPr/>
              <p:nvPr/>
            </p:nvSpPr>
            <p:spPr>
              <a:xfrm>
                <a:off x="-7755950" y="13478450"/>
                <a:ext cx="1525" cy="775"/>
              </a:xfrm>
              <a:custGeom>
                <a:avLst/>
                <a:gdLst/>
                <a:ahLst/>
                <a:cxnLst/>
                <a:rect l="l" t="t" r="r" b="b"/>
                <a:pathLst>
                  <a:path w="61" h="31" extrusionOk="0">
                    <a:moveTo>
                      <a:pt x="31" y="0"/>
                    </a:moveTo>
                    <a:lnTo>
                      <a:pt x="0" y="31"/>
                    </a:lnTo>
                    <a:lnTo>
                      <a:pt x="61" y="3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0" name="Google Shape;17180;p23"/>
              <p:cNvSpPr/>
              <p:nvPr/>
            </p:nvSpPr>
            <p:spPr>
              <a:xfrm>
                <a:off x="-7794700" y="13621300"/>
                <a:ext cx="38775" cy="130725"/>
              </a:xfrm>
              <a:custGeom>
                <a:avLst/>
                <a:gdLst/>
                <a:ahLst/>
                <a:cxnLst/>
                <a:rect l="l" t="t" r="r" b="b"/>
                <a:pathLst>
                  <a:path w="1551" h="5229" extrusionOk="0">
                    <a:moveTo>
                      <a:pt x="1550" y="1"/>
                    </a:moveTo>
                    <a:lnTo>
                      <a:pt x="30" y="2645"/>
                    </a:lnTo>
                    <a:lnTo>
                      <a:pt x="0" y="2645"/>
                    </a:lnTo>
                    <a:lnTo>
                      <a:pt x="1459" y="5168"/>
                    </a:lnTo>
                    <a:lnTo>
                      <a:pt x="1550" y="5229"/>
                    </a:lnTo>
                    <a:lnTo>
                      <a:pt x="1550" y="5107"/>
                    </a:lnTo>
                    <a:lnTo>
                      <a:pt x="91" y="2554"/>
                    </a:lnTo>
                    <a:lnTo>
                      <a:pt x="1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1" name="Google Shape;17181;p23"/>
              <p:cNvSpPr/>
              <p:nvPr/>
            </p:nvSpPr>
            <p:spPr>
              <a:xfrm>
                <a:off x="-7752925" y="13621300"/>
                <a:ext cx="38775" cy="130725"/>
              </a:xfrm>
              <a:custGeom>
                <a:avLst/>
                <a:gdLst/>
                <a:ahLst/>
                <a:cxnLst/>
                <a:rect l="l" t="t" r="r" b="b"/>
                <a:pathLst>
                  <a:path w="1551" h="5229" extrusionOk="0">
                    <a:moveTo>
                      <a:pt x="1" y="1"/>
                    </a:moveTo>
                    <a:lnTo>
                      <a:pt x="1419" y="2572"/>
                    </a:lnTo>
                    <a:lnTo>
                      <a:pt x="1419" y="2572"/>
                    </a:lnTo>
                    <a:lnTo>
                      <a:pt x="1429" y="2554"/>
                    </a:lnTo>
                    <a:lnTo>
                      <a:pt x="1" y="1"/>
                    </a:lnTo>
                    <a:close/>
                    <a:moveTo>
                      <a:pt x="1419" y="2572"/>
                    </a:moveTo>
                    <a:lnTo>
                      <a:pt x="1" y="5107"/>
                    </a:lnTo>
                    <a:lnTo>
                      <a:pt x="1" y="5229"/>
                    </a:lnTo>
                    <a:lnTo>
                      <a:pt x="62" y="5168"/>
                    </a:lnTo>
                    <a:lnTo>
                      <a:pt x="1551" y="2645"/>
                    </a:lnTo>
                    <a:lnTo>
                      <a:pt x="1460" y="2645"/>
                    </a:lnTo>
                    <a:lnTo>
                      <a:pt x="1419" y="257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2" name="Google Shape;17182;p23"/>
              <p:cNvSpPr/>
              <p:nvPr/>
            </p:nvSpPr>
            <p:spPr>
              <a:xfrm>
                <a:off x="-7755200" y="13755800"/>
                <a:ext cx="775" cy="800"/>
              </a:xfrm>
              <a:custGeom>
                <a:avLst/>
                <a:gdLst/>
                <a:ahLst/>
                <a:cxnLst/>
                <a:rect l="l" t="t" r="r" b="b"/>
                <a:pathLst>
                  <a:path w="31" h="32" extrusionOk="0">
                    <a:moveTo>
                      <a:pt x="1" y="1"/>
                    </a:moveTo>
                    <a:lnTo>
                      <a:pt x="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3" name="Google Shape;17183;p23"/>
              <p:cNvSpPr/>
              <p:nvPr/>
            </p:nvSpPr>
            <p:spPr>
              <a:xfrm>
                <a:off x="-7870700" y="13547600"/>
                <a:ext cx="114775" cy="67650"/>
              </a:xfrm>
              <a:custGeom>
                <a:avLst/>
                <a:gdLst/>
                <a:ahLst/>
                <a:cxnLst/>
                <a:rect l="l" t="t" r="r" b="b"/>
                <a:pathLst>
                  <a:path w="4591" h="2706" extrusionOk="0">
                    <a:moveTo>
                      <a:pt x="92" y="0"/>
                    </a:moveTo>
                    <a:lnTo>
                      <a:pt x="0" y="31"/>
                    </a:lnTo>
                    <a:lnTo>
                      <a:pt x="92" y="122"/>
                    </a:lnTo>
                    <a:lnTo>
                      <a:pt x="3040" y="122"/>
                    </a:lnTo>
                    <a:lnTo>
                      <a:pt x="4499" y="2645"/>
                    </a:lnTo>
                    <a:lnTo>
                      <a:pt x="4590" y="2706"/>
                    </a:lnTo>
                    <a:lnTo>
                      <a:pt x="4590" y="2584"/>
                    </a:lnTo>
                    <a:lnTo>
                      <a:pt x="30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4" name="Google Shape;17184;p23"/>
              <p:cNvSpPr/>
              <p:nvPr/>
            </p:nvSpPr>
            <p:spPr>
              <a:xfrm>
                <a:off x="-7872225" y="13551400"/>
                <a:ext cx="39550" cy="65375"/>
              </a:xfrm>
              <a:custGeom>
                <a:avLst/>
                <a:gdLst/>
                <a:ahLst/>
                <a:cxnLst/>
                <a:rect l="l" t="t" r="r" b="b"/>
                <a:pathLst>
                  <a:path w="1582" h="2615" extrusionOk="0">
                    <a:moveTo>
                      <a:pt x="1" y="0"/>
                    </a:moveTo>
                    <a:lnTo>
                      <a:pt x="1" y="61"/>
                    </a:lnTo>
                    <a:lnTo>
                      <a:pt x="1490" y="2614"/>
                    </a:lnTo>
                    <a:lnTo>
                      <a:pt x="1490" y="2584"/>
                    </a:lnTo>
                    <a:lnTo>
                      <a:pt x="158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5" name="Google Shape;17185;p23"/>
              <p:cNvSpPr/>
              <p:nvPr/>
            </p:nvSpPr>
            <p:spPr>
              <a:xfrm>
                <a:off x="-7876025" y="13547600"/>
                <a:ext cx="2300" cy="775"/>
              </a:xfrm>
              <a:custGeom>
                <a:avLst/>
                <a:gdLst/>
                <a:ahLst/>
                <a:cxnLst/>
                <a:rect l="l" t="t" r="r" b="b"/>
                <a:pathLst>
                  <a:path w="92" h="31" extrusionOk="0">
                    <a:moveTo>
                      <a:pt x="1" y="0"/>
                    </a:moveTo>
                    <a:lnTo>
                      <a:pt x="61"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6" name="Google Shape;17186;p23"/>
              <p:cNvSpPr/>
              <p:nvPr/>
            </p:nvSpPr>
            <p:spPr>
              <a:xfrm>
                <a:off x="-7750650" y="13616750"/>
                <a:ext cx="113250" cy="66900"/>
              </a:xfrm>
              <a:custGeom>
                <a:avLst/>
                <a:gdLst/>
                <a:ahLst/>
                <a:cxnLst/>
                <a:rect l="l" t="t" r="r" b="b"/>
                <a:pathLst>
                  <a:path w="4530" h="2676" extrusionOk="0">
                    <a:moveTo>
                      <a:pt x="3041" y="0"/>
                    </a:moveTo>
                    <a:lnTo>
                      <a:pt x="3010" y="31"/>
                    </a:lnTo>
                    <a:lnTo>
                      <a:pt x="2980" y="31"/>
                    </a:lnTo>
                    <a:lnTo>
                      <a:pt x="1" y="92"/>
                    </a:lnTo>
                    <a:lnTo>
                      <a:pt x="2980" y="92"/>
                    </a:lnTo>
                    <a:lnTo>
                      <a:pt x="4408" y="2614"/>
                    </a:lnTo>
                    <a:lnTo>
                      <a:pt x="4530" y="2675"/>
                    </a:lnTo>
                    <a:lnTo>
                      <a:pt x="4530" y="2554"/>
                    </a:lnTo>
                    <a:lnTo>
                      <a:pt x="30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7" name="Google Shape;17187;p23"/>
              <p:cNvSpPr/>
              <p:nvPr/>
            </p:nvSpPr>
            <p:spPr>
              <a:xfrm>
                <a:off x="-7752925" y="13619800"/>
                <a:ext cx="114025" cy="67650"/>
              </a:xfrm>
              <a:custGeom>
                <a:avLst/>
                <a:gdLst/>
                <a:ahLst/>
                <a:cxnLst/>
                <a:rect l="l" t="t" r="r" b="b"/>
                <a:pathLst>
                  <a:path w="4561" h="2706" extrusionOk="0">
                    <a:moveTo>
                      <a:pt x="1" y="0"/>
                    </a:moveTo>
                    <a:lnTo>
                      <a:pt x="1" y="61"/>
                    </a:lnTo>
                    <a:lnTo>
                      <a:pt x="1460" y="2705"/>
                    </a:lnTo>
                    <a:lnTo>
                      <a:pt x="4469" y="2705"/>
                    </a:lnTo>
                    <a:lnTo>
                      <a:pt x="4560" y="2614"/>
                    </a:lnTo>
                    <a:lnTo>
                      <a:pt x="4469" y="2584"/>
                    </a:lnTo>
                    <a:lnTo>
                      <a:pt x="1551" y="2584"/>
                    </a:lnTo>
                    <a:lnTo>
                      <a:pt x="6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8" name="Google Shape;17188;p23"/>
              <p:cNvSpPr/>
              <p:nvPr/>
            </p:nvSpPr>
            <p:spPr>
              <a:xfrm>
                <a:off x="-7870700" y="13619800"/>
                <a:ext cx="114775" cy="67650"/>
              </a:xfrm>
              <a:custGeom>
                <a:avLst/>
                <a:gdLst/>
                <a:ahLst/>
                <a:cxnLst/>
                <a:rect l="l" t="t" r="r" b="b"/>
                <a:pathLst>
                  <a:path w="4591" h="2706" extrusionOk="0">
                    <a:moveTo>
                      <a:pt x="4590" y="0"/>
                    </a:moveTo>
                    <a:lnTo>
                      <a:pt x="4499" y="30"/>
                    </a:lnTo>
                    <a:lnTo>
                      <a:pt x="3040" y="2584"/>
                    </a:lnTo>
                    <a:lnTo>
                      <a:pt x="92" y="2584"/>
                    </a:lnTo>
                    <a:lnTo>
                      <a:pt x="0" y="2614"/>
                    </a:lnTo>
                    <a:lnTo>
                      <a:pt x="92" y="2705"/>
                    </a:lnTo>
                    <a:lnTo>
                      <a:pt x="3070" y="2705"/>
                    </a:lnTo>
                    <a:lnTo>
                      <a:pt x="4590" y="61"/>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9" name="Google Shape;17189;p23"/>
              <p:cNvSpPr/>
              <p:nvPr/>
            </p:nvSpPr>
            <p:spPr>
              <a:xfrm>
                <a:off x="-7872225" y="13616000"/>
                <a:ext cx="115525" cy="67650"/>
              </a:xfrm>
              <a:custGeom>
                <a:avLst/>
                <a:gdLst/>
                <a:ahLst/>
                <a:cxnLst/>
                <a:rect l="l" t="t" r="r" b="b"/>
                <a:pathLst>
                  <a:path w="4621" h="2706" extrusionOk="0">
                    <a:moveTo>
                      <a:pt x="1490" y="0"/>
                    </a:moveTo>
                    <a:lnTo>
                      <a:pt x="1490" y="30"/>
                    </a:lnTo>
                    <a:lnTo>
                      <a:pt x="1" y="2584"/>
                    </a:lnTo>
                    <a:lnTo>
                      <a:pt x="1" y="2705"/>
                    </a:lnTo>
                    <a:lnTo>
                      <a:pt x="92" y="2644"/>
                    </a:lnTo>
                    <a:lnTo>
                      <a:pt x="1581" y="122"/>
                    </a:lnTo>
                    <a:lnTo>
                      <a:pt x="4499" y="122"/>
                    </a:lnTo>
                    <a:lnTo>
                      <a:pt x="4621" y="30"/>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0" name="Google Shape;17190;p23"/>
              <p:cNvSpPr/>
              <p:nvPr/>
            </p:nvSpPr>
            <p:spPr>
              <a:xfrm>
                <a:off x="-7876025" y="13685150"/>
                <a:ext cx="1550" cy="2300"/>
              </a:xfrm>
              <a:custGeom>
                <a:avLst/>
                <a:gdLst/>
                <a:ahLst/>
                <a:cxnLst/>
                <a:rect l="l" t="t" r="r" b="b"/>
                <a:pathLst>
                  <a:path w="62" h="92" extrusionOk="0">
                    <a:moveTo>
                      <a:pt x="61" y="0"/>
                    </a:moveTo>
                    <a:lnTo>
                      <a:pt x="1" y="91"/>
                    </a:lnTo>
                    <a:lnTo>
                      <a:pt x="61" y="91"/>
                    </a:lnTo>
                    <a:lnTo>
                      <a:pt x="61" y="30"/>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1" name="Google Shape;17191;p23"/>
              <p:cNvSpPr/>
              <p:nvPr/>
            </p:nvSpPr>
            <p:spPr>
              <a:xfrm>
                <a:off x="-7752150" y="13551400"/>
                <a:ext cx="114750" cy="67650"/>
              </a:xfrm>
              <a:custGeom>
                <a:avLst/>
                <a:gdLst/>
                <a:ahLst/>
                <a:cxnLst/>
                <a:rect l="l" t="t" r="r" b="b"/>
                <a:pathLst>
                  <a:path w="4590" h="2706" extrusionOk="0">
                    <a:moveTo>
                      <a:pt x="4590" y="0"/>
                    </a:moveTo>
                    <a:lnTo>
                      <a:pt x="4468" y="31"/>
                    </a:lnTo>
                    <a:lnTo>
                      <a:pt x="3040" y="2584"/>
                    </a:lnTo>
                    <a:lnTo>
                      <a:pt x="61" y="2584"/>
                    </a:lnTo>
                    <a:lnTo>
                      <a:pt x="0" y="2614"/>
                    </a:lnTo>
                    <a:lnTo>
                      <a:pt x="61" y="2706"/>
                    </a:lnTo>
                    <a:lnTo>
                      <a:pt x="3040" y="2645"/>
                    </a:lnTo>
                    <a:lnTo>
                      <a:pt x="3070" y="2645"/>
                    </a:lnTo>
                    <a:lnTo>
                      <a:pt x="3101" y="2614"/>
                    </a:lnTo>
                    <a:lnTo>
                      <a:pt x="4590" y="61"/>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2" name="Google Shape;17192;p23"/>
              <p:cNvSpPr/>
              <p:nvPr/>
            </p:nvSpPr>
            <p:spPr>
              <a:xfrm>
                <a:off x="-7752925" y="13547600"/>
                <a:ext cx="114025" cy="67650"/>
              </a:xfrm>
              <a:custGeom>
                <a:avLst/>
                <a:gdLst/>
                <a:ahLst/>
                <a:cxnLst/>
                <a:rect l="l" t="t" r="r" b="b"/>
                <a:pathLst>
                  <a:path w="4561" h="2706" extrusionOk="0">
                    <a:moveTo>
                      <a:pt x="1460" y="0"/>
                    </a:moveTo>
                    <a:lnTo>
                      <a:pt x="1" y="2584"/>
                    </a:lnTo>
                    <a:lnTo>
                      <a:pt x="1" y="2706"/>
                    </a:lnTo>
                    <a:lnTo>
                      <a:pt x="62" y="2645"/>
                    </a:lnTo>
                    <a:lnTo>
                      <a:pt x="1551" y="122"/>
                    </a:lnTo>
                    <a:lnTo>
                      <a:pt x="4469" y="122"/>
                    </a:lnTo>
                    <a:lnTo>
                      <a:pt x="4560" y="31"/>
                    </a:lnTo>
                    <a:lnTo>
                      <a:pt x="44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3" name="Google Shape;17193;p23"/>
              <p:cNvSpPr/>
              <p:nvPr/>
            </p:nvSpPr>
            <p:spPr>
              <a:xfrm>
                <a:off x="-7676175" y="13688950"/>
                <a:ext cx="35750" cy="21300"/>
              </a:xfrm>
              <a:custGeom>
                <a:avLst/>
                <a:gdLst/>
                <a:ahLst/>
                <a:cxnLst/>
                <a:rect l="l" t="t" r="r" b="b"/>
                <a:pathLst>
                  <a:path w="1430" h="852" extrusionOk="0">
                    <a:moveTo>
                      <a:pt x="1429" y="0"/>
                    </a:moveTo>
                    <a:lnTo>
                      <a:pt x="1429" y="0"/>
                    </a:lnTo>
                    <a:lnTo>
                      <a:pt x="1" y="85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4" name="Google Shape;17194;p23"/>
              <p:cNvSpPr/>
              <p:nvPr/>
            </p:nvSpPr>
            <p:spPr>
              <a:xfrm>
                <a:off x="-7708850" y="13685150"/>
                <a:ext cx="69950" cy="41050"/>
              </a:xfrm>
              <a:custGeom>
                <a:avLst/>
                <a:gdLst/>
                <a:ahLst/>
                <a:cxnLst/>
                <a:rect l="l" t="t" r="r" b="b"/>
                <a:pathLst>
                  <a:path w="2798" h="1642" extrusionOk="0">
                    <a:moveTo>
                      <a:pt x="2797" y="0"/>
                    </a:moveTo>
                    <a:lnTo>
                      <a:pt x="1" y="1641"/>
                    </a:lnTo>
                    <a:lnTo>
                      <a:pt x="1" y="1641"/>
                    </a:lnTo>
                    <a:lnTo>
                      <a:pt x="2706" y="91"/>
                    </a:lnTo>
                    <a:lnTo>
                      <a:pt x="27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5" name="Google Shape;17195;p23"/>
              <p:cNvSpPr/>
              <p:nvPr/>
            </p:nvSpPr>
            <p:spPr>
              <a:xfrm>
                <a:off x="-7869950" y="13688950"/>
                <a:ext cx="92750" cy="53975"/>
              </a:xfrm>
              <a:custGeom>
                <a:avLst/>
                <a:gdLst/>
                <a:ahLst/>
                <a:cxnLst/>
                <a:rect l="l" t="t" r="r" b="b"/>
                <a:pathLst>
                  <a:path w="3710" h="2159" extrusionOk="0">
                    <a:moveTo>
                      <a:pt x="1" y="0"/>
                    </a:moveTo>
                    <a:lnTo>
                      <a:pt x="1" y="0"/>
                    </a:lnTo>
                    <a:lnTo>
                      <a:pt x="3709" y="215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6" name="Google Shape;17196;p23"/>
              <p:cNvSpPr/>
              <p:nvPr/>
            </p:nvSpPr>
            <p:spPr>
              <a:xfrm>
                <a:off x="-7870700" y="13685150"/>
                <a:ext cx="69175" cy="40275"/>
              </a:xfrm>
              <a:custGeom>
                <a:avLst/>
                <a:gdLst/>
                <a:ahLst/>
                <a:cxnLst/>
                <a:rect l="l" t="t" r="r" b="b"/>
                <a:pathLst>
                  <a:path w="2767" h="1611" extrusionOk="0">
                    <a:moveTo>
                      <a:pt x="0" y="0"/>
                    </a:moveTo>
                    <a:lnTo>
                      <a:pt x="92" y="91"/>
                    </a:lnTo>
                    <a:lnTo>
                      <a:pt x="2766" y="1611"/>
                    </a:lnTo>
                    <a:lnTo>
                      <a:pt x="2766" y="161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7" name="Google Shape;17197;p23"/>
              <p:cNvSpPr/>
              <p:nvPr/>
            </p:nvSpPr>
            <p:spPr>
              <a:xfrm>
                <a:off x="-7874500" y="13479200"/>
                <a:ext cx="237875" cy="205200"/>
              </a:xfrm>
              <a:custGeom>
                <a:avLst/>
                <a:gdLst/>
                <a:ahLst/>
                <a:cxnLst/>
                <a:rect l="l" t="t" r="r" b="b"/>
                <a:pathLst>
                  <a:path w="9515" h="8208" extrusionOk="0">
                    <a:moveTo>
                      <a:pt x="4742" y="1"/>
                    </a:moveTo>
                    <a:lnTo>
                      <a:pt x="4712" y="31"/>
                    </a:lnTo>
                    <a:lnTo>
                      <a:pt x="92" y="2706"/>
                    </a:lnTo>
                    <a:lnTo>
                      <a:pt x="61" y="2736"/>
                    </a:lnTo>
                    <a:lnTo>
                      <a:pt x="152" y="2767"/>
                    </a:lnTo>
                    <a:lnTo>
                      <a:pt x="244" y="2736"/>
                    </a:lnTo>
                    <a:lnTo>
                      <a:pt x="4651" y="183"/>
                    </a:lnTo>
                    <a:lnTo>
                      <a:pt x="4742" y="153"/>
                    </a:lnTo>
                    <a:lnTo>
                      <a:pt x="4742" y="62"/>
                    </a:lnTo>
                    <a:lnTo>
                      <a:pt x="4742" y="31"/>
                    </a:lnTo>
                    <a:lnTo>
                      <a:pt x="4864" y="31"/>
                    </a:lnTo>
                    <a:lnTo>
                      <a:pt x="4864" y="62"/>
                    </a:lnTo>
                    <a:lnTo>
                      <a:pt x="4864" y="153"/>
                    </a:lnTo>
                    <a:lnTo>
                      <a:pt x="4925" y="183"/>
                    </a:lnTo>
                    <a:lnTo>
                      <a:pt x="9332" y="2736"/>
                    </a:lnTo>
                    <a:lnTo>
                      <a:pt x="9423" y="2767"/>
                    </a:lnTo>
                    <a:lnTo>
                      <a:pt x="9454" y="2767"/>
                    </a:lnTo>
                    <a:lnTo>
                      <a:pt x="9454" y="2736"/>
                    </a:lnTo>
                    <a:lnTo>
                      <a:pt x="9514" y="2736"/>
                    </a:lnTo>
                    <a:lnTo>
                      <a:pt x="9484" y="2706"/>
                    </a:lnTo>
                    <a:lnTo>
                      <a:pt x="4894" y="31"/>
                    </a:lnTo>
                    <a:lnTo>
                      <a:pt x="4803" y="1"/>
                    </a:lnTo>
                    <a:close/>
                    <a:moveTo>
                      <a:pt x="31" y="2736"/>
                    </a:moveTo>
                    <a:lnTo>
                      <a:pt x="0" y="2767"/>
                    </a:lnTo>
                    <a:lnTo>
                      <a:pt x="0" y="2797"/>
                    </a:lnTo>
                    <a:lnTo>
                      <a:pt x="0" y="2888"/>
                    </a:lnTo>
                    <a:lnTo>
                      <a:pt x="0" y="2949"/>
                    </a:lnTo>
                    <a:lnTo>
                      <a:pt x="0" y="8056"/>
                    </a:lnTo>
                    <a:lnTo>
                      <a:pt x="61" y="8208"/>
                    </a:lnTo>
                    <a:lnTo>
                      <a:pt x="92" y="8177"/>
                    </a:lnTo>
                    <a:lnTo>
                      <a:pt x="92" y="8056"/>
                    </a:lnTo>
                    <a:lnTo>
                      <a:pt x="92" y="2949"/>
                    </a:lnTo>
                    <a:lnTo>
                      <a:pt x="92" y="2888"/>
                    </a:lnTo>
                    <a:lnTo>
                      <a:pt x="31" y="2797"/>
                    </a:lnTo>
                    <a:lnTo>
                      <a:pt x="61" y="27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8" name="Google Shape;17198;p23"/>
              <p:cNvSpPr/>
              <p:nvPr/>
            </p:nvSpPr>
            <p:spPr>
              <a:xfrm>
                <a:off x="-7755950" y="13479975"/>
                <a:ext cx="3050" cy="136050"/>
              </a:xfrm>
              <a:custGeom>
                <a:avLst/>
                <a:gdLst/>
                <a:ahLst/>
                <a:cxnLst/>
                <a:rect l="l" t="t" r="r" b="b"/>
                <a:pathLst>
                  <a:path w="122" h="5442" extrusionOk="0">
                    <a:moveTo>
                      <a:pt x="0" y="0"/>
                    </a:moveTo>
                    <a:lnTo>
                      <a:pt x="0" y="31"/>
                    </a:lnTo>
                    <a:lnTo>
                      <a:pt x="0" y="122"/>
                    </a:lnTo>
                    <a:lnTo>
                      <a:pt x="0" y="183"/>
                    </a:lnTo>
                    <a:lnTo>
                      <a:pt x="0" y="5289"/>
                    </a:lnTo>
                    <a:lnTo>
                      <a:pt x="0" y="5411"/>
                    </a:lnTo>
                    <a:lnTo>
                      <a:pt x="31" y="5441"/>
                    </a:lnTo>
                    <a:lnTo>
                      <a:pt x="122" y="5411"/>
                    </a:lnTo>
                    <a:lnTo>
                      <a:pt x="122" y="5289"/>
                    </a:lnTo>
                    <a:lnTo>
                      <a:pt x="122" y="183"/>
                    </a:lnTo>
                    <a:lnTo>
                      <a:pt x="122" y="122"/>
                    </a:lnTo>
                    <a:lnTo>
                      <a:pt x="122" y="3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9" name="Google Shape;17199;p23"/>
              <p:cNvSpPr/>
              <p:nvPr/>
            </p:nvSpPr>
            <p:spPr>
              <a:xfrm>
                <a:off x="-7755950" y="13619025"/>
                <a:ext cx="3050" cy="133775"/>
              </a:xfrm>
              <a:custGeom>
                <a:avLst/>
                <a:gdLst/>
                <a:ahLst/>
                <a:cxnLst/>
                <a:rect l="l" t="t" r="r" b="b"/>
                <a:pathLst>
                  <a:path w="122" h="5351" extrusionOk="0">
                    <a:moveTo>
                      <a:pt x="31" y="1"/>
                    </a:moveTo>
                    <a:lnTo>
                      <a:pt x="0" y="31"/>
                    </a:lnTo>
                    <a:lnTo>
                      <a:pt x="0" y="92"/>
                    </a:lnTo>
                    <a:lnTo>
                      <a:pt x="0" y="5198"/>
                    </a:lnTo>
                    <a:lnTo>
                      <a:pt x="0" y="5320"/>
                    </a:lnTo>
                    <a:lnTo>
                      <a:pt x="31" y="5350"/>
                    </a:lnTo>
                    <a:lnTo>
                      <a:pt x="122" y="5320"/>
                    </a:lnTo>
                    <a:lnTo>
                      <a:pt x="122" y="5198"/>
                    </a:lnTo>
                    <a:lnTo>
                      <a:pt x="122" y="92"/>
                    </a:lnTo>
                    <a:lnTo>
                      <a:pt x="12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0" name="Google Shape;17200;p23"/>
              <p:cNvSpPr/>
              <p:nvPr/>
            </p:nvSpPr>
            <p:spPr>
              <a:xfrm>
                <a:off x="-7873750" y="13547600"/>
                <a:ext cx="118575" cy="69175"/>
              </a:xfrm>
              <a:custGeom>
                <a:avLst/>
                <a:gdLst/>
                <a:ahLst/>
                <a:cxnLst/>
                <a:rect l="l" t="t" r="r" b="b"/>
                <a:pathLst>
                  <a:path w="4743" h="2767" extrusionOk="0">
                    <a:moveTo>
                      <a:pt x="31" y="0"/>
                    </a:moveTo>
                    <a:lnTo>
                      <a:pt x="1" y="61"/>
                    </a:lnTo>
                    <a:lnTo>
                      <a:pt x="62" y="152"/>
                    </a:lnTo>
                    <a:lnTo>
                      <a:pt x="153" y="183"/>
                    </a:lnTo>
                    <a:lnTo>
                      <a:pt x="4560" y="2736"/>
                    </a:lnTo>
                    <a:lnTo>
                      <a:pt x="4682" y="2766"/>
                    </a:lnTo>
                    <a:lnTo>
                      <a:pt x="4743" y="2736"/>
                    </a:lnTo>
                    <a:lnTo>
                      <a:pt x="4712" y="2706"/>
                    </a:lnTo>
                    <a:lnTo>
                      <a:pt x="4621" y="2645"/>
                    </a:lnTo>
                    <a:lnTo>
                      <a:pt x="214" y="122"/>
                    </a:lnTo>
                    <a:lnTo>
                      <a:pt x="122"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1" name="Google Shape;17201;p23"/>
              <p:cNvSpPr/>
              <p:nvPr/>
            </p:nvSpPr>
            <p:spPr>
              <a:xfrm>
                <a:off x="-7755200" y="13616750"/>
                <a:ext cx="117050" cy="68425"/>
              </a:xfrm>
              <a:custGeom>
                <a:avLst/>
                <a:gdLst/>
                <a:ahLst/>
                <a:cxnLst/>
                <a:rect l="l" t="t" r="r" b="b"/>
                <a:pathLst>
                  <a:path w="4682" h="2737" extrusionOk="0">
                    <a:moveTo>
                      <a:pt x="122" y="0"/>
                    </a:moveTo>
                    <a:lnTo>
                      <a:pt x="1" y="92"/>
                    </a:lnTo>
                    <a:lnTo>
                      <a:pt x="92" y="122"/>
                    </a:lnTo>
                    <a:lnTo>
                      <a:pt x="153" y="152"/>
                    </a:lnTo>
                    <a:lnTo>
                      <a:pt x="4560" y="2706"/>
                    </a:lnTo>
                    <a:lnTo>
                      <a:pt x="4651" y="2736"/>
                    </a:lnTo>
                    <a:lnTo>
                      <a:pt x="4682" y="2736"/>
                    </a:lnTo>
                    <a:lnTo>
                      <a:pt x="4590" y="2614"/>
                    </a:lnTo>
                    <a:lnTo>
                      <a:pt x="183" y="92"/>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2" name="Google Shape;17202;p23"/>
              <p:cNvSpPr/>
              <p:nvPr/>
            </p:nvSpPr>
            <p:spPr>
              <a:xfrm>
                <a:off x="-7872975" y="13548350"/>
                <a:ext cx="235575" cy="136825"/>
              </a:xfrm>
              <a:custGeom>
                <a:avLst/>
                <a:gdLst/>
                <a:ahLst/>
                <a:cxnLst/>
                <a:rect l="l" t="t" r="r" b="b"/>
                <a:pathLst>
                  <a:path w="9423" h="5473" extrusionOk="0">
                    <a:moveTo>
                      <a:pt x="9362" y="1"/>
                    </a:moveTo>
                    <a:lnTo>
                      <a:pt x="9271" y="92"/>
                    </a:lnTo>
                    <a:lnTo>
                      <a:pt x="4864" y="2615"/>
                    </a:lnTo>
                    <a:lnTo>
                      <a:pt x="4803" y="2676"/>
                    </a:lnTo>
                    <a:lnTo>
                      <a:pt x="4712" y="2706"/>
                    </a:lnTo>
                    <a:lnTo>
                      <a:pt x="4651" y="2736"/>
                    </a:lnTo>
                    <a:lnTo>
                      <a:pt x="4529" y="2828"/>
                    </a:lnTo>
                    <a:lnTo>
                      <a:pt x="122" y="5350"/>
                    </a:lnTo>
                    <a:lnTo>
                      <a:pt x="31" y="5411"/>
                    </a:lnTo>
                    <a:lnTo>
                      <a:pt x="0" y="5442"/>
                    </a:lnTo>
                    <a:lnTo>
                      <a:pt x="31" y="5442"/>
                    </a:lnTo>
                    <a:lnTo>
                      <a:pt x="91" y="5472"/>
                    </a:lnTo>
                    <a:lnTo>
                      <a:pt x="183" y="5442"/>
                    </a:lnTo>
                    <a:lnTo>
                      <a:pt x="4590" y="2888"/>
                    </a:lnTo>
                    <a:lnTo>
                      <a:pt x="4681" y="2858"/>
                    </a:lnTo>
                    <a:lnTo>
                      <a:pt x="4712" y="2828"/>
                    </a:lnTo>
                    <a:lnTo>
                      <a:pt x="4833" y="2736"/>
                    </a:lnTo>
                    <a:lnTo>
                      <a:pt x="4894" y="2706"/>
                    </a:lnTo>
                    <a:lnTo>
                      <a:pt x="9301" y="153"/>
                    </a:lnTo>
                    <a:lnTo>
                      <a:pt x="9423" y="122"/>
                    </a:lnTo>
                    <a:lnTo>
                      <a:pt x="9423" y="31"/>
                    </a:lnTo>
                    <a:lnTo>
                      <a:pt x="9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3" name="Google Shape;17203;p23"/>
              <p:cNvSpPr/>
              <p:nvPr/>
            </p:nvSpPr>
            <p:spPr>
              <a:xfrm>
                <a:off x="-7832700" y="13752775"/>
                <a:ext cx="72975" cy="25"/>
              </a:xfrm>
              <a:custGeom>
                <a:avLst/>
                <a:gdLst/>
                <a:ahLst/>
                <a:cxnLst/>
                <a:rect l="l" t="t" r="r" b="b"/>
                <a:pathLst>
                  <a:path w="2919" h="1" extrusionOk="0">
                    <a:moveTo>
                      <a:pt x="0" y="0"/>
                    </a:moveTo>
                    <a:lnTo>
                      <a:pt x="2918" y="0"/>
                    </a:ln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4" name="Google Shape;17204;p23"/>
              <p:cNvSpPr/>
              <p:nvPr/>
            </p:nvSpPr>
            <p:spPr>
              <a:xfrm>
                <a:off x="-7874500" y="13685900"/>
                <a:ext cx="41825" cy="142125"/>
              </a:xfrm>
              <a:custGeom>
                <a:avLst/>
                <a:gdLst/>
                <a:ahLst/>
                <a:cxnLst/>
                <a:rect l="l" t="t" r="r" b="b"/>
                <a:pathLst>
                  <a:path w="1673" h="5685" extrusionOk="0">
                    <a:moveTo>
                      <a:pt x="0" y="0"/>
                    </a:moveTo>
                    <a:lnTo>
                      <a:pt x="0" y="61"/>
                    </a:lnTo>
                    <a:lnTo>
                      <a:pt x="0" y="152"/>
                    </a:lnTo>
                    <a:lnTo>
                      <a:pt x="0" y="5259"/>
                    </a:lnTo>
                    <a:lnTo>
                      <a:pt x="0" y="5411"/>
                    </a:lnTo>
                    <a:lnTo>
                      <a:pt x="0" y="5441"/>
                    </a:lnTo>
                    <a:lnTo>
                      <a:pt x="0" y="5472"/>
                    </a:lnTo>
                    <a:lnTo>
                      <a:pt x="0" y="5563"/>
                    </a:lnTo>
                    <a:lnTo>
                      <a:pt x="0" y="5684"/>
                    </a:lnTo>
                    <a:lnTo>
                      <a:pt x="61" y="5532"/>
                    </a:lnTo>
                    <a:lnTo>
                      <a:pt x="92" y="5441"/>
                    </a:lnTo>
                    <a:lnTo>
                      <a:pt x="183" y="5320"/>
                    </a:lnTo>
                    <a:lnTo>
                      <a:pt x="1672" y="2797"/>
                    </a:lnTo>
                    <a:lnTo>
                      <a:pt x="1581" y="2797"/>
                    </a:lnTo>
                    <a:lnTo>
                      <a:pt x="1581" y="2706"/>
                    </a:lnTo>
                    <a:lnTo>
                      <a:pt x="92" y="5259"/>
                    </a:lnTo>
                    <a:lnTo>
                      <a:pt x="92" y="15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5" name="Google Shape;17205;p23"/>
              <p:cNvSpPr/>
              <p:nvPr/>
            </p:nvSpPr>
            <p:spPr>
              <a:xfrm>
                <a:off x="-7874500" y="13680575"/>
                <a:ext cx="2300" cy="3825"/>
              </a:xfrm>
              <a:custGeom>
                <a:avLst/>
                <a:gdLst/>
                <a:ahLst/>
                <a:cxnLst/>
                <a:rect l="l" t="t" r="r" b="b"/>
                <a:pathLst>
                  <a:path w="92" h="153" extrusionOk="0">
                    <a:moveTo>
                      <a:pt x="0" y="1"/>
                    </a:moveTo>
                    <a:lnTo>
                      <a:pt x="0" y="122"/>
                    </a:lnTo>
                    <a:lnTo>
                      <a:pt x="57" y="141"/>
                    </a:lnTo>
                    <a:lnTo>
                      <a:pt x="57" y="141"/>
                    </a:lnTo>
                    <a:lnTo>
                      <a:pt x="0" y="1"/>
                    </a:lnTo>
                    <a:close/>
                    <a:moveTo>
                      <a:pt x="57" y="141"/>
                    </a:moveTo>
                    <a:lnTo>
                      <a:pt x="61" y="153"/>
                    </a:lnTo>
                    <a:lnTo>
                      <a:pt x="92" y="153"/>
                    </a:lnTo>
                    <a:lnTo>
                      <a:pt x="57" y="1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6" name="Google Shape;17206;p23"/>
              <p:cNvSpPr/>
              <p:nvPr/>
            </p:nvSpPr>
            <p:spPr>
              <a:xfrm>
                <a:off x="-7750650" y="13752775"/>
                <a:ext cx="74500" cy="25"/>
              </a:xfrm>
              <a:custGeom>
                <a:avLst/>
                <a:gdLst/>
                <a:ahLst/>
                <a:cxnLst/>
                <a:rect l="l" t="t" r="r" b="b"/>
                <a:pathLst>
                  <a:path w="2980" h="1" extrusionOk="0">
                    <a:moveTo>
                      <a:pt x="1" y="0"/>
                    </a:moveTo>
                    <a:lnTo>
                      <a:pt x="29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7" name="Google Shape;17207;p23"/>
              <p:cNvSpPr/>
              <p:nvPr/>
            </p:nvSpPr>
            <p:spPr>
              <a:xfrm>
                <a:off x="-7674650" y="13742125"/>
                <a:ext cx="6875" cy="11425"/>
              </a:xfrm>
              <a:custGeom>
                <a:avLst/>
                <a:gdLst/>
                <a:ahLst/>
                <a:cxnLst/>
                <a:rect l="l" t="t" r="r" b="b"/>
                <a:pathLst>
                  <a:path w="275" h="457" extrusionOk="0">
                    <a:moveTo>
                      <a:pt x="274" y="1"/>
                    </a:moveTo>
                    <a:lnTo>
                      <a:pt x="1" y="457"/>
                    </a:lnTo>
                    <a:lnTo>
                      <a:pt x="1" y="45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8" name="Google Shape;17208;p23"/>
              <p:cNvSpPr/>
              <p:nvPr/>
            </p:nvSpPr>
            <p:spPr>
              <a:xfrm>
                <a:off x="-7750650" y="13755800"/>
                <a:ext cx="74500" cy="25"/>
              </a:xfrm>
              <a:custGeom>
                <a:avLst/>
                <a:gdLst/>
                <a:ahLst/>
                <a:cxnLst/>
                <a:rect l="l" t="t" r="r" b="b"/>
                <a:pathLst>
                  <a:path w="2980" h="1" extrusionOk="0">
                    <a:moveTo>
                      <a:pt x="2980"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9" name="Google Shape;17209;p23"/>
              <p:cNvSpPr/>
              <p:nvPr/>
            </p:nvSpPr>
            <p:spPr>
              <a:xfrm>
                <a:off x="-7876775" y="13682100"/>
                <a:ext cx="121600" cy="73725"/>
              </a:xfrm>
              <a:custGeom>
                <a:avLst/>
                <a:gdLst/>
                <a:ahLst/>
                <a:cxnLst/>
                <a:rect l="l" t="t" r="r" b="b"/>
                <a:pathLst>
                  <a:path w="4864" h="2949" extrusionOk="0">
                    <a:moveTo>
                      <a:pt x="0" y="0"/>
                    </a:moveTo>
                    <a:lnTo>
                      <a:pt x="91" y="122"/>
                    </a:lnTo>
                    <a:lnTo>
                      <a:pt x="91" y="152"/>
                    </a:lnTo>
                    <a:lnTo>
                      <a:pt x="183" y="304"/>
                    </a:lnTo>
                    <a:lnTo>
                      <a:pt x="1672" y="2858"/>
                    </a:lnTo>
                    <a:lnTo>
                      <a:pt x="1672" y="2949"/>
                    </a:lnTo>
                    <a:lnTo>
                      <a:pt x="4681" y="2949"/>
                    </a:lnTo>
                    <a:lnTo>
                      <a:pt x="4803" y="2858"/>
                    </a:lnTo>
                    <a:lnTo>
                      <a:pt x="4681" y="2827"/>
                    </a:lnTo>
                    <a:lnTo>
                      <a:pt x="1763" y="2827"/>
                    </a:lnTo>
                    <a:lnTo>
                      <a:pt x="274" y="274"/>
                    </a:lnTo>
                    <a:lnTo>
                      <a:pt x="3982" y="2432"/>
                    </a:lnTo>
                    <a:lnTo>
                      <a:pt x="4681" y="2827"/>
                    </a:lnTo>
                    <a:lnTo>
                      <a:pt x="4864" y="2827"/>
                    </a:lnTo>
                    <a:lnTo>
                      <a:pt x="4833" y="2797"/>
                    </a:lnTo>
                    <a:lnTo>
                      <a:pt x="4742" y="2736"/>
                    </a:lnTo>
                    <a:lnTo>
                      <a:pt x="3009" y="1733"/>
                    </a:lnTo>
                    <a:lnTo>
                      <a:pt x="243" y="122"/>
                    </a:lnTo>
                    <a:lnTo>
                      <a:pt x="183" y="92"/>
                    </a:lnTo>
                    <a:lnTo>
                      <a:pt x="91" y="6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0" name="Google Shape;17210;p23"/>
              <p:cNvSpPr/>
              <p:nvPr/>
            </p:nvSpPr>
            <p:spPr>
              <a:xfrm>
                <a:off x="-7752925" y="13753525"/>
                <a:ext cx="114775" cy="67650"/>
              </a:xfrm>
              <a:custGeom>
                <a:avLst/>
                <a:gdLst/>
                <a:ahLst/>
                <a:cxnLst/>
                <a:rect l="l" t="t" r="r" b="b"/>
                <a:pathLst>
                  <a:path w="4591" h="2706" extrusionOk="0">
                    <a:moveTo>
                      <a:pt x="3132" y="1"/>
                    </a:moveTo>
                    <a:lnTo>
                      <a:pt x="3101" y="31"/>
                    </a:lnTo>
                    <a:lnTo>
                      <a:pt x="1" y="31"/>
                    </a:lnTo>
                    <a:lnTo>
                      <a:pt x="62" y="92"/>
                    </a:lnTo>
                    <a:lnTo>
                      <a:pt x="1733" y="1034"/>
                    </a:lnTo>
                    <a:lnTo>
                      <a:pt x="4560" y="2675"/>
                    </a:lnTo>
                    <a:lnTo>
                      <a:pt x="4591" y="2706"/>
                    </a:lnTo>
                    <a:lnTo>
                      <a:pt x="4560" y="2615"/>
                    </a:lnTo>
                    <a:lnTo>
                      <a:pt x="609" y="335"/>
                    </a:lnTo>
                    <a:lnTo>
                      <a:pt x="153" y="92"/>
                    </a:lnTo>
                    <a:lnTo>
                      <a:pt x="3071" y="92"/>
                    </a:lnTo>
                    <a:lnTo>
                      <a:pt x="4560" y="2615"/>
                    </a:lnTo>
                    <a:lnTo>
                      <a:pt x="4591" y="2615"/>
                    </a:lnTo>
                    <a:lnTo>
                      <a:pt x="4591" y="2463"/>
                    </a:lnTo>
                    <a:lnTo>
                      <a:pt x="31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1" name="Google Shape;17211;p23"/>
              <p:cNvSpPr/>
              <p:nvPr/>
            </p:nvSpPr>
            <p:spPr>
              <a:xfrm>
                <a:off x="-7759750" y="13752775"/>
                <a:ext cx="4575" cy="775"/>
              </a:xfrm>
              <a:custGeom>
                <a:avLst/>
                <a:gdLst/>
                <a:ahLst/>
                <a:cxnLst/>
                <a:rect l="l" t="t" r="r" b="b"/>
                <a:pathLst>
                  <a:path w="183" h="31" extrusionOk="0">
                    <a:moveTo>
                      <a:pt x="0" y="0"/>
                    </a:moveTo>
                    <a:lnTo>
                      <a:pt x="122" y="3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2" name="Google Shape;17212;p23"/>
              <p:cNvSpPr/>
              <p:nvPr/>
            </p:nvSpPr>
            <p:spPr>
              <a:xfrm>
                <a:off x="-7758225" y="13685150"/>
                <a:ext cx="121600" cy="69175"/>
              </a:xfrm>
              <a:custGeom>
                <a:avLst/>
                <a:gdLst/>
                <a:ahLst/>
                <a:cxnLst/>
                <a:rect l="l" t="t" r="r" b="b"/>
                <a:pathLst>
                  <a:path w="4864" h="2767" extrusionOk="0">
                    <a:moveTo>
                      <a:pt x="4711" y="152"/>
                    </a:moveTo>
                    <a:lnTo>
                      <a:pt x="3252" y="2705"/>
                    </a:lnTo>
                    <a:lnTo>
                      <a:pt x="304" y="2705"/>
                    </a:lnTo>
                    <a:lnTo>
                      <a:pt x="3252" y="1003"/>
                    </a:lnTo>
                    <a:lnTo>
                      <a:pt x="4711" y="152"/>
                    </a:lnTo>
                    <a:close/>
                    <a:moveTo>
                      <a:pt x="4833" y="0"/>
                    </a:moveTo>
                    <a:lnTo>
                      <a:pt x="1976" y="1641"/>
                    </a:lnTo>
                    <a:lnTo>
                      <a:pt x="274" y="2614"/>
                    </a:lnTo>
                    <a:lnTo>
                      <a:pt x="213" y="2644"/>
                    </a:lnTo>
                    <a:lnTo>
                      <a:pt x="152" y="2705"/>
                    </a:lnTo>
                    <a:lnTo>
                      <a:pt x="91" y="2736"/>
                    </a:lnTo>
                    <a:lnTo>
                      <a:pt x="0" y="2766"/>
                    </a:lnTo>
                    <a:lnTo>
                      <a:pt x="3404" y="2766"/>
                    </a:lnTo>
                    <a:lnTo>
                      <a:pt x="3435" y="2736"/>
                    </a:lnTo>
                    <a:lnTo>
                      <a:pt x="3708" y="2249"/>
                    </a:lnTo>
                    <a:lnTo>
                      <a:pt x="4863" y="182"/>
                    </a:lnTo>
                    <a:lnTo>
                      <a:pt x="4863" y="30"/>
                    </a:lnTo>
                    <a:lnTo>
                      <a:pt x="4833" y="30"/>
                    </a:lnTo>
                    <a:lnTo>
                      <a:pt x="48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3" name="Google Shape;17213;p23"/>
              <p:cNvSpPr/>
              <p:nvPr/>
            </p:nvSpPr>
            <p:spPr>
              <a:xfrm>
                <a:off x="-7557625" y="13756575"/>
                <a:ext cx="38775" cy="129200"/>
              </a:xfrm>
              <a:custGeom>
                <a:avLst/>
                <a:gdLst/>
                <a:ahLst/>
                <a:cxnLst/>
                <a:rect l="l" t="t" r="r" b="b"/>
                <a:pathLst>
                  <a:path w="1551" h="5168" extrusionOk="0">
                    <a:moveTo>
                      <a:pt x="1551" y="0"/>
                    </a:moveTo>
                    <a:lnTo>
                      <a:pt x="1459" y="31"/>
                    </a:lnTo>
                    <a:lnTo>
                      <a:pt x="1" y="2584"/>
                    </a:lnTo>
                    <a:lnTo>
                      <a:pt x="31" y="2584"/>
                    </a:lnTo>
                    <a:lnTo>
                      <a:pt x="1551" y="5168"/>
                    </a:lnTo>
                    <a:lnTo>
                      <a:pt x="92" y="2614"/>
                    </a:lnTo>
                    <a:lnTo>
                      <a:pt x="1551" y="122"/>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4" name="Google Shape;17214;p23"/>
              <p:cNvSpPr/>
              <p:nvPr/>
            </p:nvSpPr>
            <p:spPr>
              <a:xfrm>
                <a:off x="-7516600" y="13756575"/>
                <a:ext cx="38800" cy="129200"/>
              </a:xfrm>
              <a:custGeom>
                <a:avLst/>
                <a:gdLst/>
                <a:ahLst/>
                <a:cxnLst/>
                <a:rect l="l" t="t" r="r" b="b"/>
                <a:pathLst>
                  <a:path w="1552" h="5168" extrusionOk="0">
                    <a:moveTo>
                      <a:pt x="1" y="0"/>
                    </a:moveTo>
                    <a:lnTo>
                      <a:pt x="1" y="122"/>
                    </a:lnTo>
                    <a:lnTo>
                      <a:pt x="1490" y="2614"/>
                    </a:lnTo>
                    <a:lnTo>
                      <a:pt x="1" y="5168"/>
                    </a:lnTo>
                    <a:lnTo>
                      <a:pt x="1" y="5168"/>
                    </a:lnTo>
                    <a:lnTo>
                      <a:pt x="1521" y="2584"/>
                    </a:lnTo>
                    <a:lnTo>
                      <a:pt x="1551" y="2584"/>
                    </a:lnTo>
                    <a:lnTo>
                      <a:pt x="12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5" name="Google Shape;17215;p23"/>
              <p:cNvSpPr/>
              <p:nvPr/>
            </p:nvSpPr>
            <p:spPr>
              <a:xfrm>
                <a:off x="-7557625" y="13896400"/>
                <a:ext cx="38775" cy="129200"/>
              </a:xfrm>
              <a:custGeom>
                <a:avLst/>
                <a:gdLst/>
                <a:ahLst/>
                <a:cxnLst/>
                <a:rect l="l" t="t" r="r" b="b"/>
                <a:pathLst>
                  <a:path w="1551" h="5168" extrusionOk="0">
                    <a:moveTo>
                      <a:pt x="1551" y="0"/>
                    </a:moveTo>
                    <a:lnTo>
                      <a:pt x="31" y="2584"/>
                    </a:lnTo>
                    <a:lnTo>
                      <a:pt x="1" y="2584"/>
                    </a:lnTo>
                    <a:lnTo>
                      <a:pt x="1459" y="5107"/>
                    </a:lnTo>
                    <a:lnTo>
                      <a:pt x="1551" y="5167"/>
                    </a:lnTo>
                    <a:lnTo>
                      <a:pt x="1551" y="5076"/>
                    </a:lnTo>
                    <a:lnTo>
                      <a:pt x="92" y="252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6" name="Google Shape;17216;p23"/>
              <p:cNvSpPr/>
              <p:nvPr/>
            </p:nvSpPr>
            <p:spPr>
              <a:xfrm>
                <a:off x="-7516600" y="13896400"/>
                <a:ext cx="38800" cy="129200"/>
              </a:xfrm>
              <a:custGeom>
                <a:avLst/>
                <a:gdLst/>
                <a:ahLst/>
                <a:cxnLst/>
                <a:rect l="l" t="t" r="r" b="b"/>
                <a:pathLst>
                  <a:path w="1552" h="5168" extrusionOk="0">
                    <a:moveTo>
                      <a:pt x="1" y="0"/>
                    </a:moveTo>
                    <a:lnTo>
                      <a:pt x="1488" y="2527"/>
                    </a:lnTo>
                    <a:lnTo>
                      <a:pt x="1488" y="2527"/>
                    </a:lnTo>
                    <a:lnTo>
                      <a:pt x="1490" y="2523"/>
                    </a:lnTo>
                    <a:lnTo>
                      <a:pt x="1" y="0"/>
                    </a:lnTo>
                    <a:close/>
                    <a:moveTo>
                      <a:pt x="1488" y="2527"/>
                    </a:moveTo>
                    <a:lnTo>
                      <a:pt x="1" y="5076"/>
                    </a:lnTo>
                    <a:lnTo>
                      <a:pt x="1" y="5167"/>
                    </a:lnTo>
                    <a:lnTo>
                      <a:pt x="122" y="5107"/>
                    </a:lnTo>
                    <a:lnTo>
                      <a:pt x="1551" y="2584"/>
                    </a:lnTo>
                    <a:lnTo>
                      <a:pt x="1521" y="2584"/>
                    </a:lnTo>
                    <a:lnTo>
                      <a:pt x="1488" y="252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7" name="Google Shape;17217;p23"/>
              <p:cNvSpPr/>
              <p:nvPr/>
            </p:nvSpPr>
            <p:spPr>
              <a:xfrm>
                <a:off x="-7518875" y="14029375"/>
                <a:ext cx="1550" cy="775"/>
              </a:xfrm>
              <a:custGeom>
                <a:avLst/>
                <a:gdLst/>
                <a:ahLst/>
                <a:cxnLst/>
                <a:rect l="l" t="t" r="r" b="b"/>
                <a:pathLst>
                  <a:path w="62" h="31" extrusionOk="0">
                    <a:moveTo>
                      <a:pt x="1" y="0"/>
                    </a:moveTo>
                    <a:lnTo>
                      <a:pt x="61" y="3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8" name="Google Shape;17218;p23"/>
              <p:cNvSpPr/>
              <p:nvPr/>
            </p:nvSpPr>
            <p:spPr>
              <a:xfrm>
                <a:off x="-7635125" y="13824950"/>
                <a:ext cx="39525" cy="66150"/>
              </a:xfrm>
              <a:custGeom>
                <a:avLst/>
                <a:gdLst/>
                <a:ahLst/>
                <a:cxnLst/>
                <a:rect l="l" t="t" r="r" b="b"/>
                <a:pathLst>
                  <a:path w="1581" h="2646" extrusionOk="0">
                    <a:moveTo>
                      <a:pt x="0" y="1"/>
                    </a:moveTo>
                    <a:lnTo>
                      <a:pt x="0" y="122"/>
                    </a:lnTo>
                    <a:lnTo>
                      <a:pt x="1459" y="2645"/>
                    </a:lnTo>
                    <a:lnTo>
                      <a:pt x="1520" y="2584"/>
                    </a:lnTo>
                    <a:lnTo>
                      <a:pt x="1581" y="2584"/>
                    </a:lnTo>
                    <a:lnTo>
                      <a:pt x="91" y="3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9" name="Google Shape;17219;p23"/>
              <p:cNvSpPr/>
              <p:nvPr/>
            </p:nvSpPr>
            <p:spPr>
              <a:xfrm>
                <a:off x="-7638175" y="13821150"/>
                <a:ext cx="775" cy="1550"/>
              </a:xfrm>
              <a:custGeom>
                <a:avLst/>
                <a:gdLst/>
                <a:ahLst/>
                <a:cxnLst/>
                <a:rect l="l" t="t" r="r" b="b"/>
                <a:pathLst>
                  <a:path w="31" h="62" extrusionOk="0">
                    <a:moveTo>
                      <a:pt x="1" y="1"/>
                    </a:moveTo>
                    <a:lnTo>
                      <a:pt x="31" y="62"/>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0" name="Google Shape;17220;p23"/>
              <p:cNvSpPr/>
              <p:nvPr/>
            </p:nvSpPr>
            <p:spPr>
              <a:xfrm>
                <a:off x="-7633625" y="13821150"/>
                <a:ext cx="114775" cy="67675"/>
              </a:xfrm>
              <a:custGeom>
                <a:avLst/>
                <a:gdLst/>
                <a:ahLst/>
                <a:cxnLst/>
                <a:rect l="l" t="t" r="r" b="b"/>
                <a:pathLst>
                  <a:path w="4591" h="2707" extrusionOk="0">
                    <a:moveTo>
                      <a:pt x="92" y="1"/>
                    </a:moveTo>
                    <a:lnTo>
                      <a:pt x="1" y="31"/>
                    </a:lnTo>
                    <a:lnTo>
                      <a:pt x="92" y="122"/>
                    </a:lnTo>
                    <a:lnTo>
                      <a:pt x="3010" y="122"/>
                    </a:lnTo>
                    <a:lnTo>
                      <a:pt x="4499" y="2645"/>
                    </a:lnTo>
                    <a:lnTo>
                      <a:pt x="4591" y="2706"/>
                    </a:lnTo>
                    <a:lnTo>
                      <a:pt x="4591" y="2585"/>
                    </a:lnTo>
                    <a:lnTo>
                      <a:pt x="30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1" name="Google Shape;17221;p23"/>
              <p:cNvSpPr/>
              <p:nvPr/>
            </p:nvSpPr>
            <p:spPr>
              <a:xfrm>
                <a:off x="-7439850" y="13891075"/>
                <a:ext cx="38775" cy="66125"/>
              </a:xfrm>
              <a:custGeom>
                <a:avLst/>
                <a:gdLst/>
                <a:ahLst/>
                <a:cxnLst/>
                <a:rect l="l" t="t" r="r" b="b"/>
                <a:pathLst>
                  <a:path w="1551" h="2645" extrusionOk="0">
                    <a:moveTo>
                      <a:pt x="92" y="0"/>
                    </a:moveTo>
                    <a:lnTo>
                      <a:pt x="92" y="61"/>
                    </a:lnTo>
                    <a:lnTo>
                      <a:pt x="1" y="61"/>
                    </a:lnTo>
                    <a:lnTo>
                      <a:pt x="1490" y="2584"/>
                    </a:lnTo>
                    <a:lnTo>
                      <a:pt x="1551" y="2645"/>
                    </a:lnTo>
                    <a:lnTo>
                      <a:pt x="1551" y="2554"/>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2" name="Google Shape;17222;p23"/>
              <p:cNvSpPr/>
              <p:nvPr/>
            </p:nvSpPr>
            <p:spPr>
              <a:xfrm>
                <a:off x="-7516600" y="13893350"/>
                <a:ext cx="114775" cy="67650"/>
              </a:xfrm>
              <a:custGeom>
                <a:avLst/>
                <a:gdLst/>
                <a:ahLst/>
                <a:cxnLst/>
                <a:rect l="l" t="t" r="r" b="b"/>
                <a:pathLst>
                  <a:path w="4591" h="2706" extrusionOk="0">
                    <a:moveTo>
                      <a:pt x="1" y="0"/>
                    </a:moveTo>
                    <a:lnTo>
                      <a:pt x="1" y="122"/>
                    </a:lnTo>
                    <a:lnTo>
                      <a:pt x="1521" y="2706"/>
                    </a:lnTo>
                    <a:lnTo>
                      <a:pt x="4530" y="2706"/>
                    </a:lnTo>
                    <a:lnTo>
                      <a:pt x="4591" y="2645"/>
                    </a:lnTo>
                    <a:lnTo>
                      <a:pt x="4530" y="2584"/>
                    </a:lnTo>
                    <a:lnTo>
                      <a:pt x="1551" y="2584"/>
                    </a:lnTo>
                    <a:lnTo>
                      <a:pt x="12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3" name="Google Shape;17223;p23"/>
              <p:cNvSpPr/>
              <p:nvPr/>
            </p:nvSpPr>
            <p:spPr>
              <a:xfrm>
                <a:off x="-7635125" y="13889550"/>
                <a:ext cx="114750" cy="67650"/>
              </a:xfrm>
              <a:custGeom>
                <a:avLst/>
                <a:gdLst/>
                <a:ahLst/>
                <a:cxnLst/>
                <a:rect l="l" t="t" r="r" b="b"/>
                <a:pathLst>
                  <a:path w="4590" h="2706" extrusionOk="0">
                    <a:moveTo>
                      <a:pt x="1520" y="0"/>
                    </a:moveTo>
                    <a:lnTo>
                      <a:pt x="1459" y="61"/>
                    </a:lnTo>
                    <a:lnTo>
                      <a:pt x="0" y="2615"/>
                    </a:lnTo>
                    <a:lnTo>
                      <a:pt x="0" y="2706"/>
                    </a:lnTo>
                    <a:lnTo>
                      <a:pt x="91" y="2645"/>
                    </a:lnTo>
                    <a:lnTo>
                      <a:pt x="1581" y="122"/>
                    </a:lnTo>
                    <a:lnTo>
                      <a:pt x="4499" y="122"/>
                    </a:lnTo>
                    <a:lnTo>
                      <a:pt x="4590" y="61"/>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4" name="Google Shape;17224;p23"/>
              <p:cNvSpPr/>
              <p:nvPr/>
            </p:nvSpPr>
            <p:spPr>
              <a:xfrm>
                <a:off x="-7638175" y="13958700"/>
                <a:ext cx="1550" cy="2300"/>
              </a:xfrm>
              <a:custGeom>
                <a:avLst/>
                <a:gdLst/>
                <a:ahLst/>
                <a:cxnLst/>
                <a:rect l="l" t="t" r="r" b="b"/>
                <a:pathLst>
                  <a:path w="62" h="92" extrusionOk="0">
                    <a:moveTo>
                      <a:pt x="31" y="0"/>
                    </a:moveTo>
                    <a:lnTo>
                      <a:pt x="1" y="31"/>
                    </a:lnTo>
                    <a:lnTo>
                      <a:pt x="1" y="92"/>
                    </a:lnTo>
                    <a:lnTo>
                      <a:pt x="61" y="92"/>
                    </a:ln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5" name="Google Shape;17225;p23"/>
              <p:cNvSpPr/>
              <p:nvPr/>
            </p:nvSpPr>
            <p:spPr>
              <a:xfrm>
                <a:off x="-7633625" y="13893350"/>
                <a:ext cx="114775" cy="67650"/>
              </a:xfrm>
              <a:custGeom>
                <a:avLst/>
                <a:gdLst/>
                <a:ahLst/>
                <a:cxnLst/>
                <a:rect l="l" t="t" r="r" b="b"/>
                <a:pathLst>
                  <a:path w="4591" h="2706" extrusionOk="0">
                    <a:moveTo>
                      <a:pt x="4591" y="0"/>
                    </a:moveTo>
                    <a:lnTo>
                      <a:pt x="4499" y="31"/>
                    </a:lnTo>
                    <a:lnTo>
                      <a:pt x="3010" y="2584"/>
                    </a:lnTo>
                    <a:lnTo>
                      <a:pt x="92" y="2584"/>
                    </a:lnTo>
                    <a:lnTo>
                      <a:pt x="1" y="2645"/>
                    </a:lnTo>
                    <a:lnTo>
                      <a:pt x="92" y="2706"/>
                    </a:lnTo>
                    <a:lnTo>
                      <a:pt x="3071" y="2706"/>
                    </a:lnTo>
                    <a:lnTo>
                      <a:pt x="4591" y="122"/>
                    </a:lnTo>
                    <a:lnTo>
                      <a:pt x="45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6" name="Google Shape;17226;p23"/>
              <p:cNvSpPr/>
              <p:nvPr/>
            </p:nvSpPr>
            <p:spPr>
              <a:xfrm>
                <a:off x="-7515075" y="13824950"/>
                <a:ext cx="114000" cy="67675"/>
              </a:xfrm>
              <a:custGeom>
                <a:avLst/>
                <a:gdLst/>
                <a:ahLst/>
                <a:cxnLst/>
                <a:rect l="l" t="t" r="r" b="b"/>
                <a:pathLst>
                  <a:path w="4560" h="2707" extrusionOk="0">
                    <a:moveTo>
                      <a:pt x="4560" y="1"/>
                    </a:moveTo>
                    <a:lnTo>
                      <a:pt x="4499" y="31"/>
                    </a:lnTo>
                    <a:lnTo>
                      <a:pt x="3010" y="2584"/>
                    </a:lnTo>
                    <a:lnTo>
                      <a:pt x="92" y="2584"/>
                    </a:lnTo>
                    <a:lnTo>
                      <a:pt x="1" y="2645"/>
                    </a:lnTo>
                    <a:lnTo>
                      <a:pt x="92" y="2706"/>
                    </a:lnTo>
                    <a:lnTo>
                      <a:pt x="3101" y="2706"/>
                    </a:lnTo>
                    <a:lnTo>
                      <a:pt x="3101" y="2645"/>
                    </a:lnTo>
                    <a:lnTo>
                      <a:pt x="4560" y="122"/>
                    </a:lnTo>
                    <a:lnTo>
                      <a:pt x="4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7" name="Google Shape;17227;p23"/>
              <p:cNvSpPr/>
              <p:nvPr/>
            </p:nvSpPr>
            <p:spPr>
              <a:xfrm>
                <a:off x="-7516600" y="13821150"/>
                <a:ext cx="114775" cy="67675"/>
              </a:xfrm>
              <a:custGeom>
                <a:avLst/>
                <a:gdLst/>
                <a:ahLst/>
                <a:cxnLst/>
                <a:rect l="l" t="t" r="r" b="b"/>
                <a:pathLst>
                  <a:path w="4591" h="2707" extrusionOk="0">
                    <a:moveTo>
                      <a:pt x="1521" y="1"/>
                    </a:moveTo>
                    <a:lnTo>
                      <a:pt x="1" y="2585"/>
                    </a:lnTo>
                    <a:lnTo>
                      <a:pt x="1" y="2706"/>
                    </a:lnTo>
                    <a:lnTo>
                      <a:pt x="122" y="2645"/>
                    </a:lnTo>
                    <a:lnTo>
                      <a:pt x="1551" y="122"/>
                    </a:lnTo>
                    <a:lnTo>
                      <a:pt x="4530" y="122"/>
                    </a:lnTo>
                    <a:lnTo>
                      <a:pt x="4591" y="31"/>
                    </a:lnTo>
                    <a:lnTo>
                      <a:pt x="45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8" name="Google Shape;17228;p23"/>
              <p:cNvSpPr/>
              <p:nvPr/>
            </p:nvSpPr>
            <p:spPr>
              <a:xfrm>
                <a:off x="-7634375" y="13755800"/>
                <a:ext cx="115525" cy="66150"/>
              </a:xfrm>
              <a:custGeom>
                <a:avLst/>
                <a:gdLst/>
                <a:ahLst/>
                <a:cxnLst/>
                <a:rect l="l" t="t" r="r" b="b"/>
                <a:pathLst>
                  <a:path w="4621" h="2646" extrusionOk="0">
                    <a:moveTo>
                      <a:pt x="4469" y="1"/>
                    </a:moveTo>
                    <a:lnTo>
                      <a:pt x="61" y="2524"/>
                    </a:lnTo>
                    <a:lnTo>
                      <a:pt x="1" y="2645"/>
                    </a:lnTo>
                    <a:lnTo>
                      <a:pt x="31" y="2645"/>
                    </a:lnTo>
                    <a:lnTo>
                      <a:pt x="122" y="2615"/>
                    </a:lnTo>
                    <a:lnTo>
                      <a:pt x="4529" y="62"/>
                    </a:lnTo>
                    <a:lnTo>
                      <a:pt x="4621" y="31"/>
                    </a:lnTo>
                    <a:lnTo>
                      <a:pt x="46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9" name="Google Shape;17229;p23"/>
              <p:cNvSpPr/>
              <p:nvPr/>
            </p:nvSpPr>
            <p:spPr>
              <a:xfrm>
                <a:off x="-7505950" y="13759600"/>
                <a:ext cx="103375" cy="59300"/>
              </a:xfrm>
              <a:custGeom>
                <a:avLst/>
                <a:gdLst/>
                <a:ahLst/>
                <a:cxnLst/>
                <a:rect l="l" t="t" r="r" b="b"/>
                <a:pathLst>
                  <a:path w="4135" h="2372" extrusionOk="0">
                    <a:moveTo>
                      <a:pt x="4134" y="2372"/>
                    </a:moveTo>
                    <a:lnTo>
                      <a:pt x="4134" y="237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0" name="Google Shape;17230;p23"/>
              <p:cNvSpPr/>
              <p:nvPr/>
            </p:nvSpPr>
            <p:spPr>
              <a:xfrm>
                <a:off x="-7637425" y="13824200"/>
                <a:ext cx="238650" cy="205200"/>
              </a:xfrm>
              <a:custGeom>
                <a:avLst/>
                <a:gdLst/>
                <a:ahLst/>
                <a:cxnLst/>
                <a:rect l="l" t="t" r="r" b="b"/>
                <a:pathLst>
                  <a:path w="9546" h="8208" extrusionOk="0">
                    <a:moveTo>
                      <a:pt x="92" y="0"/>
                    </a:moveTo>
                    <a:lnTo>
                      <a:pt x="1" y="152"/>
                    </a:lnTo>
                    <a:lnTo>
                      <a:pt x="1" y="5229"/>
                    </a:lnTo>
                    <a:lnTo>
                      <a:pt x="1" y="5320"/>
                    </a:lnTo>
                    <a:lnTo>
                      <a:pt x="1" y="5350"/>
                    </a:lnTo>
                    <a:lnTo>
                      <a:pt x="92" y="5320"/>
                    </a:lnTo>
                    <a:lnTo>
                      <a:pt x="92" y="5229"/>
                    </a:lnTo>
                    <a:lnTo>
                      <a:pt x="92" y="152"/>
                    </a:lnTo>
                    <a:lnTo>
                      <a:pt x="92" y="31"/>
                    </a:lnTo>
                    <a:lnTo>
                      <a:pt x="92" y="0"/>
                    </a:lnTo>
                    <a:close/>
                    <a:moveTo>
                      <a:pt x="1" y="5350"/>
                    </a:moveTo>
                    <a:lnTo>
                      <a:pt x="1" y="5380"/>
                    </a:lnTo>
                    <a:lnTo>
                      <a:pt x="1" y="5411"/>
                    </a:lnTo>
                    <a:lnTo>
                      <a:pt x="31" y="5472"/>
                    </a:lnTo>
                    <a:lnTo>
                      <a:pt x="92" y="5502"/>
                    </a:lnTo>
                    <a:lnTo>
                      <a:pt x="183" y="5532"/>
                    </a:lnTo>
                    <a:lnTo>
                      <a:pt x="3162" y="7295"/>
                    </a:lnTo>
                    <a:lnTo>
                      <a:pt x="4682" y="8146"/>
                    </a:lnTo>
                    <a:lnTo>
                      <a:pt x="4743" y="8146"/>
                    </a:lnTo>
                    <a:lnTo>
                      <a:pt x="4743" y="8116"/>
                    </a:lnTo>
                    <a:lnTo>
                      <a:pt x="4743" y="8055"/>
                    </a:lnTo>
                    <a:lnTo>
                      <a:pt x="4651" y="7995"/>
                    </a:lnTo>
                    <a:lnTo>
                      <a:pt x="1673" y="6292"/>
                    </a:lnTo>
                    <a:lnTo>
                      <a:pt x="244" y="5472"/>
                    </a:lnTo>
                    <a:lnTo>
                      <a:pt x="153" y="5411"/>
                    </a:lnTo>
                    <a:lnTo>
                      <a:pt x="92" y="5472"/>
                    </a:lnTo>
                    <a:lnTo>
                      <a:pt x="1" y="5350"/>
                    </a:lnTo>
                    <a:close/>
                    <a:moveTo>
                      <a:pt x="9424" y="5411"/>
                    </a:moveTo>
                    <a:lnTo>
                      <a:pt x="9363" y="5472"/>
                    </a:lnTo>
                    <a:lnTo>
                      <a:pt x="6354" y="7174"/>
                    </a:lnTo>
                    <a:lnTo>
                      <a:pt x="4955" y="7995"/>
                    </a:lnTo>
                    <a:lnTo>
                      <a:pt x="4834" y="8055"/>
                    </a:lnTo>
                    <a:lnTo>
                      <a:pt x="4834" y="8116"/>
                    </a:lnTo>
                    <a:lnTo>
                      <a:pt x="4834" y="8146"/>
                    </a:lnTo>
                    <a:lnTo>
                      <a:pt x="4743" y="8146"/>
                    </a:lnTo>
                    <a:lnTo>
                      <a:pt x="4743" y="8207"/>
                    </a:lnTo>
                    <a:lnTo>
                      <a:pt x="4834" y="8207"/>
                    </a:lnTo>
                    <a:lnTo>
                      <a:pt x="4895" y="8146"/>
                    </a:lnTo>
                    <a:lnTo>
                      <a:pt x="7995" y="6384"/>
                    </a:lnTo>
                    <a:lnTo>
                      <a:pt x="9393" y="5532"/>
                    </a:lnTo>
                    <a:lnTo>
                      <a:pt x="9454" y="5502"/>
                    </a:lnTo>
                    <a:lnTo>
                      <a:pt x="9545" y="5472"/>
                    </a:lnTo>
                    <a:lnTo>
                      <a:pt x="9424" y="5472"/>
                    </a:lnTo>
                    <a:lnTo>
                      <a:pt x="9454" y="541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1" name="Google Shape;17231;p23"/>
              <p:cNvSpPr/>
              <p:nvPr/>
            </p:nvSpPr>
            <p:spPr>
              <a:xfrm>
                <a:off x="-7436800" y="13802150"/>
                <a:ext cx="34975" cy="19800"/>
              </a:xfrm>
              <a:custGeom>
                <a:avLst/>
                <a:gdLst/>
                <a:ahLst/>
                <a:cxnLst/>
                <a:rect l="l" t="t" r="r" b="b"/>
                <a:pathLst>
                  <a:path w="1399" h="792" extrusionOk="0">
                    <a:moveTo>
                      <a:pt x="0" y="1"/>
                    </a:moveTo>
                    <a:lnTo>
                      <a:pt x="1338" y="761"/>
                    </a:lnTo>
                    <a:lnTo>
                      <a:pt x="1399" y="79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2" name="Google Shape;17232;p23"/>
              <p:cNvSpPr/>
              <p:nvPr/>
            </p:nvSpPr>
            <p:spPr>
              <a:xfrm>
                <a:off x="-7518875" y="13755800"/>
                <a:ext cx="2300" cy="133775"/>
              </a:xfrm>
              <a:custGeom>
                <a:avLst/>
                <a:gdLst/>
                <a:ahLst/>
                <a:cxnLst/>
                <a:rect l="l" t="t" r="r" b="b"/>
                <a:pathLst>
                  <a:path w="92" h="5351" extrusionOk="0">
                    <a:moveTo>
                      <a:pt x="1" y="1"/>
                    </a:moveTo>
                    <a:lnTo>
                      <a:pt x="1" y="31"/>
                    </a:lnTo>
                    <a:lnTo>
                      <a:pt x="1" y="153"/>
                    </a:lnTo>
                    <a:lnTo>
                      <a:pt x="1" y="5199"/>
                    </a:lnTo>
                    <a:lnTo>
                      <a:pt x="1" y="5320"/>
                    </a:lnTo>
                    <a:lnTo>
                      <a:pt x="61" y="5350"/>
                    </a:lnTo>
                    <a:lnTo>
                      <a:pt x="92" y="5320"/>
                    </a:lnTo>
                    <a:lnTo>
                      <a:pt x="92" y="5199"/>
                    </a:lnTo>
                    <a:lnTo>
                      <a:pt x="92" y="153"/>
                    </a:lnTo>
                    <a:lnTo>
                      <a:pt x="92" y="31"/>
                    </a:lnTo>
                    <a:lnTo>
                      <a:pt x="61" y="1"/>
                    </a:lnTo>
                    <a:lnTo>
                      <a:pt x="61"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3" name="Google Shape;17233;p23"/>
              <p:cNvSpPr/>
              <p:nvPr/>
            </p:nvSpPr>
            <p:spPr>
              <a:xfrm>
                <a:off x="-7518875" y="13892600"/>
                <a:ext cx="2300" cy="135275"/>
              </a:xfrm>
              <a:custGeom>
                <a:avLst/>
                <a:gdLst/>
                <a:ahLst/>
                <a:cxnLst/>
                <a:rect l="l" t="t" r="r" b="b"/>
                <a:pathLst>
                  <a:path w="92" h="5411" extrusionOk="0">
                    <a:moveTo>
                      <a:pt x="61" y="0"/>
                    </a:moveTo>
                    <a:lnTo>
                      <a:pt x="1" y="30"/>
                    </a:lnTo>
                    <a:lnTo>
                      <a:pt x="1" y="152"/>
                    </a:lnTo>
                    <a:lnTo>
                      <a:pt x="1" y="5228"/>
                    </a:lnTo>
                    <a:lnTo>
                      <a:pt x="1" y="5319"/>
                    </a:lnTo>
                    <a:lnTo>
                      <a:pt x="1" y="5380"/>
                    </a:lnTo>
                    <a:lnTo>
                      <a:pt x="1" y="5410"/>
                    </a:lnTo>
                    <a:lnTo>
                      <a:pt x="92" y="5410"/>
                    </a:lnTo>
                    <a:lnTo>
                      <a:pt x="92" y="5380"/>
                    </a:lnTo>
                    <a:lnTo>
                      <a:pt x="92" y="5319"/>
                    </a:lnTo>
                    <a:lnTo>
                      <a:pt x="92" y="5228"/>
                    </a:lnTo>
                    <a:lnTo>
                      <a:pt x="92" y="152"/>
                    </a:lnTo>
                    <a:lnTo>
                      <a:pt x="92" y="30"/>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4" name="Google Shape;17234;p23"/>
              <p:cNvSpPr/>
              <p:nvPr/>
            </p:nvSpPr>
            <p:spPr>
              <a:xfrm>
                <a:off x="-7517350" y="13891075"/>
                <a:ext cx="116275" cy="68400"/>
              </a:xfrm>
              <a:custGeom>
                <a:avLst/>
                <a:gdLst/>
                <a:ahLst/>
                <a:cxnLst/>
                <a:rect l="l" t="t" r="r" b="b"/>
                <a:pathLst>
                  <a:path w="4651" h="2736" extrusionOk="0">
                    <a:moveTo>
                      <a:pt x="92" y="0"/>
                    </a:moveTo>
                    <a:lnTo>
                      <a:pt x="0" y="61"/>
                    </a:lnTo>
                    <a:lnTo>
                      <a:pt x="31" y="91"/>
                    </a:lnTo>
                    <a:lnTo>
                      <a:pt x="152" y="122"/>
                    </a:lnTo>
                    <a:lnTo>
                      <a:pt x="4560" y="2675"/>
                    </a:lnTo>
                    <a:lnTo>
                      <a:pt x="4621" y="2736"/>
                    </a:lnTo>
                    <a:lnTo>
                      <a:pt x="4651" y="2736"/>
                    </a:lnTo>
                    <a:lnTo>
                      <a:pt x="4651" y="2705"/>
                    </a:lnTo>
                    <a:lnTo>
                      <a:pt x="4651" y="2645"/>
                    </a:lnTo>
                    <a:lnTo>
                      <a:pt x="4590" y="2584"/>
                    </a:lnTo>
                    <a:lnTo>
                      <a:pt x="183" y="6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5" name="Google Shape;17235;p23"/>
              <p:cNvSpPr/>
              <p:nvPr/>
            </p:nvSpPr>
            <p:spPr>
              <a:xfrm>
                <a:off x="-7635125" y="13821925"/>
                <a:ext cx="117800" cy="69175"/>
              </a:xfrm>
              <a:custGeom>
                <a:avLst/>
                <a:gdLst/>
                <a:ahLst/>
                <a:cxnLst/>
                <a:rect l="l" t="t" r="r" b="b"/>
                <a:pathLst>
                  <a:path w="4712" h="2767" extrusionOk="0">
                    <a:moveTo>
                      <a:pt x="31" y="0"/>
                    </a:moveTo>
                    <a:lnTo>
                      <a:pt x="0" y="91"/>
                    </a:lnTo>
                    <a:lnTo>
                      <a:pt x="0" y="122"/>
                    </a:lnTo>
                    <a:lnTo>
                      <a:pt x="91" y="152"/>
                    </a:lnTo>
                    <a:lnTo>
                      <a:pt x="4499" y="2705"/>
                    </a:lnTo>
                    <a:lnTo>
                      <a:pt x="4590" y="2766"/>
                    </a:lnTo>
                    <a:lnTo>
                      <a:pt x="4711" y="2705"/>
                    </a:lnTo>
                    <a:lnTo>
                      <a:pt x="4651" y="2675"/>
                    </a:lnTo>
                    <a:lnTo>
                      <a:pt x="4559" y="2614"/>
                    </a:lnTo>
                    <a:lnTo>
                      <a:pt x="152" y="9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6" name="Google Shape;17236;p23"/>
              <p:cNvSpPr/>
              <p:nvPr/>
            </p:nvSpPr>
            <p:spPr>
              <a:xfrm>
                <a:off x="-7637425" y="13821925"/>
                <a:ext cx="236350" cy="139075"/>
              </a:xfrm>
              <a:custGeom>
                <a:avLst/>
                <a:gdLst/>
                <a:ahLst/>
                <a:cxnLst/>
                <a:rect l="l" t="t" r="r" b="b"/>
                <a:pathLst>
                  <a:path w="9454" h="5563" extrusionOk="0">
                    <a:moveTo>
                      <a:pt x="9424" y="0"/>
                    </a:moveTo>
                    <a:lnTo>
                      <a:pt x="9363" y="91"/>
                    </a:lnTo>
                    <a:lnTo>
                      <a:pt x="4955" y="2614"/>
                    </a:lnTo>
                    <a:lnTo>
                      <a:pt x="4834" y="2675"/>
                    </a:lnTo>
                    <a:lnTo>
                      <a:pt x="4803" y="2705"/>
                    </a:lnTo>
                    <a:lnTo>
                      <a:pt x="4682" y="2766"/>
                    </a:lnTo>
                    <a:lnTo>
                      <a:pt x="4591" y="2827"/>
                    </a:lnTo>
                    <a:lnTo>
                      <a:pt x="183" y="5350"/>
                    </a:lnTo>
                    <a:lnTo>
                      <a:pt x="92" y="5411"/>
                    </a:lnTo>
                    <a:lnTo>
                      <a:pt x="1" y="5441"/>
                    </a:lnTo>
                    <a:lnTo>
                      <a:pt x="92" y="5563"/>
                    </a:lnTo>
                    <a:lnTo>
                      <a:pt x="153" y="5502"/>
                    </a:lnTo>
                    <a:lnTo>
                      <a:pt x="244" y="5441"/>
                    </a:lnTo>
                    <a:lnTo>
                      <a:pt x="4651" y="2888"/>
                    </a:lnTo>
                    <a:lnTo>
                      <a:pt x="4743" y="2857"/>
                    </a:lnTo>
                    <a:lnTo>
                      <a:pt x="4803" y="2827"/>
                    </a:lnTo>
                    <a:lnTo>
                      <a:pt x="4895" y="2766"/>
                    </a:lnTo>
                    <a:lnTo>
                      <a:pt x="4986" y="2705"/>
                    </a:lnTo>
                    <a:lnTo>
                      <a:pt x="9393" y="152"/>
                    </a:lnTo>
                    <a:lnTo>
                      <a:pt x="9454" y="122"/>
                    </a:lnTo>
                    <a:lnTo>
                      <a:pt x="9454" y="31"/>
                    </a:lnTo>
                    <a:lnTo>
                      <a:pt x="94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7" name="Google Shape;17237;p23"/>
              <p:cNvSpPr/>
              <p:nvPr/>
            </p:nvSpPr>
            <p:spPr>
              <a:xfrm>
                <a:off x="-7557625" y="13483000"/>
                <a:ext cx="38775" cy="129225"/>
              </a:xfrm>
              <a:custGeom>
                <a:avLst/>
                <a:gdLst/>
                <a:ahLst/>
                <a:cxnLst/>
                <a:rect l="l" t="t" r="r" b="b"/>
                <a:pathLst>
                  <a:path w="1551" h="5169" extrusionOk="0">
                    <a:moveTo>
                      <a:pt x="1551" y="1"/>
                    </a:moveTo>
                    <a:lnTo>
                      <a:pt x="1459" y="31"/>
                    </a:lnTo>
                    <a:lnTo>
                      <a:pt x="1" y="2584"/>
                    </a:lnTo>
                    <a:lnTo>
                      <a:pt x="31" y="2584"/>
                    </a:lnTo>
                    <a:lnTo>
                      <a:pt x="1551" y="5168"/>
                    </a:lnTo>
                    <a:lnTo>
                      <a:pt x="92" y="2615"/>
                    </a:lnTo>
                    <a:lnTo>
                      <a:pt x="1551" y="62"/>
                    </a:lnTo>
                    <a:lnTo>
                      <a:pt x="15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8" name="Google Shape;17238;p23"/>
              <p:cNvSpPr/>
              <p:nvPr/>
            </p:nvSpPr>
            <p:spPr>
              <a:xfrm>
                <a:off x="-7516600" y="13483000"/>
                <a:ext cx="38800" cy="129225"/>
              </a:xfrm>
              <a:custGeom>
                <a:avLst/>
                <a:gdLst/>
                <a:ahLst/>
                <a:cxnLst/>
                <a:rect l="l" t="t" r="r" b="b"/>
                <a:pathLst>
                  <a:path w="1552" h="5169" extrusionOk="0">
                    <a:moveTo>
                      <a:pt x="1" y="1"/>
                    </a:moveTo>
                    <a:lnTo>
                      <a:pt x="1" y="62"/>
                    </a:lnTo>
                    <a:lnTo>
                      <a:pt x="1490" y="2615"/>
                    </a:lnTo>
                    <a:lnTo>
                      <a:pt x="1" y="5168"/>
                    </a:lnTo>
                    <a:lnTo>
                      <a:pt x="1" y="5168"/>
                    </a:lnTo>
                    <a:lnTo>
                      <a:pt x="1521" y="2584"/>
                    </a:lnTo>
                    <a:lnTo>
                      <a:pt x="1551" y="2584"/>
                    </a:lnTo>
                    <a:lnTo>
                      <a:pt x="12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9" name="Google Shape;17239;p23"/>
              <p:cNvSpPr/>
              <p:nvPr/>
            </p:nvSpPr>
            <p:spPr>
              <a:xfrm>
                <a:off x="-7518875" y="13478450"/>
                <a:ext cx="2300" cy="775"/>
              </a:xfrm>
              <a:custGeom>
                <a:avLst/>
                <a:gdLst/>
                <a:ahLst/>
                <a:cxnLst/>
                <a:rect l="l" t="t" r="r" b="b"/>
                <a:pathLst>
                  <a:path w="92" h="31" extrusionOk="0">
                    <a:moveTo>
                      <a:pt x="61" y="0"/>
                    </a:moveTo>
                    <a:lnTo>
                      <a:pt x="1" y="31"/>
                    </a:lnTo>
                    <a:lnTo>
                      <a:pt x="92" y="3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0" name="Google Shape;17240;p23"/>
              <p:cNvSpPr/>
              <p:nvPr/>
            </p:nvSpPr>
            <p:spPr>
              <a:xfrm>
                <a:off x="-7516600" y="13621300"/>
                <a:ext cx="38800" cy="130725"/>
              </a:xfrm>
              <a:custGeom>
                <a:avLst/>
                <a:gdLst/>
                <a:ahLst/>
                <a:cxnLst/>
                <a:rect l="l" t="t" r="r" b="b"/>
                <a:pathLst>
                  <a:path w="1552" h="5229" extrusionOk="0">
                    <a:moveTo>
                      <a:pt x="1" y="1"/>
                    </a:moveTo>
                    <a:lnTo>
                      <a:pt x="1479" y="2573"/>
                    </a:lnTo>
                    <a:lnTo>
                      <a:pt x="1479" y="2573"/>
                    </a:lnTo>
                    <a:lnTo>
                      <a:pt x="1490" y="2554"/>
                    </a:lnTo>
                    <a:lnTo>
                      <a:pt x="1" y="1"/>
                    </a:lnTo>
                    <a:close/>
                    <a:moveTo>
                      <a:pt x="1479" y="2573"/>
                    </a:moveTo>
                    <a:lnTo>
                      <a:pt x="1" y="5107"/>
                    </a:lnTo>
                    <a:lnTo>
                      <a:pt x="1" y="5229"/>
                    </a:lnTo>
                    <a:lnTo>
                      <a:pt x="122" y="5168"/>
                    </a:lnTo>
                    <a:lnTo>
                      <a:pt x="1551" y="2645"/>
                    </a:lnTo>
                    <a:lnTo>
                      <a:pt x="1521" y="2645"/>
                    </a:lnTo>
                    <a:lnTo>
                      <a:pt x="1479"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1" name="Google Shape;17241;p23"/>
              <p:cNvSpPr/>
              <p:nvPr/>
            </p:nvSpPr>
            <p:spPr>
              <a:xfrm>
                <a:off x="-7557625" y="13621300"/>
                <a:ext cx="38775" cy="130725"/>
              </a:xfrm>
              <a:custGeom>
                <a:avLst/>
                <a:gdLst/>
                <a:ahLst/>
                <a:cxnLst/>
                <a:rect l="l" t="t" r="r" b="b"/>
                <a:pathLst>
                  <a:path w="1551" h="5229" extrusionOk="0">
                    <a:moveTo>
                      <a:pt x="1551" y="1"/>
                    </a:moveTo>
                    <a:lnTo>
                      <a:pt x="31" y="2645"/>
                    </a:lnTo>
                    <a:lnTo>
                      <a:pt x="1" y="2645"/>
                    </a:lnTo>
                    <a:lnTo>
                      <a:pt x="1459" y="5168"/>
                    </a:lnTo>
                    <a:lnTo>
                      <a:pt x="1551" y="5229"/>
                    </a:lnTo>
                    <a:lnTo>
                      <a:pt x="1551" y="5107"/>
                    </a:lnTo>
                    <a:lnTo>
                      <a:pt x="92" y="2554"/>
                    </a:lnTo>
                    <a:lnTo>
                      <a:pt x="15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2" name="Google Shape;17242;p23"/>
              <p:cNvSpPr/>
              <p:nvPr/>
            </p:nvSpPr>
            <p:spPr>
              <a:xfrm>
                <a:off x="-7518875" y="13755800"/>
                <a:ext cx="1550" cy="800"/>
              </a:xfrm>
              <a:custGeom>
                <a:avLst/>
                <a:gdLst/>
                <a:ahLst/>
                <a:cxnLst/>
                <a:rect l="l" t="t" r="r" b="b"/>
                <a:pathLst>
                  <a:path w="62" h="32" extrusionOk="0">
                    <a:moveTo>
                      <a:pt x="1" y="1"/>
                    </a:moveTo>
                    <a:lnTo>
                      <a:pt x="6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3" name="Google Shape;17243;p23"/>
              <p:cNvSpPr/>
              <p:nvPr/>
            </p:nvSpPr>
            <p:spPr>
              <a:xfrm>
                <a:off x="-7633625" y="13547600"/>
                <a:ext cx="114775" cy="67650"/>
              </a:xfrm>
              <a:custGeom>
                <a:avLst/>
                <a:gdLst/>
                <a:ahLst/>
                <a:cxnLst/>
                <a:rect l="l" t="t" r="r" b="b"/>
                <a:pathLst>
                  <a:path w="4591" h="2706" extrusionOk="0">
                    <a:moveTo>
                      <a:pt x="92" y="0"/>
                    </a:moveTo>
                    <a:lnTo>
                      <a:pt x="1" y="31"/>
                    </a:lnTo>
                    <a:lnTo>
                      <a:pt x="92" y="122"/>
                    </a:lnTo>
                    <a:lnTo>
                      <a:pt x="3010" y="122"/>
                    </a:lnTo>
                    <a:lnTo>
                      <a:pt x="4499" y="2645"/>
                    </a:lnTo>
                    <a:lnTo>
                      <a:pt x="4591" y="2706"/>
                    </a:lnTo>
                    <a:lnTo>
                      <a:pt x="4591" y="2584"/>
                    </a:lnTo>
                    <a:lnTo>
                      <a:pt x="30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4" name="Google Shape;17244;p23"/>
              <p:cNvSpPr/>
              <p:nvPr/>
            </p:nvSpPr>
            <p:spPr>
              <a:xfrm>
                <a:off x="-7635125" y="13551400"/>
                <a:ext cx="39525" cy="65375"/>
              </a:xfrm>
              <a:custGeom>
                <a:avLst/>
                <a:gdLst/>
                <a:ahLst/>
                <a:cxnLst/>
                <a:rect l="l" t="t" r="r" b="b"/>
                <a:pathLst>
                  <a:path w="1581" h="2615" extrusionOk="0">
                    <a:moveTo>
                      <a:pt x="0" y="0"/>
                    </a:moveTo>
                    <a:lnTo>
                      <a:pt x="0" y="61"/>
                    </a:lnTo>
                    <a:lnTo>
                      <a:pt x="1459" y="2614"/>
                    </a:lnTo>
                    <a:lnTo>
                      <a:pt x="1520" y="2584"/>
                    </a:lnTo>
                    <a:lnTo>
                      <a:pt x="1581" y="2584"/>
                    </a:lnTo>
                    <a:lnTo>
                      <a:pt x="91"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5" name="Google Shape;17245;p23"/>
              <p:cNvSpPr/>
              <p:nvPr/>
            </p:nvSpPr>
            <p:spPr>
              <a:xfrm>
                <a:off x="-7638175" y="13547600"/>
                <a:ext cx="775" cy="1550"/>
              </a:xfrm>
              <a:custGeom>
                <a:avLst/>
                <a:gdLst/>
                <a:ahLst/>
                <a:cxnLst/>
                <a:rect l="l" t="t" r="r" b="b"/>
                <a:pathLst>
                  <a:path w="31" h="62" extrusionOk="0">
                    <a:moveTo>
                      <a:pt x="1" y="0"/>
                    </a:moveTo>
                    <a:lnTo>
                      <a:pt x="1" y="31"/>
                    </a:lnTo>
                    <a:lnTo>
                      <a:pt x="31" y="61"/>
                    </a:ln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6" name="Google Shape;17246;p23"/>
              <p:cNvSpPr/>
              <p:nvPr/>
            </p:nvSpPr>
            <p:spPr>
              <a:xfrm>
                <a:off x="-7512800" y="13616750"/>
                <a:ext cx="111725" cy="66900"/>
              </a:xfrm>
              <a:custGeom>
                <a:avLst/>
                <a:gdLst/>
                <a:ahLst/>
                <a:cxnLst/>
                <a:rect l="l" t="t" r="r" b="b"/>
                <a:pathLst>
                  <a:path w="4469" h="2676" extrusionOk="0">
                    <a:moveTo>
                      <a:pt x="3010" y="0"/>
                    </a:moveTo>
                    <a:lnTo>
                      <a:pt x="3010" y="31"/>
                    </a:lnTo>
                    <a:lnTo>
                      <a:pt x="2949" y="31"/>
                    </a:lnTo>
                    <a:lnTo>
                      <a:pt x="1" y="92"/>
                    </a:lnTo>
                    <a:lnTo>
                      <a:pt x="2919" y="92"/>
                    </a:lnTo>
                    <a:lnTo>
                      <a:pt x="4408" y="2614"/>
                    </a:lnTo>
                    <a:lnTo>
                      <a:pt x="4469" y="2675"/>
                    </a:lnTo>
                    <a:lnTo>
                      <a:pt x="4469" y="2554"/>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7" name="Google Shape;17247;p23"/>
              <p:cNvSpPr/>
              <p:nvPr/>
            </p:nvSpPr>
            <p:spPr>
              <a:xfrm>
                <a:off x="-7516600" y="13619800"/>
                <a:ext cx="114775" cy="67650"/>
              </a:xfrm>
              <a:custGeom>
                <a:avLst/>
                <a:gdLst/>
                <a:ahLst/>
                <a:cxnLst/>
                <a:rect l="l" t="t" r="r" b="b"/>
                <a:pathLst>
                  <a:path w="4591" h="2706" extrusionOk="0">
                    <a:moveTo>
                      <a:pt x="1" y="0"/>
                    </a:moveTo>
                    <a:lnTo>
                      <a:pt x="1" y="61"/>
                    </a:lnTo>
                    <a:lnTo>
                      <a:pt x="1521" y="2705"/>
                    </a:lnTo>
                    <a:lnTo>
                      <a:pt x="4530" y="2705"/>
                    </a:lnTo>
                    <a:lnTo>
                      <a:pt x="4591" y="2614"/>
                    </a:lnTo>
                    <a:lnTo>
                      <a:pt x="4530" y="2584"/>
                    </a:lnTo>
                    <a:lnTo>
                      <a:pt x="1551" y="2584"/>
                    </a:lnTo>
                    <a:lnTo>
                      <a:pt x="12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8" name="Google Shape;17248;p23"/>
              <p:cNvSpPr/>
              <p:nvPr/>
            </p:nvSpPr>
            <p:spPr>
              <a:xfrm>
                <a:off x="-7633625" y="13619800"/>
                <a:ext cx="114775" cy="67650"/>
              </a:xfrm>
              <a:custGeom>
                <a:avLst/>
                <a:gdLst/>
                <a:ahLst/>
                <a:cxnLst/>
                <a:rect l="l" t="t" r="r" b="b"/>
                <a:pathLst>
                  <a:path w="4591" h="2706" extrusionOk="0">
                    <a:moveTo>
                      <a:pt x="4591" y="0"/>
                    </a:moveTo>
                    <a:lnTo>
                      <a:pt x="4499" y="30"/>
                    </a:lnTo>
                    <a:lnTo>
                      <a:pt x="3010" y="2584"/>
                    </a:lnTo>
                    <a:lnTo>
                      <a:pt x="92" y="2584"/>
                    </a:lnTo>
                    <a:lnTo>
                      <a:pt x="1" y="2614"/>
                    </a:lnTo>
                    <a:lnTo>
                      <a:pt x="92" y="2705"/>
                    </a:lnTo>
                    <a:lnTo>
                      <a:pt x="3071" y="2705"/>
                    </a:lnTo>
                    <a:lnTo>
                      <a:pt x="4591" y="61"/>
                    </a:lnTo>
                    <a:lnTo>
                      <a:pt x="45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9" name="Google Shape;17249;p23"/>
              <p:cNvSpPr/>
              <p:nvPr/>
            </p:nvSpPr>
            <p:spPr>
              <a:xfrm>
                <a:off x="-7635125" y="13616000"/>
                <a:ext cx="114750" cy="67650"/>
              </a:xfrm>
              <a:custGeom>
                <a:avLst/>
                <a:gdLst/>
                <a:ahLst/>
                <a:cxnLst/>
                <a:rect l="l" t="t" r="r" b="b"/>
                <a:pathLst>
                  <a:path w="4590" h="2706" extrusionOk="0">
                    <a:moveTo>
                      <a:pt x="1520" y="0"/>
                    </a:moveTo>
                    <a:lnTo>
                      <a:pt x="1459" y="30"/>
                    </a:lnTo>
                    <a:lnTo>
                      <a:pt x="0" y="2584"/>
                    </a:lnTo>
                    <a:lnTo>
                      <a:pt x="0" y="2705"/>
                    </a:lnTo>
                    <a:lnTo>
                      <a:pt x="91" y="2644"/>
                    </a:lnTo>
                    <a:lnTo>
                      <a:pt x="1581" y="122"/>
                    </a:lnTo>
                    <a:lnTo>
                      <a:pt x="4499" y="122"/>
                    </a:lnTo>
                    <a:lnTo>
                      <a:pt x="4590" y="30"/>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0" name="Google Shape;17250;p23"/>
              <p:cNvSpPr/>
              <p:nvPr/>
            </p:nvSpPr>
            <p:spPr>
              <a:xfrm>
                <a:off x="-7638175" y="13685150"/>
                <a:ext cx="775" cy="2300"/>
              </a:xfrm>
              <a:custGeom>
                <a:avLst/>
                <a:gdLst/>
                <a:ahLst/>
                <a:cxnLst/>
                <a:rect l="l" t="t" r="r" b="b"/>
                <a:pathLst>
                  <a:path w="31" h="92" extrusionOk="0">
                    <a:moveTo>
                      <a:pt x="31" y="0"/>
                    </a:moveTo>
                    <a:lnTo>
                      <a:pt x="1" y="91"/>
                    </a:lnTo>
                    <a:lnTo>
                      <a:pt x="31" y="91"/>
                    </a:lnTo>
                    <a:lnTo>
                      <a:pt x="31"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1" name="Google Shape;17251;p23"/>
              <p:cNvSpPr/>
              <p:nvPr/>
            </p:nvSpPr>
            <p:spPr>
              <a:xfrm>
                <a:off x="-7515075" y="13551400"/>
                <a:ext cx="114000" cy="67650"/>
              </a:xfrm>
              <a:custGeom>
                <a:avLst/>
                <a:gdLst/>
                <a:ahLst/>
                <a:cxnLst/>
                <a:rect l="l" t="t" r="r" b="b"/>
                <a:pathLst>
                  <a:path w="4560" h="2706" extrusionOk="0">
                    <a:moveTo>
                      <a:pt x="4560" y="0"/>
                    </a:moveTo>
                    <a:lnTo>
                      <a:pt x="4499" y="31"/>
                    </a:lnTo>
                    <a:lnTo>
                      <a:pt x="3010" y="2584"/>
                    </a:lnTo>
                    <a:lnTo>
                      <a:pt x="92" y="2584"/>
                    </a:lnTo>
                    <a:lnTo>
                      <a:pt x="1" y="2614"/>
                    </a:lnTo>
                    <a:lnTo>
                      <a:pt x="92" y="2706"/>
                    </a:lnTo>
                    <a:lnTo>
                      <a:pt x="3040" y="2645"/>
                    </a:lnTo>
                    <a:lnTo>
                      <a:pt x="3101" y="2645"/>
                    </a:lnTo>
                    <a:lnTo>
                      <a:pt x="3101" y="2614"/>
                    </a:lnTo>
                    <a:lnTo>
                      <a:pt x="4560" y="61"/>
                    </a:lnTo>
                    <a:lnTo>
                      <a:pt x="45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2" name="Google Shape;17252;p23"/>
              <p:cNvSpPr/>
              <p:nvPr/>
            </p:nvSpPr>
            <p:spPr>
              <a:xfrm>
                <a:off x="-7516600" y="13547600"/>
                <a:ext cx="114775" cy="67650"/>
              </a:xfrm>
              <a:custGeom>
                <a:avLst/>
                <a:gdLst/>
                <a:ahLst/>
                <a:cxnLst/>
                <a:rect l="l" t="t" r="r" b="b"/>
                <a:pathLst>
                  <a:path w="4591" h="2706" extrusionOk="0">
                    <a:moveTo>
                      <a:pt x="1521" y="0"/>
                    </a:moveTo>
                    <a:lnTo>
                      <a:pt x="1" y="2584"/>
                    </a:lnTo>
                    <a:lnTo>
                      <a:pt x="1" y="2706"/>
                    </a:lnTo>
                    <a:lnTo>
                      <a:pt x="122" y="2645"/>
                    </a:lnTo>
                    <a:lnTo>
                      <a:pt x="1551" y="122"/>
                    </a:lnTo>
                    <a:lnTo>
                      <a:pt x="4530" y="122"/>
                    </a:lnTo>
                    <a:lnTo>
                      <a:pt x="4591" y="31"/>
                    </a:lnTo>
                    <a:lnTo>
                      <a:pt x="45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3" name="Google Shape;17253;p23"/>
              <p:cNvSpPr/>
              <p:nvPr/>
            </p:nvSpPr>
            <p:spPr>
              <a:xfrm>
                <a:off x="-7439075" y="13685150"/>
                <a:ext cx="37250" cy="22050"/>
              </a:xfrm>
              <a:custGeom>
                <a:avLst/>
                <a:gdLst/>
                <a:ahLst/>
                <a:cxnLst/>
                <a:rect l="l" t="t" r="r" b="b"/>
                <a:pathLst>
                  <a:path w="1490" h="882" extrusionOk="0">
                    <a:moveTo>
                      <a:pt x="1490" y="0"/>
                    </a:moveTo>
                    <a:lnTo>
                      <a:pt x="0" y="882"/>
                    </a:lnTo>
                    <a:lnTo>
                      <a:pt x="0" y="882"/>
                    </a:lnTo>
                    <a:lnTo>
                      <a:pt x="1429" y="91"/>
                    </a:lnTo>
                    <a:lnTo>
                      <a:pt x="14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4" name="Google Shape;17254;p23"/>
              <p:cNvSpPr/>
              <p:nvPr/>
            </p:nvSpPr>
            <p:spPr>
              <a:xfrm>
                <a:off x="-7474025" y="13688950"/>
                <a:ext cx="71450" cy="41050"/>
              </a:xfrm>
              <a:custGeom>
                <a:avLst/>
                <a:gdLst/>
                <a:ahLst/>
                <a:cxnLst/>
                <a:rect l="l" t="t" r="r" b="b"/>
                <a:pathLst>
                  <a:path w="2858" h="1642" extrusionOk="0">
                    <a:moveTo>
                      <a:pt x="2857" y="0"/>
                    </a:moveTo>
                    <a:lnTo>
                      <a:pt x="2857" y="0"/>
                    </a:lnTo>
                    <a:lnTo>
                      <a:pt x="0" y="16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5" name="Google Shape;17255;p23"/>
              <p:cNvSpPr/>
              <p:nvPr/>
            </p:nvSpPr>
            <p:spPr>
              <a:xfrm>
                <a:off x="-7633625" y="13685150"/>
                <a:ext cx="69175" cy="41050"/>
              </a:xfrm>
              <a:custGeom>
                <a:avLst/>
                <a:gdLst/>
                <a:ahLst/>
                <a:cxnLst/>
                <a:rect l="l" t="t" r="r" b="b"/>
                <a:pathLst>
                  <a:path w="2767" h="1642" extrusionOk="0">
                    <a:moveTo>
                      <a:pt x="1" y="0"/>
                    </a:moveTo>
                    <a:lnTo>
                      <a:pt x="92" y="91"/>
                    </a:lnTo>
                    <a:lnTo>
                      <a:pt x="2767" y="1641"/>
                    </a:lnTo>
                    <a:lnTo>
                      <a:pt x="2767" y="164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6" name="Google Shape;17256;p23"/>
              <p:cNvSpPr/>
              <p:nvPr/>
            </p:nvSpPr>
            <p:spPr>
              <a:xfrm>
                <a:off x="-7632850" y="13688950"/>
                <a:ext cx="95000" cy="55475"/>
              </a:xfrm>
              <a:custGeom>
                <a:avLst/>
                <a:gdLst/>
                <a:ahLst/>
                <a:cxnLst/>
                <a:rect l="l" t="t" r="r" b="b"/>
                <a:pathLst>
                  <a:path w="3800" h="2219" extrusionOk="0">
                    <a:moveTo>
                      <a:pt x="0" y="0"/>
                    </a:moveTo>
                    <a:lnTo>
                      <a:pt x="0" y="0"/>
                    </a:lnTo>
                    <a:lnTo>
                      <a:pt x="3800" y="221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7" name="Google Shape;17257;p23"/>
              <p:cNvSpPr/>
              <p:nvPr/>
            </p:nvSpPr>
            <p:spPr>
              <a:xfrm>
                <a:off x="-7637425" y="13479200"/>
                <a:ext cx="238650" cy="205200"/>
              </a:xfrm>
              <a:custGeom>
                <a:avLst/>
                <a:gdLst/>
                <a:ahLst/>
                <a:cxnLst/>
                <a:rect l="l" t="t" r="r" b="b"/>
                <a:pathLst>
                  <a:path w="9546" h="8208" extrusionOk="0">
                    <a:moveTo>
                      <a:pt x="4743" y="1"/>
                    </a:moveTo>
                    <a:lnTo>
                      <a:pt x="4682" y="31"/>
                    </a:lnTo>
                    <a:lnTo>
                      <a:pt x="92" y="2706"/>
                    </a:lnTo>
                    <a:lnTo>
                      <a:pt x="31" y="2736"/>
                    </a:lnTo>
                    <a:lnTo>
                      <a:pt x="1" y="2736"/>
                    </a:lnTo>
                    <a:lnTo>
                      <a:pt x="1" y="2767"/>
                    </a:lnTo>
                    <a:lnTo>
                      <a:pt x="1" y="2797"/>
                    </a:lnTo>
                    <a:lnTo>
                      <a:pt x="92" y="2736"/>
                    </a:lnTo>
                    <a:lnTo>
                      <a:pt x="153" y="2767"/>
                    </a:lnTo>
                    <a:lnTo>
                      <a:pt x="244" y="2736"/>
                    </a:lnTo>
                    <a:lnTo>
                      <a:pt x="4651" y="183"/>
                    </a:lnTo>
                    <a:lnTo>
                      <a:pt x="4743" y="153"/>
                    </a:lnTo>
                    <a:lnTo>
                      <a:pt x="4743" y="62"/>
                    </a:lnTo>
                    <a:lnTo>
                      <a:pt x="4743" y="31"/>
                    </a:lnTo>
                    <a:lnTo>
                      <a:pt x="4834" y="31"/>
                    </a:lnTo>
                    <a:lnTo>
                      <a:pt x="4834" y="62"/>
                    </a:lnTo>
                    <a:lnTo>
                      <a:pt x="4834" y="153"/>
                    </a:lnTo>
                    <a:lnTo>
                      <a:pt x="4955" y="183"/>
                    </a:lnTo>
                    <a:lnTo>
                      <a:pt x="9363" y="2736"/>
                    </a:lnTo>
                    <a:lnTo>
                      <a:pt x="9424" y="2767"/>
                    </a:lnTo>
                    <a:lnTo>
                      <a:pt x="9454" y="2767"/>
                    </a:lnTo>
                    <a:lnTo>
                      <a:pt x="9424" y="2736"/>
                    </a:lnTo>
                    <a:lnTo>
                      <a:pt x="9545" y="2736"/>
                    </a:lnTo>
                    <a:lnTo>
                      <a:pt x="9454" y="2706"/>
                    </a:lnTo>
                    <a:lnTo>
                      <a:pt x="4864" y="31"/>
                    </a:lnTo>
                    <a:lnTo>
                      <a:pt x="4834" y="1"/>
                    </a:lnTo>
                    <a:close/>
                    <a:moveTo>
                      <a:pt x="1" y="2797"/>
                    </a:moveTo>
                    <a:lnTo>
                      <a:pt x="1" y="2888"/>
                    </a:lnTo>
                    <a:lnTo>
                      <a:pt x="1" y="2949"/>
                    </a:lnTo>
                    <a:lnTo>
                      <a:pt x="1" y="8056"/>
                    </a:lnTo>
                    <a:lnTo>
                      <a:pt x="92" y="8208"/>
                    </a:lnTo>
                    <a:lnTo>
                      <a:pt x="92" y="8177"/>
                    </a:lnTo>
                    <a:lnTo>
                      <a:pt x="92" y="8056"/>
                    </a:lnTo>
                    <a:lnTo>
                      <a:pt x="92" y="2949"/>
                    </a:lnTo>
                    <a:lnTo>
                      <a:pt x="92" y="2888"/>
                    </a:lnTo>
                    <a:lnTo>
                      <a:pt x="1" y="279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8" name="Google Shape;17258;p23"/>
              <p:cNvSpPr/>
              <p:nvPr/>
            </p:nvSpPr>
            <p:spPr>
              <a:xfrm>
                <a:off x="-7518875" y="13479975"/>
                <a:ext cx="2300" cy="136050"/>
              </a:xfrm>
              <a:custGeom>
                <a:avLst/>
                <a:gdLst/>
                <a:ahLst/>
                <a:cxnLst/>
                <a:rect l="l" t="t" r="r" b="b"/>
                <a:pathLst>
                  <a:path w="92" h="5442" extrusionOk="0">
                    <a:moveTo>
                      <a:pt x="1" y="0"/>
                    </a:moveTo>
                    <a:lnTo>
                      <a:pt x="1" y="31"/>
                    </a:lnTo>
                    <a:lnTo>
                      <a:pt x="1" y="122"/>
                    </a:lnTo>
                    <a:lnTo>
                      <a:pt x="1" y="183"/>
                    </a:lnTo>
                    <a:lnTo>
                      <a:pt x="1" y="5289"/>
                    </a:lnTo>
                    <a:lnTo>
                      <a:pt x="1" y="5411"/>
                    </a:lnTo>
                    <a:lnTo>
                      <a:pt x="61" y="5441"/>
                    </a:lnTo>
                    <a:lnTo>
                      <a:pt x="92" y="5411"/>
                    </a:lnTo>
                    <a:lnTo>
                      <a:pt x="92" y="5289"/>
                    </a:lnTo>
                    <a:lnTo>
                      <a:pt x="92" y="183"/>
                    </a:lnTo>
                    <a:lnTo>
                      <a:pt x="92" y="122"/>
                    </a:lnTo>
                    <a:lnTo>
                      <a:pt x="92"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9" name="Google Shape;17259;p23"/>
              <p:cNvSpPr/>
              <p:nvPr/>
            </p:nvSpPr>
            <p:spPr>
              <a:xfrm>
                <a:off x="-7518875" y="13619025"/>
                <a:ext cx="2300" cy="133775"/>
              </a:xfrm>
              <a:custGeom>
                <a:avLst/>
                <a:gdLst/>
                <a:ahLst/>
                <a:cxnLst/>
                <a:rect l="l" t="t" r="r" b="b"/>
                <a:pathLst>
                  <a:path w="92" h="5351" extrusionOk="0">
                    <a:moveTo>
                      <a:pt x="61" y="1"/>
                    </a:moveTo>
                    <a:lnTo>
                      <a:pt x="1" y="31"/>
                    </a:lnTo>
                    <a:lnTo>
                      <a:pt x="1" y="92"/>
                    </a:lnTo>
                    <a:lnTo>
                      <a:pt x="1" y="5198"/>
                    </a:lnTo>
                    <a:lnTo>
                      <a:pt x="1" y="5320"/>
                    </a:lnTo>
                    <a:lnTo>
                      <a:pt x="61" y="5350"/>
                    </a:lnTo>
                    <a:lnTo>
                      <a:pt x="92" y="5320"/>
                    </a:lnTo>
                    <a:lnTo>
                      <a:pt x="92" y="5198"/>
                    </a:lnTo>
                    <a:lnTo>
                      <a:pt x="92" y="92"/>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0" name="Google Shape;17260;p23"/>
              <p:cNvSpPr/>
              <p:nvPr/>
            </p:nvSpPr>
            <p:spPr>
              <a:xfrm>
                <a:off x="-7637425" y="13547600"/>
                <a:ext cx="120100" cy="69175"/>
              </a:xfrm>
              <a:custGeom>
                <a:avLst/>
                <a:gdLst/>
                <a:ahLst/>
                <a:cxnLst/>
                <a:rect l="l" t="t" r="r" b="b"/>
                <a:pathLst>
                  <a:path w="4804" h="2767" extrusionOk="0">
                    <a:moveTo>
                      <a:pt x="92" y="0"/>
                    </a:moveTo>
                    <a:lnTo>
                      <a:pt x="1" y="61"/>
                    </a:lnTo>
                    <a:lnTo>
                      <a:pt x="92" y="152"/>
                    </a:lnTo>
                    <a:lnTo>
                      <a:pt x="183" y="183"/>
                    </a:lnTo>
                    <a:lnTo>
                      <a:pt x="4591" y="2736"/>
                    </a:lnTo>
                    <a:lnTo>
                      <a:pt x="4682" y="2766"/>
                    </a:lnTo>
                    <a:lnTo>
                      <a:pt x="4803" y="2736"/>
                    </a:lnTo>
                    <a:lnTo>
                      <a:pt x="4743" y="2706"/>
                    </a:lnTo>
                    <a:lnTo>
                      <a:pt x="4651" y="2645"/>
                    </a:lnTo>
                    <a:lnTo>
                      <a:pt x="244" y="122"/>
                    </a:lnTo>
                    <a:lnTo>
                      <a:pt x="153"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1" name="Google Shape;17261;p23"/>
              <p:cNvSpPr/>
              <p:nvPr/>
            </p:nvSpPr>
            <p:spPr>
              <a:xfrm>
                <a:off x="-7517350" y="13616750"/>
                <a:ext cx="116275" cy="68425"/>
              </a:xfrm>
              <a:custGeom>
                <a:avLst/>
                <a:gdLst/>
                <a:ahLst/>
                <a:cxnLst/>
                <a:rect l="l" t="t" r="r" b="b"/>
                <a:pathLst>
                  <a:path w="4651" h="2737" extrusionOk="0">
                    <a:moveTo>
                      <a:pt x="92" y="0"/>
                    </a:moveTo>
                    <a:lnTo>
                      <a:pt x="0" y="92"/>
                    </a:lnTo>
                    <a:lnTo>
                      <a:pt x="31" y="122"/>
                    </a:lnTo>
                    <a:lnTo>
                      <a:pt x="152" y="152"/>
                    </a:lnTo>
                    <a:lnTo>
                      <a:pt x="4560" y="2706"/>
                    </a:lnTo>
                    <a:lnTo>
                      <a:pt x="4621" y="2736"/>
                    </a:lnTo>
                    <a:lnTo>
                      <a:pt x="4651" y="2736"/>
                    </a:lnTo>
                    <a:lnTo>
                      <a:pt x="4590" y="2614"/>
                    </a:lnTo>
                    <a:lnTo>
                      <a:pt x="183" y="9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2" name="Google Shape;17262;p23"/>
              <p:cNvSpPr/>
              <p:nvPr/>
            </p:nvSpPr>
            <p:spPr>
              <a:xfrm>
                <a:off x="-7635125" y="13548350"/>
                <a:ext cx="234050" cy="136825"/>
              </a:xfrm>
              <a:custGeom>
                <a:avLst/>
                <a:gdLst/>
                <a:ahLst/>
                <a:cxnLst/>
                <a:rect l="l" t="t" r="r" b="b"/>
                <a:pathLst>
                  <a:path w="9362" h="5473" extrusionOk="0">
                    <a:moveTo>
                      <a:pt x="9332" y="1"/>
                    </a:moveTo>
                    <a:lnTo>
                      <a:pt x="9271" y="92"/>
                    </a:lnTo>
                    <a:lnTo>
                      <a:pt x="4863" y="2615"/>
                    </a:lnTo>
                    <a:lnTo>
                      <a:pt x="4742" y="2676"/>
                    </a:lnTo>
                    <a:lnTo>
                      <a:pt x="4711" y="2706"/>
                    </a:lnTo>
                    <a:lnTo>
                      <a:pt x="4590" y="2736"/>
                    </a:lnTo>
                    <a:lnTo>
                      <a:pt x="4499" y="2828"/>
                    </a:lnTo>
                    <a:lnTo>
                      <a:pt x="91" y="5350"/>
                    </a:lnTo>
                    <a:lnTo>
                      <a:pt x="0" y="5411"/>
                    </a:lnTo>
                    <a:lnTo>
                      <a:pt x="0" y="5442"/>
                    </a:lnTo>
                    <a:lnTo>
                      <a:pt x="61" y="5472"/>
                    </a:lnTo>
                    <a:lnTo>
                      <a:pt x="152" y="5442"/>
                    </a:lnTo>
                    <a:lnTo>
                      <a:pt x="4559" y="2888"/>
                    </a:lnTo>
                    <a:lnTo>
                      <a:pt x="4651" y="2858"/>
                    </a:lnTo>
                    <a:lnTo>
                      <a:pt x="4711" y="2828"/>
                    </a:lnTo>
                    <a:lnTo>
                      <a:pt x="4803" y="2736"/>
                    </a:lnTo>
                    <a:lnTo>
                      <a:pt x="4894" y="2706"/>
                    </a:lnTo>
                    <a:lnTo>
                      <a:pt x="9301" y="153"/>
                    </a:lnTo>
                    <a:lnTo>
                      <a:pt x="9362" y="122"/>
                    </a:lnTo>
                    <a:lnTo>
                      <a:pt x="9362" y="31"/>
                    </a:lnTo>
                    <a:lnTo>
                      <a:pt x="93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3" name="Google Shape;17263;p23"/>
              <p:cNvSpPr/>
              <p:nvPr/>
            </p:nvSpPr>
            <p:spPr>
              <a:xfrm>
                <a:off x="-7595625" y="13752775"/>
                <a:ext cx="72975" cy="25"/>
              </a:xfrm>
              <a:custGeom>
                <a:avLst/>
                <a:gdLst/>
                <a:ahLst/>
                <a:cxnLst/>
                <a:rect l="l" t="t" r="r" b="b"/>
                <a:pathLst>
                  <a:path w="2919" h="1" extrusionOk="0">
                    <a:moveTo>
                      <a:pt x="1" y="0"/>
                    </a:moveTo>
                    <a:lnTo>
                      <a:pt x="2919" y="0"/>
                    </a:lnTo>
                    <a:lnTo>
                      <a:pt x="29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4" name="Google Shape;17264;p23"/>
              <p:cNvSpPr/>
              <p:nvPr/>
            </p:nvSpPr>
            <p:spPr>
              <a:xfrm>
                <a:off x="-7637425" y="13685900"/>
                <a:ext cx="41825" cy="142125"/>
              </a:xfrm>
              <a:custGeom>
                <a:avLst/>
                <a:gdLst/>
                <a:ahLst/>
                <a:cxnLst/>
                <a:rect l="l" t="t" r="r" b="b"/>
                <a:pathLst>
                  <a:path w="1673" h="5685" extrusionOk="0">
                    <a:moveTo>
                      <a:pt x="1" y="0"/>
                    </a:moveTo>
                    <a:lnTo>
                      <a:pt x="1" y="61"/>
                    </a:lnTo>
                    <a:lnTo>
                      <a:pt x="1" y="152"/>
                    </a:lnTo>
                    <a:lnTo>
                      <a:pt x="1" y="5259"/>
                    </a:lnTo>
                    <a:lnTo>
                      <a:pt x="1" y="5411"/>
                    </a:lnTo>
                    <a:lnTo>
                      <a:pt x="1" y="5441"/>
                    </a:lnTo>
                    <a:lnTo>
                      <a:pt x="1" y="5472"/>
                    </a:lnTo>
                    <a:lnTo>
                      <a:pt x="1" y="5563"/>
                    </a:lnTo>
                    <a:lnTo>
                      <a:pt x="1" y="5684"/>
                    </a:lnTo>
                    <a:lnTo>
                      <a:pt x="92" y="5532"/>
                    </a:lnTo>
                    <a:lnTo>
                      <a:pt x="123" y="5441"/>
                    </a:lnTo>
                    <a:lnTo>
                      <a:pt x="183" y="5320"/>
                    </a:lnTo>
                    <a:lnTo>
                      <a:pt x="1673" y="2797"/>
                    </a:lnTo>
                    <a:lnTo>
                      <a:pt x="1612" y="2797"/>
                    </a:lnTo>
                    <a:lnTo>
                      <a:pt x="1551" y="2706"/>
                    </a:lnTo>
                    <a:lnTo>
                      <a:pt x="92" y="5259"/>
                    </a:lnTo>
                    <a:lnTo>
                      <a:pt x="92" y="152"/>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5" name="Google Shape;17265;p23"/>
              <p:cNvSpPr/>
              <p:nvPr/>
            </p:nvSpPr>
            <p:spPr>
              <a:xfrm>
                <a:off x="-7637425" y="13680575"/>
                <a:ext cx="2325" cy="3825"/>
              </a:xfrm>
              <a:custGeom>
                <a:avLst/>
                <a:gdLst/>
                <a:ahLst/>
                <a:cxnLst/>
                <a:rect l="l" t="t" r="r" b="b"/>
                <a:pathLst>
                  <a:path w="93" h="153" extrusionOk="0">
                    <a:moveTo>
                      <a:pt x="1" y="1"/>
                    </a:moveTo>
                    <a:lnTo>
                      <a:pt x="1" y="122"/>
                    </a:lnTo>
                    <a:lnTo>
                      <a:pt x="92" y="153"/>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6" name="Google Shape;17266;p23"/>
              <p:cNvSpPr/>
              <p:nvPr/>
            </p:nvSpPr>
            <p:spPr>
              <a:xfrm>
                <a:off x="-7512800" y="13752775"/>
                <a:ext cx="72975" cy="25"/>
              </a:xfrm>
              <a:custGeom>
                <a:avLst/>
                <a:gdLst/>
                <a:ahLst/>
                <a:cxnLst/>
                <a:rect l="l" t="t" r="r" b="b"/>
                <a:pathLst>
                  <a:path w="2919" h="1" extrusionOk="0">
                    <a:moveTo>
                      <a:pt x="1" y="0"/>
                    </a:moveTo>
                    <a:lnTo>
                      <a:pt x="29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7" name="Google Shape;17267;p23"/>
              <p:cNvSpPr/>
              <p:nvPr/>
            </p:nvSpPr>
            <p:spPr>
              <a:xfrm>
                <a:off x="-7512800" y="13755800"/>
                <a:ext cx="72975" cy="25"/>
              </a:xfrm>
              <a:custGeom>
                <a:avLst/>
                <a:gdLst/>
                <a:ahLst/>
                <a:cxnLst/>
                <a:rect l="l" t="t" r="r" b="b"/>
                <a:pathLst>
                  <a:path w="2919" h="1" extrusionOk="0">
                    <a:moveTo>
                      <a:pt x="2919"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8" name="Google Shape;17268;p23"/>
              <p:cNvSpPr/>
              <p:nvPr/>
            </p:nvSpPr>
            <p:spPr>
              <a:xfrm>
                <a:off x="-7437550" y="13744400"/>
                <a:ext cx="5325" cy="9150"/>
              </a:xfrm>
              <a:custGeom>
                <a:avLst/>
                <a:gdLst/>
                <a:ahLst/>
                <a:cxnLst/>
                <a:rect l="l" t="t" r="r" b="b"/>
                <a:pathLst>
                  <a:path w="213" h="366" extrusionOk="0">
                    <a:moveTo>
                      <a:pt x="213" y="1"/>
                    </a:moveTo>
                    <a:lnTo>
                      <a:pt x="0" y="366"/>
                    </a:lnTo>
                    <a:lnTo>
                      <a:pt x="0" y="3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9" name="Google Shape;17269;p23"/>
              <p:cNvSpPr/>
              <p:nvPr/>
            </p:nvSpPr>
            <p:spPr>
              <a:xfrm>
                <a:off x="-7640450" y="13682100"/>
                <a:ext cx="123125" cy="73725"/>
              </a:xfrm>
              <a:custGeom>
                <a:avLst/>
                <a:gdLst/>
                <a:ahLst/>
                <a:cxnLst/>
                <a:rect l="l" t="t" r="r" b="b"/>
                <a:pathLst>
                  <a:path w="4925" h="2949" extrusionOk="0">
                    <a:moveTo>
                      <a:pt x="0" y="0"/>
                    </a:moveTo>
                    <a:lnTo>
                      <a:pt x="92" y="122"/>
                    </a:lnTo>
                    <a:lnTo>
                      <a:pt x="122" y="122"/>
                    </a:lnTo>
                    <a:lnTo>
                      <a:pt x="122" y="152"/>
                    </a:lnTo>
                    <a:lnTo>
                      <a:pt x="213" y="304"/>
                    </a:lnTo>
                    <a:lnTo>
                      <a:pt x="1672" y="2858"/>
                    </a:lnTo>
                    <a:lnTo>
                      <a:pt x="1733" y="2949"/>
                    </a:lnTo>
                    <a:lnTo>
                      <a:pt x="4712" y="2949"/>
                    </a:lnTo>
                    <a:lnTo>
                      <a:pt x="4803" y="2858"/>
                    </a:lnTo>
                    <a:lnTo>
                      <a:pt x="4712" y="2827"/>
                    </a:lnTo>
                    <a:lnTo>
                      <a:pt x="1794" y="2827"/>
                    </a:lnTo>
                    <a:lnTo>
                      <a:pt x="304" y="274"/>
                    </a:lnTo>
                    <a:lnTo>
                      <a:pt x="4104" y="2493"/>
                    </a:lnTo>
                    <a:lnTo>
                      <a:pt x="4712" y="2827"/>
                    </a:lnTo>
                    <a:lnTo>
                      <a:pt x="4924" y="2827"/>
                    </a:lnTo>
                    <a:lnTo>
                      <a:pt x="4864" y="2797"/>
                    </a:lnTo>
                    <a:lnTo>
                      <a:pt x="4772" y="2736"/>
                    </a:lnTo>
                    <a:lnTo>
                      <a:pt x="3040" y="1763"/>
                    </a:lnTo>
                    <a:lnTo>
                      <a:pt x="274" y="122"/>
                    </a:lnTo>
                    <a:lnTo>
                      <a:pt x="213" y="92"/>
                    </a:lnTo>
                    <a:lnTo>
                      <a:pt x="122" y="6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0" name="Google Shape;17270;p23"/>
              <p:cNvSpPr/>
              <p:nvPr/>
            </p:nvSpPr>
            <p:spPr>
              <a:xfrm>
                <a:off x="-7516600" y="13753525"/>
                <a:ext cx="116300" cy="67650"/>
              </a:xfrm>
              <a:custGeom>
                <a:avLst/>
                <a:gdLst/>
                <a:ahLst/>
                <a:cxnLst/>
                <a:rect l="l" t="t" r="r" b="b"/>
                <a:pathLst>
                  <a:path w="4652" h="2706" extrusionOk="0">
                    <a:moveTo>
                      <a:pt x="3071" y="92"/>
                    </a:moveTo>
                    <a:lnTo>
                      <a:pt x="4560" y="2615"/>
                    </a:lnTo>
                    <a:lnTo>
                      <a:pt x="4560" y="2615"/>
                    </a:lnTo>
                    <a:lnTo>
                      <a:pt x="426" y="244"/>
                    </a:lnTo>
                    <a:lnTo>
                      <a:pt x="153" y="92"/>
                    </a:lnTo>
                    <a:close/>
                    <a:moveTo>
                      <a:pt x="3162" y="1"/>
                    </a:moveTo>
                    <a:lnTo>
                      <a:pt x="3101" y="31"/>
                    </a:lnTo>
                    <a:lnTo>
                      <a:pt x="1" y="31"/>
                    </a:lnTo>
                    <a:lnTo>
                      <a:pt x="62" y="92"/>
                    </a:lnTo>
                    <a:lnTo>
                      <a:pt x="3192" y="1855"/>
                    </a:lnTo>
                    <a:lnTo>
                      <a:pt x="4591" y="2675"/>
                    </a:lnTo>
                    <a:lnTo>
                      <a:pt x="4651" y="2706"/>
                    </a:lnTo>
                    <a:lnTo>
                      <a:pt x="4591" y="2615"/>
                    </a:lnTo>
                    <a:lnTo>
                      <a:pt x="4651" y="2615"/>
                    </a:lnTo>
                    <a:lnTo>
                      <a:pt x="4651" y="2463"/>
                    </a:lnTo>
                    <a:lnTo>
                      <a:pt x="3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1" name="Google Shape;17271;p23"/>
              <p:cNvSpPr/>
              <p:nvPr/>
            </p:nvSpPr>
            <p:spPr>
              <a:xfrm>
                <a:off x="-7522675" y="13752775"/>
                <a:ext cx="5350" cy="775"/>
              </a:xfrm>
              <a:custGeom>
                <a:avLst/>
                <a:gdLst/>
                <a:ahLst/>
                <a:cxnLst/>
                <a:rect l="l" t="t" r="r" b="b"/>
                <a:pathLst>
                  <a:path w="214" h="31" extrusionOk="0">
                    <a:moveTo>
                      <a:pt x="1" y="0"/>
                    </a:moveTo>
                    <a:lnTo>
                      <a:pt x="92" y="31"/>
                    </a:lnTo>
                    <a:lnTo>
                      <a:pt x="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2" name="Google Shape;17272;p23"/>
              <p:cNvSpPr/>
              <p:nvPr/>
            </p:nvSpPr>
            <p:spPr>
              <a:xfrm>
                <a:off x="-7521150" y="13685150"/>
                <a:ext cx="122375" cy="69175"/>
              </a:xfrm>
              <a:custGeom>
                <a:avLst/>
                <a:gdLst/>
                <a:ahLst/>
                <a:cxnLst/>
                <a:rect l="l" t="t" r="r" b="b"/>
                <a:pathLst>
                  <a:path w="4895" h="2767" extrusionOk="0">
                    <a:moveTo>
                      <a:pt x="4742" y="152"/>
                    </a:moveTo>
                    <a:lnTo>
                      <a:pt x="3253" y="2705"/>
                    </a:lnTo>
                    <a:lnTo>
                      <a:pt x="335" y="2705"/>
                    </a:lnTo>
                    <a:lnTo>
                      <a:pt x="1885" y="1793"/>
                    </a:lnTo>
                    <a:lnTo>
                      <a:pt x="4742" y="152"/>
                    </a:lnTo>
                    <a:close/>
                    <a:moveTo>
                      <a:pt x="4864" y="0"/>
                    </a:moveTo>
                    <a:lnTo>
                      <a:pt x="3283" y="882"/>
                    </a:lnTo>
                    <a:lnTo>
                      <a:pt x="244" y="2614"/>
                    </a:lnTo>
                    <a:lnTo>
                      <a:pt x="183" y="2644"/>
                    </a:lnTo>
                    <a:lnTo>
                      <a:pt x="152" y="2705"/>
                    </a:lnTo>
                    <a:lnTo>
                      <a:pt x="61" y="2736"/>
                    </a:lnTo>
                    <a:lnTo>
                      <a:pt x="0" y="2766"/>
                    </a:lnTo>
                    <a:lnTo>
                      <a:pt x="3374" y="2766"/>
                    </a:lnTo>
                    <a:lnTo>
                      <a:pt x="3405" y="2736"/>
                    </a:lnTo>
                    <a:lnTo>
                      <a:pt x="3648" y="2341"/>
                    </a:lnTo>
                    <a:lnTo>
                      <a:pt x="4894" y="182"/>
                    </a:lnTo>
                    <a:lnTo>
                      <a:pt x="4894" y="30"/>
                    </a:lnTo>
                    <a:lnTo>
                      <a:pt x="4864" y="30"/>
                    </a:lnTo>
                    <a:lnTo>
                      <a:pt x="48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3" name="Google Shape;17273;p23"/>
              <p:cNvSpPr/>
              <p:nvPr/>
            </p:nvSpPr>
            <p:spPr>
              <a:xfrm>
                <a:off x="-7321300" y="13756575"/>
                <a:ext cx="39550" cy="129200"/>
              </a:xfrm>
              <a:custGeom>
                <a:avLst/>
                <a:gdLst/>
                <a:ahLst/>
                <a:cxnLst/>
                <a:rect l="l" t="t" r="r" b="b"/>
                <a:pathLst>
                  <a:path w="1582" h="5168" extrusionOk="0">
                    <a:moveTo>
                      <a:pt x="1581" y="0"/>
                    </a:moveTo>
                    <a:lnTo>
                      <a:pt x="1490" y="31"/>
                    </a:lnTo>
                    <a:lnTo>
                      <a:pt x="1" y="2584"/>
                    </a:lnTo>
                    <a:lnTo>
                      <a:pt x="92" y="2584"/>
                    </a:lnTo>
                    <a:lnTo>
                      <a:pt x="1581" y="5168"/>
                    </a:lnTo>
                    <a:lnTo>
                      <a:pt x="122" y="2614"/>
                    </a:lnTo>
                    <a:lnTo>
                      <a:pt x="1581" y="122"/>
                    </a:lnTo>
                    <a:lnTo>
                      <a:pt x="15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4" name="Google Shape;17274;p23"/>
              <p:cNvSpPr/>
              <p:nvPr/>
            </p:nvSpPr>
            <p:spPr>
              <a:xfrm>
                <a:off x="-7279500" y="13756575"/>
                <a:ext cx="39525" cy="129200"/>
              </a:xfrm>
              <a:custGeom>
                <a:avLst/>
                <a:gdLst/>
                <a:ahLst/>
                <a:cxnLst/>
                <a:rect l="l" t="t" r="r" b="b"/>
                <a:pathLst>
                  <a:path w="1581" h="5168" extrusionOk="0">
                    <a:moveTo>
                      <a:pt x="0" y="0"/>
                    </a:moveTo>
                    <a:lnTo>
                      <a:pt x="0" y="122"/>
                    </a:lnTo>
                    <a:lnTo>
                      <a:pt x="1459" y="2614"/>
                    </a:lnTo>
                    <a:lnTo>
                      <a:pt x="0" y="5168"/>
                    </a:lnTo>
                    <a:lnTo>
                      <a:pt x="1490" y="2584"/>
                    </a:lnTo>
                    <a:lnTo>
                      <a:pt x="1581" y="2584"/>
                    </a:lnTo>
                    <a:lnTo>
                      <a:pt x="9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5" name="Google Shape;17275;p23"/>
              <p:cNvSpPr/>
              <p:nvPr/>
            </p:nvSpPr>
            <p:spPr>
              <a:xfrm>
                <a:off x="-7319775" y="13896400"/>
                <a:ext cx="38775" cy="93475"/>
              </a:xfrm>
              <a:custGeom>
                <a:avLst/>
                <a:gdLst/>
                <a:ahLst/>
                <a:cxnLst/>
                <a:rect l="l" t="t" r="r" b="b"/>
                <a:pathLst>
                  <a:path w="1551" h="3739" extrusionOk="0">
                    <a:moveTo>
                      <a:pt x="1551" y="0"/>
                    </a:moveTo>
                    <a:lnTo>
                      <a:pt x="31" y="2584"/>
                    </a:lnTo>
                    <a:lnTo>
                      <a:pt x="0" y="2584"/>
                    </a:lnTo>
                    <a:lnTo>
                      <a:pt x="669" y="3739"/>
                    </a:lnTo>
                    <a:cubicBezTo>
                      <a:pt x="699" y="3739"/>
                      <a:pt x="760" y="3739"/>
                      <a:pt x="791" y="3708"/>
                    </a:cubicBezTo>
                    <a:lnTo>
                      <a:pt x="92" y="252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6" name="Google Shape;17276;p23"/>
              <p:cNvSpPr/>
              <p:nvPr/>
            </p:nvSpPr>
            <p:spPr>
              <a:xfrm>
                <a:off x="-7279500" y="13896400"/>
                <a:ext cx="39525" cy="74475"/>
              </a:xfrm>
              <a:custGeom>
                <a:avLst/>
                <a:gdLst/>
                <a:ahLst/>
                <a:cxnLst/>
                <a:rect l="l" t="t" r="r" b="b"/>
                <a:pathLst>
                  <a:path w="1581" h="2979" extrusionOk="0">
                    <a:moveTo>
                      <a:pt x="0" y="0"/>
                    </a:moveTo>
                    <a:lnTo>
                      <a:pt x="1459" y="2523"/>
                    </a:lnTo>
                    <a:lnTo>
                      <a:pt x="1186" y="2979"/>
                    </a:lnTo>
                    <a:cubicBezTo>
                      <a:pt x="1277" y="2948"/>
                      <a:pt x="1307" y="2918"/>
                      <a:pt x="1368" y="2888"/>
                    </a:cubicBezTo>
                    <a:lnTo>
                      <a:pt x="1581" y="2523"/>
                    </a:lnTo>
                    <a:lnTo>
                      <a:pt x="1520" y="2523"/>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7" name="Google Shape;17277;p23"/>
              <p:cNvSpPr/>
              <p:nvPr/>
            </p:nvSpPr>
            <p:spPr>
              <a:xfrm>
                <a:off x="-7398050" y="13824950"/>
                <a:ext cx="38775" cy="66150"/>
              </a:xfrm>
              <a:custGeom>
                <a:avLst/>
                <a:gdLst/>
                <a:ahLst/>
                <a:cxnLst/>
                <a:rect l="l" t="t" r="r" b="b"/>
                <a:pathLst>
                  <a:path w="1551" h="2646" extrusionOk="0">
                    <a:moveTo>
                      <a:pt x="1" y="1"/>
                    </a:moveTo>
                    <a:lnTo>
                      <a:pt x="1" y="122"/>
                    </a:lnTo>
                    <a:lnTo>
                      <a:pt x="1490" y="2645"/>
                    </a:lnTo>
                    <a:lnTo>
                      <a:pt x="1520" y="2584"/>
                    </a:lnTo>
                    <a:lnTo>
                      <a:pt x="1551"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8" name="Google Shape;17278;p23"/>
              <p:cNvSpPr/>
              <p:nvPr/>
            </p:nvSpPr>
            <p:spPr>
              <a:xfrm>
                <a:off x="-7401850" y="13821150"/>
                <a:ext cx="775" cy="1550"/>
              </a:xfrm>
              <a:custGeom>
                <a:avLst/>
                <a:gdLst/>
                <a:ahLst/>
                <a:cxnLst/>
                <a:rect l="l" t="t" r="r" b="b"/>
                <a:pathLst>
                  <a:path w="31" h="62" extrusionOk="0">
                    <a:moveTo>
                      <a:pt x="1" y="1"/>
                    </a:moveTo>
                    <a:lnTo>
                      <a:pt x="31" y="62"/>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9" name="Google Shape;17279;p23"/>
              <p:cNvSpPr/>
              <p:nvPr/>
            </p:nvSpPr>
            <p:spPr>
              <a:xfrm>
                <a:off x="-7397300" y="13821150"/>
                <a:ext cx="115550" cy="67675"/>
              </a:xfrm>
              <a:custGeom>
                <a:avLst/>
                <a:gdLst/>
                <a:ahLst/>
                <a:cxnLst/>
                <a:rect l="l" t="t" r="r" b="b"/>
                <a:pathLst>
                  <a:path w="4622" h="2707" extrusionOk="0">
                    <a:moveTo>
                      <a:pt x="123" y="1"/>
                    </a:moveTo>
                    <a:lnTo>
                      <a:pt x="1" y="31"/>
                    </a:lnTo>
                    <a:lnTo>
                      <a:pt x="123" y="122"/>
                    </a:lnTo>
                    <a:lnTo>
                      <a:pt x="3041" y="122"/>
                    </a:lnTo>
                    <a:lnTo>
                      <a:pt x="4530" y="2645"/>
                    </a:lnTo>
                    <a:lnTo>
                      <a:pt x="4621" y="2706"/>
                    </a:lnTo>
                    <a:lnTo>
                      <a:pt x="4621" y="2585"/>
                    </a:lnTo>
                    <a:lnTo>
                      <a:pt x="31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0" name="Google Shape;17280;p23"/>
              <p:cNvSpPr/>
              <p:nvPr/>
            </p:nvSpPr>
            <p:spPr>
              <a:xfrm>
                <a:off x="-7201225" y="13890300"/>
                <a:ext cx="7625" cy="14475"/>
              </a:xfrm>
              <a:custGeom>
                <a:avLst/>
                <a:gdLst/>
                <a:ahLst/>
                <a:cxnLst/>
                <a:rect l="l" t="t" r="r" b="b"/>
                <a:pathLst>
                  <a:path w="305" h="579" extrusionOk="0">
                    <a:moveTo>
                      <a:pt x="61" y="1"/>
                    </a:moveTo>
                    <a:lnTo>
                      <a:pt x="0" y="92"/>
                    </a:lnTo>
                    <a:lnTo>
                      <a:pt x="274" y="578"/>
                    </a:lnTo>
                    <a:cubicBezTo>
                      <a:pt x="274" y="548"/>
                      <a:pt x="304" y="457"/>
                      <a:pt x="304" y="426"/>
                    </a:cubicBez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1" name="Google Shape;17281;p23"/>
              <p:cNvSpPr/>
              <p:nvPr/>
            </p:nvSpPr>
            <p:spPr>
              <a:xfrm>
                <a:off x="-7279500" y="13893350"/>
                <a:ext cx="49425" cy="66900"/>
              </a:xfrm>
              <a:custGeom>
                <a:avLst/>
                <a:gdLst/>
                <a:ahLst/>
                <a:cxnLst/>
                <a:rect l="l" t="t" r="r" b="b"/>
                <a:pathLst>
                  <a:path w="1977" h="2676" extrusionOk="0">
                    <a:moveTo>
                      <a:pt x="0" y="0"/>
                    </a:moveTo>
                    <a:lnTo>
                      <a:pt x="0" y="122"/>
                    </a:lnTo>
                    <a:lnTo>
                      <a:pt x="1520" y="2675"/>
                    </a:lnTo>
                    <a:lnTo>
                      <a:pt x="1885" y="2675"/>
                    </a:lnTo>
                    <a:lnTo>
                      <a:pt x="1976" y="2584"/>
                    </a:lnTo>
                    <a:lnTo>
                      <a:pt x="1581" y="2584"/>
                    </a:lnTo>
                    <a:lnTo>
                      <a:pt x="9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2" name="Google Shape;17282;p23"/>
              <p:cNvSpPr/>
              <p:nvPr/>
            </p:nvSpPr>
            <p:spPr>
              <a:xfrm>
                <a:off x="-7401850" y="13959450"/>
                <a:ext cx="2300" cy="1550"/>
              </a:xfrm>
              <a:custGeom>
                <a:avLst/>
                <a:gdLst/>
                <a:ahLst/>
                <a:cxnLst/>
                <a:rect l="l" t="t" r="r" b="b"/>
                <a:pathLst>
                  <a:path w="92" h="62" extrusionOk="0">
                    <a:moveTo>
                      <a:pt x="31" y="1"/>
                    </a:moveTo>
                    <a:lnTo>
                      <a:pt x="1" y="62"/>
                    </a:lnTo>
                    <a:lnTo>
                      <a:pt x="92" y="62"/>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3" name="Google Shape;17283;p23"/>
              <p:cNvSpPr/>
              <p:nvPr/>
            </p:nvSpPr>
            <p:spPr>
              <a:xfrm>
                <a:off x="-7397300" y="13893350"/>
                <a:ext cx="115550" cy="67650"/>
              </a:xfrm>
              <a:custGeom>
                <a:avLst/>
                <a:gdLst/>
                <a:ahLst/>
                <a:cxnLst/>
                <a:rect l="l" t="t" r="r" b="b"/>
                <a:pathLst>
                  <a:path w="4622" h="2706" extrusionOk="0">
                    <a:moveTo>
                      <a:pt x="4621" y="0"/>
                    </a:moveTo>
                    <a:lnTo>
                      <a:pt x="4530" y="31"/>
                    </a:lnTo>
                    <a:lnTo>
                      <a:pt x="3041" y="2584"/>
                    </a:lnTo>
                    <a:lnTo>
                      <a:pt x="123" y="2584"/>
                    </a:lnTo>
                    <a:lnTo>
                      <a:pt x="1" y="2645"/>
                    </a:lnTo>
                    <a:lnTo>
                      <a:pt x="123" y="2706"/>
                    </a:lnTo>
                    <a:lnTo>
                      <a:pt x="3132" y="2706"/>
                    </a:lnTo>
                    <a:lnTo>
                      <a:pt x="4621" y="122"/>
                    </a:lnTo>
                    <a:lnTo>
                      <a:pt x="4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4" name="Google Shape;17284;p23"/>
              <p:cNvSpPr/>
              <p:nvPr/>
            </p:nvSpPr>
            <p:spPr>
              <a:xfrm>
                <a:off x="-7398050" y="13889550"/>
                <a:ext cx="114775" cy="67650"/>
              </a:xfrm>
              <a:custGeom>
                <a:avLst/>
                <a:gdLst/>
                <a:ahLst/>
                <a:cxnLst/>
                <a:rect l="l" t="t" r="r" b="b"/>
                <a:pathLst>
                  <a:path w="4591" h="2706" extrusionOk="0">
                    <a:moveTo>
                      <a:pt x="1520" y="0"/>
                    </a:moveTo>
                    <a:lnTo>
                      <a:pt x="1490" y="61"/>
                    </a:lnTo>
                    <a:lnTo>
                      <a:pt x="1" y="2615"/>
                    </a:lnTo>
                    <a:lnTo>
                      <a:pt x="1" y="2706"/>
                    </a:lnTo>
                    <a:lnTo>
                      <a:pt x="92" y="2645"/>
                    </a:lnTo>
                    <a:lnTo>
                      <a:pt x="1551" y="122"/>
                    </a:lnTo>
                    <a:lnTo>
                      <a:pt x="4499" y="122"/>
                    </a:lnTo>
                    <a:lnTo>
                      <a:pt x="4590" y="61"/>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5" name="Google Shape;17285;p23"/>
              <p:cNvSpPr/>
              <p:nvPr/>
            </p:nvSpPr>
            <p:spPr>
              <a:xfrm>
                <a:off x="-7280275" y="13821150"/>
                <a:ext cx="70700" cy="67675"/>
              </a:xfrm>
              <a:custGeom>
                <a:avLst/>
                <a:gdLst/>
                <a:ahLst/>
                <a:cxnLst/>
                <a:rect l="l" t="t" r="r" b="b"/>
                <a:pathLst>
                  <a:path w="2828" h="2707" extrusionOk="0">
                    <a:moveTo>
                      <a:pt x="1521" y="1"/>
                    </a:moveTo>
                    <a:lnTo>
                      <a:pt x="1" y="2585"/>
                    </a:lnTo>
                    <a:lnTo>
                      <a:pt x="1" y="2706"/>
                    </a:lnTo>
                    <a:lnTo>
                      <a:pt x="92" y="2645"/>
                    </a:lnTo>
                    <a:lnTo>
                      <a:pt x="1551" y="122"/>
                    </a:lnTo>
                    <a:lnTo>
                      <a:pt x="2828" y="122"/>
                    </a:lnTo>
                    <a:cubicBezTo>
                      <a:pt x="2767" y="62"/>
                      <a:pt x="2767" y="31"/>
                      <a:pt x="2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6" name="Google Shape;17286;p23"/>
              <p:cNvSpPr/>
              <p:nvPr/>
            </p:nvSpPr>
            <p:spPr>
              <a:xfrm>
                <a:off x="-7277975" y="13873600"/>
                <a:ext cx="85125" cy="19025"/>
              </a:xfrm>
              <a:custGeom>
                <a:avLst/>
                <a:gdLst/>
                <a:ahLst/>
                <a:cxnLst/>
                <a:rect l="l" t="t" r="r" b="b"/>
                <a:pathLst>
                  <a:path w="3405" h="761" extrusionOk="0">
                    <a:moveTo>
                      <a:pt x="3404" y="0"/>
                    </a:moveTo>
                    <a:lnTo>
                      <a:pt x="3040" y="638"/>
                    </a:lnTo>
                    <a:lnTo>
                      <a:pt x="91" y="638"/>
                    </a:lnTo>
                    <a:lnTo>
                      <a:pt x="0" y="699"/>
                    </a:lnTo>
                    <a:lnTo>
                      <a:pt x="61" y="760"/>
                    </a:lnTo>
                    <a:lnTo>
                      <a:pt x="3070" y="760"/>
                    </a:lnTo>
                    <a:lnTo>
                      <a:pt x="3100" y="699"/>
                    </a:lnTo>
                    <a:lnTo>
                      <a:pt x="3404" y="183"/>
                    </a:lnTo>
                    <a:lnTo>
                      <a:pt x="3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7" name="Google Shape;17287;p23"/>
              <p:cNvSpPr/>
              <p:nvPr/>
            </p:nvSpPr>
            <p:spPr>
              <a:xfrm>
                <a:off x="-7270375" y="13758100"/>
                <a:ext cx="1525" cy="1525"/>
              </a:xfrm>
              <a:custGeom>
                <a:avLst/>
                <a:gdLst/>
                <a:ahLst/>
                <a:cxnLst/>
                <a:rect l="l" t="t" r="r" b="b"/>
                <a:pathLst>
                  <a:path w="61" h="61" extrusionOk="0">
                    <a:moveTo>
                      <a:pt x="61" y="61"/>
                    </a:move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8" name="Google Shape;17288;p23"/>
              <p:cNvSpPr/>
              <p:nvPr/>
            </p:nvSpPr>
            <p:spPr>
              <a:xfrm>
                <a:off x="-7397300" y="13755800"/>
                <a:ext cx="115550" cy="66150"/>
              </a:xfrm>
              <a:custGeom>
                <a:avLst/>
                <a:gdLst/>
                <a:ahLst/>
                <a:cxnLst/>
                <a:rect l="l" t="t" r="r" b="b"/>
                <a:pathLst>
                  <a:path w="4622" h="2646" extrusionOk="0">
                    <a:moveTo>
                      <a:pt x="4469" y="1"/>
                    </a:moveTo>
                    <a:lnTo>
                      <a:pt x="62" y="2524"/>
                    </a:lnTo>
                    <a:lnTo>
                      <a:pt x="1" y="2645"/>
                    </a:lnTo>
                    <a:lnTo>
                      <a:pt x="123" y="2615"/>
                    </a:lnTo>
                    <a:lnTo>
                      <a:pt x="4530" y="62"/>
                    </a:lnTo>
                    <a:lnTo>
                      <a:pt x="4621" y="31"/>
                    </a:lnTo>
                    <a:lnTo>
                      <a:pt x="46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9" name="Google Shape;17289;p23"/>
              <p:cNvSpPr/>
              <p:nvPr/>
            </p:nvSpPr>
            <p:spPr>
              <a:xfrm>
                <a:off x="-7401075" y="13824200"/>
                <a:ext cx="67650" cy="174025"/>
              </a:xfrm>
              <a:custGeom>
                <a:avLst/>
                <a:gdLst/>
                <a:ahLst/>
                <a:cxnLst/>
                <a:rect l="l" t="t" r="r" b="b"/>
                <a:pathLst>
                  <a:path w="2706" h="6961" extrusionOk="0">
                    <a:moveTo>
                      <a:pt x="91" y="0"/>
                    </a:moveTo>
                    <a:lnTo>
                      <a:pt x="0" y="92"/>
                    </a:lnTo>
                    <a:lnTo>
                      <a:pt x="0" y="5198"/>
                    </a:lnTo>
                    <a:lnTo>
                      <a:pt x="0" y="5320"/>
                    </a:lnTo>
                    <a:lnTo>
                      <a:pt x="0" y="5380"/>
                    </a:lnTo>
                    <a:lnTo>
                      <a:pt x="0" y="5411"/>
                    </a:lnTo>
                    <a:lnTo>
                      <a:pt x="61" y="5472"/>
                    </a:lnTo>
                    <a:lnTo>
                      <a:pt x="91" y="5472"/>
                    </a:lnTo>
                    <a:lnTo>
                      <a:pt x="61" y="5380"/>
                    </a:lnTo>
                    <a:lnTo>
                      <a:pt x="122" y="5350"/>
                    </a:lnTo>
                    <a:lnTo>
                      <a:pt x="122" y="5229"/>
                    </a:lnTo>
                    <a:lnTo>
                      <a:pt x="122" y="152"/>
                    </a:lnTo>
                    <a:lnTo>
                      <a:pt x="122" y="31"/>
                    </a:lnTo>
                    <a:lnTo>
                      <a:pt x="91" y="0"/>
                    </a:lnTo>
                    <a:close/>
                    <a:moveTo>
                      <a:pt x="152" y="5411"/>
                    </a:moveTo>
                    <a:lnTo>
                      <a:pt x="91" y="5472"/>
                    </a:lnTo>
                    <a:lnTo>
                      <a:pt x="122" y="5502"/>
                    </a:lnTo>
                    <a:lnTo>
                      <a:pt x="213" y="5532"/>
                    </a:lnTo>
                    <a:lnTo>
                      <a:pt x="2675" y="6961"/>
                    </a:lnTo>
                    <a:cubicBezTo>
                      <a:pt x="2675" y="6931"/>
                      <a:pt x="2705" y="6900"/>
                      <a:pt x="2705" y="6900"/>
                    </a:cubicBezTo>
                    <a:lnTo>
                      <a:pt x="1641" y="6292"/>
                    </a:lnTo>
                    <a:lnTo>
                      <a:pt x="243" y="5441"/>
                    </a:lnTo>
                    <a:lnTo>
                      <a:pt x="152" y="541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0" name="Google Shape;17290;p23"/>
              <p:cNvSpPr/>
              <p:nvPr/>
            </p:nvSpPr>
            <p:spPr>
              <a:xfrm>
                <a:off x="-7281775" y="13755800"/>
                <a:ext cx="2300" cy="133775"/>
              </a:xfrm>
              <a:custGeom>
                <a:avLst/>
                <a:gdLst/>
                <a:ahLst/>
                <a:cxnLst/>
                <a:rect l="l" t="t" r="r" b="b"/>
                <a:pathLst>
                  <a:path w="92" h="5351" extrusionOk="0">
                    <a:moveTo>
                      <a:pt x="0" y="1"/>
                    </a:moveTo>
                    <a:lnTo>
                      <a:pt x="0" y="31"/>
                    </a:lnTo>
                    <a:lnTo>
                      <a:pt x="0" y="153"/>
                    </a:lnTo>
                    <a:lnTo>
                      <a:pt x="0" y="5199"/>
                    </a:lnTo>
                    <a:lnTo>
                      <a:pt x="0" y="5320"/>
                    </a:lnTo>
                    <a:lnTo>
                      <a:pt x="61" y="5350"/>
                    </a:lnTo>
                    <a:lnTo>
                      <a:pt x="91" y="5320"/>
                    </a:lnTo>
                    <a:lnTo>
                      <a:pt x="91" y="5199"/>
                    </a:lnTo>
                    <a:lnTo>
                      <a:pt x="91" y="153"/>
                    </a:lnTo>
                    <a:lnTo>
                      <a:pt x="91" y="31"/>
                    </a:lnTo>
                    <a:lnTo>
                      <a:pt x="61" y="1"/>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1" name="Google Shape;17291;p23"/>
              <p:cNvSpPr/>
              <p:nvPr/>
            </p:nvSpPr>
            <p:spPr>
              <a:xfrm>
                <a:off x="-7281025" y="13892600"/>
                <a:ext cx="3075" cy="91950"/>
              </a:xfrm>
              <a:custGeom>
                <a:avLst/>
                <a:gdLst/>
                <a:ahLst/>
                <a:cxnLst/>
                <a:rect l="l" t="t" r="r" b="b"/>
                <a:pathLst>
                  <a:path w="123" h="3678" extrusionOk="0">
                    <a:moveTo>
                      <a:pt x="31" y="0"/>
                    </a:moveTo>
                    <a:lnTo>
                      <a:pt x="1" y="30"/>
                    </a:lnTo>
                    <a:lnTo>
                      <a:pt x="1" y="152"/>
                    </a:lnTo>
                    <a:lnTo>
                      <a:pt x="1" y="3678"/>
                    </a:lnTo>
                    <a:cubicBezTo>
                      <a:pt x="31" y="3678"/>
                      <a:pt x="61" y="3648"/>
                      <a:pt x="122" y="3648"/>
                    </a:cubicBezTo>
                    <a:lnTo>
                      <a:pt x="122" y="91"/>
                    </a:lnTo>
                    <a:lnTo>
                      <a:pt x="122" y="30"/>
                    </a:lnTo>
                    <a:lnTo>
                      <a:pt x="61"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2" name="Google Shape;17292;p23"/>
              <p:cNvSpPr/>
              <p:nvPr/>
            </p:nvSpPr>
            <p:spPr>
              <a:xfrm>
                <a:off x="-7281025" y="13891075"/>
                <a:ext cx="72225" cy="44100"/>
              </a:xfrm>
              <a:custGeom>
                <a:avLst/>
                <a:gdLst/>
                <a:ahLst/>
                <a:cxnLst/>
                <a:rect l="l" t="t" r="r" b="b"/>
                <a:pathLst>
                  <a:path w="2889" h="1764" extrusionOk="0">
                    <a:moveTo>
                      <a:pt x="122" y="0"/>
                    </a:moveTo>
                    <a:lnTo>
                      <a:pt x="1" y="91"/>
                    </a:lnTo>
                    <a:lnTo>
                      <a:pt x="31" y="122"/>
                    </a:lnTo>
                    <a:lnTo>
                      <a:pt x="122" y="152"/>
                    </a:lnTo>
                    <a:lnTo>
                      <a:pt x="2858" y="1763"/>
                    </a:lnTo>
                    <a:cubicBezTo>
                      <a:pt x="2888" y="1733"/>
                      <a:pt x="2888" y="1672"/>
                      <a:pt x="2888" y="1672"/>
                    </a:cubicBezTo>
                    <a:lnTo>
                      <a:pt x="153" y="9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3" name="Google Shape;17293;p23"/>
              <p:cNvSpPr/>
              <p:nvPr/>
            </p:nvSpPr>
            <p:spPr>
              <a:xfrm>
                <a:off x="-7398800" y="13821925"/>
                <a:ext cx="118550" cy="69175"/>
              </a:xfrm>
              <a:custGeom>
                <a:avLst/>
                <a:gdLst/>
                <a:ahLst/>
                <a:cxnLst/>
                <a:rect l="l" t="t" r="r" b="b"/>
                <a:pathLst>
                  <a:path w="4742" h="2767" extrusionOk="0">
                    <a:moveTo>
                      <a:pt x="61" y="0"/>
                    </a:moveTo>
                    <a:lnTo>
                      <a:pt x="0" y="91"/>
                    </a:lnTo>
                    <a:lnTo>
                      <a:pt x="31" y="122"/>
                    </a:lnTo>
                    <a:lnTo>
                      <a:pt x="122" y="152"/>
                    </a:lnTo>
                    <a:lnTo>
                      <a:pt x="4529" y="2705"/>
                    </a:lnTo>
                    <a:lnTo>
                      <a:pt x="4620" y="2766"/>
                    </a:lnTo>
                    <a:lnTo>
                      <a:pt x="4742" y="2705"/>
                    </a:lnTo>
                    <a:lnTo>
                      <a:pt x="4681" y="2675"/>
                    </a:lnTo>
                    <a:lnTo>
                      <a:pt x="4590" y="2614"/>
                    </a:lnTo>
                    <a:lnTo>
                      <a:pt x="183" y="9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4" name="Google Shape;17294;p23"/>
              <p:cNvSpPr/>
              <p:nvPr/>
            </p:nvSpPr>
            <p:spPr>
              <a:xfrm>
                <a:off x="-7398800" y="13841675"/>
                <a:ext cx="199875" cy="117800"/>
              </a:xfrm>
              <a:custGeom>
                <a:avLst/>
                <a:gdLst/>
                <a:ahLst/>
                <a:cxnLst/>
                <a:rect l="l" t="t" r="r" b="b"/>
                <a:pathLst>
                  <a:path w="7995" h="4712" extrusionOk="0">
                    <a:moveTo>
                      <a:pt x="7933" y="1"/>
                    </a:moveTo>
                    <a:lnTo>
                      <a:pt x="4864" y="1794"/>
                    </a:lnTo>
                    <a:lnTo>
                      <a:pt x="4772" y="1885"/>
                    </a:lnTo>
                    <a:lnTo>
                      <a:pt x="4742" y="1915"/>
                    </a:lnTo>
                    <a:lnTo>
                      <a:pt x="4620" y="1976"/>
                    </a:lnTo>
                    <a:lnTo>
                      <a:pt x="4560" y="2007"/>
                    </a:lnTo>
                    <a:lnTo>
                      <a:pt x="152" y="4560"/>
                    </a:lnTo>
                    <a:lnTo>
                      <a:pt x="61" y="4590"/>
                    </a:lnTo>
                    <a:lnTo>
                      <a:pt x="0" y="4651"/>
                    </a:lnTo>
                    <a:lnTo>
                      <a:pt x="31" y="4712"/>
                    </a:lnTo>
                    <a:lnTo>
                      <a:pt x="122" y="4681"/>
                    </a:lnTo>
                    <a:lnTo>
                      <a:pt x="183" y="4651"/>
                    </a:lnTo>
                    <a:lnTo>
                      <a:pt x="4590" y="2098"/>
                    </a:lnTo>
                    <a:lnTo>
                      <a:pt x="4681" y="2067"/>
                    </a:lnTo>
                    <a:lnTo>
                      <a:pt x="4712" y="2037"/>
                    </a:lnTo>
                    <a:lnTo>
                      <a:pt x="4833" y="1946"/>
                    </a:lnTo>
                    <a:lnTo>
                      <a:pt x="4894" y="1915"/>
                    </a:lnTo>
                    <a:lnTo>
                      <a:pt x="7994" y="122"/>
                    </a:lnTo>
                    <a:cubicBezTo>
                      <a:pt x="7994" y="92"/>
                      <a:pt x="7933" y="61"/>
                      <a:pt x="7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5" name="Google Shape;17295;p23"/>
              <p:cNvSpPr/>
              <p:nvPr/>
            </p:nvSpPr>
            <p:spPr>
              <a:xfrm>
                <a:off x="-7319775" y="13521775"/>
                <a:ext cx="38025" cy="90450"/>
              </a:xfrm>
              <a:custGeom>
                <a:avLst/>
                <a:gdLst/>
                <a:ahLst/>
                <a:cxnLst/>
                <a:rect l="l" t="t" r="r" b="b"/>
                <a:pathLst>
                  <a:path w="1521" h="3618" extrusionOk="0">
                    <a:moveTo>
                      <a:pt x="547" y="0"/>
                    </a:moveTo>
                    <a:lnTo>
                      <a:pt x="0" y="1003"/>
                    </a:lnTo>
                    <a:lnTo>
                      <a:pt x="31" y="1003"/>
                    </a:lnTo>
                    <a:lnTo>
                      <a:pt x="63" y="1060"/>
                    </a:lnTo>
                    <a:lnTo>
                      <a:pt x="669" y="30"/>
                    </a:lnTo>
                    <a:cubicBezTo>
                      <a:pt x="639" y="30"/>
                      <a:pt x="608" y="30"/>
                      <a:pt x="547" y="0"/>
                    </a:cubicBezTo>
                    <a:close/>
                    <a:moveTo>
                      <a:pt x="63" y="1060"/>
                    </a:moveTo>
                    <a:lnTo>
                      <a:pt x="61" y="1064"/>
                    </a:lnTo>
                    <a:lnTo>
                      <a:pt x="1520" y="3617"/>
                    </a:lnTo>
                    <a:lnTo>
                      <a:pt x="63" y="106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6" name="Google Shape;17296;p23"/>
              <p:cNvSpPr/>
              <p:nvPr/>
            </p:nvSpPr>
            <p:spPr>
              <a:xfrm>
                <a:off x="-7280275" y="13543800"/>
                <a:ext cx="38800" cy="69175"/>
              </a:xfrm>
              <a:custGeom>
                <a:avLst/>
                <a:gdLst/>
                <a:ahLst/>
                <a:cxnLst/>
                <a:rect l="l" t="t" r="r" b="b"/>
                <a:pathLst>
                  <a:path w="1552" h="2767" extrusionOk="0">
                    <a:moveTo>
                      <a:pt x="1338" y="0"/>
                    </a:moveTo>
                    <a:lnTo>
                      <a:pt x="1460" y="213"/>
                    </a:lnTo>
                    <a:lnTo>
                      <a:pt x="1" y="2766"/>
                    </a:lnTo>
                    <a:lnTo>
                      <a:pt x="1" y="2766"/>
                    </a:lnTo>
                    <a:lnTo>
                      <a:pt x="1521" y="152"/>
                    </a:lnTo>
                    <a:lnTo>
                      <a:pt x="1551" y="152"/>
                    </a:lnTo>
                    <a:lnTo>
                      <a:pt x="1521" y="122"/>
                    </a:lnTo>
                    <a:cubicBezTo>
                      <a:pt x="1460" y="61"/>
                      <a:pt x="1399" y="31"/>
                      <a:pt x="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7" name="Google Shape;17297;p23"/>
              <p:cNvSpPr/>
              <p:nvPr/>
            </p:nvSpPr>
            <p:spPr>
              <a:xfrm>
                <a:off x="-7279500" y="13621300"/>
                <a:ext cx="39525" cy="130725"/>
              </a:xfrm>
              <a:custGeom>
                <a:avLst/>
                <a:gdLst/>
                <a:ahLst/>
                <a:cxnLst/>
                <a:rect l="l" t="t" r="r" b="b"/>
                <a:pathLst>
                  <a:path w="1581" h="5229" extrusionOk="0">
                    <a:moveTo>
                      <a:pt x="0" y="1"/>
                    </a:moveTo>
                    <a:lnTo>
                      <a:pt x="1449" y="2573"/>
                    </a:lnTo>
                    <a:lnTo>
                      <a:pt x="1459" y="2554"/>
                    </a:lnTo>
                    <a:lnTo>
                      <a:pt x="0" y="1"/>
                    </a:lnTo>
                    <a:close/>
                    <a:moveTo>
                      <a:pt x="1449" y="2573"/>
                    </a:moveTo>
                    <a:lnTo>
                      <a:pt x="0" y="5107"/>
                    </a:lnTo>
                    <a:lnTo>
                      <a:pt x="0" y="5229"/>
                    </a:lnTo>
                    <a:lnTo>
                      <a:pt x="92" y="5168"/>
                    </a:lnTo>
                    <a:lnTo>
                      <a:pt x="1581" y="2645"/>
                    </a:lnTo>
                    <a:lnTo>
                      <a:pt x="1490" y="2645"/>
                    </a:lnTo>
                    <a:lnTo>
                      <a:pt x="1449"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8" name="Google Shape;17298;p23"/>
              <p:cNvSpPr/>
              <p:nvPr/>
            </p:nvSpPr>
            <p:spPr>
              <a:xfrm>
                <a:off x="-7321300" y="13621300"/>
                <a:ext cx="39550" cy="130725"/>
              </a:xfrm>
              <a:custGeom>
                <a:avLst/>
                <a:gdLst/>
                <a:ahLst/>
                <a:cxnLst/>
                <a:rect l="l" t="t" r="r" b="b"/>
                <a:pathLst>
                  <a:path w="1582" h="5229" extrusionOk="0">
                    <a:moveTo>
                      <a:pt x="1581" y="1"/>
                    </a:moveTo>
                    <a:lnTo>
                      <a:pt x="122" y="2554"/>
                    </a:lnTo>
                    <a:lnTo>
                      <a:pt x="133" y="2573"/>
                    </a:lnTo>
                    <a:lnTo>
                      <a:pt x="1581" y="1"/>
                    </a:lnTo>
                    <a:close/>
                    <a:moveTo>
                      <a:pt x="133" y="2573"/>
                    </a:moveTo>
                    <a:lnTo>
                      <a:pt x="92" y="2645"/>
                    </a:lnTo>
                    <a:lnTo>
                      <a:pt x="1" y="2645"/>
                    </a:lnTo>
                    <a:lnTo>
                      <a:pt x="1490" y="5168"/>
                    </a:lnTo>
                    <a:lnTo>
                      <a:pt x="1581" y="5229"/>
                    </a:lnTo>
                    <a:lnTo>
                      <a:pt x="1581" y="5107"/>
                    </a:lnTo>
                    <a:lnTo>
                      <a:pt x="133"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9" name="Google Shape;17299;p23"/>
              <p:cNvSpPr/>
              <p:nvPr/>
            </p:nvSpPr>
            <p:spPr>
              <a:xfrm>
                <a:off x="-7281025" y="13755800"/>
                <a:ext cx="775" cy="800"/>
              </a:xfrm>
              <a:custGeom>
                <a:avLst/>
                <a:gdLst/>
                <a:ahLst/>
                <a:cxnLst/>
                <a:rect l="l" t="t" r="r" b="b"/>
                <a:pathLst>
                  <a:path w="31" h="32" extrusionOk="0">
                    <a:moveTo>
                      <a:pt x="1" y="1"/>
                    </a:moveTo>
                    <a:lnTo>
                      <a:pt x="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0" name="Google Shape;17300;p23"/>
              <p:cNvSpPr/>
              <p:nvPr/>
            </p:nvSpPr>
            <p:spPr>
              <a:xfrm>
                <a:off x="-7398050" y="13551400"/>
                <a:ext cx="38775" cy="65375"/>
              </a:xfrm>
              <a:custGeom>
                <a:avLst/>
                <a:gdLst/>
                <a:ahLst/>
                <a:cxnLst/>
                <a:rect l="l" t="t" r="r" b="b"/>
                <a:pathLst>
                  <a:path w="1551" h="2615" extrusionOk="0">
                    <a:moveTo>
                      <a:pt x="1" y="0"/>
                    </a:moveTo>
                    <a:lnTo>
                      <a:pt x="1" y="61"/>
                    </a:lnTo>
                    <a:lnTo>
                      <a:pt x="1490" y="2614"/>
                    </a:lnTo>
                    <a:lnTo>
                      <a:pt x="1520" y="2584"/>
                    </a:lnTo>
                    <a:lnTo>
                      <a:pt x="155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1" name="Google Shape;17301;p23"/>
              <p:cNvSpPr/>
              <p:nvPr/>
            </p:nvSpPr>
            <p:spPr>
              <a:xfrm>
                <a:off x="-7397300" y="13547600"/>
                <a:ext cx="115550" cy="67650"/>
              </a:xfrm>
              <a:custGeom>
                <a:avLst/>
                <a:gdLst/>
                <a:ahLst/>
                <a:cxnLst/>
                <a:rect l="l" t="t" r="r" b="b"/>
                <a:pathLst>
                  <a:path w="4622" h="2706" extrusionOk="0">
                    <a:moveTo>
                      <a:pt x="123" y="0"/>
                    </a:moveTo>
                    <a:lnTo>
                      <a:pt x="1" y="31"/>
                    </a:lnTo>
                    <a:lnTo>
                      <a:pt x="123" y="122"/>
                    </a:lnTo>
                    <a:lnTo>
                      <a:pt x="3041" y="122"/>
                    </a:lnTo>
                    <a:lnTo>
                      <a:pt x="4530" y="2645"/>
                    </a:lnTo>
                    <a:lnTo>
                      <a:pt x="4621" y="2706"/>
                    </a:lnTo>
                    <a:lnTo>
                      <a:pt x="4621" y="2584"/>
                    </a:lnTo>
                    <a:lnTo>
                      <a:pt x="31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2" name="Google Shape;17302;p23"/>
              <p:cNvSpPr/>
              <p:nvPr/>
            </p:nvSpPr>
            <p:spPr>
              <a:xfrm>
                <a:off x="-7401850" y="13547600"/>
                <a:ext cx="2300" cy="775"/>
              </a:xfrm>
              <a:custGeom>
                <a:avLst/>
                <a:gdLst/>
                <a:ahLst/>
                <a:cxnLst/>
                <a:rect l="l" t="t" r="r" b="b"/>
                <a:pathLst>
                  <a:path w="92" h="31" extrusionOk="0">
                    <a:moveTo>
                      <a:pt x="1" y="0"/>
                    </a:moveTo>
                    <a:lnTo>
                      <a:pt x="31"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3" name="Google Shape;17303;p23"/>
              <p:cNvSpPr/>
              <p:nvPr/>
            </p:nvSpPr>
            <p:spPr>
              <a:xfrm>
                <a:off x="-7201225" y="13616750"/>
                <a:ext cx="9125" cy="18250"/>
              </a:xfrm>
              <a:custGeom>
                <a:avLst/>
                <a:gdLst/>
                <a:ahLst/>
                <a:cxnLst/>
                <a:rect l="l" t="t" r="r" b="b"/>
                <a:pathLst>
                  <a:path w="365" h="730" extrusionOk="0">
                    <a:moveTo>
                      <a:pt x="61" y="0"/>
                    </a:moveTo>
                    <a:lnTo>
                      <a:pt x="0" y="31"/>
                    </a:lnTo>
                    <a:lnTo>
                      <a:pt x="365" y="730"/>
                    </a:lnTo>
                    <a:lnTo>
                      <a:pt x="365" y="548"/>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4" name="Google Shape;17304;p23"/>
              <p:cNvSpPr/>
              <p:nvPr/>
            </p:nvSpPr>
            <p:spPr>
              <a:xfrm>
                <a:off x="-7279500" y="13619800"/>
                <a:ext cx="73725" cy="67650"/>
              </a:xfrm>
              <a:custGeom>
                <a:avLst/>
                <a:gdLst/>
                <a:ahLst/>
                <a:cxnLst/>
                <a:rect l="l" t="t" r="r" b="b"/>
                <a:pathLst>
                  <a:path w="2949" h="2706" extrusionOk="0">
                    <a:moveTo>
                      <a:pt x="0" y="0"/>
                    </a:moveTo>
                    <a:lnTo>
                      <a:pt x="0" y="122"/>
                    </a:lnTo>
                    <a:lnTo>
                      <a:pt x="1520" y="2705"/>
                    </a:lnTo>
                    <a:lnTo>
                      <a:pt x="2858" y="2705"/>
                    </a:lnTo>
                    <a:cubicBezTo>
                      <a:pt x="2888" y="2644"/>
                      <a:pt x="2888" y="2614"/>
                      <a:pt x="2949" y="2584"/>
                    </a:cubicBezTo>
                    <a:lnTo>
                      <a:pt x="1611" y="2584"/>
                    </a:lnTo>
                    <a:lnTo>
                      <a:pt x="122" y="3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5" name="Google Shape;17305;p23"/>
              <p:cNvSpPr/>
              <p:nvPr/>
            </p:nvSpPr>
            <p:spPr>
              <a:xfrm>
                <a:off x="-7398050" y="13616000"/>
                <a:ext cx="114775" cy="67650"/>
              </a:xfrm>
              <a:custGeom>
                <a:avLst/>
                <a:gdLst/>
                <a:ahLst/>
                <a:cxnLst/>
                <a:rect l="l" t="t" r="r" b="b"/>
                <a:pathLst>
                  <a:path w="4591" h="2706" extrusionOk="0">
                    <a:moveTo>
                      <a:pt x="1520" y="0"/>
                    </a:moveTo>
                    <a:lnTo>
                      <a:pt x="1490" y="30"/>
                    </a:lnTo>
                    <a:lnTo>
                      <a:pt x="1" y="2584"/>
                    </a:lnTo>
                    <a:lnTo>
                      <a:pt x="1" y="2644"/>
                    </a:lnTo>
                    <a:lnTo>
                      <a:pt x="1" y="2705"/>
                    </a:lnTo>
                    <a:lnTo>
                      <a:pt x="92" y="2644"/>
                    </a:lnTo>
                    <a:lnTo>
                      <a:pt x="1551" y="122"/>
                    </a:lnTo>
                    <a:lnTo>
                      <a:pt x="4499" y="122"/>
                    </a:lnTo>
                    <a:lnTo>
                      <a:pt x="4590" y="30"/>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6" name="Google Shape;17306;p23"/>
              <p:cNvSpPr/>
              <p:nvPr/>
            </p:nvSpPr>
            <p:spPr>
              <a:xfrm>
                <a:off x="-7397300" y="13619800"/>
                <a:ext cx="115550" cy="67650"/>
              </a:xfrm>
              <a:custGeom>
                <a:avLst/>
                <a:gdLst/>
                <a:ahLst/>
                <a:cxnLst/>
                <a:rect l="l" t="t" r="r" b="b"/>
                <a:pathLst>
                  <a:path w="4622" h="2706" extrusionOk="0">
                    <a:moveTo>
                      <a:pt x="4621" y="0"/>
                    </a:moveTo>
                    <a:lnTo>
                      <a:pt x="4530" y="30"/>
                    </a:lnTo>
                    <a:lnTo>
                      <a:pt x="3041" y="2584"/>
                    </a:lnTo>
                    <a:lnTo>
                      <a:pt x="123" y="2584"/>
                    </a:lnTo>
                    <a:lnTo>
                      <a:pt x="1" y="2614"/>
                    </a:lnTo>
                    <a:lnTo>
                      <a:pt x="123" y="2705"/>
                    </a:lnTo>
                    <a:lnTo>
                      <a:pt x="3132" y="2705"/>
                    </a:lnTo>
                    <a:lnTo>
                      <a:pt x="4621" y="61"/>
                    </a:lnTo>
                    <a:lnTo>
                      <a:pt x="4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7" name="Google Shape;17307;p23"/>
              <p:cNvSpPr/>
              <p:nvPr/>
            </p:nvSpPr>
            <p:spPr>
              <a:xfrm>
                <a:off x="-7401850" y="13685150"/>
                <a:ext cx="775" cy="2300"/>
              </a:xfrm>
              <a:custGeom>
                <a:avLst/>
                <a:gdLst/>
                <a:ahLst/>
                <a:cxnLst/>
                <a:rect l="l" t="t" r="r" b="b"/>
                <a:pathLst>
                  <a:path w="31" h="92" extrusionOk="0">
                    <a:moveTo>
                      <a:pt x="31" y="0"/>
                    </a:moveTo>
                    <a:lnTo>
                      <a:pt x="1" y="91"/>
                    </a:lnTo>
                    <a:lnTo>
                      <a:pt x="31" y="91"/>
                    </a:lnTo>
                    <a:lnTo>
                      <a:pt x="31"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8" name="Google Shape;17308;p23"/>
              <p:cNvSpPr/>
              <p:nvPr/>
            </p:nvSpPr>
            <p:spPr>
              <a:xfrm>
                <a:off x="-7280275" y="13547600"/>
                <a:ext cx="44100" cy="67650"/>
              </a:xfrm>
              <a:custGeom>
                <a:avLst/>
                <a:gdLst/>
                <a:ahLst/>
                <a:cxnLst/>
                <a:rect l="l" t="t" r="r" b="b"/>
                <a:pathLst>
                  <a:path w="1764" h="2706" extrusionOk="0">
                    <a:moveTo>
                      <a:pt x="1521" y="0"/>
                    </a:moveTo>
                    <a:lnTo>
                      <a:pt x="1" y="2584"/>
                    </a:lnTo>
                    <a:lnTo>
                      <a:pt x="1" y="2706"/>
                    </a:lnTo>
                    <a:lnTo>
                      <a:pt x="92" y="2645"/>
                    </a:lnTo>
                    <a:lnTo>
                      <a:pt x="1551" y="122"/>
                    </a:lnTo>
                    <a:lnTo>
                      <a:pt x="1764" y="122"/>
                    </a:lnTo>
                    <a:cubicBezTo>
                      <a:pt x="1703" y="61"/>
                      <a:pt x="1642" y="31"/>
                      <a:pt x="1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9" name="Google Shape;17309;p23"/>
              <p:cNvSpPr/>
              <p:nvPr/>
            </p:nvSpPr>
            <p:spPr>
              <a:xfrm>
                <a:off x="-7277975" y="13604600"/>
                <a:ext cx="82850" cy="12925"/>
              </a:xfrm>
              <a:custGeom>
                <a:avLst/>
                <a:gdLst/>
                <a:ahLst/>
                <a:cxnLst/>
                <a:rect l="l" t="t" r="r" b="b"/>
                <a:pathLst>
                  <a:path w="3314" h="517" extrusionOk="0">
                    <a:moveTo>
                      <a:pt x="3252" y="0"/>
                    </a:moveTo>
                    <a:lnTo>
                      <a:pt x="2979" y="395"/>
                    </a:lnTo>
                    <a:lnTo>
                      <a:pt x="61" y="395"/>
                    </a:lnTo>
                    <a:lnTo>
                      <a:pt x="0" y="486"/>
                    </a:lnTo>
                    <a:lnTo>
                      <a:pt x="61" y="517"/>
                    </a:lnTo>
                    <a:lnTo>
                      <a:pt x="3070" y="517"/>
                    </a:lnTo>
                    <a:lnTo>
                      <a:pt x="3100" y="486"/>
                    </a:lnTo>
                    <a:lnTo>
                      <a:pt x="3313" y="152"/>
                    </a:lnTo>
                    <a:lnTo>
                      <a:pt x="3313" y="61"/>
                    </a:lnTo>
                    <a:cubicBezTo>
                      <a:pt x="3313" y="31"/>
                      <a:pt x="3313" y="31"/>
                      <a:pt x="32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0" name="Google Shape;17310;p23"/>
              <p:cNvSpPr/>
              <p:nvPr/>
            </p:nvSpPr>
            <p:spPr>
              <a:xfrm>
                <a:off x="-7397300" y="13685150"/>
                <a:ext cx="70700" cy="41050"/>
              </a:xfrm>
              <a:custGeom>
                <a:avLst/>
                <a:gdLst/>
                <a:ahLst/>
                <a:cxnLst/>
                <a:rect l="l" t="t" r="r" b="b"/>
                <a:pathLst>
                  <a:path w="2828" h="1642" extrusionOk="0">
                    <a:moveTo>
                      <a:pt x="1" y="0"/>
                    </a:moveTo>
                    <a:lnTo>
                      <a:pt x="123" y="91"/>
                    </a:lnTo>
                    <a:lnTo>
                      <a:pt x="2828" y="1641"/>
                    </a:lnTo>
                    <a:lnTo>
                      <a:pt x="2828" y="164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1" name="Google Shape;17311;p23"/>
              <p:cNvSpPr/>
              <p:nvPr/>
            </p:nvSpPr>
            <p:spPr>
              <a:xfrm>
                <a:off x="-7395775" y="13688950"/>
                <a:ext cx="95025" cy="55475"/>
              </a:xfrm>
              <a:custGeom>
                <a:avLst/>
                <a:gdLst/>
                <a:ahLst/>
                <a:cxnLst/>
                <a:rect l="l" t="t" r="r" b="b"/>
                <a:pathLst>
                  <a:path w="3801" h="2219" extrusionOk="0">
                    <a:moveTo>
                      <a:pt x="1" y="0"/>
                    </a:moveTo>
                    <a:lnTo>
                      <a:pt x="1" y="0"/>
                    </a:lnTo>
                    <a:lnTo>
                      <a:pt x="3800" y="221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2" name="Google Shape;17312;p23"/>
              <p:cNvSpPr/>
              <p:nvPr/>
            </p:nvSpPr>
            <p:spPr>
              <a:xfrm>
                <a:off x="-7399575" y="13510375"/>
                <a:ext cx="65375" cy="174025"/>
              </a:xfrm>
              <a:custGeom>
                <a:avLst/>
                <a:gdLst/>
                <a:ahLst/>
                <a:cxnLst/>
                <a:rect l="l" t="t" r="r" b="b"/>
                <a:pathLst>
                  <a:path w="2615" h="6961" extrusionOk="0">
                    <a:moveTo>
                      <a:pt x="2584" y="0"/>
                    </a:moveTo>
                    <a:lnTo>
                      <a:pt x="62" y="1459"/>
                    </a:lnTo>
                    <a:lnTo>
                      <a:pt x="31" y="1489"/>
                    </a:lnTo>
                    <a:lnTo>
                      <a:pt x="1" y="1489"/>
                    </a:lnTo>
                    <a:lnTo>
                      <a:pt x="1" y="1520"/>
                    </a:lnTo>
                    <a:lnTo>
                      <a:pt x="1" y="1550"/>
                    </a:lnTo>
                    <a:lnTo>
                      <a:pt x="1" y="1641"/>
                    </a:lnTo>
                    <a:lnTo>
                      <a:pt x="1" y="1733"/>
                    </a:lnTo>
                    <a:lnTo>
                      <a:pt x="1" y="6839"/>
                    </a:lnTo>
                    <a:lnTo>
                      <a:pt x="62" y="6961"/>
                    </a:lnTo>
                    <a:lnTo>
                      <a:pt x="92" y="6900"/>
                    </a:lnTo>
                    <a:lnTo>
                      <a:pt x="92" y="6869"/>
                    </a:lnTo>
                    <a:lnTo>
                      <a:pt x="92" y="6809"/>
                    </a:lnTo>
                    <a:lnTo>
                      <a:pt x="92" y="1702"/>
                    </a:lnTo>
                    <a:lnTo>
                      <a:pt x="92" y="1581"/>
                    </a:lnTo>
                    <a:lnTo>
                      <a:pt x="31" y="1550"/>
                    </a:lnTo>
                    <a:lnTo>
                      <a:pt x="62" y="1489"/>
                    </a:lnTo>
                    <a:lnTo>
                      <a:pt x="153" y="1520"/>
                    </a:lnTo>
                    <a:lnTo>
                      <a:pt x="214" y="1489"/>
                    </a:lnTo>
                    <a:lnTo>
                      <a:pt x="2615" y="61"/>
                    </a:lnTo>
                    <a:cubicBezTo>
                      <a:pt x="2615" y="30"/>
                      <a:pt x="2584" y="0"/>
                      <a:pt x="2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3" name="Google Shape;17313;p23"/>
              <p:cNvSpPr/>
              <p:nvPr/>
            </p:nvSpPr>
            <p:spPr>
              <a:xfrm>
                <a:off x="-7281775" y="13619025"/>
                <a:ext cx="2300" cy="133775"/>
              </a:xfrm>
              <a:custGeom>
                <a:avLst/>
                <a:gdLst/>
                <a:ahLst/>
                <a:cxnLst/>
                <a:rect l="l" t="t" r="r" b="b"/>
                <a:pathLst>
                  <a:path w="92" h="5351" extrusionOk="0">
                    <a:moveTo>
                      <a:pt x="61" y="1"/>
                    </a:moveTo>
                    <a:lnTo>
                      <a:pt x="0" y="31"/>
                    </a:lnTo>
                    <a:lnTo>
                      <a:pt x="0" y="92"/>
                    </a:lnTo>
                    <a:lnTo>
                      <a:pt x="0" y="5198"/>
                    </a:lnTo>
                    <a:lnTo>
                      <a:pt x="0" y="5320"/>
                    </a:lnTo>
                    <a:lnTo>
                      <a:pt x="31" y="5350"/>
                    </a:lnTo>
                    <a:lnTo>
                      <a:pt x="91" y="5320"/>
                    </a:lnTo>
                    <a:lnTo>
                      <a:pt x="91" y="5198"/>
                    </a:lnTo>
                    <a:lnTo>
                      <a:pt x="91" y="92"/>
                    </a:lnTo>
                    <a:lnTo>
                      <a:pt x="9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4" name="Google Shape;17314;p23"/>
              <p:cNvSpPr/>
              <p:nvPr/>
            </p:nvSpPr>
            <p:spPr>
              <a:xfrm>
                <a:off x="-7283300" y="13527850"/>
                <a:ext cx="3050" cy="88175"/>
              </a:xfrm>
              <a:custGeom>
                <a:avLst/>
                <a:gdLst/>
                <a:ahLst/>
                <a:cxnLst/>
                <a:rect l="l" t="t" r="r" b="b"/>
                <a:pathLst>
                  <a:path w="122" h="3527" extrusionOk="0">
                    <a:moveTo>
                      <a:pt x="0" y="0"/>
                    </a:moveTo>
                    <a:lnTo>
                      <a:pt x="0" y="3374"/>
                    </a:lnTo>
                    <a:lnTo>
                      <a:pt x="0" y="3496"/>
                    </a:lnTo>
                    <a:lnTo>
                      <a:pt x="61" y="3496"/>
                    </a:lnTo>
                    <a:lnTo>
                      <a:pt x="92" y="3526"/>
                    </a:lnTo>
                    <a:lnTo>
                      <a:pt x="122" y="3496"/>
                    </a:lnTo>
                    <a:lnTo>
                      <a:pt x="122" y="3374"/>
                    </a:lnTo>
                    <a:lnTo>
                      <a:pt x="122" y="31"/>
                    </a:lnTo>
                    <a:cubicBezTo>
                      <a:pt x="92" y="31"/>
                      <a:pt x="61"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5" name="Google Shape;17315;p23"/>
              <p:cNvSpPr/>
              <p:nvPr/>
            </p:nvSpPr>
            <p:spPr>
              <a:xfrm>
                <a:off x="-7399575" y="13547600"/>
                <a:ext cx="119325" cy="69175"/>
              </a:xfrm>
              <a:custGeom>
                <a:avLst/>
                <a:gdLst/>
                <a:ahLst/>
                <a:cxnLst/>
                <a:rect l="l" t="t" r="r" b="b"/>
                <a:pathLst>
                  <a:path w="4773" h="2767" extrusionOk="0">
                    <a:moveTo>
                      <a:pt x="31" y="0"/>
                    </a:moveTo>
                    <a:lnTo>
                      <a:pt x="1" y="61"/>
                    </a:lnTo>
                    <a:lnTo>
                      <a:pt x="62" y="152"/>
                    </a:lnTo>
                    <a:lnTo>
                      <a:pt x="153" y="183"/>
                    </a:lnTo>
                    <a:lnTo>
                      <a:pt x="4560" y="2736"/>
                    </a:lnTo>
                    <a:lnTo>
                      <a:pt x="4651" y="2766"/>
                    </a:lnTo>
                    <a:lnTo>
                      <a:pt x="4773" y="2736"/>
                    </a:lnTo>
                    <a:lnTo>
                      <a:pt x="4712" y="2706"/>
                    </a:lnTo>
                    <a:lnTo>
                      <a:pt x="4621" y="2645"/>
                    </a:lnTo>
                    <a:lnTo>
                      <a:pt x="214" y="122"/>
                    </a:lnTo>
                    <a:lnTo>
                      <a:pt x="92"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6" name="Google Shape;17316;p23"/>
              <p:cNvSpPr/>
              <p:nvPr/>
            </p:nvSpPr>
            <p:spPr>
              <a:xfrm>
                <a:off x="-7281025" y="13616750"/>
                <a:ext cx="82850" cy="49425"/>
              </a:xfrm>
              <a:custGeom>
                <a:avLst/>
                <a:gdLst/>
                <a:ahLst/>
                <a:cxnLst/>
                <a:rect l="l" t="t" r="r" b="b"/>
                <a:pathLst>
                  <a:path w="3314" h="1977" extrusionOk="0">
                    <a:moveTo>
                      <a:pt x="122" y="0"/>
                    </a:moveTo>
                    <a:lnTo>
                      <a:pt x="1" y="92"/>
                    </a:lnTo>
                    <a:lnTo>
                      <a:pt x="31" y="122"/>
                    </a:lnTo>
                    <a:lnTo>
                      <a:pt x="122" y="152"/>
                    </a:lnTo>
                    <a:lnTo>
                      <a:pt x="3283" y="1976"/>
                    </a:lnTo>
                    <a:cubicBezTo>
                      <a:pt x="3283" y="1946"/>
                      <a:pt x="3314" y="1885"/>
                      <a:pt x="3314" y="1855"/>
                    </a:cubicBezTo>
                    <a:lnTo>
                      <a:pt x="183" y="6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7" name="Google Shape;17317;p23"/>
              <p:cNvSpPr/>
              <p:nvPr/>
            </p:nvSpPr>
            <p:spPr>
              <a:xfrm>
                <a:off x="-7398050" y="13575725"/>
                <a:ext cx="189250" cy="110200"/>
              </a:xfrm>
              <a:custGeom>
                <a:avLst/>
                <a:gdLst/>
                <a:ahLst/>
                <a:cxnLst/>
                <a:rect l="l" t="t" r="r" b="b"/>
                <a:pathLst>
                  <a:path w="7570" h="4408" extrusionOk="0">
                    <a:moveTo>
                      <a:pt x="7478" y="0"/>
                    </a:moveTo>
                    <a:lnTo>
                      <a:pt x="4834" y="1520"/>
                    </a:lnTo>
                    <a:lnTo>
                      <a:pt x="4742" y="1581"/>
                    </a:lnTo>
                    <a:lnTo>
                      <a:pt x="4712" y="1611"/>
                    </a:lnTo>
                    <a:lnTo>
                      <a:pt x="4590" y="1672"/>
                    </a:lnTo>
                    <a:lnTo>
                      <a:pt x="4530" y="1702"/>
                    </a:lnTo>
                    <a:lnTo>
                      <a:pt x="122" y="4255"/>
                    </a:lnTo>
                    <a:lnTo>
                      <a:pt x="31" y="4286"/>
                    </a:lnTo>
                    <a:lnTo>
                      <a:pt x="1" y="4347"/>
                    </a:lnTo>
                    <a:lnTo>
                      <a:pt x="31" y="4377"/>
                    </a:lnTo>
                    <a:lnTo>
                      <a:pt x="122" y="4407"/>
                    </a:lnTo>
                    <a:lnTo>
                      <a:pt x="183" y="4377"/>
                    </a:lnTo>
                    <a:lnTo>
                      <a:pt x="4590" y="1824"/>
                    </a:lnTo>
                    <a:lnTo>
                      <a:pt x="4682" y="1793"/>
                    </a:lnTo>
                    <a:lnTo>
                      <a:pt x="4712" y="1763"/>
                    </a:lnTo>
                    <a:lnTo>
                      <a:pt x="4834" y="1672"/>
                    </a:lnTo>
                    <a:lnTo>
                      <a:pt x="4925" y="1641"/>
                    </a:lnTo>
                    <a:lnTo>
                      <a:pt x="7569" y="91"/>
                    </a:lnTo>
                    <a:lnTo>
                      <a:pt x="74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8" name="Google Shape;17318;p23"/>
              <p:cNvSpPr/>
              <p:nvPr/>
            </p:nvSpPr>
            <p:spPr>
              <a:xfrm>
                <a:off x="-7359300" y="13752775"/>
                <a:ext cx="73750" cy="25"/>
              </a:xfrm>
              <a:custGeom>
                <a:avLst/>
                <a:gdLst/>
                <a:ahLst/>
                <a:cxnLst/>
                <a:rect l="l" t="t" r="r" b="b"/>
                <a:pathLst>
                  <a:path w="2950" h="1" extrusionOk="0">
                    <a:moveTo>
                      <a:pt x="1" y="0"/>
                    </a:moveTo>
                    <a:lnTo>
                      <a:pt x="2949" y="0"/>
                    </a:lnTo>
                    <a:lnTo>
                      <a:pt x="29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9" name="Google Shape;17319;p23"/>
              <p:cNvSpPr/>
              <p:nvPr/>
            </p:nvSpPr>
            <p:spPr>
              <a:xfrm>
                <a:off x="-7401075" y="13685900"/>
                <a:ext cx="41800" cy="142125"/>
              </a:xfrm>
              <a:custGeom>
                <a:avLst/>
                <a:gdLst/>
                <a:ahLst/>
                <a:cxnLst/>
                <a:rect l="l" t="t" r="r" b="b"/>
                <a:pathLst>
                  <a:path w="1672" h="5685" extrusionOk="0">
                    <a:moveTo>
                      <a:pt x="0" y="0"/>
                    </a:moveTo>
                    <a:lnTo>
                      <a:pt x="0" y="61"/>
                    </a:lnTo>
                    <a:lnTo>
                      <a:pt x="0" y="152"/>
                    </a:lnTo>
                    <a:lnTo>
                      <a:pt x="0" y="5259"/>
                    </a:lnTo>
                    <a:lnTo>
                      <a:pt x="0" y="5411"/>
                    </a:lnTo>
                    <a:lnTo>
                      <a:pt x="0" y="5441"/>
                    </a:lnTo>
                    <a:lnTo>
                      <a:pt x="0" y="5472"/>
                    </a:lnTo>
                    <a:lnTo>
                      <a:pt x="0" y="5563"/>
                    </a:lnTo>
                    <a:lnTo>
                      <a:pt x="0" y="5684"/>
                    </a:lnTo>
                    <a:lnTo>
                      <a:pt x="91" y="5532"/>
                    </a:lnTo>
                    <a:lnTo>
                      <a:pt x="152" y="5441"/>
                    </a:lnTo>
                    <a:lnTo>
                      <a:pt x="213" y="5320"/>
                    </a:lnTo>
                    <a:lnTo>
                      <a:pt x="1672" y="2797"/>
                    </a:lnTo>
                    <a:lnTo>
                      <a:pt x="1641" y="2797"/>
                    </a:lnTo>
                    <a:lnTo>
                      <a:pt x="1611" y="2706"/>
                    </a:lnTo>
                    <a:lnTo>
                      <a:pt x="122" y="5259"/>
                    </a:lnTo>
                    <a:lnTo>
                      <a:pt x="122" y="15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0" name="Google Shape;17320;p23"/>
              <p:cNvSpPr/>
              <p:nvPr/>
            </p:nvSpPr>
            <p:spPr>
              <a:xfrm>
                <a:off x="-7401075" y="13680575"/>
                <a:ext cx="3050" cy="3825"/>
              </a:xfrm>
              <a:custGeom>
                <a:avLst/>
                <a:gdLst/>
                <a:ahLst/>
                <a:cxnLst/>
                <a:rect l="l" t="t" r="r" b="b"/>
                <a:pathLst>
                  <a:path w="122" h="153" extrusionOk="0">
                    <a:moveTo>
                      <a:pt x="0" y="1"/>
                    </a:moveTo>
                    <a:lnTo>
                      <a:pt x="0" y="122"/>
                    </a:lnTo>
                    <a:lnTo>
                      <a:pt x="86" y="144"/>
                    </a:lnTo>
                    <a:lnTo>
                      <a:pt x="86" y="144"/>
                    </a:lnTo>
                    <a:lnTo>
                      <a:pt x="0" y="1"/>
                    </a:lnTo>
                    <a:close/>
                    <a:moveTo>
                      <a:pt x="86" y="144"/>
                    </a:moveTo>
                    <a:lnTo>
                      <a:pt x="91" y="153"/>
                    </a:lnTo>
                    <a:lnTo>
                      <a:pt x="122" y="153"/>
                    </a:lnTo>
                    <a:lnTo>
                      <a:pt x="86" y="1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1" name="Google Shape;17321;p23"/>
              <p:cNvSpPr/>
              <p:nvPr/>
            </p:nvSpPr>
            <p:spPr>
              <a:xfrm>
                <a:off x="-7275700" y="13755800"/>
                <a:ext cx="6850" cy="25"/>
              </a:xfrm>
              <a:custGeom>
                <a:avLst/>
                <a:gdLst/>
                <a:ahLst/>
                <a:cxnLst/>
                <a:rect l="l" t="t" r="r" b="b"/>
                <a:pathLst>
                  <a:path w="274" h="1" extrusionOk="0">
                    <a:moveTo>
                      <a:pt x="0" y="1"/>
                    </a:moveTo>
                    <a:lnTo>
                      <a:pt x="274" y="1"/>
                    </a:lnTo>
                    <a:lnTo>
                      <a:pt x="2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2" name="Google Shape;17322;p23"/>
              <p:cNvSpPr/>
              <p:nvPr/>
            </p:nvSpPr>
            <p:spPr>
              <a:xfrm>
                <a:off x="-7275700" y="13752775"/>
                <a:ext cx="6850" cy="25"/>
              </a:xfrm>
              <a:custGeom>
                <a:avLst/>
                <a:gdLst/>
                <a:ahLst/>
                <a:cxnLst/>
                <a:rect l="l" t="t" r="r" b="b"/>
                <a:pathLst>
                  <a:path w="274" h="1" extrusionOk="0">
                    <a:moveTo>
                      <a:pt x="274" y="0"/>
                    </a:moveTo>
                    <a:lnTo>
                      <a:pt x="274" y="0"/>
                    </a:ln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3" name="Google Shape;17323;p23"/>
              <p:cNvSpPr/>
              <p:nvPr/>
            </p:nvSpPr>
            <p:spPr>
              <a:xfrm>
                <a:off x="-7402600" y="13682100"/>
                <a:ext cx="121600" cy="73725"/>
              </a:xfrm>
              <a:custGeom>
                <a:avLst/>
                <a:gdLst/>
                <a:ahLst/>
                <a:cxnLst/>
                <a:rect l="l" t="t" r="r" b="b"/>
                <a:pathLst>
                  <a:path w="4864" h="2949" extrusionOk="0">
                    <a:moveTo>
                      <a:pt x="0" y="0"/>
                    </a:moveTo>
                    <a:lnTo>
                      <a:pt x="61" y="122"/>
                    </a:lnTo>
                    <a:lnTo>
                      <a:pt x="61" y="152"/>
                    </a:lnTo>
                    <a:lnTo>
                      <a:pt x="183" y="304"/>
                    </a:lnTo>
                    <a:lnTo>
                      <a:pt x="1672" y="2858"/>
                    </a:lnTo>
                    <a:lnTo>
                      <a:pt x="1702" y="2949"/>
                    </a:lnTo>
                    <a:lnTo>
                      <a:pt x="4681" y="2949"/>
                    </a:lnTo>
                    <a:lnTo>
                      <a:pt x="4772" y="2858"/>
                    </a:lnTo>
                    <a:lnTo>
                      <a:pt x="4681" y="2827"/>
                    </a:lnTo>
                    <a:lnTo>
                      <a:pt x="1733" y="2827"/>
                    </a:lnTo>
                    <a:lnTo>
                      <a:pt x="274" y="274"/>
                    </a:lnTo>
                    <a:lnTo>
                      <a:pt x="4073" y="2493"/>
                    </a:lnTo>
                    <a:lnTo>
                      <a:pt x="4681" y="2827"/>
                    </a:lnTo>
                    <a:lnTo>
                      <a:pt x="4864" y="2827"/>
                    </a:lnTo>
                    <a:lnTo>
                      <a:pt x="4833" y="2797"/>
                    </a:lnTo>
                    <a:lnTo>
                      <a:pt x="4742" y="2736"/>
                    </a:lnTo>
                    <a:lnTo>
                      <a:pt x="3040" y="1763"/>
                    </a:lnTo>
                    <a:lnTo>
                      <a:pt x="213" y="122"/>
                    </a:lnTo>
                    <a:lnTo>
                      <a:pt x="183" y="92"/>
                    </a:lnTo>
                    <a:lnTo>
                      <a:pt x="61" y="6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4" name="Google Shape;17324;p23"/>
              <p:cNvSpPr/>
              <p:nvPr/>
            </p:nvSpPr>
            <p:spPr>
              <a:xfrm>
                <a:off x="-7285575" y="13752775"/>
                <a:ext cx="4575" cy="775"/>
              </a:xfrm>
              <a:custGeom>
                <a:avLst/>
                <a:gdLst/>
                <a:ahLst/>
                <a:cxnLst/>
                <a:rect l="l" t="t" r="r" b="b"/>
                <a:pathLst>
                  <a:path w="183" h="31" extrusionOk="0">
                    <a:moveTo>
                      <a:pt x="0" y="0"/>
                    </a:moveTo>
                    <a:lnTo>
                      <a:pt x="91" y="3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5" name="Google Shape;17325;p23"/>
              <p:cNvSpPr/>
              <p:nvPr/>
            </p:nvSpPr>
            <p:spPr>
              <a:xfrm>
                <a:off x="-7281025" y="13755800"/>
                <a:ext cx="11425" cy="6100"/>
              </a:xfrm>
              <a:custGeom>
                <a:avLst/>
                <a:gdLst/>
                <a:ahLst/>
                <a:cxnLst/>
                <a:rect l="l" t="t" r="r" b="b"/>
                <a:pathLst>
                  <a:path w="457" h="244" extrusionOk="0">
                    <a:moveTo>
                      <a:pt x="1" y="1"/>
                    </a:moveTo>
                    <a:lnTo>
                      <a:pt x="61" y="31"/>
                    </a:lnTo>
                    <a:lnTo>
                      <a:pt x="153" y="62"/>
                    </a:lnTo>
                    <a:lnTo>
                      <a:pt x="456" y="244"/>
                    </a:lnTo>
                    <a:lnTo>
                      <a:pt x="456" y="122"/>
                    </a:lnTo>
                    <a:lnTo>
                      <a:pt x="365" y="92"/>
                    </a:lnTo>
                    <a:lnTo>
                      <a:pt x="1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6" name="Google Shape;17326;p23"/>
              <p:cNvSpPr/>
              <p:nvPr/>
            </p:nvSpPr>
            <p:spPr>
              <a:xfrm>
                <a:off x="-7285575" y="13735300"/>
                <a:ext cx="34200" cy="20525"/>
              </a:xfrm>
              <a:custGeom>
                <a:avLst/>
                <a:gdLst/>
                <a:ahLst/>
                <a:cxnLst/>
                <a:rect l="l" t="t" r="r" b="b"/>
                <a:pathLst>
                  <a:path w="1368" h="821" extrusionOk="0">
                    <a:moveTo>
                      <a:pt x="1368" y="0"/>
                    </a:moveTo>
                    <a:lnTo>
                      <a:pt x="335" y="578"/>
                    </a:lnTo>
                    <a:lnTo>
                      <a:pt x="243" y="608"/>
                    </a:lnTo>
                    <a:lnTo>
                      <a:pt x="183" y="699"/>
                    </a:lnTo>
                    <a:lnTo>
                      <a:pt x="61" y="760"/>
                    </a:lnTo>
                    <a:lnTo>
                      <a:pt x="0" y="821"/>
                    </a:lnTo>
                    <a:lnTo>
                      <a:pt x="669" y="821"/>
                    </a:lnTo>
                    <a:lnTo>
                      <a:pt x="669" y="699"/>
                    </a:lnTo>
                    <a:lnTo>
                      <a:pt x="395" y="699"/>
                    </a:lnTo>
                    <a:lnTo>
                      <a:pt x="669" y="547"/>
                    </a:lnTo>
                    <a:lnTo>
                      <a:pt x="669" y="517"/>
                    </a:lnTo>
                    <a:cubicBezTo>
                      <a:pt x="912" y="365"/>
                      <a:pt x="1155" y="213"/>
                      <a:pt x="1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27" name="Google Shape;17327;p23"/>
            <p:cNvGrpSpPr/>
            <p:nvPr/>
          </p:nvGrpSpPr>
          <p:grpSpPr>
            <a:xfrm>
              <a:off x="-125731" y="3689765"/>
              <a:ext cx="2765529" cy="2767337"/>
              <a:chOff x="-8263575" y="11792250"/>
              <a:chExt cx="1147475" cy="1148225"/>
            </a:xfrm>
          </p:grpSpPr>
          <p:sp>
            <p:nvSpPr>
              <p:cNvPr id="17328" name="Google Shape;17328;p23"/>
              <p:cNvSpPr/>
              <p:nvPr/>
            </p:nvSpPr>
            <p:spPr>
              <a:xfrm>
                <a:off x="-7925425" y="11793775"/>
                <a:ext cx="228000" cy="188475"/>
              </a:xfrm>
              <a:custGeom>
                <a:avLst/>
                <a:gdLst/>
                <a:ahLst/>
                <a:cxnLst/>
                <a:rect l="l" t="t" r="r" b="b"/>
                <a:pathLst>
                  <a:path w="9120" h="7539" fill="none" extrusionOk="0">
                    <a:moveTo>
                      <a:pt x="5259" y="7539"/>
                    </a:moveTo>
                    <a:lnTo>
                      <a:pt x="5259" y="7539"/>
                    </a:lnTo>
                    <a:cubicBezTo>
                      <a:pt x="5290" y="7539"/>
                      <a:pt x="5290" y="7539"/>
                      <a:pt x="5320" y="7508"/>
                    </a:cubicBezTo>
                    <a:lnTo>
                      <a:pt x="5411" y="7508"/>
                    </a:lnTo>
                    <a:cubicBezTo>
                      <a:pt x="5928" y="5289"/>
                      <a:pt x="7387" y="3709"/>
                      <a:pt x="9120" y="3496"/>
                    </a:cubicBezTo>
                    <a:cubicBezTo>
                      <a:pt x="7721" y="1277"/>
                      <a:pt x="5533" y="0"/>
                      <a:pt x="3466" y="578"/>
                    </a:cubicBezTo>
                    <a:cubicBezTo>
                      <a:pt x="1430" y="1125"/>
                      <a:pt x="123" y="3314"/>
                      <a:pt x="1" y="5988"/>
                    </a:cubicBezTo>
                    <a:cubicBezTo>
                      <a:pt x="1612" y="5229"/>
                      <a:pt x="3709" y="5897"/>
                      <a:pt x="5259" y="753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9" name="Google Shape;17329;p23"/>
              <p:cNvSpPr/>
              <p:nvPr/>
            </p:nvSpPr>
            <p:spPr>
              <a:xfrm>
                <a:off x="-7680725" y="12752750"/>
                <a:ext cx="228000" cy="187725"/>
              </a:xfrm>
              <a:custGeom>
                <a:avLst/>
                <a:gdLst/>
                <a:ahLst/>
                <a:cxnLst/>
                <a:rect l="l" t="t" r="r" b="b"/>
                <a:pathLst>
                  <a:path w="9120" h="7509" fill="none" extrusionOk="0">
                    <a:moveTo>
                      <a:pt x="3861" y="1"/>
                    </a:moveTo>
                    <a:cubicBezTo>
                      <a:pt x="3830" y="1"/>
                      <a:pt x="3830" y="1"/>
                      <a:pt x="3800" y="31"/>
                    </a:cubicBezTo>
                    <a:lnTo>
                      <a:pt x="3709" y="31"/>
                    </a:lnTo>
                    <a:cubicBezTo>
                      <a:pt x="3192" y="2220"/>
                      <a:pt x="1733" y="3831"/>
                      <a:pt x="0" y="4013"/>
                    </a:cubicBezTo>
                    <a:cubicBezTo>
                      <a:pt x="1399" y="6262"/>
                      <a:pt x="3587" y="7508"/>
                      <a:pt x="5654" y="6931"/>
                    </a:cubicBezTo>
                    <a:cubicBezTo>
                      <a:pt x="7691" y="6414"/>
                      <a:pt x="8998" y="4195"/>
                      <a:pt x="9119" y="1551"/>
                    </a:cubicBezTo>
                    <a:cubicBezTo>
                      <a:pt x="7478" y="2280"/>
                      <a:pt x="5411" y="1581"/>
                      <a:pt x="3861" y="1"/>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0" name="Google Shape;17330;p23"/>
              <p:cNvSpPr/>
              <p:nvPr/>
            </p:nvSpPr>
            <p:spPr>
              <a:xfrm>
                <a:off x="-8135900" y="11918400"/>
                <a:ext cx="197600" cy="198350"/>
              </a:xfrm>
              <a:custGeom>
                <a:avLst/>
                <a:gdLst/>
                <a:ahLst/>
                <a:cxnLst/>
                <a:rect l="l" t="t" r="r" b="b"/>
                <a:pathLst>
                  <a:path w="7904" h="7934" fill="none" extrusionOk="0">
                    <a:moveTo>
                      <a:pt x="6535" y="6687"/>
                    </a:moveTo>
                    <a:lnTo>
                      <a:pt x="6566" y="6657"/>
                    </a:lnTo>
                    <a:lnTo>
                      <a:pt x="6657" y="6566"/>
                    </a:lnTo>
                    <a:cubicBezTo>
                      <a:pt x="5988" y="4408"/>
                      <a:pt x="6475" y="2280"/>
                      <a:pt x="7903" y="1247"/>
                    </a:cubicBezTo>
                    <a:cubicBezTo>
                      <a:pt x="5593" y="0"/>
                      <a:pt x="3040" y="31"/>
                      <a:pt x="1520" y="1551"/>
                    </a:cubicBezTo>
                    <a:cubicBezTo>
                      <a:pt x="0" y="3070"/>
                      <a:pt x="0" y="5624"/>
                      <a:pt x="1216" y="7934"/>
                    </a:cubicBezTo>
                    <a:cubicBezTo>
                      <a:pt x="2250" y="6505"/>
                      <a:pt x="4377" y="6079"/>
                      <a:pt x="6535" y="668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1" name="Google Shape;17331;p23"/>
              <p:cNvSpPr/>
              <p:nvPr/>
            </p:nvSpPr>
            <p:spPr>
              <a:xfrm>
                <a:off x="-7439850" y="12616725"/>
                <a:ext cx="197600" cy="198375"/>
              </a:xfrm>
              <a:custGeom>
                <a:avLst/>
                <a:gdLst/>
                <a:ahLst/>
                <a:cxnLst/>
                <a:rect l="l" t="t" r="r" b="b"/>
                <a:pathLst>
                  <a:path w="7904" h="7935" fill="none" extrusionOk="0">
                    <a:moveTo>
                      <a:pt x="1369" y="1247"/>
                    </a:moveTo>
                    <a:lnTo>
                      <a:pt x="1338" y="1277"/>
                    </a:lnTo>
                    <a:lnTo>
                      <a:pt x="1247" y="1369"/>
                    </a:lnTo>
                    <a:lnTo>
                      <a:pt x="1247" y="1369"/>
                    </a:lnTo>
                    <a:cubicBezTo>
                      <a:pt x="1916" y="3527"/>
                      <a:pt x="1460" y="5654"/>
                      <a:pt x="1" y="6688"/>
                    </a:cubicBezTo>
                    <a:cubicBezTo>
                      <a:pt x="2311" y="7934"/>
                      <a:pt x="4864" y="7904"/>
                      <a:pt x="6384" y="6384"/>
                    </a:cubicBezTo>
                    <a:cubicBezTo>
                      <a:pt x="7904" y="4864"/>
                      <a:pt x="7904" y="2311"/>
                      <a:pt x="6688" y="1"/>
                    </a:cubicBezTo>
                    <a:cubicBezTo>
                      <a:pt x="5654" y="1429"/>
                      <a:pt x="3527" y="1885"/>
                      <a:pt x="1369" y="124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2" name="Google Shape;17332;p23"/>
              <p:cNvSpPr/>
              <p:nvPr/>
            </p:nvSpPr>
            <p:spPr>
              <a:xfrm>
                <a:off x="-8263575" y="12131175"/>
                <a:ext cx="188475" cy="227975"/>
              </a:xfrm>
              <a:custGeom>
                <a:avLst/>
                <a:gdLst/>
                <a:ahLst/>
                <a:cxnLst/>
                <a:rect l="l" t="t" r="r" b="b"/>
                <a:pathLst>
                  <a:path w="7539" h="9119" fill="none" extrusionOk="0">
                    <a:moveTo>
                      <a:pt x="7539" y="5350"/>
                    </a:moveTo>
                    <a:lnTo>
                      <a:pt x="7539" y="5350"/>
                    </a:lnTo>
                    <a:lnTo>
                      <a:pt x="7539" y="5289"/>
                    </a:lnTo>
                    <a:lnTo>
                      <a:pt x="7539" y="5259"/>
                    </a:lnTo>
                    <a:cubicBezTo>
                      <a:pt x="5898" y="3678"/>
                      <a:pt x="5259" y="1641"/>
                      <a:pt x="5928" y="0"/>
                    </a:cubicBezTo>
                    <a:cubicBezTo>
                      <a:pt x="3284" y="91"/>
                      <a:pt x="1126" y="1368"/>
                      <a:pt x="548" y="3465"/>
                    </a:cubicBezTo>
                    <a:cubicBezTo>
                      <a:pt x="1" y="5502"/>
                      <a:pt x="1217" y="7721"/>
                      <a:pt x="3466" y="9119"/>
                    </a:cubicBezTo>
                    <a:cubicBezTo>
                      <a:pt x="3740" y="7325"/>
                      <a:pt x="5320" y="5897"/>
                      <a:pt x="7539" y="5350"/>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3" name="Google Shape;17333;p23"/>
              <p:cNvSpPr/>
              <p:nvPr/>
            </p:nvSpPr>
            <p:spPr>
              <a:xfrm>
                <a:off x="-7303050" y="12375100"/>
                <a:ext cx="186950" cy="227975"/>
              </a:xfrm>
              <a:custGeom>
                <a:avLst/>
                <a:gdLst/>
                <a:ahLst/>
                <a:cxnLst/>
                <a:rect l="l" t="t" r="r" b="b"/>
                <a:pathLst>
                  <a:path w="7478" h="9119" fill="none" extrusionOk="0">
                    <a:moveTo>
                      <a:pt x="3982" y="0"/>
                    </a:moveTo>
                    <a:cubicBezTo>
                      <a:pt x="3800" y="1763"/>
                      <a:pt x="2219" y="3192"/>
                      <a:pt x="0" y="3739"/>
                    </a:cubicBezTo>
                    <a:lnTo>
                      <a:pt x="0" y="3800"/>
                    </a:lnTo>
                    <a:lnTo>
                      <a:pt x="0" y="3891"/>
                    </a:lnTo>
                    <a:cubicBezTo>
                      <a:pt x="1641" y="5441"/>
                      <a:pt x="2280" y="7508"/>
                      <a:pt x="1550" y="9119"/>
                    </a:cubicBezTo>
                    <a:cubicBezTo>
                      <a:pt x="4225" y="9058"/>
                      <a:pt x="6383" y="7751"/>
                      <a:pt x="6961" y="5684"/>
                    </a:cubicBezTo>
                    <a:cubicBezTo>
                      <a:pt x="7477" y="3617"/>
                      <a:pt x="6231" y="1368"/>
                      <a:pt x="3982" y="0"/>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4" name="Google Shape;17334;p23"/>
              <p:cNvSpPr/>
              <p:nvPr/>
            </p:nvSpPr>
            <p:spPr>
              <a:xfrm>
                <a:off x="-8262050" y="12375100"/>
                <a:ext cx="187725" cy="227975"/>
              </a:xfrm>
              <a:custGeom>
                <a:avLst/>
                <a:gdLst/>
                <a:ahLst/>
                <a:cxnLst/>
                <a:rect l="l" t="t" r="r" b="b"/>
                <a:pathLst>
                  <a:path w="7509" h="9119" fill="none" extrusionOk="0">
                    <a:moveTo>
                      <a:pt x="7508" y="3891"/>
                    </a:moveTo>
                    <a:cubicBezTo>
                      <a:pt x="7508" y="3860"/>
                      <a:pt x="7508" y="3860"/>
                      <a:pt x="7478" y="3800"/>
                    </a:cubicBezTo>
                    <a:lnTo>
                      <a:pt x="7478" y="3739"/>
                    </a:lnTo>
                    <a:cubicBezTo>
                      <a:pt x="5259" y="3192"/>
                      <a:pt x="3679" y="1763"/>
                      <a:pt x="3496" y="0"/>
                    </a:cubicBezTo>
                    <a:cubicBezTo>
                      <a:pt x="1247" y="1429"/>
                      <a:pt x="1" y="3617"/>
                      <a:pt x="548" y="5684"/>
                    </a:cubicBezTo>
                    <a:cubicBezTo>
                      <a:pt x="1095" y="7721"/>
                      <a:pt x="3283" y="9028"/>
                      <a:pt x="5958" y="9119"/>
                    </a:cubicBezTo>
                    <a:cubicBezTo>
                      <a:pt x="5198" y="7508"/>
                      <a:pt x="5867" y="5441"/>
                      <a:pt x="7508" y="3891"/>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5" name="Google Shape;17335;p23"/>
              <p:cNvSpPr/>
              <p:nvPr/>
            </p:nvSpPr>
            <p:spPr>
              <a:xfrm>
                <a:off x="-7303825" y="12130400"/>
                <a:ext cx="187725" cy="228000"/>
              </a:xfrm>
              <a:custGeom>
                <a:avLst/>
                <a:gdLst/>
                <a:ahLst/>
                <a:cxnLst/>
                <a:rect l="l" t="t" r="r" b="b"/>
                <a:pathLst>
                  <a:path w="7509" h="9120" fill="none" extrusionOk="0">
                    <a:moveTo>
                      <a:pt x="1" y="5229"/>
                    </a:moveTo>
                    <a:cubicBezTo>
                      <a:pt x="1" y="5259"/>
                      <a:pt x="1" y="5259"/>
                      <a:pt x="31" y="5320"/>
                    </a:cubicBezTo>
                    <a:lnTo>
                      <a:pt x="31" y="5381"/>
                    </a:lnTo>
                    <a:cubicBezTo>
                      <a:pt x="2250" y="5928"/>
                      <a:pt x="3831" y="7356"/>
                      <a:pt x="4013" y="9119"/>
                    </a:cubicBezTo>
                    <a:cubicBezTo>
                      <a:pt x="6262" y="7721"/>
                      <a:pt x="7508" y="5502"/>
                      <a:pt x="6961" y="3435"/>
                    </a:cubicBezTo>
                    <a:cubicBezTo>
                      <a:pt x="6414" y="1399"/>
                      <a:pt x="4226" y="122"/>
                      <a:pt x="1551" y="1"/>
                    </a:cubicBezTo>
                    <a:cubicBezTo>
                      <a:pt x="2280" y="1642"/>
                      <a:pt x="1642" y="3679"/>
                      <a:pt x="1" y="522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6" name="Google Shape;17336;p23"/>
              <p:cNvSpPr/>
              <p:nvPr/>
            </p:nvSpPr>
            <p:spPr>
              <a:xfrm>
                <a:off x="-8138175" y="12616725"/>
                <a:ext cx="199100" cy="197600"/>
              </a:xfrm>
              <a:custGeom>
                <a:avLst/>
                <a:gdLst/>
                <a:ahLst/>
                <a:cxnLst/>
                <a:rect l="l" t="t" r="r" b="b"/>
                <a:pathLst>
                  <a:path w="7964" h="7904" fill="none" extrusionOk="0">
                    <a:moveTo>
                      <a:pt x="6687" y="1369"/>
                    </a:moveTo>
                    <a:lnTo>
                      <a:pt x="6657" y="1338"/>
                    </a:lnTo>
                    <a:lnTo>
                      <a:pt x="6596" y="1247"/>
                    </a:lnTo>
                    <a:cubicBezTo>
                      <a:pt x="4408" y="1885"/>
                      <a:pt x="2280" y="1429"/>
                      <a:pt x="1277" y="1"/>
                    </a:cubicBezTo>
                    <a:cubicBezTo>
                      <a:pt x="0" y="2311"/>
                      <a:pt x="61" y="4864"/>
                      <a:pt x="1581" y="6384"/>
                    </a:cubicBezTo>
                    <a:cubicBezTo>
                      <a:pt x="3101" y="7904"/>
                      <a:pt x="5623" y="7904"/>
                      <a:pt x="7964" y="6688"/>
                    </a:cubicBezTo>
                    <a:cubicBezTo>
                      <a:pt x="6535" y="5654"/>
                      <a:pt x="6079" y="3527"/>
                      <a:pt x="6687" y="136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7" name="Google Shape;17337;p23"/>
              <p:cNvSpPr/>
              <p:nvPr/>
            </p:nvSpPr>
            <p:spPr>
              <a:xfrm>
                <a:off x="-7439850" y="11919150"/>
                <a:ext cx="198375" cy="197600"/>
              </a:xfrm>
              <a:custGeom>
                <a:avLst/>
                <a:gdLst/>
                <a:ahLst/>
                <a:cxnLst/>
                <a:rect l="l" t="t" r="r" b="b"/>
                <a:pathLst>
                  <a:path w="7935" h="7904" fill="none" extrusionOk="0">
                    <a:moveTo>
                      <a:pt x="1247" y="6536"/>
                    </a:moveTo>
                    <a:lnTo>
                      <a:pt x="1308" y="6566"/>
                    </a:lnTo>
                    <a:lnTo>
                      <a:pt x="1369" y="6657"/>
                    </a:lnTo>
                    <a:lnTo>
                      <a:pt x="1369" y="6657"/>
                    </a:lnTo>
                    <a:cubicBezTo>
                      <a:pt x="3557" y="6019"/>
                      <a:pt x="5654" y="6475"/>
                      <a:pt x="6688" y="7904"/>
                    </a:cubicBezTo>
                    <a:cubicBezTo>
                      <a:pt x="7934" y="5594"/>
                      <a:pt x="7904" y="3040"/>
                      <a:pt x="6384" y="1521"/>
                    </a:cubicBezTo>
                    <a:cubicBezTo>
                      <a:pt x="4864" y="1"/>
                      <a:pt x="2311" y="1"/>
                      <a:pt x="1" y="1217"/>
                    </a:cubicBezTo>
                    <a:cubicBezTo>
                      <a:pt x="1460" y="2280"/>
                      <a:pt x="1916" y="4378"/>
                      <a:pt x="1247" y="6536"/>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8" name="Google Shape;17338;p23"/>
              <p:cNvSpPr/>
              <p:nvPr/>
            </p:nvSpPr>
            <p:spPr>
              <a:xfrm>
                <a:off x="-7926175" y="12753525"/>
                <a:ext cx="228000" cy="186950"/>
              </a:xfrm>
              <a:custGeom>
                <a:avLst/>
                <a:gdLst/>
                <a:ahLst/>
                <a:cxnLst/>
                <a:rect l="l" t="t" r="r" b="b"/>
                <a:pathLst>
                  <a:path w="9120" h="7478" fill="none" extrusionOk="0">
                    <a:moveTo>
                      <a:pt x="5411" y="0"/>
                    </a:moveTo>
                    <a:lnTo>
                      <a:pt x="5411" y="0"/>
                    </a:lnTo>
                    <a:lnTo>
                      <a:pt x="5320" y="0"/>
                    </a:lnTo>
                    <a:lnTo>
                      <a:pt x="5259" y="0"/>
                    </a:lnTo>
                    <a:cubicBezTo>
                      <a:pt x="3678" y="1611"/>
                      <a:pt x="1642" y="2280"/>
                      <a:pt x="1" y="1550"/>
                    </a:cubicBezTo>
                    <a:cubicBezTo>
                      <a:pt x="92" y="4195"/>
                      <a:pt x="1368" y="6383"/>
                      <a:pt x="3466" y="6961"/>
                    </a:cubicBezTo>
                    <a:cubicBezTo>
                      <a:pt x="5502" y="7477"/>
                      <a:pt x="7721" y="6262"/>
                      <a:pt x="9119" y="4012"/>
                    </a:cubicBezTo>
                    <a:cubicBezTo>
                      <a:pt x="7417" y="3800"/>
                      <a:pt x="5928" y="2158"/>
                      <a:pt x="5411" y="0"/>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9" name="Google Shape;17339;p23"/>
              <p:cNvSpPr/>
              <p:nvPr/>
            </p:nvSpPr>
            <p:spPr>
              <a:xfrm>
                <a:off x="-7680725" y="11792250"/>
                <a:ext cx="226475" cy="187725"/>
              </a:xfrm>
              <a:custGeom>
                <a:avLst/>
                <a:gdLst/>
                <a:ahLst/>
                <a:cxnLst/>
                <a:rect l="l" t="t" r="r" b="b"/>
                <a:pathLst>
                  <a:path w="9059" h="7509" fill="none" extrusionOk="0">
                    <a:moveTo>
                      <a:pt x="3709" y="7508"/>
                    </a:moveTo>
                    <a:lnTo>
                      <a:pt x="3800" y="7508"/>
                    </a:lnTo>
                    <a:lnTo>
                      <a:pt x="3830" y="7508"/>
                    </a:lnTo>
                    <a:lnTo>
                      <a:pt x="3830" y="7508"/>
                    </a:lnTo>
                    <a:cubicBezTo>
                      <a:pt x="5380" y="5897"/>
                      <a:pt x="7447" y="5229"/>
                      <a:pt x="9058" y="5928"/>
                    </a:cubicBezTo>
                    <a:cubicBezTo>
                      <a:pt x="8998" y="3253"/>
                      <a:pt x="7691" y="1095"/>
                      <a:pt x="5654" y="517"/>
                    </a:cubicBezTo>
                    <a:cubicBezTo>
                      <a:pt x="3587" y="1"/>
                      <a:pt x="1368" y="1217"/>
                      <a:pt x="0" y="3466"/>
                    </a:cubicBezTo>
                    <a:cubicBezTo>
                      <a:pt x="1733" y="3709"/>
                      <a:pt x="3192" y="5350"/>
                      <a:pt x="3709" y="750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0" name="Google Shape;17340;p23"/>
              <p:cNvSpPr/>
              <p:nvPr/>
            </p:nvSpPr>
            <p:spPr>
              <a:xfrm>
                <a:off x="-7769625" y="12286950"/>
                <a:ext cx="161100" cy="159600"/>
              </a:xfrm>
              <a:custGeom>
                <a:avLst/>
                <a:gdLst/>
                <a:ahLst/>
                <a:cxnLst/>
                <a:rect l="l" t="t" r="r" b="b"/>
                <a:pathLst>
                  <a:path w="6444" h="6384" fill="none" extrusionOk="0">
                    <a:moveTo>
                      <a:pt x="6018" y="2432"/>
                    </a:moveTo>
                    <a:cubicBezTo>
                      <a:pt x="6444" y="3952"/>
                      <a:pt x="5532" y="5563"/>
                      <a:pt x="3952" y="5958"/>
                    </a:cubicBezTo>
                    <a:cubicBezTo>
                      <a:pt x="2432" y="6383"/>
                      <a:pt x="851" y="5471"/>
                      <a:pt x="426" y="3921"/>
                    </a:cubicBezTo>
                    <a:cubicBezTo>
                      <a:pt x="0" y="2401"/>
                      <a:pt x="912" y="790"/>
                      <a:pt x="2493" y="395"/>
                    </a:cubicBezTo>
                    <a:cubicBezTo>
                      <a:pt x="4012" y="0"/>
                      <a:pt x="5593" y="912"/>
                      <a:pt x="6018" y="2432"/>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1" name="Google Shape;17341;p23"/>
              <p:cNvSpPr/>
              <p:nvPr/>
            </p:nvSpPr>
            <p:spPr>
              <a:xfrm>
                <a:off x="-7792425" y="11881150"/>
                <a:ext cx="203675" cy="292600"/>
              </a:xfrm>
              <a:custGeom>
                <a:avLst/>
                <a:gdLst/>
                <a:ahLst/>
                <a:cxnLst/>
                <a:rect l="l" t="t" r="r" b="b"/>
                <a:pathLst>
                  <a:path w="8147" h="11704" fill="none" extrusionOk="0">
                    <a:moveTo>
                      <a:pt x="3557" y="9576"/>
                    </a:moveTo>
                    <a:cubicBezTo>
                      <a:pt x="3739" y="10275"/>
                      <a:pt x="3860" y="11004"/>
                      <a:pt x="3952" y="11703"/>
                    </a:cubicBezTo>
                    <a:lnTo>
                      <a:pt x="4104" y="11703"/>
                    </a:lnTo>
                    <a:lnTo>
                      <a:pt x="4256" y="11703"/>
                    </a:lnTo>
                    <a:cubicBezTo>
                      <a:pt x="4377" y="10974"/>
                      <a:pt x="4499" y="10275"/>
                      <a:pt x="4681" y="9576"/>
                    </a:cubicBezTo>
                    <a:cubicBezTo>
                      <a:pt x="5775" y="5442"/>
                      <a:pt x="7113" y="3800"/>
                      <a:pt x="8146" y="4013"/>
                    </a:cubicBezTo>
                    <a:cubicBezTo>
                      <a:pt x="7569" y="1673"/>
                      <a:pt x="5988" y="1"/>
                      <a:pt x="4073" y="1"/>
                    </a:cubicBezTo>
                    <a:cubicBezTo>
                      <a:pt x="2189" y="1"/>
                      <a:pt x="578" y="1673"/>
                      <a:pt x="0" y="4013"/>
                    </a:cubicBezTo>
                    <a:cubicBezTo>
                      <a:pt x="1125" y="3770"/>
                      <a:pt x="2432" y="5411"/>
                      <a:pt x="3557" y="9576"/>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2" name="Google Shape;17342;p23"/>
              <p:cNvSpPr/>
              <p:nvPr/>
            </p:nvSpPr>
            <p:spPr>
              <a:xfrm>
                <a:off x="-7790150" y="12559750"/>
                <a:ext cx="202925" cy="292575"/>
              </a:xfrm>
              <a:custGeom>
                <a:avLst/>
                <a:gdLst/>
                <a:ahLst/>
                <a:cxnLst/>
                <a:rect l="l" t="t" r="r" b="b"/>
                <a:pathLst>
                  <a:path w="8117" h="11703" fill="none" extrusionOk="0">
                    <a:moveTo>
                      <a:pt x="4590" y="2128"/>
                    </a:moveTo>
                    <a:cubicBezTo>
                      <a:pt x="4408" y="1429"/>
                      <a:pt x="4286" y="699"/>
                      <a:pt x="4165" y="0"/>
                    </a:cubicBezTo>
                    <a:lnTo>
                      <a:pt x="4013" y="0"/>
                    </a:lnTo>
                    <a:lnTo>
                      <a:pt x="3861" y="0"/>
                    </a:lnTo>
                    <a:cubicBezTo>
                      <a:pt x="3769" y="730"/>
                      <a:pt x="3648" y="1429"/>
                      <a:pt x="3466" y="2128"/>
                    </a:cubicBezTo>
                    <a:cubicBezTo>
                      <a:pt x="2341" y="6262"/>
                      <a:pt x="1034" y="7903"/>
                      <a:pt x="0" y="7721"/>
                    </a:cubicBezTo>
                    <a:cubicBezTo>
                      <a:pt x="578" y="10031"/>
                      <a:pt x="2159" y="11703"/>
                      <a:pt x="4073" y="11703"/>
                    </a:cubicBezTo>
                    <a:cubicBezTo>
                      <a:pt x="5958" y="11703"/>
                      <a:pt x="7569" y="10031"/>
                      <a:pt x="8116" y="7721"/>
                    </a:cubicBezTo>
                    <a:cubicBezTo>
                      <a:pt x="7052" y="7933"/>
                      <a:pt x="5745" y="6292"/>
                      <a:pt x="4590" y="212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3" name="Google Shape;17343;p23"/>
              <p:cNvSpPr/>
              <p:nvPr/>
            </p:nvSpPr>
            <p:spPr>
              <a:xfrm>
                <a:off x="-7986975" y="11922200"/>
                <a:ext cx="204450" cy="279650"/>
              </a:xfrm>
              <a:custGeom>
                <a:avLst/>
                <a:gdLst/>
                <a:ahLst/>
                <a:cxnLst/>
                <a:rect l="l" t="t" r="r" b="b"/>
                <a:pathLst>
                  <a:path w="8178" h="11186" fill="none" extrusionOk="0">
                    <a:moveTo>
                      <a:pt x="6475" y="9545"/>
                    </a:moveTo>
                    <a:cubicBezTo>
                      <a:pt x="6962" y="10031"/>
                      <a:pt x="7448" y="10608"/>
                      <a:pt x="7904" y="11186"/>
                    </a:cubicBezTo>
                    <a:cubicBezTo>
                      <a:pt x="7934" y="11125"/>
                      <a:pt x="8025" y="11125"/>
                      <a:pt x="8056" y="11095"/>
                    </a:cubicBezTo>
                    <a:cubicBezTo>
                      <a:pt x="8086" y="11064"/>
                      <a:pt x="8147" y="11064"/>
                      <a:pt x="8177" y="11004"/>
                    </a:cubicBezTo>
                    <a:cubicBezTo>
                      <a:pt x="7904" y="10335"/>
                      <a:pt x="7691" y="9666"/>
                      <a:pt x="7478" y="8967"/>
                    </a:cubicBezTo>
                    <a:cubicBezTo>
                      <a:pt x="6384" y="4772"/>
                      <a:pt x="6688" y="2736"/>
                      <a:pt x="7721" y="2402"/>
                    </a:cubicBezTo>
                    <a:cubicBezTo>
                      <a:pt x="6050" y="639"/>
                      <a:pt x="3831" y="0"/>
                      <a:pt x="2220" y="943"/>
                    </a:cubicBezTo>
                    <a:cubicBezTo>
                      <a:pt x="578" y="1885"/>
                      <a:pt x="1" y="4134"/>
                      <a:pt x="700" y="6444"/>
                    </a:cubicBezTo>
                    <a:cubicBezTo>
                      <a:pt x="1490" y="5745"/>
                      <a:pt x="3436" y="6505"/>
                      <a:pt x="6475" y="9545"/>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4" name="Google Shape;17344;p23"/>
              <p:cNvSpPr/>
              <p:nvPr/>
            </p:nvSpPr>
            <p:spPr>
              <a:xfrm>
                <a:off x="-7596375" y="12532375"/>
                <a:ext cx="204425" cy="278925"/>
              </a:xfrm>
              <a:custGeom>
                <a:avLst/>
                <a:gdLst/>
                <a:ahLst/>
                <a:cxnLst/>
                <a:rect l="l" t="t" r="r" b="b"/>
                <a:pathLst>
                  <a:path w="8177" h="11157" fill="none" extrusionOk="0">
                    <a:moveTo>
                      <a:pt x="1702" y="1612"/>
                    </a:moveTo>
                    <a:cubicBezTo>
                      <a:pt x="1216" y="1126"/>
                      <a:pt x="730" y="548"/>
                      <a:pt x="274" y="1"/>
                    </a:cubicBezTo>
                    <a:cubicBezTo>
                      <a:pt x="213" y="31"/>
                      <a:pt x="152" y="31"/>
                      <a:pt x="122" y="62"/>
                    </a:cubicBezTo>
                    <a:cubicBezTo>
                      <a:pt x="92" y="92"/>
                      <a:pt x="31" y="92"/>
                      <a:pt x="0" y="153"/>
                    </a:cubicBezTo>
                    <a:cubicBezTo>
                      <a:pt x="274" y="822"/>
                      <a:pt x="487" y="1521"/>
                      <a:pt x="699" y="2189"/>
                    </a:cubicBezTo>
                    <a:cubicBezTo>
                      <a:pt x="1794" y="6384"/>
                      <a:pt x="1490" y="8421"/>
                      <a:pt x="456" y="8755"/>
                    </a:cubicBezTo>
                    <a:cubicBezTo>
                      <a:pt x="2128" y="10518"/>
                      <a:pt x="4347" y="11156"/>
                      <a:pt x="5958" y="10214"/>
                    </a:cubicBezTo>
                    <a:cubicBezTo>
                      <a:pt x="7599" y="9272"/>
                      <a:pt x="8177" y="7022"/>
                      <a:pt x="7478" y="4712"/>
                    </a:cubicBezTo>
                    <a:cubicBezTo>
                      <a:pt x="6718" y="5411"/>
                      <a:pt x="4742" y="4651"/>
                      <a:pt x="1702" y="1612"/>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5" name="Google Shape;17345;p23"/>
              <p:cNvSpPr/>
              <p:nvPr/>
            </p:nvSpPr>
            <p:spPr>
              <a:xfrm>
                <a:off x="-8133625" y="12068850"/>
                <a:ext cx="278900" cy="203675"/>
              </a:xfrm>
              <a:custGeom>
                <a:avLst/>
                <a:gdLst/>
                <a:ahLst/>
                <a:cxnLst/>
                <a:rect l="l" t="t" r="r" b="b"/>
                <a:pathLst>
                  <a:path w="11156" h="8147" fill="none" extrusionOk="0">
                    <a:moveTo>
                      <a:pt x="8937" y="7478"/>
                    </a:moveTo>
                    <a:cubicBezTo>
                      <a:pt x="9636" y="7660"/>
                      <a:pt x="10305" y="7904"/>
                      <a:pt x="11004" y="8147"/>
                    </a:cubicBezTo>
                    <a:cubicBezTo>
                      <a:pt x="11034" y="8116"/>
                      <a:pt x="11034" y="8086"/>
                      <a:pt x="11065" y="8055"/>
                    </a:cubicBezTo>
                    <a:cubicBezTo>
                      <a:pt x="11125" y="7995"/>
                      <a:pt x="11125" y="7964"/>
                      <a:pt x="11156" y="7934"/>
                    </a:cubicBezTo>
                    <a:cubicBezTo>
                      <a:pt x="10578" y="7478"/>
                      <a:pt x="10031" y="6992"/>
                      <a:pt x="9514" y="6475"/>
                    </a:cubicBezTo>
                    <a:cubicBezTo>
                      <a:pt x="6444" y="3405"/>
                      <a:pt x="5715" y="1460"/>
                      <a:pt x="6444" y="669"/>
                    </a:cubicBezTo>
                    <a:cubicBezTo>
                      <a:pt x="4165" y="1"/>
                      <a:pt x="1885" y="548"/>
                      <a:pt x="943" y="2189"/>
                    </a:cubicBezTo>
                    <a:cubicBezTo>
                      <a:pt x="1" y="3831"/>
                      <a:pt x="639" y="6080"/>
                      <a:pt x="2371" y="7691"/>
                    </a:cubicBezTo>
                    <a:cubicBezTo>
                      <a:pt x="2706" y="6718"/>
                      <a:pt x="4773" y="6384"/>
                      <a:pt x="8937" y="747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6" name="Google Shape;17346;p23"/>
              <p:cNvSpPr/>
              <p:nvPr/>
            </p:nvSpPr>
            <p:spPr>
              <a:xfrm>
                <a:off x="-7524200" y="12460950"/>
                <a:ext cx="278925" cy="203675"/>
              </a:xfrm>
              <a:custGeom>
                <a:avLst/>
                <a:gdLst/>
                <a:ahLst/>
                <a:cxnLst/>
                <a:rect l="l" t="t" r="r" b="b"/>
                <a:pathLst>
                  <a:path w="11157" h="8147" fill="none" extrusionOk="0">
                    <a:moveTo>
                      <a:pt x="2189" y="669"/>
                    </a:moveTo>
                    <a:cubicBezTo>
                      <a:pt x="1521" y="487"/>
                      <a:pt x="822" y="274"/>
                      <a:pt x="153" y="1"/>
                    </a:cubicBezTo>
                    <a:cubicBezTo>
                      <a:pt x="122" y="31"/>
                      <a:pt x="122" y="62"/>
                      <a:pt x="62" y="92"/>
                    </a:cubicBezTo>
                    <a:cubicBezTo>
                      <a:pt x="31" y="153"/>
                      <a:pt x="31" y="183"/>
                      <a:pt x="1" y="214"/>
                    </a:cubicBezTo>
                    <a:cubicBezTo>
                      <a:pt x="578" y="669"/>
                      <a:pt x="1126" y="1156"/>
                      <a:pt x="1642" y="1673"/>
                    </a:cubicBezTo>
                    <a:cubicBezTo>
                      <a:pt x="4712" y="4742"/>
                      <a:pt x="5442" y="6688"/>
                      <a:pt x="4712" y="7478"/>
                    </a:cubicBezTo>
                    <a:cubicBezTo>
                      <a:pt x="6992" y="8147"/>
                      <a:pt x="9272" y="7600"/>
                      <a:pt x="10214" y="5958"/>
                    </a:cubicBezTo>
                    <a:cubicBezTo>
                      <a:pt x="11156" y="4317"/>
                      <a:pt x="10518" y="2068"/>
                      <a:pt x="8785" y="457"/>
                    </a:cubicBezTo>
                    <a:cubicBezTo>
                      <a:pt x="8481" y="1490"/>
                      <a:pt x="6414" y="1794"/>
                      <a:pt x="2189" y="66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7" name="Google Shape;17347;p23"/>
              <p:cNvSpPr/>
              <p:nvPr/>
            </p:nvSpPr>
            <p:spPr>
              <a:xfrm>
                <a:off x="-8174650" y="12266425"/>
                <a:ext cx="292575" cy="202925"/>
              </a:xfrm>
              <a:custGeom>
                <a:avLst/>
                <a:gdLst/>
                <a:ahLst/>
                <a:cxnLst/>
                <a:rect l="l" t="t" r="r" b="b"/>
                <a:pathLst>
                  <a:path w="11703" h="8117" fill="none" extrusionOk="0">
                    <a:moveTo>
                      <a:pt x="9575" y="4590"/>
                    </a:moveTo>
                    <a:cubicBezTo>
                      <a:pt x="10244" y="4408"/>
                      <a:pt x="10973" y="4286"/>
                      <a:pt x="11703" y="4165"/>
                    </a:cubicBezTo>
                    <a:lnTo>
                      <a:pt x="11703" y="4013"/>
                    </a:lnTo>
                    <a:lnTo>
                      <a:pt x="11703" y="3861"/>
                    </a:lnTo>
                    <a:cubicBezTo>
                      <a:pt x="10973" y="3739"/>
                      <a:pt x="10244" y="3648"/>
                      <a:pt x="9575" y="3435"/>
                    </a:cubicBezTo>
                    <a:cubicBezTo>
                      <a:pt x="5411" y="2341"/>
                      <a:pt x="3800" y="1004"/>
                      <a:pt x="3982" y="1"/>
                    </a:cubicBezTo>
                    <a:cubicBezTo>
                      <a:pt x="1672" y="548"/>
                      <a:pt x="0" y="2159"/>
                      <a:pt x="0" y="4043"/>
                    </a:cubicBezTo>
                    <a:cubicBezTo>
                      <a:pt x="0" y="5958"/>
                      <a:pt x="1672" y="7539"/>
                      <a:pt x="3982" y="8116"/>
                    </a:cubicBezTo>
                    <a:cubicBezTo>
                      <a:pt x="3800" y="7022"/>
                      <a:pt x="5380" y="5715"/>
                      <a:pt x="9575" y="4590"/>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8" name="Google Shape;17348;p23"/>
              <p:cNvSpPr/>
              <p:nvPr/>
            </p:nvSpPr>
            <p:spPr>
              <a:xfrm>
                <a:off x="-7496075" y="12264150"/>
                <a:ext cx="292575" cy="203675"/>
              </a:xfrm>
              <a:custGeom>
                <a:avLst/>
                <a:gdLst/>
                <a:ahLst/>
                <a:cxnLst/>
                <a:rect l="l" t="t" r="r" b="b"/>
                <a:pathLst>
                  <a:path w="11703" h="8147" fill="none" extrusionOk="0">
                    <a:moveTo>
                      <a:pt x="2128" y="3526"/>
                    </a:moveTo>
                    <a:cubicBezTo>
                      <a:pt x="1460" y="3739"/>
                      <a:pt x="730" y="3830"/>
                      <a:pt x="1" y="3952"/>
                    </a:cubicBezTo>
                    <a:lnTo>
                      <a:pt x="1" y="4104"/>
                    </a:lnTo>
                    <a:lnTo>
                      <a:pt x="1" y="4256"/>
                    </a:lnTo>
                    <a:cubicBezTo>
                      <a:pt x="730" y="4377"/>
                      <a:pt x="1460" y="4499"/>
                      <a:pt x="2128" y="4681"/>
                    </a:cubicBezTo>
                    <a:cubicBezTo>
                      <a:pt x="6292" y="5775"/>
                      <a:pt x="7903" y="7113"/>
                      <a:pt x="7721" y="8146"/>
                    </a:cubicBezTo>
                    <a:cubicBezTo>
                      <a:pt x="10031" y="7569"/>
                      <a:pt x="11703" y="5958"/>
                      <a:pt x="11703" y="4073"/>
                    </a:cubicBezTo>
                    <a:cubicBezTo>
                      <a:pt x="11703" y="2158"/>
                      <a:pt x="10031" y="578"/>
                      <a:pt x="7721" y="0"/>
                    </a:cubicBezTo>
                    <a:cubicBezTo>
                      <a:pt x="7903" y="1095"/>
                      <a:pt x="6292" y="2402"/>
                      <a:pt x="2128" y="3526"/>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9" name="Google Shape;17349;p23"/>
              <p:cNvSpPr/>
              <p:nvPr/>
            </p:nvSpPr>
            <p:spPr>
              <a:xfrm>
                <a:off x="-8132875" y="12460200"/>
                <a:ext cx="278925" cy="203675"/>
              </a:xfrm>
              <a:custGeom>
                <a:avLst/>
                <a:gdLst/>
                <a:ahLst/>
                <a:cxnLst/>
                <a:rect l="l" t="t" r="r" b="b"/>
                <a:pathLst>
                  <a:path w="11157" h="8147" fill="none" extrusionOk="0">
                    <a:moveTo>
                      <a:pt x="9515" y="1703"/>
                    </a:moveTo>
                    <a:cubicBezTo>
                      <a:pt x="10032" y="1216"/>
                      <a:pt x="10579" y="699"/>
                      <a:pt x="11156" y="244"/>
                    </a:cubicBezTo>
                    <a:cubicBezTo>
                      <a:pt x="11126" y="213"/>
                      <a:pt x="11126" y="152"/>
                      <a:pt x="11095" y="92"/>
                    </a:cubicBezTo>
                    <a:cubicBezTo>
                      <a:pt x="11035" y="61"/>
                      <a:pt x="11035" y="31"/>
                      <a:pt x="11004" y="0"/>
                    </a:cubicBezTo>
                    <a:cubicBezTo>
                      <a:pt x="10335" y="244"/>
                      <a:pt x="9636" y="487"/>
                      <a:pt x="8968" y="669"/>
                    </a:cubicBezTo>
                    <a:cubicBezTo>
                      <a:pt x="4773" y="1763"/>
                      <a:pt x="2737" y="1459"/>
                      <a:pt x="2372" y="456"/>
                    </a:cubicBezTo>
                    <a:cubicBezTo>
                      <a:pt x="639" y="2128"/>
                      <a:pt x="1" y="4317"/>
                      <a:pt x="943" y="5958"/>
                    </a:cubicBezTo>
                    <a:cubicBezTo>
                      <a:pt x="1885" y="7599"/>
                      <a:pt x="4135" y="8146"/>
                      <a:pt x="6445" y="7478"/>
                    </a:cubicBezTo>
                    <a:cubicBezTo>
                      <a:pt x="5715" y="6687"/>
                      <a:pt x="6475" y="4742"/>
                      <a:pt x="9515" y="1703"/>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0" name="Google Shape;17350;p23"/>
              <p:cNvSpPr/>
              <p:nvPr/>
            </p:nvSpPr>
            <p:spPr>
              <a:xfrm>
                <a:off x="-7524200" y="12069625"/>
                <a:ext cx="278925" cy="203675"/>
              </a:xfrm>
              <a:custGeom>
                <a:avLst/>
                <a:gdLst/>
                <a:ahLst/>
                <a:cxnLst/>
                <a:rect l="l" t="t" r="r" b="b"/>
                <a:pathLst>
                  <a:path w="11157" h="8147" fill="none" extrusionOk="0">
                    <a:moveTo>
                      <a:pt x="1642" y="6444"/>
                    </a:moveTo>
                    <a:cubicBezTo>
                      <a:pt x="1126" y="6930"/>
                      <a:pt x="578" y="7447"/>
                      <a:pt x="1" y="7903"/>
                    </a:cubicBezTo>
                    <a:cubicBezTo>
                      <a:pt x="31" y="7933"/>
                      <a:pt x="31" y="7994"/>
                      <a:pt x="92" y="8055"/>
                    </a:cubicBezTo>
                    <a:cubicBezTo>
                      <a:pt x="122" y="8085"/>
                      <a:pt x="122" y="8116"/>
                      <a:pt x="153" y="8146"/>
                    </a:cubicBezTo>
                    <a:cubicBezTo>
                      <a:pt x="852" y="7903"/>
                      <a:pt x="1521" y="7660"/>
                      <a:pt x="2220" y="7477"/>
                    </a:cubicBezTo>
                    <a:cubicBezTo>
                      <a:pt x="6384" y="6383"/>
                      <a:pt x="8451" y="6687"/>
                      <a:pt x="8785" y="7690"/>
                    </a:cubicBezTo>
                    <a:cubicBezTo>
                      <a:pt x="10518" y="6018"/>
                      <a:pt x="11156" y="3830"/>
                      <a:pt x="10214" y="2189"/>
                    </a:cubicBezTo>
                    <a:cubicBezTo>
                      <a:pt x="9272" y="547"/>
                      <a:pt x="7022" y="0"/>
                      <a:pt x="4712" y="669"/>
                    </a:cubicBezTo>
                    <a:cubicBezTo>
                      <a:pt x="5442" y="1489"/>
                      <a:pt x="4682" y="3404"/>
                      <a:pt x="1642" y="6444"/>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1" name="Google Shape;17351;p23"/>
              <p:cNvSpPr/>
              <p:nvPr/>
            </p:nvSpPr>
            <p:spPr>
              <a:xfrm>
                <a:off x="-7987725" y="12531625"/>
                <a:ext cx="204425" cy="279675"/>
              </a:xfrm>
              <a:custGeom>
                <a:avLst/>
                <a:gdLst/>
                <a:ahLst/>
                <a:cxnLst/>
                <a:rect l="l" t="t" r="r" b="b"/>
                <a:pathLst>
                  <a:path w="8177" h="11187" fill="none" extrusionOk="0">
                    <a:moveTo>
                      <a:pt x="7478" y="2219"/>
                    </a:moveTo>
                    <a:cubicBezTo>
                      <a:pt x="7660" y="1551"/>
                      <a:pt x="7903" y="852"/>
                      <a:pt x="8177" y="153"/>
                    </a:cubicBezTo>
                    <a:cubicBezTo>
                      <a:pt x="8116" y="122"/>
                      <a:pt x="8086" y="122"/>
                      <a:pt x="8055" y="92"/>
                    </a:cubicBezTo>
                    <a:cubicBezTo>
                      <a:pt x="8025" y="61"/>
                      <a:pt x="7964" y="61"/>
                      <a:pt x="7934" y="1"/>
                    </a:cubicBezTo>
                    <a:cubicBezTo>
                      <a:pt x="7478" y="578"/>
                      <a:pt x="6992" y="1156"/>
                      <a:pt x="6505" y="1642"/>
                    </a:cubicBezTo>
                    <a:cubicBezTo>
                      <a:pt x="3435" y="4712"/>
                      <a:pt x="1490" y="5441"/>
                      <a:pt x="700" y="4712"/>
                    </a:cubicBezTo>
                    <a:cubicBezTo>
                      <a:pt x="1" y="6992"/>
                      <a:pt x="578" y="9271"/>
                      <a:pt x="2219" y="10244"/>
                    </a:cubicBezTo>
                    <a:cubicBezTo>
                      <a:pt x="3830" y="11186"/>
                      <a:pt x="6080" y="10548"/>
                      <a:pt x="7721" y="8785"/>
                    </a:cubicBezTo>
                    <a:cubicBezTo>
                      <a:pt x="6718" y="8481"/>
                      <a:pt x="6384" y="6384"/>
                      <a:pt x="7478" y="221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2" name="Google Shape;17352;p23"/>
              <p:cNvSpPr/>
              <p:nvPr/>
            </p:nvSpPr>
            <p:spPr>
              <a:xfrm>
                <a:off x="-7595625" y="11922200"/>
                <a:ext cx="204450" cy="279650"/>
              </a:xfrm>
              <a:custGeom>
                <a:avLst/>
                <a:gdLst/>
                <a:ahLst/>
                <a:cxnLst/>
                <a:rect l="l" t="t" r="r" b="b"/>
                <a:pathLst>
                  <a:path w="8178" h="11186" fill="none" extrusionOk="0">
                    <a:moveTo>
                      <a:pt x="700" y="8967"/>
                    </a:moveTo>
                    <a:cubicBezTo>
                      <a:pt x="487" y="9666"/>
                      <a:pt x="274" y="10335"/>
                      <a:pt x="1" y="11034"/>
                    </a:cubicBezTo>
                    <a:cubicBezTo>
                      <a:pt x="62" y="11064"/>
                      <a:pt x="92" y="11064"/>
                      <a:pt x="122" y="11095"/>
                    </a:cubicBezTo>
                    <a:cubicBezTo>
                      <a:pt x="153" y="11125"/>
                      <a:pt x="183" y="11125"/>
                      <a:pt x="244" y="11186"/>
                    </a:cubicBezTo>
                    <a:cubicBezTo>
                      <a:pt x="700" y="10608"/>
                      <a:pt x="1186" y="10031"/>
                      <a:pt x="1672" y="9545"/>
                    </a:cubicBezTo>
                    <a:cubicBezTo>
                      <a:pt x="4742" y="6475"/>
                      <a:pt x="6688" y="5745"/>
                      <a:pt x="7478" y="6475"/>
                    </a:cubicBezTo>
                    <a:cubicBezTo>
                      <a:pt x="8177" y="4195"/>
                      <a:pt x="7600" y="1915"/>
                      <a:pt x="5958" y="943"/>
                    </a:cubicBezTo>
                    <a:cubicBezTo>
                      <a:pt x="4347" y="0"/>
                      <a:pt x="2098" y="639"/>
                      <a:pt x="457" y="2402"/>
                    </a:cubicBezTo>
                    <a:cubicBezTo>
                      <a:pt x="1490" y="2706"/>
                      <a:pt x="1824" y="4803"/>
                      <a:pt x="700" y="896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3" name="Google Shape;17353;p23"/>
              <p:cNvSpPr/>
              <p:nvPr/>
            </p:nvSpPr>
            <p:spPr>
              <a:xfrm>
                <a:off x="-7828150" y="11975400"/>
                <a:ext cx="139850" cy="329050"/>
              </a:xfrm>
              <a:custGeom>
                <a:avLst/>
                <a:gdLst/>
                <a:ahLst/>
                <a:cxnLst/>
                <a:rect l="l" t="t" r="r" b="b"/>
                <a:pathLst>
                  <a:path w="5594" h="13162" fill="none" extrusionOk="0">
                    <a:moveTo>
                      <a:pt x="4834" y="12888"/>
                    </a:moveTo>
                    <a:cubicBezTo>
                      <a:pt x="5016" y="12857"/>
                      <a:pt x="5229" y="12797"/>
                      <a:pt x="5441" y="12797"/>
                    </a:cubicBezTo>
                    <a:cubicBezTo>
                      <a:pt x="5441" y="11763"/>
                      <a:pt x="5441" y="10517"/>
                      <a:pt x="5593" y="9271"/>
                    </a:cubicBezTo>
                    <a:cubicBezTo>
                      <a:pt x="5472" y="8116"/>
                      <a:pt x="5289" y="6900"/>
                      <a:pt x="5016" y="5836"/>
                    </a:cubicBezTo>
                    <a:cubicBezTo>
                      <a:pt x="3861" y="1581"/>
                      <a:pt x="2493" y="0"/>
                      <a:pt x="1429" y="274"/>
                    </a:cubicBezTo>
                    <a:cubicBezTo>
                      <a:pt x="365" y="578"/>
                      <a:pt x="1" y="2614"/>
                      <a:pt x="1125" y="6869"/>
                    </a:cubicBezTo>
                    <a:cubicBezTo>
                      <a:pt x="1429" y="7994"/>
                      <a:pt x="1855" y="9088"/>
                      <a:pt x="2371" y="10152"/>
                    </a:cubicBezTo>
                    <a:cubicBezTo>
                      <a:pt x="3071" y="11155"/>
                      <a:pt x="3739" y="12219"/>
                      <a:pt x="4256" y="13161"/>
                    </a:cubicBezTo>
                    <a:cubicBezTo>
                      <a:pt x="4408" y="13009"/>
                      <a:pt x="4590" y="12918"/>
                      <a:pt x="4834" y="1288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4" name="Google Shape;17354;p23"/>
              <p:cNvSpPr/>
              <p:nvPr/>
            </p:nvSpPr>
            <p:spPr>
              <a:xfrm>
                <a:off x="-7991525" y="12065050"/>
                <a:ext cx="262950" cy="262950"/>
              </a:xfrm>
              <a:custGeom>
                <a:avLst/>
                <a:gdLst/>
                <a:ahLst/>
                <a:cxnLst/>
                <a:rect l="l" t="t" r="r" b="b"/>
                <a:pathLst>
                  <a:path w="10518" h="10518" fill="none" extrusionOk="0">
                    <a:moveTo>
                      <a:pt x="10517" y="9636"/>
                    </a:moveTo>
                    <a:cubicBezTo>
                      <a:pt x="10001" y="8724"/>
                      <a:pt x="9423" y="7660"/>
                      <a:pt x="8876" y="6536"/>
                    </a:cubicBezTo>
                    <a:cubicBezTo>
                      <a:pt x="8207" y="5563"/>
                      <a:pt x="7478" y="4621"/>
                      <a:pt x="6657" y="3831"/>
                    </a:cubicBezTo>
                    <a:cubicBezTo>
                      <a:pt x="3526" y="700"/>
                      <a:pt x="1551" y="1"/>
                      <a:pt x="760" y="791"/>
                    </a:cubicBezTo>
                    <a:cubicBezTo>
                      <a:pt x="1" y="1581"/>
                      <a:pt x="669" y="3527"/>
                      <a:pt x="3800" y="6688"/>
                    </a:cubicBezTo>
                    <a:cubicBezTo>
                      <a:pt x="4560" y="7448"/>
                      <a:pt x="5441" y="8147"/>
                      <a:pt x="6292" y="8755"/>
                    </a:cubicBezTo>
                    <a:cubicBezTo>
                      <a:pt x="7539" y="9332"/>
                      <a:pt x="8694" y="9940"/>
                      <a:pt x="9636" y="10518"/>
                    </a:cubicBezTo>
                    <a:cubicBezTo>
                      <a:pt x="9910" y="10183"/>
                      <a:pt x="10183" y="9849"/>
                      <a:pt x="10517" y="9636"/>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5" name="Google Shape;17355;p23"/>
              <p:cNvSpPr/>
              <p:nvPr/>
            </p:nvSpPr>
            <p:spPr>
              <a:xfrm>
                <a:off x="-7688325" y="11973875"/>
                <a:ext cx="139075" cy="328300"/>
              </a:xfrm>
              <a:custGeom>
                <a:avLst/>
                <a:gdLst/>
                <a:ahLst/>
                <a:cxnLst/>
                <a:rect l="l" t="t" r="r" b="b"/>
                <a:pathLst>
                  <a:path w="5563" h="13132" fill="none" extrusionOk="0">
                    <a:moveTo>
                      <a:pt x="92" y="12827"/>
                    </a:moveTo>
                    <a:cubicBezTo>
                      <a:pt x="517" y="12858"/>
                      <a:pt x="912" y="12949"/>
                      <a:pt x="1277" y="13131"/>
                    </a:cubicBezTo>
                    <a:cubicBezTo>
                      <a:pt x="1824" y="12189"/>
                      <a:pt x="2493" y="11034"/>
                      <a:pt x="3283" y="9970"/>
                    </a:cubicBezTo>
                    <a:cubicBezTo>
                      <a:pt x="3739" y="8997"/>
                      <a:pt x="4134" y="7933"/>
                      <a:pt x="4438" y="6900"/>
                    </a:cubicBezTo>
                    <a:cubicBezTo>
                      <a:pt x="5563" y="2645"/>
                      <a:pt x="5198" y="547"/>
                      <a:pt x="4134" y="304"/>
                    </a:cubicBezTo>
                    <a:cubicBezTo>
                      <a:pt x="3070" y="0"/>
                      <a:pt x="1703" y="1611"/>
                      <a:pt x="548" y="5867"/>
                    </a:cubicBezTo>
                    <a:cubicBezTo>
                      <a:pt x="244" y="6991"/>
                      <a:pt x="92" y="8146"/>
                      <a:pt x="0" y="9301"/>
                    </a:cubicBezTo>
                    <a:cubicBezTo>
                      <a:pt x="92" y="10578"/>
                      <a:pt x="92" y="11794"/>
                      <a:pt x="92" y="1282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6" name="Google Shape;17356;p23"/>
              <p:cNvSpPr/>
              <p:nvPr/>
            </p:nvSpPr>
            <p:spPr>
              <a:xfrm>
                <a:off x="-7689850" y="12430550"/>
                <a:ext cx="139850" cy="328300"/>
              </a:xfrm>
              <a:custGeom>
                <a:avLst/>
                <a:gdLst/>
                <a:ahLst/>
                <a:cxnLst/>
                <a:rect l="l" t="t" r="r" b="b"/>
                <a:pathLst>
                  <a:path w="5594" h="13132" fill="none" extrusionOk="0">
                    <a:moveTo>
                      <a:pt x="761" y="214"/>
                    </a:moveTo>
                    <a:cubicBezTo>
                      <a:pt x="578" y="275"/>
                      <a:pt x="365" y="305"/>
                      <a:pt x="153" y="305"/>
                    </a:cubicBezTo>
                    <a:cubicBezTo>
                      <a:pt x="153" y="1338"/>
                      <a:pt x="153" y="2585"/>
                      <a:pt x="1" y="3831"/>
                    </a:cubicBezTo>
                    <a:cubicBezTo>
                      <a:pt x="122" y="4986"/>
                      <a:pt x="305" y="6202"/>
                      <a:pt x="578" y="7296"/>
                    </a:cubicBezTo>
                    <a:cubicBezTo>
                      <a:pt x="1733" y="11551"/>
                      <a:pt x="3101" y="13132"/>
                      <a:pt x="4165" y="12889"/>
                    </a:cubicBezTo>
                    <a:cubicBezTo>
                      <a:pt x="5229" y="12585"/>
                      <a:pt x="5593" y="10518"/>
                      <a:pt x="4469" y="6262"/>
                    </a:cubicBezTo>
                    <a:cubicBezTo>
                      <a:pt x="4165" y="5168"/>
                      <a:pt x="3739" y="4074"/>
                      <a:pt x="3253" y="3010"/>
                    </a:cubicBezTo>
                    <a:cubicBezTo>
                      <a:pt x="2523" y="1977"/>
                      <a:pt x="1885" y="913"/>
                      <a:pt x="1338" y="1"/>
                    </a:cubicBezTo>
                    <a:cubicBezTo>
                      <a:pt x="1156" y="123"/>
                      <a:pt x="973" y="183"/>
                      <a:pt x="761" y="214"/>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7" name="Google Shape;17357;p23"/>
              <p:cNvSpPr/>
              <p:nvPr/>
            </p:nvSpPr>
            <p:spPr>
              <a:xfrm>
                <a:off x="-7650325" y="12405475"/>
                <a:ext cx="262175" cy="262950"/>
              </a:xfrm>
              <a:custGeom>
                <a:avLst/>
                <a:gdLst/>
                <a:ahLst/>
                <a:cxnLst/>
                <a:rect l="l" t="t" r="r" b="b"/>
                <a:pathLst>
                  <a:path w="10487" h="10518" fill="none" extrusionOk="0">
                    <a:moveTo>
                      <a:pt x="0" y="882"/>
                    </a:moveTo>
                    <a:cubicBezTo>
                      <a:pt x="517" y="1794"/>
                      <a:pt x="1094" y="2858"/>
                      <a:pt x="1611" y="4013"/>
                    </a:cubicBezTo>
                    <a:cubicBezTo>
                      <a:pt x="2310" y="4955"/>
                      <a:pt x="3040" y="5898"/>
                      <a:pt x="3830" y="6688"/>
                    </a:cubicBezTo>
                    <a:cubicBezTo>
                      <a:pt x="6930" y="9819"/>
                      <a:pt x="8906" y="10518"/>
                      <a:pt x="9727" y="9727"/>
                    </a:cubicBezTo>
                    <a:cubicBezTo>
                      <a:pt x="10487" y="8968"/>
                      <a:pt x="9788" y="6992"/>
                      <a:pt x="6687" y="3831"/>
                    </a:cubicBezTo>
                    <a:cubicBezTo>
                      <a:pt x="5927" y="3071"/>
                      <a:pt x="5046" y="2372"/>
                      <a:pt x="4164" y="1764"/>
                    </a:cubicBezTo>
                    <a:cubicBezTo>
                      <a:pt x="2949" y="1186"/>
                      <a:pt x="1763" y="578"/>
                      <a:pt x="821" y="1"/>
                    </a:cubicBezTo>
                    <a:cubicBezTo>
                      <a:pt x="639" y="366"/>
                      <a:pt x="365" y="670"/>
                      <a:pt x="0" y="882"/>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8" name="Google Shape;17358;p23"/>
              <p:cNvSpPr/>
              <p:nvPr/>
            </p:nvSpPr>
            <p:spPr>
              <a:xfrm>
                <a:off x="-7828900" y="12431325"/>
                <a:ext cx="139075" cy="329050"/>
              </a:xfrm>
              <a:custGeom>
                <a:avLst/>
                <a:gdLst/>
                <a:ahLst/>
                <a:cxnLst/>
                <a:rect l="l" t="t" r="r" b="b"/>
                <a:pathLst>
                  <a:path w="5563" h="13162" fill="none" extrusionOk="0">
                    <a:moveTo>
                      <a:pt x="5471" y="304"/>
                    </a:moveTo>
                    <a:cubicBezTo>
                      <a:pt x="5046" y="274"/>
                      <a:pt x="4651" y="183"/>
                      <a:pt x="4286" y="0"/>
                    </a:cubicBezTo>
                    <a:cubicBezTo>
                      <a:pt x="3739" y="943"/>
                      <a:pt x="3070" y="2098"/>
                      <a:pt x="2280" y="3162"/>
                    </a:cubicBezTo>
                    <a:cubicBezTo>
                      <a:pt x="1824" y="4134"/>
                      <a:pt x="1429" y="5198"/>
                      <a:pt x="1125" y="6231"/>
                    </a:cubicBezTo>
                    <a:cubicBezTo>
                      <a:pt x="0" y="10487"/>
                      <a:pt x="365" y="12584"/>
                      <a:pt x="1429" y="12858"/>
                    </a:cubicBezTo>
                    <a:cubicBezTo>
                      <a:pt x="2493" y="13162"/>
                      <a:pt x="3860" y="11520"/>
                      <a:pt x="5016" y="7265"/>
                    </a:cubicBezTo>
                    <a:cubicBezTo>
                      <a:pt x="5319" y="6140"/>
                      <a:pt x="5471" y="4985"/>
                      <a:pt x="5563" y="3800"/>
                    </a:cubicBezTo>
                    <a:cubicBezTo>
                      <a:pt x="5471" y="2554"/>
                      <a:pt x="5411" y="1338"/>
                      <a:pt x="5471" y="304"/>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9" name="Google Shape;17359;p23"/>
              <p:cNvSpPr/>
              <p:nvPr/>
            </p:nvSpPr>
            <p:spPr>
              <a:xfrm>
                <a:off x="-7626025" y="12226900"/>
                <a:ext cx="329075" cy="139850"/>
              </a:xfrm>
              <a:custGeom>
                <a:avLst/>
                <a:gdLst/>
                <a:ahLst/>
                <a:cxnLst/>
                <a:rect l="l" t="t" r="r" b="b"/>
                <a:pathLst>
                  <a:path w="13163" h="5594" fill="none" extrusionOk="0">
                    <a:moveTo>
                      <a:pt x="274" y="4834"/>
                    </a:moveTo>
                    <a:cubicBezTo>
                      <a:pt x="305" y="5016"/>
                      <a:pt x="335" y="5259"/>
                      <a:pt x="335" y="5442"/>
                    </a:cubicBezTo>
                    <a:cubicBezTo>
                      <a:pt x="1369" y="5442"/>
                      <a:pt x="2615" y="5442"/>
                      <a:pt x="3892" y="5594"/>
                    </a:cubicBezTo>
                    <a:cubicBezTo>
                      <a:pt x="5016" y="5472"/>
                      <a:pt x="6232" y="5290"/>
                      <a:pt x="7296" y="5016"/>
                    </a:cubicBezTo>
                    <a:cubicBezTo>
                      <a:pt x="11551" y="3892"/>
                      <a:pt x="13162" y="2524"/>
                      <a:pt x="12889" y="1460"/>
                    </a:cubicBezTo>
                    <a:cubicBezTo>
                      <a:pt x="12585" y="396"/>
                      <a:pt x="10518" y="1"/>
                      <a:pt x="6262" y="1156"/>
                    </a:cubicBezTo>
                    <a:cubicBezTo>
                      <a:pt x="5168" y="1460"/>
                      <a:pt x="4074" y="1885"/>
                      <a:pt x="3010" y="2372"/>
                    </a:cubicBezTo>
                    <a:cubicBezTo>
                      <a:pt x="1977" y="3101"/>
                      <a:pt x="913" y="3740"/>
                      <a:pt x="1" y="4256"/>
                    </a:cubicBezTo>
                    <a:cubicBezTo>
                      <a:pt x="122" y="4469"/>
                      <a:pt x="183" y="4651"/>
                      <a:pt x="274" y="4834"/>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0" name="Google Shape;17360;p23"/>
              <p:cNvSpPr/>
              <p:nvPr/>
            </p:nvSpPr>
            <p:spPr>
              <a:xfrm>
                <a:off x="-7650325" y="12065825"/>
                <a:ext cx="262950" cy="262175"/>
              </a:xfrm>
              <a:custGeom>
                <a:avLst/>
                <a:gdLst/>
                <a:ahLst/>
                <a:cxnLst/>
                <a:rect l="l" t="t" r="r" b="b"/>
                <a:pathLst>
                  <a:path w="10518" h="10487" fill="none" extrusionOk="0">
                    <a:moveTo>
                      <a:pt x="851" y="10487"/>
                    </a:moveTo>
                    <a:cubicBezTo>
                      <a:pt x="1763" y="9939"/>
                      <a:pt x="2827" y="9362"/>
                      <a:pt x="3982" y="8845"/>
                    </a:cubicBezTo>
                    <a:cubicBezTo>
                      <a:pt x="4924" y="8176"/>
                      <a:pt x="5867" y="7447"/>
                      <a:pt x="6687" y="6657"/>
                    </a:cubicBezTo>
                    <a:cubicBezTo>
                      <a:pt x="9788" y="3526"/>
                      <a:pt x="10517" y="1550"/>
                      <a:pt x="9727" y="760"/>
                    </a:cubicBezTo>
                    <a:cubicBezTo>
                      <a:pt x="8967" y="0"/>
                      <a:pt x="6991" y="669"/>
                      <a:pt x="3830" y="3800"/>
                    </a:cubicBezTo>
                    <a:cubicBezTo>
                      <a:pt x="3070" y="4559"/>
                      <a:pt x="2341" y="5441"/>
                      <a:pt x="1733" y="6292"/>
                    </a:cubicBezTo>
                    <a:cubicBezTo>
                      <a:pt x="1155" y="7508"/>
                      <a:pt x="547" y="8693"/>
                      <a:pt x="0" y="9635"/>
                    </a:cubicBezTo>
                    <a:cubicBezTo>
                      <a:pt x="365" y="9818"/>
                      <a:pt x="639" y="10152"/>
                      <a:pt x="851" y="1048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1" name="Google Shape;17361;p23"/>
              <p:cNvSpPr/>
              <p:nvPr/>
            </p:nvSpPr>
            <p:spPr>
              <a:xfrm>
                <a:off x="-7623725" y="12367500"/>
                <a:ext cx="327525" cy="140600"/>
              </a:xfrm>
              <a:custGeom>
                <a:avLst/>
                <a:gdLst/>
                <a:ahLst/>
                <a:cxnLst/>
                <a:rect l="l" t="t" r="r" b="b"/>
                <a:pathLst>
                  <a:path w="13101" h="5624" fill="none" extrusionOk="0">
                    <a:moveTo>
                      <a:pt x="7234" y="578"/>
                    </a:moveTo>
                    <a:cubicBezTo>
                      <a:pt x="6140" y="274"/>
                      <a:pt x="4955" y="122"/>
                      <a:pt x="3830" y="0"/>
                    </a:cubicBezTo>
                    <a:cubicBezTo>
                      <a:pt x="2584" y="122"/>
                      <a:pt x="1307" y="152"/>
                      <a:pt x="304" y="152"/>
                    </a:cubicBezTo>
                    <a:cubicBezTo>
                      <a:pt x="243" y="578"/>
                      <a:pt x="182" y="973"/>
                      <a:pt x="0" y="1338"/>
                    </a:cubicBezTo>
                    <a:cubicBezTo>
                      <a:pt x="942" y="1885"/>
                      <a:pt x="2067" y="2553"/>
                      <a:pt x="3131" y="3344"/>
                    </a:cubicBezTo>
                    <a:cubicBezTo>
                      <a:pt x="4134" y="3800"/>
                      <a:pt x="5198" y="4195"/>
                      <a:pt x="6231" y="4499"/>
                    </a:cubicBezTo>
                    <a:cubicBezTo>
                      <a:pt x="10487" y="5623"/>
                      <a:pt x="12584" y="5259"/>
                      <a:pt x="12827" y="4195"/>
                    </a:cubicBezTo>
                    <a:cubicBezTo>
                      <a:pt x="13101" y="3040"/>
                      <a:pt x="11490" y="1733"/>
                      <a:pt x="7234" y="57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2" name="Google Shape;17362;p23"/>
              <p:cNvSpPr/>
              <p:nvPr/>
            </p:nvSpPr>
            <p:spPr>
              <a:xfrm>
                <a:off x="-8081200" y="12366725"/>
                <a:ext cx="329075" cy="139850"/>
              </a:xfrm>
              <a:custGeom>
                <a:avLst/>
                <a:gdLst/>
                <a:ahLst/>
                <a:cxnLst/>
                <a:rect l="l" t="t" r="r" b="b"/>
                <a:pathLst>
                  <a:path w="13163" h="5594" fill="none" extrusionOk="0">
                    <a:moveTo>
                      <a:pt x="12889" y="761"/>
                    </a:moveTo>
                    <a:cubicBezTo>
                      <a:pt x="12858" y="578"/>
                      <a:pt x="12828" y="335"/>
                      <a:pt x="12828" y="153"/>
                    </a:cubicBezTo>
                    <a:cubicBezTo>
                      <a:pt x="11794" y="153"/>
                      <a:pt x="10548" y="153"/>
                      <a:pt x="9272" y="1"/>
                    </a:cubicBezTo>
                    <a:cubicBezTo>
                      <a:pt x="8147" y="122"/>
                      <a:pt x="6931" y="305"/>
                      <a:pt x="5867" y="578"/>
                    </a:cubicBezTo>
                    <a:cubicBezTo>
                      <a:pt x="1612" y="1703"/>
                      <a:pt x="1" y="3071"/>
                      <a:pt x="274" y="4135"/>
                    </a:cubicBezTo>
                    <a:cubicBezTo>
                      <a:pt x="578" y="5198"/>
                      <a:pt x="2645" y="5594"/>
                      <a:pt x="6901" y="4438"/>
                    </a:cubicBezTo>
                    <a:cubicBezTo>
                      <a:pt x="7995" y="4135"/>
                      <a:pt x="9089" y="3739"/>
                      <a:pt x="10153" y="3223"/>
                    </a:cubicBezTo>
                    <a:cubicBezTo>
                      <a:pt x="11186" y="2524"/>
                      <a:pt x="12250" y="1855"/>
                      <a:pt x="13162" y="1338"/>
                    </a:cubicBezTo>
                    <a:cubicBezTo>
                      <a:pt x="13041" y="1156"/>
                      <a:pt x="12980" y="943"/>
                      <a:pt x="12889" y="761"/>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3" name="Google Shape;17363;p23"/>
              <p:cNvSpPr/>
              <p:nvPr/>
            </p:nvSpPr>
            <p:spPr>
              <a:xfrm>
                <a:off x="-7990775" y="12405475"/>
                <a:ext cx="262950" cy="262200"/>
              </a:xfrm>
              <a:custGeom>
                <a:avLst/>
                <a:gdLst/>
                <a:ahLst/>
                <a:cxnLst/>
                <a:rect l="l" t="t" r="r" b="b"/>
                <a:pathLst>
                  <a:path w="10518" h="10488" fill="none" extrusionOk="0">
                    <a:moveTo>
                      <a:pt x="9667" y="1"/>
                    </a:moveTo>
                    <a:cubicBezTo>
                      <a:pt x="8755" y="548"/>
                      <a:pt x="7691" y="1126"/>
                      <a:pt x="6536" y="1642"/>
                    </a:cubicBezTo>
                    <a:cubicBezTo>
                      <a:pt x="5594" y="2311"/>
                      <a:pt x="4651" y="3040"/>
                      <a:pt x="3831" y="3831"/>
                    </a:cubicBezTo>
                    <a:cubicBezTo>
                      <a:pt x="730" y="6961"/>
                      <a:pt x="1" y="8937"/>
                      <a:pt x="791" y="9727"/>
                    </a:cubicBezTo>
                    <a:cubicBezTo>
                      <a:pt x="1551" y="10487"/>
                      <a:pt x="3527" y="9819"/>
                      <a:pt x="6688" y="6688"/>
                    </a:cubicBezTo>
                    <a:cubicBezTo>
                      <a:pt x="7448" y="5928"/>
                      <a:pt x="8177" y="5077"/>
                      <a:pt x="8785" y="4196"/>
                    </a:cubicBezTo>
                    <a:cubicBezTo>
                      <a:pt x="9363" y="2980"/>
                      <a:pt x="9971" y="1794"/>
                      <a:pt x="10518" y="882"/>
                    </a:cubicBezTo>
                    <a:cubicBezTo>
                      <a:pt x="10153" y="670"/>
                      <a:pt x="9849" y="366"/>
                      <a:pt x="9667" y="1"/>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4" name="Google Shape;17364;p23"/>
              <p:cNvSpPr/>
              <p:nvPr/>
            </p:nvSpPr>
            <p:spPr>
              <a:xfrm>
                <a:off x="-8081950" y="12226150"/>
                <a:ext cx="329050" cy="139850"/>
              </a:xfrm>
              <a:custGeom>
                <a:avLst/>
                <a:gdLst/>
                <a:ahLst/>
                <a:cxnLst/>
                <a:rect l="l" t="t" r="r" b="b"/>
                <a:pathLst>
                  <a:path w="13162" h="5594" fill="none" extrusionOk="0">
                    <a:moveTo>
                      <a:pt x="12858" y="5472"/>
                    </a:moveTo>
                    <a:cubicBezTo>
                      <a:pt x="12888" y="5046"/>
                      <a:pt x="12949" y="4681"/>
                      <a:pt x="13162" y="4286"/>
                    </a:cubicBezTo>
                    <a:cubicBezTo>
                      <a:pt x="12189" y="3770"/>
                      <a:pt x="11065" y="3071"/>
                      <a:pt x="10001" y="2280"/>
                    </a:cubicBezTo>
                    <a:cubicBezTo>
                      <a:pt x="8998" y="1824"/>
                      <a:pt x="7934" y="1460"/>
                      <a:pt x="6931" y="1156"/>
                    </a:cubicBezTo>
                    <a:cubicBezTo>
                      <a:pt x="2675" y="1"/>
                      <a:pt x="578" y="396"/>
                      <a:pt x="304" y="1460"/>
                    </a:cubicBezTo>
                    <a:cubicBezTo>
                      <a:pt x="0" y="2523"/>
                      <a:pt x="1642" y="3891"/>
                      <a:pt x="5897" y="5016"/>
                    </a:cubicBezTo>
                    <a:cubicBezTo>
                      <a:pt x="6991" y="5320"/>
                      <a:pt x="8177" y="5472"/>
                      <a:pt x="9302" y="5593"/>
                    </a:cubicBezTo>
                    <a:cubicBezTo>
                      <a:pt x="10578" y="5502"/>
                      <a:pt x="11794" y="5472"/>
                      <a:pt x="12858" y="5472"/>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365" name="Google Shape;17365;p23"/>
          <p:cNvSpPr/>
          <p:nvPr/>
        </p:nvSpPr>
        <p:spPr>
          <a:xfrm>
            <a:off x="-526875" y="1847896"/>
            <a:ext cx="1075941" cy="1077100"/>
          </a:xfrm>
          <a:custGeom>
            <a:avLst/>
            <a:gdLst/>
            <a:ahLst/>
            <a:cxnLst/>
            <a:rect l="l" t="t" r="r" b="b"/>
            <a:pathLst>
              <a:path w="25108" h="25138" extrusionOk="0">
                <a:moveTo>
                  <a:pt x="20396" y="13040"/>
                </a:moveTo>
                <a:cubicBezTo>
                  <a:pt x="19545" y="12827"/>
                  <a:pt x="18572" y="12676"/>
                  <a:pt x="17630" y="12584"/>
                </a:cubicBezTo>
                <a:cubicBezTo>
                  <a:pt x="18542" y="12524"/>
                  <a:pt x="19545" y="12372"/>
                  <a:pt x="20396" y="12128"/>
                </a:cubicBezTo>
                <a:cubicBezTo>
                  <a:pt x="23830" y="11217"/>
                  <a:pt x="25107" y="10122"/>
                  <a:pt x="24894" y="9302"/>
                </a:cubicBezTo>
                <a:cubicBezTo>
                  <a:pt x="24651" y="8451"/>
                  <a:pt x="22979" y="8147"/>
                  <a:pt x="19575" y="9058"/>
                </a:cubicBezTo>
                <a:cubicBezTo>
                  <a:pt x="18694" y="9302"/>
                  <a:pt x="17782" y="9636"/>
                  <a:pt x="16961" y="10061"/>
                </a:cubicBezTo>
                <a:cubicBezTo>
                  <a:pt x="17721" y="9514"/>
                  <a:pt x="18481" y="8906"/>
                  <a:pt x="19119" y="8268"/>
                </a:cubicBezTo>
                <a:cubicBezTo>
                  <a:pt x="21612" y="5745"/>
                  <a:pt x="22189" y="4165"/>
                  <a:pt x="21581" y="3557"/>
                </a:cubicBezTo>
                <a:cubicBezTo>
                  <a:pt x="20973" y="2949"/>
                  <a:pt x="19393" y="3466"/>
                  <a:pt x="16870" y="6019"/>
                </a:cubicBezTo>
                <a:cubicBezTo>
                  <a:pt x="16262" y="6627"/>
                  <a:pt x="15684" y="7326"/>
                  <a:pt x="15198" y="8025"/>
                </a:cubicBezTo>
                <a:cubicBezTo>
                  <a:pt x="15593" y="7235"/>
                  <a:pt x="15897" y="6384"/>
                  <a:pt x="16110" y="5563"/>
                </a:cubicBezTo>
                <a:cubicBezTo>
                  <a:pt x="17022" y="2128"/>
                  <a:pt x="16718" y="456"/>
                  <a:pt x="15897" y="244"/>
                </a:cubicBezTo>
                <a:cubicBezTo>
                  <a:pt x="15016" y="31"/>
                  <a:pt x="13952" y="1308"/>
                  <a:pt x="13040" y="4712"/>
                </a:cubicBezTo>
                <a:cubicBezTo>
                  <a:pt x="12797" y="5593"/>
                  <a:pt x="12645" y="6536"/>
                  <a:pt x="12584" y="7508"/>
                </a:cubicBezTo>
                <a:cubicBezTo>
                  <a:pt x="12493" y="6596"/>
                  <a:pt x="12341" y="5593"/>
                  <a:pt x="12128" y="4712"/>
                </a:cubicBezTo>
                <a:cubicBezTo>
                  <a:pt x="11216" y="1308"/>
                  <a:pt x="10122" y="1"/>
                  <a:pt x="9271" y="244"/>
                </a:cubicBezTo>
                <a:cubicBezTo>
                  <a:pt x="8450" y="456"/>
                  <a:pt x="8146" y="2128"/>
                  <a:pt x="9058" y="5563"/>
                </a:cubicBezTo>
                <a:cubicBezTo>
                  <a:pt x="9271" y="6444"/>
                  <a:pt x="9605" y="7356"/>
                  <a:pt x="10031" y="8177"/>
                </a:cubicBezTo>
                <a:cubicBezTo>
                  <a:pt x="9514" y="7417"/>
                  <a:pt x="8906" y="6657"/>
                  <a:pt x="8237" y="6019"/>
                </a:cubicBezTo>
                <a:cubicBezTo>
                  <a:pt x="5745" y="3526"/>
                  <a:pt x="4134" y="2949"/>
                  <a:pt x="3526" y="3557"/>
                </a:cubicBezTo>
                <a:cubicBezTo>
                  <a:pt x="2918" y="4165"/>
                  <a:pt x="3465" y="5745"/>
                  <a:pt x="6019" y="8268"/>
                </a:cubicBezTo>
                <a:cubicBezTo>
                  <a:pt x="6626" y="8876"/>
                  <a:pt x="7295" y="9423"/>
                  <a:pt x="8025" y="9940"/>
                </a:cubicBezTo>
                <a:cubicBezTo>
                  <a:pt x="7234" y="9545"/>
                  <a:pt x="6383" y="9241"/>
                  <a:pt x="5563" y="9028"/>
                </a:cubicBezTo>
                <a:cubicBezTo>
                  <a:pt x="2128" y="8116"/>
                  <a:pt x="456" y="8420"/>
                  <a:pt x="243" y="9241"/>
                </a:cubicBezTo>
                <a:cubicBezTo>
                  <a:pt x="0" y="10122"/>
                  <a:pt x="1307" y="11186"/>
                  <a:pt x="4712" y="12098"/>
                </a:cubicBezTo>
                <a:cubicBezTo>
                  <a:pt x="5593" y="12311"/>
                  <a:pt x="6535" y="12463"/>
                  <a:pt x="7478" y="12554"/>
                </a:cubicBezTo>
                <a:cubicBezTo>
                  <a:pt x="6566" y="12645"/>
                  <a:pt x="5593" y="12767"/>
                  <a:pt x="4712" y="13010"/>
                </a:cubicBezTo>
                <a:cubicBezTo>
                  <a:pt x="1307" y="13922"/>
                  <a:pt x="0" y="15016"/>
                  <a:pt x="243" y="15867"/>
                </a:cubicBezTo>
                <a:cubicBezTo>
                  <a:pt x="456" y="16688"/>
                  <a:pt x="2128" y="16992"/>
                  <a:pt x="5563" y="16080"/>
                </a:cubicBezTo>
                <a:cubicBezTo>
                  <a:pt x="6414" y="15867"/>
                  <a:pt x="7326" y="15502"/>
                  <a:pt x="8177" y="15107"/>
                </a:cubicBezTo>
                <a:cubicBezTo>
                  <a:pt x="7417" y="15624"/>
                  <a:pt x="6657" y="16232"/>
                  <a:pt x="6019" y="16900"/>
                </a:cubicBezTo>
                <a:cubicBezTo>
                  <a:pt x="3496" y="19393"/>
                  <a:pt x="2918" y="21004"/>
                  <a:pt x="3526" y="21612"/>
                </a:cubicBezTo>
                <a:cubicBezTo>
                  <a:pt x="4134" y="22220"/>
                  <a:pt x="5745" y="21673"/>
                  <a:pt x="8237" y="19119"/>
                </a:cubicBezTo>
                <a:cubicBezTo>
                  <a:pt x="8845" y="18511"/>
                  <a:pt x="9423" y="17843"/>
                  <a:pt x="9970" y="17113"/>
                </a:cubicBezTo>
                <a:cubicBezTo>
                  <a:pt x="9575" y="17904"/>
                  <a:pt x="9271" y="18755"/>
                  <a:pt x="9058" y="19575"/>
                </a:cubicBezTo>
                <a:cubicBezTo>
                  <a:pt x="8146" y="23010"/>
                  <a:pt x="8450" y="24682"/>
                  <a:pt x="9271" y="24895"/>
                </a:cubicBezTo>
                <a:cubicBezTo>
                  <a:pt x="10122" y="25138"/>
                  <a:pt x="11216" y="23831"/>
                  <a:pt x="12128" y="20426"/>
                </a:cubicBezTo>
                <a:cubicBezTo>
                  <a:pt x="12341" y="19545"/>
                  <a:pt x="12493" y="18603"/>
                  <a:pt x="12584" y="17660"/>
                </a:cubicBezTo>
                <a:cubicBezTo>
                  <a:pt x="12645" y="18572"/>
                  <a:pt x="12797" y="19545"/>
                  <a:pt x="13040" y="20426"/>
                </a:cubicBezTo>
                <a:cubicBezTo>
                  <a:pt x="13952" y="23831"/>
                  <a:pt x="15046" y="25138"/>
                  <a:pt x="15897" y="24895"/>
                </a:cubicBezTo>
                <a:cubicBezTo>
                  <a:pt x="16718" y="24682"/>
                  <a:pt x="17022" y="23010"/>
                  <a:pt x="16110" y="19575"/>
                </a:cubicBezTo>
                <a:cubicBezTo>
                  <a:pt x="15897" y="18724"/>
                  <a:pt x="15532" y="17812"/>
                  <a:pt x="15137" y="16961"/>
                </a:cubicBezTo>
                <a:cubicBezTo>
                  <a:pt x="15654" y="17721"/>
                  <a:pt x="16262" y="18481"/>
                  <a:pt x="16900" y="19119"/>
                </a:cubicBezTo>
                <a:cubicBezTo>
                  <a:pt x="19423" y="21642"/>
                  <a:pt x="21004" y="22220"/>
                  <a:pt x="21612" y="21612"/>
                </a:cubicBezTo>
                <a:cubicBezTo>
                  <a:pt x="22219" y="21004"/>
                  <a:pt x="21703" y="19393"/>
                  <a:pt x="19149" y="16900"/>
                </a:cubicBezTo>
                <a:cubicBezTo>
                  <a:pt x="18542" y="16293"/>
                  <a:pt x="17873" y="15715"/>
                  <a:pt x="17143" y="15168"/>
                </a:cubicBezTo>
                <a:cubicBezTo>
                  <a:pt x="17934" y="15563"/>
                  <a:pt x="18785" y="15867"/>
                  <a:pt x="19605" y="16080"/>
                </a:cubicBezTo>
                <a:cubicBezTo>
                  <a:pt x="23040" y="16992"/>
                  <a:pt x="24712" y="16688"/>
                  <a:pt x="24925" y="15867"/>
                </a:cubicBezTo>
                <a:cubicBezTo>
                  <a:pt x="25107" y="15077"/>
                  <a:pt x="23830" y="13952"/>
                  <a:pt x="20396" y="1304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66" name="Google Shape;17366;p23"/>
          <p:cNvGrpSpPr/>
          <p:nvPr/>
        </p:nvGrpSpPr>
        <p:grpSpPr>
          <a:xfrm>
            <a:off x="334980" y="333062"/>
            <a:ext cx="1513593" cy="1514832"/>
            <a:chOff x="-2377450" y="13590925"/>
            <a:chExt cx="886075" cy="886800"/>
          </a:xfrm>
        </p:grpSpPr>
        <p:sp>
          <p:nvSpPr>
            <p:cNvPr id="17367" name="Google Shape;17367;p23"/>
            <p:cNvSpPr/>
            <p:nvPr/>
          </p:nvSpPr>
          <p:spPr>
            <a:xfrm>
              <a:off x="-2322725" y="13805200"/>
              <a:ext cx="41050" cy="123125"/>
            </a:xfrm>
            <a:custGeom>
              <a:avLst/>
              <a:gdLst/>
              <a:ahLst/>
              <a:cxnLst/>
              <a:rect l="l" t="t" r="r" b="b"/>
              <a:pathLst>
                <a:path w="1642" h="4925" extrusionOk="0">
                  <a:moveTo>
                    <a:pt x="304" y="1"/>
                  </a:moveTo>
                  <a:cubicBezTo>
                    <a:pt x="274" y="61"/>
                    <a:pt x="244" y="92"/>
                    <a:pt x="183" y="183"/>
                  </a:cubicBezTo>
                  <a:lnTo>
                    <a:pt x="1459" y="2371"/>
                  </a:lnTo>
                  <a:lnTo>
                    <a:pt x="0" y="4925"/>
                  </a:lnTo>
                  <a:lnTo>
                    <a:pt x="1551" y="2280"/>
                  </a:lnTo>
                  <a:lnTo>
                    <a:pt x="1642" y="2280"/>
                  </a:lnTo>
                  <a:lnTo>
                    <a:pt x="3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8" name="Google Shape;17368;p23"/>
            <p:cNvSpPr/>
            <p:nvPr/>
          </p:nvSpPr>
          <p:spPr>
            <a:xfrm>
              <a:off x="-2352350" y="13882700"/>
              <a:ext cx="25850" cy="44875"/>
            </a:xfrm>
            <a:custGeom>
              <a:avLst/>
              <a:gdLst/>
              <a:ahLst/>
              <a:cxnLst/>
              <a:rect l="l" t="t" r="r" b="b"/>
              <a:pathLst>
                <a:path w="1034" h="1795" extrusionOk="0">
                  <a:moveTo>
                    <a:pt x="1034" y="1794"/>
                  </a:moveTo>
                  <a:lnTo>
                    <a:pt x="0"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9" name="Google Shape;17369;p23"/>
            <p:cNvSpPr/>
            <p:nvPr/>
          </p:nvSpPr>
          <p:spPr>
            <a:xfrm>
              <a:off x="-2366800" y="13944250"/>
              <a:ext cx="40300" cy="131500"/>
            </a:xfrm>
            <a:custGeom>
              <a:avLst/>
              <a:gdLst/>
              <a:ahLst/>
              <a:cxnLst/>
              <a:rect l="l" t="t" r="r" b="b"/>
              <a:pathLst>
                <a:path w="1612" h="5260" extrusionOk="0">
                  <a:moveTo>
                    <a:pt x="1612" y="1"/>
                  </a:moveTo>
                  <a:lnTo>
                    <a:pt x="92" y="2645"/>
                  </a:lnTo>
                  <a:lnTo>
                    <a:pt x="1" y="2645"/>
                  </a:lnTo>
                  <a:lnTo>
                    <a:pt x="1460" y="5168"/>
                  </a:lnTo>
                  <a:lnTo>
                    <a:pt x="1612" y="5259"/>
                  </a:lnTo>
                  <a:lnTo>
                    <a:pt x="1612" y="5107"/>
                  </a:lnTo>
                  <a:lnTo>
                    <a:pt x="153" y="2554"/>
                  </a:lnTo>
                  <a:lnTo>
                    <a:pt x="16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0" name="Google Shape;17370;p23"/>
            <p:cNvSpPr/>
            <p:nvPr/>
          </p:nvSpPr>
          <p:spPr>
            <a:xfrm>
              <a:off x="-2321975" y="13944250"/>
              <a:ext cx="41075" cy="131500"/>
            </a:xfrm>
            <a:custGeom>
              <a:avLst/>
              <a:gdLst/>
              <a:ahLst/>
              <a:cxnLst/>
              <a:rect l="l" t="t" r="r" b="b"/>
              <a:pathLst>
                <a:path w="1643" h="5260" extrusionOk="0">
                  <a:moveTo>
                    <a:pt x="1" y="1"/>
                  </a:moveTo>
                  <a:lnTo>
                    <a:pt x="1479" y="2573"/>
                  </a:lnTo>
                  <a:lnTo>
                    <a:pt x="1479" y="2573"/>
                  </a:lnTo>
                  <a:lnTo>
                    <a:pt x="1490" y="2554"/>
                  </a:lnTo>
                  <a:lnTo>
                    <a:pt x="1" y="1"/>
                  </a:lnTo>
                  <a:close/>
                  <a:moveTo>
                    <a:pt x="1479" y="2573"/>
                  </a:moveTo>
                  <a:lnTo>
                    <a:pt x="1" y="5107"/>
                  </a:lnTo>
                  <a:lnTo>
                    <a:pt x="1" y="5259"/>
                  </a:lnTo>
                  <a:lnTo>
                    <a:pt x="153" y="5168"/>
                  </a:lnTo>
                  <a:lnTo>
                    <a:pt x="1642" y="2645"/>
                  </a:lnTo>
                  <a:lnTo>
                    <a:pt x="1521" y="2645"/>
                  </a:lnTo>
                  <a:lnTo>
                    <a:pt x="1479" y="257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1" name="Google Shape;17371;p23"/>
            <p:cNvSpPr/>
            <p:nvPr/>
          </p:nvSpPr>
          <p:spPr>
            <a:xfrm>
              <a:off x="-2366800" y="13934375"/>
              <a:ext cx="34225" cy="25"/>
            </a:xfrm>
            <a:custGeom>
              <a:avLst/>
              <a:gdLst/>
              <a:ahLst/>
              <a:cxnLst/>
              <a:rect l="l" t="t" r="r" b="b"/>
              <a:pathLst>
                <a:path w="1369" h="1" extrusionOk="0">
                  <a:moveTo>
                    <a:pt x="1368" y="1"/>
                  </a:move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2" name="Google Shape;17372;p23"/>
            <p:cNvSpPr/>
            <p:nvPr/>
          </p:nvSpPr>
          <p:spPr>
            <a:xfrm>
              <a:off x="-2353875" y="13883475"/>
              <a:ext cx="27375" cy="48650"/>
            </a:xfrm>
            <a:custGeom>
              <a:avLst/>
              <a:gdLst/>
              <a:ahLst/>
              <a:cxnLst/>
              <a:rect l="l" t="t" r="r" b="b"/>
              <a:pathLst>
                <a:path w="1095" h="1946" extrusionOk="0">
                  <a:moveTo>
                    <a:pt x="61" y="0"/>
                  </a:moveTo>
                  <a:cubicBezTo>
                    <a:pt x="31" y="92"/>
                    <a:pt x="31" y="152"/>
                    <a:pt x="0" y="243"/>
                  </a:cubicBezTo>
                  <a:lnTo>
                    <a:pt x="943" y="1885"/>
                  </a:lnTo>
                  <a:lnTo>
                    <a:pt x="1095" y="1946"/>
                  </a:lnTo>
                  <a:lnTo>
                    <a:pt x="1095" y="1763"/>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3" name="Google Shape;17373;p23"/>
            <p:cNvSpPr/>
            <p:nvPr/>
          </p:nvSpPr>
          <p:spPr>
            <a:xfrm>
              <a:off x="-2315125" y="13935900"/>
              <a:ext cx="114000" cy="68425"/>
            </a:xfrm>
            <a:custGeom>
              <a:avLst/>
              <a:gdLst/>
              <a:ahLst/>
              <a:cxnLst/>
              <a:rect l="l" t="t" r="r" b="b"/>
              <a:pathLst>
                <a:path w="4560" h="2737" extrusionOk="0">
                  <a:moveTo>
                    <a:pt x="3070" y="1"/>
                  </a:moveTo>
                  <a:lnTo>
                    <a:pt x="3040" y="92"/>
                  </a:lnTo>
                  <a:lnTo>
                    <a:pt x="0" y="92"/>
                  </a:lnTo>
                  <a:lnTo>
                    <a:pt x="2918" y="122"/>
                  </a:lnTo>
                  <a:lnTo>
                    <a:pt x="4408" y="2615"/>
                  </a:lnTo>
                  <a:lnTo>
                    <a:pt x="4560" y="2736"/>
                  </a:lnTo>
                  <a:lnTo>
                    <a:pt x="4560" y="2554"/>
                  </a:lnTo>
                  <a:lnTo>
                    <a:pt x="30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4" name="Google Shape;17374;p23"/>
            <p:cNvSpPr/>
            <p:nvPr/>
          </p:nvSpPr>
          <p:spPr>
            <a:xfrm>
              <a:off x="-2321975" y="13939700"/>
              <a:ext cx="117825" cy="70700"/>
            </a:xfrm>
            <a:custGeom>
              <a:avLst/>
              <a:gdLst/>
              <a:ahLst/>
              <a:cxnLst/>
              <a:rect l="l" t="t" r="r" b="b"/>
              <a:pathLst>
                <a:path w="4713" h="2828" extrusionOk="0">
                  <a:moveTo>
                    <a:pt x="1" y="1"/>
                  </a:moveTo>
                  <a:lnTo>
                    <a:pt x="1" y="183"/>
                  </a:lnTo>
                  <a:lnTo>
                    <a:pt x="1521" y="2827"/>
                  </a:lnTo>
                  <a:lnTo>
                    <a:pt x="4560" y="2827"/>
                  </a:lnTo>
                  <a:lnTo>
                    <a:pt x="4712" y="2736"/>
                  </a:lnTo>
                  <a:lnTo>
                    <a:pt x="4560" y="2615"/>
                  </a:lnTo>
                  <a:lnTo>
                    <a:pt x="1642" y="2615"/>
                  </a:lnTo>
                  <a:lnTo>
                    <a:pt x="153" y="12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5" name="Google Shape;17375;p23"/>
            <p:cNvSpPr/>
            <p:nvPr/>
          </p:nvSpPr>
          <p:spPr>
            <a:xfrm>
              <a:off x="-2377450" y="13939700"/>
              <a:ext cx="50950" cy="70700"/>
            </a:xfrm>
            <a:custGeom>
              <a:avLst/>
              <a:gdLst/>
              <a:ahLst/>
              <a:cxnLst/>
              <a:rect l="l" t="t" r="r" b="b"/>
              <a:pathLst>
                <a:path w="2038" h="2828" extrusionOk="0">
                  <a:moveTo>
                    <a:pt x="2038" y="1"/>
                  </a:moveTo>
                  <a:lnTo>
                    <a:pt x="1886" y="92"/>
                  </a:lnTo>
                  <a:lnTo>
                    <a:pt x="396" y="2615"/>
                  </a:lnTo>
                  <a:lnTo>
                    <a:pt x="1" y="2615"/>
                  </a:lnTo>
                  <a:lnTo>
                    <a:pt x="1" y="2827"/>
                  </a:lnTo>
                  <a:lnTo>
                    <a:pt x="518" y="2827"/>
                  </a:lnTo>
                  <a:lnTo>
                    <a:pt x="2038" y="183"/>
                  </a:lnTo>
                  <a:lnTo>
                    <a:pt x="20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6" name="Google Shape;17376;p23"/>
            <p:cNvSpPr/>
            <p:nvPr/>
          </p:nvSpPr>
          <p:spPr>
            <a:xfrm>
              <a:off x="-2367550" y="13934375"/>
              <a:ext cx="38775" cy="4600"/>
            </a:xfrm>
            <a:custGeom>
              <a:avLst/>
              <a:gdLst/>
              <a:ahLst/>
              <a:cxnLst/>
              <a:rect l="l" t="t" r="r" b="b"/>
              <a:pathLst>
                <a:path w="1551" h="184" extrusionOk="0">
                  <a:moveTo>
                    <a:pt x="31" y="1"/>
                  </a:moveTo>
                  <a:cubicBezTo>
                    <a:pt x="31" y="62"/>
                    <a:pt x="0" y="92"/>
                    <a:pt x="0" y="183"/>
                  </a:cubicBezTo>
                  <a:lnTo>
                    <a:pt x="1398" y="183"/>
                  </a:lnTo>
                  <a:lnTo>
                    <a:pt x="1550" y="62"/>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7" name="Google Shape;17377;p23"/>
            <p:cNvSpPr/>
            <p:nvPr/>
          </p:nvSpPr>
          <p:spPr>
            <a:xfrm>
              <a:off x="-2321975" y="13862200"/>
              <a:ext cx="117825" cy="69925"/>
            </a:xfrm>
            <a:custGeom>
              <a:avLst/>
              <a:gdLst/>
              <a:ahLst/>
              <a:cxnLst/>
              <a:rect l="l" t="t" r="r" b="b"/>
              <a:pathLst>
                <a:path w="4713" h="2797" extrusionOk="0">
                  <a:moveTo>
                    <a:pt x="1521" y="0"/>
                  </a:moveTo>
                  <a:lnTo>
                    <a:pt x="1" y="2614"/>
                  </a:lnTo>
                  <a:lnTo>
                    <a:pt x="1" y="2797"/>
                  </a:lnTo>
                  <a:lnTo>
                    <a:pt x="153" y="2736"/>
                  </a:lnTo>
                  <a:lnTo>
                    <a:pt x="1642" y="183"/>
                  </a:lnTo>
                  <a:lnTo>
                    <a:pt x="4560" y="183"/>
                  </a:lnTo>
                  <a:lnTo>
                    <a:pt x="4712" y="61"/>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8" name="Google Shape;17378;p23"/>
            <p:cNvSpPr/>
            <p:nvPr/>
          </p:nvSpPr>
          <p:spPr>
            <a:xfrm>
              <a:off x="-2318925" y="13867525"/>
              <a:ext cx="117800" cy="70675"/>
            </a:xfrm>
            <a:custGeom>
              <a:avLst/>
              <a:gdLst/>
              <a:ahLst/>
              <a:cxnLst/>
              <a:rect l="l" t="t" r="r" b="b"/>
              <a:pathLst>
                <a:path w="4712" h="2827" extrusionOk="0">
                  <a:moveTo>
                    <a:pt x="4712" y="0"/>
                  </a:moveTo>
                  <a:lnTo>
                    <a:pt x="4560" y="122"/>
                  </a:lnTo>
                  <a:lnTo>
                    <a:pt x="3070" y="2614"/>
                  </a:lnTo>
                  <a:lnTo>
                    <a:pt x="152" y="2675"/>
                  </a:lnTo>
                  <a:lnTo>
                    <a:pt x="0" y="2736"/>
                  </a:lnTo>
                  <a:lnTo>
                    <a:pt x="152" y="2827"/>
                  </a:lnTo>
                  <a:lnTo>
                    <a:pt x="3192" y="2827"/>
                  </a:lnTo>
                  <a:lnTo>
                    <a:pt x="3222" y="2736"/>
                  </a:lnTo>
                  <a:lnTo>
                    <a:pt x="4712" y="182"/>
                  </a:lnTo>
                  <a:lnTo>
                    <a:pt x="47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9" name="Google Shape;17379;p23"/>
            <p:cNvSpPr/>
            <p:nvPr/>
          </p:nvSpPr>
          <p:spPr>
            <a:xfrm>
              <a:off x="-2377450" y="14046075"/>
              <a:ext cx="50950" cy="30425"/>
            </a:xfrm>
            <a:custGeom>
              <a:avLst/>
              <a:gdLst/>
              <a:ahLst/>
              <a:cxnLst/>
              <a:rect l="l" t="t" r="r" b="b"/>
              <a:pathLst>
                <a:path w="2038" h="1217" extrusionOk="0">
                  <a:moveTo>
                    <a:pt x="1" y="1"/>
                  </a:moveTo>
                  <a:lnTo>
                    <a:pt x="2038" y="1217"/>
                  </a:lnTo>
                  <a:lnTo>
                    <a:pt x="2038" y="1217"/>
                  </a:lnTo>
                  <a:lnTo>
                    <a:pt x="1886" y="109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0" name="Google Shape;17380;p23"/>
            <p:cNvSpPr/>
            <p:nvPr/>
          </p:nvSpPr>
          <p:spPr>
            <a:xfrm>
              <a:off x="-2321975" y="14008100"/>
              <a:ext cx="118575" cy="68400"/>
            </a:xfrm>
            <a:custGeom>
              <a:avLst/>
              <a:gdLst/>
              <a:ahLst/>
              <a:cxnLst/>
              <a:rect l="l" t="t" r="r" b="b"/>
              <a:pathLst>
                <a:path w="4743" h="2736" extrusionOk="0">
                  <a:moveTo>
                    <a:pt x="4712" y="0"/>
                  </a:moveTo>
                  <a:lnTo>
                    <a:pt x="4560" y="91"/>
                  </a:lnTo>
                  <a:lnTo>
                    <a:pt x="153" y="2614"/>
                  </a:lnTo>
                  <a:lnTo>
                    <a:pt x="1" y="2705"/>
                  </a:lnTo>
                  <a:lnTo>
                    <a:pt x="1" y="2736"/>
                  </a:lnTo>
                  <a:lnTo>
                    <a:pt x="47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1" name="Google Shape;17381;p23"/>
            <p:cNvSpPr/>
            <p:nvPr/>
          </p:nvSpPr>
          <p:spPr>
            <a:xfrm>
              <a:off x="-2262700" y="13830275"/>
              <a:ext cx="58550" cy="33450"/>
            </a:xfrm>
            <a:custGeom>
              <a:avLst/>
              <a:gdLst/>
              <a:ahLst/>
              <a:cxnLst/>
              <a:rect l="l" t="t" r="r" b="b"/>
              <a:pathLst>
                <a:path w="2342" h="1338" extrusionOk="0">
                  <a:moveTo>
                    <a:pt x="1" y="1"/>
                  </a:moveTo>
                  <a:lnTo>
                    <a:pt x="2189" y="1277"/>
                  </a:lnTo>
                  <a:lnTo>
                    <a:pt x="2341" y="133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2" name="Google Shape;17382;p23"/>
            <p:cNvSpPr/>
            <p:nvPr/>
          </p:nvSpPr>
          <p:spPr>
            <a:xfrm>
              <a:off x="-2326525" y="13938950"/>
              <a:ext cx="4575" cy="138325"/>
            </a:xfrm>
            <a:custGeom>
              <a:avLst/>
              <a:gdLst/>
              <a:ahLst/>
              <a:cxnLst/>
              <a:rect l="l" t="t" r="r" b="b"/>
              <a:pathLst>
                <a:path w="183" h="5533" extrusionOk="0">
                  <a:moveTo>
                    <a:pt x="122" y="0"/>
                  </a:moveTo>
                  <a:lnTo>
                    <a:pt x="1" y="31"/>
                  </a:lnTo>
                  <a:lnTo>
                    <a:pt x="1" y="213"/>
                  </a:lnTo>
                  <a:lnTo>
                    <a:pt x="1" y="5319"/>
                  </a:lnTo>
                  <a:lnTo>
                    <a:pt x="1" y="5471"/>
                  </a:lnTo>
                  <a:lnTo>
                    <a:pt x="1" y="5502"/>
                  </a:lnTo>
                  <a:lnTo>
                    <a:pt x="122" y="5532"/>
                  </a:lnTo>
                  <a:lnTo>
                    <a:pt x="183" y="5502"/>
                  </a:lnTo>
                  <a:lnTo>
                    <a:pt x="183" y="5471"/>
                  </a:lnTo>
                  <a:lnTo>
                    <a:pt x="183" y="5319"/>
                  </a:lnTo>
                  <a:lnTo>
                    <a:pt x="183" y="213"/>
                  </a:lnTo>
                  <a:lnTo>
                    <a:pt x="183" y="3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3" name="Google Shape;17383;p23"/>
            <p:cNvSpPr/>
            <p:nvPr/>
          </p:nvSpPr>
          <p:spPr>
            <a:xfrm>
              <a:off x="-2327275" y="13817350"/>
              <a:ext cx="4575" cy="115525"/>
            </a:xfrm>
            <a:custGeom>
              <a:avLst/>
              <a:gdLst/>
              <a:ahLst/>
              <a:cxnLst/>
              <a:rect l="l" t="t" r="r" b="b"/>
              <a:pathLst>
                <a:path w="183" h="4621" extrusionOk="0">
                  <a:moveTo>
                    <a:pt x="182" y="1"/>
                  </a:moveTo>
                  <a:cubicBezTo>
                    <a:pt x="91" y="122"/>
                    <a:pt x="61" y="214"/>
                    <a:pt x="0" y="335"/>
                  </a:cubicBezTo>
                  <a:lnTo>
                    <a:pt x="0" y="4408"/>
                  </a:lnTo>
                  <a:lnTo>
                    <a:pt x="0" y="4591"/>
                  </a:lnTo>
                  <a:lnTo>
                    <a:pt x="31" y="4591"/>
                  </a:lnTo>
                  <a:lnTo>
                    <a:pt x="91" y="4621"/>
                  </a:lnTo>
                  <a:lnTo>
                    <a:pt x="182" y="4591"/>
                  </a:lnTo>
                  <a:lnTo>
                    <a:pt x="182" y="4408"/>
                  </a:lnTo>
                  <a:lnTo>
                    <a:pt x="1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4" name="Google Shape;17384;p23"/>
            <p:cNvSpPr/>
            <p:nvPr/>
          </p:nvSpPr>
          <p:spPr>
            <a:xfrm>
              <a:off x="-2323475" y="13935900"/>
              <a:ext cx="122350" cy="72225"/>
            </a:xfrm>
            <a:custGeom>
              <a:avLst/>
              <a:gdLst/>
              <a:ahLst/>
              <a:cxnLst/>
              <a:rect l="l" t="t" r="r" b="b"/>
              <a:pathLst>
                <a:path w="4894" h="2889" extrusionOk="0">
                  <a:moveTo>
                    <a:pt x="182" y="1"/>
                  </a:moveTo>
                  <a:lnTo>
                    <a:pt x="0" y="122"/>
                  </a:lnTo>
                  <a:lnTo>
                    <a:pt x="61" y="153"/>
                  </a:lnTo>
                  <a:lnTo>
                    <a:pt x="213" y="274"/>
                  </a:lnTo>
                  <a:lnTo>
                    <a:pt x="4620" y="2767"/>
                  </a:lnTo>
                  <a:lnTo>
                    <a:pt x="4772" y="2888"/>
                  </a:lnTo>
                  <a:lnTo>
                    <a:pt x="4803" y="2888"/>
                  </a:lnTo>
                  <a:lnTo>
                    <a:pt x="4894" y="2858"/>
                  </a:lnTo>
                  <a:lnTo>
                    <a:pt x="4894" y="2827"/>
                  </a:lnTo>
                  <a:lnTo>
                    <a:pt x="4894" y="2736"/>
                  </a:lnTo>
                  <a:lnTo>
                    <a:pt x="4742" y="2615"/>
                  </a:lnTo>
                  <a:lnTo>
                    <a:pt x="334" y="92"/>
                  </a:lnTo>
                  <a:lnTo>
                    <a:pt x="1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5" name="Google Shape;17385;p23"/>
            <p:cNvSpPr/>
            <p:nvPr/>
          </p:nvSpPr>
          <p:spPr>
            <a:xfrm>
              <a:off x="-2360725" y="13912350"/>
              <a:ext cx="37275" cy="23575"/>
            </a:xfrm>
            <a:custGeom>
              <a:avLst/>
              <a:gdLst/>
              <a:ahLst/>
              <a:cxnLst/>
              <a:rect l="l" t="t" r="r" b="b"/>
              <a:pathLst>
                <a:path w="1491" h="943" extrusionOk="0">
                  <a:moveTo>
                    <a:pt x="31" y="0"/>
                  </a:moveTo>
                  <a:cubicBezTo>
                    <a:pt x="31" y="61"/>
                    <a:pt x="1" y="122"/>
                    <a:pt x="1" y="183"/>
                  </a:cubicBezTo>
                  <a:lnTo>
                    <a:pt x="1186" y="882"/>
                  </a:lnTo>
                  <a:lnTo>
                    <a:pt x="1277" y="943"/>
                  </a:lnTo>
                  <a:lnTo>
                    <a:pt x="1490" y="821"/>
                  </a:lnTo>
                  <a:lnTo>
                    <a:pt x="1399" y="791"/>
                  </a:lnTo>
                  <a:lnTo>
                    <a:pt x="1247" y="730"/>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6" name="Google Shape;17386;p23"/>
            <p:cNvSpPr/>
            <p:nvPr/>
          </p:nvSpPr>
          <p:spPr>
            <a:xfrm>
              <a:off x="-2372875" y="13864475"/>
              <a:ext cx="171000" cy="101850"/>
            </a:xfrm>
            <a:custGeom>
              <a:avLst/>
              <a:gdLst/>
              <a:ahLst/>
              <a:cxnLst/>
              <a:rect l="l" t="t" r="r" b="b"/>
              <a:pathLst>
                <a:path w="6840" h="4074" extrusionOk="0">
                  <a:moveTo>
                    <a:pt x="6748" y="0"/>
                  </a:moveTo>
                  <a:lnTo>
                    <a:pt x="6596" y="92"/>
                  </a:lnTo>
                  <a:lnTo>
                    <a:pt x="2189" y="2645"/>
                  </a:lnTo>
                  <a:lnTo>
                    <a:pt x="2037" y="2706"/>
                  </a:lnTo>
                  <a:lnTo>
                    <a:pt x="1976" y="2736"/>
                  </a:lnTo>
                  <a:lnTo>
                    <a:pt x="1763" y="2858"/>
                  </a:lnTo>
                  <a:lnTo>
                    <a:pt x="1642" y="2949"/>
                  </a:lnTo>
                  <a:lnTo>
                    <a:pt x="31" y="3861"/>
                  </a:lnTo>
                  <a:cubicBezTo>
                    <a:pt x="31" y="3921"/>
                    <a:pt x="0" y="4013"/>
                    <a:pt x="0" y="4073"/>
                  </a:cubicBezTo>
                  <a:lnTo>
                    <a:pt x="1703" y="3101"/>
                  </a:lnTo>
                  <a:lnTo>
                    <a:pt x="1855" y="3010"/>
                  </a:lnTo>
                  <a:lnTo>
                    <a:pt x="1915" y="2979"/>
                  </a:lnTo>
                  <a:lnTo>
                    <a:pt x="2128" y="2858"/>
                  </a:lnTo>
                  <a:lnTo>
                    <a:pt x="2280" y="2797"/>
                  </a:lnTo>
                  <a:lnTo>
                    <a:pt x="6687" y="244"/>
                  </a:lnTo>
                  <a:lnTo>
                    <a:pt x="6839" y="152"/>
                  </a:lnTo>
                  <a:lnTo>
                    <a:pt x="6839" y="61"/>
                  </a:lnTo>
                  <a:lnTo>
                    <a:pt x="67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7" name="Google Shape;17387;p23"/>
            <p:cNvSpPr/>
            <p:nvPr/>
          </p:nvSpPr>
          <p:spPr>
            <a:xfrm>
              <a:off x="-2217100" y="13688950"/>
              <a:ext cx="15975" cy="26600"/>
            </a:xfrm>
            <a:custGeom>
              <a:avLst/>
              <a:gdLst/>
              <a:ahLst/>
              <a:cxnLst/>
              <a:rect l="l" t="t" r="r" b="b"/>
              <a:pathLst>
                <a:path w="639" h="1064" extrusionOk="0">
                  <a:moveTo>
                    <a:pt x="152" y="0"/>
                  </a:moveTo>
                  <a:cubicBezTo>
                    <a:pt x="92" y="30"/>
                    <a:pt x="61" y="91"/>
                    <a:pt x="0" y="122"/>
                  </a:cubicBezTo>
                  <a:lnTo>
                    <a:pt x="487" y="1003"/>
                  </a:lnTo>
                  <a:lnTo>
                    <a:pt x="639" y="1064"/>
                  </a:lnTo>
                  <a:lnTo>
                    <a:pt x="639" y="882"/>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8" name="Google Shape;17388;p23"/>
            <p:cNvSpPr/>
            <p:nvPr/>
          </p:nvSpPr>
          <p:spPr>
            <a:xfrm>
              <a:off x="-2250525" y="13717825"/>
              <a:ext cx="45600" cy="4575"/>
            </a:xfrm>
            <a:custGeom>
              <a:avLst/>
              <a:gdLst/>
              <a:ahLst/>
              <a:cxnLst/>
              <a:rect l="l" t="t" r="r" b="b"/>
              <a:pathLst>
                <a:path w="1824" h="183" extrusionOk="0">
                  <a:moveTo>
                    <a:pt x="182" y="0"/>
                  </a:moveTo>
                  <a:lnTo>
                    <a:pt x="0" y="182"/>
                  </a:lnTo>
                  <a:lnTo>
                    <a:pt x="1672" y="182"/>
                  </a:lnTo>
                  <a:lnTo>
                    <a:pt x="1824" y="91"/>
                  </a:lnTo>
                  <a:lnTo>
                    <a:pt x="17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9" name="Google Shape;17389;p23"/>
            <p:cNvSpPr/>
            <p:nvPr/>
          </p:nvSpPr>
          <p:spPr>
            <a:xfrm>
              <a:off x="-2230775" y="13701100"/>
              <a:ext cx="28900" cy="18250"/>
            </a:xfrm>
            <a:custGeom>
              <a:avLst/>
              <a:gdLst/>
              <a:ahLst/>
              <a:cxnLst/>
              <a:rect l="l" t="t" r="r" b="b"/>
              <a:pathLst>
                <a:path w="1156" h="730" extrusionOk="0">
                  <a:moveTo>
                    <a:pt x="152" y="0"/>
                  </a:moveTo>
                  <a:cubicBezTo>
                    <a:pt x="122" y="61"/>
                    <a:pt x="31" y="92"/>
                    <a:pt x="0" y="122"/>
                  </a:cubicBezTo>
                  <a:lnTo>
                    <a:pt x="973" y="669"/>
                  </a:lnTo>
                  <a:lnTo>
                    <a:pt x="1095" y="730"/>
                  </a:lnTo>
                  <a:lnTo>
                    <a:pt x="1155" y="730"/>
                  </a:lnTo>
                  <a:lnTo>
                    <a:pt x="1034" y="517"/>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0" name="Google Shape;17390;p23"/>
            <p:cNvSpPr/>
            <p:nvPr/>
          </p:nvSpPr>
          <p:spPr>
            <a:xfrm>
              <a:off x="-2304500" y="13790000"/>
              <a:ext cx="62350" cy="25"/>
            </a:xfrm>
            <a:custGeom>
              <a:avLst/>
              <a:gdLst/>
              <a:ahLst/>
              <a:cxnLst/>
              <a:rect l="l" t="t" r="r" b="b"/>
              <a:pathLst>
                <a:path w="2494" h="1" extrusionOk="0">
                  <a:moveTo>
                    <a:pt x="1" y="1"/>
                  </a:moveTo>
                  <a:lnTo>
                    <a:pt x="1" y="1"/>
                  </a:lnTo>
                  <a:lnTo>
                    <a:pt x="24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1" name="Google Shape;17391;p23"/>
            <p:cNvSpPr/>
            <p:nvPr/>
          </p:nvSpPr>
          <p:spPr>
            <a:xfrm>
              <a:off x="-2307525" y="13794575"/>
              <a:ext cx="65375" cy="0"/>
            </a:xfrm>
            <a:custGeom>
              <a:avLst/>
              <a:gdLst/>
              <a:ahLst/>
              <a:cxnLst/>
              <a:rect l="l" t="t" r="r" b="b"/>
              <a:pathLst>
                <a:path w="2615" extrusionOk="0">
                  <a:moveTo>
                    <a:pt x="0" y="0"/>
                  </a:moveTo>
                  <a:lnTo>
                    <a:pt x="26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2" name="Google Shape;17392;p23"/>
            <p:cNvSpPr/>
            <p:nvPr/>
          </p:nvSpPr>
          <p:spPr>
            <a:xfrm>
              <a:off x="-2242175" y="13794575"/>
              <a:ext cx="37250" cy="63850"/>
            </a:xfrm>
            <a:custGeom>
              <a:avLst/>
              <a:gdLst/>
              <a:ahLst/>
              <a:cxnLst/>
              <a:rect l="l" t="t" r="r" b="b"/>
              <a:pathLst>
                <a:path w="1490" h="2554" extrusionOk="0">
                  <a:moveTo>
                    <a:pt x="0" y="0"/>
                  </a:moveTo>
                  <a:lnTo>
                    <a:pt x="1490" y="2553"/>
                  </a:lnTo>
                  <a:lnTo>
                    <a:pt x="1490" y="255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3" name="Google Shape;17393;p23"/>
            <p:cNvSpPr/>
            <p:nvPr/>
          </p:nvSpPr>
          <p:spPr>
            <a:xfrm>
              <a:off x="-2312075" y="13791525"/>
              <a:ext cx="110200" cy="72975"/>
            </a:xfrm>
            <a:custGeom>
              <a:avLst/>
              <a:gdLst/>
              <a:ahLst/>
              <a:cxnLst/>
              <a:rect l="l" t="t" r="r" b="b"/>
              <a:pathLst>
                <a:path w="4408" h="2919" extrusionOk="0">
                  <a:moveTo>
                    <a:pt x="2918" y="0"/>
                  </a:moveTo>
                  <a:lnTo>
                    <a:pt x="2888" y="92"/>
                  </a:lnTo>
                  <a:lnTo>
                    <a:pt x="2796" y="92"/>
                  </a:lnTo>
                  <a:lnTo>
                    <a:pt x="4286" y="2614"/>
                  </a:lnTo>
                  <a:lnTo>
                    <a:pt x="91" y="244"/>
                  </a:lnTo>
                  <a:cubicBezTo>
                    <a:pt x="61" y="274"/>
                    <a:pt x="30" y="335"/>
                    <a:pt x="0" y="396"/>
                  </a:cubicBezTo>
                  <a:lnTo>
                    <a:pt x="1976" y="1520"/>
                  </a:lnTo>
                  <a:lnTo>
                    <a:pt x="4316" y="2888"/>
                  </a:lnTo>
                  <a:lnTo>
                    <a:pt x="4407" y="2918"/>
                  </a:lnTo>
                  <a:lnTo>
                    <a:pt x="4407" y="2888"/>
                  </a:lnTo>
                  <a:lnTo>
                    <a:pt x="4316" y="2766"/>
                  </a:lnTo>
                  <a:lnTo>
                    <a:pt x="4407" y="2766"/>
                  </a:lnTo>
                  <a:lnTo>
                    <a:pt x="4407" y="2554"/>
                  </a:lnTo>
                  <a:lnTo>
                    <a:pt x="29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4" name="Google Shape;17394;p23"/>
            <p:cNvSpPr/>
            <p:nvPr/>
          </p:nvSpPr>
          <p:spPr>
            <a:xfrm>
              <a:off x="-2308275" y="13720100"/>
              <a:ext cx="107150" cy="75250"/>
            </a:xfrm>
            <a:custGeom>
              <a:avLst/>
              <a:gdLst/>
              <a:ahLst/>
              <a:cxnLst/>
              <a:rect l="l" t="t" r="r" b="b"/>
              <a:pathLst>
                <a:path w="4286" h="3010" extrusionOk="0">
                  <a:moveTo>
                    <a:pt x="4195" y="0"/>
                  </a:moveTo>
                  <a:lnTo>
                    <a:pt x="4164" y="61"/>
                  </a:lnTo>
                  <a:lnTo>
                    <a:pt x="4012" y="122"/>
                  </a:lnTo>
                  <a:lnTo>
                    <a:pt x="669" y="2067"/>
                  </a:lnTo>
                  <a:cubicBezTo>
                    <a:pt x="608" y="2189"/>
                    <a:pt x="517" y="2280"/>
                    <a:pt x="395" y="2402"/>
                  </a:cubicBezTo>
                  <a:lnTo>
                    <a:pt x="4103" y="274"/>
                  </a:lnTo>
                  <a:lnTo>
                    <a:pt x="4103" y="274"/>
                  </a:lnTo>
                  <a:lnTo>
                    <a:pt x="2614" y="2827"/>
                  </a:lnTo>
                  <a:lnTo>
                    <a:pt x="91" y="2827"/>
                  </a:lnTo>
                  <a:cubicBezTo>
                    <a:pt x="61" y="2888"/>
                    <a:pt x="30" y="2949"/>
                    <a:pt x="0" y="3009"/>
                  </a:cubicBezTo>
                  <a:lnTo>
                    <a:pt x="2644" y="3009"/>
                  </a:lnTo>
                  <a:lnTo>
                    <a:pt x="2766" y="2979"/>
                  </a:lnTo>
                  <a:lnTo>
                    <a:pt x="2796" y="2888"/>
                  </a:lnTo>
                  <a:lnTo>
                    <a:pt x="4286" y="365"/>
                  </a:lnTo>
                  <a:lnTo>
                    <a:pt x="4286" y="122"/>
                  </a:lnTo>
                  <a:lnTo>
                    <a:pt x="4195" y="122"/>
                  </a:lnTo>
                  <a:lnTo>
                    <a:pt x="4255" y="61"/>
                  </a:lnTo>
                  <a:lnTo>
                    <a:pt x="41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5" name="Google Shape;17395;p23"/>
            <p:cNvSpPr/>
            <p:nvPr/>
          </p:nvSpPr>
          <p:spPr>
            <a:xfrm>
              <a:off x="-2117550" y="13796075"/>
              <a:ext cx="41050" cy="131500"/>
            </a:xfrm>
            <a:custGeom>
              <a:avLst/>
              <a:gdLst/>
              <a:ahLst/>
              <a:cxnLst/>
              <a:rect l="l" t="t" r="r" b="b"/>
              <a:pathLst>
                <a:path w="1642" h="5260" extrusionOk="0">
                  <a:moveTo>
                    <a:pt x="1642" y="1"/>
                  </a:moveTo>
                  <a:lnTo>
                    <a:pt x="1490" y="92"/>
                  </a:lnTo>
                  <a:lnTo>
                    <a:pt x="0" y="2645"/>
                  </a:lnTo>
                  <a:lnTo>
                    <a:pt x="122" y="2645"/>
                  </a:lnTo>
                  <a:lnTo>
                    <a:pt x="1642" y="5259"/>
                  </a:lnTo>
                  <a:lnTo>
                    <a:pt x="183" y="2706"/>
                  </a:lnTo>
                  <a:lnTo>
                    <a:pt x="1642" y="153"/>
                  </a:lnTo>
                  <a:lnTo>
                    <a:pt x="16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6" name="Google Shape;17396;p23"/>
            <p:cNvSpPr/>
            <p:nvPr/>
          </p:nvSpPr>
          <p:spPr>
            <a:xfrm>
              <a:off x="-2071950" y="13796075"/>
              <a:ext cx="39525" cy="131500"/>
            </a:xfrm>
            <a:custGeom>
              <a:avLst/>
              <a:gdLst/>
              <a:ahLst/>
              <a:cxnLst/>
              <a:rect l="l" t="t" r="r" b="b"/>
              <a:pathLst>
                <a:path w="1581" h="5260" extrusionOk="0">
                  <a:moveTo>
                    <a:pt x="0" y="1"/>
                  </a:moveTo>
                  <a:lnTo>
                    <a:pt x="0" y="153"/>
                  </a:lnTo>
                  <a:lnTo>
                    <a:pt x="1429" y="2706"/>
                  </a:lnTo>
                  <a:lnTo>
                    <a:pt x="0" y="5259"/>
                  </a:lnTo>
                  <a:lnTo>
                    <a:pt x="1520" y="2645"/>
                  </a:lnTo>
                  <a:lnTo>
                    <a:pt x="1581" y="2645"/>
                  </a:lnTo>
                  <a:lnTo>
                    <a:pt x="152" y="9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7" name="Google Shape;17397;p23"/>
            <p:cNvSpPr/>
            <p:nvPr/>
          </p:nvSpPr>
          <p:spPr>
            <a:xfrm>
              <a:off x="-2071950" y="13944250"/>
              <a:ext cx="39525" cy="131500"/>
            </a:xfrm>
            <a:custGeom>
              <a:avLst/>
              <a:gdLst/>
              <a:ahLst/>
              <a:cxnLst/>
              <a:rect l="l" t="t" r="r" b="b"/>
              <a:pathLst>
                <a:path w="1581" h="5260" extrusionOk="0">
                  <a:moveTo>
                    <a:pt x="0" y="1"/>
                  </a:moveTo>
                  <a:lnTo>
                    <a:pt x="1429" y="2554"/>
                  </a:lnTo>
                  <a:lnTo>
                    <a:pt x="0" y="5107"/>
                  </a:lnTo>
                  <a:lnTo>
                    <a:pt x="0" y="5259"/>
                  </a:lnTo>
                  <a:lnTo>
                    <a:pt x="152" y="5168"/>
                  </a:lnTo>
                  <a:lnTo>
                    <a:pt x="1581" y="2645"/>
                  </a:lnTo>
                  <a:lnTo>
                    <a:pt x="1520" y="2645"/>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8" name="Google Shape;17398;p23"/>
            <p:cNvSpPr/>
            <p:nvPr/>
          </p:nvSpPr>
          <p:spPr>
            <a:xfrm>
              <a:off x="-2117550" y="13944250"/>
              <a:ext cx="41050" cy="131500"/>
            </a:xfrm>
            <a:custGeom>
              <a:avLst/>
              <a:gdLst/>
              <a:ahLst/>
              <a:cxnLst/>
              <a:rect l="l" t="t" r="r" b="b"/>
              <a:pathLst>
                <a:path w="1642" h="5260" extrusionOk="0">
                  <a:moveTo>
                    <a:pt x="1642" y="1"/>
                  </a:moveTo>
                  <a:lnTo>
                    <a:pt x="122" y="2645"/>
                  </a:lnTo>
                  <a:lnTo>
                    <a:pt x="0" y="2645"/>
                  </a:lnTo>
                  <a:lnTo>
                    <a:pt x="1490" y="5168"/>
                  </a:lnTo>
                  <a:lnTo>
                    <a:pt x="1642" y="5259"/>
                  </a:lnTo>
                  <a:lnTo>
                    <a:pt x="1642" y="5107"/>
                  </a:lnTo>
                  <a:lnTo>
                    <a:pt x="183" y="2554"/>
                  </a:lnTo>
                  <a:lnTo>
                    <a:pt x="16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9" name="Google Shape;17399;p23"/>
            <p:cNvSpPr/>
            <p:nvPr/>
          </p:nvSpPr>
          <p:spPr>
            <a:xfrm>
              <a:off x="-2197350" y="13867525"/>
              <a:ext cx="114025" cy="68400"/>
            </a:xfrm>
            <a:custGeom>
              <a:avLst/>
              <a:gdLst/>
              <a:ahLst/>
              <a:cxnLst/>
              <a:rect l="l" t="t" r="r" b="b"/>
              <a:pathLst>
                <a:path w="4561" h="2736" extrusionOk="0">
                  <a:moveTo>
                    <a:pt x="1" y="0"/>
                  </a:moveTo>
                  <a:lnTo>
                    <a:pt x="1" y="182"/>
                  </a:lnTo>
                  <a:lnTo>
                    <a:pt x="1490" y="2736"/>
                  </a:lnTo>
                  <a:lnTo>
                    <a:pt x="1551" y="2675"/>
                  </a:lnTo>
                  <a:lnTo>
                    <a:pt x="4560" y="2675"/>
                  </a:lnTo>
                  <a:lnTo>
                    <a:pt x="1642" y="2614"/>
                  </a:lnTo>
                  <a:lnTo>
                    <a:pt x="183" y="12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0" name="Google Shape;17400;p23"/>
            <p:cNvSpPr/>
            <p:nvPr/>
          </p:nvSpPr>
          <p:spPr>
            <a:xfrm>
              <a:off x="-2203425" y="13862200"/>
              <a:ext cx="2300" cy="2300"/>
            </a:xfrm>
            <a:custGeom>
              <a:avLst/>
              <a:gdLst/>
              <a:ahLst/>
              <a:cxnLst/>
              <a:rect l="l" t="t" r="r" b="b"/>
              <a:pathLst>
                <a:path w="92" h="92" extrusionOk="0">
                  <a:moveTo>
                    <a:pt x="1" y="0"/>
                  </a:moveTo>
                  <a:lnTo>
                    <a:pt x="92" y="91"/>
                  </a:lnTo>
                  <a:lnTo>
                    <a:pt x="92" y="31"/>
                  </a:lnTo>
                  <a:lnTo>
                    <a:pt x="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1" name="Google Shape;17401;p23"/>
            <p:cNvSpPr/>
            <p:nvPr/>
          </p:nvSpPr>
          <p:spPr>
            <a:xfrm>
              <a:off x="-2194300" y="13862200"/>
              <a:ext cx="117800" cy="69925"/>
            </a:xfrm>
            <a:custGeom>
              <a:avLst/>
              <a:gdLst/>
              <a:ahLst/>
              <a:cxnLst/>
              <a:rect l="l" t="t" r="r" b="b"/>
              <a:pathLst>
                <a:path w="4712" h="2797" extrusionOk="0">
                  <a:moveTo>
                    <a:pt x="152" y="0"/>
                  </a:moveTo>
                  <a:lnTo>
                    <a:pt x="0" y="61"/>
                  </a:lnTo>
                  <a:lnTo>
                    <a:pt x="152" y="183"/>
                  </a:lnTo>
                  <a:lnTo>
                    <a:pt x="3070" y="183"/>
                  </a:lnTo>
                  <a:lnTo>
                    <a:pt x="4560" y="2736"/>
                  </a:lnTo>
                  <a:lnTo>
                    <a:pt x="4712" y="2797"/>
                  </a:lnTo>
                  <a:lnTo>
                    <a:pt x="4712" y="2614"/>
                  </a:lnTo>
                  <a:lnTo>
                    <a:pt x="31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2" name="Google Shape;17402;p23"/>
            <p:cNvSpPr/>
            <p:nvPr/>
          </p:nvSpPr>
          <p:spPr>
            <a:xfrm>
              <a:off x="-2066650" y="13935900"/>
              <a:ext cx="114025" cy="68425"/>
            </a:xfrm>
            <a:custGeom>
              <a:avLst/>
              <a:gdLst/>
              <a:ahLst/>
              <a:cxnLst/>
              <a:rect l="l" t="t" r="r" b="b"/>
              <a:pathLst>
                <a:path w="4561" h="2737" extrusionOk="0">
                  <a:moveTo>
                    <a:pt x="3101" y="1"/>
                  </a:moveTo>
                  <a:lnTo>
                    <a:pt x="3040" y="92"/>
                  </a:lnTo>
                  <a:lnTo>
                    <a:pt x="1" y="92"/>
                  </a:lnTo>
                  <a:lnTo>
                    <a:pt x="2949" y="122"/>
                  </a:lnTo>
                  <a:lnTo>
                    <a:pt x="4408" y="2615"/>
                  </a:lnTo>
                  <a:lnTo>
                    <a:pt x="4560" y="2736"/>
                  </a:lnTo>
                  <a:lnTo>
                    <a:pt x="4560" y="2554"/>
                  </a:lnTo>
                  <a:lnTo>
                    <a:pt x="31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3" name="Google Shape;17403;p23"/>
            <p:cNvSpPr/>
            <p:nvPr/>
          </p:nvSpPr>
          <p:spPr>
            <a:xfrm>
              <a:off x="-2071950" y="13939700"/>
              <a:ext cx="117800" cy="70700"/>
            </a:xfrm>
            <a:custGeom>
              <a:avLst/>
              <a:gdLst/>
              <a:ahLst/>
              <a:cxnLst/>
              <a:rect l="l" t="t" r="r" b="b"/>
              <a:pathLst>
                <a:path w="4712" h="2828" extrusionOk="0">
                  <a:moveTo>
                    <a:pt x="0" y="1"/>
                  </a:moveTo>
                  <a:lnTo>
                    <a:pt x="0" y="183"/>
                  </a:lnTo>
                  <a:lnTo>
                    <a:pt x="1520" y="2827"/>
                  </a:lnTo>
                  <a:lnTo>
                    <a:pt x="4559" y="2827"/>
                  </a:lnTo>
                  <a:lnTo>
                    <a:pt x="4711" y="2736"/>
                  </a:lnTo>
                  <a:lnTo>
                    <a:pt x="4559" y="2615"/>
                  </a:lnTo>
                  <a:lnTo>
                    <a:pt x="1581" y="2615"/>
                  </a:lnTo>
                  <a:lnTo>
                    <a:pt x="152" y="12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4" name="Google Shape;17404;p23"/>
            <p:cNvSpPr/>
            <p:nvPr/>
          </p:nvSpPr>
          <p:spPr>
            <a:xfrm>
              <a:off x="-2194300" y="13939700"/>
              <a:ext cx="117800" cy="70700"/>
            </a:xfrm>
            <a:custGeom>
              <a:avLst/>
              <a:gdLst/>
              <a:ahLst/>
              <a:cxnLst/>
              <a:rect l="l" t="t" r="r" b="b"/>
              <a:pathLst>
                <a:path w="4712" h="2828" extrusionOk="0">
                  <a:moveTo>
                    <a:pt x="4712" y="1"/>
                  </a:moveTo>
                  <a:lnTo>
                    <a:pt x="4560" y="122"/>
                  </a:lnTo>
                  <a:lnTo>
                    <a:pt x="3070" y="2615"/>
                  </a:lnTo>
                  <a:lnTo>
                    <a:pt x="152" y="2615"/>
                  </a:lnTo>
                  <a:lnTo>
                    <a:pt x="0" y="2736"/>
                  </a:lnTo>
                  <a:lnTo>
                    <a:pt x="152" y="2827"/>
                  </a:lnTo>
                  <a:lnTo>
                    <a:pt x="3192" y="2827"/>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5" name="Google Shape;17405;p23"/>
            <p:cNvSpPr/>
            <p:nvPr/>
          </p:nvSpPr>
          <p:spPr>
            <a:xfrm>
              <a:off x="-2197350" y="13934375"/>
              <a:ext cx="117825" cy="69950"/>
            </a:xfrm>
            <a:custGeom>
              <a:avLst/>
              <a:gdLst/>
              <a:ahLst/>
              <a:cxnLst/>
              <a:rect l="l" t="t" r="r" b="b"/>
              <a:pathLst>
                <a:path w="4713" h="2798" extrusionOk="0">
                  <a:moveTo>
                    <a:pt x="1551" y="1"/>
                  </a:moveTo>
                  <a:lnTo>
                    <a:pt x="1490" y="62"/>
                  </a:lnTo>
                  <a:lnTo>
                    <a:pt x="1" y="2615"/>
                  </a:lnTo>
                  <a:lnTo>
                    <a:pt x="1" y="2797"/>
                  </a:lnTo>
                  <a:lnTo>
                    <a:pt x="183" y="2676"/>
                  </a:lnTo>
                  <a:lnTo>
                    <a:pt x="1642" y="183"/>
                  </a:lnTo>
                  <a:lnTo>
                    <a:pt x="4560" y="153"/>
                  </a:lnTo>
                  <a:lnTo>
                    <a:pt x="4712" y="62"/>
                  </a:lnTo>
                  <a:lnTo>
                    <a:pt x="45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6" name="Google Shape;17406;p23"/>
            <p:cNvSpPr/>
            <p:nvPr/>
          </p:nvSpPr>
          <p:spPr>
            <a:xfrm>
              <a:off x="-2071950" y="13862200"/>
              <a:ext cx="117800" cy="69925"/>
            </a:xfrm>
            <a:custGeom>
              <a:avLst/>
              <a:gdLst/>
              <a:ahLst/>
              <a:cxnLst/>
              <a:rect l="l" t="t" r="r" b="b"/>
              <a:pathLst>
                <a:path w="4712" h="2797" extrusionOk="0">
                  <a:moveTo>
                    <a:pt x="1520" y="0"/>
                  </a:moveTo>
                  <a:lnTo>
                    <a:pt x="0" y="2614"/>
                  </a:lnTo>
                  <a:lnTo>
                    <a:pt x="0" y="2797"/>
                  </a:lnTo>
                  <a:lnTo>
                    <a:pt x="152" y="2736"/>
                  </a:lnTo>
                  <a:lnTo>
                    <a:pt x="1581" y="183"/>
                  </a:lnTo>
                  <a:lnTo>
                    <a:pt x="4559" y="183"/>
                  </a:lnTo>
                  <a:lnTo>
                    <a:pt x="4711" y="61"/>
                  </a:lnTo>
                  <a:lnTo>
                    <a:pt x="45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7" name="Google Shape;17407;p23"/>
            <p:cNvSpPr/>
            <p:nvPr/>
          </p:nvSpPr>
          <p:spPr>
            <a:xfrm>
              <a:off x="-2070450" y="13867525"/>
              <a:ext cx="117825" cy="70675"/>
            </a:xfrm>
            <a:custGeom>
              <a:avLst/>
              <a:gdLst/>
              <a:ahLst/>
              <a:cxnLst/>
              <a:rect l="l" t="t" r="r" b="b"/>
              <a:pathLst>
                <a:path w="4713" h="2827" extrusionOk="0">
                  <a:moveTo>
                    <a:pt x="4712" y="0"/>
                  </a:moveTo>
                  <a:lnTo>
                    <a:pt x="4560" y="122"/>
                  </a:lnTo>
                  <a:lnTo>
                    <a:pt x="3101" y="2614"/>
                  </a:lnTo>
                  <a:lnTo>
                    <a:pt x="153" y="2675"/>
                  </a:lnTo>
                  <a:lnTo>
                    <a:pt x="1" y="2736"/>
                  </a:lnTo>
                  <a:lnTo>
                    <a:pt x="153" y="2827"/>
                  </a:lnTo>
                  <a:lnTo>
                    <a:pt x="3192" y="2827"/>
                  </a:lnTo>
                  <a:lnTo>
                    <a:pt x="3253" y="2736"/>
                  </a:lnTo>
                  <a:lnTo>
                    <a:pt x="4712" y="182"/>
                  </a:lnTo>
                  <a:lnTo>
                    <a:pt x="47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8" name="Google Shape;17408;p23"/>
            <p:cNvSpPr/>
            <p:nvPr/>
          </p:nvSpPr>
          <p:spPr>
            <a:xfrm>
              <a:off x="-1967850" y="13856125"/>
              <a:ext cx="13700" cy="7600"/>
            </a:xfrm>
            <a:custGeom>
              <a:avLst/>
              <a:gdLst/>
              <a:ahLst/>
              <a:cxnLst/>
              <a:rect l="l" t="t" r="r" b="b"/>
              <a:pathLst>
                <a:path w="548" h="304" extrusionOk="0">
                  <a:moveTo>
                    <a:pt x="0" y="0"/>
                  </a:moveTo>
                  <a:lnTo>
                    <a:pt x="395" y="243"/>
                  </a:lnTo>
                  <a:lnTo>
                    <a:pt x="547" y="304"/>
                  </a:lnTo>
                  <a:lnTo>
                    <a:pt x="547" y="30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9" name="Google Shape;17409;p23"/>
            <p:cNvSpPr/>
            <p:nvPr/>
          </p:nvSpPr>
          <p:spPr>
            <a:xfrm>
              <a:off x="-2194300" y="14008100"/>
              <a:ext cx="117800" cy="68400"/>
            </a:xfrm>
            <a:custGeom>
              <a:avLst/>
              <a:gdLst/>
              <a:ahLst/>
              <a:cxnLst/>
              <a:rect l="l" t="t" r="r" b="b"/>
              <a:pathLst>
                <a:path w="4712" h="2736" extrusionOk="0">
                  <a:moveTo>
                    <a:pt x="0" y="0"/>
                  </a:moveTo>
                  <a:lnTo>
                    <a:pt x="152" y="91"/>
                  </a:lnTo>
                  <a:lnTo>
                    <a:pt x="510" y="296"/>
                  </a:lnTo>
                  <a:lnTo>
                    <a:pt x="510" y="296"/>
                  </a:lnTo>
                  <a:lnTo>
                    <a:pt x="0" y="0"/>
                  </a:lnTo>
                  <a:close/>
                  <a:moveTo>
                    <a:pt x="510" y="296"/>
                  </a:moveTo>
                  <a:lnTo>
                    <a:pt x="4712" y="2736"/>
                  </a:lnTo>
                  <a:lnTo>
                    <a:pt x="4712" y="2705"/>
                  </a:lnTo>
                  <a:lnTo>
                    <a:pt x="4560" y="2614"/>
                  </a:lnTo>
                  <a:lnTo>
                    <a:pt x="510" y="29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0" name="Google Shape;17410;p23"/>
            <p:cNvSpPr/>
            <p:nvPr/>
          </p:nvSpPr>
          <p:spPr>
            <a:xfrm>
              <a:off x="-2196575" y="13794575"/>
              <a:ext cx="120075" cy="69150"/>
            </a:xfrm>
            <a:custGeom>
              <a:avLst/>
              <a:gdLst/>
              <a:ahLst/>
              <a:cxnLst/>
              <a:rect l="l" t="t" r="r" b="b"/>
              <a:pathLst>
                <a:path w="4803" h="2766" extrusionOk="0">
                  <a:moveTo>
                    <a:pt x="4529" y="0"/>
                  </a:moveTo>
                  <a:lnTo>
                    <a:pt x="152" y="2553"/>
                  </a:lnTo>
                  <a:lnTo>
                    <a:pt x="0" y="2736"/>
                  </a:lnTo>
                  <a:lnTo>
                    <a:pt x="91" y="2766"/>
                  </a:lnTo>
                  <a:lnTo>
                    <a:pt x="243" y="2705"/>
                  </a:lnTo>
                  <a:lnTo>
                    <a:pt x="4651" y="152"/>
                  </a:lnTo>
                  <a:lnTo>
                    <a:pt x="4803" y="61"/>
                  </a:lnTo>
                  <a:lnTo>
                    <a:pt x="48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1" name="Google Shape;17411;p23"/>
            <p:cNvSpPr/>
            <p:nvPr/>
          </p:nvSpPr>
          <p:spPr>
            <a:xfrm>
              <a:off x="-2071950" y="14008100"/>
              <a:ext cx="117800" cy="68400"/>
            </a:xfrm>
            <a:custGeom>
              <a:avLst/>
              <a:gdLst/>
              <a:ahLst/>
              <a:cxnLst/>
              <a:rect l="l" t="t" r="r" b="b"/>
              <a:pathLst>
                <a:path w="4712" h="2736" extrusionOk="0">
                  <a:moveTo>
                    <a:pt x="4711" y="0"/>
                  </a:moveTo>
                  <a:lnTo>
                    <a:pt x="4202" y="296"/>
                  </a:lnTo>
                  <a:lnTo>
                    <a:pt x="4202" y="296"/>
                  </a:lnTo>
                  <a:lnTo>
                    <a:pt x="4559" y="91"/>
                  </a:lnTo>
                  <a:lnTo>
                    <a:pt x="4711" y="0"/>
                  </a:lnTo>
                  <a:close/>
                  <a:moveTo>
                    <a:pt x="4202" y="296"/>
                  </a:moveTo>
                  <a:lnTo>
                    <a:pt x="152" y="2614"/>
                  </a:lnTo>
                  <a:lnTo>
                    <a:pt x="0" y="2705"/>
                  </a:lnTo>
                  <a:lnTo>
                    <a:pt x="0" y="2736"/>
                  </a:lnTo>
                  <a:lnTo>
                    <a:pt x="4202" y="29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2" name="Google Shape;17412;p23"/>
            <p:cNvSpPr/>
            <p:nvPr/>
          </p:nvSpPr>
          <p:spPr>
            <a:xfrm>
              <a:off x="-2201150" y="13867525"/>
              <a:ext cx="3825" cy="139075"/>
            </a:xfrm>
            <a:custGeom>
              <a:avLst/>
              <a:gdLst/>
              <a:ahLst/>
              <a:cxnLst/>
              <a:rect l="l" t="t" r="r" b="b"/>
              <a:pathLst>
                <a:path w="153" h="5563" extrusionOk="0">
                  <a:moveTo>
                    <a:pt x="122" y="0"/>
                  </a:moveTo>
                  <a:lnTo>
                    <a:pt x="1" y="182"/>
                  </a:lnTo>
                  <a:lnTo>
                    <a:pt x="1" y="5289"/>
                  </a:lnTo>
                  <a:lnTo>
                    <a:pt x="1" y="5471"/>
                  </a:lnTo>
                  <a:lnTo>
                    <a:pt x="1" y="5562"/>
                  </a:lnTo>
                  <a:lnTo>
                    <a:pt x="62" y="5441"/>
                  </a:lnTo>
                  <a:lnTo>
                    <a:pt x="122" y="5502"/>
                  </a:lnTo>
                  <a:lnTo>
                    <a:pt x="153" y="5471"/>
                  </a:lnTo>
                  <a:lnTo>
                    <a:pt x="153" y="5289"/>
                  </a:lnTo>
                  <a:lnTo>
                    <a:pt x="153" y="182"/>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3" name="Google Shape;17413;p23"/>
            <p:cNvSpPr/>
            <p:nvPr/>
          </p:nvSpPr>
          <p:spPr>
            <a:xfrm>
              <a:off x="-2076525" y="13794575"/>
              <a:ext cx="4600" cy="138300"/>
            </a:xfrm>
            <a:custGeom>
              <a:avLst/>
              <a:gdLst/>
              <a:ahLst/>
              <a:cxnLst/>
              <a:rect l="l" t="t" r="r" b="b"/>
              <a:pathLst>
                <a:path w="184" h="5532" extrusionOk="0">
                  <a:moveTo>
                    <a:pt x="1" y="0"/>
                  </a:moveTo>
                  <a:lnTo>
                    <a:pt x="1" y="61"/>
                  </a:lnTo>
                  <a:lnTo>
                    <a:pt x="1" y="213"/>
                  </a:lnTo>
                  <a:lnTo>
                    <a:pt x="1" y="5319"/>
                  </a:lnTo>
                  <a:lnTo>
                    <a:pt x="1" y="5502"/>
                  </a:lnTo>
                  <a:lnTo>
                    <a:pt x="61" y="5532"/>
                  </a:lnTo>
                  <a:lnTo>
                    <a:pt x="183" y="5502"/>
                  </a:lnTo>
                  <a:lnTo>
                    <a:pt x="183" y="5319"/>
                  </a:lnTo>
                  <a:lnTo>
                    <a:pt x="183" y="213"/>
                  </a:lnTo>
                  <a:lnTo>
                    <a:pt x="183" y="61"/>
                  </a:lnTo>
                  <a:lnTo>
                    <a:pt x="92" y="30"/>
                  </a:lnTo>
                  <a:lnTo>
                    <a:pt x="61" y="61"/>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4" name="Google Shape;17414;p23"/>
            <p:cNvSpPr/>
            <p:nvPr/>
          </p:nvSpPr>
          <p:spPr>
            <a:xfrm>
              <a:off x="-2076525" y="13938950"/>
              <a:ext cx="4600" cy="138325"/>
            </a:xfrm>
            <a:custGeom>
              <a:avLst/>
              <a:gdLst/>
              <a:ahLst/>
              <a:cxnLst/>
              <a:rect l="l" t="t" r="r" b="b"/>
              <a:pathLst>
                <a:path w="184" h="5533" extrusionOk="0">
                  <a:moveTo>
                    <a:pt x="61" y="0"/>
                  </a:moveTo>
                  <a:lnTo>
                    <a:pt x="1" y="31"/>
                  </a:lnTo>
                  <a:lnTo>
                    <a:pt x="1" y="213"/>
                  </a:lnTo>
                  <a:lnTo>
                    <a:pt x="1" y="5319"/>
                  </a:lnTo>
                  <a:lnTo>
                    <a:pt x="1" y="5471"/>
                  </a:lnTo>
                  <a:lnTo>
                    <a:pt x="1" y="5502"/>
                  </a:lnTo>
                  <a:lnTo>
                    <a:pt x="61" y="5532"/>
                  </a:lnTo>
                  <a:lnTo>
                    <a:pt x="183" y="5502"/>
                  </a:lnTo>
                  <a:lnTo>
                    <a:pt x="183" y="5471"/>
                  </a:lnTo>
                  <a:lnTo>
                    <a:pt x="183" y="5319"/>
                  </a:lnTo>
                  <a:lnTo>
                    <a:pt x="183" y="213"/>
                  </a:lnTo>
                  <a:lnTo>
                    <a:pt x="183" y="31"/>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5" name="Google Shape;17415;p23"/>
            <p:cNvSpPr/>
            <p:nvPr/>
          </p:nvSpPr>
          <p:spPr>
            <a:xfrm>
              <a:off x="-2075000" y="13935900"/>
              <a:ext cx="122375" cy="72225"/>
            </a:xfrm>
            <a:custGeom>
              <a:avLst/>
              <a:gdLst/>
              <a:ahLst/>
              <a:cxnLst/>
              <a:rect l="l" t="t" r="r" b="b"/>
              <a:pathLst>
                <a:path w="4895" h="2889" extrusionOk="0">
                  <a:moveTo>
                    <a:pt x="183" y="1"/>
                  </a:moveTo>
                  <a:lnTo>
                    <a:pt x="0" y="122"/>
                  </a:lnTo>
                  <a:lnTo>
                    <a:pt x="122" y="153"/>
                  </a:lnTo>
                  <a:lnTo>
                    <a:pt x="274" y="274"/>
                  </a:lnTo>
                  <a:lnTo>
                    <a:pt x="4681" y="2767"/>
                  </a:lnTo>
                  <a:lnTo>
                    <a:pt x="4833" y="2888"/>
                  </a:lnTo>
                  <a:lnTo>
                    <a:pt x="4894" y="2858"/>
                  </a:lnTo>
                  <a:lnTo>
                    <a:pt x="4894" y="2827"/>
                  </a:lnTo>
                  <a:lnTo>
                    <a:pt x="4894" y="2736"/>
                  </a:lnTo>
                  <a:lnTo>
                    <a:pt x="4742" y="2615"/>
                  </a:lnTo>
                  <a:lnTo>
                    <a:pt x="335" y="92"/>
                  </a:lnTo>
                  <a:lnTo>
                    <a:pt x="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6" name="Google Shape;17416;p23"/>
            <p:cNvSpPr/>
            <p:nvPr/>
          </p:nvSpPr>
          <p:spPr>
            <a:xfrm>
              <a:off x="-2198100" y="13862950"/>
              <a:ext cx="123125" cy="72975"/>
            </a:xfrm>
            <a:custGeom>
              <a:avLst/>
              <a:gdLst/>
              <a:ahLst/>
              <a:cxnLst/>
              <a:rect l="l" t="t" r="r" b="b"/>
              <a:pathLst>
                <a:path w="4925" h="2919" extrusionOk="0">
                  <a:moveTo>
                    <a:pt x="61" y="1"/>
                  </a:moveTo>
                  <a:lnTo>
                    <a:pt x="0" y="183"/>
                  </a:lnTo>
                  <a:lnTo>
                    <a:pt x="31" y="183"/>
                  </a:lnTo>
                  <a:lnTo>
                    <a:pt x="213" y="305"/>
                  </a:lnTo>
                  <a:lnTo>
                    <a:pt x="4590" y="2858"/>
                  </a:lnTo>
                  <a:lnTo>
                    <a:pt x="4742" y="2919"/>
                  </a:lnTo>
                  <a:lnTo>
                    <a:pt x="4924" y="2797"/>
                  </a:lnTo>
                  <a:lnTo>
                    <a:pt x="4864" y="2767"/>
                  </a:lnTo>
                  <a:lnTo>
                    <a:pt x="4712" y="2706"/>
                  </a:lnTo>
                  <a:lnTo>
                    <a:pt x="304" y="153"/>
                  </a:lnTo>
                  <a:lnTo>
                    <a:pt x="152" y="31"/>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7" name="Google Shape;17417;p23"/>
            <p:cNvSpPr/>
            <p:nvPr/>
          </p:nvSpPr>
          <p:spPr>
            <a:xfrm>
              <a:off x="-2198100" y="13863725"/>
              <a:ext cx="245475" cy="144400"/>
            </a:xfrm>
            <a:custGeom>
              <a:avLst/>
              <a:gdLst/>
              <a:ahLst/>
              <a:cxnLst/>
              <a:rect l="l" t="t" r="r" b="b"/>
              <a:pathLst>
                <a:path w="9819" h="5776" extrusionOk="0">
                  <a:moveTo>
                    <a:pt x="9757" y="0"/>
                  </a:moveTo>
                  <a:lnTo>
                    <a:pt x="9605" y="122"/>
                  </a:lnTo>
                  <a:lnTo>
                    <a:pt x="5198" y="2675"/>
                  </a:lnTo>
                  <a:lnTo>
                    <a:pt x="5046" y="2736"/>
                  </a:lnTo>
                  <a:lnTo>
                    <a:pt x="4924" y="2766"/>
                  </a:lnTo>
                  <a:lnTo>
                    <a:pt x="4742" y="2888"/>
                  </a:lnTo>
                  <a:lnTo>
                    <a:pt x="4590" y="2979"/>
                  </a:lnTo>
                  <a:lnTo>
                    <a:pt x="213" y="5502"/>
                  </a:lnTo>
                  <a:lnTo>
                    <a:pt x="31" y="5623"/>
                  </a:lnTo>
                  <a:lnTo>
                    <a:pt x="0" y="5654"/>
                  </a:lnTo>
                  <a:lnTo>
                    <a:pt x="31" y="5714"/>
                  </a:lnTo>
                  <a:lnTo>
                    <a:pt x="152" y="5775"/>
                  </a:lnTo>
                  <a:lnTo>
                    <a:pt x="304" y="5654"/>
                  </a:lnTo>
                  <a:lnTo>
                    <a:pt x="4712" y="3161"/>
                  </a:lnTo>
                  <a:lnTo>
                    <a:pt x="4864" y="3040"/>
                  </a:lnTo>
                  <a:lnTo>
                    <a:pt x="4924" y="3009"/>
                  </a:lnTo>
                  <a:lnTo>
                    <a:pt x="5107" y="2888"/>
                  </a:lnTo>
                  <a:lnTo>
                    <a:pt x="5259" y="2827"/>
                  </a:lnTo>
                  <a:lnTo>
                    <a:pt x="9666" y="274"/>
                  </a:lnTo>
                  <a:lnTo>
                    <a:pt x="9818" y="152"/>
                  </a:lnTo>
                  <a:lnTo>
                    <a:pt x="9818" y="91"/>
                  </a:lnTo>
                  <a:lnTo>
                    <a:pt x="97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8" name="Google Shape;17418;p23"/>
            <p:cNvSpPr/>
            <p:nvPr/>
          </p:nvSpPr>
          <p:spPr>
            <a:xfrm>
              <a:off x="-2089450" y="13617500"/>
              <a:ext cx="12950" cy="22075"/>
            </a:xfrm>
            <a:custGeom>
              <a:avLst/>
              <a:gdLst/>
              <a:ahLst/>
              <a:cxnLst/>
              <a:rect l="l" t="t" r="r" b="b"/>
              <a:pathLst>
                <a:path w="518" h="883" extrusionOk="0">
                  <a:moveTo>
                    <a:pt x="518" y="882"/>
                  </a:move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9" name="Google Shape;17419;p23"/>
            <p:cNvSpPr/>
            <p:nvPr/>
          </p:nvSpPr>
          <p:spPr>
            <a:xfrm>
              <a:off x="-2071950" y="13606100"/>
              <a:ext cx="19000" cy="33475"/>
            </a:xfrm>
            <a:custGeom>
              <a:avLst/>
              <a:gdLst/>
              <a:ahLst/>
              <a:cxnLst/>
              <a:rect l="l" t="t" r="r" b="b"/>
              <a:pathLst>
                <a:path w="760" h="1339" extrusionOk="0">
                  <a:moveTo>
                    <a:pt x="760" y="1"/>
                  </a:moveTo>
                  <a:cubicBezTo>
                    <a:pt x="760" y="62"/>
                    <a:pt x="760" y="62"/>
                    <a:pt x="760" y="1"/>
                  </a:cubicBezTo>
                  <a:lnTo>
                    <a:pt x="0" y="1338"/>
                  </a:lnTo>
                  <a:lnTo>
                    <a:pt x="0" y="133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0" name="Google Shape;17420;p23"/>
            <p:cNvSpPr/>
            <p:nvPr/>
          </p:nvSpPr>
          <p:spPr>
            <a:xfrm>
              <a:off x="-2117550" y="13657025"/>
              <a:ext cx="41050" cy="130725"/>
            </a:xfrm>
            <a:custGeom>
              <a:avLst/>
              <a:gdLst/>
              <a:ahLst/>
              <a:cxnLst/>
              <a:rect l="l" t="t" r="r" b="b"/>
              <a:pathLst>
                <a:path w="1642" h="5229" extrusionOk="0">
                  <a:moveTo>
                    <a:pt x="1642" y="0"/>
                  </a:moveTo>
                  <a:lnTo>
                    <a:pt x="122" y="2614"/>
                  </a:lnTo>
                  <a:lnTo>
                    <a:pt x="0" y="2614"/>
                  </a:lnTo>
                  <a:lnTo>
                    <a:pt x="1490" y="5168"/>
                  </a:lnTo>
                  <a:lnTo>
                    <a:pt x="1642" y="5228"/>
                  </a:lnTo>
                  <a:lnTo>
                    <a:pt x="1642" y="5076"/>
                  </a:lnTo>
                  <a:lnTo>
                    <a:pt x="183" y="2523"/>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1" name="Google Shape;17421;p23"/>
            <p:cNvSpPr/>
            <p:nvPr/>
          </p:nvSpPr>
          <p:spPr>
            <a:xfrm>
              <a:off x="-2071950" y="13657025"/>
              <a:ext cx="39525" cy="130725"/>
            </a:xfrm>
            <a:custGeom>
              <a:avLst/>
              <a:gdLst/>
              <a:ahLst/>
              <a:cxnLst/>
              <a:rect l="l" t="t" r="r" b="b"/>
              <a:pathLst>
                <a:path w="1581" h="5229" extrusionOk="0">
                  <a:moveTo>
                    <a:pt x="0" y="0"/>
                  </a:moveTo>
                  <a:lnTo>
                    <a:pt x="1429" y="2523"/>
                  </a:lnTo>
                  <a:lnTo>
                    <a:pt x="0" y="5076"/>
                  </a:lnTo>
                  <a:lnTo>
                    <a:pt x="0" y="5228"/>
                  </a:lnTo>
                  <a:lnTo>
                    <a:pt x="152" y="5168"/>
                  </a:lnTo>
                  <a:lnTo>
                    <a:pt x="1581" y="2614"/>
                  </a:lnTo>
                  <a:lnTo>
                    <a:pt x="1520" y="261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2" name="Google Shape;17422;p23"/>
            <p:cNvSpPr/>
            <p:nvPr/>
          </p:nvSpPr>
          <p:spPr>
            <a:xfrm>
              <a:off x="-2075750" y="13794575"/>
              <a:ext cx="1525" cy="1525"/>
            </a:xfrm>
            <a:custGeom>
              <a:avLst/>
              <a:gdLst/>
              <a:ahLst/>
              <a:cxnLst/>
              <a:rect l="l" t="t" r="r" b="b"/>
              <a:pathLst>
                <a:path w="61" h="61" extrusionOk="0">
                  <a:moveTo>
                    <a:pt x="0" y="0"/>
                  </a:moveTo>
                  <a:lnTo>
                    <a:pt x="30" y="61"/>
                  </a:lnTo>
                  <a:lnTo>
                    <a:pt x="61" y="30"/>
                  </a:lnTo>
                  <a:lnTo>
                    <a:pt x="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3" name="Google Shape;17423;p23"/>
            <p:cNvSpPr/>
            <p:nvPr/>
          </p:nvSpPr>
          <p:spPr>
            <a:xfrm>
              <a:off x="-2150225" y="13646375"/>
              <a:ext cx="66900" cy="25"/>
            </a:xfrm>
            <a:custGeom>
              <a:avLst/>
              <a:gdLst/>
              <a:ahLst/>
              <a:cxnLst/>
              <a:rect l="l" t="t" r="r" b="b"/>
              <a:pathLst>
                <a:path w="2676" h="1" extrusionOk="0">
                  <a:moveTo>
                    <a:pt x="2675" y="1"/>
                  </a:moveTo>
                  <a:lnTo>
                    <a:pt x="6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4" name="Google Shape;17424;p23"/>
            <p:cNvSpPr/>
            <p:nvPr/>
          </p:nvSpPr>
          <p:spPr>
            <a:xfrm>
              <a:off x="-2093250" y="13617500"/>
              <a:ext cx="16750" cy="26625"/>
            </a:xfrm>
            <a:custGeom>
              <a:avLst/>
              <a:gdLst/>
              <a:ahLst/>
              <a:cxnLst/>
              <a:rect l="l" t="t" r="r" b="b"/>
              <a:pathLst>
                <a:path w="670" h="1065" extrusionOk="0">
                  <a:moveTo>
                    <a:pt x="153" y="1"/>
                  </a:moveTo>
                  <a:cubicBezTo>
                    <a:pt x="92" y="62"/>
                    <a:pt x="62" y="62"/>
                    <a:pt x="1" y="92"/>
                  </a:cubicBezTo>
                  <a:lnTo>
                    <a:pt x="518" y="974"/>
                  </a:lnTo>
                  <a:lnTo>
                    <a:pt x="670" y="1065"/>
                  </a:lnTo>
                  <a:lnTo>
                    <a:pt x="670" y="882"/>
                  </a:lnTo>
                  <a:lnTo>
                    <a:pt x="1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5" name="Google Shape;17425;p23"/>
            <p:cNvSpPr/>
            <p:nvPr/>
          </p:nvSpPr>
          <p:spPr>
            <a:xfrm>
              <a:off x="-2066650" y="13647900"/>
              <a:ext cx="114025" cy="68425"/>
            </a:xfrm>
            <a:custGeom>
              <a:avLst/>
              <a:gdLst/>
              <a:ahLst/>
              <a:cxnLst/>
              <a:rect l="l" t="t" r="r" b="b"/>
              <a:pathLst>
                <a:path w="4561" h="2737" extrusionOk="0">
                  <a:moveTo>
                    <a:pt x="3101" y="1"/>
                  </a:moveTo>
                  <a:lnTo>
                    <a:pt x="3040" y="92"/>
                  </a:lnTo>
                  <a:lnTo>
                    <a:pt x="1" y="92"/>
                  </a:lnTo>
                  <a:lnTo>
                    <a:pt x="1" y="122"/>
                  </a:lnTo>
                  <a:lnTo>
                    <a:pt x="2949" y="122"/>
                  </a:lnTo>
                  <a:lnTo>
                    <a:pt x="4408" y="2645"/>
                  </a:lnTo>
                  <a:lnTo>
                    <a:pt x="4560" y="2736"/>
                  </a:lnTo>
                  <a:lnTo>
                    <a:pt x="4560" y="2554"/>
                  </a:lnTo>
                  <a:lnTo>
                    <a:pt x="31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6" name="Google Shape;17426;p23"/>
            <p:cNvSpPr/>
            <p:nvPr/>
          </p:nvSpPr>
          <p:spPr>
            <a:xfrm>
              <a:off x="-2071950" y="13651700"/>
              <a:ext cx="117800" cy="70700"/>
            </a:xfrm>
            <a:custGeom>
              <a:avLst/>
              <a:gdLst/>
              <a:ahLst/>
              <a:cxnLst/>
              <a:rect l="l" t="t" r="r" b="b"/>
              <a:pathLst>
                <a:path w="4712" h="2828" extrusionOk="0">
                  <a:moveTo>
                    <a:pt x="0" y="1"/>
                  </a:moveTo>
                  <a:lnTo>
                    <a:pt x="0" y="213"/>
                  </a:lnTo>
                  <a:lnTo>
                    <a:pt x="1520" y="2827"/>
                  </a:lnTo>
                  <a:lnTo>
                    <a:pt x="4559" y="2827"/>
                  </a:lnTo>
                  <a:lnTo>
                    <a:pt x="4711" y="2736"/>
                  </a:lnTo>
                  <a:lnTo>
                    <a:pt x="4559" y="2645"/>
                  </a:lnTo>
                  <a:lnTo>
                    <a:pt x="1581" y="2645"/>
                  </a:lnTo>
                  <a:lnTo>
                    <a:pt x="152" y="12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7" name="Google Shape;17427;p23"/>
            <p:cNvSpPr/>
            <p:nvPr/>
          </p:nvSpPr>
          <p:spPr>
            <a:xfrm>
              <a:off x="-2197350" y="13647150"/>
              <a:ext cx="117825" cy="69175"/>
            </a:xfrm>
            <a:custGeom>
              <a:avLst/>
              <a:gdLst/>
              <a:ahLst/>
              <a:cxnLst/>
              <a:rect l="l" t="t" r="r" b="b"/>
              <a:pathLst>
                <a:path w="4713" h="2767" extrusionOk="0">
                  <a:moveTo>
                    <a:pt x="1916" y="0"/>
                  </a:moveTo>
                  <a:cubicBezTo>
                    <a:pt x="1703" y="122"/>
                    <a:pt x="1521" y="213"/>
                    <a:pt x="1338" y="304"/>
                  </a:cubicBezTo>
                  <a:lnTo>
                    <a:pt x="1" y="2614"/>
                  </a:lnTo>
                  <a:lnTo>
                    <a:pt x="1" y="2766"/>
                  </a:lnTo>
                  <a:lnTo>
                    <a:pt x="153" y="2706"/>
                  </a:lnTo>
                  <a:lnTo>
                    <a:pt x="1642" y="152"/>
                  </a:lnTo>
                  <a:lnTo>
                    <a:pt x="4560" y="152"/>
                  </a:lnTo>
                  <a:lnTo>
                    <a:pt x="4712" y="91"/>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8" name="Google Shape;17428;p23"/>
            <p:cNvSpPr/>
            <p:nvPr/>
          </p:nvSpPr>
          <p:spPr>
            <a:xfrm>
              <a:off x="-2194300" y="13651700"/>
              <a:ext cx="117800" cy="70700"/>
            </a:xfrm>
            <a:custGeom>
              <a:avLst/>
              <a:gdLst/>
              <a:ahLst/>
              <a:cxnLst/>
              <a:rect l="l" t="t" r="r" b="b"/>
              <a:pathLst>
                <a:path w="4712" h="2828" extrusionOk="0">
                  <a:moveTo>
                    <a:pt x="4712" y="1"/>
                  </a:moveTo>
                  <a:lnTo>
                    <a:pt x="4560" y="122"/>
                  </a:lnTo>
                  <a:lnTo>
                    <a:pt x="3070" y="2645"/>
                  </a:lnTo>
                  <a:lnTo>
                    <a:pt x="152" y="2645"/>
                  </a:lnTo>
                  <a:lnTo>
                    <a:pt x="0" y="2736"/>
                  </a:lnTo>
                  <a:lnTo>
                    <a:pt x="152" y="2827"/>
                  </a:lnTo>
                  <a:lnTo>
                    <a:pt x="3192" y="2827"/>
                  </a:lnTo>
                  <a:lnTo>
                    <a:pt x="4712" y="21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9" name="Google Shape;17429;p23"/>
            <p:cNvSpPr/>
            <p:nvPr/>
          </p:nvSpPr>
          <p:spPr>
            <a:xfrm>
              <a:off x="-2203425" y="13720100"/>
              <a:ext cx="2300" cy="2300"/>
            </a:xfrm>
            <a:custGeom>
              <a:avLst/>
              <a:gdLst/>
              <a:ahLst/>
              <a:cxnLst/>
              <a:rect l="l" t="t" r="r" b="b"/>
              <a:pathLst>
                <a:path w="92" h="92" extrusionOk="0">
                  <a:moveTo>
                    <a:pt x="61" y="0"/>
                  </a:moveTo>
                  <a:lnTo>
                    <a:pt x="1" y="91"/>
                  </a:lnTo>
                  <a:lnTo>
                    <a:pt x="92" y="91"/>
                  </a:lnTo>
                  <a:lnTo>
                    <a:pt x="92" y="61"/>
                  </a:lnTo>
                  <a:lnTo>
                    <a:pt x="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0" name="Google Shape;17430;p23"/>
            <p:cNvSpPr/>
            <p:nvPr/>
          </p:nvSpPr>
          <p:spPr>
            <a:xfrm>
              <a:off x="-2071950" y="13605350"/>
              <a:ext cx="25850" cy="38775"/>
            </a:xfrm>
            <a:custGeom>
              <a:avLst/>
              <a:gdLst/>
              <a:ahLst/>
              <a:cxnLst/>
              <a:rect l="l" t="t" r="r" b="b"/>
              <a:pathLst>
                <a:path w="1034" h="1551" extrusionOk="0">
                  <a:moveTo>
                    <a:pt x="1034" y="1"/>
                  </a:moveTo>
                  <a:cubicBezTo>
                    <a:pt x="942" y="31"/>
                    <a:pt x="882" y="31"/>
                    <a:pt x="760" y="92"/>
                  </a:cubicBezTo>
                  <a:lnTo>
                    <a:pt x="0" y="1399"/>
                  </a:lnTo>
                  <a:lnTo>
                    <a:pt x="0" y="1551"/>
                  </a:lnTo>
                  <a:lnTo>
                    <a:pt x="152" y="1490"/>
                  </a:lnTo>
                  <a:lnTo>
                    <a:pt x="10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1" name="Google Shape;17431;p23"/>
            <p:cNvSpPr/>
            <p:nvPr/>
          </p:nvSpPr>
          <p:spPr>
            <a:xfrm>
              <a:off x="-2070450" y="13590925"/>
              <a:ext cx="114025" cy="59275"/>
            </a:xfrm>
            <a:custGeom>
              <a:avLst/>
              <a:gdLst/>
              <a:ahLst/>
              <a:cxnLst/>
              <a:rect l="l" t="t" r="r" b="b"/>
              <a:pathLst>
                <a:path w="4561" h="2371" extrusionOk="0">
                  <a:moveTo>
                    <a:pt x="4347" y="0"/>
                  </a:moveTo>
                  <a:lnTo>
                    <a:pt x="3101" y="2189"/>
                  </a:lnTo>
                  <a:lnTo>
                    <a:pt x="153" y="2189"/>
                  </a:lnTo>
                  <a:lnTo>
                    <a:pt x="1" y="2280"/>
                  </a:lnTo>
                  <a:lnTo>
                    <a:pt x="153" y="2371"/>
                  </a:lnTo>
                  <a:lnTo>
                    <a:pt x="3192" y="2371"/>
                  </a:lnTo>
                  <a:lnTo>
                    <a:pt x="3253" y="2280"/>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2" name="Google Shape;17432;p23"/>
            <p:cNvSpPr/>
            <p:nvPr/>
          </p:nvSpPr>
          <p:spPr>
            <a:xfrm>
              <a:off x="-1999775" y="13726175"/>
              <a:ext cx="43350" cy="25850"/>
            </a:xfrm>
            <a:custGeom>
              <a:avLst/>
              <a:gdLst/>
              <a:ahLst/>
              <a:cxnLst/>
              <a:rect l="l" t="t" r="r" b="b"/>
              <a:pathLst>
                <a:path w="1734" h="1034" extrusionOk="0">
                  <a:moveTo>
                    <a:pt x="1733" y="0"/>
                  </a:moveTo>
                  <a:lnTo>
                    <a:pt x="1" y="103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3" name="Google Shape;17433;p23"/>
            <p:cNvSpPr/>
            <p:nvPr/>
          </p:nvSpPr>
          <p:spPr>
            <a:xfrm>
              <a:off x="-2201150" y="13676775"/>
              <a:ext cx="4600" cy="41075"/>
            </a:xfrm>
            <a:custGeom>
              <a:avLst/>
              <a:gdLst/>
              <a:ahLst/>
              <a:cxnLst/>
              <a:rect l="l" t="t" r="r" b="b"/>
              <a:pathLst>
                <a:path w="184" h="1643" extrusionOk="0">
                  <a:moveTo>
                    <a:pt x="183" y="1"/>
                  </a:moveTo>
                  <a:cubicBezTo>
                    <a:pt x="122" y="31"/>
                    <a:pt x="62" y="62"/>
                    <a:pt x="1" y="153"/>
                  </a:cubicBezTo>
                  <a:lnTo>
                    <a:pt x="1" y="1429"/>
                  </a:lnTo>
                  <a:lnTo>
                    <a:pt x="122" y="1642"/>
                  </a:lnTo>
                  <a:lnTo>
                    <a:pt x="183" y="1581"/>
                  </a:lnTo>
                  <a:lnTo>
                    <a:pt x="183" y="1399"/>
                  </a:lnTo>
                  <a:lnTo>
                    <a:pt x="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4" name="Google Shape;17434;p23"/>
            <p:cNvSpPr/>
            <p:nvPr/>
          </p:nvSpPr>
          <p:spPr>
            <a:xfrm>
              <a:off x="-2076525" y="13650950"/>
              <a:ext cx="4600" cy="139075"/>
            </a:xfrm>
            <a:custGeom>
              <a:avLst/>
              <a:gdLst/>
              <a:ahLst/>
              <a:cxnLst/>
              <a:rect l="l" t="t" r="r" b="b"/>
              <a:pathLst>
                <a:path w="184" h="5563" extrusionOk="0">
                  <a:moveTo>
                    <a:pt x="61" y="0"/>
                  </a:moveTo>
                  <a:lnTo>
                    <a:pt x="1" y="31"/>
                  </a:lnTo>
                  <a:lnTo>
                    <a:pt x="1" y="243"/>
                  </a:lnTo>
                  <a:lnTo>
                    <a:pt x="1" y="5319"/>
                  </a:lnTo>
                  <a:lnTo>
                    <a:pt x="1" y="5471"/>
                  </a:lnTo>
                  <a:lnTo>
                    <a:pt x="61" y="5563"/>
                  </a:lnTo>
                  <a:lnTo>
                    <a:pt x="183" y="5471"/>
                  </a:lnTo>
                  <a:lnTo>
                    <a:pt x="183" y="5319"/>
                  </a:lnTo>
                  <a:lnTo>
                    <a:pt x="183" y="243"/>
                  </a:lnTo>
                  <a:lnTo>
                    <a:pt x="183" y="31"/>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5" name="Google Shape;17435;p23"/>
            <p:cNvSpPr/>
            <p:nvPr/>
          </p:nvSpPr>
          <p:spPr>
            <a:xfrm>
              <a:off x="-2078050" y="13612200"/>
              <a:ext cx="5350" cy="33450"/>
            </a:xfrm>
            <a:custGeom>
              <a:avLst/>
              <a:gdLst/>
              <a:ahLst/>
              <a:cxnLst/>
              <a:rect l="l" t="t" r="r" b="b"/>
              <a:pathLst>
                <a:path w="214" h="1338" extrusionOk="0">
                  <a:moveTo>
                    <a:pt x="214" y="0"/>
                  </a:moveTo>
                  <a:cubicBezTo>
                    <a:pt x="122" y="30"/>
                    <a:pt x="92" y="30"/>
                    <a:pt x="1" y="61"/>
                  </a:cubicBezTo>
                  <a:lnTo>
                    <a:pt x="1" y="1094"/>
                  </a:lnTo>
                  <a:lnTo>
                    <a:pt x="1" y="1277"/>
                  </a:lnTo>
                  <a:lnTo>
                    <a:pt x="62" y="1277"/>
                  </a:lnTo>
                  <a:lnTo>
                    <a:pt x="122" y="1338"/>
                  </a:lnTo>
                  <a:lnTo>
                    <a:pt x="214" y="1277"/>
                  </a:lnTo>
                  <a:lnTo>
                    <a:pt x="214" y="1094"/>
                  </a:lnTo>
                  <a:lnTo>
                    <a:pt x="2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6" name="Google Shape;17436;p23"/>
            <p:cNvSpPr/>
            <p:nvPr/>
          </p:nvSpPr>
          <p:spPr>
            <a:xfrm>
              <a:off x="-2113000" y="13626625"/>
              <a:ext cx="38025" cy="21300"/>
            </a:xfrm>
            <a:custGeom>
              <a:avLst/>
              <a:gdLst/>
              <a:ahLst/>
              <a:cxnLst/>
              <a:rect l="l" t="t" r="r" b="b"/>
              <a:pathLst>
                <a:path w="1521" h="852" extrusionOk="0">
                  <a:moveTo>
                    <a:pt x="183" y="1"/>
                  </a:moveTo>
                  <a:cubicBezTo>
                    <a:pt x="122" y="31"/>
                    <a:pt x="31" y="61"/>
                    <a:pt x="1" y="61"/>
                  </a:cubicBezTo>
                  <a:lnTo>
                    <a:pt x="1217" y="791"/>
                  </a:lnTo>
                  <a:lnTo>
                    <a:pt x="1338" y="852"/>
                  </a:lnTo>
                  <a:lnTo>
                    <a:pt x="1520" y="761"/>
                  </a:lnTo>
                  <a:lnTo>
                    <a:pt x="1460" y="700"/>
                  </a:lnTo>
                  <a:lnTo>
                    <a:pt x="1308" y="639"/>
                  </a:lnTo>
                  <a:lnTo>
                    <a:pt x="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7" name="Google Shape;17437;p23"/>
            <p:cNvSpPr/>
            <p:nvPr/>
          </p:nvSpPr>
          <p:spPr>
            <a:xfrm>
              <a:off x="-2075000" y="13647900"/>
              <a:ext cx="121600" cy="72225"/>
            </a:xfrm>
            <a:custGeom>
              <a:avLst/>
              <a:gdLst/>
              <a:ahLst/>
              <a:cxnLst/>
              <a:rect l="l" t="t" r="r" b="b"/>
              <a:pathLst>
                <a:path w="4864" h="2889" extrusionOk="0">
                  <a:moveTo>
                    <a:pt x="183" y="1"/>
                  </a:moveTo>
                  <a:lnTo>
                    <a:pt x="0" y="122"/>
                  </a:lnTo>
                  <a:lnTo>
                    <a:pt x="122" y="153"/>
                  </a:lnTo>
                  <a:lnTo>
                    <a:pt x="274" y="274"/>
                  </a:lnTo>
                  <a:lnTo>
                    <a:pt x="4681" y="2797"/>
                  </a:lnTo>
                  <a:lnTo>
                    <a:pt x="4833" y="2888"/>
                  </a:lnTo>
                  <a:lnTo>
                    <a:pt x="4864" y="2858"/>
                  </a:lnTo>
                  <a:lnTo>
                    <a:pt x="4742" y="2645"/>
                  </a:lnTo>
                  <a:lnTo>
                    <a:pt x="335" y="122"/>
                  </a:lnTo>
                  <a:lnTo>
                    <a:pt x="335" y="92"/>
                  </a:lnTo>
                  <a:lnTo>
                    <a:pt x="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8" name="Google Shape;17438;p23"/>
            <p:cNvSpPr/>
            <p:nvPr/>
          </p:nvSpPr>
          <p:spPr>
            <a:xfrm>
              <a:off x="-2198100" y="13593200"/>
              <a:ext cx="224950" cy="126150"/>
            </a:xfrm>
            <a:custGeom>
              <a:avLst/>
              <a:gdLst/>
              <a:ahLst/>
              <a:cxnLst/>
              <a:rect l="l" t="t" r="r" b="b"/>
              <a:pathLst>
                <a:path w="8998" h="5046" extrusionOk="0">
                  <a:moveTo>
                    <a:pt x="8998" y="0"/>
                  </a:moveTo>
                  <a:cubicBezTo>
                    <a:pt x="8846" y="0"/>
                    <a:pt x="8694" y="31"/>
                    <a:pt x="8572" y="31"/>
                  </a:cubicBezTo>
                  <a:lnTo>
                    <a:pt x="5198" y="1976"/>
                  </a:lnTo>
                  <a:lnTo>
                    <a:pt x="5046" y="2037"/>
                  </a:lnTo>
                  <a:lnTo>
                    <a:pt x="4985" y="2098"/>
                  </a:lnTo>
                  <a:lnTo>
                    <a:pt x="4773" y="2189"/>
                  </a:lnTo>
                  <a:lnTo>
                    <a:pt x="4621" y="2280"/>
                  </a:lnTo>
                  <a:lnTo>
                    <a:pt x="213" y="4833"/>
                  </a:lnTo>
                  <a:lnTo>
                    <a:pt x="61" y="4894"/>
                  </a:lnTo>
                  <a:lnTo>
                    <a:pt x="0" y="4924"/>
                  </a:lnTo>
                  <a:lnTo>
                    <a:pt x="31" y="4985"/>
                  </a:lnTo>
                  <a:lnTo>
                    <a:pt x="152" y="5046"/>
                  </a:lnTo>
                  <a:lnTo>
                    <a:pt x="304" y="4985"/>
                  </a:lnTo>
                  <a:lnTo>
                    <a:pt x="4712" y="2432"/>
                  </a:lnTo>
                  <a:lnTo>
                    <a:pt x="4864" y="2341"/>
                  </a:lnTo>
                  <a:lnTo>
                    <a:pt x="4924" y="2310"/>
                  </a:lnTo>
                  <a:lnTo>
                    <a:pt x="5137" y="2189"/>
                  </a:lnTo>
                  <a:lnTo>
                    <a:pt x="5289" y="2128"/>
                  </a:lnTo>
                  <a:lnTo>
                    <a:pt x="89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9" name="Google Shape;17439;p23"/>
            <p:cNvSpPr/>
            <p:nvPr/>
          </p:nvSpPr>
          <p:spPr>
            <a:xfrm>
              <a:off x="-2192775" y="13726175"/>
              <a:ext cx="36500" cy="63850"/>
            </a:xfrm>
            <a:custGeom>
              <a:avLst/>
              <a:gdLst/>
              <a:ahLst/>
              <a:cxnLst/>
              <a:rect l="l" t="t" r="r" b="b"/>
              <a:pathLst>
                <a:path w="1460" h="2554" extrusionOk="0">
                  <a:moveTo>
                    <a:pt x="0" y="0"/>
                  </a:moveTo>
                  <a:lnTo>
                    <a:pt x="1459" y="255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0" name="Google Shape;17440;p23"/>
            <p:cNvSpPr/>
            <p:nvPr/>
          </p:nvSpPr>
          <p:spPr>
            <a:xfrm>
              <a:off x="-2156300" y="13790000"/>
              <a:ext cx="72975" cy="25"/>
            </a:xfrm>
            <a:custGeom>
              <a:avLst/>
              <a:gdLst/>
              <a:ahLst/>
              <a:cxnLst/>
              <a:rect l="l" t="t" r="r" b="b"/>
              <a:pathLst>
                <a:path w="2919" h="1" extrusionOk="0">
                  <a:moveTo>
                    <a:pt x="0" y="1"/>
                  </a:moveTo>
                  <a:lnTo>
                    <a:pt x="2918" y="1"/>
                  </a:lnTo>
                  <a:lnTo>
                    <a:pt x="29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1" name="Google Shape;17441;p23"/>
            <p:cNvSpPr/>
            <p:nvPr/>
          </p:nvSpPr>
          <p:spPr>
            <a:xfrm>
              <a:off x="-2201150" y="13720100"/>
              <a:ext cx="44875" cy="152000"/>
            </a:xfrm>
            <a:custGeom>
              <a:avLst/>
              <a:gdLst/>
              <a:ahLst/>
              <a:cxnLst/>
              <a:rect l="l" t="t" r="r" b="b"/>
              <a:pathLst>
                <a:path w="1795" h="6080" extrusionOk="0">
                  <a:moveTo>
                    <a:pt x="1" y="0"/>
                  </a:moveTo>
                  <a:lnTo>
                    <a:pt x="1" y="61"/>
                  </a:lnTo>
                  <a:lnTo>
                    <a:pt x="1" y="91"/>
                  </a:lnTo>
                  <a:lnTo>
                    <a:pt x="1" y="365"/>
                  </a:lnTo>
                  <a:lnTo>
                    <a:pt x="1" y="5441"/>
                  </a:lnTo>
                  <a:lnTo>
                    <a:pt x="1" y="5684"/>
                  </a:lnTo>
                  <a:lnTo>
                    <a:pt x="1" y="5715"/>
                  </a:lnTo>
                  <a:lnTo>
                    <a:pt x="1" y="5775"/>
                  </a:lnTo>
                  <a:lnTo>
                    <a:pt x="1" y="5836"/>
                  </a:lnTo>
                  <a:lnTo>
                    <a:pt x="1" y="5897"/>
                  </a:lnTo>
                  <a:lnTo>
                    <a:pt x="1" y="6079"/>
                  </a:lnTo>
                  <a:lnTo>
                    <a:pt x="122" y="5897"/>
                  </a:lnTo>
                  <a:lnTo>
                    <a:pt x="183" y="5715"/>
                  </a:lnTo>
                  <a:lnTo>
                    <a:pt x="335" y="5532"/>
                  </a:lnTo>
                  <a:lnTo>
                    <a:pt x="1794" y="2979"/>
                  </a:lnTo>
                  <a:lnTo>
                    <a:pt x="1703" y="2979"/>
                  </a:lnTo>
                  <a:lnTo>
                    <a:pt x="1642" y="2888"/>
                  </a:lnTo>
                  <a:lnTo>
                    <a:pt x="153" y="5441"/>
                  </a:lnTo>
                  <a:lnTo>
                    <a:pt x="153" y="36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2" name="Google Shape;17442;p23"/>
            <p:cNvSpPr/>
            <p:nvPr/>
          </p:nvSpPr>
          <p:spPr>
            <a:xfrm>
              <a:off x="-2201150" y="13711725"/>
              <a:ext cx="3825" cy="6875"/>
            </a:xfrm>
            <a:custGeom>
              <a:avLst/>
              <a:gdLst/>
              <a:ahLst/>
              <a:cxnLst/>
              <a:rect l="l" t="t" r="r" b="b"/>
              <a:pathLst>
                <a:path w="153" h="275" extrusionOk="0">
                  <a:moveTo>
                    <a:pt x="1" y="1"/>
                  </a:moveTo>
                  <a:lnTo>
                    <a:pt x="1" y="183"/>
                  </a:lnTo>
                  <a:lnTo>
                    <a:pt x="153" y="274"/>
                  </a:lnTo>
                  <a:lnTo>
                    <a:pt x="122" y="24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3" name="Google Shape;17443;p23"/>
            <p:cNvSpPr/>
            <p:nvPr/>
          </p:nvSpPr>
          <p:spPr>
            <a:xfrm>
              <a:off x="-2066650" y="13794575"/>
              <a:ext cx="73750" cy="0"/>
            </a:xfrm>
            <a:custGeom>
              <a:avLst/>
              <a:gdLst/>
              <a:ahLst/>
              <a:cxnLst/>
              <a:rect l="l" t="t" r="r" b="b"/>
              <a:pathLst>
                <a:path w="2950" extrusionOk="0">
                  <a:moveTo>
                    <a:pt x="2949" y="0"/>
                  </a:moveTo>
                  <a:lnTo>
                    <a:pt x="1" y="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4" name="Google Shape;17444;p23"/>
            <p:cNvSpPr/>
            <p:nvPr/>
          </p:nvSpPr>
          <p:spPr>
            <a:xfrm>
              <a:off x="-1992925" y="13794575"/>
              <a:ext cx="36500" cy="63850"/>
            </a:xfrm>
            <a:custGeom>
              <a:avLst/>
              <a:gdLst/>
              <a:ahLst/>
              <a:cxnLst/>
              <a:rect l="l" t="t" r="r" b="b"/>
              <a:pathLst>
                <a:path w="1460" h="2554" extrusionOk="0">
                  <a:moveTo>
                    <a:pt x="1459" y="2553"/>
                  </a:move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5" name="Google Shape;17445;p23"/>
            <p:cNvSpPr/>
            <p:nvPr/>
          </p:nvSpPr>
          <p:spPr>
            <a:xfrm>
              <a:off x="-2066650" y="13790000"/>
              <a:ext cx="73750" cy="25"/>
            </a:xfrm>
            <a:custGeom>
              <a:avLst/>
              <a:gdLst/>
              <a:ahLst/>
              <a:cxnLst/>
              <a:rect l="l" t="t" r="r" b="b"/>
              <a:pathLst>
                <a:path w="2950" h="1" extrusionOk="0">
                  <a:moveTo>
                    <a:pt x="1" y="1"/>
                  </a:moveTo>
                  <a:lnTo>
                    <a:pt x="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6" name="Google Shape;17446;p23"/>
            <p:cNvSpPr/>
            <p:nvPr/>
          </p:nvSpPr>
          <p:spPr>
            <a:xfrm>
              <a:off x="-1969375" y="13729225"/>
              <a:ext cx="16750" cy="28125"/>
            </a:xfrm>
            <a:custGeom>
              <a:avLst/>
              <a:gdLst/>
              <a:ahLst/>
              <a:cxnLst/>
              <a:rect l="l" t="t" r="r" b="b"/>
              <a:pathLst>
                <a:path w="670" h="1125" extrusionOk="0">
                  <a:moveTo>
                    <a:pt x="669" y="0"/>
                  </a:moveTo>
                  <a:lnTo>
                    <a:pt x="669" y="0"/>
                  </a:lnTo>
                  <a:lnTo>
                    <a:pt x="0" y="112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7" name="Google Shape;17447;p23"/>
            <p:cNvSpPr/>
            <p:nvPr/>
          </p:nvSpPr>
          <p:spPr>
            <a:xfrm>
              <a:off x="-1989125" y="13792275"/>
              <a:ext cx="22825" cy="39550"/>
            </a:xfrm>
            <a:custGeom>
              <a:avLst/>
              <a:gdLst/>
              <a:ahLst/>
              <a:cxnLst/>
              <a:rect l="l" t="t" r="r" b="b"/>
              <a:pathLst>
                <a:path w="913" h="1582" extrusionOk="0">
                  <a:moveTo>
                    <a:pt x="0" y="1"/>
                  </a:moveTo>
                  <a:lnTo>
                    <a:pt x="912" y="158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8" name="Google Shape;17448;p23"/>
            <p:cNvSpPr/>
            <p:nvPr/>
          </p:nvSpPr>
          <p:spPr>
            <a:xfrm>
              <a:off x="-1992925" y="13726175"/>
              <a:ext cx="36500" cy="63850"/>
            </a:xfrm>
            <a:custGeom>
              <a:avLst/>
              <a:gdLst/>
              <a:ahLst/>
              <a:cxnLst/>
              <a:rect l="l" t="t" r="r" b="b"/>
              <a:pathLst>
                <a:path w="1460" h="2554" extrusionOk="0">
                  <a:moveTo>
                    <a:pt x="1459" y="0"/>
                  </a:moveTo>
                  <a:lnTo>
                    <a:pt x="1459" y="0"/>
                  </a:lnTo>
                  <a:lnTo>
                    <a:pt x="0" y="255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9" name="Google Shape;17449;p23"/>
            <p:cNvSpPr/>
            <p:nvPr/>
          </p:nvSpPr>
          <p:spPr>
            <a:xfrm>
              <a:off x="-2204950" y="13714025"/>
              <a:ext cx="129975" cy="80550"/>
            </a:xfrm>
            <a:custGeom>
              <a:avLst/>
              <a:gdLst/>
              <a:ahLst/>
              <a:cxnLst/>
              <a:rect l="l" t="t" r="r" b="b"/>
              <a:pathLst>
                <a:path w="5199" h="3222" extrusionOk="0">
                  <a:moveTo>
                    <a:pt x="1" y="0"/>
                  </a:moveTo>
                  <a:lnTo>
                    <a:pt x="122" y="213"/>
                  </a:lnTo>
                  <a:lnTo>
                    <a:pt x="122" y="243"/>
                  </a:lnTo>
                  <a:lnTo>
                    <a:pt x="153" y="243"/>
                  </a:lnTo>
                  <a:lnTo>
                    <a:pt x="305" y="608"/>
                  </a:lnTo>
                  <a:lnTo>
                    <a:pt x="1794" y="3131"/>
                  </a:lnTo>
                  <a:lnTo>
                    <a:pt x="1855" y="3222"/>
                  </a:lnTo>
                  <a:lnTo>
                    <a:pt x="4864" y="3222"/>
                  </a:lnTo>
                  <a:lnTo>
                    <a:pt x="5016" y="3131"/>
                  </a:lnTo>
                  <a:lnTo>
                    <a:pt x="4864" y="3040"/>
                  </a:lnTo>
                  <a:lnTo>
                    <a:pt x="1946" y="3040"/>
                  </a:lnTo>
                  <a:lnTo>
                    <a:pt x="487" y="486"/>
                  </a:lnTo>
                  <a:lnTo>
                    <a:pt x="4864" y="3040"/>
                  </a:lnTo>
                  <a:lnTo>
                    <a:pt x="5198" y="3040"/>
                  </a:lnTo>
                  <a:lnTo>
                    <a:pt x="5138" y="2948"/>
                  </a:lnTo>
                  <a:lnTo>
                    <a:pt x="4986" y="2888"/>
                  </a:lnTo>
                  <a:lnTo>
                    <a:pt x="578" y="334"/>
                  </a:lnTo>
                  <a:lnTo>
                    <a:pt x="426" y="243"/>
                  </a:lnTo>
                  <a:lnTo>
                    <a:pt x="305" y="182"/>
                  </a:lnTo>
                  <a:lnTo>
                    <a:pt x="153" y="9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0" name="Google Shape;17450;p23"/>
            <p:cNvSpPr/>
            <p:nvPr/>
          </p:nvSpPr>
          <p:spPr>
            <a:xfrm>
              <a:off x="-2075000" y="13792275"/>
              <a:ext cx="122375" cy="72225"/>
            </a:xfrm>
            <a:custGeom>
              <a:avLst/>
              <a:gdLst/>
              <a:ahLst/>
              <a:cxnLst/>
              <a:rect l="l" t="t" r="r" b="b"/>
              <a:pathLst>
                <a:path w="4895" h="2889" extrusionOk="0">
                  <a:moveTo>
                    <a:pt x="3435" y="1"/>
                  </a:moveTo>
                  <a:lnTo>
                    <a:pt x="3374" y="92"/>
                  </a:lnTo>
                  <a:lnTo>
                    <a:pt x="3283" y="92"/>
                  </a:lnTo>
                  <a:lnTo>
                    <a:pt x="4742" y="2645"/>
                  </a:lnTo>
                  <a:lnTo>
                    <a:pt x="335" y="92"/>
                  </a:lnTo>
                  <a:lnTo>
                    <a:pt x="0" y="92"/>
                  </a:lnTo>
                  <a:lnTo>
                    <a:pt x="92" y="122"/>
                  </a:lnTo>
                  <a:lnTo>
                    <a:pt x="152" y="153"/>
                  </a:lnTo>
                  <a:lnTo>
                    <a:pt x="304" y="244"/>
                  </a:lnTo>
                  <a:lnTo>
                    <a:pt x="4347" y="2554"/>
                  </a:lnTo>
                  <a:lnTo>
                    <a:pt x="4864" y="2858"/>
                  </a:lnTo>
                  <a:lnTo>
                    <a:pt x="4894" y="2888"/>
                  </a:lnTo>
                  <a:lnTo>
                    <a:pt x="4894" y="2888"/>
                  </a:lnTo>
                  <a:lnTo>
                    <a:pt x="4833" y="2797"/>
                  </a:lnTo>
                  <a:lnTo>
                    <a:pt x="4894" y="2797"/>
                  </a:lnTo>
                  <a:lnTo>
                    <a:pt x="4894" y="2554"/>
                  </a:lnTo>
                  <a:lnTo>
                    <a:pt x="4347" y="1581"/>
                  </a:lnTo>
                  <a:lnTo>
                    <a:pt x="3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1" name="Google Shape;17451;p23"/>
            <p:cNvSpPr/>
            <p:nvPr/>
          </p:nvSpPr>
          <p:spPr>
            <a:xfrm>
              <a:off x="-2083350" y="13790000"/>
              <a:ext cx="8375" cy="2300"/>
            </a:xfrm>
            <a:custGeom>
              <a:avLst/>
              <a:gdLst/>
              <a:ahLst/>
              <a:cxnLst/>
              <a:rect l="l" t="t" r="r" b="b"/>
              <a:pathLst>
                <a:path w="335" h="92" extrusionOk="0">
                  <a:moveTo>
                    <a:pt x="0" y="1"/>
                  </a:moveTo>
                  <a:lnTo>
                    <a:pt x="152" y="92"/>
                  </a:lnTo>
                  <a:lnTo>
                    <a:pt x="3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2" name="Google Shape;17452;p23"/>
            <p:cNvSpPr/>
            <p:nvPr/>
          </p:nvSpPr>
          <p:spPr>
            <a:xfrm>
              <a:off x="-2084125" y="13720100"/>
              <a:ext cx="131500" cy="74475"/>
            </a:xfrm>
            <a:custGeom>
              <a:avLst/>
              <a:gdLst/>
              <a:ahLst/>
              <a:cxnLst/>
              <a:rect l="l" t="t" r="r" b="b"/>
              <a:pathLst>
                <a:path w="5260" h="2979" extrusionOk="0">
                  <a:moveTo>
                    <a:pt x="5107" y="243"/>
                  </a:moveTo>
                  <a:lnTo>
                    <a:pt x="3648" y="2797"/>
                  </a:lnTo>
                  <a:lnTo>
                    <a:pt x="700" y="2797"/>
                  </a:lnTo>
                  <a:lnTo>
                    <a:pt x="3375" y="1277"/>
                  </a:lnTo>
                  <a:lnTo>
                    <a:pt x="5107" y="243"/>
                  </a:lnTo>
                  <a:close/>
                  <a:moveTo>
                    <a:pt x="5198" y="0"/>
                  </a:moveTo>
                  <a:lnTo>
                    <a:pt x="5138" y="61"/>
                  </a:lnTo>
                  <a:lnTo>
                    <a:pt x="4986" y="122"/>
                  </a:lnTo>
                  <a:lnTo>
                    <a:pt x="578" y="2675"/>
                  </a:lnTo>
                  <a:lnTo>
                    <a:pt x="426" y="2736"/>
                  </a:lnTo>
                  <a:lnTo>
                    <a:pt x="335" y="2797"/>
                  </a:lnTo>
                  <a:lnTo>
                    <a:pt x="305" y="2797"/>
                  </a:lnTo>
                  <a:lnTo>
                    <a:pt x="153" y="2857"/>
                  </a:lnTo>
                  <a:lnTo>
                    <a:pt x="1" y="2949"/>
                  </a:lnTo>
                  <a:lnTo>
                    <a:pt x="305" y="2949"/>
                  </a:lnTo>
                  <a:lnTo>
                    <a:pt x="3709" y="2979"/>
                  </a:lnTo>
                  <a:lnTo>
                    <a:pt x="3739" y="2979"/>
                  </a:lnTo>
                  <a:lnTo>
                    <a:pt x="3800" y="2888"/>
                  </a:lnTo>
                  <a:lnTo>
                    <a:pt x="4590" y="1490"/>
                  </a:lnTo>
                  <a:lnTo>
                    <a:pt x="5259" y="365"/>
                  </a:lnTo>
                  <a:lnTo>
                    <a:pt x="5259" y="122"/>
                  </a:lnTo>
                  <a:lnTo>
                    <a:pt x="5198" y="122"/>
                  </a:lnTo>
                  <a:lnTo>
                    <a:pt x="5229" y="61"/>
                  </a:lnTo>
                  <a:lnTo>
                    <a:pt x="51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3" name="Google Shape;17453;p23"/>
            <p:cNvSpPr/>
            <p:nvPr/>
          </p:nvSpPr>
          <p:spPr>
            <a:xfrm>
              <a:off x="-1823475" y="13796075"/>
              <a:ext cx="41050" cy="131500"/>
            </a:xfrm>
            <a:custGeom>
              <a:avLst/>
              <a:gdLst/>
              <a:ahLst/>
              <a:cxnLst/>
              <a:rect l="l" t="t" r="r" b="b"/>
              <a:pathLst>
                <a:path w="1642" h="5260" extrusionOk="0">
                  <a:moveTo>
                    <a:pt x="0" y="1"/>
                  </a:moveTo>
                  <a:lnTo>
                    <a:pt x="0" y="153"/>
                  </a:lnTo>
                  <a:lnTo>
                    <a:pt x="1459" y="2706"/>
                  </a:lnTo>
                  <a:lnTo>
                    <a:pt x="0" y="5259"/>
                  </a:lnTo>
                  <a:lnTo>
                    <a:pt x="1520" y="2645"/>
                  </a:lnTo>
                  <a:lnTo>
                    <a:pt x="1642" y="2645"/>
                  </a:lnTo>
                  <a:lnTo>
                    <a:pt x="152" y="9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4" name="Google Shape;17454;p23"/>
            <p:cNvSpPr/>
            <p:nvPr/>
          </p:nvSpPr>
          <p:spPr>
            <a:xfrm>
              <a:off x="-1867550" y="13796075"/>
              <a:ext cx="39550" cy="131500"/>
            </a:xfrm>
            <a:custGeom>
              <a:avLst/>
              <a:gdLst/>
              <a:ahLst/>
              <a:cxnLst/>
              <a:rect l="l" t="t" r="r" b="b"/>
              <a:pathLst>
                <a:path w="1582" h="5260" extrusionOk="0">
                  <a:moveTo>
                    <a:pt x="1581" y="1"/>
                  </a:moveTo>
                  <a:lnTo>
                    <a:pt x="1429" y="92"/>
                  </a:lnTo>
                  <a:lnTo>
                    <a:pt x="1" y="2645"/>
                  </a:lnTo>
                  <a:lnTo>
                    <a:pt x="61" y="2645"/>
                  </a:lnTo>
                  <a:lnTo>
                    <a:pt x="1581" y="5259"/>
                  </a:lnTo>
                  <a:lnTo>
                    <a:pt x="152" y="2706"/>
                  </a:lnTo>
                  <a:lnTo>
                    <a:pt x="1581" y="153"/>
                  </a:lnTo>
                  <a:lnTo>
                    <a:pt x="15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5" name="Google Shape;17455;p23"/>
            <p:cNvSpPr/>
            <p:nvPr/>
          </p:nvSpPr>
          <p:spPr>
            <a:xfrm>
              <a:off x="-1823475" y="13944250"/>
              <a:ext cx="41050" cy="131500"/>
            </a:xfrm>
            <a:custGeom>
              <a:avLst/>
              <a:gdLst/>
              <a:ahLst/>
              <a:cxnLst/>
              <a:rect l="l" t="t" r="r" b="b"/>
              <a:pathLst>
                <a:path w="1642" h="5260" extrusionOk="0">
                  <a:moveTo>
                    <a:pt x="0" y="1"/>
                  </a:moveTo>
                  <a:lnTo>
                    <a:pt x="1459" y="2554"/>
                  </a:lnTo>
                  <a:lnTo>
                    <a:pt x="0" y="5107"/>
                  </a:lnTo>
                  <a:lnTo>
                    <a:pt x="0" y="5259"/>
                  </a:lnTo>
                  <a:lnTo>
                    <a:pt x="152" y="5168"/>
                  </a:lnTo>
                  <a:lnTo>
                    <a:pt x="1642" y="2645"/>
                  </a:lnTo>
                  <a:lnTo>
                    <a:pt x="1520" y="2645"/>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6" name="Google Shape;17456;p23"/>
            <p:cNvSpPr/>
            <p:nvPr/>
          </p:nvSpPr>
          <p:spPr>
            <a:xfrm>
              <a:off x="-1867550" y="13944250"/>
              <a:ext cx="39550" cy="131500"/>
            </a:xfrm>
            <a:custGeom>
              <a:avLst/>
              <a:gdLst/>
              <a:ahLst/>
              <a:cxnLst/>
              <a:rect l="l" t="t" r="r" b="b"/>
              <a:pathLst>
                <a:path w="1582" h="5260" extrusionOk="0">
                  <a:moveTo>
                    <a:pt x="1581" y="1"/>
                  </a:moveTo>
                  <a:lnTo>
                    <a:pt x="61" y="2645"/>
                  </a:lnTo>
                  <a:lnTo>
                    <a:pt x="1" y="2645"/>
                  </a:lnTo>
                  <a:lnTo>
                    <a:pt x="1429" y="5168"/>
                  </a:lnTo>
                  <a:lnTo>
                    <a:pt x="1581" y="5259"/>
                  </a:lnTo>
                  <a:lnTo>
                    <a:pt x="1581" y="5107"/>
                  </a:lnTo>
                  <a:lnTo>
                    <a:pt x="152" y="2554"/>
                  </a:lnTo>
                  <a:lnTo>
                    <a:pt x="15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7" name="Google Shape;17457;p23"/>
            <p:cNvSpPr/>
            <p:nvPr/>
          </p:nvSpPr>
          <p:spPr>
            <a:xfrm>
              <a:off x="-1947350" y="13867525"/>
              <a:ext cx="114025" cy="68400"/>
            </a:xfrm>
            <a:custGeom>
              <a:avLst/>
              <a:gdLst/>
              <a:ahLst/>
              <a:cxnLst/>
              <a:rect l="l" t="t" r="r" b="b"/>
              <a:pathLst>
                <a:path w="4561" h="2736" extrusionOk="0">
                  <a:moveTo>
                    <a:pt x="1" y="0"/>
                  </a:moveTo>
                  <a:lnTo>
                    <a:pt x="1" y="182"/>
                  </a:lnTo>
                  <a:lnTo>
                    <a:pt x="1460" y="2736"/>
                  </a:lnTo>
                  <a:lnTo>
                    <a:pt x="1521" y="2675"/>
                  </a:lnTo>
                  <a:lnTo>
                    <a:pt x="4560" y="2675"/>
                  </a:lnTo>
                  <a:lnTo>
                    <a:pt x="1612" y="2614"/>
                  </a:lnTo>
                  <a:lnTo>
                    <a:pt x="153" y="12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8" name="Google Shape;17458;p23"/>
            <p:cNvSpPr/>
            <p:nvPr/>
          </p:nvSpPr>
          <p:spPr>
            <a:xfrm>
              <a:off x="-1954175" y="13862200"/>
              <a:ext cx="1550" cy="2300"/>
            </a:xfrm>
            <a:custGeom>
              <a:avLst/>
              <a:gdLst/>
              <a:ahLst/>
              <a:cxnLst/>
              <a:rect l="l" t="t" r="r" b="b"/>
              <a:pathLst>
                <a:path w="62" h="92" extrusionOk="0">
                  <a:moveTo>
                    <a:pt x="0" y="0"/>
                  </a:moveTo>
                  <a:lnTo>
                    <a:pt x="61" y="91"/>
                  </a:lnTo>
                  <a:lnTo>
                    <a:pt x="61" y="31"/>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9" name="Google Shape;17459;p23"/>
            <p:cNvSpPr/>
            <p:nvPr/>
          </p:nvSpPr>
          <p:spPr>
            <a:xfrm>
              <a:off x="-1945825" y="13862200"/>
              <a:ext cx="117825" cy="69925"/>
            </a:xfrm>
            <a:custGeom>
              <a:avLst/>
              <a:gdLst/>
              <a:ahLst/>
              <a:cxnLst/>
              <a:rect l="l" t="t" r="r" b="b"/>
              <a:pathLst>
                <a:path w="4713" h="2797" extrusionOk="0">
                  <a:moveTo>
                    <a:pt x="153" y="0"/>
                  </a:moveTo>
                  <a:lnTo>
                    <a:pt x="1" y="61"/>
                  </a:lnTo>
                  <a:lnTo>
                    <a:pt x="153" y="183"/>
                  </a:lnTo>
                  <a:lnTo>
                    <a:pt x="3071" y="183"/>
                  </a:lnTo>
                  <a:lnTo>
                    <a:pt x="4560" y="2736"/>
                  </a:lnTo>
                  <a:lnTo>
                    <a:pt x="4712" y="2797"/>
                  </a:lnTo>
                  <a:lnTo>
                    <a:pt x="4712" y="2614"/>
                  </a:lnTo>
                  <a:lnTo>
                    <a:pt x="31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0" name="Google Shape;17460;p23"/>
            <p:cNvSpPr/>
            <p:nvPr/>
          </p:nvSpPr>
          <p:spPr>
            <a:xfrm>
              <a:off x="-1816625" y="13935900"/>
              <a:ext cx="113225" cy="68425"/>
            </a:xfrm>
            <a:custGeom>
              <a:avLst/>
              <a:gdLst/>
              <a:ahLst/>
              <a:cxnLst/>
              <a:rect l="l" t="t" r="r" b="b"/>
              <a:pathLst>
                <a:path w="4529" h="2737" extrusionOk="0">
                  <a:moveTo>
                    <a:pt x="3070" y="1"/>
                  </a:moveTo>
                  <a:lnTo>
                    <a:pt x="3009" y="92"/>
                  </a:lnTo>
                  <a:lnTo>
                    <a:pt x="0" y="92"/>
                  </a:lnTo>
                  <a:lnTo>
                    <a:pt x="2918" y="122"/>
                  </a:lnTo>
                  <a:lnTo>
                    <a:pt x="4377" y="2615"/>
                  </a:lnTo>
                  <a:lnTo>
                    <a:pt x="4529" y="2736"/>
                  </a:lnTo>
                  <a:lnTo>
                    <a:pt x="4529" y="2554"/>
                  </a:lnTo>
                  <a:lnTo>
                    <a:pt x="30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1" name="Google Shape;17461;p23"/>
            <p:cNvSpPr/>
            <p:nvPr/>
          </p:nvSpPr>
          <p:spPr>
            <a:xfrm>
              <a:off x="-1823475" y="13939700"/>
              <a:ext cx="117800" cy="70700"/>
            </a:xfrm>
            <a:custGeom>
              <a:avLst/>
              <a:gdLst/>
              <a:ahLst/>
              <a:cxnLst/>
              <a:rect l="l" t="t" r="r" b="b"/>
              <a:pathLst>
                <a:path w="4712" h="2828" extrusionOk="0">
                  <a:moveTo>
                    <a:pt x="0" y="1"/>
                  </a:moveTo>
                  <a:lnTo>
                    <a:pt x="0" y="183"/>
                  </a:lnTo>
                  <a:lnTo>
                    <a:pt x="1520" y="2827"/>
                  </a:lnTo>
                  <a:lnTo>
                    <a:pt x="4560" y="2827"/>
                  </a:lnTo>
                  <a:lnTo>
                    <a:pt x="4712" y="2736"/>
                  </a:lnTo>
                  <a:lnTo>
                    <a:pt x="4560" y="2615"/>
                  </a:lnTo>
                  <a:lnTo>
                    <a:pt x="1642" y="2615"/>
                  </a:lnTo>
                  <a:lnTo>
                    <a:pt x="152" y="12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2" name="Google Shape;17462;p23"/>
            <p:cNvSpPr/>
            <p:nvPr/>
          </p:nvSpPr>
          <p:spPr>
            <a:xfrm>
              <a:off x="-1945825" y="13939700"/>
              <a:ext cx="117825" cy="70700"/>
            </a:xfrm>
            <a:custGeom>
              <a:avLst/>
              <a:gdLst/>
              <a:ahLst/>
              <a:cxnLst/>
              <a:rect l="l" t="t" r="r" b="b"/>
              <a:pathLst>
                <a:path w="4713" h="2828" extrusionOk="0">
                  <a:moveTo>
                    <a:pt x="4712" y="1"/>
                  </a:moveTo>
                  <a:lnTo>
                    <a:pt x="4560" y="122"/>
                  </a:lnTo>
                  <a:lnTo>
                    <a:pt x="3071" y="2615"/>
                  </a:lnTo>
                  <a:lnTo>
                    <a:pt x="153" y="2615"/>
                  </a:lnTo>
                  <a:lnTo>
                    <a:pt x="1" y="2736"/>
                  </a:lnTo>
                  <a:lnTo>
                    <a:pt x="153" y="2827"/>
                  </a:lnTo>
                  <a:lnTo>
                    <a:pt x="3192" y="2827"/>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3" name="Google Shape;17463;p23"/>
            <p:cNvSpPr/>
            <p:nvPr/>
          </p:nvSpPr>
          <p:spPr>
            <a:xfrm>
              <a:off x="-1947350" y="13934375"/>
              <a:ext cx="117825" cy="69950"/>
            </a:xfrm>
            <a:custGeom>
              <a:avLst/>
              <a:gdLst/>
              <a:ahLst/>
              <a:cxnLst/>
              <a:rect l="l" t="t" r="r" b="b"/>
              <a:pathLst>
                <a:path w="4713" h="2798" extrusionOk="0">
                  <a:moveTo>
                    <a:pt x="1521" y="1"/>
                  </a:moveTo>
                  <a:lnTo>
                    <a:pt x="1460" y="62"/>
                  </a:lnTo>
                  <a:lnTo>
                    <a:pt x="1" y="2615"/>
                  </a:lnTo>
                  <a:lnTo>
                    <a:pt x="1" y="2797"/>
                  </a:lnTo>
                  <a:lnTo>
                    <a:pt x="153" y="2676"/>
                  </a:lnTo>
                  <a:lnTo>
                    <a:pt x="1612" y="183"/>
                  </a:lnTo>
                  <a:lnTo>
                    <a:pt x="4560" y="153"/>
                  </a:lnTo>
                  <a:lnTo>
                    <a:pt x="4712" y="62"/>
                  </a:lnTo>
                  <a:lnTo>
                    <a:pt x="45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4" name="Google Shape;17464;p23"/>
            <p:cNvSpPr/>
            <p:nvPr/>
          </p:nvSpPr>
          <p:spPr>
            <a:xfrm>
              <a:off x="-1823475" y="13862200"/>
              <a:ext cx="117800" cy="69925"/>
            </a:xfrm>
            <a:custGeom>
              <a:avLst/>
              <a:gdLst/>
              <a:ahLst/>
              <a:cxnLst/>
              <a:rect l="l" t="t" r="r" b="b"/>
              <a:pathLst>
                <a:path w="4712" h="2797" extrusionOk="0">
                  <a:moveTo>
                    <a:pt x="1520" y="0"/>
                  </a:moveTo>
                  <a:lnTo>
                    <a:pt x="0" y="2614"/>
                  </a:lnTo>
                  <a:lnTo>
                    <a:pt x="0" y="2797"/>
                  </a:lnTo>
                  <a:lnTo>
                    <a:pt x="152" y="2736"/>
                  </a:lnTo>
                  <a:lnTo>
                    <a:pt x="1642" y="183"/>
                  </a:lnTo>
                  <a:lnTo>
                    <a:pt x="4560" y="183"/>
                  </a:lnTo>
                  <a:lnTo>
                    <a:pt x="4712" y="61"/>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5" name="Google Shape;17465;p23"/>
            <p:cNvSpPr/>
            <p:nvPr/>
          </p:nvSpPr>
          <p:spPr>
            <a:xfrm>
              <a:off x="-1821200" y="13867525"/>
              <a:ext cx="117800" cy="70675"/>
            </a:xfrm>
            <a:custGeom>
              <a:avLst/>
              <a:gdLst/>
              <a:ahLst/>
              <a:cxnLst/>
              <a:rect l="l" t="t" r="r" b="b"/>
              <a:pathLst>
                <a:path w="4712" h="2827" extrusionOk="0">
                  <a:moveTo>
                    <a:pt x="4712" y="0"/>
                  </a:moveTo>
                  <a:lnTo>
                    <a:pt x="4560" y="122"/>
                  </a:lnTo>
                  <a:lnTo>
                    <a:pt x="3101" y="2614"/>
                  </a:lnTo>
                  <a:lnTo>
                    <a:pt x="153" y="2675"/>
                  </a:lnTo>
                  <a:lnTo>
                    <a:pt x="1" y="2736"/>
                  </a:lnTo>
                  <a:lnTo>
                    <a:pt x="153" y="2827"/>
                  </a:lnTo>
                  <a:lnTo>
                    <a:pt x="3192" y="2827"/>
                  </a:lnTo>
                  <a:lnTo>
                    <a:pt x="3253" y="2736"/>
                  </a:lnTo>
                  <a:lnTo>
                    <a:pt x="4712" y="182"/>
                  </a:lnTo>
                  <a:lnTo>
                    <a:pt x="47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6" name="Google Shape;17466;p23"/>
            <p:cNvSpPr/>
            <p:nvPr/>
          </p:nvSpPr>
          <p:spPr>
            <a:xfrm>
              <a:off x="-1744450" y="13841675"/>
              <a:ext cx="38775" cy="22050"/>
            </a:xfrm>
            <a:custGeom>
              <a:avLst/>
              <a:gdLst/>
              <a:ahLst/>
              <a:cxnLst/>
              <a:rect l="l" t="t" r="r" b="b"/>
              <a:pathLst>
                <a:path w="1551" h="882" extrusionOk="0">
                  <a:moveTo>
                    <a:pt x="1" y="1"/>
                  </a:moveTo>
                  <a:lnTo>
                    <a:pt x="1399" y="821"/>
                  </a:lnTo>
                  <a:lnTo>
                    <a:pt x="1551" y="88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7" name="Google Shape;17467;p23"/>
            <p:cNvSpPr/>
            <p:nvPr/>
          </p:nvSpPr>
          <p:spPr>
            <a:xfrm>
              <a:off x="-1945825" y="14008100"/>
              <a:ext cx="117825" cy="68400"/>
            </a:xfrm>
            <a:custGeom>
              <a:avLst/>
              <a:gdLst/>
              <a:ahLst/>
              <a:cxnLst/>
              <a:rect l="l" t="t" r="r" b="b"/>
              <a:pathLst>
                <a:path w="4713" h="2736" extrusionOk="0">
                  <a:moveTo>
                    <a:pt x="1" y="0"/>
                  </a:moveTo>
                  <a:lnTo>
                    <a:pt x="153" y="91"/>
                  </a:lnTo>
                  <a:lnTo>
                    <a:pt x="510" y="296"/>
                  </a:lnTo>
                  <a:lnTo>
                    <a:pt x="510" y="296"/>
                  </a:lnTo>
                  <a:lnTo>
                    <a:pt x="1" y="0"/>
                  </a:lnTo>
                  <a:close/>
                  <a:moveTo>
                    <a:pt x="510" y="296"/>
                  </a:moveTo>
                  <a:lnTo>
                    <a:pt x="4712" y="2736"/>
                  </a:lnTo>
                  <a:lnTo>
                    <a:pt x="4712" y="2705"/>
                  </a:lnTo>
                  <a:lnTo>
                    <a:pt x="4560" y="2614"/>
                  </a:lnTo>
                  <a:lnTo>
                    <a:pt x="510" y="29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8" name="Google Shape;17468;p23"/>
            <p:cNvSpPr/>
            <p:nvPr/>
          </p:nvSpPr>
          <p:spPr>
            <a:xfrm>
              <a:off x="-1946575" y="13794575"/>
              <a:ext cx="118575" cy="69150"/>
            </a:xfrm>
            <a:custGeom>
              <a:avLst/>
              <a:gdLst/>
              <a:ahLst/>
              <a:cxnLst/>
              <a:rect l="l" t="t" r="r" b="b"/>
              <a:pathLst>
                <a:path w="4743" h="2766" extrusionOk="0">
                  <a:moveTo>
                    <a:pt x="4529" y="0"/>
                  </a:moveTo>
                  <a:lnTo>
                    <a:pt x="122" y="2553"/>
                  </a:lnTo>
                  <a:lnTo>
                    <a:pt x="0" y="2736"/>
                  </a:lnTo>
                  <a:lnTo>
                    <a:pt x="31" y="2766"/>
                  </a:lnTo>
                  <a:lnTo>
                    <a:pt x="183" y="2705"/>
                  </a:lnTo>
                  <a:lnTo>
                    <a:pt x="4590" y="152"/>
                  </a:lnTo>
                  <a:lnTo>
                    <a:pt x="4742" y="61"/>
                  </a:lnTo>
                  <a:lnTo>
                    <a:pt x="47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9" name="Google Shape;17469;p23"/>
            <p:cNvSpPr/>
            <p:nvPr/>
          </p:nvSpPr>
          <p:spPr>
            <a:xfrm>
              <a:off x="-1823475" y="14008100"/>
              <a:ext cx="117800" cy="68400"/>
            </a:xfrm>
            <a:custGeom>
              <a:avLst/>
              <a:gdLst/>
              <a:ahLst/>
              <a:cxnLst/>
              <a:rect l="l" t="t" r="r" b="b"/>
              <a:pathLst>
                <a:path w="4712" h="2736" extrusionOk="0">
                  <a:moveTo>
                    <a:pt x="4712" y="0"/>
                  </a:moveTo>
                  <a:lnTo>
                    <a:pt x="4202" y="296"/>
                  </a:lnTo>
                  <a:lnTo>
                    <a:pt x="4202" y="296"/>
                  </a:lnTo>
                  <a:lnTo>
                    <a:pt x="4560" y="91"/>
                  </a:lnTo>
                  <a:lnTo>
                    <a:pt x="4712" y="0"/>
                  </a:lnTo>
                  <a:close/>
                  <a:moveTo>
                    <a:pt x="4202" y="296"/>
                  </a:moveTo>
                  <a:lnTo>
                    <a:pt x="152" y="2614"/>
                  </a:lnTo>
                  <a:lnTo>
                    <a:pt x="0" y="2705"/>
                  </a:lnTo>
                  <a:lnTo>
                    <a:pt x="0" y="2736"/>
                  </a:lnTo>
                  <a:lnTo>
                    <a:pt x="4202" y="29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0" name="Google Shape;17470;p23"/>
            <p:cNvSpPr/>
            <p:nvPr/>
          </p:nvSpPr>
          <p:spPr>
            <a:xfrm>
              <a:off x="-1952650" y="13867525"/>
              <a:ext cx="5325" cy="139825"/>
            </a:xfrm>
            <a:custGeom>
              <a:avLst/>
              <a:gdLst/>
              <a:ahLst/>
              <a:cxnLst/>
              <a:rect l="l" t="t" r="r" b="b"/>
              <a:pathLst>
                <a:path w="213" h="5593" extrusionOk="0">
                  <a:moveTo>
                    <a:pt x="122" y="0"/>
                  </a:moveTo>
                  <a:lnTo>
                    <a:pt x="0" y="182"/>
                  </a:lnTo>
                  <a:lnTo>
                    <a:pt x="0" y="5289"/>
                  </a:lnTo>
                  <a:lnTo>
                    <a:pt x="0" y="5471"/>
                  </a:lnTo>
                  <a:lnTo>
                    <a:pt x="0" y="5562"/>
                  </a:lnTo>
                  <a:lnTo>
                    <a:pt x="0" y="5593"/>
                  </a:lnTo>
                  <a:lnTo>
                    <a:pt x="61" y="5562"/>
                  </a:lnTo>
                  <a:lnTo>
                    <a:pt x="91" y="5441"/>
                  </a:lnTo>
                  <a:lnTo>
                    <a:pt x="122" y="5502"/>
                  </a:lnTo>
                  <a:lnTo>
                    <a:pt x="213" y="5471"/>
                  </a:lnTo>
                  <a:lnTo>
                    <a:pt x="213" y="5289"/>
                  </a:lnTo>
                  <a:lnTo>
                    <a:pt x="213" y="182"/>
                  </a:lnTo>
                  <a:lnTo>
                    <a:pt x="2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1" name="Google Shape;17471;p23"/>
            <p:cNvSpPr/>
            <p:nvPr/>
          </p:nvSpPr>
          <p:spPr>
            <a:xfrm>
              <a:off x="-1828025" y="13794575"/>
              <a:ext cx="4575" cy="138300"/>
            </a:xfrm>
            <a:custGeom>
              <a:avLst/>
              <a:gdLst/>
              <a:ahLst/>
              <a:cxnLst/>
              <a:rect l="l" t="t" r="r" b="b"/>
              <a:pathLst>
                <a:path w="183" h="5532" extrusionOk="0">
                  <a:moveTo>
                    <a:pt x="0" y="0"/>
                  </a:moveTo>
                  <a:lnTo>
                    <a:pt x="0" y="61"/>
                  </a:lnTo>
                  <a:lnTo>
                    <a:pt x="0" y="213"/>
                  </a:lnTo>
                  <a:lnTo>
                    <a:pt x="0" y="5319"/>
                  </a:lnTo>
                  <a:lnTo>
                    <a:pt x="0" y="5502"/>
                  </a:lnTo>
                  <a:lnTo>
                    <a:pt x="122" y="5532"/>
                  </a:lnTo>
                  <a:lnTo>
                    <a:pt x="182" y="5502"/>
                  </a:lnTo>
                  <a:lnTo>
                    <a:pt x="182" y="5319"/>
                  </a:lnTo>
                  <a:lnTo>
                    <a:pt x="182" y="213"/>
                  </a:lnTo>
                  <a:lnTo>
                    <a:pt x="182" y="61"/>
                  </a:lnTo>
                  <a:lnTo>
                    <a:pt x="122" y="30"/>
                  </a:lnTo>
                  <a:lnTo>
                    <a:pt x="122" y="61"/>
                  </a:lnTo>
                  <a:lnTo>
                    <a:pt x="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2" name="Google Shape;17472;p23"/>
            <p:cNvSpPr/>
            <p:nvPr/>
          </p:nvSpPr>
          <p:spPr>
            <a:xfrm>
              <a:off x="-1828025" y="13938950"/>
              <a:ext cx="4575" cy="138325"/>
            </a:xfrm>
            <a:custGeom>
              <a:avLst/>
              <a:gdLst/>
              <a:ahLst/>
              <a:cxnLst/>
              <a:rect l="l" t="t" r="r" b="b"/>
              <a:pathLst>
                <a:path w="183" h="5533" extrusionOk="0">
                  <a:moveTo>
                    <a:pt x="122" y="0"/>
                  </a:moveTo>
                  <a:lnTo>
                    <a:pt x="0" y="31"/>
                  </a:lnTo>
                  <a:lnTo>
                    <a:pt x="0" y="213"/>
                  </a:lnTo>
                  <a:lnTo>
                    <a:pt x="0" y="5319"/>
                  </a:lnTo>
                  <a:lnTo>
                    <a:pt x="0" y="5471"/>
                  </a:lnTo>
                  <a:lnTo>
                    <a:pt x="0" y="5502"/>
                  </a:lnTo>
                  <a:lnTo>
                    <a:pt x="122" y="5532"/>
                  </a:lnTo>
                  <a:lnTo>
                    <a:pt x="182" y="5502"/>
                  </a:lnTo>
                  <a:lnTo>
                    <a:pt x="182" y="5471"/>
                  </a:lnTo>
                  <a:lnTo>
                    <a:pt x="182" y="5319"/>
                  </a:lnTo>
                  <a:lnTo>
                    <a:pt x="182" y="213"/>
                  </a:lnTo>
                  <a:lnTo>
                    <a:pt x="182" y="3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3" name="Google Shape;17473;p23"/>
            <p:cNvSpPr/>
            <p:nvPr/>
          </p:nvSpPr>
          <p:spPr>
            <a:xfrm>
              <a:off x="-1825000" y="13935900"/>
              <a:ext cx="121600" cy="72225"/>
            </a:xfrm>
            <a:custGeom>
              <a:avLst/>
              <a:gdLst/>
              <a:ahLst/>
              <a:cxnLst/>
              <a:rect l="l" t="t" r="r" b="b"/>
              <a:pathLst>
                <a:path w="4864" h="2889" extrusionOk="0">
                  <a:moveTo>
                    <a:pt x="153" y="1"/>
                  </a:moveTo>
                  <a:lnTo>
                    <a:pt x="1" y="122"/>
                  </a:lnTo>
                  <a:lnTo>
                    <a:pt x="61" y="153"/>
                  </a:lnTo>
                  <a:lnTo>
                    <a:pt x="213" y="274"/>
                  </a:lnTo>
                  <a:lnTo>
                    <a:pt x="4621" y="2767"/>
                  </a:lnTo>
                  <a:lnTo>
                    <a:pt x="4773" y="2888"/>
                  </a:lnTo>
                  <a:lnTo>
                    <a:pt x="4864" y="2858"/>
                  </a:lnTo>
                  <a:lnTo>
                    <a:pt x="4864" y="2827"/>
                  </a:lnTo>
                  <a:lnTo>
                    <a:pt x="4864" y="2736"/>
                  </a:lnTo>
                  <a:lnTo>
                    <a:pt x="4712" y="2615"/>
                  </a:lnTo>
                  <a:lnTo>
                    <a:pt x="335" y="92"/>
                  </a:lnTo>
                  <a:lnTo>
                    <a:pt x="305" y="92"/>
                  </a:lnTo>
                  <a:lnTo>
                    <a:pt x="1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4" name="Google Shape;17474;p23"/>
            <p:cNvSpPr/>
            <p:nvPr/>
          </p:nvSpPr>
          <p:spPr>
            <a:xfrm>
              <a:off x="-1949625" y="13862950"/>
              <a:ext cx="124650" cy="72975"/>
            </a:xfrm>
            <a:custGeom>
              <a:avLst/>
              <a:gdLst/>
              <a:ahLst/>
              <a:cxnLst/>
              <a:rect l="l" t="t" r="r" b="b"/>
              <a:pathLst>
                <a:path w="4986" h="2919" extrusionOk="0">
                  <a:moveTo>
                    <a:pt x="122" y="1"/>
                  </a:moveTo>
                  <a:lnTo>
                    <a:pt x="1" y="183"/>
                  </a:lnTo>
                  <a:lnTo>
                    <a:pt x="92" y="183"/>
                  </a:lnTo>
                  <a:lnTo>
                    <a:pt x="244" y="305"/>
                  </a:lnTo>
                  <a:lnTo>
                    <a:pt x="4651" y="2858"/>
                  </a:lnTo>
                  <a:lnTo>
                    <a:pt x="4803" y="2919"/>
                  </a:lnTo>
                  <a:lnTo>
                    <a:pt x="4986" y="2797"/>
                  </a:lnTo>
                  <a:lnTo>
                    <a:pt x="4864" y="2767"/>
                  </a:lnTo>
                  <a:lnTo>
                    <a:pt x="4712" y="2706"/>
                  </a:lnTo>
                  <a:lnTo>
                    <a:pt x="305" y="153"/>
                  </a:lnTo>
                  <a:lnTo>
                    <a:pt x="153" y="31"/>
                  </a:lnTo>
                  <a:lnTo>
                    <a:pt x="1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5" name="Google Shape;17475;p23"/>
            <p:cNvSpPr/>
            <p:nvPr/>
          </p:nvSpPr>
          <p:spPr>
            <a:xfrm>
              <a:off x="-1949625" y="13863725"/>
              <a:ext cx="246225" cy="144400"/>
            </a:xfrm>
            <a:custGeom>
              <a:avLst/>
              <a:gdLst/>
              <a:ahLst/>
              <a:cxnLst/>
              <a:rect l="l" t="t" r="r" b="b"/>
              <a:pathLst>
                <a:path w="9849" h="5776" extrusionOk="0">
                  <a:moveTo>
                    <a:pt x="9758" y="0"/>
                  </a:moveTo>
                  <a:lnTo>
                    <a:pt x="9606" y="122"/>
                  </a:lnTo>
                  <a:lnTo>
                    <a:pt x="5198" y="2675"/>
                  </a:lnTo>
                  <a:lnTo>
                    <a:pt x="5046" y="2736"/>
                  </a:lnTo>
                  <a:lnTo>
                    <a:pt x="4986" y="2766"/>
                  </a:lnTo>
                  <a:lnTo>
                    <a:pt x="4803" y="2888"/>
                  </a:lnTo>
                  <a:lnTo>
                    <a:pt x="4651" y="2979"/>
                  </a:lnTo>
                  <a:lnTo>
                    <a:pt x="244" y="5502"/>
                  </a:lnTo>
                  <a:lnTo>
                    <a:pt x="92" y="5623"/>
                  </a:lnTo>
                  <a:lnTo>
                    <a:pt x="1" y="5654"/>
                  </a:lnTo>
                  <a:lnTo>
                    <a:pt x="31" y="5714"/>
                  </a:lnTo>
                  <a:lnTo>
                    <a:pt x="153" y="5775"/>
                  </a:lnTo>
                  <a:lnTo>
                    <a:pt x="305" y="5654"/>
                  </a:lnTo>
                  <a:lnTo>
                    <a:pt x="4712" y="3161"/>
                  </a:lnTo>
                  <a:lnTo>
                    <a:pt x="4864" y="3040"/>
                  </a:lnTo>
                  <a:lnTo>
                    <a:pt x="4986" y="3009"/>
                  </a:lnTo>
                  <a:lnTo>
                    <a:pt x="5138" y="2888"/>
                  </a:lnTo>
                  <a:lnTo>
                    <a:pt x="5290" y="2827"/>
                  </a:lnTo>
                  <a:lnTo>
                    <a:pt x="9697" y="274"/>
                  </a:lnTo>
                  <a:lnTo>
                    <a:pt x="9849" y="152"/>
                  </a:lnTo>
                  <a:lnTo>
                    <a:pt x="9849" y="91"/>
                  </a:lnTo>
                  <a:lnTo>
                    <a:pt x="97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6" name="Google Shape;17476;p23"/>
            <p:cNvSpPr/>
            <p:nvPr/>
          </p:nvSpPr>
          <p:spPr>
            <a:xfrm>
              <a:off x="-1851600" y="13598500"/>
              <a:ext cx="23600" cy="41075"/>
            </a:xfrm>
            <a:custGeom>
              <a:avLst/>
              <a:gdLst/>
              <a:ahLst/>
              <a:cxnLst/>
              <a:rect l="l" t="t" r="r" b="b"/>
              <a:pathLst>
                <a:path w="944" h="1643" extrusionOk="0">
                  <a:moveTo>
                    <a:pt x="943" y="1642"/>
                  </a:move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7" name="Google Shape;17477;p23"/>
            <p:cNvSpPr/>
            <p:nvPr/>
          </p:nvSpPr>
          <p:spPr>
            <a:xfrm>
              <a:off x="-1823475" y="13609900"/>
              <a:ext cx="17500" cy="30425"/>
            </a:xfrm>
            <a:custGeom>
              <a:avLst/>
              <a:gdLst/>
              <a:ahLst/>
              <a:cxnLst/>
              <a:rect l="l" t="t" r="r" b="b"/>
              <a:pathLst>
                <a:path w="700" h="1217" extrusionOk="0">
                  <a:moveTo>
                    <a:pt x="700" y="1"/>
                  </a:moveTo>
                  <a:lnTo>
                    <a:pt x="700" y="1"/>
                  </a:lnTo>
                  <a:lnTo>
                    <a:pt x="0" y="1217"/>
                  </a:lnTo>
                  <a:lnTo>
                    <a:pt x="0" y="1217"/>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8" name="Google Shape;17478;p23"/>
            <p:cNvSpPr/>
            <p:nvPr/>
          </p:nvSpPr>
          <p:spPr>
            <a:xfrm>
              <a:off x="-1867550" y="13657025"/>
              <a:ext cx="39550" cy="130725"/>
            </a:xfrm>
            <a:custGeom>
              <a:avLst/>
              <a:gdLst/>
              <a:ahLst/>
              <a:cxnLst/>
              <a:rect l="l" t="t" r="r" b="b"/>
              <a:pathLst>
                <a:path w="1582" h="5229" extrusionOk="0">
                  <a:moveTo>
                    <a:pt x="1581" y="0"/>
                  </a:moveTo>
                  <a:lnTo>
                    <a:pt x="61" y="2614"/>
                  </a:lnTo>
                  <a:lnTo>
                    <a:pt x="1" y="2614"/>
                  </a:lnTo>
                  <a:lnTo>
                    <a:pt x="1429" y="5168"/>
                  </a:lnTo>
                  <a:lnTo>
                    <a:pt x="1581" y="5228"/>
                  </a:lnTo>
                  <a:lnTo>
                    <a:pt x="1581" y="5076"/>
                  </a:lnTo>
                  <a:lnTo>
                    <a:pt x="152" y="2523"/>
                  </a:lnTo>
                  <a:lnTo>
                    <a:pt x="15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9" name="Google Shape;17479;p23"/>
            <p:cNvSpPr/>
            <p:nvPr/>
          </p:nvSpPr>
          <p:spPr>
            <a:xfrm>
              <a:off x="-1823475" y="13657025"/>
              <a:ext cx="41050" cy="130725"/>
            </a:xfrm>
            <a:custGeom>
              <a:avLst/>
              <a:gdLst/>
              <a:ahLst/>
              <a:cxnLst/>
              <a:rect l="l" t="t" r="r" b="b"/>
              <a:pathLst>
                <a:path w="1642" h="5229" extrusionOk="0">
                  <a:moveTo>
                    <a:pt x="0" y="0"/>
                  </a:moveTo>
                  <a:lnTo>
                    <a:pt x="1459" y="2523"/>
                  </a:lnTo>
                  <a:lnTo>
                    <a:pt x="0" y="5076"/>
                  </a:lnTo>
                  <a:lnTo>
                    <a:pt x="0" y="5228"/>
                  </a:lnTo>
                  <a:lnTo>
                    <a:pt x="152" y="5168"/>
                  </a:lnTo>
                  <a:lnTo>
                    <a:pt x="1642" y="2614"/>
                  </a:lnTo>
                  <a:lnTo>
                    <a:pt x="1520" y="261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0" name="Google Shape;17480;p23"/>
            <p:cNvSpPr/>
            <p:nvPr/>
          </p:nvSpPr>
          <p:spPr>
            <a:xfrm>
              <a:off x="-1827275" y="13794575"/>
              <a:ext cx="2300" cy="1525"/>
            </a:xfrm>
            <a:custGeom>
              <a:avLst/>
              <a:gdLst/>
              <a:ahLst/>
              <a:cxnLst/>
              <a:rect l="l" t="t" r="r" b="b"/>
              <a:pathLst>
                <a:path w="92" h="61" extrusionOk="0">
                  <a:moveTo>
                    <a:pt x="0" y="0"/>
                  </a:moveTo>
                  <a:lnTo>
                    <a:pt x="92" y="61"/>
                  </a:lnTo>
                  <a:lnTo>
                    <a:pt x="92" y="30"/>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1" name="Google Shape;17481;p23"/>
            <p:cNvSpPr/>
            <p:nvPr/>
          </p:nvSpPr>
          <p:spPr>
            <a:xfrm>
              <a:off x="-1943550" y="13590925"/>
              <a:ext cx="36500" cy="57000"/>
            </a:xfrm>
            <a:custGeom>
              <a:avLst/>
              <a:gdLst/>
              <a:ahLst/>
              <a:cxnLst/>
              <a:rect l="l" t="t" r="r" b="b"/>
              <a:pathLst>
                <a:path w="1460" h="2280" extrusionOk="0">
                  <a:moveTo>
                    <a:pt x="1" y="0"/>
                  </a:moveTo>
                  <a:lnTo>
                    <a:pt x="1308" y="2280"/>
                  </a:lnTo>
                  <a:lnTo>
                    <a:pt x="1369" y="2219"/>
                  </a:lnTo>
                  <a:lnTo>
                    <a:pt x="1460" y="2219"/>
                  </a:ln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2" name="Google Shape;17482;p23"/>
            <p:cNvSpPr/>
            <p:nvPr/>
          </p:nvSpPr>
          <p:spPr>
            <a:xfrm>
              <a:off x="-1857675" y="13597000"/>
              <a:ext cx="29675" cy="47125"/>
            </a:xfrm>
            <a:custGeom>
              <a:avLst/>
              <a:gdLst/>
              <a:ahLst/>
              <a:cxnLst/>
              <a:rect l="l" t="t" r="r" b="b"/>
              <a:pathLst>
                <a:path w="1187" h="1885" extrusionOk="0">
                  <a:moveTo>
                    <a:pt x="1" y="0"/>
                  </a:moveTo>
                  <a:lnTo>
                    <a:pt x="1034" y="1794"/>
                  </a:lnTo>
                  <a:lnTo>
                    <a:pt x="1186" y="1885"/>
                  </a:lnTo>
                  <a:lnTo>
                    <a:pt x="1186" y="1702"/>
                  </a:lnTo>
                  <a:lnTo>
                    <a:pt x="244" y="31"/>
                  </a:lnTo>
                  <a:cubicBezTo>
                    <a:pt x="153" y="31"/>
                    <a:pt x="92"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3" name="Google Shape;17483;p23"/>
            <p:cNvSpPr/>
            <p:nvPr/>
          </p:nvSpPr>
          <p:spPr>
            <a:xfrm>
              <a:off x="-1817400" y="13647900"/>
              <a:ext cx="114000" cy="68425"/>
            </a:xfrm>
            <a:custGeom>
              <a:avLst/>
              <a:gdLst/>
              <a:ahLst/>
              <a:cxnLst/>
              <a:rect l="l" t="t" r="r" b="b"/>
              <a:pathLst>
                <a:path w="4560" h="2737" extrusionOk="0">
                  <a:moveTo>
                    <a:pt x="3101" y="1"/>
                  </a:moveTo>
                  <a:lnTo>
                    <a:pt x="3040" y="92"/>
                  </a:lnTo>
                  <a:lnTo>
                    <a:pt x="1" y="92"/>
                  </a:lnTo>
                  <a:lnTo>
                    <a:pt x="31" y="122"/>
                  </a:lnTo>
                  <a:lnTo>
                    <a:pt x="2949" y="122"/>
                  </a:lnTo>
                  <a:lnTo>
                    <a:pt x="4408" y="2645"/>
                  </a:lnTo>
                  <a:lnTo>
                    <a:pt x="4560" y="2736"/>
                  </a:lnTo>
                  <a:lnTo>
                    <a:pt x="4560" y="2554"/>
                  </a:lnTo>
                  <a:lnTo>
                    <a:pt x="31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4" name="Google Shape;17484;p23"/>
            <p:cNvSpPr/>
            <p:nvPr/>
          </p:nvSpPr>
          <p:spPr>
            <a:xfrm>
              <a:off x="-1823475" y="13651700"/>
              <a:ext cx="117800" cy="70700"/>
            </a:xfrm>
            <a:custGeom>
              <a:avLst/>
              <a:gdLst/>
              <a:ahLst/>
              <a:cxnLst/>
              <a:rect l="l" t="t" r="r" b="b"/>
              <a:pathLst>
                <a:path w="4712" h="2828" extrusionOk="0">
                  <a:moveTo>
                    <a:pt x="0" y="1"/>
                  </a:moveTo>
                  <a:lnTo>
                    <a:pt x="0" y="213"/>
                  </a:lnTo>
                  <a:lnTo>
                    <a:pt x="1520" y="2827"/>
                  </a:lnTo>
                  <a:lnTo>
                    <a:pt x="4560" y="2827"/>
                  </a:lnTo>
                  <a:lnTo>
                    <a:pt x="4712" y="2736"/>
                  </a:lnTo>
                  <a:lnTo>
                    <a:pt x="4560" y="2645"/>
                  </a:lnTo>
                  <a:lnTo>
                    <a:pt x="1642" y="2645"/>
                  </a:lnTo>
                  <a:lnTo>
                    <a:pt x="152" y="12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5" name="Google Shape;17485;p23"/>
            <p:cNvSpPr/>
            <p:nvPr/>
          </p:nvSpPr>
          <p:spPr>
            <a:xfrm>
              <a:off x="-1945825" y="13651700"/>
              <a:ext cx="117825" cy="70700"/>
            </a:xfrm>
            <a:custGeom>
              <a:avLst/>
              <a:gdLst/>
              <a:ahLst/>
              <a:cxnLst/>
              <a:rect l="l" t="t" r="r" b="b"/>
              <a:pathLst>
                <a:path w="4713" h="2828" extrusionOk="0">
                  <a:moveTo>
                    <a:pt x="4712" y="1"/>
                  </a:moveTo>
                  <a:lnTo>
                    <a:pt x="4560" y="122"/>
                  </a:lnTo>
                  <a:lnTo>
                    <a:pt x="3071" y="2645"/>
                  </a:lnTo>
                  <a:lnTo>
                    <a:pt x="153" y="2645"/>
                  </a:lnTo>
                  <a:lnTo>
                    <a:pt x="1" y="2736"/>
                  </a:lnTo>
                  <a:lnTo>
                    <a:pt x="153" y="2827"/>
                  </a:lnTo>
                  <a:lnTo>
                    <a:pt x="3192" y="2827"/>
                  </a:lnTo>
                  <a:lnTo>
                    <a:pt x="4712" y="21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6" name="Google Shape;17486;p23"/>
            <p:cNvSpPr/>
            <p:nvPr/>
          </p:nvSpPr>
          <p:spPr>
            <a:xfrm>
              <a:off x="-1947350" y="13646375"/>
              <a:ext cx="117825" cy="69950"/>
            </a:xfrm>
            <a:custGeom>
              <a:avLst/>
              <a:gdLst/>
              <a:ahLst/>
              <a:cxnLst/>
              <a:rect l="l" t="t" r="r" b="b"/>
              <a:pathLst>
                <a:path w="4713" h="2798" extrusionOk="0">
                  <a:moveTo>
                    <a:pt x="1521" y="1"/>
                  </a:moveTo>
                  <a:lnTo>
                    <a:pt x="1460" y="62"/>
                  </a:lnTo>
                  <a:lnTo>
                    <a:pt x="1" y="2615"/>
                  </a:lnTo>
                  <a:lnTo>
                    <a:pt x="1" y="2797"/>
                  </a:lnTo>
                  <a:lnTo>
                    <a:pt x="153" y="2706"/>
                  </a:lnTo>
                  <a:lnTo>
                    <a:pt x="1612" y="183"/>
                  </a:lnTo>
                  <a:lnTo>
                    <a:pt x="4560" y="183"/>
                  </a:lnTo>
                  <a:lnTo>
                    <a:pt x="4712" y="62"/>
                  </a:lnTo>
                  <a:lnTo>
                    <a:pt x="45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7" name="Google Shape;17487;p23"/>
            <p:cNvSpPr/>
            <p:nvPr/>
          </p:nvSpPr>
          <p:spPr>
            <a:xfrm>
              <a:off x="-1954175" y="13720100"/>
              <a:ext cx="1550" cy="2300"/>
            </a:xfrm>
            <a:custGeom>
              <a:avLst/>
              <a:gdLst/>
              <a:ahLst/>
              <a:cxnLst/>
              <a:rect l="l" t="t" r="r" b="b"/>
              <a:pathLst>
                <a:path w="62" h="92" extrusionOk="0">
                  <a:moveTo>
                    <a:pt x="61" y="0"/>
                  </a:moveTo>
                  <a:lnTo>
                    <a:pt x="0" y="91"/>
                  </a:lnTo>
                  <a:lnTo>
                    <a:pt x="61" y="91"/>
                  </a:lnTo>
                  <a:lnTo>
                    <a:pt x="61" y="61"/>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8" name="Google Shape;17488;p23"/>
            <p:cNvSpPr/>
            <p:nvPr/>
          </p:nvSpPr>
          <p:spPr>
            <a:xfrm>
              <a:off x="-1823475" y="13609900"/>
              <a:ext cx="22050" cy="34225"/>
            </a:xfrm>
            <a:custGeom>
              <a:avLst/>
              <a:gdLst/>
              <a:ahLst/>
              <a:cxnLst/>
              <a:rect l="l" t="t" r="r" b="b"/>
              <a:pathLst>
                <a:path w="882" h="1369" extrusionOk="0">
                  <a:moveTo>
                    <a:pt x="700" y="1"/>
                  </a:moveTo>
                  <a:lnTo>
                    <a:pt x="0" y="1217"/>
                  </a:lnTo>
                  <a:lnTo>
                    <a:pt x="0" y="1369"/>
                  </a:lnTo>
                  <a:lnTo>
                    <a:pt x="152" y="1308"/>
                  </a:lnTo>
                  <a:lnTo>
                    <a:pt x="882" y="62"/>
                  </a:lnTo>
                  <a:cubicBezTo>
                    <a:pt x="821" y="62"/>
                    <a:pt x="760" y="1"/>
                    <a:pt x="7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9" name="Google Shape;17489;p23"/>
            <p:cNvSpPr/>
            <p:nvPr/>
          </p:nvSpPr>
          <p:spPr>
            <a:xfrm>
              <a:off x="-1821200" y="13636500"/>
              <a:ext cx="86650" cy="13700"/>
            </a:xfrm>
            <a:custGeom>
              <a:avLst/>
              <a:gdLst/>
              <a:ahLst/>
              <a:cxnLst/>
              <a:rect l="l" t="t" r="r" b="b"/>
              <a:pathLst>
                <a:path w="3466" h="548" extrusionOk="0">
                  <a:moveTo>
                    <a:pt x="3314" y="1"/>
                  </a:moveTo>
                  <a:lnTo>
                    <a:pt x="3071" y="396"/>
                  </a:lnTo>
                  <a:lnTo>
                    <a:pt x="153" y="396"/>
                  </a:lnTo>
                  <a:lnTo>
                    <a:pt x="1" y="457"/>
                  </a:lnTo>
                  <a:lnTo>
                    <a:pt x="153" y="548"/>
                  </a:lnTo>
                  <a:lnTo>
                    <a:pt x="3192" y="548"/>
                  </a:lnTo>
                  <a:lnTo>
                    <a:pt x="3223" y="457"/>
                  </a:lnTo>
                  <a:lnTo>
                    <a:pt x="3466" y="92"/>
                  </a:lnTo>
                  <a:cubicBezTo>
                    <a:pt x="3405" y="62"/>
                    <a:pt x="3344" y="62"/>
                    <a:pt x="3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0" name="Google Shape;17490;p23"/>
            <p:cNvSpPr/>
            <p:nvPr/>
          </p:nvSpPr>
          <p:spPr>
            <a:xfrm>
              <a:off x="-1823475" y="13779375"/>
              <a:ext cx="15225" cy="8375"/>
            </a:xfrm>
            <a:custGeom>
              <a:avLst/>
              <a:gdLst/>
              <a:ahLst/>
              <a:cxnLst/>
              <a:rect l="l" t="t" r="r" b="b"/>
              <a:pathLst>
                <a:path w="609" h="335" extrusionOk="0">
                  <a:moveTo>
                    <a:pt x="608" y="0"/>
                  </a:moveTo>
                  <a:lnTo>
                    <a:pt x="0" y="334"/>
                  </a:lnTo>
                  <a:lnTo>
                    <a:pt x="0" y="334"/>
                  </a:lnTo>
                  <a:lnTo>
                    <a:pt x="152" y="274"/>
                  </a:lnTo>
                  <a:lnTo>
                    <a:pt x="6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1" name="Google Shape;17491;p23"/>
            <p:cNvSpPr/>
            <p:nvPr/>
          </p:nvSpPr>
          <p:spPr>
            <a:xfrm>
              <a:off x="-1726200" y="13726175"/>
              <a:ext cx="19000" cy="11425"/>
            </a:xfrm>
            <a:custGeom>
              <a:avLst/>
              <a:gdLst/>
              <a:ahLst/>
              <a:cxnLst/>
              <a:rect l="l" t="t" r="r" b="b"/>
              <a:pathLst>
                <a:path w="760" h="457" extrusionOk="0">
                  <a:moveTo>
                    <a:pt x="760" y="0"/>
                  </a:moveTo>
                  <a:lnTo>
                    <a:pt x="0" y="4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2" name="Google Shape;17492;p23"/>
            <p:cNvSpPr/>
            <p:nvPr/>
          </p:nvSpPr>
          <p:spPr>
            <a:xfrm>
              <a:off x="-1952650" y="13590925"/>
              <a:ext cx="5325" cy="126925"/>
            </a:xfrm>
            <a:custGeom>
              <a:avLst/>
              <a:gdLst/>
              <a:ahLst/>
              <a:cxnLst/>
              <a:rect l="l" t="t" r="r" b="b"/>
              <a:pathLst>
                <a:path w="213" h="5077" extrusionOk="0">
                  <a:moveTo>
                    <a:pt x="0" y="0"/>
                  </a:moveTo>
                  <a:lnTo>
                    <a:pt x="0" y="4833"/>
                  </a:lnTo>
                  <a:lnTo>
                    <a:pt x="122" y="5076"/>
                  </a:lnTo>
                  <a:lnTo>
                    <a:pt x="213" y="5015"/>
                  </a:lnTo>
                  <a:lnTo>
                    <a:pt x="213" y="4833"/>
                  </a:lnTo>
                  <a:lnTo>
                    <a:pt x="2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3" name="Google Shape;17493;p23"/>
            <p:cNvSpPr/>
            <p:nvPr/>
          </p:nvSpPr>
          <p:spPr>
            <a:xfrm>
              <a:off x="-1828025" y="13650950"/>
              <a:ext cx="4575" cy="139075"/>
            </a:xfrm>
            <a:custGeom>
              <a:avLst/>
              <a:gdLst/>
              <a:ahLst/>
              <a:cxnLst/>
              <a:rect l="l" t="t" r="r" b="b"/>
              <a:pathLst>
                <a:path w="183" h="5563" extrusionOk="0">
                  <a:moveTo>
                    <a:pt x="122" y="0"/>
                  </a:moveTo>
                  <a:lnTo>
                    <a:pt x="0" y="31"/>
                  </a:lnTo>
                  <a:lnTo>
                    <a:pt x="0" y="243"/>
                  </a:lnTo>
                  <a:lnTo>
                    <a:pt x="0" y="5319"/>
                  </a:lnTo>
                  <a:lnTo>
                    <a:pt x="0" y="5471"/>
                  </a:lnTo>
                  <a:lnTo>
                    <a:pt x="122" y="5563"/>
                  </a:lnTo>
                  <a:lnTo>
                    <a:pt x="182" y="5471"/>
                  </a:lnTo>
                  <a:lnTo>
                    <a:pt x="182" y="5319"/>
                  </a:lnTo>
                  <a:lnTo>
                    <a:pt x="182" y="243"/>
                  </a:lnTo>
                  <a:lnTo>
                    <a:pt x="182" y="3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4" name="Google Shape;17494;p23"/>
            <p:cNvSpPr/>
            <p:nvPr/>
          </p:nvSpPr>
          <p:spPr>
            <a:xfrm>
              <a:off x="-1828800" y="13603825"/>
              <a:ext cx="4600" cy="41825"/>
            </a:xfrm>
            <a:custGeom>
              <a:avLst/>
              <a:gdLst/>
              <a:ahLst/>
              <a:cxnLst/>
              <a:rect l="l" t="t" r="r" b="b"/>
              <a:pathLst>
                <a:path w="184" h="1673" extrusionOk="0">
                  <a:moveTo>
                    <a:pt x="1" y="1"/>
                  </a:moveTo>
                  <a:lnTo>
                    <a:pt x="1" y="1429"/>
                  </a:lnTo>
                  <a:lnTo>
                    <a:pt x="1" y="1612"/>
                  </a:lnTo>
                  <a:lnTo>
                    <a:pt x="31" y="1612"/>
                  </a:lnTo>
                  <a:lnTo>
                    <a:pt x="122" y="1673"/>
                  </a:lnTo>
                  <a:lnTo>
                    <a:pt x="183" y="1612"/>
                  </a:lnTo>
                  <a:lnTo>
                    <a:pt x="183" y="1429"/>
                  </a:lnTo>
                  <a:lnTo>
                    <a:pt x="183" y="31"/>
                  </a:lnTo>
                  <a:cubicBezTo>
                    <a:pt x="122" y="31"/>
                    <a:pt x="6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5" name="Google Shape;17495;p23"/>
            <p:cNvSpPr/>
            <p:nvPr/>
          </p:nvSpPr>
          <p:spPr>
            <a:xfrm>
              <a:off x="-1928350" y="13590925"/>
              <a:ext cx="103375" cy="57000"/>
            </a:xfrm>
            <a:custGeom>
              <a:avLst/>
              <a:gdLst/>
              <a:ahLst/>
              <a:cxnLst/>
              <a:rect l="l" t="t" r="r" b="b"/>
              <a:pathLst>
                <a:path w="4135" h="2280" extrusionOk="0">
                  <a:moveTo>
                    <a:pt x="1" y="0"/>
                  </a:moveTo>
                  <a:lnTo>
                    <a:pt x="3831" y="2219"/>
                  </a:lnTo>
                  <a:lnTo>
                    <a:pt x="3952" y="2280"/>
                  </a:lnTo>
                  <a:lnTo>
                    <a:pt x="4135" y="2189"/>
                  </a:lnTo>
                  <a:lnTo>
                    <a:pt x="4074" y="2128"/>
                  </a:lnTo>
                  <a:lnTo>
                    <a:pt x="3892" y="2067"/>
                  </a:lnTo>
                  <a:lnTo>
                    <a:pt x="3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6" name="Google Shape;17496;p23"/>
            <p:cNvSpPr/>
            <p:nvPr/>
          </p:nvSpPr>
          <p:spPr>
            <a:xfrm>
              <a:off x="-1825000" y="13647900"/>
              <a:ext cx="121600" cy="72225"/>
            </a:xfrm>
            <a:custGeom>
              <a:avLst/>
              <a:gdLst/>
              <a:ahLst/>
              <a:cxnLst/>
              <a:rect l="l" t="t" r="r" b="b"/>
              <a:pathLst>
                <a:path w="4864" h="2889" extrusionOk="0">
                  <a:moveTo>
                    <a:pt x="153" y="1"/>
                  </a:moveTo>
                  <a:lnTo>
                    <a:pt x="1" y="122"/>
                  </a:lnTo>
                  <a:lnTo>
                    <a:pt x="61" y="153"/>
                  </a:lnTo>
                  <a:lnTo>
                    <a:pt x="213" y="274"/>
                  </a:lnTo>
                  <a:lnTo>
                    <a:pt x="4621" y="2797"/>
                  </a:lnTo>
                  <a:lnTo>
                    <a:pt x="4773" y="2888"/>
                  </a:lnTo>
                  <a:lnTo>
                    <a:pt x="4864" y="2858"/>
                  </a:lnTo>
                  <a:lnTo>
                    <a:pt x="4712" y="2645"/>
                  </a:lnTo>
                  <a:lnTo>
                    <a:pt x="335" y="122"/>
                  </a:lnTo>
                  <a:lnTo>
                    <a:pt x="305" y="92"/>
                  </a:lnTo>
                  <a:lnTo>
                    <a:pt x="1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7" name="Google Shape;17497;p23"/>
            <p:cNvSpPr/>
            <p:nvPr/>
          </p:nvSpPr>
          <p:spPr>
            <a:xfrm>
              <a:off x="-1949625" y="13619800"/>
              <a:ext cx="175575" cy="99550"/>
            </a:xfrm>
            <a:custGeom>
              <a:avLst/>
              <a:gdLst/>
              <a:ahLst/>
              <a:cxnLst/>
              <a:rect l="l" t="t" r="r" b="b"/>
              <a:pathLst>
                <a:path w="7023" h="3982" extrusionOk="0">
                  <a:moveTo>
                    <a:pt x="6809" y="0"/>
                  </a:moveTo>
                  <a:lnTo>
                    <a:pt x="5229" y="912"/>
                  </a:lnTo>
                  <a:lnTo>
                    <a:pt x="5046" y="973"/>
                  </a:lnTo>
                  <a:lnTo>
                    <a:pt x="4986" y="1034"/>
                  </a:lnTo>
                  <a:lnTo>
                    <a:pt x="4803" y="1125"/>
                  </a:lnTo>
                  <a:lnTo>
                    <a:pt x="4651" y="1216"/>
                  </a:lnTo>
                  <a:lnTo>
                    <a:pt x="244" y="3769"/>
                  </a:lnTo>
                  <a:lnTo>
                    <a:pt x="92" y="3830"/>
                  </a:lnTo>
                  <a:lnTo>
                    <a:pt x="1" y="3860"/>
                  </a:lnTo>
                  <a:lnTo>
                    <a:pt x="31" y="3921"/>
                  </a:lnTo>
                  <a:lnTo>
                    <a:pt x="153" y="3982"/>
                  </a:lnTo>
                  <a:lnTo>
                    <a:pt x="305" y="3921"/>
                  </a:lnTo>
                  <a:lnTo>
                    <a:pt x="4712" y="1368"/>
                  </a:lnTo>
                  <a:lnTo>
                    <a:pt x="4864" y="1277"/>
                  </a:lnTo>
                  <a:lnTo>
                    <a:pt x="4955" y="1246"/>
                  </a:lnTo>
                  <a:lnTo>
                    <a:pt x="5138" y="1125"/>
                  </a:lnTo>
                  <a:lnTo>
                    <a:pt x="5290" y="1064"/>
                  </a:lnTo>
                  <a:lnTo>
                    <a:pt x="7022" y="61"/>
                  </a:lnTo>
                  <a:cubicBezTo>
                    <a:pt x="6961" y="30"/>
                    <a:pt x="6870" y="0"/>
                    <a:pt x="6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8" name="Google Shape;17498;p23"/>
            <p:cNvSpPr/>
            <p:nvPr/>
          </p:nvSpPr>
          <p:spPr>
            <a:xfrm>
              <a:off x="-1907075" y="13790000"/>
              <a:ext cx="73750" cy="25"/>
            </a:xfrm>
            <a:custGeom>
              <a:avLst/>
              <a:gdLst/>
              <a:ahLst/>
              <a:cxnLst/>
              <a:rect l="l" t="t" r="r" b="b"/>
              <a:pathLst>
                <a:path w="2950" h="1" extrusionOk="0">
                  <a:moveTo>
                    <a:pt x="1" y="1"/>
                  </a:moveTo>
                  <a:lnTo>
                    <a:pt x="2949" y="1"/>
                  </a:lnTo>
                  <a:lnTo>
                    <a:pt x="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9" name="Google Shape;17499;p23"/>
            <p:cNvSpPr/>
            <p:nvPr/>
          </p:nvSpPr>
          <p:spPr>
            <a:xfrm>
              <a:off x="-1943550" y="13726175"/>
              <a:ext cx="36500" cy="63850"/>
            </a:xfrm>
            <a:custGeom>
              <a:avLst/>
              <a:gdLst/>
              <a:ahLst/>
              <a:cxnLst/>
              <a:rect l="l" t="t" r="r" b="b"/>
              <a:pathLst>
                <a:path w="1460" h="2554" extrusionOk="0">
                  <a:moveTo>
                    <a:pt x="1" y="0"/>
                  </a:moveTo>
                  <a:lnTo>
                    <a:pt x="1460" y="255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0" name="Google Shape;17500;p23"/>
            <p:cNvSpPr/>
            <p:nvPr/>
          </p:nvSpPr>
          <p:spPr>
            <a:xfrm>
              <a:off x="-1952650" y="13720100"/>
              <a:ext cx="45600" cy="152000"/>
            </a:xfrm>
            <a:custGeom>
              <a:avLst/>
              <a:gdLst/>
              <a:ahLst/>
              <a:cxnLst/>
              <a:rect l="l" t="t" r="r" b="b"/>
              <a:pathLst>
                <a:path w="1824" h="6080" extrusionOk="0">
                  <a:moveTo>
                    <a:pt x="0" y="0"/>
                  </a:moveTo>
                  <a:lnTo>
                    <a:pt x="0" y="61"/>
                  </a:lnTo>
                  <a:lnTo>
                    <a:pt x="0" y="91"/>
                  </a:lnTo>
                  <a:lnTo>
                    <a:pt x="0" y="365"/>
                  </a:lnTo>
                  <a:lnTo>
                    <a:pt x="0" y="5441"/>
                  </a:lnTo>
                  <a:lnTo>
                    <a:pt x="0" y="5684"/>
                  </a:lnTo>
                  <a:lnTo>
                    <a:pt x="0" y="5715"/>
                  </a:lnTo>
                  <a:lnTo>
                    <a:pt x="0" y="5775"/>
                  </a:lnTo>
                  <a:lnTo>
                    <a:pt x="0" y="5836"/>
                  </a:lnTo>
                  <a:lnTo>
                    <a:pt x="0" y="5897"/>
                  </a:lnTo>
                  <a:lnTo>
                    <a:pt x="0" y="6079"/>
                  </a:lnTo>
                  <a:lnTo>
                    <a:pt x="122" y="5897"/>
                  </a:lnTo>
                  <a:lnTo>
                    <a:pt x="243" y="5715"/>
                  </a:lnTo>
                  <a:lnTo>
                    <a:pt x="365" y="5532"/>
                  </a:lnTo>
                  <a:lnTo>
                    <a:pt x="1824" y="2979"/>
                  </a:lnTo>
                  <a:lnTo>
                    <a:pt x="1733" y="2979"/>
                  </a:lnTo>
                  <a:lnTo>
                    <a:pt x="1672" y="2888"/>
                  </a:lnTo>
                  <a:lnTo>
                    <a:pt x="213" y="5441"/>
                  </a:lnTo>
                  <a:lnTo>
                    <a:pt x="213" y="365"/>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1" name="Google Shape;17501;p23"/>
            <p:cNvSpPr/>
            <p:nvPr/>
          </p:nvSpPr>
          <p:spPr>
            <a:xfrm>
              <a:off x="-1952650" y="13711725"/>
              <a:ext cx="3825" cy="6875"/>
            </a:xfrm>
            <a:custGeom>
              <a:avLst/>
              <a:gdLst/>
              <a:ahLst/>
              <a:cxnLst/>
              <a:rect l="l" t="t" r="r" b="b"/>
              <a:pathLst>
                <a:path w="153" h="275" extrusionOk="0">
                  <a:moveTo>
                    <a:pt x="0" y="1"/>
                  </a:moveTo>
                  <a:lnTo>
                    <a:pt x="0" y="183"/>
                  </a:lnTo>
                  <a:lnTo>
                    <a:pt x="152" y="274"/>
                  </a:lnTo>
                  <a:lnTo>
                    <a:pt x="152" y="274"/>
                  </a:lnTo>
                  <a:lnTo>
                    <a:pt x="122" y="24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2" name="Google Shape;17502;p23"/>
            <p:cNvSpPr/>
            <p:nvPr/>
          </p:nvSpPr>
          <p:spPr>
            <a:xfrm>
              <a:off x="-1816625" y="13790000"/>
              <a:ext cx="72975" cy="25"/>
            </a:xfrm>
            <a:custGeom>
              <a:avLst/>
              <a:gdLst/>
              <a:ahLst/>
              <a:cxnLst/>
              <a:rect l="l" t="t" r="r" b="b"/>
              <a:pathLst>
                <a:path w="2919" h="1" extrusionOk="0">
                  <a:moveTo>
                    <a:pt x="0" y="1"/>
                  </a:moveTo>
                  <a:lnTo>
                    <a:pt x="29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3" name="Google Shape;17503;p23"/>
            <p:cNvSpPr/>
            <p:nvPr/>
          </p:nvSpPr>
          <p:spPr>
            <a:xfrm>
              <a:off x="-1816625" y="13794575"/>
              <a:ext cx="72975" cy="0"/>
            </a:xfrm>
            <a:custGeom>
              <a:avLst/>
              <a:gdLst/>
              <a:ahLst/>
              <a:cxnLst/>
              <a:rect l="l" t="t" r="r" b="b"/>
              <a:pathLst>
                <a:path w="2919" extrusionOk="0">
                  <a:moveTo>
                    <a:pt x="2918" y="0"/>
                  </a:moveTo>
                  <a:lnTo>
                    <a:pt x="0" y="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4" name="Google Shape;17504;p23"/>
            <p:cNvSpPr/>
            <p:nvPr/>
          </p:nvSpPr>
          <p:spPr>
            <a:xfrm>
              <a:off x="-1739900" y="13792275"/>
              <a:ext cx="19025" cy="34225"/>
            </a:xfrm>
            <a:custGeom>
              <a:avLst/>
              <a:gdLst/>
              <a:ahLst/>
              <a:cxnLst/>
              <a:rect l="l" t="t" r="r" b="b"/>
              <a:pathLst>
                <a:path w="761" h="1369" extrusionOk="0">
                  <a:moveTo>
                    <a:pt x="1" y="1"/>
                  </a:moveTo>
                  <a:lnTo>
                    <a:pt x="1" y="1"/>
                  </a:lnTo>
                  <a:lnTo>
                    <a:pt x="761" y="136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5" name="Google Shape;17505;p23"/>
            <p:cNvSpPr/>
            <p:nvPr/>
          </p:nvSpPr>
          <p:spPr>
            <a:xfrm>
              <a:off x="-1743675" y="13726175"/>
              <a:ext cx="36475" cy="63850"/>
            </a:xfrm>
            <a:custGeom>
              <a:avLst/>
              <a:gdLst/>
              <a:ahLst/>
              <a:cxnLst/>
              <a:rect l="l" t="t" r="r" b="b"/>
              <a:pathLst>
                <a:path w="1459" h="2554" extrusionOk="0">
                  <a:moveTo>
                    <a:pt x="1459" y="0"/>
                  </a:moveTo>
                  <a:lnTo>
                    <a:pt x="1459" y="0"/>
                  </a:lnTo>
                  <a:lnTo>
                    <a:pt x="0" y="255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6" name="Google Shape;17506;p23"/>
            <p:cNvSpPr/>
            <p:nvPr/>
          </p:nvSpPr>
          <p:spPr>
            <a:xfrm>
              <a:off x="-1956450" y="13714025"/>
              <a:ext cx="131475" cy="80550"/>
            </a:xfrm>
            <a:custGeom>
              <a:avLst/>
              <a:gdLst/>
              <a:ahLst/>
              <a:cxnLst/>
              <a:rect l="l" t="t" r="r" b="b"/>
              <a:pathLst>
                <a:path w="5259" h="3222" extrusionOk="0">
                  <a:moveTo>
                    <a:pt x="0" y="0"/>
                  </a:moveTo>
                  <a:lnTo>
                    <a:pt x="122" y="213"/>
                  </a:lnTo>
                  <a:lnTo>
                    <a:pt x="152" y="243"/>
                  </a:lnTo>
                  <a:lnTo>
                    <a:pt x="365" y="608"/>
                  </a:lnTo>
                  <a:lnTo>
                    <a:pt x="1824" y="3131"/>
                  </a:lnTo>
                  <a:lnTo>
                    <a:pt x="1885" y="3222"/>
                  </a:lnTo>
                  <a:lnTo>
                    <a:pt x="4924" y="3222"/>
                  </a:lnTo>
                  <a:lnTo>
                    <a:pt x="5076" y="3131"/>
                  </a:lnTo>
                  <a:lnTo>
                    <a:pt x="4924" y="3040"/>
                  </a:lnTo>
                  <a:lnTo>
                    <a:pt x="1976" y="3040"/>
                  </a:lnTo>
                  <a:lnTo>
                    <a:pt x="517" y="486"/>
                  </a:lnTo>
                  <a:lnTo>
                    <a:pt x="517" y="486"/>
                  </a:lnTo>
                  <a:lnTo>
                    <a:pt x="4924" y="3040"/>
                  </a:lnTo>
                  <a:lnTo>
                    <a:pt x="5259" y="3040"/>
                  </a:lnTo>
                  <a:lnTo>
                    <a:pt x="5137" y="2948"/>
                  </a:lnTo>
                  <a:lnTo>
                    <a:pt x="4985" y="2888"/>
                  </a:lnTo>
                  <a:lnTo>
                    <a:pt x="578" y="334"/>
                  </a:lnTo>
                  <a:lnTo>
                    <a:pt x="426" y="243"/>
                  </a:lnTo>
                  <a:lnTo>
                    <a:pt x="304" y="182"/>
                  </a:lnTo>
                  <a:lnTo>
                    <a:pt x="152" y="91"/>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7" name="Google Shape;17507;p23"/>
            <p:cNvSpPr/>
            <p:nvPr/>
          </p:nvSpPr>
          <p:spPr>
            <a:xfrm>
              <a:off x="-1825750" y="13792275"/>
              <a:ext cx="122350" cy="72975"/>
            </a:xfrm>
            <a:custGeom>
              <a:avLst/>
              <a:gdLst/>
              <a:ahLst/>
              <a:cxnLst/>
              <a:rect l="l" t="t" r="r" b="b"/>
              <a:pathLst>
                <a:path w="4894" h="2919" extrusionOk="0">
                  <a:moveTo>
                    <a:pt x="3405" y="1"/>
                  </a:moveTo>
                  <a:lnTo>
                    <a:pt x="3374" y="92"/>
                  </a:lnTo>
                  <a:lnTo>
                    <a:pt x="3283" y="92"/>
                  </a:lnTo>
                  <a:lnTo>
                    <a:pt x="4772" y="2645"/>
                  </a:lnTo>
                  <a:lnTo>
                    <a:pt x="365" y="92"/>
                  </a:lnTo>
                  <a:lnTo>
                    <a:pt x="0" y="92"/>
                  </a:lnTo>
                  <a:lnTo>
                    <a:pt x="31" y="122"/>
                  </a:lnTo>
                  <a:lnTo>
                    <a:pt x="91" y="153"/>
                  </a:lnTo>
                  <a:lnTo>
                    <a:pt x="243" y="244"/>
                  </a:lnTo>
                  <a:lnTo>
                    <a:pt x="3253" y="1977"/>
                  </a:lnTo>
                  <a:lnTo>
                    <a:pt x="4803" y="2888"/>
                  </a:lnTo>
                  <a:lnTo>
                    <a:pt x="4894" y="2919"/>
                  </a:lnTo>
                  <a:lnTo>
                    <a:pt x="4894" y="2888"/>
                  </a:lnTo>
                  <a:lnTo>
                    <a:pt x="4803" y="2797"/>
                  </a:lnTo>
                  <a:lnTo>
                    <a:pt x="4894" y="2797"/>
                  </a:lnTo>
                  <a:lnTo>
                    <a:pt x="4894" y="2554"/>
                  </a:lnTo>
                  <a:lnTo>
                    <a:pt x="4195" y="1369"/>
                  </a:lnTo>
                  <a:lnTo>
                    <a:pt x="34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8" name="Google Shape;17508;p23"/>
            <p:cNvSpPr/>
            <p:nvPr/>
          </p:nvSpPr>
          <p:spPr>
            <a:xfrm>
              <a:off x="-1833350" y="13790000"/>
              <a:ext cx="7625" cy="2300"/>
            </a:xfrm>
            <a:custGeom>
              <a:avLst/>
              <a:gdLst/>
              <a:ahLst/>
              <a:cxnLst/>
              <a:rect l="l" t="t" r="r" b="b"/>
              <a:pathLst>
                <a:path w="305" h="92" extrusionOk="0">
                  <a:moveTo>
                    <a:pt x="0" y="1"/>
                  </a:moveTo>
                  <a:lnTo>
                    <a:pt x="152" y="92"/>
                  </a:lnTo>
                  <a:lnTo>
                    <a:pt x="3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9" name="Google Shape;17509;p23"/>
            <p:cNvSpPr/>
            <p:nvPr/>
          </p:nvSpPr>
          <p:spPr>
            <a:xfrm>
              <a:off x="-1833350" y="13719325"/>
              <a:ext cx="129950" cy="74500"/>
            </a:xfrm>
            <a:custGeom>
              <a:avLst/>
              <a:gdLst/>
              <a:ahLst/>
              <a:cxnLst/>
              <a:rect l="l" t="t" r="r" b="b"/>
              <a:pathLst>
                <a:path w="5198" h="2980" extrusionOk="0">
                  <a:moveTo>
                    <a:pt x="5076" y="274"/>
                  </a:moveTo>
                  <a:lnTo>
                    <a:pt x="3587" y="2828"/>
                  </a:lnTo>
                  <a:lnTo>
                    <a:pt x="669" y="2828"/>
                  </a:lnTo>
                  <a:lnTo>
                    <a:pt x="4317" y="730"/>
                  </a:lnTo>
                  <a:lnTo>
                    <a:pt x="5076" y="274"/>
                  </a:lnTo>
                  <a:close/>
                  <a:moveTo>
                    <a:pt x="5137" y="1"/>
                  </a:moveTo>
                  <a:lnTo>
                    <a:pt x="5046" y="31"/>
                  </a:lnTo>
                  <a:lnTo>
                    <a:pt x="4955" y="122"/>
                  </a:lnTo>
                  <a:lnTo>
                    <a:pt x="1003" y="2402"/>
                  </a:lnTo>
                  <a:lnTo>
                    <a:pt x="395" y="2767"/>
                  </a:lnTo>
                  <a:lnTo>
                    <a:pt x="335" y="2797"/>
                  </a:lnTo>
                  <a:lnTo>
                    <a:pt x="304" y="2797"/>
                  </a:lnTo>
                  <a:lnTo>
                    <a:pt x="152" y="2888"/>
                  </a:lnTo>
                  <a:lnTo>
                    <a:pt x="0" y="2980"/>
                  </a:lnTo>
                  <a:lnTo>
                    <a:pt x="3678" y="2980"/>
                  </a:lnTo>
                  <a:lnTo>
                    <a:pt x="3709" y="2888"/>
                  </a:lnTo>
                  <a:lnTo>
                    <a:pt x="5198" y="335"/>
                  </a:lnTo>
                  <a:lnTo>
                    <a:pt x="5198" y="122"/>
                  </a:lnTo>
                  <a:lnTo>
                    <a:pt x="5137" y="122"/>
                  </a:lnTo>
                  <a:lnTo>
                    <a:pt x="5168" y="31"/>
                  </a:lnTo>
                  <a:lnTo>
                    <a:pt x="51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0" name="Google Shape;17510;p23"/>
            <p:cNvSpPr/>
            <p:nvPr/>
          </p:nvSpPr>
          <p:spPr>
            <a:xfrm>
              <a:off x="-1619075" y="13796075"/>
              <a:ext cx="41075" cy="131500"/>
            </a:xfrm>
            <a:custGeom>
              <a:avLst/>
              <a:gdLst/>
              <a:ahLst/>
              <a:cxnLst/>
              <a:rect l="l" t="t" r="r" b="b"/>
              <a:pathLst>
                <a:path w="1643" h="5260" extrusionOk="0">
                  <a:moveTo>
                    <a:pt x="1642" y="1"/>
                  </a:moveTo>
                  <a:lnTo>
                    <a:pt x="1490" y="92"/>
                  </a:lnTo>
                  <a:lnTo>
                    <a:pt x="1" y="2645"/>
                  </a:lnTo>
                  <a:lnTo>
                    <a:pt x="92" y="2645"/>
                  </a:lnTo>
                  <a:lnTo>
                    <a:pt x="1642" y="5259"/>
                  </a:lnTo>
                  <a:lnTo>
                    <a:pt x="153" y="2706"/>
                  </a:lnTo>
                  <a:lnTo>
                    <a:pt x="1642" y="153"/>
                  </a:lnTo>
                  <a:lnTo>
                    <a:pt x="16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1" name="Google Shape;17511;p23"/>
            <p:cNvSpPr/>
            <p:nvPr/>
          </p:nvSpPr>
          <p:spPr>
            <a:xfrm>
              <a:off x="-1574225" y="13796075"/>
              <a:ext cx="41050" cy="131500"/>
            </a:xfrm>
            <a:custGeom>
              <a:avLst/>
              <a:gdLst/>
              <a:ahLst/>
              <a:cxnLst/>
              <a:rect l="l" t="t" r="r" b="b"/>
              <a:pathLst>
                <a:path w="1642" h="5260" extrusionOk="0">
                  <a:moveTo>
                    <a:pt x="0" y="1"/>
                  </a:moveTo>
                  <a:lnTo>
                    <a:pt x="0" y="153"/>
                  </a:lnTo>
                  <a:lnTo>
                    <a:pt x="1487" y="2702"/>
                  </a:lnTo>
                  <a:lnTo>
                    <a:pt x="1487" y="2702"/>
                  </a:lnTo>
                  <a:lnTo>
                    <a:pt x="1520" y="2645"/>
                  </a:lnTo>
                  <a:lnTo>
                    <a:pt x="1642" y="2645"/>
                  </a:lnTo>
                  <a:lnTo>
                    <a:pt x="152" y="92"/>
                  </a:lnTo>
                  <a:lnTo>
                    <a:pt x="0" y="1"/>
                  </a:lnTo>
                  <a:close/>
                  <a:moveTo>
                    <a:pt x="1487" y="2702"/>
                  </a:moveTo>
                  <a:lnTo>
                    <a:pt x="0" y="5259"/>
                  </a:lnTo>
                  <a:lnTo>
                    <a:pt x="0" y="5259"/>
                  </a:lnTo>
                  <a:lnTo>
                    <a:pt x="1490" y="2706"/>
                  </a:lnTo>
                  <a:lnTo>
                    <a:pt x="1487" y="270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2" name="Google Shape;17512;p23"/>
            <p:cNvSpPr/>
            <p:nvPr/>
          </p:nvSpPr>
          <p:spPr>
            <a:xfrm>
              <a:off x="-1574225" y="13944250"/>
              <a:ext cx="41050" cy="131500"/>
            </a:xfrm>
            <a:custGeom>
              <a:avLst/>
              <a:gdLst/>
              <a:ahLst/>
              <a:cxnLst/>
              <a:rect l="l" t="t" r="r" b="b"/>
              <a:pathLst>
                <a:path w="1642" h="5260" extrusionOk="0">
                  <a:moveTo>
                    <a:pt x="0" y="1"/>
                  </a:moveTo>
                  <a:lnTo>
                    <a:pt x="1479" y="2573"/>
                  </a:lnTo>
                  <a:lnTo>
                    <a:pt x="1479" y="2573"/>
                  </a:lnTo>
                  <a:lnTo>
                    <a:pt x="1490" y="2554"/>
                  </a:lnTo>
                  <a:lnTo>
                    <a:pt x="0" y="1"/>
                  </a:lnTo>
                  <a:close/>
                  <a:moveTo>
                    <a:pt x="1479" y="2573"/>
                  </a:moveTo>
                  <a:lnTo>
                    <a:pt x="0" y="5107"/>
                  </a:lnTo>
                  <a:lnTo>
                    <a:pt x="0" y="5259"/>
                  </a:lnTo>
                  <a:lnTo>
                    <a:pt x="152" y="5168"/>
                  </a:lnTo>
                  <a:lnTo>
                    <a:pt x="1642" y="2645"/>
                  </a:lnTo>
                  <a:lnTo>
                    <a:pt x="1520" y="2645"/>
                  </a:lnTo>
                  <a:lnTo>
                    <a:pt x="1479" y="257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3" name="Google Shape;17513;p23"/>
            <p:cNvSpPr/>
            <p:nvPr/>
          </p:nvSpPr>
          <p:spPr>
            <a:xfrm>
              <a:off x="-1619075" y="13944250"/>
              <a:ext cx="41075" cy="131500"/>
            </a:xfrm>
            <a:custGeom>
              <a:avLst/>
              <a:gdLst/>
              <a:ahLst/>
              <a:cxnLst/>
              <a:rect l="l" t="t" r="r" b="b"/>
              <a:pathLst>
                <a:path w="1643" h="5260" extrusionOk="0">
                  <a:moveTo>
                    <a:pt x="1642" y="1"/>
                  </a:moveTo>
                  <a:lnTo>
                    <a:pt x="92" y="2645"/>
                  </a:lnTo>
                  <a:lnTo>
                    <a:pt x="1" y="2645"/>
                  </a:lnTo>
                  <a:lnTo>
                    <a:pt x="1490" y="5168"/>
                  </a:lnTo>
                  <a:lnTo>
                    <a:pt x="1642" y="5259"/>
                  </a:lnTo>
                  <a:lnTo>
                    <a:pt x="1642" y="5107"/>
                  </a:lnTo>
                  <a:lnTo>
                    <a:pt x="153" y="2554"/>
                  </a:lnTo>
                  <a:lnTo>
                    <a:pt x="16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4" name="Google Shape;17514;p23"/>
            <p:cNvSpPr/>
            <p:nvPr/>
          </p:nvSpPr>
          <p:spPr>
            <a:xfrm>
              <a:off x="-1698850" y="13867525"/>
              <a:ext cx="114000" cy="68400"/>
            </a:xfrm>
            <a:custGeom>
              <a:avLst/>
              <a:gdLst/>
              <a:ahLst/>
              <a:cxnLst/>
              <a:rect l="l" t="t" r="r" b="b"/>
              <a:pathLst>
                <a:path w="4560" h="2736" extrusionOk="0">
                  <a:moveTo>
                    <a:pt x="0" y="0"/>
                  </a:moveTo>
                  <a:lnTo>
                    <a:pt x="0" y="182"/>
                  </a:lnTo>
                  <a:lnTo>
                    <a:pt x="1490" y="2736"/>
                  </a:lnTo>
                  <a:lnTo>
                    <a:pt x="1520" y="2675"/>
                  </a:lnTo>
                  <a:lnTo>
                    <a:pt x="4560" y="2675"/>
                  </a:lnTo>
                  <a:lnTo>
                    <a:pt x="1642" y="2614"/>
                  </a:lnTo>
                  <a:lnTo>
                    <a:pt x="152" y="12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5" name="Google Shape;17515;p23"/>
            <p:cNvSpPr/>
            <p:nvPr/>
          </p:nvSpPr>
          <p:spPr>
            <a:xfrm>
              <a:off x="-1704175" y="13862200"/>
              <a:ext cx="775" cy="2300"/>
            </a:xfrm>
            <a:custGeom>
              <a:avLst/>
              <a:gdLst/>
              <a:ahLst/>
              <a:cxnLst/>
              <a:rect l="l" t="t" r="r" b="b"/>
              <a:pathLst>
                <a:path w="31" h="92" extrusionOk="0">
                  <a:moveTo>
                    <a:pt x="1" y="0"/>
                  </a:moveTo>
                  <a:lnTo>
                    <a:pt x="31" y="91"/>
                  </a:lnTo>
                  <a:lnTo>
                    <a:pt x="31" y="31"/>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6" name="Google Shape;17516;p23"/>
            <p:cNvSpPr/>
            <p:nvPr/>
          </p:nvSpPr>
          <p:spPr>
            <a:xfrm>
              <a:off x="-1695825" y="13862200"/>
              <a:ext cx="117825" cy="69925"/>
            </a:xfrm>
            <a:custGeom>
              <a:avLst/>
              <a:gdLst/>
              <a:ahLst/>
              <a:cxnLst/>
              <a:rect l="l" t="t" r="r" b="b"/>
              <a:pathLst>
                <a:path w="4713" h="2797" extrusionOk="0">
                  <a:moveTo>
                    <a:pt x="153" y="0"/>
                  </a:moveTo>
                  <a:lnTo>
                    <a:pt x="1" y="61"/>
                  </a:lnTo>
                  <a:lnTo>
                    <a:pt x="153" y="183"/>
                  </a:lnTo>
                  <a:lnTo>
                    <a:pt x="3071" y="183"/>
                  </a:lnTo>
                  <a:lnTo>
                    <a:pt x="4530" y="2736"/>
                  </a:lnTo>
                  <a:lnTo>
                    <a:pt x="4712" y="2797"/>
                  </a:lnTo>
                  <a:lnTo>
                    <a:pt x="4712" y="2614"/>
                  </a:lnTo>
                  <a:lnTo>
                    <a:pt x="3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7" name="Google Shape;17517;p23"/>
            <p:cNvSpPr/>
            <p:nvPr/>
          </p:nvSpPr>
          <p:spPr>
            <a:xfrm>
              <a:off x="-1567400" y="13938175"/>
              <a:ext cx="65375" cy="25"/>
            </a:xfrm>
            <a:custGeom>
              <a:avLst/>
              <a:gdLst/>
              <a:ahLst/>
              <a:cxnLst/>
              <a:rect l="l" t="t" r="r" b="b"/>
              <a:pathLst>
                <a:path w="2615" h="1" extrusionOk="0">
                  <a:moveTo>
                    <a:pt x="1" y="1"/>
                  </a:moveTo>
                  <a:lnTo>
                    <a:pt x="2615" y="1"/>
                  </a:lnTo>
                  <a:lnTo>
                    <a:pt x="26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8" name="Google Shape;17518;p23"/>
            <p:cNvSpPr/>
            <p:nvPr/>
          </p:nvSpPr>
          <p:spPr>
            <a:xfrm>
              <a:off x="-1574225" y="13939700"/>
              <a:ext cx="81325" cy="70700"/>
            </a:xfrm>
            <a:custGeom>
              <a:avLst/>
              <a:gdLst/>
              <a:ahLst/>
              <a:cxnLst/>
              <a:rect l="l" t="t" r="r" b="b"/>
              <a:pathLst>
                <a:path w="3253" h="2828" extrusionOk="0">
                  <a:moveTo>
                    <a:pt x="0" y="1"/>
                  </a:moveTo>
                  <a:lnTo>
                    <a:pt x="0" y="183"/>
                  </a:lnTo>
                  <a:lnTo>
                    <a:pt x="1520" y="2827"/>
                  </a:lnTo>
                  <a:lnTo>
                    <a:pt x="3253" y="2827"/>
                  </a:lnTo>
                  <a:lnTo>
                    <a:pt x="3253" y="2615"/>
                  </a:lnTo>
                  <a:lnTo>
                    <a:pt x="1642" y="2615"/>
                  </a:lnTo>
                  <a:lnTo>
                    <a:pt x="152" y="9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9" name="Google Shape;17519;p23"/>
            <p:cNvSpPr/>
            <p:nvPr/>
          </p:nvSpPr>
          <p:spPr>
            <a:xfrm>
              <a:off x="-1695825" y="13939700"/>
              <a:ext cx="117825" cy="70700"/>
            </a:xfrm>
            <a:custGeom>
              <a:avLst/>
              <a:gdLst/>
              <a:ahLst/>
              <a:cxnLst/>
              <a:rect l="l" t="t" r="r" b="b"/>
              <a:pathLst>
                <a:path w="4713" h="2828" extrusionOk="0">
                  <a:moveTo>
                    <a:pt x="4712" y="1"/>
                  </a:moveTo>
                  <a:lnTo>
                    <a:pt x="4530" y="122"/>
                  </a:lnTo>
                  <a:lnTo>
                    <a:pt x="3071" y="2615"/>
                  </a:lnTo>
                  <a:lnTo>
                    <a:pt x="153" y="2615"/>
                  </a:lnTo>
                  <a:lnTo>
                    <a:pt x="1" y="2736"/>
                  </a:lnTo>
                  <a:lnTo>
                    <a:pt x="153" y="2827"/>
                  </a:lnTo>
                  <a:lnTo>
                    <a:pt x="3162" y="2827"/>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0" name="Google Shape;17520;p23"/>
            <p:cNvSpPr/>
            <p:nvPr/>
          </p:nvSpPr>
          <p:spPr>
            <a:xfrm>
              <a:off x="-1698850" y="13934375"/>
              <a:ext cx="117800" cy="69950"/>
            </a:xfrm>
            <a:custGeom>
              <a:avLst/>
              <a:gdLst/>
              <a:ahLst/>
              <a:cxnLst/>
              <a:rect l="l" t="t" r="r" b="b"/>
              <a:pathLst>
                <a:path w="4712" h="2798" extrusionOk="0">
                  <a:moveTo>
                    <a:pt x="1520" y="1"/>
                  </a:moveTo>
                  <a:lnTo>
                    <a:pt x="1490" y="62"/>
                  </a:lnTo>
                  <a:lnTo>
                    <a:pt x="0" y="2615"/>
                  </a:lnTo>
                  <a:lnTo>
                    <a:pt x="0" y="2797"/>
                  </a:lnTo>
                  <a:lnTo>
                    <a:pt x="152" y="2676"/>
                  </a:lnTo>
                  <a:lnTo>
                    <a:pt x="1642" y="183"/>
                  </a:lnTo>
                  <a:lnTo>
                    <a:pt x="4560" y="153"/>
                  </a:lnTo>
                  <a:lnTo>
                    <a:pt x="4712" y="62"/>
                  </a:lnTo>
                  <a:lnTo>
                    <a:pt x="45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1" name="Google Shape;17521;p23"/>
            <p:cNvSpPr/>
            <p:nvPr/>
          </p:nvSpPr>
          <p:spPr>
            <a:xfrm>
              <a:off x="-1574225" y="13862200"/>
              <a:ext cx="49400" cy="69925"/>
            </a:xfrm>
            <a:custGeom>
              <a:avLst/>
              <a:gdLst/>
              <a:ahLst/>
              <a:cxnLst/>
              <a:rect l="l" t="t" r="r" b="b"/>
              <a:pathLst>
                <a:path w="1976" h="2797" extrusionOk="0">
                  <a:moveTo>
                    <a:pt x="1520" y="0"/>
                  </a:moveTo>
                  <a:lnTo>
                    <a:pt x="0" y="2614"/>
                  </a:lnTo>
                  <a:lnTo>
                    <a:pt x="0" y="2797"/>
                  </a:lnTo>
                  <a:lnTo>
                    <a:pt x="152" y="2736"/>
                  </a:lnTo>
                  <a:lnTo>
                    <a:pt x="1642" y="183"/>
                  </a:lnTo>
                  <a:lnTo>
                    <a:pt x="1976" y="183"/>
                  </a:lnTo>
                  <a:cubicBezTo>
                    <a:pt x="1946" y="91"/>
                    <a:pt x="1946" y="61"/>
                    <a:pt x="18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2" name="Google Shape;17522;p23"/>
            <p:cNvSpPr/>
            <p:nvPr/>
          </p:nvSpPr>
          <p:spPr>
            <a:xfrm>
              <a:off x="-1571200" y="13932875"/>
              <a:ext cx="69175" cy="5325"/>
            </a:xfrm>
            <a:custGeom>
              <a:avLst/>
              <a:gdLst/>
              <a:ahLst/>
              <a:cxnLst/>
              <a:rect l="l" t="t" r="r" b="b"/>
              <a:pathLst>
                <a:path w="2767" h="213" extrusionOk="0">
                  <a:moveTo>
                    <a:pt x="153" y="0"/>
                  </a:moveTo>
                  <a:lnTo>
                    <a:pt x="1" y="122"/>
                  </a:lnTo>
                  <a:lnTo>
                    <a:pt x="153" y="213"/>
                  </a:lnTo>
                  <a:lnTo>
                    <a:pt x="2767" y="213"/>
                  </a:lnTo>
                  <a:cubicBezTo>
                    <a:pt x="2767" y="122"/>
                    <a:pt x="2736" y="91"/>
                    <a:pt x="2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3" name="Google Shape;17523;p23"/>
            <p:cNvSpPr/>
            <p:nvPr/>
          </p:nvSpPr>
          <p:spPr>
            <a:xfrm>
              <a:off x="-1696575" y="14008100"/>
              <a:ext cx="118575" cy="68400"/>
            </a:xfrm>
            <a:custGeom>
              <a:avLst/>
              <a:gdLst/>
              <a:ahLst/>
              <a:cxnLst/>
              <a:rect l="l" t="t" r="r" b="b"/>
              <a:pathLst>
                <a:path w="4743" h="2736" extrusionOk="0">
                  <a:moveTo>
                    <a:pt x="1" y="0"/>
                  </a:moveTo>
                  <a:lnTo>
                    <a:pt x="4742" y="2736"/>
                  </a:lnTo>
                  <a:lnTo>
                    <a:pt x="4742" y="2705"/>
                  </a:lnTo>
                  <a:lnTo>
                    <a:pt x="4590" y="2614"/>
                  </a:lnTo>
                  <a:lnTo>
                    <a:pt x="183" y="91"/>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4" name="Google Shape;17524;p23"/>
            <p:cNvSpPr/>
            <p:nvPr/>
          </p:nvSpPr>
          <p:spPr>
            <a:xfrm>
              <a:off x="-1703425" y="13867525"/>
              <a:ext cx="4600" cy="139825"/>
            </a:xfrm>
            <a:custGeom>
              <a:avLst/>
              <a:gdLst/>
              <a:ahLst/>
              <a:cxnLst/>
              <a:rect l="l" t="t" r="r" b="b"/>
              <a:pathLst>
                <a:path w="184" h="5593" extrusionOk="0">
                  <a:moveTo>
                    <a:pt x="153" y="0"/>
                  </a:moveTo>
                  <a:lnTo>
                    <a:pt x="1" y="182"/>
                  </a:lnTo>
                  <a:lnTo>
                    <a:pt x="1" y="5289"/>
                  </a:lnTo>
                  <a:lnTo>
                    <a:pt x="1" y="5471"/>
                  </a:lnTo>
                  <a:lnTo>
                    <a:pt x="1" y="5562"/>
                  </a:lnTo>
                  <a:lnTo>
                    <a:pt x="1" y="5593"/>
                  </a:lnTo>
                  <a:lnTo>
                    <a:pt x="31" y="5562"/>
                  </a:lnTo>
                  <a:lnTo>
                    <a:pt x="123" y="5441"/>
                  </a:lnTo>
                  <a:lnTo>
                    <a:pt x="153" y="5502"/>
                  </a:lnTo>
                  <a:lnTo>
                    <a:pt x="183" y="5471"/>
                  </a:lnTo>
                  <a:lnTo>
                    <a:pt x="183" y="5289"/>
                  </a:lnTo>
                  <a:lnTo>
                    <a:pt x="183" y="182"/>
                  </a:ln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5" name="Google Shape;17525;p23"/>
            <p:cNvSpPr/>
            <p:nvPr/>
          </p:nvSpPr>
          <p:spPr>
            <a:xfrm>
              <a:off x="-1574225" y="14029375"/>
              <a:ext cx="82850" cy="47125"/>
            </a:xfrm>
            <a:custGeom>
              <a:avLst/>
              <a:gdLst/>
              <a:ahLst/>
              <a:cxnLst/>
              <a:rect l="l" t="t" r="r" b="b"/>
              <a:pathLst>
                <a:path w="3314" h="1885" extrusionOk="0">
                  <a:moveTo>
                    <a:pt x="3313" y="0"/>
                  </a:moveTo>
                  <a:lnTo>
                    <a:pt x="0" y="1885"/>
                  </a:lnTo>
                  <a:lnTo>
                    <a:pt x="152" y="1824"/>
                  </a:lnTo>
                  <a:lnTo>
                    <a:pt x="33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6" name="Google Shape;17526;p23"/>
            <p:cNvSpPr/>
            <p:nvPr/>
          </p:nvSpPr>
          <p:spPr>
            <a:xfrm>
              <a:off x="-1698100" y="13794575"/>
              <a:ext cx="120100" cy="69150"/>
            </a:xfrm>
            <a:custGeom>
              <a:avLst/>
              <a:gdLst/>
              <a:ahLst/>
              <a:cxnLst/>
              <a:rect l="l" t="t" r="r" b="b"/>
              <a:pathLst>
                <a:path w="4804" h="2766" extrusionOk="0">
                  <a:moveTo>
                    <a:pt x="4530" y="0"/>
                  </a:moveTo>
                  <a:lnTo>
                    <a:pt x="122" y="2553"/>
                  </a:lnTo>
                  <a:lnTo>
                    <a:pt x="1" y="2736"/>
                  </a:lnTo>
                  <a:lnTo>
                    <a:pt x="92" y="2766"/>
                  </a:lnTo>
                  <a:lnTo>
                    <a:pt x="244" y="2705"/>
                  </a:lnTo>
                  <a:lnTo>
                    <a:pt x="4651" y="152"/>
                  </a:lnTo>
                  <a:lnTo>
                    <a:pt x="4803" y="61"/>
                  </a:lnTo>
                  <a:lnTo>
                    <a:pt x="48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7" name="Google Shape;17527;p23"/>
            <p:cNvSpPr/>
            <p:nvPr/>
          </p:nvSpPr>
          <p:spPr>
            <a:xfrm>
              <a:off x="-1578025" y="13794575"/>
              <a:ext cx="3825" cy="138300"/>
            </a:xfrm>
            <a:custGeom>
              <a:avLst/>
              <a:gdLst/>
              <a:ahLst/>
              <a:cxnLst/>
              <a:rect l="l" t="t" r="r" b="b"/>
              <a:pathLst>
                <a:path w="153" h="5532" extrusionOk="0">
                  <a:moveTo>
                    <a:pt x="0" y="0"/>
                  </a:moveTo>
                  <a:lnTo>
                    <a:pt x="0" y="61"/>
                  </a:lnTo>
                  <a:lnTo>
                    <a:pt x="0" y="213"/>
                  </a:lnTo>
                  <a:lnTo>
                    <a:pt x="0" y="5319"/>
                  </a:lnTo>
                  <a:lnTo>
                    <a:pt x="0" y="5502"/>
                  </a:lnTo>
                  <a:lnTo>
                    <a:pt x="61" y="5532"/>
                  </a:lnTo>
                  <a:lnTo>
                    <a:pt x="152" y="5502"/>
                  </a:lnTo>
                  <a:lnTo>
                    <a:pt x="152" y="5319"/>
                  </a:lnTo>
                  <a:lnTo>
                    <a:pt x="152" y="213"/>
                  </a:lnTo>
                  <a:lnTo>
                    <a:pt x="152" y="61"/>
                  </a:lnTo>
                  <a:lnTo>
                    <a:pt x="122" y="30"/>
                  </a:lnTo>
                  <a:lnTo>
                    <a:pt x="61" y="61"/>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8" name="Google Shape;17528;p23"/>
            <p:cNvSpPr/>
            <p:nvPr/>
          </p:nvSpPr>
          <p:spPr>
            <a:xfrm>
              <a:off x="-1578025" y="13938950"/>
              <a:ext cx="3825" cy="138325"/>
            </a:xfrm>
            <a:custGeom>
              <a:avLst/>
              <a:gdLst/>
              <a:ahLst/>
              <a:cxnLst/>
              <a:rect l="l" t="t" r="r" b="b"/>
              <a:pathLst>
                <a:path w="153" h="5533" extrusionOk="0">
                  <a:moveTo>
                    <a:pt x="61" y="0"/>
                  </a:moveTo>
                  <a:lnTo>
                    <a:pt x="0" y="31"/>
                  </a:lnTo>
                  <a:lnTo>
                    <a:pt x="0" y="213"/>
                  </a:lnTo>
                  <a:lnTo>
                    <a:pt x="0" y="5319"/>
                  </a:lnTo>
                  <a:lnTo>
                    <a:pt x="0" y="5471"/>
                  </a:lnTo>
                  <a:lnTo>
                    <a:pt x="0" y="5502"/>
                  </a:lnTo>
                  <a:lnTo>
                    <a:pt x="61" y="5532"/>
                  </a:lnTo>
                  <a:lnTo>
                    <a:pt x="152" y="5502"/>
                  </a:lnTo>
                  <a:lnTo>
                    <a:pt x="152" y="5471"/>
                  </a:lnTo>
                  <a:lnTo>
                    <a:pt x="152" y="5319"/>
                  </a:lnTo>
                  <a:lnTo>
                    <a:pt x="152" y="213"/>
                  </a:lnTo>
                  <a:lnTo>
                    <a:pt x="152" y="31"/>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9" name="Google Shape;17529;p23"/>
            <p:cNvSpPr/>
            <p:nvPr/>
          </p:nvSpPr>
          <p:spPr>
            <a:xfrm>
              <a:off x="-1576500" y="13935900"/>
              <a:ext cx="82075" cy="49425"/>
            </a:xfrm>
            <a:custGeom>
              <a:avLst/>
              <a:gdLst/>
              <a:ahLst/>
              <a:cxnLst/>
              <a:rect l="l" t="t" r="r" b="b"/>
              <a:pathLst>
                <a:path w="3283" h="1977" extrusionOk="0">
                  <a:moveTo>
                    <a:pt x="213" y="1"/>
                  </a:moveTo>
                  <a:lnTo>
                    <a:pt x="0" y="122"/>
                  </a:lnTo>
                  <a:lnTo>
                    <a:pt x="91" y="153"/>
                  </a:lnTo>
                  <a:lnTo>
                    <a:pt x="243" y="213"/>
                  </a:lnTo>
                  <a:lnTo>
                    <a:pt x="3283" y="1976"/>
                  </a:lnTo>
                  <a:cubicBezTo>
                    <a:pt x="3283" y="1885"/>
                    <a:pt x="3252" y="1824"/>
                    <a:pt x="3252" y="1733"/>
                  </a:cubicBezTo>
                  <a:lnTo>
                    <a:pt x="304" y="61"/>
                  </a:lnTo>
                  <a:lnTo>
                    <a:pt x="2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0" name="Google Shape;17530;p23"/>
            <p:cNvSpPr/>
            <p:nvPr/>
          </p:nvSpPr>
          <p:spPr>
            <a:xfrm>
              <a:off x="-1699625" y="13862950"/>
              <a:ext cx="123150" cy="72975"/>
            </a:xfrm>
            <a:custGeom>
              <a:avLst/>
              <a:gdLst/>
              <a:ahLst/>
              <a:cxnLst/>
              <a:rect l="l" t="t" r="r" b="b"/>
              <a:pathLst>
                <a:path w="4926" h="2919" extrusionOk="0">
                  <a:moveTo>
                    <a:pt x="62" y="1"/>
                  </a:moveTo>
                  <a:lnTo>
                    <a:pt x="1" y="183"/>
                  </a:lnTo>
                  <a:lnTo>
                    <a:pt x="31" y="183"/>
                  </a:lnTo>
                  <a:lnTo>
                    <a:pt x="183" y="305"/>
                  </a:lnTo>
                  <a:lnTo>
                    <a:pt x="4591" y="2858"/>
                  </a:lnTo>
                  <a:lnTo>
                    <a:pt x="4743" y="2919"/>
                  </a:lnTo>
                  <a:lnTo>
                    <a:pt x="4925" y="2797"/>
                  </a:lnTo>
                  <a:lnTo>
                    <a:pt x="4864" y="2767"/>
                  </a:lnTo>
                  <a:lnTo>
                    <a:pt x="4682" y="2706"/>
                  </a:lnTo>
                  <a:lnTo>
                    <a:pt x="305" y="153"/>
                  </a:lnTo>
                  <a:lnTo>
                    <a:pt x="153" y="31"/>
                  </a:lnTo>
                  <a:lnTo>
                    <a:pt x="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1" name="Google Shape;17531;p23"/>
            <p:cNvSpPr/>
            <p:nvPr/>
          </p:nvSpPr>
          <p:spPr>
            <a:xfrm>
              <a:off x="-1700375" y="13897900"/>
              <a:ext cx="187725" cy="110225"/>
            </a:xfrm>
            <a:custGeom>
              <a:avLst/>
              <a:gdLst/>
              <a:ahLst/>
              <a:cxnLst/>
              <a:rect l="l" t="t" r="r" b="b"/>
              <a:pathLst>
                <a:path w="7509" h="4409" extrusionOk="0">
                  <a:moveTo>
                    <a:pt x="7448" y="1"/>
                  </a:moveTo>
                  <a:lnTo>
                    <a:pt x="5168" y="1338"/>
                  </a:lnTo>
                  <a:lnTo>
                    <a:pt x="5046" y="1369"/>
                  </a:lnTo>
                  <a:lnTo>
                    <a:pt x="4955" y="1399"/>
                  </a:lnTo>
                  <a:lnTo>
                    <a:pt x="4773" y="1521"/>
                  </a:lnTo>
                  <a:lnTo>
                    <a:pt x="4621" y="1612"/>
                  </a:lnTo>
                  <a:lnTo>
                    <a:pt x="213" y="4135"/>
                  </a:lnTo>
                  <a:lnTo>
                    <a:pt x="61" y="4226"/>
                  </a:lnTo>
                  <a:lnTo>
                    <a:pt x="1" y="4256"/>
                  </a:lnTo>
                  <a:lnTo>
                    <a:pt x="31" y="4347"/>
                  </a:lnTo>
                  <a:lnTo>
                    <a:pt x="153" y="4408"/>
                  </a:lnTo>
                  <a:lnTo>
                    <a:pt x="305" y="4347"/>
                  </a:lnTo>
                  <a:lnTo>
                    <a:pt x="4712" y="1794"/>
                  </a:lnTo>
                  <a:lnTo>
                    <a:pt x="4864" y="1703"/>
                  </a:lnTo>
                  <a:lnTo>
                    <a:pt x="4925" y="1673"/>
                  </a:lnTo>
                  <a:lnTo>
                    <a:pt x="5107" y="1551"/>
                  </a:lnTo>
                  <a:lnTo>
                    <a:pt x="5259" y="1490"/>
                  </a:lnTo>
                  <a:lnTo>
                    <a:pt x="7508" y="183"/>
                  </a:lnTo>
                  <a:cubicBezTo>
                    <a:pt x="7508" y="122"/>
                    <a:pt x="7478" y="92"/>
                    <a:pt x="74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2" name="Google Shape;17532;p23"/>
            <p:cNvSpPr/>
            <p:nvPr/>
          </p:nvSpPr>
          <p:spPr>
            <a:xfrm>
              <a:off x="-1616775" y="13723900"/>
              <a:ext cx="38775" cy="63850"/>
            </a:xfrm>
            <a:custGeom>
              <a:avLst/>
              <a:gdLst/>
              <a:ahLst/>
              <a:cxnLst/>
              <a:rect l="l" t="t" r="r" b="b"/>
              <a:pathLst>
                <a:path w="1551" h="2554" extrusionOk="0">
                  <a:moveTo>
                    <a:pt x="0" y="0"/>
                  </a:moveTo>
                  <a:lnTo>
                    <a:pt x="1398" y="2493"/>
                  </a:lnTo>
                  <a:lnTo>
                    <a:pt x="1550" y="2553"/>
                  </a:lnTo>
                  <a:lnTo>
                    <a:pt x="1550" y="2401"/>
                  </a:lnTo>
                  <a:lnTo>
                    <a:pt x="517" y="578"/>
                  </a:lnTo>
                  <a:cubicBezTo>
                    <a:pt x="334" y="395"/>
                    <a:pt x="182" y="21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3" name="Google Shape;17533;p23"/>
            <p:cNvSpPr/>
            <p:nvPr/>
          </p:nvSpPr>
          <p:spPr>
            <a:xfrm>
              <a:off x="-1574225" y="13780125"/>
              <a:ext cx="4575" cy="8375"/>
            </a:xfrm>
            <a:custGeom>
              <a:avLst/>
              <a:gdLst/>
              <a:ahLst/>
              <a:cxnLst/>
              <a:rect l="l" t="t" r="r" b="b"/>
              <a:pathLst>
                <a:path w="183" h="335" extrusionOk="0">
                  <a:moveTo>
                    <a:pt x="61" y="1"/>
                  </a:moveTo>
                  <a:lnTo>
                    <a:pt x="0" y="152"/>
                  </a:lnTo>
                  <a:lnTo>
                    <a:pt x="0" y="335"/>
                  </a:lnTo>
                  <a:lnTo>
                    <a:pt x="152" y="244"/>
                  </a:lnTo>
                  <a:lnTo>
                    <a:pt x="183" y="152"/>
                  </a:lnTo>
                  <a:cubicBezTo>
                    <a:pt x="152" y="122"/>
                    <a:pt x="122" y="31"/>
                    <a:pt x="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4" name="Google Shape;17534;p23"/>
            <p:cNvSpPr/>
            <p:nvPr/>
          </p:nvSpPr>
          <p:spPr>
            <a:xfrm>
              <a:off x="-1577275" y="13794575"/>
              <a:ext cx="2300" cy="1525"/>
            </a:xfrm>
            <a:custGeom>
              <a:avLst/>
              <a:gdLst/>
              <a:ahLst/>
              <a:cxnLst/>
              <a:rect l="l" t="t" r="r" b="b"/>
              <a:pathLst>
                <a:path w="92" h="61" extrusionOk="0">
                  <a:moveTo>
                    <a:pt x="1" y="0"/>
                  </a:moveTo>
                  <a:lnTo>
                    <a:pt x="31" y="61"/>
                  </a:lnTo>
                  <a:lnTo>
                    <a:pt x="92" y="3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5" name="Google Shape;17535;p23"/>
            <p:cNvSpPr/>
            <p:nvPr/>
          </p:nvSpPr>
          <p:spPr>
            <a:xfrm>
              <a:off x="-1695825" y="13717825"/>
              <a:ext cx="76775" cy="4575"/>
            </a:xfrm>
            <a:custGeom>
              <a:avLst/>
              <a:gdLst/>
              <a:ahLst/>
              <a:cxnLst/>
              <a:rect l="l" t="t" r="r" b="b"/>
              <a:pathLst>
                <a:path w="3071" h="183" extrusionOk="0">
                  <a:moveTo>
                    <a:pt x="153" y="0"/>
                  </a:moveTo>
                  <a:lnTo>
                    <a:pt x="1" y="61"/>
                  </a:lnTo>
                  <a:lnTo>
                    <a:pt x="153" y="182"/>
                  </a:lnTo>
                  <a:lnTo>
                    <a:pt x="3071" y="182"/>
                  </a:lnTo>
                  <a:lnTo>
                    <a:pt x="28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6" name="Google Shape;17536;p23"/>
            <p:cNvSpPr/>
            <p:nvPr/>
          </p:nvSpPr>
          <p:spPr>
            <a:xfrm>
              <a:off x="-1698850" y="13673750"/>
              <a:ext cx="25850" cy="42575"/>
            </a:xfrm>
            <a:custGeom>
              <a:avLst/>
              <a:gdLst/>
              <a:ahLst/>
              <a:cxnLst/>
              <a:rect l="l" t="t" r="r" b="b"/>
              <a:pathLst>
                <a:path w="1034" h="1703" extrusionOk="0">
                  <a:moveTo>
                    <a:pt x="882" y="0"/>
                  </a:moveTo>
                  <a:lnTo>
                    <a:pt x="0" y="1520"/>
                  </a:lnTo>
                  <a:lnTo>
                    <a:pt x="0" y="1702"/>
                  </a:lnTo>
                  <a:lnTo>
                    <a:pt x="152" y="1642"/>
                  </a:lnTo>
                  <a:lnTo>
                    <a:pt x="1034" y="122"/>
                  </a:lnTo>
                  <a:cubicBezTo>
                    <a:pt x="1003" y="91"/>
                    <a:pt x="912" y="31"/>
                    <a:pt x="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7" name="Google Shape;17537;p23"/>
            <p:cNvSpPr/>
            <p:nvPr/>
          </p:nvSpPr>
          <p:spPr>
            <a:xfrm>
              <a:off x="-1704175" y="13720100"/>
              <a:ext cx="775" cy="2300"/>
            </a:xfrm>
            <a:custGeom>
              <a:avLst/>
              <a:gdLst/>
              <a:ahLst/>
              <a:cxnLst/>
              <a:rect l="l" t="t" r="r" b="b"/>
              <a:pathLst>
                <a:path w="31" h="92" extrusionOk="0">
                  <a:moveTo>
                    <a:pt x="31" y="0"/>
                  </a:moveTo>
                  <a:lnTo>
                    <a:pt x="1" y="91"/>
                  </a:lnTo>
                  <a:lnTo>
                    <a:pt x="31" y="91"/>
                  </a:lnTo>
                  <a:lnTo>
                    <a:pt x="31" y="61"/>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8" name="Google Shape;17538;p23"/>
            <p:cNvSpPr/>
            <p:nvPr/>
          </p:nvSpPr>
          <p:spPr>
            <a:xfrm>
              <a:off x="-1702650" y="13655500"/>
              <a:ext cx="4575" cy="62350"/>
            </a:xfrm>
            <a:custGeom>
              <a:avLst/>
              <a:gdLst/>
              <a:ahLst/>
              <a:cxnLst/>
              <a:rect l="l" t="t" r="r" b="b"/>
              <a:pathLst>
                <a:path w="183" h="2494" extrusionOk="0">
                  <a:moveTo>
                    <a:pt x="0" y="1"/>
                  </a:moveTo>
                  <a:lnTo>
                    <a:pt x="0" y="2250"/>
                  </a:lnTo>
                  <a:lnTo>
                    <a:pt x="122" y="2493"/>
                  </a:lnTo>
                  <a:lnTo>
                    <a:pt x="183" y="2432"/>
                  </a:lnTo>
                  <a:lnTo>
                    <a:pt x="183" y="2250"/>
                  </a:lnTo>
                  <a:lnTo>
                    <a:pt x="183" y="122"/>
                  </a:lnTo>
                  <a:cubicBezTo>
                    <a:pt x="122" y="92"/>
                    <a:pt x="92" y="6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9" name="Google Shape;17539;p23"/>
            <p:cNvSpPr/>
            <p:nvPr/>
          </p:nvSpPr>
          <p:spPr>
            <a:xfrm>
              <a:off x="-1578800" y="13769475"/>
              <a:ext cx="4600" cy="20550"/>
            </a:xfrm>
            <a:custGeom>
              <a:avLst/>
              <a:gdLst/>
              <a:ahLst/>
              <a:cxnLst/>
              <a:rect l="l" t="t" r="r" b="b"/>
              <a:pathLst>
                <a:path w="184" h="822" extrusionOk="0">
                  <a:moveTo>
                    <a:pt x="1" y="1"/>
                  </a:moveTo>
                  <a:lnTo>
                    <a:pt x="1" y="548"/>
                  </a:lnTo>
                  <a:lnTo>
                    <a:pt x="1" y="730"/>
                  </a:lnTo>
                  <a:lnTo>
                    <a:pt x="92" y="822"/>
                  </a:lnTo>
                  <a:lnTo>
                    <a:pt x="183" y="761"/>
                  </a:lnTo>
                  <a:lnTo>
                    <a:pt x="183" y="578"/>
                  </a:lnTo>
                  <a:lnTo>
                    <a:pt x="183" y="275"/>
                  </a:lnTo>
                  <a:cubicBezTo>
                    <a:pt x="92" y="214"/>
                    <a:pt x="62" y="123"/>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0" name="Google Shape;17540;p23"/>
            <p:cNvSpPr/>
            <p:nvPr/>
          </p:nvSpPr>
          <p:spPr>
            <a:xfrm>
              <a:off x="-1700375" y="13691975"/>
              <a:ext cx="49425" cy="28150"/>
            </a:xfrm>
            <a:custGeom>
              <a:avLst/>
              <a:gdLst/>
              <a:ahLst/>
              <a:cxnLst/>
              <a:rect l="l" t="t" r="r" b="b"/>
              <a:pathLst>
                <a:path w="1977" h="1126" extrusionOk="0">
                  <a:moveTo>
                    <a:pt x="1824" y="1"/>
                  </a:moveTo>
                  <a:lnTo>
                    <a:pt x="183" y="943"/>
                  </a:lnTo>
                  <a:lnTo>
                    <a:pt x="61" y="973"/>
                  </a:lnTo>
                  <a:lnTo>
                    <a:pt x="1" y="1034"/>
                  </a:lnTo>
                  <a:lnTo>
                    <a:pt x="31" y="1064"/>
                  </a:lnTo>
                  <a:lnTo>
                    <a:pt x="153" y="1125"/>
                  </a:lnTo>
                  <a:lnTo>
                    <a:pt x="305" y="1064"/>
                  </a:lnTo>
                  <a:lnTo>
                    <a:pt x="1976" y="92"/>
                  </a:lnTo>
                  <a:cubicBezTo>
                    <a:pt x="1946" y="61"/>
                    <a:pt x="1855" y="31"/>
                    <a:pt x="1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1" name="Google Shape;17541;p23"/>
            <p:cNvSpPr/>
            <p:nvPr/>
          </p:nvSpPr>
          <p:spPr>
            <a:xfrm>
              <a:off x="-1657825" y="13790000"/>
              <a:ext cx="72975" cy="25"/>
            </a:xfrm>
            <a:custGeom>
              <a:avLst/>
              <a:gdLst/>
              <a:ahLst/>
              <a:cxnLst/>
              <a:rect l="l" t="t" r="r" b="b"/>
              <a:pathLst>
                <a:path w="2919" h="1" extrusionOk="0">
                  <a:moveTo>
                    <a:pt x="1" y="1"/>
                  </a:moveTo>
                  <a:lnTo>
                    <a:pt x="2919" y="1"/>
                  </a:lnTo>
                  <a:lnTo>
                    <a:pt x="2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2" name="Google Shape;17542;p23"/>
            <p:cNvSpPr/>
            <p:nvPr/>
          </p:nvSpPr>
          <p:spPr>
            <a:xfrm>
              <a:off x="-1703425" y="13711725"/>
              <a:ext cx="4600" cy="6875"/>
            </a:xfrm>
            <a:custGeom>
              <a:avLst/>
              <a:gdLst/>
              <a:ahLst/>
              <a:cxnLst/>
              <a:rect l="l" t="t" r="r" b="b"/>
              <a:pathLst>
                <a:path w="184" h="275" extrusionOk="0">
                  <a:moveTo>
                    <a:pt x="1" y="1"/>
                  </a:moveTo>
                  <a:lnTo>
                    <a:pt x="1" y="183"/>
                  </a:lnTo>
                  <a:lnTo>
                    <a:pt x="183" y="274"/>
                  </a:lnTo>
                  <a:lnTo>
                    <a:pt x="153" y="24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3" name="Google Shape;17543;p23"/>
            <p:cNvSpPr/>
            <p:nvPr/>
          </p:nvSpPr>
          <p:spPr>
            <a:xfrm>
              <a:off x="-1703425" y="13720100"/>
              <a:ext cx="45625" cy="152000"/>
            </a:xfrm>
            <a:custGeom>
              <a:avLst/>
              <a:gdLst/>
              <a:ahLst/>
              <a:cxnLst/>
              <a:rect l="l" t="t" r="r" b="b"/>
              <a:pathLst>
                <a:path w="1825" h="6080" extrusionOk="0">
                  <a:moveTo>
                    <a:pt x="1" y="0"/>
                  </a:moveTo>
                  <a:lnTo>
                    <a:pt x="1" y="61"/>
                  </a:lnTo>
                  <a:lnTo>
                    <a:pt x="1" y="91"/>
                  </a:lnTo>
                  <a:lnTo>
                    <a:pt x="1" y="365"/>
                  </a:lnTo>
                  <a:lnTo>
                    <a:pt x="1" y="5441"/>
                  </a:lnTo>
                  <a:lnTo>
                    <a:pt x="1" y="5684"/>
                  </a:lnTo>
                  <a:lnTo>
                    <a:pt x="1" y="5715"/>
                  </a:lnTo>
                  <a:lnTo>
                    <a:pt x="1" y="5775"/>
                  </a:lnTo>
                  <a:lnTo>
                    <a:pt x="1" y="5836"/>
                  </a:lnTo>
                  <a:lnTo>
                    <a:pt x="1" y="5897"/>
                  </a:lnTo>
                  <a:lnTo>
                    <a:pt x="1" y="6079"/>
                  </a:lnTo>
                  <a:lnTo>
                    <a:pt x="153" y="5897"/>
                  </a:lnTo>
                  <a:lnTo>
                    <a:pt x="214" y="5715"/>
                  </a:lnTo>
                  <a:lnTo>
                    <a:pt x="335" y="5532"/>
                  </a:lnTo>
                  <a:lnTo>
                    <a:pt x="1825" y="2979"/>
                  </a:lnTo>
                  <a:lnTo>
                    <a:pt x="1703" y="2979"/>
                  </a:lnTo>
                  <a:lnTo>
                    <a:pt x="1673" y="2888"/>
                  </a:lnTo>
                  <a:lnTo>
                    <a:pt x="183" y="5441"/>
                  </a:lnTo>
                  <a:lnTo>
                    <a:pt x="183" y="36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4" name="Google Shape;17544;p23"/>
            <p:cNvSpPr/>
            <p:nvPr/>
          </p:nvSpPr>
          <p:spPr>
            <a:xfrm>
              <a:off x="-1567400" y="13790000"/>
              <a:ext cx="2300" cy="25"/>
            </a:xfrm>
            <a:custGeom>
              <a:avLst/>
              <a:gdLst/>
              <a:ahLst/>
              <a:cxnLst/>
              <a:rect l="l" t="t" r="r" b="b"/>
              <a:pathLst>
                <a:path w="92" h="1" extrusionOk="0">
                  <a:moveTo>
                    <a:pt x="92" y="1"/>
                  </a:moveTo>
                  <a:lnTo>
                    <a:pt x="92" y="1"/>
                  </a:ln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5" name="Google Shape;17545;p23"/>
            <p:cNvSpPr/>
            <p:nvPr/>
          </p:nvSpPr>
          <p:spPr>
            <a:xfrm>
              <a:off x="-1567400" y="13794575"/>
              <a:ext cx="5350" cy="0"/>
            </a:xfrm>
            <a:custGeom>
              <a:avLst/>
              <a:gdLst/>
              <a:ahLst/>
              <a:cxnLst/>
              <a:rect l="l" t="t" r="r" b="b"/>
              <a:pathLst>
                <a:path w="214" extrusionOk="0">
                  <a:moveTo>
                    <a:pt x="1" y="0"/>
                  </a:moveTo>
                  <a:lnTo>
                    <a:pt x="214" y="0"/>
                  </a:lnTo>
                  <a:lnTo>
                    <a:pt x="2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6" name="Google Shape;17546;p23"/>
            <p:cNvSpPr/>
            <p:nvPr/>
          </p:nvSpPr>
          <p:spPr>
            <a:xfrm>
              <a:off x="-1707200" y="13714025"/>
              <a:ext cx="130725" cy="80550"/>
            </a:xfrm>
            <a:custGeom>
              <a:avLst/>
              <a:gdLst/>
              <a:ahLst/>
              <a:cxnLst/>
              <a:rect l="l" t="t" r="r" b="b"/>
              <a:pathLst>
                <a:path w="5229" h="3222" extrusionOk="0">
                  <a:moveTo>
                    <a:pt x="0" y="0"/>
                  </a:moveTo>
                  <a:lnTo>
                    <a:pt x="152" y="213"/>
                  </a:lnTo>
                  <a:lnTo>
                    <a:pt x="152" y="243"/>
                  </a:lnTo>
                  <a:lnTo>
                    <a:pt x="334" y="608"/>
                  </a:lnTo>
                  <a:lnTo>
                    <a:pt x="1824" y="3131"/>
                  </a:lnTo>
                  <a:lnTo>
                    <a:pt x="1854" y="3222"/>
                  </a:lnTo>
                  <a:lnTo>
                    <a:pt x="4894" y="3222"/>
                  </a:lnTo>
                  <a:lnTo>
                    <a:pt x="5046" y="3131"/>
                  </a:lnTo>
                  <a:lnTo>
                    <a:pt x="4894" y="3040"/>
                  </a:lnTo>
                  <a:lnTo>
                    <a:pt x="1976" y="3040"/>
                  </a:lnTo>
                  <a:lnTo>
                    <a:pt x="486" y="486"/>
                  </a:lnTo>
                  <a:lnTo>
                    <a:pt x="486" y="486"/>
                  </a:lnTo>
                  <a:lnTo>
                    <a:pt x="4894" y="3040"/>
                  </a:lnTo>
                  <a:lnTo>
                    <a:pt x="5228" y="3040"/>
                  </a:lnTo>
                  <a:lnTo>
                    <a:pt x="5167" y="2948"/>
                  </a:lnTo>
                  <a:lnTo>
                    <a:pt x="5015" y="2888"/>
                  </a:lnTo>
                  <a:lnTo>
                    <a:pt x="608" y="334"/>
                  </a:lnTo>
                  <a:lnTo>
                    <a:pt x="456" y="243"/>
                  </a:lnTo>
                  <a:lnTo>
                    <a:pt x="334" y="182"/>
                  </a:lnTo>
                  <a:lnTo>
                    <a:pt x="152" y="91"/>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7" name="Google Shape;17547;p23"/>
            <p:cNvSpPr/>
            <p:nvPr/>
          </p:nvSpPr>
          <p:spPr>
            <a:xfrm>
              <a:off x="-1584875" y="13790000"/>
              <a:ext cx="7625" cy="2300"/>
            </a:xfrm>
            <a:custGeom>
              <a:avLst/>
              <a:gdLst/>
              <a:ahLst/>
              <a:cxnLst/>
              <a:rect l="l" t="t" r="r" b="b"/>
              <a:pathLst>
                <a:path w="305" h="92" extrusionOk="0">
                  <a:moveTo>
                    <a:pt x="1" y="1"/>
                  </a:moveTo>
                  <a:lnTo>
                    <a:pt x="153" y="92"/>
                  </a:lnTo>
                  <a:lnTo>
                    <a:pt x="3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8" name="Google Shape;17548;p23"/>
            <p:cNvSpPr/>
            <p:nvPr/>
          </p:nvSpPr>
          <p:spPr>
            <a:xfrm>
              <a:off x="-1577275" y="13794575"/>
              <a:ext cx="25100" cy="12925"/>
            </a:xfrm>
            <a:custGeom>
              <a:avLst/>
              <a:gdLst/>
              <a:ahLst/>
              <a:cxnLst/>
              <a:rect l="l" t="t" r="r" b="b"/>
              <a:pathLst>
                <a:path w="1004" h="517" extrusionOk="0">
                  <a:moveTo>
                    <a:pt x="1" y="0"/>
                  </a:moveTo>
                  <a:lnTo>
                    <a:pt x="92" y="30"/>
                  </a:lnTo>
                  <a:lnTo>
                    <a:pt x="153" y="61"/>
                  </a:lnTo>
                  <a:lnTo>
                    <a:pt x="305" y="152"/>
                  </a:lnTo>
                  <a:lnTo>
                    <a:pt x="1004" y="517"/>
                  </a:lnTo>
                  <a:cubicBezTo>
                    <a:pt x="913" y="426"/>
                    <a:pt x="882" y="304"/>
                    <a:pt x="791" y="213"/>
                  </a:cubicBezTo>
                  <a:lnTo>
                    <a:pt x="4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9" name="Google Shape;17549;p23"/>
            <p:cNvSpPr/>
            <p:nvPr/>
          </p:nvSpPr>
          <p:spPr>
            <a:xfrm>
              <a:off x="-1584875" y="13784675"/>
              <a:ext cx="22825" cy="9900"/>
            </a:xfrm>
            <a:custGeom>
              <a:avLst/>
              <a:gdLst/>
              <a:ahLst/>
              <a:cxnLst/>
              <a:rect l="l" t="t" r="r" b="b"/>
              <a:pathLst>
                <a:path w="913" h="396" extrusionOk="0">
                  <a:moveTo>
                    <a:pt x="639" y="1"/>
                  </a:moveTo>
                  <a:lnTo>
                    <a:pt x="578" y="62"/>
                  </a:lnTo>
                  <a:lnTo>
                    <a:pt x="426" y="122"/>
                  </a:lnTo>
                  <a:lnTo>
                    <a:pt x="335" y="214"/>
                  </a:lnTo>
                  <a:lnTo>
                    <a:pt x="153" y="305"/>
                  </a:lnTo>
                  <a:lnTo>
                    <a:pt x="1" y="396"/>
                  </a:lnTo>
                  <a:lnTo>
                    <a:pt x="913" y="396"/>
                  </a:lnTo>
                  <a:cubicBezTo>
                    <a:pt x="882" y="305"/>
                    <a:pt x="852" y="274"/>
                    <a:pt x="791" y="214"/>
                  </a:cubicBezTo>
                  <a:lnTo>
                    <a:pt x="700" y="214"/>
                  </a:lnTo>
                  <a:lnTo>
                    <a:pt x="761" y="153"/>
                  </a:lnTo>
                  <a:cubicBezTo>
                    <a:pt x="730" y="122"/>
                    <a:pt x="700" y="62"/>
                    <a:pt x="6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0" name="Google Shape;17550;p23"/>
            <p:cNvSpPr/>
            <p:nvPr/>
          </p:nvSpPr>
          <p:spPr>
            <a:xfrm>
              <a:off x="-2361475" y="14155500"/>
              <a:ext cx="34975" cy="64625"/>
            </a:xfrm>
            <a:custGeom>
              <a:avLst/>
              <a:gdLst/>
              <a:ahLst/>
              <a:cxnLst/>
              <a:rect l="l" t="t" r="r" b="b"/>
              <a:pathLst>
                <a:path w="1399" h="2585" extrusionOk="0">
                  <a:moveTo>
                    <a:pt x="0" y="1"/>
                  </a:moveTo>
                  <a:cubicBezTo>
                    <a:pt x="61" y="274"/>
                    <a:pt x="152" y="518"/>
                    <a:pt x="213" y="761"/>
                  </a:cubicBezTo>
                  <a:lnTo>
                    <a:pt x="1247" y="2493"/>
                  </a:lnTo>
                  <a:lnTo>
                    <a:pt x="1399" y="2585"/>
                  </a:lnTo>
                  <a:lnTo>
                    <a:pt x="1399" y="240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1" name="Google Shape;17551;p23"/>
            <p:cNvSpPr/>
            <p:nvPr/>
          </p:nvSpPr>
          <p:spPr>
            <a:xfrm>
              <a:off x="-2336400" y="14221625"/>
              <a:ext cx="7625" cy="5350"/>
            </a:xfrm>
            <a:custGeom>
              <a:avLst/>
              <a:gdLst/>
              <a:ahLst/>
              <a:cxnLst/>
              <a:rect l="l" t="t" r="r" b="b"/>
              <a:pathLst>
                <a:path w="305" h="214" extrusionOk="0">
                  <a:moveTo>
                    <a:pt x="0" y="0"/>
                  </a:moveTo>
                  <a:cubicBezTo>
                    <a:pt x="61" y="92"/>
                    <a:pt x="61" y="122"/>
                    <a:pt x="92" y="213"/>
                  </a:cubicBezTo>
                  <a:lnTo>
                    <a:pt x="152" y="213"/>
                  </a:lnTo>
                  <a:lnTo>
                    <a:pt x="304" y="122"/>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2" name="Google Shape;17552;p23"/>
            <p:cNvSpPr/>
            <p:nvPr/>
          </p:nvSpPr>
          <p:spPr>
            <a:xfrm>
              <a:off x="-2375925" y="14077250"/>
              <a:ext cx="47150" cy="5325"/>
            </a:xfrm>
            <a:custGeom>
              <a:avLst/>
              <a:gdLst/>
              <a:ahLst/>
              <a:cxnLst/>
              <a:rect l="l" t="t" r="r" b="b"/>
              <a:pathLst>
                <a:path w="1886" h="213" extrusionOk="0">
                  <a:moveTo>
                    <a:pt x="1" y="0"/>
                  </a:moveTo>
                  <a:cubicBezTo>
                    <a:pt x="1" y="91"/>
                    <a:pt x="1" y="122"/>
                    <a:pt x="31" y="213"/>
                  </a:cubicBezTo>
                  <a:lnTo>
                    <a:pt x="1733" y="213"/>
                  </a:lnTo>
                  <a:lnTo>
                    <a:pt x="1885" y="122"/>
                  </a:lnTo>
                  <a:lnTo>
                    <a:pt x="17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3" name="Google Shape;17553;p23"/>
            <p:cNvSpPr/>
            <p:nvPr/>
          </p:nvSpPr>
          <p:spPr>
            <a:xfrm>
              <a:off x="-2364525" y="14082550"/>
              <a:ext cx="38025" cy="66900"/>
            </a:xfrm>
            <a:custGeom>
              <a:avLst/>
              <a:gdLst/>
              <a:ahLst/>
              <a:cxnLst/>
              <a:rect l="l" t="t" r="r" b="b"/>
              <a:pathLst>
                <a:path w="1521" h="2676" extrusionOk="0">
                  <a:moveTo>
                    <a:pt x="1521" y="1"/>
                  </a:moveTo>
                  <a:lnTo>
                    <a:pt x="1369" y="153"/>
                  </a:lnTo>
                  <a:lnTo>
                    <a:pt x="1" y="2463"/>
                  </a:lnTo>
                  <a:cubicBezTo>
                    <a:pt x="31" y="2524"/>
                    <a:pt x="31" y="2615"/>
                    <a:pt x="62" y="2676"/>
                  </a:cubicBezTo>
                  <a:lnTo>
                    <a:pt x="1521" y="183"/>
                  </a:lnTo>
                  <a:lnTo>
                    <a:pt x="15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4" name="Google Shape;17554;p23"/>
            <p:cNvSpPr/>
            <p:nvPr/>
          </p:nvSpPr>
          <p:spPr>
            <a:xfrm>
              <a:off x="-2331075" y="14230750"/>
              <a:ext cx="775" cy="775"/>
            </a:xfrm>
            <a:custGeom>
              <a:avLst/>
              <a:gdLst/>
              <a:ahLst/>
              <a:cxnLst/>
              <a:rect l="l" t="t" r="r" b="b"/>
              <a:pathLst>
                <a:path w="31" h="31" extrusionOk="0">
                  <a:moveTo>
                    <a:pt x="0" y="30"/>
                  </a:moveTo>
                  <a:lnTo>
                    <a:pt x="0" y="30"/>
                  </a:lnTo>
                  <a:lnTo>
                    <a:pt x="31" y="0"/>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5" name="Google Shape;17555;p23"/>
            <p:cNvSpPr/>
            <p:nvPr/>
          </p:nvSpPr>
          <p:spPr>
            <a:xfrm>
              <a:off x="-2376675" y="14046850"/>
              <a:ext cx="53225" cy="34225"/>
            </a:xfrm>
            <a:custGeom>
              <a:avLst/>
              <a:gdLst/>
              <a:ahLst/>
              <a:cxnLst/>
              <a:rect l="l" t="t" r="r" b="b"/>
              <a:pathLst>
                <a:path w="2129" h="1369" extrusionOk="0">
                  <a:moveTo>
                    <a:pt x="0" y="0"/>
                  </a:moveTo>
                  <a:lnTo>
                    <a:pt x="0" y="244"/>
                  </a:lnTo>
                  <a:lnTo>
                    <a:pt x="1824" y="1307"/>
                  </a:lnTo>
                  <a:lnTo>
                    <a:pt x="1976" y="1368"/>
                  </a:lnTo>
                  <a:lnTo>
                    <a:pt x="2007" y="1307"/>
                  </a:lnTo>
                  <a:lnTo>
                    <a:pt x="1976" y="1216"/>
                  </a:lnTo>
                  <a:lnTo>
                    <a:pt x="2128" y="1216"/>
                  </a:lnTo>
                  <a:lnTo>
                    <a:pt x="2037" y="1186"/>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6" name="Google Shape;17556;p23"/>
            <p:cNvSpPr/>
            <p:nvPr/>
          </p:nvSpPr>
          <p:spPr>
            <a:xfrm>
              <a:off x="-2340200" y="14210225"/>
              <a:ext cx="13000" cy="11550"/>
            </a:xfrm>
            <a:custGeom>
              <a:avLst/>
              <a:gdLst/>
              <a:ahLst/>
              <a:cxnLst/>
              <a:rect l="l" t="t" r="r" b="b"/>
              <a:pathLst>
                <a:path w="520" h="462" extrusionOk="0">
                  <a:moveTo>
                    <a:pt x="0" y="0"/>
                  </a:moveTo>
                  <a:cubicBezTo>
                    <a:pt x="61" y="92"/>
                    <a:pt x="92" y="213"/>
                    <a:pt x="122" y="274"/>
                  </a:cubicBezTo>
                  <a:lnTo>
                    <a:pt x="365" y="396"/>
                  </a:lnTo>
                  <a:lnTo>
                    <a:pt x="517" y="456"/>
                  </a:lnTo>
                  <a:lnTo>
                    <a:pt x="517" y="456"/>
                  </a:lnTo>
                  <a:lnTo>
                    <a:pt x="426" y="274"/>
                  </a:lnTo>
                  <a:lnTo>
                    <a:pt x="0" y="0"/>
                  </a:lnTo>
                  <a:close/>
                  <a:moveTo>
                    <a:pt x="517" y="456"/>
                  </a:moveTo>
                  <a:lnTo>
                    <a:pt x="520" y="462"/>
                  </a:lnTo>
                  <a:lnTo>
                    <a:pt x="520" y="462"/>
                  </a:lnTo>
                  <a:lnTo>
                    <a:pt x="517" y="4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7" name="Google Shape;17557;p23"/>
            <p:cNvSpPr/>
            <p:nvPr/>
          </p:nvSpPr>
          <p:spPr>
            <a:xfrm>
              <a:off x="-2372125" y="14079525"/>
              <a:ext cx="45625" cy="30425"/>
            </a:xfrm>
            <a:custGeom>
              <a:avLst/>
              <a:gdLst/>
              <a:ahLst/>
              <a:cxnLst/>
              <a:rect l="l" t="t" r="r" b="b"/>
              <a:pathLst>
                <a:path w="1825" h="1217" extrusionOk="0">
                  <a:moveTo>
                    <a:pt x="1794" y="0"/>
                  </a:moveTo>
                  <a:lnTo>
                    <a:pt x="1733" y="31"/>
                  </a:lnTo>
                  <a:lnTo>
                    <a:pt x="1581" y="122"/>
                  </a:lnTo>
                  <a:lnTo>
                    <a:pt x="1" y="1034"/>
                  </a:lnTo>
                  <a:cubicBezTo>
                    <a:pt x="1" y="1095"/>
                    <a:pt x="31" y="1125"/>
                    <a:pt x="31" y="1216"/>
                  </a:cubicBezTo>
                  <a:lnTo>
                    <a:pt x="1673" y="274"/>
                  </a:lnTo>
                  <a:lnTo>
                    <a:pt x="1825" y="183"/>
                  </a:lnTo>
                  <a:lnTo>
                    <a:pt x="1825" y="61"/>
                  </a:lnTo>
                  <a:lnTo>
                    <a:pt x="17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8" name="Google Shape;17558;p23"/>
            <p:cNvSpPr/>
            <p:nvPr/>
          </p:nvSpPr>
          <p:spPr>
            <a:xfrm>
              <a:off x="-2331075" y="14230750"/>
              <a:ext cx="775" cy="1525"/>
            </a:xfrm>
            <a:custGeom>
              <a:avLst/>
              <a:gdLst/>
              <a:ahLst/>
              <a:cxnLst/>
              <a:rect l="l" t="t" r="r" b="b"/>
              <a:pathLst>
                <a:path w="31" h="61" extrusionOk="0">
                  <a:moveTo>
                    <a:pt x="31" y="0"/>
                  </a:moveTo>
                  <a:lnTo>
                    <a:pt x="31" y="0"/>
                  </a:lnTo>
                  <a:lnTo>
                    <a:pt x="31" y="0"/>
                  </a:lnTo>
                  <a:lnTo>
                    <a:pt x="0" y="61"/>
                  </a:lnTo>
                  <a:lnTo>
                    <a:pt x="0" y="6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9" name="Google Shape;17559;p23"/>
            <p:cNvSpPr/>
            <p:nvPr/>
          </p:nvSpPr>
          <p:spPr>
            <a:xfrm>
              <a:off x="-2335650" y="14223900"/>
              <a:ext cx="8400" cy="12950"/>
            </a:xfrm>
            <a:custGeom>
              <a:avLst/>
              <a:gdLst/>
              <a:ahLst/>
              <a:cxnLst/>
              <a:rect l="l" t="t" r="r" b="b"/>
              <a:pathLst>
                <a:path w="336" h="518" extrusionOk="0">
                  <a:moveTo>
                    <a:pt x="274" y="1"/>
                  </a:moveTo>
                  <a:lnTo>
                    <a:pt x="214" y="31"/>
                  </a:lnTo>
                  <a:lnTo>
                    <a:pt x="62" y="122"/>
                  </a:lnTo>
                  <a:lnTo>
                    <a:pt x="1" y="153"/>
                  </a:lnTo>
                  <a:cubicBezTo>
                    <a:pt x="31" y="183"/>
                    <a:pt x="31" y="274"/>
                    <a:pt x="62" y="304"/>
                  </a:cubicBezTo>
                  <a:lnTo>
                    <a:pt x="153" y="274"/>
                  </a:lnTo>
                  <a:lnTo>
                    <a:pt x="92" y="335"/>
                  </a:lnTo>
                  <a:cubicBezTo>
                    <a:pt x="153" y="426"/>
                    <a:pt x="183" y="456"/>
                    <a:pt x="214" y="517"/>
                  </a:cubicBezTo>
                  <a:lnTo>
                    <a:pt x="335" y="335"/>
                  </a:lnTo>
                  <a:lnTo>
                    <a:pt x="335" y="122"/>
                  </a:lnTo>
                  <a:lnTo>
                    <a:pt x="274" y="122"/>
                  </a:lnTo>
                  <a:lnTo>
                    <a:pt x="335" y="31"/>
                  </a:lnTo>
                  <a:lnTo>
                    <a:pt x="2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0" name="Google Shape;17560;p23"/>
            <p:cNvSpPr/>
            <p:nvPr/>
          </p:nvSpPr>
          <p:spPr>
            <a:xfrm>
              <a:off x="-2236850" y="14299900"/>
              <a:ext cx="35725" cy="60800"/>
            </a:xfrm>
            <a:custGeom>
              <a:avLst/>
              <a:gdLst/>
              <a:ahLst/>
              <a:cxnLst/>
              <a:rect l="l" t="t" r="r" b="b"/>
              <a:pathLst>
                <a:path w="1429" h="2432" extrusionOk="0">
                  <a:moveTo>
                    <a:pt x="1429" y="0"/>
                  </a:moveTo>
                  <a:lnTo>
                    <a:pt x="1277" y="61"/>
                  </a:lnTo>
                  <a:lnTo>
                    <a:pt x="0" y="2310"/>
                  </a:lnTo>
                  <a:cubicBezTo>
                    <a:pt x="31" y="2341"/>
                    <a:pt x="61" y="2401"/>
                    <a:pt x="122" y="2432"/>
                  </a:cubicBezTo>
                  <a:lnTo>
                    <a:pt x="1429" y="182"/>
                  </a:lnTo>
                  <a:lnTo>
                    <a:pt x="14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1" name="Google Shape;17561;p23"/>
            <p:cNvSpPr/>
            <p:nvPr/>
          </p:nvSpPr>
          <p:spPr>
            <a:xfrm>
              <a:off x="-2197350" y="14300650"/>
              <a:ext cx="41075" cy="103375"/>
            </a:xfrm>
            <a:custGeom>
              <a:avLst/>
              <a:gdLst/>
              <a:ahLst/>
              <a:cxnLst/>
              <a:rect l="l" t="t" r="r" b="b"/>
              <a:pathLst>
                <a:path w="1643" h="4135" extrusionOk="0">
                  <a:moveTo>
                    <a:pt x="1" y="0"/>
                  </a:moveTo>
                  <a:lnTo>
                    <a:pt x="1" y="183"/>
                  </a:lnTo>
                  <a:lnTo>
                    <a:pt x="1460" y="2736"/>
                  </a:lnTo>
                  <a:lnTo>
                    <a:pt x="639" y="4134"/>
                  </a:lnTo>
                  <a:lnTo>
                    <a:pt x="1521" y="2675"/>
                  </a:lnTo>
                  <a:lnTo>
                    <a:pt x="1581" y="2615"/>
                  </a:lnTo>
                  <a:lnTo>
                    <a:pt x="1642" y="2615"/>
                  </a:lnTo>
                  <a:lnTo>
                    <a:pt x="153" y="9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2" name="Google Shape;17562;p23"/>
            <p:cNvSpPr/>
            <p:nvPr/>
          </p:nvSpPr>
          <p:spPr>
            <a:xfrm>
              <a:off x="-2180625" y="14365250"/>
              <a:ext cx="101100" cy="40300"/>
            </a:xfrm>
            <a:custGeom>
              <a:avLst/>
              <a:gdLst/>
              <a:ahLst/>
              <a:cxnLst/>
              <a:rect l="l" t="t" r="r" b="b"/>
              <a:pathLst>
                <a:path w="4044" h="1612" extrusionOk="0">
                  <a:moveTo>
                    <a:pt x="882" y="0"/>
                  </a:moveTo>
                  <a:lnTo>
                    <a:pt x="0" y="1489"/>
                  </a:lnTo>
                  <a:cubicBezTo>
                    <a:pt x="61" y="1520"/>
                    <a:pt x="122" y="1550"/>
                    <a:pt x="152" y="1611"/>
                  </a:cubicBezTo>
                  <a:lnTo>
                    <a:pt x="973" y="182"/>
                  </a:lnTo>
                  <a:lnTo>
                    <a:pt x="3891" y="182"/>
                  </a:lnTo>
                  <a:lnTo>
                    <a:pt x="4043" y="122"/>
                  </a:lnTo>
                  <a:lnTo>
                    <a:pt x="38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3" name="Google Shape;17563;p23"/>
            <p:cNvSpPr/>
            <p:nvPr/>
          </p:nvSpPr>
          <p:spPr>
            <a:xfrm>
              <a:off x="-2118325" y="14371325"/>
              <a:ext cx="41825" cy="68400"/>
            </a:xfrm>
            <a:custGeom>
              <a:avLst/>
              <a:gdLst/>
              <a:ahLst/>
              <a:cxnLst/>
              <a:rect l="l" t="t" r="r" b="b"/>
              <a:pathLst>
                <a:path w="1673" h="2736" extrusionOk="0">
                  <a:moveTo>
                    <a:pt x="1673" y="0"/>
                  </a:moveTo>
                  <a:lnTo>
                    <a:pt x="1521" y="91"/>
                  </a:lnTo>
                  <a:lnTo>
                    <a:pt x="31" y="2645"/>
                  </a:lnTo>
                  <a:lnTo>
                    <a:pt x="1" y="2645"/>
                  </a:lnTo>
                  <a:cubicBezTo>
                    <a:pt x="62" y="2675"/>
                    <a:pt x="92" y="2675"/>
                    <a:pt x="183" y="2736"/>
                  </a:cubicBezTo>
                  <a:lnTo>
                    <a:pt x="1673" y="183"/>
                  </a:lnTo>
                  <a:lnTo>
                    <a:pt x="16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4" name="Google Shape;17564;p23"/>
            <p:cNvSpPr/>
            <p:nvPr/>
          </p:nvSpPr>
          <p:spPr>
            <a:xfrm>
              <a:off x="-2095525" y="14353075"/>
              <a:ext cx="15225" cy="8400"/>
            </a:xfrm>
            <a:custGeom>
              <a:avLst/>
              <a:gdLst/>
              <a:ahLst/>
              <a:cxnLst/>
              <a:rect l="l" t="t" r="r" b="b"/>
              <a:pathLst>
                <a:path w="609" h="336" extrusionOk="0">
                  <a:moveTo>
                    <a:pt x="609" y="335"/>
                  </a:moveTo>
                  <a:lnTo>
                    <a:pt x="609" y="33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5" name="Google Shape;17565;p23"/>
            <p:cNvSpPr/>
            <p:nvPr/>
          </p:nvSpPr>
          <p:spPr>
            <a:xfrm>
              <a:off x="-2263450" y="14297600"/>
              <a:ext cx="61575" cy="36500"/>
            </a:xfrm>
            <a:custGeom>
              <a:avLst/>
              <a:gdLst/>
              <a:ahLst/>
              <a:cxnLst/>
              <a:rect l="l" t="t" r="r" b="b"/>
              <a:pathLst>
                <a:path w="2463" h="1460" extrusionOk="0">
                  <a:moveTo>
                    <a:pt x="2219" y="1"/>
                  </a:moveTo>
                  <a:lnTo>
                    <a:pt x="0" y="1308"/>
                  </a:lnTo>
                  <a:cubicBezTo>
                    <a:pt x="31" y="1338"/>
                    <a:pt x="61" y="1369"/>
                    <a:pt x="92" y="1460"/>
                  </a:cubicBezTo>
                  <a:lnTo>
                    <a:pt x="2310" y="153"/>
                  </a:lnTo>
                  <a:lnTo>
                    <a:pt x="2462" y="92"/>
                  </a:lnTo>
                  <a:lnTo>
                    <a:pt x="24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6" name="Google Shape;17566;p23"/>
            <p:cNvSpPr/>
            <p:nvPr/>
          </p:nvSpPr>
          <p:spPr>
            <a:xfrm>
              <a:off x="-2201150" y="14299125"/>
              <a:ext cx="4600" cy="93500"/>
            </a:xfrm>
            <a:custGeom>
              <a:avLst/>
              <a:gdLst/>
              <a:ahLst/>
              <a:cxnLst/>
              <a:rect l="l" t="t" r="r" b="b"/>
              <a:pathLst>
                <a:path w="184" h="3740" extrusionOk="0">
                  <a:moveTo>
                    <a:pt x="1" y="1"/>
                  </a:moveTo>
                  <a:lnTo>
                    <a:pt x="1" y="61"/>
                  </a:lnTo>
                  <a:lnTo>
                    <a:pt x="1" y="244"/>
                  </a:lnTo>
                  <a:lnTo>
                    <a:pt x="1" y="3587"/>
                  </a:lnTo>
                  <a:cubicBezTo>
                    <a:pt x="62" y="3648"/>
                    <a:pt x="122" y="3679"/>
                    <a:pt x="183" y="3739"/>
                  </a:cubicBezTo>
                  <a:lnTo>
                    <a:pt x="183" y="305"/>
                  </a:lnTo>
                  <a:lnTo>
                    <a:pt x="183" y="92"/>
                  </a:lnTo>
                  <a:lnTo>
                    <a:pt x="122" y="1"/>
                  </a:lnTo>
                  <a:lnTo>
                    <a:pt x="62" y="61"/>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7" name="Google Shape;17567;p23"/>
            <p:cNvSpPr/>
            <p:nvPr/>
          </p:nvSpPr>
          <p:spPr>
            <a:xfrm>
              <a:off x="-2160100" y="14368275"/>
              <a:ext cx="84375" cy="49425"/>
            </a:xfrm>
            <a:custGeom>
              <a:avLst/>
              <a:gdLst/>
              <a:ahLst/>
              <a:cxnLst/>
              <a:rect l="l" t="t" r="r" b="b"/>
              <a:pathLst>
                <a:path w="3375" h="1977" extrusionOk="0">
                  <a:moveTo>
                    <a:pt x="3253" y="1"/>
                  </a:moveTo>
                  <a:lnTo>
                    <a:pt x="3101" y="61"/>
                  </a:lnTo>
                  <a:lnTo>
                    <a:pt x="0" y="1855"/>
                  </a:lnTo>
                  <a:cubicBezTo>
                    <a:pt x="61" y="1885"/>
                    <a:pt x="122" y="1946"/>
                    <a:pt x="183" y="1976"/>
                  </a:cubicBezTo>
                  <a:lnTo>
                    <a:pt x="3222" y="213"/>
                  </a:lnTo>
                  <a:lnTo>
                    <a:pt x="3374" y="153"/>
                  </a:lnTo>
                  <a:lnTo>
                    <a:pt x="3374" y="31"/>
                  </a:lnTo>
                  <a:lnTo>
                    <a:pt x="3344" y="31"/>
                  </a:lnTo>
                  <a:lnTo>
                    <a:pt x="32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8" name="Google Shape;17568;p23"/>
            <p:cNvSpPr/>
            <p:nvPr/>
          </p:nvSpPr>
          <p:spPr>
            <a:xfrm>
              <a:off x="-2197350" y="14011900"/>
              <a:ext cx="41075" cy="132225"/>
            </a:xfrm>
            <a:custGeom>
              <a:avLst/>
              <a:gdLst/>
              <a:ahLst/>
              <a:cxnLst/>
              <a:rect l="l" t="t" r="r" b="b"/>
              <a:pathLst>
                <a:path w="1643" h="5289" extrusionOk="0">
                  <a:moveTo>
                    <a:pt x="1" y="0"/>
                  </a:moveTo>
                  <a:lnTo>
                    <a:pt x="1" y="183"/>
                  </a:lnTo>
                  <a:lnTo>
                    <a:pt x="1490" y="2736"/>
                  </a:lnTo>
                  <a:lnTo>
                    <a:pt x="1" y="5289"/>
                  </a:lnTo>
                  <a:lnTo>
                    <a:pt x="1551" y="2675"/>
                  </a:lnTo>
                  <a:lnTo>
                    <a:pt x="1642" y="2675"/>
                  </a:lnTo>
                  <a:lnTo>
                    <a:pt x="153" y="9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9" name="Google Shape;17569;p23"/>
            <p:cNvSpPr/>
            <p:nvPr/>
          </p:nvSpPr>
          <p:spPr>
            <a:xfrm>
              <a:off x="-2242175" y="14011900"/>
              <a:ext cx="41050" cy="132225"/>
            </a:xfrm>
            <a:custGeom>
              <a:avLst/>
              <a:gdLst/>
              <a:ahLst/>
              <a:cxnLst/>
              <a:rect l="l" t="t" r="r" b="b"/>
              <a:pathLst>
                <a:path w="1642" h="5289" extrusionOk="0">
                  <a:moveTo>
                    <a:pt x="1642" y="0"/>
                  </a:moveTo>
                  <a:lnTo>
                    <a:pt x="1490" y="91"/>
                  </a:lnTo>
                  <a:lnTo>
                    <a:pt x="0" y="2675"/>
                  </a:lnTo>
                  <a:lnTo>
                    <a:pt x="122" y="2675"/>
                  </a:lnTo>
                  <a:lnTo>
                    <a:pt x="155" y="2732"/>
                  </a:lnTo>
                  <a:lnTo>
                    <a:pt x="155" y="2732"/>
                  </a:lnTo>
                  <a:lnTo>
                    <a:pt x="1642" y="183"/>
                  </a:lnTo>
                  <a:lnTo>
                    <a:pt x="1642" y="0"/>
                  </a:lnTo>
                  <a:close/>
                  <a:moveTo>
                    <a:pt x="155" y="2732"/>
                  </a:moveTo>
                  <a:lnTo>
                    <a:pt x="152" y="2736"/>
                  </a:lnTo>
                  <a:lnTo>
                    <a:pt x="1642" y="5289"/>
                  </a:lnTo>
                  <a:lnTo>
                    <a:pt x="1642" y="5289"/>
                  </a:lnTo>
                  <a:lnTo>
                    <a:pt x="155" y="273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0" name="Google Shape;17570;p23"/>
            <p:cNvSpPr/>
            <p:nvPr/>
          </p:nvSpPr>
          <p:spPr>
            <a:xfrm>
              <a:off x="-2201150" y="14003525"/>
              <a:ext cx="3825" cy="3075"/>
            </a:xfrm>
            <a:custGeom>
              <a:avLst/>
              <a:gdLst/>
              <a:ahLst/>
              <a:cxnLst/>
              <a:rect l="l" t="t" r="r" b="b"/>
              <a:pathLst>
                <a:path w="153" h="123" extrusionOk="0">
                  <a:moveTo>
                    <a:pt x="62" y="1"/>
                  </a:moveTo>
                  <a:lnTo>
                    <a:pt x="1" y="122"/>
                  </a:lnTo>
                  <a:lnTo>
                    <a:pt x="62" y="62"/>
                  </a:lnTo>
                  <a:lnTo>
                    <a:pt x="153" y="122"/>
                  </a:lnTo>
                  <a:lnTo>
                    <a:pt x="153" y="122"/>
                  </a:lnTo>
                  <a:lnTo>
                    <a:pt x="122" y="62"/>
                  </a:lnTo>
                  <a:lnTo>
                    <a:pt x="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1" name="Google Shape;17571;p23"/>
            <p:cNvSpPr/>
            <p:nvPr/>
          </p:nvSpPr>
          <p:spPr>
            <a:xfrm>
              <a:off x="-2197350" y="14160075"/>
              <a:ext cx="41075" cy="132250"/>
            </a:xfrm>
            <a:custGeom>
              <a:avLst/>
              <a:gdLst/>
              <a:ahLst/>
              <a:cxnLst/>
              <a:rect l="l" t="t" r="r" b="b"/>
              <a:pathLst>
                <a:path w="1643" h="5290" extrusionOk="0">
                  <a:moveTo>
                    <a:pt x="1" y="0"/>
                  </a:moveTo>
                  <a:lnTo>
                    <a:pt x="1490" y="2554"/>
                  </a:lnTo>
                  <a:lnTo>
                    <a:pt x="1" y="5107"/>
                  </a:lnTo>
                  <a:lnTo>
                    <a:pt x="1" y="5289"/>
                  </a:lnTo>
                  <a:lnTo>
                    <a:pt x="153" y="5198"/>
                  </a:lnTo>
                  <a:lnTo>
                    <a:pt x="1642" y="2614"/>
                  </a:lnTo>
                  <a:lnTo>
                    <a:pt x="1551" y="261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2" name="Google Shape;17572;p23"/>
            <p:cNvSpPr/>
            <p:nvPr/>
          </p:nvSpPr>
          <p:spPr>
            <a:xfrm>
              <a:off x="-2242175" y="14160075"/>
              <a:ext cx="41050" cy="132250"/>
            </a:xfrm>
            <a:custGeom>
              <a:avLst/>
              <a:gdLst/>
              <a:ahLst/>
              <a:cxnLst/>
              <a:rect l="l" t="t" r="r" b="b"/>
              <a:pathLst>
                <a:path w="1642" h="5290" extrusionOk="0">
                  <a:moveTo>
                    <a:pt x="1642" y="0"/>
                  </a:moveTo>
                  <a:lnTo>
                    <a:pt x="152" y="2554"/>
                  </a:lnTo>
                  <a:lnTo>
                    <a:pt x="155" y="2558"/>
                  </a:lnTo>
                  <a:lnTo>
                    <a:pt x="155" y="2558"/>
                  </a:lnTo>
                  <a:lnTo>
                    <a:pt x="1642" y="0"/>
                  </a:lnTo>
                  <a:close/>
                  <a:moveTo>
                    <a:pt x="155" y="2558"/>
                  </a:moveTo>
                  <a:lnTo>
                    <a:pt x="122" y="2614"/>
                  </a:lnTo>
                  <a:lnTo>
                    <a:pt x="0" y="2614"/>
                  </a:lnTo>
                  <a:lnTo>
                    <a:pt x="1490" y="5198"/>
                  </a:lnTo>
                  <a:lnTo>
                    <a:pt x="1642" y="5289"/>
                  </a:lnTo>
                  <a:lnTo>
                    <a:pt x="1642" y="5107"/>
                  </a:lnTo>
                  <a:lnTo>
                    <a:pt x="155" y="255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3" name="Google Shape;17573;p23"/>
            <p:cNvSpPr/>
            <p:nvPr/>
          </p:nvSpPr>
          <p:spPr>
            <a:xfrm>
              <a:off x="-2200375" y="14297600"/>
              <a:ext cx="2300" cy="3075"/>
            </a:xfrm>
            <a:custGeom>
              <a:avLst/>
              <a:gdLst/>
              <a:ahLst/>
              <a:cxnLst/>
              <a:rect l="l" t="t" r="r" b="b"/>
              <a:pathLst>
                <a:path w="92" h="123" extrusionOk="0">
                  <a:moveTo>
                    <a:pt x="0" y="1"/>
                  </a:moveTo>
                  <a:lnTo>
                    <a:pt x="31" y="122"/>
                  </a:lnTo>
                  <a:lnTo>
                    <a:pt x="91" y="6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4" name="Google Shape;17574;p23"/>
            <p:cNvSpPr/>
            <p:nvPr/>
          </p:nvSpPr>
          <p:spPr>
            <a:xfrm>
              <a:off x="-2318925" y="14077250"/>
              <a:ext cx="117800" cy="70675"/>
            </a:xfrm>
            <a:custGeom>
              <a:avLst/>
              <a:gdLst/>
              <a:ahLst/>
              <a:cxnLst/>
              <a:rect l="l" t="t" r="r" b="b"/>
              <a:pathLst>
                <a:path w="4712" h="2827" extrusionOk="0">
                  <a:moveTo>
                    <a:pt x="152" y="0"/>
                  </a:moveTo>
                  <a:lnTo>
                    <a:pt x="0" y="122"/>
                  </a:lnTo>
                  <a:lnTo>
                    <a:pt x="152" y="213"/>
                  </a:lnTo>
                  <a:lnTo>
                    <a:pt x="3070" y="213"/>
                  </a:lnTo>
                  <a:lnTo>
                    <a:pt x="4560" y="2736"/>
                  </a:lnTo>
                  <a:lnTo>
                    <a:pt x="4712" y="2827"/>
                  </a:lnTo>
                  <a:lnTo>
                    <a:pt x="4712" y="2675"/>
                  </a:lnTo>
                  <a:lnTo>
                    <a:pt x="3192" y="61"/>
                  </a:lnTo>
                  <a:lnTo>
                    <a:pt x="3070" y="61"/>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5" name="Google Shape;17575;p23"/>
            <p:cNvSpPr/>
            <p:nvPr/>
          </p:nvSpPr>
          <p:spPr>
            <a:xfrm>
              <a:off x="-2321975" y="14084075"/>
              <a:ext cx="41075" cy="68425"/>
            </a:xfrm>
            <a:custGeom>
              <a:avLst/>
              <a:gdLst/>
              <a:ahLst/>
              <a:cxnLst/>
              <a:rect l="l" t="t" r="r" b="b"/>
              <a:pathLst>
                <a:path w="1643" h="2737" extrusionOk="0">
                  <a:moveTo>
                    <a:pt x="1" y="1"/>
                  </a:moveTo>
                  <a:lnTo>
                    <a:pt x="1" y="183"/>
                  </a:lnTo>
                  <a:lnTo>
                    <a:pt x="1490" y="2736"/>
                  </a:lnTo>
                  <a:lnTo>
                    <a:pt x="1521" y="2615"/>
                  </a:lnTo>
                  <a:lnTo>
                    <a:pt x="1642" y="2615"/>
                  </a:lnTo>
                  <a:lnTo>
                    <a:pt x="153" y="9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6" name="Google Shape;17576;p23"/>
            <p:cNvSpPr/>
            <p:nvPr/>
          </p:nvSpPr>
          <p:spPr>
            <a:xfrm>
              <a:off x="-2327275" y="14077250"/>
              <a:ext cx="2300" cy="2300"/>
            </a:xfrm>
            <a:custGeom>
              <a:avLst/>
              <a:gdLst/>
              <a:ahLst/>
              <a:cxnLst/>
              <a:rect l="l" t="t" r="r" b="b"/>
              <a:pathLst>
                <a:path w="92" h="92" extrusionOk="0">
                  <a:moveTo>
                    <a:pt x="0" y="0"/>
                  </a:moveTo>
                  <a:lnTo>
                    <a:pt x="31" y="91"/>
                  </a:lnTo>
                  <a:lnTo>
                    <a:pt x="31" y="61"/>
                  </a:lnTo>
                  <a:lnTo>
                    <a:pt x="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7" name="Google Shape;17577;p23"/>
            <p:cNvSpPr/>
            <p:nvPr/>
          </p:nvSpPr>
          <p:spPr>
            <a:xfrm>
              <a:off x="-2197350" y="14156275"/>
              <a:ext cx="118575" cy="70700"/>
            </a:xfrm>
            <a:custGeom>
              <a:avLst/>
              <a:gdLst/>
              <a:ahLst/>
              <a:cxnLst/>
              <a:rect l="l" t="t" r="r" b="b"/>
              <a:pathLst>
                <a:path w="4743" h="2828" extrusionOk="0">
                  <a:moveTo>
                    <a:pt x="1" y="0"/>
                  </a:moveTo>
                  <a:lnTo>
                    <a:pt x="1" y="152"/>
                  </a:lnTo>
                  <a:lnTo>
                    <a:pt x="1551" y="2766"/>
                  </a:lnTo>
                  <a:lnTo>
                    <a:pt x="1642" y="2766"/>
                  </a:lnTo>
                  <a:lnTo>
                    <a:pt x="4560" y="2827"/>
                  </a:lnTo>
                  <a:lnTo>
                    <a:pt x="4743" y="2706"/>
                  </a:lnTo>
                  <a:lnTo>
                    <a:pt x="4560" y="2614"/>
                  </a:lnTo>
                  <a:lnTo>
                    <a:pt x="1642" y="2614"/>
                  </a:lnTo>
                  <a:lnTo>
                    <a:pt x="183" y="9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8" name="Google Shape;17578;p23"/>
            <p:cNvSpPr/>
            <p:nvPr/>
          </p:nvSpPr>
          <p:spPr>
            <a:xfrm>
              <a:off x="-2117550" y="14152475"/>
              <a:ext cx="41050" cy="67650"/>
            </a:xfrm>
            <a:custGeom>
              <a:avLst/>
              <a:gdLst/>
              <a:ahLst/>
              <a:cxnLst/>
              <a:rect l="l" t="t" r="r" b="b"/>
              <a:pathLst>
                <a:path w="1642" h="2706" extrusionOk="0">
                  <a:moveTo>
                    <a:pt x="152" y="0"/>
                  </a:moveTo>
                  <a:lnTo>
                    <a:pt x="122" y="92"/>
                  </a:lnTo>
                  <a:lnTo>
                    <a:pt x="0" y="92"/>
                  </a:lnTo>
                  <a:lnTo>
                    <a:pt x="1490" y="2614"/>
                  </a:lnTo>
                  <a:lnTo>
                    <a:pt x="1642" y="2706"/>
                  </a:lnTo>
                  <a:lnTo>
                    <a:pt x="1642" y="2523"/>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9" name="Google Shape;17579;p23"/>
            <p:cNvSpPr/>
            <p:nvPr/>
          </p:nvSpPr>
          <p:spPr>
            <a:xfrm>
              <a:off x="-2321975" y="14149425"/>
              <a:ext cx="117825" cy="70700"/>
            </a:xfrm>
            <a:custGeom>
              <a:avLst/>
              <a:gdLst/>
              <a:ahLst/>
              <a:cxnLst/>
              <a:rect l="l" t="t" r="r" b="b"/>
              <a:pathLst>
                <a:path w="4713" h="2828" extrusionOk="0">
                  <a:moveTo>
                    <a:pt x="1521" y="1"/>
                  </a:moveTo>
                  <a:lnTo>
                    <a:pt x="1490" y="122"/>
                  </a:lnTo>
                  <a:lnTo>
                    <a:pt x="1" y="2645"/>
                  </a:lnTo>
                  <a:lnTo>
                    <a:pt x="1" y="2828"/>
                  </a:lnTo>
                  <a:lnTo>
                    <a:pt x="153" y="2736"/>
                  </a:lnTo>
                  <a:lnTo>
                    <a:pt x="1642" y="214"/>
                  </a:lnTo>
                  <a:lnTo>
                    <a:pt x="4560" y="214"/>
                  </a:lnTo>
                  <a:lnTo>
                    <a:pt x="4712" y="122"/>
                  </a:lnTo>
                  <a:lnTo>
                    <a:pt x="45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0" name="Google Shape;17580;p23"/>
            <p:cNvSpPr/>
            <p:nvPr/>
          </p:nvSpPr>
          <p:spPr>
            <a:xfrm>
              <a:off x="-2327275" y="14223900"/>
              <a:ext cx="775" cy="3075"/>
            </a:xfrm>
            <a:custGeom>
              <a:avLst/>
              <a:gdLst/>
              <a:ahLst/>
              <a:cxnLst/>
              <a:rect l="l" t="t" r="r" b="b"/>
              <a:pathLst>
                <a:path w="31" h="123" extrusionOk="0">
                  <a:moveTo>
                    <a:pt x="31" y="1"/>
                  </a:moveTo>
                  <a:lnTo>
                    <a:pt x="0" y="122"/>
                  </a:lnTo>
                  <a:lnTo>
                    <a:pt x="31" y="122"/>
                  </a:lnTo>
                  <a:lnTo>
                    <a:pt x="31" y="61"/>
                  </a:lnTo>
                  <a:lnTo>
                    <a:pt x="31" y="31"/>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1" name="Google Shape;17581;p23"/>
            <p:cNvSpPr/>
            <p:nvPr/>
          </p:nvSpPr>
          <p:spPr>
            <a:xfrm>
              <a:off x="-2318925" y="14156275"/>
              <a:ext cx="117800" cy="70700"/>
            </a:xfrm>
            <a:custGeom>
              <a:avLst/>
              <a:gdLst/>
              <a:ahLst/>
              <a:cxnLst/>
              <a:rect l="l" t="t" r="r" b="b"/>
              <a:pathLst>
                <a:path w="4712" h="2828" extrusionOk="0">
                  <a:moveTo>
                    <a:pt x="4712" y="0"/>
                  </a:moveTo>
                  <a:lnTo>
                    <a:pt x="4560" y="92"/>
                  </a:lnTo>
                  <a:lnTo>
                    <a:pt x="3070" y="2614"/>
                  </a:lnTo>
                  <a:lnTo>
                    <a:pt x="152" y="2614"/>
                  </a:lnTo>
                  <a:lnTo>
                    <a:pt x="0" y="2706"/>
                  </a:lnTo>
                  <a:lnTo>
                    <a:pt x="152" y="2827"/>
                  </a:lnTo>
                  <a:lnTo>
                    <a:pt x="3070" y="2766"/>
                  </a:lnTo>
                  <a:lnTo>
                    <a:pt x="3192" y="2766"/>
                  </a:lnTo>
                  <a:lnTo>
                    <a:pt x="4712" y="152"/>
                  </a:lnTo>
                  <a:lnTo>
                    <a:pt x="47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2" name="Google Shape;17582;p23"/>
            <p:cNvSpPr/>
            <p:nvPr/>
          </p:nvSpPr>
          <p:spPr>
            <a:xfrm>
              <a:off x="-2197350" y="14077250"/>
              <a:ext cx="118575" cy="70675"/>
            </a:xfrm>
            <a:custGeom>
              <a:avLst/>
              <a:gdLst/>
              <a:ahLst/>
              <a:cxnLst/>
              <a:rect l="l" t="t" r="r" b="b"/>
              <a:pathLst>
                <a:path w="4743" h="2827" extrusionOk="0">
                  <a:moveTo>
                    <a:pt x="4560" y="0"/>
                  </a:moveTo>
                  <a:lnTo>
                    <a:pt x="1642" y="61"/>
                  </a:lnTo>
                  <a:lnTo>
                    <a:pt x="1551" y="61"/>
                  </a:lnTo>
                  <a:lnTo>
                    <a:pt x="1" y="2675"/>
                  </a:lnTo>
                  <a:lnTo>
                    <a:pt x="1" y="2827"/>
                  </a:lnTo>
                  <a:lnTo>
                    <a:pt x="183" y="2736"/>
                  </a:lnTo>
                  <a:lnTo>
                    <a:pt x="1642" y="213"/>
                  </a:lnTo>
                  <a:lnTo>
                    <a:pt x="4560" y="213"/>
                  </a:lnTo>
                  <a:lnTo>
                    <a:pt x="4743" y="122"/>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3" name="Google Shape;17583;p23"/>
            <p:cNvSpPr/>
            <p:nvPr/>
          </p:nvSpPr>
          <p:spPr>
            <a:xfrm>
              <a:off x="-2194300" y="14084075"/>
              <a:ext cx="117800" cy="70700"/>
            </a:xfrm>
            <a:custGeom>
              <a:avLst/>
              <a:gdLst/>
              <a:ahLst/>
              <a:cxnLst/>
              <a:rect l="l" t="t" r="r" b="b"/>
              <a:pathLst>
                <a:path w="4712" h="2828" extrusionOk="0">
                  <a:moveTo>
                    <a:pt x="4712" y="1"/>
                  </a:moveTo>
                  <a:lnTo>
                    <a:pt x="4560" y="92"/>
                  </a:lnTo>
                  <a:lnTo>
                    <a:pt x="3070" y="2615"/>
                  </a:lnTo>
                  <a:lnTo>
                    <a:pt x="152" y="2615"/>
                  </a:lnTo>
                  <a:lnTo>
                    <a:pt x="0" y="2736"/>
                  </a:lnTo>
                  <a:lnTo>
                    <a:pt x="152" y="2828"/>
                  </a:lnTo>
                  <a:lnTo>
                    <a:pt x="3192" y="2828"/>
                  </a:lnTo>
                  <a:lnTo>
                    <a:pt x="3222" y="2736"/>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4" name="Google Shape;17584;p23"/>
            <p:cNvSpPr/>
            <p:nvPr/>
          </p:nvSpPr>
          <p:spPr>
            <a:xfrm>
              <a:off x="-2091725" y="14230750"/>
              <a:ext cx="11425" cy="5325"/>
            </a:xfrm>
            <a:custGeom>
              <a:avLst/>
              <a:gdLst/>
              <a:ahLst/>
              <a:cxnLst/>
              <a:rect l="l" t="t" r="r" b="b"/>
              <a:pathLst>
                <a:path w="457" h="213" extrusionOk="0">
                  <a:moveTo>
                    <a:pt x="457" y="0"/>
                  </a:moveTo>
                  <a:lnTo>
                    <a:pt x="457" y="0"/>
                  </a:lnTo>
                  <a:lnTo>
                    <a:pt x="1" y="21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5" name="Google Shape;17585;p23"/>
            <p:cNvSpPr/>
            <p:nvPr/>
          </p:nvSpPr>
          <p:spPr>
            <a:xfrm>
              <a:off x="-2326525" y="14005050"/>
              <a:ext cx="251550" cy="215825"/>
            </a:xfrm>
            <a:custGeom>
              <a:avLst/>
              <a:gdLst/>
              <a:ahLst/>
              <a:cxnLst/>
              <a:rect l="l" t="t" r="r" b="b"/>
              <a:pathLst>
                <a:path w="10062" h="8633" extrusionOk="0">
                  <a:moveTo>
                    <a:pt x="5077" y="1"/>
                  </a:moveTo>
                  <a:lnTo>
                    <a:pt x="5016" y="61"/>
                  </a:lnTo>
                  <a:lnTo>
                    <a:pt x="5016" y="92"/>
                  </a:lnTo>
                  <a:lnTo>
                    <a:pt x="4925" y="122"/>
                  </a:lnTo>
                  <a:lnTo>
                    <a:pt x="183" y="2858"/>
                  </a:lnTo>
                  <a:lnTo>
                    <a:pt x="122" y="2888"/>
                  </a:lnTo>
                  <a:lnTo>
                    <a:pt x="61" y="2888"/>
                  </a:lnTo>
                  <a:lnTo>
                    <a:pt x="1" y="2949"/>
                  </a:lnTo>
                  <a:lnTo>
                    <a:pt x="1" y="3010"/>
                  </a:lnTo>
                  <a:lnTo>
                    <a:pt x="1" y="3040"/>
                  </a:lnTo>
                  <a:lnTo>
                    <a:pt x="1" y="3162"/>
                  </a:lnTo>
                  <a:lnTo>
                    <a:pt x="1" y="3344"/>
                  </a:lnTo>
                  <a:lnTo>
                    <a:pt x="1" y="8420"/>
                  </a:lnTo>
                  <a:lnTo>
                    <a:pt x="152" y="8633"/>
                  </a:lnTo>
                  <a:lnTo>
                    <a:pt x="183" y="8603"/>
                  </a:lnTo>
                  <a:lnTo>
                    <a:pt x="183" y="8420"/>
                  </a:lnTo>
                  <a:lnTo>
                    <a:pt x="183" y="3344"/>
                  </a:lnTo>
                  <a:lnTo>
                    <a:pt x="183" y="3162"/>
                  </a:lnTo>
                  <a:lnTo>
                    <a:pt x="61" y="3101"/>
                  </a:lnTo>
                  <a:lnTo>
                    <a:pt x="152" y="2949"/>
                  </a:lnTo>
                  <a:lnTo>
                    <a:pt x="304" y="3010"/>
                  </a:lnTo>
                  <a:lnTo>
                    <a:pt x="456" y="2888"/>
                  </a:lnTo>
                  <a:lnTo>
                    <a:pt x="4864" y="365"/>
                  </a:lnTo>
                  <a:lnTo>
                    <a:pt x="5016" y="274"/>
                  </a:lnTo>
                  <a:lnTo>
                    <a:pt x="5016" y="153"/>
                  </a:lnTo>
                  <a:lnTo>
                    <a:pt x="5016" y="122"/>
                  </a:lnTo>
                  <a:lnTo>
                    <a:pt x="5168" y="122"/>
                  </a:lnTo>
                  <a:lnTo>
                    <a:pt x="5168" y="153"/>
                  </a:lnTo>
                  <a:lnTo>
                    <a:pt x="5168" y="274"/>
                  </a:lnTo>
                  <a:lnTo>
                    <a:pt x="5320" y="365"/>
                  </a:lnTo>
                  <a:lnTo>
                    <a:pt x="9727" y="2888"/>
                  </a:lnTo>
                  <a:lnTo>
                    <a:pt x="9910" y="3010"/>
                  </a:lnTo>
                  <a:lnTo>
                    <a:pt x="9940" y="2979"/>
                  </a:lnTo>
                  <a:lnTo>
                    <a:pt x="9910" y="2888"/>
                  </a:lnTo>
                  <a:lnTo>
                    <a:pt x="10061" y="2888"/>
                  </a:lnTo>
                  <a:lnTo>
                    <a:pt x="10001" y="2858"/>
                  </a:lnTo>
                  <a:lnTo>
                    <a:pt x="5289" y="122"/>
                  </a:lnTo>
                  <a:lnTo>
                    <a:pt x="5168" y="61"/>
                  </a:lnTo>
                  <a:lnTo>
                    <a:pt x="50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6" name="Google Shape;17586;p23"/>
            <p:cNvSpPr/>
            <p:nvPr/>
          </p:nvSpPr>
          <p:spPr>
            <a:xfrm>
              <a:off x="-2201150" y="14008100"/>
              <a:ext cx="3825" cy="141350"/>
            </a:xfrm>
            <a:custGeom>
              <a:avLst/>
              <a:gdLst/>
              <a:ahLst/>
              <a:cxnLst/>
              <a:rect l="l" t="t" r="r" b="b"/>
              <a:pathLst>
                <a:path w="153" h="5654" extrusionOk="0">
                  <a:moveTo>
                    <a:pt x="1" y="0"/>
                  </a:moveTo>
                  <a:lnTo>
                    <a:pt x="1" y="31"/>
                  </a:lnTo>
                  <a:lnTo>
                    <a:pt x="1" y="152"/>
                  </a:lnTo>
                  <a:lnTo>
                    <a:pt x="1" y="335"/>
                  </a:lnTo>
                  <a:lnTo>
                    <a:pt x="1" y="5441"/>
                  </a:lnTo>
                  <a:lnTo>
                    <a:pt x="1" y="5593"/>
                  </a:lnTo>
                  <a:lnTo>
                    <a:pt x="62" y="5654"/>
                  </a:lnTo>
                  <a:lnTo>
                    <a:pt x="153" y="5593"/>
                  </a:lnTo>
                  <a:lnTo>
                    <a:pt x="153" y="5441"/>
                  </a:lnTo>
                  <a:lnTo>
                    <a:pt x="153" y="335"/>
                  </a:lnTo>
                  <a:lnTo>
                    <a:pt x="153" y="152"/>
                  </a:lnTo>
                  <a:lnTo>
                    <a:pt x="153" y="31"/>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7" name="Google Shape;17587;p23"/>
            <p:cNvSpPr/>
            <p:nvPr/>
          </p:nvSpPr>
          <p:spPr>
            <a:xfrm>
              <a:off x="-2201150" y="14154750"/>
              <a:ext cx="3825" cy="138325"/>
            </a:xfrm>
            <a:custGeom>
              <a:avLst/>
              <a:gdLst/>
              <a:ahLst/>
              <a:cxnLst/>
              <a:rect l="l" t="t" r="r" b="b"/>
              <a:pathLst>
                <a:path w="153" h="5533" extrusionOk="0">
                  <a:moveTo>
                    <a:pt x="62" y="1"/>
                  </a:moveTo>
                  <a:lnTo>
                    <a:pt x="1" y="61"/>
                  </a:lnTo>
                  <a:lnTo>
                    <a:pt x="1" y="213"/>
                  </a:lnTo>
                  <a:lnTo>
                    <a:pt x="1" y="5320"/>
                  </a:lnTo>
                  <a:lnTo>
                    <a:pt x="1" y="5502"/>
                  </a:lnTo>
                  <a:lnTo>
                    <a:pt x="62" y="5533"/>
                  </a:lnTo>
                  <a:lnTo>
                    <a:pt x="153" y="5502"/>
                  </a:lnTo>
                  <a:lnTo>
                    <a:pt x="153" y="5320"/>
                  </a:lnTo>
                  <a:lnTo>
                    <a:pt x="153" y="213"/>
                  </a:lnTo>
                  <a:lnTo>
                    <a:pt x="153" y="61"/>
                  </a:lnTo>
                  <a:lnTo>
                    <a:pt x="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8" name="Google Shape;17588;p23"/>
            <p:cNvSpPr/>
            <p:nvPr/>
          </p:nvSpPr>
          <p:spPr>
            <a:xfrm>
              <a:off x="-2199625" y="14152475"/>
              <a:ext cx="121600" cy="71450"/>
            </a:xfrm>
            <a:custGeom>
              <a:avLst/>
              <a:gdLst/>
              <a:ahLst/>
              <a:cxnLst/>
              <a:rect l="l" t="t" r="r" b="b"/>
              <a:pathLst>
                <a:path w="4864" h="2858" extrusionOk="0">
                  <a:moveTo>
                    <a:pt x="213" y="0"/>
                  </a:moveTo>
                  <a:lnTo>
                    <a:pt x="1" y="92"/>
                  </a:lnTo>
                  <a:lnTo>
                    <a:pt x="92" y="152"/>
                  </a:lnTo>
                  <a:lnTo>
                    <a:pt x="274" y="244"/>
                  </a:lnTo>
                  <a:lnTo>
                    <a:pt x="4651" y="2766"/>
                  </a:lnTo>
                  <a:lnTo>
                    <a:pt x="4834" y="2858"/>
                  </a:lnTo>
                  <a:lnTo>
                    <a:pt x="4864" y="2827"/>
                  </a:lnTo>
                  <a:lnTo>
                    <a:pt x="4773" y="2614"/>
                  </a:lnTo>
                  <a:lnTo>
                    <a:pt x="365" y="92"/>
                  </a:lnTo>
                  <a:lnTo>
                    <a:pt x="2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9" name="Google Shape;17589;p23"/>
            <p:cNvSpPr/>
            <p:nvPr/>
          </p:nvSpPr>
          <p:spPr>
            <a:xfrm>
              <a:off x="-2325000" y="14078750"/>
              <a:ext cx="125400" cy="73750"/>
            </a:xfrm>
            <a:custGeom>
              <a:avLst/>
              <a:gdLst/>
              <a:ahLst/>
              <a:cxnLst/>
              <a:rect l="l" t="t" r="r" b="b"/>
              <a:pathLst>
                <a:path w="5016" h="2950" extrusionOk="0">
                  <a:moveTo>
                    <a:pt x="91" y="1"/>
                  </a:moveTo>
                  <a:lnTo>
                    <a:pt x="0" y="153"/>
                  </a:lnTo>
                  <a:lnTo>
                    <a:pt x="122" y="214"/>
                  </a:lnTo>
                  <a:lnTo>
                    <a:pt x="274" y="305"/>
                  </a:lnTo>
                  <a:lnTo>
                    <a:pt x="4681" y="2828"/>
                  </a:lnTo>
                  <a:lnTo>
                    <a:pt x="4833" y="2949"/>
                  </a:lnTo>
                  <a:lnTo>
                    <a:pt x="5016" y="2828"/>
                  </a:lnTo>
                  <a:lnTo>
                    <a:pt x="4955" y="2767"/>
                  </a:lnTo>
                  <a:lnTo>
                    <a:pt x="4803" y="2676"/>
                  </a:lnTo>
                  <a:lnTo>
                    <a:pt x="395" y="153"/>
                  </a:lnTo>
                  <a:lnTo>
                    <a:pt x="243" y="62"/>
                  </a:lnTo>
                  <a:lnTo>
                    <a:pt x="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0" name="Google Shape;17590;p23"/>
            <p:cNvSpPr/>
            <p:nvPr/>
          </p:nvSpPr>
          <p:spPr>
            <a:xfrm>
              <a:off x="-2322725" y="14079525"/>
              <a:ext cx="246225" cy="144400"/>
            </a:xfrm>
            <a:custGeom>
              <a:avLst/>
              <a:gdLst/>
              <a:ahLst/>
              <a:cxnLst/>
              <a:rect l="l" t="t" r="r" b="b"/>
              <a:pathLst>
                <a:path w="9849" h="5776" extrusionOk="0">
                  <a:moveTo>
                    <a:pt x="9788" y="0"/>
                  </a:moveTo>
                  <a:lnTo>
                    <a:pt x="9758" y="31"/>
                  </a:lnTo>
                  <a:lnTo>
                    <a:pt x="9575" y="122"/>
                  </a:lnTo>
                  <a:lnTo>
                    <a:pt x="5198" y="2645"/>
                  </a:lnTo>
                  <a:lnTo>
                    <a:pt x="5016" y="2736"/>
                  </a:lnTo>
                  <a:lnTo>
                    <a:pt x="4925" y="2797"/>
                  </a:lnTo>
                  <a:lnTo>
                    <a:pt x="4742" y="2918"/>
                  </a:lnTo>
                  <a:lnTo>
                    <a:pt x="4590" y="3010"/>
                  </a:lnTo>
                  <a:lnTo>
                    <a:pt x="183" y="5532"/>
                  </a:lnTo>
                  <a:lnTo>
                    <a:pt x="31" y="5624"/>
                  </a:lnTo>
                  <a:lnTo>
                    <a:pt x="0" y="5654"/>
                  </a:lnTo>
                  <a:lnTo>
                    <a:pt x="31" y="5745"/>
                  </a:lnTo>
                  <a:lnTo>
                    <a:pt x="152" y="5776"/>
                  </a:lnTo>
                  <a:lnTo>
                    <a:pt x="304" y="5684"/>
                  </a:lnTo>
                  <a:lnTo>
                    <a:pt x="4712" y="3162"/>
                  </a:lnTo>
                  <a:lnTo>
                    <a:pt x="4864" y="3070"/>
                  </a:lnTo>
                  <a:lnTo>
                    <a:pt x="4925" y="3010"/>
                  </a:lnTo>
                  <a:lnTo>
                    <a:pt x="5137" y="2918"/>
                  </a:lnTo>
                  <a:lnTo>
                    <a:pt x="5289" y="2797"/>
                  </a:lnTo>
                  <a:lnTo>
                    <a:pt x="9697" y="274"/>
                  </a:lnTo>
                  <a:lnTo>
                    <a:pt x="9849" y="183"/>
                  </a:lnTo>
                  <a:lnTo>
                    <a:pt x="9849" y="61"/>
                  </a:lnTo>
                  <a:lnTo>
                    <a:pt x="9849" y="31"/>
                  </a:lnTo>
                  <a:lnTo>
                    <a:pt x="97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1" name="Google Shape;17591;p23"/>
            <p:cNvSpPr/>
            <p:nvPr/>
          </p:nvSpPr>
          <p:spPr>
            <a:xfrm>
              <a:off x="-2318175" y="14230750"/>
              <a:ext cx="37275" cy="62325"/>
            </a:xfrm>
            <a:custGeom>
              <a:avLst/>
              <a:gdLst/>
              <a:ahLst/>
              <a:cxnLst/>
              <a:rect l="l" t="t" r="r" b="b"/>
              <a:pathLst>
                <a:path w="1491" h="2493" extrusionOk="0">
                  <a:moveTo>
                    <a:pt x="1" y="0"/>
                  </a:moveTo>
                  <a:lnTo>
                    <a:pt x="1490" y="249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2" name="Google Shape;17592;p23"/>
            <p:cNvSpPr/>
            <p:nvPr/>
          </p:nvSpPr>
          <p:spPr>
            <a:xfrm>
              <a:off x="-2280925" y="14293050"/>
              <a:ext cx="72975" cy="775"/>
            </a:xfrm>
            <a:custGeom>
              <a:avLst/>
              <a:gdLst/>
              <a:ahLst/>
              <a:cxnLst/>
              <a:rect l="l" t="t" r="r" b="b"/>
              <a:pathLst>
                <a:path w="2919" h="31" extrusionOk="0">
                  <a:moveTo>
                    <a:pt x="0" y="1"/>
                  </a:moveTo>
                  <a:lnTo>
                    <a:pt x="2918" y="31"/>
                  </a:lnTo>
                  <a:lnTo>
                    <a:pt x="2918" y="3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3" name="Google Shape;17593;p23"/>
            <p:cNvSpPr/>
            <p:nvPr/>
          </p:nvSpPr>
          <p:spPr>
            <a:xfrm>
              <a:off x="-2326525" y="14224650"/>
              <a:ext cx="4575" cy="25875"/>
            </a:xfrm>
            <a:custGeom>
              <a:avLst/>
              <a:gdLst/>
              <a:ahLst/>
              <a:cxnLst/>
              <a:rect l="l" t="t" r="r" b="b"/>
              <a:pathLst>
                <a:path w="183" h="1035" extrusionOk="0">
                  <a:moveTo>
                    <a:pt x="1" y="1"/>
                  </a:moveTo>
                  <a:lnTo>
                    <a:pt x="1" y="92"/>
                  </a:lnTo>
                  <a:lnTo>
                    <a:pt x="1" y="305"/>
                  </a:lnTo>
                  <a:lnTo>
                    <a:pt x="1" y="700"/>
                  </a:lnTo>
                  <a:cubicBezTo>
                    <a:pt x="61" y="791"/>
                    <a:pt x="122" y="913"/>
                    <a:pt x="183" y="1034"/>
                  </a:cubicBezTo>
                  <a:lnTo>
                    <a:pt x="183" y="30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4" name="Google Shape;17594;p23"/>
            <p:cNvSpPr/>
            <p:nvPr/>
          </p:nvSpPr>
          <p:spPr>
            <a:xfrm>
              <a:off x="-2287000" y="14296100"/>
              <a:ext cx="85875" cy="9125"/>
            </a:xfrm>
            <a:custGeom>
              <a:avLst/>
              <a:gdLst/>
              <a:ahLst/>
              <a:cxnLst/>
              <a:rect l="l" t="t" r="r" b="b"/>
              <a:pathLst>
                <a:path w="3435" h="365" extrusionOk="0">
                  <a:moveTo>
                    <a:pt x="122" y="0"/>
                  </a:moveTo>
                  <a:lnTo>
                    <a:pt x="0" y="213"/>
                  </a:lnTo>
                  <a:cubicBezTo>
                    <a:pt x="61" y="243"/>
                    <a:pt x="91" y="334"/>
                    <a:pt x="122" y="365"/>
                  </a:cubicBezTo>
                  <a:lnTo>
                    <a:pt x="274" y="122"/>
                  </a:lnTo>
                  <a:lnTo>
                    <a:pt x="3192" y="122"/>
                  </a:lnTo>
                  <a:lnTo>
                    <a:pt x="3435" y="61"/>
                  </a:lnTo>
                  <a:lnTo>
                    <a:pt x="182" y="6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5" name="Google Shape;17595;p23"/>
            <p:cNvSpPr/>
            <p:nvPr/>
          </p:nvSpPr>
          <p:spPr>
            <a:xfrm>
              <a:off x="-2326525" y="14215550"/>
              <a:ext cx="4575" cy="7625"/>
            </a:xfrm>
            <a:custGeom>
              <a:avLst/>
              <a:gdLst/>
              <a:ahLst/>
              <a:cxnLst/>
              <a:rect l="l" t="t" r="r" b="b"/>
              <a:pathLst>
                <a:path w="183" h="305" extrusionOk="0">
                  <a:moveTo>
                    <a:pt x="1" y="0"/>
                  </a:moveTo>
                  <a:lnTo>
                    <a:pt x="1" y="183"/>
                  </a:lnTo>
                  <a:lnTo>
                    <a:pt x="183" y="304"/>
                  </a:lnTo>
                  <a:lnTo>
                    <a:pt x="183" y="304"/>
                  </a:lnTo>
                  <a:lnTo>
                    <a:pt x="152" y="213"/>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6" name="Google Shape;17596;p23"/>
            <p:cNvSpPr/>
            <p:nvPr/>
          </p:nvSpPr>
          <p:spPr>
            <a:xfrm>
              <a:off x="-2190500" y="14297600"/>
              <a:ext cx="72975" cy="1550"/>
            </a:xfrm>
            <a:custGeom>
              <a:avLst/>
              <a:gdLst/>
              <a:ahLst/>
              <a:cxnLst/>
              <a:rect l="l" t="t" r="r" b="b"/>
              <a:pathLst>
                <a:path w="2919" h="62" extrusionOk="0">
                  <a:moveTo>
                    <a:pt x="2918" y="62"/>
                  </a:moveTo>
                  <a:lnTo>
                    <a:pt x="0"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7" name="Google Shape;17597;p23"/>
            <p:cNvSpPr/>
            <p:nvPr/>
          </p:nvSpPr>
          <p:spPr>
            <a:xfrm>
              <a:off x="-2190500" y="14293050"/>
              <a:ext cx="72975" cy="775"/>
            </a:xfrm>
            <a:custGeom>
              <a:avLst/>
              <a:gdLst/>
              <a:ahLst/>
              <a:cxnLst/>
              <a:rect l="l" t="t" r="r" b="b"/>
              <a:pathLst>
                <a:path w="2919" h="31" extrusionOk="0">
                  <a:moveTo>
                    <a:pt x="0" y="31"/>
                  </a:moveTo>
                  <a:lnTo>
                    <a:pt x="29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8" name="Google Shape;17598;p23"/>
            <p:cNvSpPr/>
            <p:nvPr/>
          </p:nvSpPr>
          <p:spPr>
            <a:xfrm>
              <a:off x="-2113750" y="14232250"/>
              <a:ext cx="37250" cy="127700"/>
            </a:xfrm>
            <a:custGeom>
              <a:avLst/>
              <a:gdLst/>
              <a:ahLst/>
              <a:cxnLst/>
              <a:rect l="l" t="t" r="r" b="b"/>
              <a:pathLst>
                <a:path w="1490" h="5108" extrusionOk="0">
                  <a:moveTo>
                    <a:pt x="1490" y="5107"/>
                  </a:moveTo>
                  <a:lnTo>
                    <a:pt x="0" y="2554"/>
                  </a:lnTo>
                  <a:lnTo>
                    <a:pt x="0" y="2554"/>
                  </a:lnTo>
                  <a:lnTo>
                    <a:pt x="1490" y="5107"/>
                  </a:lnTo>
                  <a:lnTo>
                    <a:pt x="1490" y="1"/>
                  </a:lnTo>
                  <a:lnTo>
                    <a:pt x="14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9" name="Google Shape;17599;p23"/>
            <p:cNvSpPr/>
            <p:nvPr/>
          </p:nvSpPr>
          <p:spPr>
            <a:xfrm>
              <a:off x="-2329575" y="14220100"/>
              <a:ext cx="130725" cy="80575"/>
            </a:xfrm>
            <a:custGeom>
              <a:avLst/>
              <a:gdLst/>
              <a:ahLst/>
              <a:cxnLst/>
              <a:rect l="l" t="t" r="r" b="b"/>
              <a:pathLst>
                <a:path w="5229" h="3223" extrusionOk="0">
                  <a:moveTo>
                    <a:pt x="457" y="365"/>
                  </a:moveTo>
                  <a:lnTo>
                    <a:pt x="4864" y="2919"/>
                  </a:lnTo>
                  <a:lnTo>
                    <a:pt x="1946" y="2919"/>
                  </a:lnTo>
                  <a:lnTo>
                    <a:pt x="457" y="365"/>
                  </a:lnTo>
                  <a:close/>
                  <a:moveTo>
                    <a:pt x="1" y="1"/>
                  </a:moveTo>
                  <a:lnTo>
                    <a:pt x="123" y="213"/>
                  </a:lnTo>
                  <a:lnTo>
                    <a:pt x="153" y="244"/>
                  </a:lnTo>
                  <a:lnTo>
                    <a:pt x="153" y="305"/>
                  </a:lnTo>
                  <a:lnTo>
                    <a:pt x="366" y="608"/>
                  </a:lnTo>
                  <a:lnTo>
                    <a:pt x="1825" y="3131"/>
                  </a:lnTo>
                  <a:lnTo>
                    <a:pt x="1885" y="3222"/>
                  </a:lnTo>
                  <a:lnTo>
                    <a:pt x="4864" y="3101"/>
                  </a:lnTo>
                  <a:lnTo>
                    <a:pt x="5016" y="3040"/>
                  </a:lnTo>
                  <a:lnTo>
                    <a:pt x="4864" y="2949"/>
                  </a:lnTo>
                  <a:lnTo>
                    <a:pt x="5229" y="2949"/>
                  </a:lnTo>
                  <a:lnTo>
                    <a:pt x="5138" y="2919"/>
                  </a:lnTo>
                  <a:lnTo>
                    <a:pt x="4986" y="2858"/>
                  </a:lnTo>
                  <a:lnTo>
                    <a:pt x="578" y="305"/>
                  </a:lnTo>
                  <a:lnTo>
                    <a:pt x="426" y="213"/>
                  </a:lnTo>
                  <a:lnTo>
                    <a:pt x="305" y="153"/>
                  </a:lnTo>
                  <a:lnTo>
                    <a:pt x="153" y="6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0" name="Google Shape;17600;p23"/>
            <p:cNvSpPr/>
            <p:nvPr/>
          </p:nvSpPr>
          <p:spPr>
            <a:xfrm>
              <a:off x="-2198875" y="14295325"/>
              <a:ext cx="123150" cy="72975"/>
            </a:xfrm>
            <a:custGeom>
              <a:avLst/>
              <a:gdLst/>
              <a:ahLst/>
              <a:cxnLst/>
              <a:rect l="l" t="t" r="r" b="b"/>
              <a:pathLst>
                <a:path w="4926" h="2919" extrusionOk="0">
                  <a:moveTo>
                    <a:pt x="3253" y="153"/>
                  </a:moveTo>
                  <a:lnTo>
                    <a:pt x="4743" y="2676"/>
                  </a:lnTo>
                  <a:lnTo>
                    <a:pt x="4743" y="2676"/>
                  </a:lnTo>
                  <a:lnTo>
                    <a:pt x="4135" y="2341"/>
                  </a:lnTo>
                  <a:lnTo>
                    <a:pt x="335" y="153"/>
                  </a:lnTo>
                  <a:close/>
                  <a:moveTo>
                    <a:pt x="3436" y="1"/>
                  </a:moveTo>
                  <a:lnTo>
                    <a:pt x="3375" y="92"/>
                  </a:lnTo>
                  <a:lnTo>
                    <a:pt x="1" y="92"/>
                  </a:lnTo>
                  <a:lnTo>
                    <a:pt x="62" y="153"/>
                  </a:lnTo>
                  <a:lnTo>
                    <a:pt x="123" y="183"/>
                  </a:lnTo>
                  <a:lnTo>
                    <a:pt x="275" y="244"/>
                  </a:lnTo>
                  <a:lnTo>
                    <a:pt x="4682" y="2797"/>
                  </a:lnTo>
                  <a:lnTo>
                    <a:pt x="4834" y="2888"/>
                  </a:lnTo>
                  <a:lnTo>
                    <a:pt x="4925" y="2919"/>
                  </a:lnTo>
                  <a:lnTo>
                    <a:pt x="4925" y="2888"/>
                  </a:lnTo>
                  <a:lnTo>
                    <a:pt x="4834" y="2767"/>
                  </a:lnTo>
                  <a:lnTo>
                    <a:pt x="4925" y="2767"/>
                  </a:lnTo>
                  <a:lnTo>
                    <a:pt x="4925" y="2524"/>
                  </a:lnTo>
                  <a:lnTo>
                    <a:pt x="34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1" name="Google Shape;17601;p23"/>
            <p:cNvSpPr/>
            <p:nvPr/>
          </p:nvSpPr>
          <p:spPr>
            <a:xfrm>
              <a:off x="-2207975" y="14293800"/>
              <a:ext cx="7625" cy="2325"/>
            </a:xfrm>
            <a:custGeom>
              <a:avLst/>
              <a:gdLst/>
              <a:ahLst/>
              <a:cxnLst/>
              <a:rect l="l" t="t" r="r" b="b"/>
              <a:pathLst>
                <a:path w="305" h="93" extrusionOk="0">
                  <a:moveTo>
                    <a:pt x="0" y="1"/>
                  </a:moveTo>
                  <a:lnTo>
                    <a:pt x="152" y="92"/>
                  </a:lnTo>
                  <a:lnTo>
                    <a:pt x="3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2" name="Google Shape;17602;p23"/>
            <p:cNvSpPr/>
            <p:nvPr/>
          </p:nvSpPr>
          <p:spPr>
            <a:xfrm>
              <a:off x="-2207975" y="14223900"/>
              <a:ext cx="130725" cy="72975"/>
            </a:xfrm>
            <a:custGeom>
              <a:avLst/>
              <a:gdLst/>
              <a:ahLst/>
              <a:cxnLst/>
              <a:rect l="l" t="t" r="r" b="b"/>
              <a:pathLst>
                <a:path w="5229" h="2919" extrusionOk="0">
                  <a:moveTo>
                    <a:pt x="5107" y="274"/>
                  </a:moveTo>
                  <a:lnTo>
                    <a:pt x="3617" y="2797"/>
                  </a:lnTo>
                  <a:lnTo>
                    <a:pt x="699" y="2797"/>
                  </a:lnTo>
                  <a:lnTo>
                    <a:pt x="4651" y="517"/>
                  </a:lnTo>
                  <a:lnTo>
                    <a:pt x="5107" y="274"/>
                  </a:lnTo>
                  <a:close/>
                  <a:moveTo>
                    <a:pt x="5168" y="1"/>
                  </a:moveTo>
                  <a:lnTo>
                    <a:pt x="5137" y="31"/>
                  </a:lnTo>
                  <a:lnTo>
                    <a:pt x="4985" y="122"/>
                  </a:lnTo>
                  <a:lnTo>
                    <a:pt x="578" y="2645"/>
                  </a:lnTo>
                  <a:lnTo>
                    <a:pt x="426" y="2736"/>
                  </a:lnTo>
                  <a:lnTo>
                    <a:pt x="365" y="2767"/>
                  </a:lnTo>
                  <a:lnTo>
                    <a:pt x="304" y="2767"/>
                  </a:lnTo>
                  <a:lnTo>
                    <a:pt x="152" y="2858"/>
                  </a:lnTo>
                  <a:lnTo>
                    <a:pt x="0" y="2919"/>
                  </a:lnTo>
                  <a:lnTo>
                    <a:pt x="3709" y="2919"/>
                  </a:lnTo>
                  <a:lnTo>
                    <a:pt x="3739" y="2858"/>
                  </a:lnTo>
                  <a:lnTo>
                    <a:pt x="5228" y="304"/>
                  </a:lnTo>
                  <a:lnTo>
                    <a:pt x="5228" y="61"/>
                  </a:lnTo>
                  <a:lnTo>
                    <a:pt x="5168" y="122"/>
                  </a:lnTo>
                  <a:lnTo>
                    <a:pt x="5198" y="31"/>
                  </a:lnTo>
                  <a:lnTo>
                    <a:pt x="5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3" name="Google Shape;17603;p23"/>
            <p:cNvSpPr/>
            <p:nvPr/>
          </p:nvSpPr>
          <p:spPr>
            <a:xfrm>
              <a:off x="-1992925" y="14299900"/>
              <a:ext cx="40300" cy="132225"/>
            </a:xfrm>
            <a:custGeom>
              <a:avLst/>
              <a:gdLst/>
              <a:ahLst/>
              <a:cxnLst/>
              <a:rect l="l" t="t" r="r" b="b"/>
              <a:pathLst>
                <a:path w="1612" h="5289" extrusionOk="0">
                  <a:moveTo>
                    <a:pt x="1611" y="0"/>
                  </a:moveTo>
                  <a:lnTo>
                    <a:pt x="1459" y="61"/>
                  </a:lnTo>
                  <a:lnTo>
                    <a:pt x="0" y="2645"/>
                  </a:lnTo>
                  <a:lnTo>
                    <a:pt x="91" y="2645"/>
                  </a:lnTo>
                  <a:lnTo>
                    <a:pt x="1611" y="5289"/>
                  </a:lnTo>
                  <a:lnTo>
                    <a:pt x="1611" y="5289"/>
                  </a:lnTo>
                  <a:lnTo>
                    <a:pt x="183" y="2736"/>
                  </a:lnTo>
                  <a:lnTo>
                    <a:pt x="1611" y="182"/>
                  </a:lnTo>
                  <a:lnTo>
                    <a:pt x="16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4" name="Google Shape;17604;p23"/>
            <p:cNvSpPr/>
            <p:nvPr/>
          </p:nvSpPr>
          <p:spPr>
            <a:xfrm>
              <a:off x="-1947350" y="14299900"/>
              <a:ext cx="39550" cy="132225"/>
            </a:xfrm>
            <a:custGeom>
              <a:avLst/>
              <a:gdLst/>
              <a:ahLst/>
              <a:cxnLst/>
              <a:rect l="l" t="t" r="r" b="b"/>
              <a:pathLst>
                <a:path w="1582" h="5289" extrusionOk="0">
                  <a:moveTo>
                    <a:pt x="1" y="0"/>
                  </a:moveTo>
                  <a:lnTo>
                    <a:pt x="1" y="182"/>
                  </a:lnTo>
                  <a:lnTo>
                    <a:pt x="1430" y="2736"/>
                  </a:lnTo>
                  <a:lnTo>
                    <a:pt x="1" y="5289"/>
                  </a:lnTo>
                  <a:lnTo>
                    <a:pt x="1" y="5289"/>
                  </a:lnTo>
                  <a:lnTo>
                    <a:pt x="1521" y="2645"/>
                  </a:lnTo>
                  <a:lnTo>
                    <a:pt x="1582" y="2645"/>
                  </a:lnTo>
                  <a:lnTo>
                    <a:pt x="153" y="6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5" name="Google Shape;17605;p23"/>
            <p:cNvSpPr/>
            <p:nvPr/>
          </p:nvSpPr>
          <p:spPr>
            <a:xfrm>
              <a:off x="-1947350" y="14448075"/>
              <a:ext cx="16000" cy="28125"/>
            </a:xfrm>
            <a:custGeom>
              <a:avLst/>
              <a:gdLst/>
              <a:ahLst/>
              <a:cxnLst/>
              <a:rect l="l" t="t" r="r" b="b"/>
              <a:pathLst>
                <a:path w="640" h="1125" extrusionOk="0">
                  <a:moveTo>
                    <a:pt x="1" y="0"/>
                  </a:moveTo>
                  <a:lnTo>
                    <a:pt x="639" y="1125"/>
                  </a:lnTo>
                  <a:lnTo>
                    <a:pt x="639" y="112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6" name="Google Shape;17606;p23"/>
            <p:cNvSpPr/>
            <p:nvPr/>
          </p:nvSpPr>
          <p:spPr>
            <a:xfrm>
              <a:off x="-1968625" y="14448075"/>
              <a:ext cx="16000" cy="27375"/>
            </a:xfrm>
            <a:custGeom>
              <a:avLst/>
              <a:gdLst/>
              <a:ahLst/>
              <a:cxnLst/>
              <a:rect l="l" t="t" r="r" b="b"/>
              <a:pathLst>
                <a:path w="640" h="1095" extrusionOk="0">
                  <a:moveTo>
                    <a:pt x="1" y="1094"/>
                  </a:moveTo>
                  <a:lnTo>
                    <a:pt x="1" y="1094"/>
                  </a:lnTo>
                  <a:lnTo>
                    <a:pt x="639" y="0"/>
                  </a:lnTo>
                  <a:lnTo>
                    <a:pt x="6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7" name="Google Shape;17607;p23"/>
            <p:cNvSpPr/>
            <p:nvPr/>
          </p:nvSpPr>
          <p:spPr>
            <a:xfrm>
              <a:off x="-2071950" y="14372075"/>
              <a:ext cx="39525" cy="67650"/>
            </a:xfrm>
            <a:custGeom>
              <a:avLst/>
              <a:gdLst/>
              <a:ahLst/>
              <a:cxnLst/>
              <a:rect l="l" t="t" r="r" b="b"/>
              <a:pathLst>
                <a:path w="1581" h="2706" extrusionOk="0">
                  <a:moveTo>
                    <a:pt x="0" y="1"/>
                  </a:moveTo>
                  <a:lnTo>
                    <a:pt x="0" y="183"/>
                  </a:lnTo>
                  <a:lnTo>
                    <a:pt x="1429" y="2706"/>
                  </a:lnTo>
                  <a:lnTo>
                    <a:pt x="1520" y="2615"/>
                  </a:lnTo>
                  <a:lnTo>
                    <a:pt x="1581" y="2615"/>
                  </a:lnTo>
                  <a:lnTo>
                    <a:pt x="152" y="6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8" name="Google Shape;17608;p23"/>
            <p:cNvSpPr/>
            <p:nvPr/>
          </p:nvSpPr>
          <p:spPr>
            <a:xfrm>
              <a:off x="-2078800" y="14365250"/>
              <a:ext cx="2300" cy="3050"/>
            </a:xfrm>
            <a:custGeom>
              <a:avLst/>
              <a:gdLst/>
              <a:ahLst/>
              <a:cxnLst/>
              <a:rect l="l" t="t" r="r" b="b"/>
              <a:pathLst>
                <a:path w="92" h="122" extrusionOk="0">
                  <a:moveTo>
                    <a:pt x="1" y="0"/>
                  </a:moveTo>
                  <a:lnTo>
                    <a:pt x="92" y="122"/>
                  </a:lnTo>
                  <a:lnTo>
                    <a:pt x="92" y="31"/>
                  </a:lnTo>
                  <a:lnTo>
                    <a:pt x="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9" name="Google Shape;17609;p23"/>
            <p:cNvSpPr/>
            <p:nvPr/>
          </p:nvSpPr>
          <p:spPr>
            <a:xfrm>
              <a:off x="-2070450" y="14365250"/>
              <a:ext cx="117825" cy="70675"/>
            </a:xfrm>
            <a:custGeom>
              <a:avLst/>
              <a:gdLst/>
              <a:ahLst/>
              <a:cxnLst/>
              <a:rect l="l" t="t" r="r" b="b"/>
              <a:pathLst>
                <a:path w="4713" h="2827" extrusionOk="0">
                  <a:moveTo>
                    <a:pt x="153" y="0"/>
                  </a:moveTo>
                  <a:lnTo>
                    <a:pt x="1" y="122"/>
                  </a:lnTo>
                  <a:lnTo>
                    <a:pt x="153" y="182"/>
                  </a:lnTo>
                  <a:lnTo>
                    <a:pt x="3101" y="182"/>
                  </a:lnTo>
                  <a:lnTo>
                    <a:pt x="4560" y="2736"/>
                  </a:lnTo>
                  <a:lnTo>
                    <a:pt x="4712" y="2827"/>
                  </a:lnTo>
                  <a:lnTo>
                    <a:pt x="4712" y="2675"/>
                  </a:lnTo>
                  <a:lnTo>
                    <a:pt x="3192" y="31"/>
                  </a:lnTo>
                  <a:lnTo>
                    <a:pt x="3101" y="31"/>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0" name="Google Shape;17610;p23"/>
            <p:cNvSpPr/>
            <p:nvPr/>
          </p:nvSpPr>
          <p:spPr>
            <a:xfrm>
              <a:off x="-1869075" y="14440475"/>
              <a:ext cx="21300" cy="29650"/>
            </a:xfrm>
            <a:custGeom>
              <a:avLst/>
              <a:gdLst/>
              <a:ahLst/>
              <a:cxnLst/>
              <a:rect l="l" t="t" r="r" b="b"/>
              <a:pathLst>
                <a:path w="852" h="1186" extrusionOk="0">
                  <a:moveTo>
                    <a:pt x="153" y="0"/>
                  </a:moveTo>
                  <a:lnTo>
                    <a:pt x="122" y="61"/>
                  </a:lnTo>
                  <a:lnTo>
                    <a:pt x="1" y="61"/>
                  </a:lnTo>
                  <a:lnTo>
                    <a:pt x="669" y="1186"/>
                  </a:lnTo>
                  <a:cubicBezTo>
                    <a:pt x="730" y="1186"/>
                    <a:pt x="761" y="1125"/>
                    <a:pt x="852" y="1125"/>
                  </a:cubicBez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1" name="Google Shape;17611;p23"/>
            <p:cNvSpPr/>
            <p:nvPr/>
          </p:nvSpPr>
          <p:spPr>
            <a:xfrm>
              <a:off x="-1947350" y="14444275"/>
              <a:ext cx="21325" cy="33450"/>
            </a:xfrm>
            <a:custGeom>
              <a:avLst/>
              <a:gdLst/>
              <a:ahLst/>
              <a:cxnLst/>
              <a:rect l="l" t="t" r="r" b="b"/>
              <a:pathLst>
                <a:path w="853" h="1338" extrusionOk="0">
                  <a:moveTo>
                    <a:pt x="1" y="0"/>
                  </a:moveTo>
                  <a:lnTo>
                    <a:pt x="1" y="183"/>
                  </a:lnTo>
                  <a:lnTo>
                    <a:pt x="670" y="1338"/>
                  </a:lnTo>
                  <a:lnTo>
                    <a:pt x="852" y="1338"/>
                  </a:lnTo>
                  <a:lnTo>
                    <a:pt x="153" y="6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2" name="Google Shape;17612;p23"/>
            <p:cNvSpPr/>
            <p:nvPr/>
          </p:nvSpPr>
          <p:spPr>
            <a:xfrm>
              <a:off x="-1973175" y="14444275"/>
              <a:ext cx="20550" cy="31175"/>
            </a:xfrm>
            <a:custGeom>
              <a:avLst/>
              <a:gdLst/>
              <a:ahLst/>
              <a:cxnLst/>
              <a:rect l="l" t="t" r="r" b="b"/>
              <a:pathLst>
                <a:path w="822" h="1247" extrusionOk="0">
                  <a:moveTo>
                    <a:pt x="821" y="0"/>
                  </a:moveTo>
                  <a:lnTo>
                    <a:pt x="669" y="61"/>
                  </a:lnTo>
                  <a:lnTo>
                    <a:pt x="1" y="1246"/>
                  </a:lnTo>
                  <a:lnTo>
                    <a:pt x="183" y="1246"/>
                  </a:lnTo>
                  <a:lnTo>
                    <a:pt x="821" y="152"/>
                  </a:lnTo>
                  <a:lnTo>
                    <a:pt x="8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3" name="Google Shape;17613;p23"/>
            <p:cNvSpPr/>
            <p:nvPr/>
          </p:nvSpPr>
          <p:spPr>
            <a:xfrm>
              <a:off x="-2048400" y="14437425"/>
              <a:ext cx="94250" cy="25875"/>
            </a:xfrm>
            <a:custGeom>
              <a:avLst/>
              <a:gdLst/>
              <a:ahLst/>
              <a:cxnLst/>
              <a:rect l="l" t="t" r="r" b="b"/>
              <a:pathLst>
                <a:path w="3770" h="1035" extrusionOk="0">
                  <a:moveTo>
                    <a:pt x="578" y="1"/>
                  </a:moveTo>
                  <a:lnTo>
                    <a:pt x="547" y="92"/>
                  </a:lnTo>
                  <a:lnTo>
                    <a:pt x="0" y="1004"/>
                  </a:lnTo>
                  <a:cubicBezTo>
                    <a:pt x="92" y="1004"/>
                    <a:pt x="122" y="1034"/>
                    <a:pt x="183" y="1034"/>
                  </a:cubicBezTo>
                  <a:lnTo>
                    <a:pt x="699" y="183"/>
                  </a:lnTo>
                  <a:lnTo>
                    <a:pt x="3617" y="183"/>
                  </a:lnTo>
                  <a:lnTo>
                    <a:pt x="3769" y="92"/>
                  </a:lnTo>
                  <a:lnTo>
                    <a:pt x="361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4" name="Google Shape;17614;p23"/>
            <p:cNvSpPr/>
            <p:nvPr/>
          </p:nvSpPr>
          <p:spPr>
            <a:xfrm>
              <a:off x="-1947350" y="14365250"/>
              <a:ext cx="117825" cy="70675"/>
            </a:xfrm>
            <a:custGeom>
              <a:avLst/>
              <a:gdLst/>
              <a:ahLst/>
              <a:cxnLst/>
              <a:rect l="l" t="t" r="r" b="b"/>
              <a:pathLst>
                <a:path w="4713" h="2827" extrusionOk="0">
                  <a:moveTo>
                    <a:pt x="4560" y="0"/>
                  </a:moveTo>
                  <a:lnTo>
                    <a:pt x="1582" y="31"/>
                  </a:lnTo>
                  <a:lnTo>
                    <a:pt x="1521" y="31"/>
                  </a:lnTo>
                  <a:lnTo>
                    <a:pt x="1" y="2675"/>
                  </a:lnTo>
                  <a:lnTo>
                    <a:pt x="1" y="2827"/>
                  </a:lnTo>
                  <a:lnTo>
                    <a:pt x="153" y="2736"/>
                  </a:lnTo>
                  <a:lnTo>
                    <a:pt x="1612" y="182"/>
                  </a:lnTo>
                  <a:lnTo>
                    <a:pt x="4560" y="182"/>
                  </a:lnTo>
                  <a:lnTo>
                    <a:pt x="4712" y="122"/>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5" name="Google Shape;17615;p23"/>
            <p:cNvSpPr/>
            <p:nvPr/>
          </p:nvSpPr>
          <p:spPr>
            <a:xfrm>
              <a:off x="-1945825" y="14372075"/>
              <a:ext cx="117825" cy="69950"/>
            </a:xfrm>
            <a:custGeom>
              <a:avLst/>
              <a:gdLst/>
              <a:ahLst/>
              <a:cxnLst/>
              <a:rect l="l" t="t" r="r" b="b"/>
              <a:pathLst>
                <a:path w="4713" h="2798" extrusionOk="0">
                  <a:moveTo>
                    <a:pt x="4712" y="1"/>
                  </a:moveTo>
                  <a:lnTo>
                    <a:pt x="4560" y="61"/>
                  </a:lnTo>
                  <a:lnTo>
                    <a:pt x="3071" y="2615"/>
                  </a:lnTo>
                  <a:lnTo>
                    <a:pt x="153" y="2615"/>
                  </a:lnTo>
                  <a:lnTo>
                    <a:pt x="1" y="2706"/>
                  </a:lnTo>
                  <a:lnTo>
                    <a:pt x="153" y="2797"/>
                  </a:lnTo>
                  <a:lnTo>
                    <a:pt x="3192" y="2797"/>
                  </a:lnTo>
                  <a:lnTo>
                    <a:pt x="3223" y="2706"/>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6" name="Google Shape;17616;p23"/>
            <p:cNvSpPr/>
            <p:nvPr/>
          </p:nvSpPr>
          <p:spPr>
            <a:xfrm>
              <a:off x="-2071950" y="14297600"/>
              <a:ext cx="119325" cy="70700"/>
            </a:xfrm>
            <a:custGeom>
              <a:avLst/>
              <a:gdLst/>
              <a:ahLst/>
              <a:cxnLst/>
              <a:rect l="l" t="t" r="r" b="b"/>
              <a:pathLst>
                <a:path w="4773" h="2828" extrusionOk="0">
                  <a:moveTo>
                    <a:pt x="4559" y="1"/>
                  </a:moveTo>
                  <a:lnTo>
                    <a:pt x="152" y="2554"/>
                  </a:lnTo>
                  <a:lnTo>
                    <a:pt x="0" y="2797"/>
                  </a:lnTo>
                  <a:lnTo>
                    <a:pt x="61" y="2828"/>
                  </a:lnTo>
                  <a:lnTo>
                    <a:pt x="213" y="2706"/>
                  </a:lnTo>
                  <a:lnTo>
                    <a:pt x="4620" y="153"/>
                  </a:lnTo>
                  <a:lnTo>
                    <a:pt x="4772" y="92"/>
                  </a:lnTo>
                  <a:lnTo>
                    <a:pt x="47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7" name="Google Shape;17617;p23"/>
            <p:cNvSpPr/>
            <p:nvPr/>
          </p:nvSpPr>
          <p:spPr>
            <a:xfrm>
              <a:off x="-2076525" y="14371325"/>
              <a:ext cx="4600" cy="85125"/>
            </a:xfrm>
            <a:custGeom>
              <a:avLst/>
              <a:gdLst/>
              <a:ahLst/>
              <a:cxnLst/>
              <a:rect l="l" t="t" r="r" b="b"/>
              <a:pathLst>
                <a:path w="184" h="3405" extrusionOk="0">
                  <a:moveTo>
                    <a:pt x="122" y="0"/>
                  </a:moveTo>
                  <a:lnTo>
                    <a:pt x="1" y="213"/>
                  </a:lnTo>
                  <a:lnTo>
                    <a:pt x="1" y="3344"/>
                  </a:lnTo>
                  <a:cubicBezTo>
                    <a:pt x="61" y="3374"/>
                    <a:pt x="122" y="3374"/>
                    <a:pt x="183" y="3405"/>
                  </a:cubicBezTo>
                  <a:lnTo>
                    <a:pt x="183" y="243"/>
                  </a:lnTo>
                  <a:lnTo>
                    <a:pt x="183" y="3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8" name="Google Shape;17618;p23"/>
            <p:cNvSpPr/>
            <p:nvPr/>
          </p:nvSpPr>
          <p:spPr>
            <a:xfrm>
              <a:off x="-1952650" y="14297600"/>
              <a:ext cx="5325" cy="139850"/>
            </a:xfrm>
            <a:custGeom>
              <a:avLst/>
              <a:gdLst/>
              <a:ahLst/>
              <a:cxnLst/>
              <a:rect l="l" t="t" r="r" b="b"/>
              <a:pathLst>
                <a:path w="213" h="5594" extrusionOk="0">
                  <a:moveTo>
                    <a:pt x="0" y="1"/>
                  </a:moveTo>
                  <a:lnTo>
                    <a:pt x="0" y="92"/>
                  </a:lnTo>
                  <a:lnTo>
                    <a:pt x="0" y="274"/>
                  </a:lnTo>
                  <a:lnTo>
                    <a:pt x="0" y="5381"/>
                  </a:lnTo>
                  <a:lnTo>
                    <a:pt x="0" y="5533"/>
                  </a:lnTo>
                  <a:lnTo>
                    <a:pt x="91" y="5594"/>
                  </a:lnTo>
                  <a:lnTo>
                    <a:pt x="213" y="5533"/>
                  </a:lnTo>
                  <a:lnTo>
                    <a:pt x="213" y="5381"/>
                  </a:lnTo>
                  <a:lnTo>
                    <a:pt x="213" y="274"/>
                  </a:lnTo>
                  <a:lnTo>
                    <a:pt x="213" y="92"/>
                  </a:lnTo>
                  <a:lnTo>
                    <a:pt x="122" y="62"/>
                  </a:lnTo>
                  <a:lnTo>
                    <a:pt x="91" y="122"/>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9" name="Google Shape;17619;p23"/>
            <p:cNvSpPr/>
            <p:nvPr/>
          </p:nvSpPr>
          <p:spPr>
            <a:xfrm>
              <a:off x="-1951150" y="14443500"/>
              <a:ext cx="4600" cy="34225"/>
            </a:xfrm>
            <a:custGeom>
              <a:avLst/>
              <a:gdLst/>
              <a:ahLst/>
              <a:cxnLst/>
              <a:rect l="l" t="t" r="r" b="b"/>
              <a:pathLst>
                <a:path w="184" h="1369" extrusionOk="0">
                  <a:moveTo>
                    <a:pt x="62" y="1"/>
                  </a:moveTo>
                  <a:lnTo>
                    <a:pt x="1" y="31"/>
                  </a:lnTo>
                  <a:lnTo>
                    <a:pt x="1" y="214"/>
                  </a:lnTo>
                  <a:lnTo>
                    <a:pt x="1" y="1369"/>
                  </a:lnTo>
                  <a:lnTo>
                    <a:pt x="183" y="1369"/>
                  </a:lnTo>
                  <a:lnTo>
                    <a:pt x="183" y="214"/>
                  </a:lnTo>
                  <a:lnTo>
                    <a:pt x="183" y="31"/>
                  </a:lnTo>
                  <a:lnTo>
                    <a:pt x="153" y="31"/>
                  </a:lnTo>
                  <a:lnTo>
                    <a:pt x="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0" name="Google Shape;17620;p23"/>
            <p:cNvSpPr/>
            <p:nvPr/>
          </p:nvSpPr>
          <p:spPr>
            <a:xfrm>
              <a:off x="-1950375" y="14440475"/>
              <a:ext cx="64625" cy="34975"/>
            </a:xfrm>
            <a:custGeom>
              <a:avLst/>
              <a:gdLst/>
              <a:ahLst/>
              <a:cxnLst/>
              <a:rect l="l" t="t" r="r" b="b"/>
              <a:pathLst>
                <a:path w="2585" h="1399" extrusionOk="0">
                  <a:moveTo>
                    <a:pt x="183" y="0"/>
                  </a:moveTo>
                  <a:lnTo>
                    <a:pt x="0" y="91"/>
                  </a:lnTo>
                  <a:lnTo>
                    <a:pt x="61" y="152"/>
                  </a:lnTo>
                  <a:lnTo>
                    <a:pt x="213" y="213"/>
                  </a:lnTo>
                  <a:lnTo>
                    <a:pt x="2250" y="1398"/>
                  </a:lnTo>
                  <a:cubicBezTo>
                    <a:pt x="2402" y="1368"/>
                    <a:pt x="2493" y="1368"/>
                    <a:pt x="2584" y="1368"/>
                  </a:cubicBezTo>
                  <a:lnTo>
                    <a:pt x="335" y="61"/>
                  </a:ln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1" name="Google Shape;17621;p23"/>
            <p:cNvSpPr/>
            <p:nvPr/>
          </p:nvSpPr>
          <p:spPr>
            <a:xfrm>
              <a:off x="-2074250" y="14367525"/>
              <a:ext cx="123900" cy="72200"/>
            </a:xfrm>
            <a:custGeom>
              <a:avLst/>
              <a:gdLst/>
              <a:ahLst/>
              <a:cxnLst/>
              <a:rect l="l" t="t" r="r" b="b"/>
              <a:pathLst>
                <a:path w="4956" h="2888" extrusionOk="0">
                  <a:moveTo>
                    <a:pt x="92" y="0"/>
                  </a:moveTo>
                  <a:lnTo>
                    <a:pt x="1" y="152"/>
                  </a:lnTo>
                  <a:lnTo>
                    <a:pt x="92" y="183"/>
                  </a:lnTo>
                  <a:lnTo>
                    <a:pt x="244" y="243"/>
                  </a:lnTo>
                  <a:lnTo>
                    <a:pt x="4651" y="2797"/>
                  </a:lnTo>
                  <a:lnTo>
                    <a:pt x="4803" y="2888"/>
                  </a:lnTo>
                  <a:lnTo>
                    <a:pt x="4955" y="2797"/>
                  </a:lnTo>
                  <a:lnTo>
                    <a:pt x="4864" y="2736"/>
                  </a:lnTo>
                  <a:lnTo>
                    <a:pt x="4712" y="2645"/>
                  </a:lnTo>
                  <a:lnTo>
                    <a:pt x="305" y="91"/>
                  </a:lnTo>
                  <a:lnTo>
                    <a:pt x="153" y="31"/>
                  </a:lnTo>
                  <a:lnTo>
                    <a:pt x="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2" name="Google Shape;17622;p23"/>
            <p:cNvSpPr/>
            <p:nvPr/>
          </p:nvSpPr>
          <p:spPr>
            <a:xfrm>
              <a:off x="-2008125" y="14369050"/>
              <a:ext cx="180125" cy="102600"/>
            </a:xfrm>
            <a:custGeom>
              <a:avLst/>
              <a:gdLst/>
              <a:ahLst/>
              <a:cxnLst/>
              <a:rect l="l" t="t" r="r" b="b"/>
              <a:pathLst>
                <a:path w="7205" h="4104" extrusionOk="0">
                  <a:moveTo>
                    <a:pt x="7143" y="0"/>
                  </a:moveTo>
                  <a:lnTo>
                    <a:pt x="6991" y="91"/>
                  </a:lnTo>
                  <a:lnTo>
                    <a:pt x="2584" y="2614"/>
                  </a:lnTo>
                  <a:lnTo>
                    <a:pt x="2432" y="2705"/>
                  </a:lnTo>
                  <a:lnTo>
                    <a:pt x="2341" y="2736"/>
                  </a:lnTo>
                  <a:lnTo>
                    <a:pt x="2158" y="2857"/>
                  </a:lnTo>
                  <a:lnTo>
                    <a:pt x="2006" y="2918"/>
                  </a:lnTo>
                  <a:lnTo>
                    <a:pt x="0" y="4073"/>
                  </a:lnTo>
                  <a:cubicBezTo>
                    <a:pt x="61" y="4073"/>
                    <a:pt x="183" y="4103"/>
                    <a:pt x="243" y="4103"/>
                  </a:cubicBezTo>
                  <a:lnTo>
                    <a:pt x="2067" y="3040"/>
                  </a:lnTo>
                  <a:lnTo>
                    <a:pt x="2219" y="3009"/>
                  </a:lnTo>
                  <a:lnTo>
                    <a:pt x="2310" y="2979"/>
                  </a:lnTo>
                  <a:lnTo>
                    <a:pt x="2493" y="2857"/>
                  </a:lnTo>
                  <a:lnTo>
                    <a:pt x="2645" y="2766"/>
                  </a:lnTo>
                  <a:lnTo>
                    <a:pt x="7052" y="243"/>
                  </a:lnTo>
                  <a:lnTo>
                    <a:pt x="7204" y="152"/>
                  </a:lnTo>
                  <a:lnTo>
                    <a:pt x="7204" y="30"/>
                  </a:lnTo>
                  <a:lnTo>
                    <a:pt x="71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3" name="Google Shape;17623;p23"/>
            <p:cNvSpPr/>
            <p:nvPr/>
          </p:nvSpPr>
          <p:spPr>
            <a:xfrm>
              <a:off x="-1947350" y="14011900"/>
              <a:ext cx="39550" cy="132225"/>
            </a:xfrm>
            <a:custGeom>
              <a:avLst/>
              <a:gdLst/>
              <a:ahLst/>
              <a:cxnLst/>
              <a:rect l="l" t="t" r="r" b="b"/>
              <a:pathLst>
                <a:path w="1582" h="5289" extrusionOk="0">
                  <a:moveTo>
                    <a:pt x="1" y="0"/>
                  </a:moveTo>
                  <a:lnTo>
                    <a:pt x="1" y="183"/>
                  </a:lnTo>
                  <a:lnTo>
                    <a:pt x="1430" y="2736"/>
                  </a:lnTo>
                  <a:lnTo>
                    <a:pt x="1" y="5289"/>
                  </a:lnTo>
                  <a:lnTo>
                    <a:pt x="1521" y="2675"/>
                  </a:lnTo>
                  <a:lnTo>
                    <a:pt x="1582" y="2675"/>
                  </a:lnTo>
                  <a:lnTo>
                    <a:pt x="153" y="9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4" name="Google Shape;17624;p23"/>
            <p:cNvSpPr/>
            <p:nvPr/>
          </p:nvSpPr>
          <p:spPr>
            <a:xfrm>
              <a:off x="-1992925" y="14011900"/>
              <a:ext cx="40300" cy="132225"/>
            </a:xfrm>
            <a:custGeom>
              <a:avLst/>
              <a:gdLst/>
              <a:ahLst/>
              <a:cxnLst/>
              <a:rect l="l" t="t" r="r" b="b"/>
              <a:pathLst>
                <a:path w="1612" h="5289" extrusionOk="0">
                  <a:moveTo>
                    <a:pt x="1611" y="0"/>
                  </a:moveTo>
                  <a:lnTo>
                    <a:pt x="1459" y="91"/>
                  </a:lnTo>
                  <a:lnTo>
                    <a:pt x="0" y="2675"/>
                  </a:lnTo>
                  <a:lnTo>
                    <a:pt x="91" y="2675"/>
                  </a:lnTo>
                  <a:lnTo>
                    <a:pt x="1611" y="5289"/>
                  </a:lnTo>
                  <a:lnTo>
                    <a:pt x="183" y="2736"/>
                  </a:lnTo>
                  <a:lnTo>
                    <a:pt x="1611" y="183"/>
                  </a:lnTo>
                  <a:lnTo>
                    <a:pt x="16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5" name="Google Shape;17625;p23"/>
            <p:cNvSpPr/>
            <p:nvPr/>
          </p:nvSpPr>
          <p:spPr>
            <a:xfrm>
              <a:off x="-1951150" y="14003525"/>
              <a:ext cx="2325" cy="3075"/>
            </a:xfrm>
            <a:custGeom>
              <a:avLst/>
              <a:gdLst/>
              <a:ahLst/>
              <a:cxnLst/>
              <a:rect l="l" t="t" r="r" b="b"/>
              <a:pathLst>
                <a:path w="93" h="123" extrusionOk="0">
                  <a:moveTo>
                    <a:pt x="31" y="1"/>
                  </a:moveTo>
                  <a:lnTo>
                    <a:pt x="1" y="122"/>
                  </a:lnTo>
                  <a:lnTo>
                    <a:pt x="31" y="62"/>
                  </a:lnTo>
                  <a:lnTo>
                    <a:pt x="92" y="122"/>
                  </a:lnTo>
                  <a:lnTo>
                    <a:pt x="62" y="62"/>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6" name="Google Shape;17626;p23"/>
            <p:cNvSpPr/>
            <p:nvPr/>
          </p:nvSpPr>
          <p:spPr>
            <a:xfrm>
              <a:off x="-1947350" y="14160075"/>
              <a:ext cx="39550" cy="132250"/>
            </a:xfrm>
            <a:custGeom>
              <a:avLst/>
              <a:gdLst/>
              <a:ahLst/>
              <a:cxnLst/>
              <a:rect l="l" t="t" r="r" b="b"/>
              <a:pathLst>
                <a:path w="1582" h="5290" extrusionOk="0">
                  <a:moveTo>
                    <a:pt x="1" y="0"/>
                  </a:moveTo>
                  <a:lnTo>
                    <a:pt x="1430" y="2554"/>
                  </a:lnTo>
                  <a:lnTo>
                    <a:pt x="1" y="5107"/>
                  </a:lnTo>
                  <a:lnTo>
                    <a:pt x="1" y="5289"/>
                  </a:lnTo>
                  <a:lnTo>
                    <a:pt x="153" y="5198"/>
                  </a:lnTo>
                  <a:lnTo>
                    <a:pt x="1582" y="2614"/>
                  </a:lnTo>
                  <a:lnTo>
                    <a:pt x="1521" y="261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7" name="Google Shape;17627;p23"/>
            <p:cNvSpPr/>
            <p:nvPr/>
          </p:nvSpPr>
          <p:spPr>
            <a:xfrm>
              <a:off x="-1992925" y="14160075"/>
              <a:ext cx="40300" cy="132250"/>
            </a:xfrm>
            <a:custGeom>
              <a:avLst/>
              <a:gdLst/>
              <a:ahLst/>
              <a:cxnLst/>
              <a:rect l="l" t="t" r="r" b="b"/>
              <a:pathLst>
                <a:path w="1612" h="5290" extrusionOk="0">
                  <a:moveTo>
                    <a:pt x="1611" y="0"/>
                  </a:moveTo>
                  <a:lnTo>
                    <a:pt x="91" y="2614"/>
                  </a:lnTo>
                  <a:lnTo>
                    <a:pt x="0" y="2614"/>
                  </a:lnTo>
                  <a:lnTo>
                    <a:pt x="1459" y="5198"/>
                  </a:lnTo>
                  <a:lnTo>
                    <a:pt x="1611" y="5289"/>
                  </a:lnTo>
                  <a:lnTo>
                    <a:pt x="1611" y="5107"/>
                  </a:lnTo>
                  <a:lnTo>
                    <a:pt x="183" y="2554"/>
                  </a:lnTo>
                  <a:lnTo>
                    <a:pt x="16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8" name="Google Shape;17628;p23"/>
            <p:cNvSpPr/>
            <p:nvPr/>
          </p:nvSpPr>
          <p:spPr>
            <a:xfrm>
              <a:off x="-1951150" y="14297600"/>
              <a:ext cx="1550" cy="3075"/>
            </a:xfrm>
            <a:custGeom>
              <a:avLst/>
              <a:gdLst/>
              <a:ahLst/>
              <a:cxnLst/>
              <a:rect l="l" t="t" r="r" b="b"/>
              <a:pathLst>
                <a:path w="62" h="123" extrusionOk="0">
                  <a:moveTo>
                    <a:pt x="1" y="1"/>
                  </a:moveTo>
                  <a:lnTo>
                    <a:pt x="31" y="122"/>
                  </a:lnTo>
                  <a:lnTo>
                    <a:pt x="62" y="62"/>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9" name="Google Shape;17629;p23"/>
            <p:cNvSpPr/>
            <p:nvPr/>
          </p:nvSpPr>
          <p:spPr>
            <a:xfrm>
              <a:off x="-2070450" y="14077250"/>
              <a:ext cx="117825" cy="70675"/>
            </a:xfrm>
            <a:custGeom>
              <a:avLst/>
              <a:gdLst/>
              <a:ahLst/>
              <a:cxnLst/>
              <a:rect l="l" t="t" r="r" b="b"/>
              <a:pathLst>
                <a:path w="4713" h="2827" extrusionOk="0">
                  <a:moveTo>
                    <a:pt x="153" y="0"/>
                  </a:moveTo>
                  <a:lnTo>
                    <a:pt x="1" y="122"/>
                  </a:lnTo>
                  <a:lnTo>
                    <a:pt x="153" y="213"/>
                  </a:lnTo>
                  <a:lnTo>
                    <a:pt x="3101" y="213"/>
                  </a:lnTo>
                  <a:lnTo>
                    <a:pt x="4560" y="2736"/>
                  </a:lnTo>
                  <a:lnTo>
                    <a:pt x="4712" y="2827"/>
                  </a:lnTo>
                  <a:lnTo>
                    <a:pt x="4712" y="2675"/>
                  </a:lnTo>
                  <a:lnTo>
                    <a:pt x="3192" y="61"/>
                  </a:lnTo>
                  <a:lnTo>
                    <a:pt x="3101" y="61"/>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0" name="Google Shape;17630;p23"/>
            <p:cNvSpPr/>
            <p:nvPr/>
          </p:nvSpPr>
          <p:spPr>
            <a:xfrm>
              <a:off x="-2071950" y="14084075"/>
              <a:ext cx="39525" cy="68425"/>
            </a:xfrm>
            <a:custGeom>
              <a:avLst/>
              <a:gdLst/>
              <a:ahLst/>
              <a:cxnLst/>
              <a:rect l="l" t="t" r="r" b="b"/>
              <a:pathLst>
                <a:path w="1581" h="2737" extrusionOk="0">
                  <a:moveTo>
                    <a:pt x="0" y="1"/>
                  </a:moveTo>
                  <a:lnTo>
                    <a:pt x="0" y="183"/>
                  </a:lnTo>
                  <a:lnTo>
                    <a:pt x="1429" y="2736"/>
                  </a:lnTo>
                  <a:lnTo>
                    <a:pt x="1520" y="2615"/>
                  </a:lnTo>
                  <a:lnTo>
                    <a:pt x="1581" y="2615"/>
                  </a:lnTo>
                  <a:lnTo>
                    <a:pt x="152" y="9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1" name="Google Shape;17631;p23"/>
            <p:cNvSpPr/>
            <p:nvPr/>
          </p:nvSpPr>
          <p:spPr>
            <a:xfrm>
              <a:off x="-2078800" y="14077250"/>
              <a:ext cx="3825" cy="3050"/>
            </a:xfrm>
            <a:custGeom>
              <a:avLst/>
              <a:gdLst/>
              <a:ahLst/>
              <a:cxnLst/>
              <a:rect l="l" t="t" r="r" b="b"/>
              <a:pathLst>
                <a:path w="153" h="122" extrusionOk="0">
                  <a:moveTo>
                    <a:pt x="1" y="0"/>
                  </a:moveTo>
                  <a:lnTo>
                    <a:pt x="31" y="91"/>
                  </a:lnTo>
                  <a:lnTo>
                    <a:pt x="92" y="122"/>
                  </a:lnTo>
                  <a:lnTo>
                    <a:pt x="92" y="61"/>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2" name="Google Shape;17632;p23"/>
            <p:cNvSpPr/>
            <p:nvPr/>
          </p:nvSpPr>
          <p:spPr>
            <a:xfrm>
              <a:off x="-1869075" y="14152475"/>
              <a:ext cx="41075" cy="67650"/>
            </a:xfrm>
            <a:custGeom>
              <a:avLst/>
              <a:gdLst/>
              <a:ahLst/>
              <a:cxnLst/>
              <a:rect l="l" t="t" r="r" b="b"/>
              <a:pathLst>
                <a:path w="1643" h="2706" extrusionOk="0">
                  <a:moveTo>
                    <a:pt x="153" y="0"/>
                  </a:moveTo>
                  <a:lnTo>
                    <a:pt x="122" y="92"/>
                  </a:lnTo>
                  <a:lnTo>
                    <a:pt x="1" y="92"/>
                  </a:lnTo>
                  <a:lnTo>
                    <a:pt x="1490" y="2614"/>
                  </a:lnTo>
                  <a:lnTo>
                    <a:pt x="1642" y="2706"/>
                  </a:lnTo>
                  <a:lnTo>
                    <a:pt x="1642" y="2523"/>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3" name="Google Shape;17633;p23"/>
            <p:cNvSpPr/>
            <p:nvPr/>
          </p:nvSpPr>
          <p:spPr>
            <a:xfrm>
              <a:off x="-1947350" y="14156275"/>
              <a:ext cx="117825" cy="70700"/>
            </a:xfrm>
            <a:custGeom>
              <a:avLst/>
              <a:gdLst/>
              <a:ahLst/>
              <a:cxnLst/>
              <a:rect l="l" t="t" r="r" b="b"/>
              <a:pathLst>
                <a:path w="4713" h="2828" extrusionOk="0">
                  <a:moveTo>
                    <a:pt x="1" y="0"/>
                  </a:moveTo>
                  <a:lnTo>
                    <a:pt x="1" y="152"/>
                  </a:lnTo>
                  <a:lnTo>
                    <a:pt x="1521" y="2766"/>
                  </a:lnTo>
                  <a:lnTo>
                    <a:pt x="1582" y="2766"/>
                  </a:lnTo>
                  <a:lnTo>
                    <a:pt x="4560" y="2827"/>
                  </a:lnTo>
                  <a:lnTo>
                    <a:pt x="4712" y="2706"/>
                  </a:lnTo>
                  <a:lnTo>
                    <a:pt x="4560" y="2614"/>
                  </a:lnTo>
                  <a:lnTo>
                    <a:pt x="1612" y="2614"/>
                  </a:lnTo>
                  <a:lnTo>
                    <a:pt x="153" y="9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4" name="Google Shape;17634;p23"/>
            <p:cNvSpPr/>
            <p:nvPr/>
          </p:nvSpPr>
          <p:spPr>
            <a:xfrm>
              <a:off x="-2071950" y="14149425"/>
              <a:ext cx="117800" cy="70700"/>
            </a:xfrm>
            <a:custGeom>
              <a:avLst/>
              <a:gdLst/>
              <a:ahLst/>
              <a:cxnLst/>
              <a:rect l="l" t="t" r="r" b="b"/>
              <a:pathLst>
                <a:path w="4712" h="2828" extrusionOk="0">
                  <a:moveTo>
                    <a:pt x="1520" y="1"/>
                  </a:moveTo>
                  <a:lnTo>
                    <a:pt x="1429" y="122"/>
                  </a:lnTo>
                  <a:lnTo>
                    <a:pt x="0" y="2645"/>
                  </a:lnTo>
                  <a:lnTo>
                    <a:pt x="0" y="2797"/>
                  </a:lnTo>
                  <a:lnTo>
                    <a:pt x="0" y="2828"/>
                  </a:lnTo>
                  <a:lnTo>
                    <a:pt x="152" y="2736"/>
                  </a:lnTo>
                  <a:lnTo>
                    <a:pt x="1581" y="214"/>
                  </a:lnTo>
                  <a:lnTo>
                    <a:pt x="4559" y="214"/>
                  </a:lnTo>
                  <a:lnTo>
                    <a:pt x="4711" y="122"/>
                  </a:lnTo>
                  <a:lnTo>
                    <a:pt x="45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5" name="Google Shape;17635;p23"/>
            <p:cNvSpPr/>
            <p:nvPr/>
          </p:nvSpPr>
          <p:spPr>
            <a:xfrm>
              <a:off x="-2078800" y="14223900"/>
              <a:ext cx="2300" cy="3075"/>
            </a:xfrm>
            <a:custGeom>
              <a:avLst/>
              <a:gdLst/>
              <a:ahLst/>
              <a:cxnLst/>
              <a:rect l="l" t="t" r="r" b="b"/>
              <a:pathLst>
                <a:path w="92" h="123" extrusionOk="0">
                  <a:moveTo>
                    <a:pt x="92" y="1"/>
                  </a:moveTo>
                  <a:lnTo>
                    <a:pt x="1" y="122"/>
                  </a:lnTo>
                  <a:lnTo>
                    <a:pt x="92" y="122"/>
                  </a:lnTo>
                  <a:lnTo>
                    <a:pt x="92" y="61"/>
                  </a:lnTo>
                  <a:lnTo>
                    <a:pt x="92" y="31"/>
                  </a:lnTo>
                  <a:lnTo>
                    <a:pt x="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6" name="Google Shape;17636;p23"/>
            <p:cNvSpPr/>
            <p:nvPr/>
          </p:nvSpPr>
          <p:spPr>
            <a:xfrm>
              <a:off x="-2070450" y="14156275"/>
              <a:ext cx="117825" cy="70700"/>
            </a:xfrm>
            <a:custGeom>
              <a:avLst/>
              <a:gdLst/>
              <a:ahLst/>
              <a:cxnLst/>
              <a:rect l="l" t="t" r="r" b="b"/>
              <a:pathLst>
                <a:path w="4713" h="2828" extrusionOk="0">
                  <a:moveTo>
                    <a:pt x="4712" y="0"/>
                  </a:moveTo>
                  <a:lnTo>
                    <a:pt x="4560" y="92"/>
                  </a:lnTo>
                  <a:lnTo>
                    <a:pt x="3101" y="2614"/>
                  </a:lnTo>
                  <a:lnTo>
                    <a:pt x="153" y="2614"/>
                  </a:lnTo>
                  <a:lnTo>
                    <a:pt x="1" y="2706"/>
                  </a:lnTo>
                  <a:lnTo>
                    <a:pt x="153" y="2827"/>
                  </a:lnTo>
                  <a:lnTo>
                    <a:pt x="3101" y="2766"/>
                  </a:lnTo>
                  <a:lnTo>
                    <a:pt x="3192" y="2766"/>
                  </a:lnTo>
                  <a:lnTo>
                    <a:pt x="4712" y="152"/>
                  </a:lnTo>
                  <a:lnTo>
                    <a:pt x="47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7" name="Google Shape;17637;p23"/>
            <p:cNvSpPr/>
            <p:nvPr/>
          </p:nvSpPr>
          <p:spPr>
            <a:xfrm>
              <a:off x="-1945825" y="14084075"/>
              <a:ext cx="117825" cy="70700"/>
            </a:xfrm>
            <a:custGeom>
              <a:avLst/>
              <a:gdLst/>
              <a:ahLst/>
              <a:cxnLst/>
              <a:rect l="l" t="t" r="r" b="b"/>
              <a:pathLst>
                <a:path w="4713" h="2828" extrusionOk="0">
                  <a:moveTo>
                    <a:pt x="4712" y="1"/>
                  </a:moveTo>
                  <a:lnTo>
                    <a:pt x="4560" y="92"/>
                  </a:lnTo>
                  <a:lnTo>
                    <a:pt x="3071" y="2615"/>
                  </a:lnTo>
                  <a:lnTo>
                    <a:pt x="153" y="2615"/>
                  </a:lnTo>
                  <a:lnTo>
                    <a:pt x="1" y="2736"/>
                  </a:lnTo>
                  <a:lnTo>
                    <a:pt x="153" y="2828"/>
                  </a:lnTo>
                  <a:lnTo>
                    <a:pt x="3192" y="2828"/>
                  </a:lnTo>
                  <a:lnTo>
                    <a:pt x="3223" y="2736"/>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8" name="Google Shape;17638;p23"/>
            <p:cNvSpPr/>
            <p:nvPr/>
          </p:nvSpPr>
          <p:spPr>
            <a:xfrm>
              <a:off x="-1947350" y="14077250"/>
              <a:ext cx="117825" cy="70675"/>
            </a:xfrm>
            <a:custGeom>
              <a:avLst/>
              <a:gdLst/>
              <a:ahLst/>
              <a:cxnLst/>
              <a:rect l="l" t="t" r="r" b="b"/>
              <a:pathLst>
                <a:path w="4713" h="2827" extrusionOk="0">
                  <a:moveTo>
                    <a:pt x="4560" y="0"/>
                  </a:moveTo>
                  <a:lnTo>
                    <a:pt x="1582" y="61"/>
                  </a:lnTo>
                  <a:lnTo>
                    <a:pt x="1521" y="61"/>
                  </a:lnTo>
                  <a:lnTo>
                    <a:pt x="1" y="2675"/>
                  </a:lnTo>
                  <a:lnTo>
                    <a:pt x="1" y="2827"/>
                  </a:lnTo>
                  <a:lnTo>
                    <a:pt x="153" y="2736"/>
                  </a:lnTo>
                  <a:lnTo>
                    <a:pt x="1612" y="213"/>
                  </a:lnTo>
                  <a:lnTo>
                    <a:pt x="4560" y="213"/>
                  </a:lnTo>
                  <a:lnTo>
                    <a:pt x="4712" y="122"/>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9" name="Google Shape;17639;p23"/>
            <p:cNvSpPr/>
            <p:nvPr/>
          </p:nvSpPr>
          <p:spPr>
            <a:xfrm>
              <a:off x="-2076525" y="14005050"/>
              <a:ext cx="251550" cy="215825"/>
            </a:xfrm>
            <a:custGeom>
              <a:avLst/>
              <a:gdLst/>
              <a:ahLst/>
              <a:cxnLst/>
              <a:rect l="l" t="t" r="r" b="b"/>
              <a:pathLst>
                <a:path w="10062" h="8633" extrusionOk="0">
                  <a:moveTo>
                    <a:pt x="5046" y="1"/>
                  </a:moveTo>
                  <a:lnTo>
                    <a:pt x="5016" y="61"/>
                  </a:lnTo>
                  <a:lnTo>
                    <a:pt x="4955" y="92"/>
                  </a:lnTo>
                  <a:lnTo>
                    <a:pt x="4894" y="122"/>
                  </a:lnTo>
                  <a:lnTo>
                    <a:pt x="183" y="2858"/>
                  </a:lnTo>
                  <a:lnTo>
                    <a:pt x="61" y="2888"/>
                  </a:lnTo>
                  <a:lnTo>
                    <a:pt x="1" y="2949"/>
                  </a:lnTo>
                  <a:lnTo>
                    <a:pt x="1" y="3010"/>
                  </a:lnTo>
                  <a:lnTo>
                    <a:pt x="1" y="3040"/>
                  </a:lnTo>
                  <a:lnTo>
                    <a:pt x="1" y="3162"/>
                  </a:lnTo>
                  <a:lnTo>
                    <a:pt x="1" y="3344"/>
                  </a:lnTo>
                  <a:lnTo>
                    <a:pt x="1" y="8420"/>
                  </a:lnTo>
                  <a:lnTo>
                    <a:pt x="92" y="8633"/>
                  </a:lnTo>
                  <a:lnTo>
                    <a:pt x="183" y="8603"/>
                  </a:lnTo>
                  <a:lnTo>
                    <a:pt x="183" y="8572"/>
                  </a:lnTo>
                  <a:lnTo>
                    <a:pt x="183" y="8420"/>
                  </a:lnTo>
                  <a:lnTo>
                    <a:pt x="183" y="3344"/>
                  </a:lnTo>
                  <a:lnTo>
                    <a:pt x="183" y="3162"/>
                  </a:lnTo>
                  <a:lnTo>
                    <a:pt x="31" y="3101"/>
                  </a:lnTo>
                  <a:lnTo>
                    <a:pt x="92" y="2949"/>
                  </a:lnTo>
                  <a:lnTo>
                    <a:pt x="244" y="3010"/>
                  </a:lnTo>
                  <a:lnTo>
                    <a:pt x="396" y="2888"/>
                  </a:lnTo>
                  <a:lnTo>
                    <a:pt x="4803" y="365"/>
                  </a:lnTo>
                  <a:lnTo>
                    <a:pt x="4955" y="274"/>
                  </a:lnTo>
                  <a:lnTo>
                    <a:pt x="4955" y="153"/>
                  </a:lnTo>
                  <a:lnTo>
                    <a:pt x="4955" y="122"/>
                  </a:lnTo>
                  <a:lnTo>
                    <a:pt x="5168" y="122"/>
                  </a:lnTo>
                  <a:lnTo>
                    <a:pt x="5168" y="153"/>
                  </a:lnTo>
                  <a:lnTo>
                    <a:pt x="5168" y="274"/>
                  </a:lnTo>
                  <a:lnTo>
                    <a:pt x="5320" y="365"/>
                  </a:lnTo>
                  <a:lnTo>
                    <a:pt x="9727" y="2888"/>
                  </a:lnTo>
                  <a:lnTo>
                    <a:pt x="9879" y="3010"/>
                  </a:lnTo>
                  <a:lnTo>
                    <a:pt x="9910" y="2979"/>
                  </a:lnTo>
                  <a:lnTo>
                    <a:pt x="9879" y="2888"/>
                  </a:lnTo>
                  <a:lnTo>
                    <a:pt x="10062" y="2888"/>
                  </a:lnTo>
                  <a:lnTo>
                    <a:pt x="9940" y="2858"/>
                  </a:lnTo>
                  <a:lnTo>
                    <a:pt x="5229" y="122"/>
                  </a:lnTo>
                  <a:lnTo>
                    <a:pt x="5107" y="61"/>
                  </a:lnTo>
                  <a:lnTo>
                    <a:pt x="50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0" name="Google Shape;17640;p23"/>
            <p:cNvSpPr/>
            <p:nvPr/>
          </p:nvSpPr>
          <p:spPr>
            <a:xfrm>
              <a:off x="-1952650" y="14154750"/>
              <a:ext cx="5325" cy="138325"/>
            </a:xfrm>
            <a:custGeom>
              <a:avLst/>
              <a:gdLst/>
              <a:ahLst/>
              <a:cxnLst/>
              <a:rect l="l" t="t" r="r" b="b"/>
              <a:pathLst>
                <a:path w="213" h="5533" extrusionOk="0">
                  <a:moveTo>
                    <a:pt x="91" y="1"/>
                  </a:moveTo>
                  <a:lnTo>
                    <a:pt x="0" y="61"/>
                  </a:lnTo>
                  <a:lnTo>
                    <a:pt x="0" y="213"/>
                  </a:lnTo>
                  <a:lnTo>
                    <a:pt x="0" y="5320"/>
                  </a:lnTo>
                  <a:lnTo>
                    <a:pt x="0" y="5502"/>
                  </a:lnTo>
                  <a:lnTo>
                    <a:pt x="91" y="5533"/>
                  </a:lnTo>
                  <a:lnTo>
                    <a:pt x="213" y="5502"/>
                  </a:lnTo>
                  <a:lnTo>
                    <a:pt x="213" y="5320"/>
                  </a:lnTo>
                  <a:lnTo>
                    <a:pt x="213" y="213"/>
                  </a:lnTo>
                  <a:lnTo>
                    <a:pt x="213" y="61"/>
                  </a:lnTo>
                  <a:lnTo>
                    <a:pt x="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1" name="Google Shape;17641;p23"/>
            <p:cNvSpPr/>
            <p:nvPr/>
          </p:nvSpPr>
          <p:spPr>
            <a:xfrm>
              <a:off x="-1952650" y="14008100"/>
              <a:ext cx="5325" cy="141350"/>
            </a:xfrm>
            <a:custGeom>
              <a:avLst/>
              <a:gdLst/>
              <a:ahLst/>
              <a:cxnLst/>
              <a:rect l="l" t="t" r="r" b="b"/>
              <a:pathLst>
                <a:path w="213" h="5654" extrusionOk="0">
                  <a:moveTo>
                    <a:pt x="0" y="0"/>
                  </a:moveTo>
                  <a:lnTo>
                    <a:pt x="0" y="31"/>
                  </a:lnTo>
                  <a:lnTo>
                    <a:pt x="0" y="152"/>
                  </a:lnTo>
                  <a:lnTo>
                    <a:pt x="0" y="335"/>
                  </a:lnTo>
                  <a:lnTo>
                    <a:pt x="0" y="5441"/>
                  </a:lnTo>
                  <a:lnTo>
                    <a:pt x="0" y="5593"/>
                  </a:lnTo>
                  <a:lnTo>
                    <a:pt x="91" y="5654"/>
                  </a:lnTo>
                  <a:lnTo>
                    <a:pt x="213" y="5593"/>
                  </a:lnTo>
                  <a:lnTo>
                    <a:pt x="213" y="5441"/>
                  </a:lnTo>
                  <a:lnTo>
                    <a:pt x="213" y="335"/>
                  </a:lnTo>
                  <a:lnTo>
                    <a:pt x="213" y="152"/>
                  </a:lnTo>
                  <a:lnTo>
                    <a:pt x="213" y="31"/>
                  </a:lnTo>
                  <a:lnTo>
                    <a:pt x="2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2" name="Google Shape;17642;p23"/>
            <p:cNvSpPr/>
            <p:nvPr/>
          </p:nvSpPr>
          <p:spPr>
            <a:xfrm>
              <a:off x="-2075750" y="14078750"/>
              <a:ext cx="125400" cy="73750"/>
            </a:xfrm>
            <a:custGeom>
              <a:avLst/>
              <a:gdLst/>
              <a:ahLst/>
              <a:cxnLst/>
              <a:rect l="l" t="t" r="r" b="b"/>
              <a:pathLst>
                <a:path w="5016" h="2950" extrusionOk="0">
                  <a:moveTo>
                    <a:pt x="61" y="1"/>
                  </a:moveTo>
                  <a:lnTo>
                    <a:pt x="0" y="153"/>
                  </a:lnTo>
                  <a:lnTo>
                    <a:pt x="152" y="214"/>
                  </a:lnTo>
                  <a:lnTo>
                    <a:pt x="304" y="305"/>
                  </a:lnTo>
                  <a:lnTo>
                    <a:pt x="4711" y="2828"/>
                  </a:lnTo>
                  <a:lnTo>
                    <a:pt x="4863" y="2949"/>
                  </a:lnTo>
                  <a:lnTo>
                    <a:pt x="5015" y="2828"/>
                  </a:lnTo>
                  <a:lnTo>
                    <a:pt x="4924" y="2767"/>
                  </a:lnTo>
                  <a:lnTo>
                    <a:pt x="4772" y="2676"/>
                  </a:lnTo>
                  <a:lnTo>
                    <a:pt x="365" y="153"/>
                  </a:lnTo>
                  <a:lnTo>
                    <a:pt x="213" y="62"/>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3" name="Google Shape;17643;p23"/>
            <p:cNvSpPr/>
            <p:nvPr/>
          </p:nvSpPr>
          <p:spPr>
            <a:xfrm>
              <a:off x="-1950375" y="14152475"/>
              <a:ext cx="121600" cy="71450"/>
            </a:xfrm>
            <a:custGeom>
              <a:avLst/>
              <a:gdLst/>
              <a:ahLst/>
              <a:cxnLst/>
              <a:rect l="l" t="t" r="r" b="b"/>
              <a:pathLst>
                <a:path w="4864" h="2858" extrusionOk="0">
                  <a:moveTo>
                    <a:pt x="183" y="0"/>
                  </a:moveTo>
                  <a:lnTo>
                    <a:pt x="0" y="92"/>
                  </a:lnTo>
                  <a:lnTo>
                    <a:pt x="122" y="152"/>
                  </a:lnTo>
                  <a:lnTo>
                    <a:pt x="274" y="244"/>
                  </a:lnTo>
                  <a:lnTo>
                    <a:pt x="4681" y="2766"/>
                  </a:lnTo>
                  <a:lnTo>
                    <a:pt x="4833" y="2858"/>
                  </a:lnTo>
                  <a:lnTo>
                    <a:pt x="4864" y="2827"/>
                  </a:lnTo>
                  <a:lnTo>
                    <a:pt x="4742" y="2614"/>
                  </a:lnTo>
                  <a:lnTo>
                    <a:pt x="335" y="92"/>
                  </a:ln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4" name="Google Shape;17644;p23"/>
            <p:cNvSpPr/>
            <p:nvPr/>
          </p:nvSpPr>
          <p:spPr>
            <a:xfrm>
              <a:off x="-2074250" y="14079525"/>
              <a:ext cx="246250" cy="144400"/>
            </a:xfrm>
            <a:custGeom>
              <a:avLst/>
              <a:gdLst/>
              <a:ahLst/>
              <a:cxnLst/>
              <a:rect l="l" t="t" r="r" b="b"/>
              <a:pathLst>
                <a:path w="9850" h="5776" extrusionOk="0">
                  <a:moveTo>
                    <a:pt x="9819" y="0"/>
                  </a:moveTo>
                  <a:lnTo>
                    <a:pt x="9788" y="31"/>
                  </a:lnTo>
                  <a:lnTo>
                    <a:pt x="9636" y="122"/>
                  </a:lnTo>
                  <a:lnTo>
                    <a:pt x="5229" y="2645"/>
                  </a:lnTo>
                  <a:lnTo>
                    <a:pt x="5077" y="2736"/>
                  </a:lnTo>
                  <a:lnTo>
                    <a:pt x="4955" y="2797"/>
                  </a:lnTo>
                  <a:lnTo>
                    <a:pt x="4803" y="2918"/>
                  </a:lnTo>
                  <a:lnTo>
                    <a:pt x="4651" y="3010"/>
                  </a:lnTo>
                  <a:lnTo>
                    <a:pt x="244" y="5532"/>
                  </a:lnTo>
                  <a:lnTo>
                    <a:pt x="92" y="5624"/>
                  </a:lnTo>
                  <a:lnTo>
                    <a:pt x="1" y="5654"/>
                  </a:lnTo>
                  <a:lnTo>
                    <a:pt x="62" y="5745"/>
                  </a:lnTo>
                  <a:lnTo>
                    <a:pt x="153" y="5776"/>
                  </a:lnTo>
                  <a:lnTo>
                    <a:pt x="305" y="5684"/>
                  </a:lnTo>
                  <a:lnTo>
                    <a:pt x="4712" y="3162"/>
                  </a:lnTo>
                  <a:lnTo>
                    <a:pt x="4864" y="3070"/>
                  </a:lnTo>
                  <a:lnTo>
                    <a:pt x="4955" y="3010"/>
                  </a:lnTo>
                  <a:lnTo>
                    <a:pt x="5138" y="2918"/>
                  </a:lnTo>
                  <a:lnTo>
                    <a:pt x="5290" y="2797"/>
                  </a:lnTo>
                  <a:lnTo>
                    <a:pt x="9697" y="274"/>
                  </a:lnTo>
                  <a:lnTo>
                    <a:pt x="9849" y="183"/>
                  </a:lnTo>
                  <a:lnTo>
                    <a:pt x="9849" y="61"/>
                  </a:lnTo>
                  <a:lnTo>
                    <a:pt x="9849" y="31"/>
                  </a:lnTo>
                  <a:lnTo>
                    <a:pt x="98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5" name="Google Shape;17645;p23"/>
            <p:cNvSpPr/>
            <p:nvPr/>
          </p:nvSpPr>
          <p:spPr>
            <a:xfrm>
              <a:off x="-2032450" y="14293050"/>
              <a:ext cx="74500" cy="775"/>
            </a:xfrm>
            <a:custGeom>
              <a:avLst/>
              <a:gdLst/>
              <a:ahLst/>
              <a:cxnLst/>
              <a:rect l="l" t="t" r="r" b="b"/>
              <a:pathLst>
                <a:path w="2980" h="31" extrusionOk="0">
                  <a:moveTo>
                    <a:pt x="2979" y="31"/>
                  </a:move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6" name="Google Shape;17646;p23"/>
            <p:cNvSpPr/>
            <p:nvPr/>
          </p:nvSpPr>
          <p:spPr>
            <a:xfrm>
              <a:off x="-2076525" y="14224650"/>
              <a:ext cx="118575" cy="152000"/>
            </a:xfrm>
            <a:custGeom>
              <a:avLst/>
              <a:gdLst/>
              <a:ahLst/>
              <a:cxnLst/>
              <a:rect l="l" t="t" r="r" b="b"/>
              <a:pathLst>
                <a:path w="4743" h="6080" extrusionOk="0">
                  <a:moveTo>
                    <a:pt x="1" y="1"/>
                  </a:moveTo>
                  <a:lnTo>
                    <a:pt x="1" y="31"/>
                  </a:lnTo>
                  <a:lnTo>
                    <a:pt x="1" y="92"/>
                  </a:lnTo>
                  <a:lnTo>
                    <a:pt x="1" y="305"/>
                  </a:lnTo>
                  <a:lnTo>
                    <a:pt x="1" y="5411"/>
                  </a:lnTo>
                  <a:lnTo>
                    <a:pt x="1" y="5624"/>
                  </a:lnTo>
                  <a:lnTo>
                    <a:pt x="1" y="5655"/>
                  </a:lnTo>
                  <a:lnTo>
                    <a:pt x="1" y="5746"/>
                  </a:lnTo>
                  <a:lnTo>
                    <a:pt x="1" y="5776"/>
                  </a:lnTo>
                  <a:lnTo>
                    <a:pt x="1" y="5898"/>
                  </a:lnTo>
                  <a:lnTo>
                    <a:pt x="1" y="6080"/>
                  </a:lnTo>
                  <a:lnTo>
                    <a:pt x="92" y="5867"/>
                  </a:lnTo>
                  <a:lnTo>
                    <a:pt x="183" y="5715"/>
                  </a:lnTo>
                  <a:lnTo>
                    <a:pt x="335" y="5472"/>
                  </a:lnTo>
                  <a:lnTo>
                    <a:pt x="1764" y="2980"/>
                  </a:lnTo>
                  <a:lnTo>
                    <a:pt x="4742" y="2919"/>
                  </a:lnTo>
                  <a:lnTo>
                    <a:pt x="1703" y="2919"/>
                  </a:lnTo>
                  <a:lnTo>
                    <a:pt x="1612" y="2858"/>
                  </a:lnTo>
                  <a:lnTo>
                    <a:pt x="183" y="5411"/>
                  </a:lnTo>
                  <a:lnTo>
                    <a:pt x="183" y="30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7" name="Google Shape;17647;p23"/>
            <p:cNvSpPr/>
            <p:nvPr/>
          </p:nvSpPr>
          <p:spPr>
            <a:xfrm>
              <a:off x="-2076525" y="14215550"/>
              <a:ext cx="3825" cy="7625"/>
            </a:xfrm>
            <a:custGeom>
              <a:avLst/>
              <a:gdLst/>
              <a:ahLst/>
              <a:cxnLst/>
              <a:rect l="l" t="t" r="r" b="b"/>
              <a:pathLst>
                <a:path w="153" h="305" extrusionOk="0">
                  <a:moveTo>
                    <a:pt x="1" y="0"/>
                  </a:moveTo>
                  <a:lnTo>
                    <a:pt x="1" y="183"/>
                  </a:lnTo>
                  <a:lnTo>
                    <a:pt x="153" y="304"/>
                  </a:lnTo>
                  <a:lnTo>
                    <a:pt x="92" y="213"/>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8" name="Google Shape;17648;p23"/>
            <p:cNvSpPr/>
            <p:nvPr/>
          </p:nvSpPr>
          <p:spPr>
            <a:xfrm>
              <a:off x="-1942025" y="14293050"/>
              <a:ext cx="72975" cy="775"/>
            </a:xfrm>
            <a:custGeom>
              <a:avLst/>
              <a:gdLst/>
              <a:ahLst/>
              <a:cxnLst/>
              <a:rect l="l" t="t" r="r" b="b"/>
              <a:pathLst>
                <a:path w="2919" h="31" extrusionOk="0">
                  <a:moveTo>
                    <a:pt x="1" y="31"/>
                  </a:moveTo>
                  <a:lnTo>
                    <a:pt x="2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9" name="Google Shape;17649;p23"/>
            <p:cNvSpPr/>
            <p:nvPr/>
          </p:nvSpPr>
          <p:spPr>
            <a:xfrm>
              <a:off x="-1865275" y="14296100"/>
              <a:ext cx="25875" cy="42575"/>
            </a:xfrm>
            <a:custGeom>
              <a:avLst/>
              <a:gdLst/>
              <a:ahLst/>
              <a:cxnLst/>
              <a:rect l="l" t="t" r="r" b="b"/>
              <a:pathLst>
                <a:path w="1035" h="1703" extrusionOk="0">
                  <a:moveTo>
                    <a:pt x="1" y="0"/>
                  </a:moveTo>
                  <a:lnTo>
                    <a:pt x="1034" y="170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0" name="Google Shape;17650;p23"/>
            <p:cNvSpPr/>
            <p:nvPr/>
          </p:nvSpPr>
          <p:spPr>
            <a:xfrm>
              <a:off x="-1942025" y="14297600"/>
              <a:ext cx="72975" cy="1550"/>
            </a:xfrm>
            <a:custGeom>
              <a:avLst/>
              <a:gdLst/>
              <a:ahLst/>
              <a:cxnLst/>
              <a:rect l="l" t="t" r="r" b="b"/>
              <a:pathLst>
                <a:path w="2919" h="62" extrusionOk="0">
                  <a:moveTo>
                    <a:pt x="2919" y="62"/>
                  </a:move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1" name="Google Shape;17651;p23"/>
            <p:cNvSpPr/>
            <p:nvPr/>
          </p:nvSpPr>
          <p:spPr>
            <a:xfrm>
              <a:off x="-2079550" y="14220100"/>
              <a:ext cx="129950" cy="80575"/>
            </a:xfrm>
            <a:custGeom>
              <a:avLst/>
              <a:gdLst/>
              <a:ahLst/>
              <a:cxnLst/>
              <a:rect l="l" t="t" r="r" b="b"/>
              <a:pathLst>
                <a:path w="5198" h="3223" extrusionOk="0">
                  <a:moveTo>
                    <a:pt x="0" y="1"/>
                  </a:moveTo>
                  <a:lnTo>
                    <a:pt x="122" y="213"/>
                  </a:lnTo>
                  <a:lnTo>
                    <a:pt x="152" y="244"/>
                  </a:lnTo>
                  <a:lnTo>
                    <a:pt x="152" y="305"/>
                  </a:lnTo>
                  <a:lnTo>
                    <a:pt x="334" y="608"/>
                  </a:lnTo>
                  <a:lnTo>
                    <a:pt x="1824" y="3131"/>
                  </a:lnTo>
                  <a:lnTo>
                    <a:pt x="1854" y="3222"/>
                  </a:lnTo>
                  <a:lnTo>
                    <a:pt x="4894" y="3222"/>
                  </a:lnTo>
                  <a:lnTo>
                    <a:pt x="5046" y="3131"/>
                  </a:lnTo>
                  <a:lnTo>
                    <a:pt x="4863" y="2949"/>
                  </a:lnTo>
                  <a:lnTo>
                    <a:pt x="1945" y="2949"/>
                  </a:lnTo>
                  <a:lnTo>
                    <a:pt x="456" y="426"/>
                  </a:lnTo>
                  <a:lnTo>
                    <a:pt x="4863" y="2949"/>
                  </a:lnTo>
                  <a:lnTo>
                    <a:pt x="5198" y="2949"/>
                  </a:lnTo>
                  <a:lnTo>
                    <a:pt x="5137" y="2919"/>
                  </a:lnTo>
                  <a:lnTo>
                    <a:pt x="4985" y="2858"/>
                  </a:lnTo>
                  <a:lnTo>
                    <a:pt x="578" y="305"/>
                  </a:lnTo>
                  <a:lnTo>
                    <a:pt x="426" y="213"/>
                  </a:lnTo>
                  <a:lnTo>
                    <a:pt x="304" y="153"/>
                  </a:lnTo>
                  <a:lnTo>
                    <a:pt x="152" y="6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2" name="Google Shape;17652;p23"/>
            <p:cNvSpPr/>
            <p:nvPr/>
          </p:nvSpPr>
          <p:spPr>
            <a:xfrm>
              <a:off x="-1950375" y="14296100"/>
              <a:ext cx="122375" cy="72200"/>
            </a:xfrm>
            <a:custGeom>
              <a:avLst/>
              <a:gdLst/>
              <a:ahLst/>
              <a:cxnLst/>
              <a:rect l="l" t="t" r="r" b="b"/>
              <a:pathLst>
                <a:path w="4895" h="2888" extrusionOk="0">
                  <a:moveTo>
                    <a:pt x="3253" y="122"/>
                  </a:moveTo>
                  <a:lnTo>
                    <a:pt x="4742" y="2645"/>
                  </a:lnTo>
                  <a:lnTo>
                    <a:pt x="4742" y="2645"/>
                  </a:lnTo>
                  <a:lnTo>
                    <a:pt x="335" y="122"/>
                  </a:lnTo>
                  <a:close/>
                  <a:moveTo>
                    <a:pt x="3405" y="0"/>
                  </a:moveTo>
                  <a:lnTo>
                    <a:pt x="3374" y="61"/>
                  </a:lnTo>
                  <a:lnTo>
                    <a:pt x="0" y="61"/>
                  </a:lnTo>
                  <a:lnTo>
                    <a:pt x="61" y="122"/>
                  </a:lnTo>
                  <a:lnTo>
                    <a:pt x="152" y="152"/>
                  </a:lnTo>
                  <a:lnTo>
                    <a:pt x="304" y="213"/>
                  </a:lnTo>
                  <a:lnTo>
                    <a:pt x="4712" y="2766"/>
                  </a:lnTo>
                  <a:lnTo>
                    <a:pt x="4864" y="2857"/>
                  </a:lnTo>
                  <a:lnTo>
                    <a:pt x="4894" y="2888"/>
                  </a:lnTo>
                  <a:lnTo>
                    <a:pt x="4894" y="2888"/>
                  </a:lnTo>
                  <a:lnTo>
                    <a:pt x="4833" y="2766"/>
                  </a:lnTo>
                  <a:lnTo>
                    <a:pt x="4894" y="2766"/>
                  </a:lnTo>
                  <a:lnTo>
                    <a:pt x="4894" y="2553"/>
                  </a:lnTo>
                  <a:lnTo>
                    <a:pt x="4408" y="1702"/>
                  </a:lnTo>
                  <a:lnTo>
                    <a:pt x="3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3" name="Google Shape;17653;p23"/>
            <p:cNvSpPr/>
            <p:nvPr/>
          </p:nvSpPr>
          <p:spPr>
            <a:xfrm>
              <a:off x="-1957975" y="14293800"/>
              <a:ext cx="7625" cy="2325"/>
            </a:xfrm>
            <a:custGeom>
              <a:avLst/>
              <a:gdLst/>
              <a:ahLst/>
              <a:cxnLst/>
              <a:rect l="l" t="t" r="r" b="b"/>
              <a:pathLst>
                <a:path w="305" h="93" extrusionOk="0">
                  <a:moveTo>
                    <a:pt x="0" y="1"/>
                  </a:moveTo>
                  <a:lnTo>
                    <a:pt x="152" y="92"/>
                  </a:lnTo>
                  <a:lnTo>
                    <a:pt x="3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4" name="Google Shape;17654;p23"/>
            <p:cNvSpPr/>
            <p:nvPr/>
          </p:nvSpPr>
          <p:spPr>
            <a:xfrm>
              <a:off x="-1958725" y="14223900"/>
              <a:ext cx="130725" cy="73725"/>
            </a:xfrm>
            <a:custGeom>
              <a:avLst/>
              <a:gdLst/>
              <a:ahLst/>
              <a:cxnLst/>
              <a:rect l="l" t="t" r="r" b="b"/>
              <a:pathLst>
                <a:path w="5229" h="2949" extrusionOk="0">
                  <a:moveTo>
                    <a:pt x="5076" y="213"/>
                  </a:moveTo>
                  <a:lnTo>
                    <a:pt x="3587" y="2767"/>
                  </a:lnTo>
                  <a:lnTo>
                    <a:pt x="669" y="2767"/>
                  </a:lnTo>
                  <a:lnTo>
                    <a:pt x="5076" y="213"/>
                  </a:lnTo>
                  <a:close/>
                  <a:moveTo>
                    <a:pt x="5167" y="1"/>
                  </a:moveTo>
                  <a:lnTo>
                    <a:pt x="5107" y="31"/>
                  </a:lnTo>
                  <a:lnTo>
                    <a:pt x="4955" y="122"/>
                  </a:lnTo>
                  <a:lnTo>
                    <a:pt x="547" y="2645"/>
                  </a:lnTo>
                  <a:lnTo>
                    <a:pt x="395" y="2736"/>
                  </a:lnTo>
                  <a:lnTo>
                    <a:pt x="334" y="2767"/>
                  </a:lnTo>
                  <a:lnTo>
                    <a:pt x="304" y="2767"/>
                  </a:lnTo>
                  <a:lnTo>
                    <a:pt x="152" y="2858"/>
                  </a:lnTo>
                  <a:lnTo>
                    <a:pt x="0" y="2919"/>
                  </a:lnTo>
                  <a:lnTo>
                    <a:pt x="304" y="2919"/>
                  </a:lnTo>
                  <a:lnTo>
                    <a:pt x="3678" y="2949"/>
                  </a:lnTo>
                  <a:lnTo>
                    <a:pt x="3708" y="2949"/>
                  </a:lnTo>
                  <a:lnTo>
                    <a:pt x="3739" y="2888"/>
                  </a:lnTo>
                  <a:lnTo>
                    <a:pt x="5228" y="335"/>
                  </a:lnTo>
                  <a:lnTo>
                    <a:pt x="5228" y="122"/>
                  </a:lnTo>
                  <a:lnTo>
                    <a:pt x="5167" y="122"/>
                  </a:lnTo>
                  <a:lnTo>
                    <a:pt x="5198" y="31"/>
                  </a:lnTo>
                  <a:lnTo>
                    <a:pt x="5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5" name="Google Shape;17655;p23"/>
            <p:cNvSpPr/>
            <p:nvPr/>
          </p:nvSpPr>
          <p:spPr>
            <a:xfrm>
              <a:off x="-1744450" y="14299900"/>
              <a:ext cx="38775" cy="117025"/>
            </a:xfrm>
            <a:custGeom>
              <a:avLst/>
              <a:gdLst/>
              <a:ahLst/>
              <a:cxnLst/>
              <a:rect l="l" t="t" r="r" b="b"/>
              <a:pathLst>
                <a:path w="1551" h="4681" extrusionOk="0">
                  <a:moveTo>
                    <a:pt x="1551" y="0"/>
                  </a:moveTo>
                  <a:lnTo>
                    <a:pt x="1490" y="61"/>
                  </a:lnTo>
                  <a:lnTo>
                    <a:pt x="1" y="2614"/>
                  </a:lnTo>
                  <a:lnTo>
                    <a:pt x="92" y="2614"/>
                  </a:lnTo>
                  <a:lnTo>
                    <a:pt x="141" y="2702"/>
                  </a:lnTo>
                  <a:lnTo>
                    <a:pt x="141" y="2702"/>
                  </a:lnTo>
                  <a:lnTo>
                    <a:pt x="1551" y="182"/>
                  </a:lnTo>
                  <a:lnTo>
                    <a:pt x="1551" y="0"/>
                  </a:lnTo>
                  <a:close/>
                  <a:moveTo>
                    <a:pt x="141" y="2702"/>
                  </a:moveTo>
                  <a:lnTo>
                    <a:pt x="122" y="2736"/>
                  </a:lnTo>
                  <a:lnTo>
                    <a:pt x="1247" y="4681"/>
                  </a:lnTo>
                  <a:lnTo>
                    <a:pt x="141" y="270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6" name="Google Shape;17656;p23"/>
            <p:cNvSpPr/>
            <p:nvPr/>
          </p:nvSpPr>
          <p:spPr>
            <a:xfrm>
              <a:off x="-1698850" y="14300650"/>
              <a:ext cx="41050" cy="94250"/>
            </a:xfrm>
            <a:custGeom>
              <a:avLst/>
              <a:gdLst/>
              <a:ahLst/>
              <a:cxnLst/>
              <a:rect l="l" t="t" r="r" b="b"/>
              <a:pathLst>
                <a:path w="1642" h="3770" extrusionOk="0">
                  <a:moveTo>
                    <a:pt x="0" y="0"/>
                  </a:moveTo>
                  <a:lnTo>
                    <a:pt x="0" y="152"/>
                  </a:lnTo>
                  <a:lnTo>
                    <a:pt x="1459" y="2706"/>
                  </a:lnTo>
                  <a:lnTo>
                    <a:pt x="851" y="3770"/>
                  </a:lnTo>
                  <a:lnTo>
                    <a:pt x="882" y="3770"/>
                  </a:lnTo>
                  <a:lnTo>
                    <a:pt x="1551" y="2615"/>
                  </a:lnTo>
                  <a:lnTo>
                    <a:pt x="1642" y="2615"/>
                  </a:lnTo>
                  <a:lnTo>
                    <a:pt x="152" y="9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7" name="Google Shape;17657;p23"/>
            <p:cNvSpPr/>
            <p:nvPr/>
          </p:nvSpPr>
          <p:spPr>
            <a:xfrm>
              <a:off x="-1823475" y="14372075"/>
              <a:ext cx="41050" cy="68425"/>
            </a:xfrm>
            <a:custGeom>
              <a:avLst/>
              <a:gdLst/>
              <a:ahLst/>
              <a:cxnLst/>
              <a:rect l="l" t="t" r="r" b="b"/>
              <a:pathLst>
                <a:path w="1642" h="2737" extrusionOk="0">
                  <a:moveTo>
                    <a:pt x="0" y="1"/>
                  </a:moveTo>
                  <a:lnTo>
                    <a:pt x="0" y="183"/>
                  </a:lnTo>
                  <a:lnTo>
                    <a:pt x="1490" y="2736"/>
                  </a:lnTo>
                  <a:lnTo>
                    <a:pt x="1520" y="2645"/>
                  </a:lnTo>
                  <a:lnTo>
                    <a:pt x="1642" y="2645"/>
                  </a:lnTo>
                  <a:lnTo>
                    <a:pt x="152" y="12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8" name="Google Shape;17658;p23"/>
            <p:cNvSpPr/>
            <p:nvPr/>
          </p:nvSpPr>
          <p:spPr>
            <a:xfrm>
              <a:off x="-1829550" y="14365250"/>
              <a:ext cx="1550" cy="3050"/>
            </a:xfrm>
            <a:custGeom>
              <a:avLst/>
              <a:gdLst/>
              <a:ahLst/>
              <a:cxnLst/>
              <a:rect l="l" t="t" r="r" b="b"/>
              <a:pathLst>
                <a:path w="62" h="122" extrusionOk="0">
                  <a:moveTo>
                    <a:pt x="0" y="0"/>
                  </a:moveTo>
                  <a:lnTo>
                    <a:pt x="61" y="122"/>
                  </a:lnTo>
                  <a:lnTo>
                    <a:pt x="61" y="31"/>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9" name="Google Shape;17659;p23"/>
            <p:cNvSpPr/>
            <p:nvPr/>
          </p:nvSpPr>
          <p:spPr>
            <a:xfrm>
              <a:off x="-1820425" y="14365250"/>
              <a:ext cx="109450" cy="53200"/>
            </a:xfrm>
            <a:custGeom>
              <a:avLst/>
              <a:gdLst/>
              <a:ahLst/>
              <a:cxnLst/>
              <a:rect l="l" t="t" r="r" b="b"/>
              <a:pathLst>
                <a:path w="4378" h="2128" extrusionOk="0">
                  <a:moveTo>
                    <a:pt x="3192" y="0"/>
                  </a:moveTo>
                  <a:lnTo>
                    <a:pt x="3070" y="31"/>
                  </a:lnTo>
                  <a:lnTo>
                    <a:pt x="152" y="31"/>
                  </a:lnTo>
                  <a:lnTo>
                    <a:pt x="0" y="122"/>
                  </a:lnTo>
                  <a:lnTo>
                    <a:pt x="152" y="182"/>
                  </a:lnTo>
                  <a:lnTo>
                    <a:pt x="3070" y="182"/>
                  </a:lnTo>
                  <a:lnTo>
                    <a:pt x="4225" y="2128"/>
                  </a:lnTo>
                  <a:cubicBezTo>
                    <a:pt x="4255" y="2097"/>
                    <a:pt x="4347" y="2067"/>
                    <a:pt x="4377" y="2067"/>
                  </a:cubicBezTo>
                  <a:lnTo>
                    <a:pt x="31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0" name="Google Shape;17660;p23"/>
            <p:cNvSpPr/>
            <p:nvPr/>
          </p:nvSpPr>
          <p:spPr>
            <a:xfrm>
              <a:off x="-1794600" y="14436675"/>
              <a:ext cx="43350" cy="16725"/>
            </a:xfrm>
            <a:custGeom>
              <a:avLst/>
              <a:gdLst/>
              <a:ahLst/>
              <a:cxnLst/>
              <a:rect l="l" t="t" r="r" b="b"/>
              <a:pathLst>
                <a:path w="1734" h="669" extrusionOk="0">
                  <a:moveTo>
                    <a:pt x="456" y="0"/>
                  </a:moveTo>
                  <a:lnTo>
                    <a:pt x="365" y="31"/>
                  </a:lnTo>
                  <a:lnTo>
                    <a:pt x="335" y="122"/>
                  </a:lnTo>
                  <a:lnTo>
                    <a:pt x="0" y="669"/>
                  </a:lnTo>
                  <a:cubicBezTo>
                    <a:pt x="61" y="639"/>
                    <a:pt x="183" y="608"/>
                    <a:pt x="274" y="608"/>
                  </a:cubicBezTo>
                  <a:lnTo>
                    <a:pt x="487" y="183"/>
                  </a:lnTo>
                  <a:lnTo>
                    <a:pt x="1338" y="183"/>
                  </a:lnTo>
                  <a:cubicBezTo>
                    <a:pt x="1490" y="122"/>
                    <a:pt x="1581" y="61"/>
                    <a:pt x="17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1" name="Google Shape;17661;p23"/>
            <p:cNvSpPr/>
            <p:nvPr/>
          </p:nvSpPr>
          <p:spPr>
            <a:xfrm>
              <a:off x="-1677575" y="14365250"/>
              <a:ext cx="34975" cy="29650"/>
            </a:xfrm>
            <a:custGeom>
              <a:avLst/>
              <a:gdLst/>
              <a:ahLst/>
              <a:cxnLst/>
              <a:rect l="l" t="t" r="r" b="b"/>
              <a:pathLst>
                <a:path w="1399" h="1186" extrusionOk="0">
                  <a:moveTo>
                    <a:pt x="669" y="0"/>
                  </a:moveTo>
                  <a:lnTo>
                    <a:pt x="669" y="31"/>
                  </a:lnTo>
                  <a:lnTo>
                    <a:pt x="0" y="1186"/>
                  </a:lnTo>
                  <a:cubicBezTo>
                    <a:pt x="92" y="1094"/>
                    <a:pt x="213" y="1034"/>
                    <a:pt x="335" y="912"/>
                  </a:cubicBezTo>
                  <a:lnTo>
                    <a:pt x="760" y="182"/>
                  </a:lnTo>
                  <a:lnTo>
                    <a:pt x="1216" y="182"/>
                  </a:lnTo>
                  <a:cubicBezTo>
                    <a:pt x="1277" y="122"/>
                    <a:pt x="1368" y="91"/>
                    <a:pt x="1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2" name="Google Shape;17662;p23"/>
            <p:cNvSpPr/>
            <p:nvPr/>
          </p:nvSpPr>
          <p:spPr>
            <a:xfrm>
              <a:off x="-1821950" y="14297600"/>
              <a:ext cx="118550" cy="70700"/>
            </a:xfrm>
            <a:custGeom>
              <a:avLst/>
              <a:gdLst/>
              <a:ahLst/>
              <a:cxnLst/>
              <a:rect l="l" t="t" r="r" b="b"/>
              <a:pathLst>
                <a:path w="4742" h="2828" extrusionOk="0">
                  <a:moveTo>
                    <a:pt x="4499" y="1"/>
                  </a:moveTo>
                  <a:lnTo>
                    <a:pt x="91" y="2554"/>
                  </a:lnTo>
                  <a:lnTo>
                    <a:pt x="0" y="2797"/>
                  </a:lnTo>
                  <a:lnTo>
                    <a:pt x="31" y="2828"/>
                  </a:lnTo>
                  <a:lnTo>
                    <a:pt x="183" y="2706"/>
                  </a:lnTo>
                  <a:lnTo>
                    <a:pt x="4590" y="153"/>
                  </a:lnTo>
                  <a:lnTo>
                    <a:pt x="4742" y="92"/>
                  </a:lnTo>
                  <a:lnTo>
                    <a:pt x="4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3" name="Google Shape;17663;p23"/>
            <p:cNvSpPr/>
            <p:nvPr/>
          </p:nvSpPr>
          <p:spPr>
            <a:xfrm>
              <a:off x="-1828025" y="14371325"/>
              <a:ext cx="4575" cy="92725"/>
            </a:xfrm>
            <a:custGeom>
              <a:avLst/>
              <a:gdLst/>
              <a:ahLst/>
              <a:cxnLst/>
              <a:rect l="l" t="t" r="r" b="b"/>
              <a:pathLst>
                <a:path w="183" h="3709" extrusionOk="0">
                  <a:moveTo>
                    <a:pt x="122" y="0"/>
                  </a:moveTo>
                  <a:lnTo>
                    <a:pt x="0" y="213"/>
                  </a:lnTo>
                  <a:lnTo>
                    <a:pt x="0" y="3709"/>
                  </a:lnTo>
                  <a:cubicBezTo>
                    <a:pt x="91" y="3709"/>
                    <a:pt x="122" y="3678"/>
                    <a:pt x="182" y="3678"/>
                  </a:cubicBezTo>
                  <a:lnTo>
                    <a:pt x="182" y="213"/>
                  </a:lnTo>
                  <a:lnTo>
                    <a:pt x="182" y="3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4" name="Google Shape;17664;p23"/>
            <p:cNvSpPr/>
            <p:nvPr/>
          </p:nvSpPr>
          <p:spPr>
            <a:xfrm>
              <a:off x="-1702650" y="14299125"/>
              <a:ext cx="4575" cy="114000"/>
            </a:xfrm>
            <a:custGeom>
              <a:avLst/>
              <a:gdLst/>
              <a:ahLst/>
              <a:cxnLst/>
              <a:rect l="l" t="t" r="r" b="b"/>
              <a:pathLst>
                <a:path w="183" h="4560" extrusionOk="0">
                  <a:moveTo>
                    <a:pt x="0" y="1"/>
                  </a:moveTo>
                  <a:lnTo>
                    <a:pt x="0" y="61"/>
                  </a:lnTo>
                  <a:lnTo>
                    <a:pt x="0" y="244"/>
                  </a:lnTo>
                  <a:lnTo>
                    <a:pt x="0" y="4560"/>
                  </a:lnTo>
                  <a:cubicBezTo>
                    <a:pt x="92" y="4499"/>
                    <a:pt x="122" y="4469"/>
                    <a:pt x="183" y="4438"/>
                  </a:cubicBezTo>
                  <a:lnTo>
                    <a:pt x="183" y="244"/>
                  </a:lnTo>
                  <a:lnTo>
                    <a:pt x="183" y="61"/>
                  </a:lnTo>
                  <a:lnTo>
                    <a:pt x="122" y="1"/>
                  </a:lnTo>
                  <a:lnTo>
                    <a:pt x="92" y="61"/>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5" name="Google Shape;17665;p23"/>
            <p:cNvSpPr/>
            <p:nvPr/>
          </p:nvSpPr>
          <p:spPr>
            <a:xfrm>
              <a:off x="-1824225" y="14367525"/>
              <a:ext cx="101075" cy="58525"/>
            </a:xfrm>
            <a:custGeom>
              <a:avLst/>
              <a:gdLst/>
              <a:ahLst/>
              <a:cxnLst/>
              <a:rect l="l" t="t" r="r" b="b"/>
              <a:pathLst>
                <a:path w="4043" h="2341" extrusionOk="0">
                  <a:moveTo>
                    <a:pt x="91" y="0"/>
                  </a:moveTo>
                  <a:lnTo>
                    <a:pt x="0" y="152"/>
                  </a:lnTo>
                  <a:lnTo>
                    <a:pt x="91" y="183"/>
                  </a:lnTo>
                  <a:lnTo>
                    <a:pt x="243" y="243"/>
                  </a:lnTo>
                  <a:lnTo>
                    <a:pt x="3830" y="2341"/>
                  </a:lnTo>
                  <a:cubicBezTo>
                    <a:pt x="3921" y="2310"/>
                    <a:pt x="3952" y="2280"/>
                    <a:pt x="4043" y="2219"/>
                  </a:cubicBezTo>
                  <a:lnTo>
                    <a:pt x="304" y="61"/>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6" name="Google Shape;17666;p23"/>
            <p:cNvSpPr/>
            <p:nvPr/>
          </p:nvSpPr>
          <p:spPr>
            <a:xfrm>
              <a:off x="-1743675" y="14011900"/>
              <a:ext cx="40275" cy="132225"/>
            </a:xfrm>
            <a:custGeom>
              <a:avLst/>
              <a:gdLst/>
              <a:ahLst/>
              <a:cxnLst/>
              <a:rect l="l" t="t" r="r" b="b"/>
              <a:pathLst>
                <a:path w="1611" h="5289" extrusionOk="0">
                  <a:moveTo>
                    <a:pt x="1611" y="0"/>
                  </a:moveTo>
                  <a:lnTo>
                    <a:pt x="1459" y="91"/>
                  </a:lnTo>
                  <a:lnTo>
                    <a:pt x="0" y="2675"/>
                  </a:lnTo>
                  <a:lnTo>
                    <a:pt x="91" y="2675"/>
                  </a:lnTo>
                  <a:lnTo>
                    <a:pt x="1611" y="5289"/>
                  </a:lnTo>
                  <a:lnTo>
                    <a:pt x="1611" y="5289"/>
                  </a:lnTo>
                  <a:lnTo>
                    <a:pt x="152" y="2736"/>
                  </a:lnTo>
                  <a:lnTo>
                    <a:pt x="1611" y="183"/>
                  </a:lnTo>
                  <a:lnTo>
                    <a:pt x="16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7" name="Google Shape;17667;p23"/>
            <p:cNvSpPr/>
            <p:nvPr/>
          </p:nvSpPr>
          <p:spPr>
            <a:xfrm>
              <a:off x="-1698850" y="14011900"/>
              <a:ext cx="41050" cy="132225"/>
            </a:xfrm>
            <a:custGeom>
              <a:avLst/>
              <a:gdLst/>
              <a:ahLst/>
              <a:cxnLst/>
              <a:rect l="l" t="t" r="r" b="b"/>
              <a:pathLst>
                <a:path w="1642" h="5289" extrusionOk="0">
                  <a:moveTo>
                    <a:pt x="0" y="0"/>
                  </a:moveTo>
                  <a:lnTo>
                    <a:pt x="0" y="183"/>
                  </a:lnTo>
                  <a:lnTo>
                    <a:pt x="1487" y="2732"/>
                  </a:lnTo>
                  <a:lnTo>
                    <a:pt x="1487" y="2732"/>
                  </a:lnTo>
                  <a:lnTo>
                    <a:pt x="1520" y="2675"/>
                  </a:lnTo>
                  <a:lnTo>
                    <a:pt x="1642" y="2675"/>
                  </a:lnTo>
                  <a:lnTo>
                    <a:pt x="152" y="91"/>
                  </a:lnTo>
                  <a:lnTo>
                    <a:pt x="0" y="0"/>
                  </a:lnTo>
                  <a:close/>
                  <a:moveTo>
                    <a:pt x="1487" y="2732"/>
                  </a:moveTo>
                  <a:lnTo>
                    <a:pt x="0" y="5289"/>
                  </a:lnTo>
                  <a:lnTo>
                    <a:pt x="1490" y="2736"/>
                  </a:lnTo>
                  <a:lnTo>
                    <a:pt x="1487" y="273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8" name="Google Shape;17668;p23"/>
            <p:cNvSpPr/>
            <p:nvPr/>
          </p:nvSpPr>
          <p:spPr>
            <a:xfrm>
              <a:off x="-1702650" y="14003525"/>
              <a:ext cx="3825" cy="3075"/>
            </a:xfrm>
            <a:custGeom>
              <a:avLst/>
              <a:gdLst/>
              <a:ahLst/>
              <a:cxnLst/>
              <a:rect l="l" t="t" r="r" b="b"/>
              <a:pathLst>
                <a:path w="153" h="123" extrusionOk="0">
                  <a:moveTo>
                    <a:pt x="92" y="1"/>
                  </a:moveTo>
                  <a:lnTo>
                    <a:pt x="0" y="122"/>
                  </a:lnTo>
                  <a:lnTo>
                    <a:pt x="92" y="62"/>
                  </a:lnTo>
                  <a:lnTo>
                    <a:pt x="152" y="122"/>
                  </a:lnTo>
                  <a:lnTo>
                    <a:pt x="122" y="62"/>
                  </a:lnTo>
                  <a:lnTo>
                    <a:pt x="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9" name="Google Shape;17669;p23"/>
            <p:cNvSpPr/>
            <p:nvPr/>
          </p:nvSpPr>
          <p:spPr>
            <a:xfrm>
              <a:off x="-1743675" y="14160075"/>
              <a:ext cx="40275" cy="132250"/>
            </a:xfrm>
            <a:custGeom>
              <a:avLst/>
              <a:gdLst/>
              <a:ahLst/>
              <a:cxnLst/>
              <a:rect l="l" t="t" r="r" b="b"/>
              <a:pathLst>
                <a:path w="1611" h="5290" extrusionOk="0">
                  <a:moveTo>
                    <a:pt x="1611" y="0"/>
                  </a:moveTo>
                  <a:lnTo>
                    <a:pt x="91" y="2614"/>
                  </a:lnTo>
                  <a:lnTo>
                    <a:pt x="0" y="2614"/>
                  </a:lnTo>
                  <a:lnTo>
                    <a:pt x="1459" y="5198"/>
                  </a:lnTo>
                  <a:lnTo>
                    <a:pt x="1611" y="5289"/>
                  </a:lnTo>
                  <a:lnTo>
                    <a:pt x="1611" y="5107"/>
                  </a:lnTo>
                  <a:lnTo>
                    <a:pt x="152" y="2554"/>
                  </a:lnTo>
                  <a:lnTo>
                    <a:pt x="16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0" name="Google Shape;17670;p23"/>
            <p:cNvSpPr/>
            <p:nvPr/>
          </p:nvSpPr>
          <p:spPr>
            <a:xfrm>
              <a:off x="-1698850" y="14160075"/>
              <a:ext cx="41050" cy="132250"/>
            </a:xfrm>
            <a:custGeom>
              <a:avLst/>
              <a:gdLst/>
              <a:ahLst/>
              <a:cxnLst/>
              <a:rect l="l" t="t" r="r" b="b"/>
              <a:pathLst>
                <a:path w="1642" h="5290" extrusionOk="0">
                  <a:moveTo>
                    <a:pt x="0" y="0"/>
                  </a:moveTo>
                  <a:lnTo>
                    <a:pt x="1487" y="2558"/>
                  </a:lnTo>
                  <a:lnTo>
                    <a:pt x="1487" y="2558"/>
                  </a:lnTo>
                  <a:lnTo>
                    <a:pt x="1490" y="2554"/>
                  </a:lnTo>
                  <a:lnTo>
                    <a:pt x="0" y="0"/>
                  </a:lnTo>
                  <a:close/>
                  <a:moveTo>
                    <a:pt x="1487" y="2558"/>
                  </a:moveTo>
                  <a:lnTo>
                    <a:pt x="0" y="5107"/>
                  </a:lnTo>
                  <a:lnTo>
                    <a:pt x="0" y="5289"/>
                  </a:lnTo>
                  <a:lnTo>
                    <a:pt x="152" y="5198"/>
                  </a:lnTo>
                  <a:lnTo>
                    <a:pt x="1642" y="2614"/>
                  </a:lnTo>
                  <a:lnTo>
                    <a:pt x="1520" y="2614"/>
                  </a:lnTo>
                  <a:lnTo>
                    <a:pt x="1487" y="255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1" name="Google Shape;17671;p23"/>
            <p:cNvSpPr/>
            <p:nvPr/>
          </p:nvSpPr>
          <p:spPr>
            <a:xfrm>
              <a:off x="-1702650" y="14297600"/>
              <a:ext cx="3050" cy="3075"/>
            </a:xfrm>
            <a:custGeom>
              <a:avLst/>
              <a:gdLst/>
              <a:ahLst/>
              <a:cxnLst/>
              <a:rect l="l" t="t" r="r" b="b"/>
              <a:pathLst>
                <a:path w="122" h="123" extrusionOk="0">
                  <a:moveTo>
                    <a:pt x="0" y="1"/>
                  </a:moveTo>
                  <a:lnTo>
                    <a:pt x="92" y="122"/>
                  </a:lnTo>
                  <a:lnTo>
                    <a:pt x="122" y="62"/>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2" name="Google Shape;17672;p23"/>
            <p:cNvSpPr/>
            <p:nvPr/>
          </p:nvSpPr>
          <p:spPr>
            <a:xfrm>
              <a:off x="-1823475" y="14084075"/>
              <a:ext cx="41050" cy="68425"/>
            </a:xfrm>
            <a:custGeom>
              <a:avLst/>
              <a:gdLst/>
              <a:ahLst/>
              <a:cxnLst/>
              <a:rect l="l" t="t" r="r" b="b"/>
              <a:pathLst>
                <a:path w="1642" h="2737" extrusionOk="0">
                  <a:moveTo>
                    <a:pt x="0" y="1"/>
                  </a:moveTo>
                  <a:lnTo>
                    <a:pt x="0" y="183"/>
                  </a:lnTo>
                  <a:lnTo>
                    <a:pt x="1490" y="2736"/>
                  </a:lnTo>
                  <a:lnTo>
                    <a:pt x="1520" y="2615"/>
                  </a:lnTo>
                  <a:lnTo>
                    <a:pt x="1642" y="2615"/>
                  </a:lnTo>
                  <a:lnTo>
                    <a:pt x="152" y="9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3" name="Google Shape;17673;p23"/>
            <p:cNvSpPr/>
            <p:nvPr/>
          </p:nvSpPr>
          <p:spPr>
            <a:xfrm>
              <a:off x="-1821200" y="14077250"/>
              <a:ext cx="117800" cy="70675"/>
            </a:xfrm>
            <a:custGeom>
              <a:avLst/>
              <a:gdLst/>
              <a:ahLst/>
              <a:cxnLst/>
              <a:rect l="l" t="t" r="r" b="b"/>
              <a:pathLst>
                <a:path w="4712" h="2827" extrusionOk="0">
                  <a:moveTo>
                    <a:pt x="153" y="0"/>
                  </a:moveTo>
                  <a:lnTo>
                    <a:pt x="1" y="122"/>
                  </a:lnTo>
                  <a:lnTo>
                    <a:pt x="153" y="213"/>
                  </a:lnTo>
                  <a:lnTo>
                    <a:pt x="3101" y="213"/>
                  </a:lnTo>
                  <a:lnTo>
                    <a:pt x="4560" y="2736"/>
                  </a:lnTo>
                  <a:lnTo>
                    <a:pt x="4712" y="2827"/>
                  </a:lnTo>
                  <a:lnTo>
                    <a:pt x="4712" y="2675"/>
                  </a:lnTo>
                  <a:lnTo>
                    <a:pt x="3192" y="61"/>
                  </a:lnTo>
                  <a:lnTo>
                    <a:pt x="3101" y="61"/>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4" name="Google Shape;17674;p23"/>
            <p:cNvSpPr/>
            <p:nvPr/>
          </p:nvSpPr>
          <p:spPr>
            <a:xfrm>
              <a:off x="-1829550" y="14077250"/>
              <a:ext cx="3825" cy="3050"/>
            </a:xfrm>
            <a:custGeom>
              <a:avLst/>
              <a:gdLst/>
              <a:ahLst/>
              <a:cxnLst/>
              <a:rect l="l" t="t" r="r" b="b"/>
              <a:pathLst>
                <a:path w="153" h="122" extrusionOk="0">
                  <a:moveTo>
                    <a:pt x="0" y="0"/>
                  </a:moveTo>
                  <a:lnTo>
                    <a:pt x="31" y="91"/>
                  </a:lnTo>
                  <a:lnTo>
                    <a:pt x="61" y="122"/>
                  </a:lnTo>
                  <a:lnTo>
                    <a:pt x="61" y="61"/>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5" name="Google Shape;17675;p23"/>
            <p:cNvSpPr/>
            <p:nvPr/>
          </p:nvSpPr>
          <p:spPr>
            <a:xfrm>
              <a:off x="-1619075" y="14152475"/>
              <a:ext cx="41075" cy="67650"/>
            </a:xfrm>
            <a:custGeom>
              <a:avLst/>
              <a:gdLst/>
              <a:ahLst/>
              <a:cxnLst/>
              <a:rect l="l" t="t" r="r" b="b"/>
              <a:pathLst>
                <a:path w="1643" h="2706" extrusionOk="0">
                  <a:moveTo>
                    <a:pt x="153" y="0"/>
                  </a:moveTo>
                  <a:lnTo>
                    <a:pt x="92" y="92"/>
                  </a:lnTo>
                  <a:lnTo>
                    <a:pt x="1" y="92"/>
                  </a:lnTo>
                  <a:lnTo>
                    <a:pt x="1460" y="2614"/>
                  </a:lnTo>
                  <a:lnTo>
                    <a:pt x="1642" y="2706"/>
                  </a:lnTo>
                  <a:lnTo>
                    <a:pt x="1642" y="2523"/>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6" name="Google Shape;17676;p23"/>
            <p:cNvSpPr/>
            <p:nvPr/>
          </p:nvSpPr>
          <p:spPr>
            <a:xfrm>
              <a:off x="-1698850" y="14156275"/>
              <a:ext cx="117800" cy="70700"/>
            </a:xfrm>
            <a:custGeom>
              <a:avLst/>
              <a:gdLst/>
              <a:ahLst/>
              <a:cxnLst/>
              <a:rect l="l" t="t" r="r" b="b"/>
              <a:pathLst>
                <a:path w="4712" h="2828" extrusionOk="0">
                  <a:moveTo>
                    <a:pt x="0" y="0"/>
                  </a:moveTo>
                  <a:lnTo>
                    <a:pt x="0" y="152"/>
                  </a:lnTo>
                  <a:lnTo>
                    <a:pt x="1520" y="2766"/>
                  </a:lnTo>
                  <a:lnTo>
                    <a:pt x="1642" y="2766"/>
                  </a:lnTo>
                  <a:lnTo>
                    <a:pt x="4560" y="2827"/>
                  </a:lnTo>
                  <a:lnTo>
                    <a:pt x="4712" y="2706"/>
                  </a:lnTo>
                  <a:lnTo>
                    <a:pt x="4560" y="2614"/>
                  </a:lnTo>
                  <a:lnTo>
                    <a:pt x="1642" y="2614"/>
                  </a:lnTo>
                  <a:lnTo>
                    <a:pt x="152" y="9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7" name="Google Shape;17677;p23"/>
            <p:cNvSpPr/>
            <p:nvPr/>
          </p:nvSpPr>
          <p:spPr>
            <a:xfrm>
              <a:off x="-1821200" y="14156275"/>
              <a:ext cx="117800" cy="70700"/>
            </a:xfrm>
            <a:custGeom>
              <a:avLst/>
              <a:gdLst/>
              <a:ahLst/>
              <a:cxnLst/>
              <a:rect l="l" t="t" r="r" b="b"/>
              <a:pathLst>
                <a:path w="4712" h="2828" extrusionOk="0">
                  <a:moveTo>
                    <a:pt x="4712" y="0"/>
                  </a:moveTo>
                  <a:lnTo>
                    <a:pt x="4560" y="92"/>
                  </a:lnTo>
                  <a:lnTo>
                    <a:pt x="3101" y="2614"/>
                  </a:lnTo>
                  <a:lnTo>
                    <a:pt x="153" y="2614"/>
                  </a:lnTo>
                  <a:lnTo>
                    <a:pt x="1" y="2706"/>
                  </a:lnTo>
                  <a:lnTo>
                    <a:pt x="153" y="2827"/>
                  </a:lnTo>
                  <a:lnTo>
                    <a:pt x="3101" y="2766"/>
                  </a:lnTo>
                  <a:lnTo>
                    <a:pt x="3192" y="2766"/>
                  </a:lnTo>
                  <a:lnTo>
                    <a:pt x="4712" y="152"/>
                  </a:lnTo>
                  <a:lnTo>
                    <a:pt x="47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8" name="Google Shape;17678;p23"/>
            <p:cNvSpPr/>
            <p:nvPr/>
          </p:nvSpPr>
          <p:spPr>
            <a:xfrm>
              <a:off x="-1823475" y="14149425"/>
              <a:ext cx="117800" cy="70700"/>
            </a:xfrm>
            <a:custGeom>
              <a:avLst/>
              <a:gdLst/>
              <a:ahLst/>
              <a:cxnLst/>
              <a:rect l="l" t="t" r="r" b="b"/>
              <a:pathLst>
                <a:path w="4712" h="2828" extrusionOk="0">
                  <a:moveTo>
                    <a:pt x="1520" y="1"/>
                  </a:moveTo>
                  <a:lnTo>
                    <a:pt x="1490" y="122"/>
                  </a:lnTo>
                  <a:lnTo>
                    <a:pt x="0" y="2645"/>
                  </a:lnTo>
                  <a:lnTo>
                    <a:pt x="0" y="2828"/>
                  </a:lnTo>
                  <a:lnTo>
                    <a:pt x="152" y="2736"/>
                  </a:lnTo>
                  <a:lnTo>
                    <a:pt x="1642" y="214"/>
                  </a:lnTo>
                  <a:lnTo>
                    <a:pt x="4560" y="214"/>
                  </a:lnTo>
                  <a:lnTo>
                    <a:pt x="4712" y="122"/>
                  </a:lnTo>
                  <a:lnTo>
                    <a:pt x="45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9" name="Google Shape;17679;p23"/>
            <p:cNvSpPr/>
            <p:nvPr/>
          </p:nvSpPr>
          <p:spPr>
            <a:xfrm>
              <a:off x="-1829550" y="14223900"/>
              <a:ext cx="1550" cy="3075"/>
            </a:xfrm>
            <a:custGeom>
              <a:avLst/>
              <a:gdLst/>
              <a:ahLst/>
              <a:cxnLst/>
              <a:rect l="l" t="t" r="r" b="b"/>
              <a:pathLst>
                <a:path w="62" h="123" extrusionOk="0">
                  <a:moveTo>
                    <a:pt x="61" y="1"/>
                  </a:moveTo>
                  <a:lnTo>
                    <a:pt x="0" y="122"/>
                  </a:lnTo>
                  <a:lnTo>
                    <a:pt x="61" y="122"/>
                  </a:lnTo>
                  <a:lnTo>
                    <a:pt x="61" y="61"/>
                  </a:lnTo>
                  <a:lnTo>
                    <a:pt x="61" y="31"/>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0" name="Google Shape;17680;p23"/>
            <p:cNvSpPr/>
            <p:nvPr/>
          </p:nvSpPr>
          <p:spPr>
            <a:xfrm>
              <a:off x="-1695825" y="14084075"/>
              <a:ext cx="117825" cy="70700"/>
            </a:xfrm>
            <a:custGeom>
              <a:avLst/>
              <a:gdLst/>
              <a:ahLst/>
              <a:cxnLst/>
              <a:rect l="l" t="t" r="r" b="b"/>
              <a:pathLst>
                <a:path w="4713" h="2828" extrusionOk="0">
                  <a:moveTo>
                    <a:pt x="4712" y="1"/>
                  </a:moveTo>
                  <a:lnTo>
                    <a:pt x="4530" y="92"/>
                  </a:lnTo>
                  <a:lnTo>
                    <a:pt x="3071" y="2615"/>
                  </a:lnTo>
                  <a:lnTo>
                    <a:pt x="153" y="2615"/>
                  </a:lnTo>
                  <a:lnTo>
                    <a:pt x="1" y="2736"/>
                  </a:lnTo>
                  <a:lnTo>
                    <a:pt x="153" y="2828"/>
                  </a:lnTo>
                  <a:lnTo>
                    <a:pt x="3162" y="2828"/>
                  </a:lnTo>
                  <a:lnTo>
                    <a:pt x="3223" y="2736"/>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1" name="Google Shape;17681;p23"/>
            <p:cNvSpPr/>
            <p:nvPr/>
          </p:nvSpPr>
          <p:spPr>
            <a:xfrm>
              <a:off x="-1698850" y="14077250"/>
              <a:ext cx="117800" cy="70675"/>
            </a:xfrm>
            <a:custGeom>
              <a:avLst/>
              <a:gdLst/>
              <a:ahLst/>
              <a:cxnLst/>
              <a:rect l="l" t="t" r="r" b="b"/>
              <a:pathLst>
                <a:path w="4712" h="2827" extrusionOk="0">
                  <a:moveTo>
                    <a:pt x="4560" y="0"/>
                  </a:moveTo>
                  <a:lnTo>
                    <a:pt x="1642" y="61"/>
                  </a:lnTo>
                  <a:lnTo>
                    <a:pt x="1520" y="61"/>
                  </a:lnTo>
                  <a:lnTo>
                    <a:pt x="0" y="2675"/>
                  </a:lnTo>
                  <a:lnTo>
                    <a:pt x="0" y="2827"/>
                  </a:lnTo>
                  <a:lnTo>
                    <a:pt x="152" y="2736"/>
                  </a:lnTo>
                  <a:lnTo>
                    <a:pt x="1642" y="213"/>
                  </a:lnTo>
                  <a:lnTo>
                    <a:pt x="4560" y="213"/>
                  </a:lnTo>
                  <a:lnTo>
                    <a:pt x="4712" y="122"/>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2" name="Google Shape;17682;p23"/>
            <p:cNvSpPr/>
            <p:nvPr/>
          </p:nvSpPr>
          <p:spPr>
            <a:xfrm>
              <a:off x="-1623625" y="14230750"/>
              <a:ext cx="41050" cy="23575"/>
            </a:xfrm>
            <a:custGeom>
              <a:avLst/>
              <a:gdLst/>
              <a:ahLst/>
              <a:cxnLst/>
              <a:rect l="l" t="t" r="r" b="b"/>
              <a:pathLst>
                <a:path w="1642" h="943" extrusionOk="0">
                  <a:moveTo>
                    <a:pt x="1642" y="0"/>
                  </a:moveTo>
                  <a:lnTo>
                    <a:pt x="1" y="94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3" name="Google Shape;17683;p23"/>
            <p:cNvSpPr/>
            <p:nvPr/>
          </p:nvSpPr>
          <p:spPr>
            <a:xfrm>
              <a:off x="-1828025" y="14005050"/>
              <a:ext cx="251550" cy="215825"/>
            </a:xfrm>
            <a:custGeom>
              <a:avLst/>
              <a:gdLst/>
              <a:ahLst/>
              <a:cxnLst/>
              <a:rect l="l" t="t" r="r" b="b"/>
              <a:pathLst>
                <a:path w="10062" h="8633" extrusionOk="0">
                  <a:moveTo>
                    <a:pt x="5107" y="1"/>
                  </a:moveTo>
                  <a:lnTo>
                    <a:pt x="5015" y="61"/>
                  </a:lnTo>
                  <a:lnTo>
                    <a:pt x="4985" y="92"/>
                  </a:lnTo>
                  <a:lnTo>
                    <a:pt x="4894" y="122"/>
                  </a:lnTo>
                  <a:lnTo>
                    <a:pt x="182" y="2858"/>
                  </a:lnTo>
                  <a:lnTo>
                    <a:pt x="122" y="2888"/>
                  </a:lnTo>
                  <a:lnTo>
                    <a:pt x="91" y="2888"/>
                  </a:lnTo>
                  <a:lnTo>
                    <a:pt x="0" y="2949"/>
                  </a:lnTo>
                  <a:lnTo>
                    <a:pt x="0" y="3010"/>
                  </a:lnTo>
                  <a:lnTo>
                    <a:pt x="0" y="3040"/>
                  </a:lnTo>
                  <a:lnTo>
                    <a:pt x="0" y="3162"/>
                  </a:lnTo>
                  <a:lnTo>
                    <a:pt x="0" y="3344"/>
                  </a:lnTo>
                  <a:lnTo>
                    <a:pt x="0" y="8420"/>
                  </a:lnTo>
                  <a:lnTo>
                    <a:pt x="122" y="8633"/>
                  </a:lnTo>
                  <a:lnTo>
                    <a:pt x="182" y="8603"/>
                  </a:lnTo>
                  <a:lnTo>
                    <a:pt x="182" y="8420"/>
                  </a:lnTo>
                  <a:lnTo>
                    <a:pt x="182" y="3344"/>
                  </a:lnTo>
                  <a:lnTo>
                    <a:pt x="182" y="3162"/>
                  </a:lnTo>
                  <a:lnTo>
                    <a:pt x="30" y="3101"/>
                  </a:lnTo>
                  <a:lnTo>
                    <a:pt x="152" y="2949"/>
                  </a:lnTo>
                  <a:lnTo>
                    <a:pt x="274" y="3010"/>
                  </a:lnTo>
                  <a:lnTo>
                    <a:pt x="426" y="2888"/>
                  </a:lnTo>
                  <a:lnTo>
                    <a:pt x="4833" y="365"/>
                  </a:lnTo>
                  <a:lnTo>
                    <a:pt x="4985" y="274"/>
                  </a:lnTo>
                  <a:lnTo>
                    <a:pt x="4985" y="153"/>
                  </a:lnTo>
                  <a:lnTo>
                    <a:pt x="4985" y="122"/>
                  </a:lnTo>
                  <a:lnTo>
                    <a:pt x="5167" y="122"/>
                  </a:lnTo>
                  <a:lnTo>
                    <a:pt x="5167" y="153"/>
                  </a:lnTo>
                  <a:lnTo>
                    <a:pt x="5167" y="274"/>
                  </a:lnTo>
                  <a:lnTo>
                    <a:pt x="5319" y="365"/>
                  </a:lnTo>
                  <a:lnTo>
                    <a:pt x="9727" y="2888"/>
                  </a:lnTo>
                  <a:lnTo>
                    <a:pt x="9879" y="3010"/>
                  </a:lnTo>
                  <a:lnTo>
                    <a:pt x="9970" y="2979"/>
                  </a:lnTo>
                  <a:lnTo>
                    <a:pt x="9909" y="2888"/>
                  </a:lnTo>
                  <a:lnTo>
                    <a:pt x="10061" y="2888"/>
                  </a:lnTo>
                  <a:lnTo>
                    <a:pt x="10000" y="2858"/>
                  </a:lnTo>
                  <a:lnTo>
                    <a:pt x="5259" y="122"/>
                  </a:lnTo>
                  <a:lnTo>
                    <a:pt x="5167" y="61"/>
                  </a:lnTo>
                  <a:lnTo>
                    <a:pt x="51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4" name="Google Shape;17684;p23"/>
            <p:cNvSpPr/>
            <p:nvPr/>
          </p:nvSpPr>
          <p:spPr>
            <a:xfrm>
              <a:off x="-1703425" y="14008100"/>
              <a:ext cx="4600" cy="141350"/>
            </a:xfrm>
            <a:custGeom>
              <a:avLst/>
              <a:gdLst/>
              <a:ahLst/>
              <a:cxnLst/>
              <a:rect l="l" t="t" r="r" b="b"/>
              <a:pathLst>
                <a:path w="184" h="5654" extrusionOk="0">
                  <a:moveTo>
                    <a:pt x="1" y="0"/>
                  </a:moveTo>
                  <a:lnTo>
                    <a:pt x="1" y="31"/>
                  </a:lnTo>
                  <a:lnTo>
                    <a:pt x="1" y="152"/>
                  </a:lnTo>
                  <a:lnTo>
                    <a:pt x="1" y="335"/>
                  </a:lnTo>
                  <a:lnTo>
                    <a:pt x="1" y="5441"/>
                  </a:lnTo>
                  <a:lnTo>
                    <a:pt x="1" y="5593"/>
                  </a:lnTo>
                  <a:lnTo>
                    <a:pt x="123" y="5654"/>
                  </a:lnTo>
                  <a:lnTo>
                    <a:pt x="183" y="5593"/>
                  </a:lnTo>
                  <a:lnTo>
                    <a:pt x="183" y="5441"/>
                  </a:lnTo>
                  <a:lnTo>
                    <a:pt x="183" y="335"/>
                  </a:lnTo>
                  <a:lnTo>
                    <a:pt x="183" y="152"/>
                  </a:lnTo>
                  <a:lnTo>
                    <a:pt x="183" y="31"/>
                  </a:ln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5" name="Google Shape;17685;p23"/>
            <p:cNvSpPr/>
            <p:nvPr/>
          </p:nvSpPr>
          <p:spPr>
            <a:xfrm>
              <a:off x="-1703425" y="14154750"/>
              <a:ext cx="4600" cy="138325"/>
            </a:xfrm>
            <a:custGeom>
              <a:avLst/>
              <a:gdLst/>
              <a:ahLst/>
              <a:cxnLst/>
              <a:rect l="l" t="t" r="r" b="b"/>
              <a:pathLst>
                <a:path w="184" h="5533" extrusionOk="0">
                  <a:moveTo>
                    <a:pt x="123" y="1"/>
                  </a:moveTo>
                  <a:lnTo>
                    <a:pt x="1" y="61"/>
                  </a:lnTo>
                  <a:lnTo>
                    <a:pt x="1" y="213"/>
                  </a:lnTo>
                  <a:lnTo>
                    <a:pt x="1" y="5320"/>
                  </a:lnTo>
                  <a:lnTo>
                    <a:pt x="1" y="5502"/>
                  </a:lnTo>
                  <a:lnTo>
                    <a:pt x="123" y="5533"/>
                  </a:lnTo>
                  <a:lnTo>
                    <a:pt x="183" y="5502"/>
                  </a:lnTo>
                  <a:lnTo>
                    <a:pt x="183" y="5320"/>
                  </a:lnTo>
                  <a:lnTo>
                    <a:pt x="183" y="213"/>
                  </a:lnTo>
                  <a:lnTo>
                    <a:pt x="183" y="61"/>
                  </a:lnTo>
                  <a:lnTo>
                    <a:pt x="1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6" name="Google Shape;17686;p23"/>
            <p:cNvSpPr/>
            <p:nvPr/>
          </p:nvSpPr>
          <p:spPr>
            <a:xfrm>
              <a:off x="-1827275" y="14078750"/>
              <a:ext cx="126925" cy="73750"/>
            </a:xfrm>
            <a:custGeom>
              <a:avLst/>
              <a:gdLst/>
              <a:ahLst/>
              <a:cxnLst/>
              <a:rect l="l" t="t" r="r" b="b"/>
              <a:pathLst>
                <a:path w="5077" h="2950" extrusionOk="0">
                  <a:moveTo>
                    <a:pt x="122" y="1"/>
                  </a:moveTo>
                  <a:lnTo>
                    <a:pt x="0" y="153"/>
                  </a:lnTo>
                  <a:lnTo>
                    <a:pt x="152" y="214"/>
                  </a:lnTo>
                  <a:lnTo>
                    <a:pt x="304" y="305"/>
                  </a:lnTo>
                  <a:lnTo>
                    <a:pt x="4712" y="2828"/>
                  </a:lnTo>
                  <a:lnTo>
                    <a:pt x="4864" y="2949"/>
                  </a:lnTo>
                  <a:lnTo>
                    <a:pt x="5077" y="2828"/>
                  </a:lnTo>
                  <a:lnTo>
                    <a:pt x="4955" y="2767"/>
                  </a:lnTo>
                  <a:lnTo>
                    <a:pt x="4803" y="2676"/>
                  </a:lnTo>
                  <a:lnTo>
                    <a:pt x="396" y="153"/>
                  </a:lnTo>
                  <a:lnTo>
                    <a:pt x="244" y="62"/>
                  </a:lnTo>
                  <a:lnTo>
                    <a:pt x="1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7" name="Google Shape;17687;p23"/>
            <p:cNvSpPr/>
            <p:nvPr/>
          </p:nvSpPr>
          <p:spPr>
            <a:xfrm>
              <a:off x="-1700375" y="14152475"/>
              <a:ext cx="121600" cy="71450"/>
            </a:xfrm>
            <a:custGeom>
              <a:avLst/>
              <a:gdLst/>
              <a:ahLst/>
              <a:cxnLst/>
              <a:rect l="l" t="t" r="r" b="b"/>
              <a:pathLst>
                <a:path w="4864" h="2858" extrusionOk="0">
                  <a:moveTo>
                    <a:pt x="183" y="0"/>
                  </a:moveTo>
                  <a:lnTo>
                    <a:pt x="1" y="92"/>
                  </a:lnTo>
                  <a:lnTo>
                    <a:pt x="61" y="152"/>
                  </a:lnTo>
                  <a:lnTo>
                    <a:pt x="213" y="244"/>
                  </a:lnTo>
                  <a:lnTo>
                    <a:pt x="4621" y="2766"/>
                  </a:lnTo>
                  <a:lnTo>
                    <a:pt x="4773" y="2858"/>
                  </a:lnTo>
                  <a:lnTo>
                    <a:pt x="4864" y="2827"/>
                  </a:lnTo>
                  <a:lnTo>
                    <a:pt x="4712" y="2614"/>
                  </a:lnTo>
                  <a:lnTo>
                    <a:pt x="335" y="92"/>
                  </a:ln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8" name="Google Shape;17688;p23"/>
            <p:cNvSpPr/>
            <p:nvPr/>
          </p:nvSpPr>
          <p:spPr>
            <a:xfrm>
              <a:off x="-1825000" y="14079525"/>
              <a:ext cx="247000" cy="144400"/>
            </a:xfrm>
            <a:custGeom>
              <a:avLst/>
              <a:gdLst/>
              <a:ahLst/>
              <a:cxnLst/>
              <a:rect l="l" t="t" r="r" b="b"/>
              <a:pathLst>
                <a:path w="9880" h="5776" extrusionOk="0">
                  <a:moveTo>
                    <a:pt x="9849" y="0"/>
                  </a:moveTo>
                  <a:lnTo>
                    <a:pt x="9758" y="31"/>
                  </a:lnTo>
                  <a:lnTo>
                    <a:pt x="9606" y="122"/>
                  </a:lnTo>
                  <a:lnTo>
                    <a:pt x="5198" y="2645"/>
                  </a:lnTo>
                  <a:lnTo>
                    <a:pt x="5046" y="2736"/>
                  </a:lnTo>
                  <a:lnTo>
                    <a:pt x="4986" y="2797"/>
                  </a:lnTo>
                  <a:lnTo>
                    <a:pt x="4773" y="2918"/>
                  </a:lnTo>
                  <a:lnTo>
                    <a:pt x="4621" y="3010"/>
                  </a:lnTo>
                  <a:lnTo>
                    <a:pt x="213" y="5532"/>
                  </a:lnTo>
                  <a:lnTo>
                    <a:pt x="61" y="5624"/>
                  </a:lnTo>
                  <a:lnTo>
                    <a:pt x="1" y="5654"/>
                  </a:lnTo>
                  <a:lnTo>
                    <a:pt x="31" y="5745"/>
                  </a:lnTo>
                  <a:lnTo>
                    <a:pt x="153" y="5776"/>
                  </a:lnTo>
                  <a:lnTo>
                    <a:pt x="305" y="5684"/>
                  </a:lnTo>
                  <a:lnTo>
                    <a:pt x="4712" y="3162"/>
                  </a:lnTo>
                  <a:lnTo>
                    <a:pt x="4864" y="3070"/>
                  </a:lnTo>
                  <a:lnTo>
                    <a:pt x="4986" y="3010"/>
                  </a:lnTo>
                  <a:lnTo>
                    <a:pt x="5168" y="2918"/>
                  </a:lnTo>
                  <a:lnTo>
                    <a:pt x="5320" y="2797"/>
                  </a:lnTo>
                  <a:lnTo>
                    <a:pt x="9697" y="274"/>
                  </a:lnTo>
                  <a:lnTo>
                    <a:pt x="9879" y="183"/>
                  </a:lnTo>
                  <a:lnTo>
                    <a:pt x="9879" y="61"/>
                  </a:lnTo>
                  <a:lnTo>
                    <a:pt x="9879" y="31"/>
                  </a:lnTo>
                  <a:lnTo>
                    <a:pt x="98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9" name="Google Shape;17689;p23"/>
            <p:cNvSpPr/>
            <p:nvPr/>
          </p:nvSpPr>
          <p:spPr>
            <a:xfrm>
              <a:off x="-1782450" y="14293050"/>
              <a:ext cx="72975" cy="775"/>
            </a:xfrm>
            <a:custGeom>
              <a:avLst/>
              <a:gdLst/>
              <a:ahLst/>
              <a:cxnLst/>
              <a:rect l="l" t="t" r="r" b="b"/>
              <a:pathLst>
                <a:path w="2919" h="31" extrusionOk="0">
                  <a:moveTo>
                    <a:pt x="1" y="1"/>
                  </a:moveTo>
                  <a:lnTo>
                    <a:pt x="2919" y="31"/>
                  </a:lnTo>
                  <a:lnTo>
                    <a:pt x="2919" y="3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0" name="Google Shape;17690;p23"/>
            <p:cNvSpPr/>
            <p:nvPr/>
          </p:nvSpPr>
          <p:spPr>
            <a:xfrm>
              <a:off x="-1828025" y="14224650"/>
              <a:ext cx="118550" cy="152000"/>
            </a:xfrm>
            <a:custGeom>
              <a:avLst/>
              <a:gdLst/>
              <a:ahLst/>
              <a:cxnLst/>
              <a:rect l="l" t="t" r="r" b="b"/>
              <a:pathLst>
                <a:path w="4742" h="6080" extrusionOk="0">
                  <a:moveTo>
                    <a:pt x="0" y="1"/>
                  </a:moveTo>
                  <a:lnTo>
                    <a:pt x="0" y="31"/>
                  </a:lnTo>
                  <a:lnTo>
                    <a:pt x="0" y="92"/>
                  </a:lnTo>
                  <a:lnTo>
                    <a:pt x="0" y="305"/>
                  </a:lnTo>
                  <a:lnTo>
                    <a:pt x="0" y="5411"/>
                  </a:lnTo>
                  <a:lnTo>
                    <a:pt x="0" y="5624"/>
                  </a:lnTo>
                  <a:lnTo>
                    <a:pt x="0" y="5655"/>
                  </a:lnTo>
                  <a:lnTo>
                    <a:pt x="0" y="5746"/>
                  </a:lnTo>
                  <a:lnTo>
                    <a:pt x="0" y="5776"/>
                  </a:lnTo>
                  <a:lnTo>
                    <a:pt x="0" y="5898"/>
                  </a:lnTo>
                  <a:lnTo>
                    <a:pt x="0" y="6080"/>
                  </a:lnTo>
                  <a:lnTo>
                    <a:pt x="122" y="5867"/>
                  </a:lnTo>
                  <a:lnTo>
                    <a:pt x="243" y="5715"/>
                  </a:lnTo>
                  <a:lnTo>
                    <a:pt x="334" y="5472"/>
                  </a:lnTo>
                  <a:lnTo>
                    <a:pt x="1824" y="2980"/>
                  </a:lnTo>
                  <a:lnTo>
                    <a:pt x="4742" y="2919"/>
                  </a:lnTo>
                  <a:lnTo>
                    <a:pt x="1702" y="2919"/>
                  </a:lnTo>
                  <a:lnTo>
                    <a:pt x="1672" y="2858"/>
                  </a:lnTo>
                  <a:lnTo>
                    <a:pt x="182" y="5411"/>
                  </a:lnTo>
                  <a:lnTo>
                    <a:pt x="182" y="305"/>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1" name="Google Shape;17691;p23"/>
            <p:cNvSpPr/>
            <p:nvPr/>
          </p:nvSpPr>
          <p:spPr>
            <a:xfrm>
              <a:off x="-1828025" y="14215550"/>
              <a:ext cx="3825" cy="7625"/>
            </a:xfrm>
            <a:custGeom>
              <a:avLst/>
              <a:gdLst/>
              <a:ahLst/>
              <a:cxnLst/>
              <a:rect l="l" t="t" r="r" b="b"/>
              <a:pathLst>
                <a:path w="153" h="305" extrusionOk="0">
                  <a:moveTo>
                    <a:pt x="0" y="0"/>
                  </a:moveTo>
                  <a:lnTo>
                    <a:pt x="0" y="183"/>
                  </a:lnTo>
                  <a:lnTo>
                    <a:pt x="152" y="304"/>
                  </a:lnTo>
                  <a:lnTo>
                    <a:pt x="152" y="304"/>
                  </a:lnTo>
                  <a:lnTo>
                    <a:pt x="122" y="21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2" name="Google Shape;17692;p23"/>
            <p:cNvSpPr/>
            <p:nvPr/>
          </p:nvSpPr>
          <p:spPr>
            <a:xfrm>
              <a:off x="-1578025" y="14232250"/>
              <a:ext cx="25" cy="65375"/>
            </a:xfrm>
            <a:custGeom>
              <a:avLst/>
              <a:gdLst/>
              <a:ahLst/>
              <a:cxnLst/>
              <a:rect l="l" t="t" r="r" b="b"/>
              <a:pathLst>
                <a:path w="1" h="2615" extrusionOk="0">
                  <a:moveTo>
                    <a:pt x="0" y="1"/>
                  </a:moveTo>
                  <a:lnTo>
                    <a:pt x="0" y="2615"/>
                  </a:lnTo>
                  <a:lnTo>
                    <a:pt x="0" y="261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3" name="Google Shape;17693;p23"/>
            <p:cNvSpPr/>
            <p:nvPr/>
          </p:nvSpPr>
          <p:spPr>
            <a:xfrm>
              <a:off x="-1692025" y="14297600"/>
              <a:ext cx="72975" cy="1550"/>
            </a:xfrm>
            <a:custGeom>
              <a:avLst/>
              <a:gdLst/>
              <a:ahLst/>
              <a:cxnLst/>
              <a:rect l="l" t="t" r="r" b="b"/>
              <a:pathLst>
                <a:path w="2919" h="62" extrusionOk="0">
                  <a:moveTo>
                    <a:pt x="1" y="1"/>
                  </a:moveTo>
                  <a:lnTo>
                    <a:pt x="2919" y="6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4" name="Google Shape;17694;p23"/>
            <p:cNvSpPr/>
            <p:nvPr/>
          </p:nvSpPr>
          <p:spPr>
            <a:xfrm>
              <a:off x="-1615275" y="14296100"/>
              <a:ext cx="16000" cy="27375"/>
            </a:xfrm>
            <a:custGeom>
              <a:avLst/>
              <a:gdLst/>
              <a:ahLst/>
              <a:cxnLst/>
              <a:rect l="l" t="t" r="r" b="b"/>
              <a:pathLst>
                <a:path w="640" h="1095" extrusionOk="0">
                  <a:moveTo>
                    <a:pt x="639" y="1094"/>
                  </a:moveTo>
                  <a:lnTo>
                    <a:pt x="639" y="1094"/>
                  </a:lnTo>
                  <a:lnTo>
                    <a:pt x="1" y="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5" name="Google Shape;17695;p23"/>
            <p:cNvSpPr/>
            <p:nvPr/>
          </p:nvSpPr>
          <p:spPr>
            <a:xfrm>
              <a:off x="-1692025" y="14293050"/>
              <a:ext cx="72975" cy="775"/>
            </a:xfrm>
            <a:custGeom>
              <a:avLst/>
              <a:gdLst/>
              <a:ahLst/>
              <a:cxnLst/>
              <a:rect l="l" t="t" r="r" b="b"/>
              <a:pathLst>
                <a:path w="2919" h="31" extrusionOk="0">
                  <a:moveTo>
                    <a:pt x="1" y="31"/>
                  </a:moveTo>
                  <a:lnTo>
                    <a:pt x="2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6" name="Google Shape;17696;p23"/>
            <p:cNvSpPr/>
            <p:nvPr/>
          </p:nvSpPr>
          <p:spPr>
            <a:xfrm>
              <a:off x="-1831825" y="14217825"/>
              <a:ext cx="131475" cy="79800"/>
            </a:xfrm>
            <a:custGeom>
              <a:avLst/>
              <a:gdLst/>
              <a:ahLst/>
              <a:cxnLst/>
              <a:rect l="l" t="t" r="r" b="b"/>
              <a:pathLst>
                <a:path w="5259" h="3192" extrusionOk="0">
                  <a:moveTo>
                    <a:pt x="0" y="0"/>
                  </a:moveTo>
                  <a:lnTo>
                    <a:pt x="122" y="213"/>
                  </a:lnTo>
                  <a:lnTo>
                    <a:pt x="152" y="244"/>
                  </a:lnTo>
                  <a:lnTo>
                    <a:pt x="152" y="274"/>
                  </a:lnTo>
                  <a:lnTo>
                    <a:pt x="334" y="578"/>
                  </a:lnTo>
                  <a:lnTo>
                    <a:pt x="1824" y="3131"/>
                  </a:lnTo>
                  <a:lnTo>
                    <a:pt x="1854" y="3192"/>
                  </a:lnTo>
                  <a:lnTo>
                    <a:pt x="4894" y="3192"/>
                  </a:lnTo>
                  <a:lnTo>
                    <a:pt x="5046" y="3131"/>
                  </a:lnTo>
                  <a:lnTo>
                    <a:pt x="4894" y="3040"/>
                  </a:lnTo>
                  <a:lnTo>
                    <a:pt x="1976" y="3010"/>
                  </a:lnTo>
                  <a:lnTo>
                    <a:pt x="486" y="517"/>
                  </a:lnTo>
                  <a:lnTo>
                    <a:pt x="4894" y="3040"/>
                  </a:lnTo>
                  <a:lnTo>
                    <a:pt x="5198" y="3040"/>
                  </a:lnTo>
                  <a:lnTo>
                    <a:pt x="5259" y="3010"/>
                  </a:lnTo>
                  <a:lnTo>
                    <a:pt x="5137" y="2979"/>
                  </a:lnTo>
                  <a:lnTo>
                    <a:pt x="4985" y="2888"/>
                  </a:lnTo>
                  <a:lnTo>
                    <a:pt x="578" y="365"/>
                  </a:lnTo>
                  <a:lnTo>
                    <a:pt x="426" y="244"/>
                  </a:lnTo>
                  <a:lnTo>
                    <a:pt x="304" y="213"/>
                  </a:lnTo>
                  <a:lnTo>
                    <a:pt x="152" y="9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7" name="Google Shape;17697;p23"/>
            <p:cNvSpPr/>
            <p:nvPr/>
          </p:nvSpPr>
          <p:spPr>
            <a:xfrm>
              <a:off x="-1701900" y="14294575"/>
              <a:ext cx="102625" cy="50925"/>
            </a:xfrm>
            <a:custGeom>
              <a:avLst/>
              <a:gdLst/>
              <a:ahLst/>
              <a:cxnLst/>
              <a:rect l="l" t="t" r="r" b="b"/>
              <a:pathLst>
                <a:path w="4105" h="2037" extrusionOk="0">
                  <a:moveTo>
                    <a:pt x="3466" y="0"/>
                  </a:moveTo>
                  <a:lnTo>
                    <a:pt x="3405" y="122"/>
                  </a:lnTo>
                  <a:lnTo>
                    <a:pt x="3314" y="122"/>
                  </a:lnTo>
                  <a:lnTo>
                    <a:pt x="4013" y="1277"/>
                  </a:lnTo>
                  <a:cubicBezTo>
                    <a:pt x="4043" y="1247"/>
                    <a:pt x="4074" y="1155"/>
                    <a:pt x="4104" y="1125"/>
                  </a:cubicBezTo>
                  <a:lnTo>
                    <a:pt x="3466" y="0"/>
                  </a:lnTo>
                  <a:close/>
                  <a:moveTo>
                    <a:pt x="1" y="122"/>
                  </a:moveTo>
                  <a:lnTo>
                    <a:pt x="92" y="183"/>
                  </a:lnTo>
                  <a:lnTo>
                    <a:pt x="153" y="213"/>
                  </a:lnTo>
                  <a:lnTo>
                    <a:pt x="305" y="274"/>
                  </a:lnTo>
                  <a:lnTo>
                    <a:pt x="3314" y="2037"/>
                  </a:lnTo>
                  <a:cubicBezTo>
                    <a:pt x="3344" y="2006"/>
                    <a:pt x="3405" y="1946"/>
                    <a:pt x="3435" y="1885"/>
                  </a:cubicBezTo>
                  <a:lnTo>
                    <a:pt x="396" y="12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8" name="Google Shape;17698;p23"/>
            <p:cNvSpPr/>
            <p:nvPr/>
          </p:nvSpPr>
          <p:spPr>
            <a:xfrm>
              <a:off x="-1709500" y="14293800"/>
              <a:ext cx="7625" cy="2325"/>
            </a:xfrm>
            <a:custGeom>
              <a:avLst/>
              <a:gdLst/>
              <a:ahLst/>
              <a:cxnLst/>
              <a:rect l="l" t="t" r="r" b="b"/>
              <a:pathLst>
                <a:path w="305" h="93" extrusionOk="0">
                  <a:moveTo>
                    <a:pt x="1" y="1"/>
                  </a:moveTo>
                  <a:lnTo>
                    <a:pt x="153" y="92"/>
                  </a:lnTo>
                  <a:lnTo>
                    <a:pt x="3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9" name="Google Shape;17699;p23"/>
            <p:cNvSpPr/>
            <p:nvPr/>
          </p:nvSpPr>
          <p:spPr>
            <a:xfrm>
              <a:off x="-1708725" y="14223900"/>
              <a:ext cx="129950" cy="72975"/>
            </a:xfrm>
            <a:custGeom>
              <a:avLst/>
              <a:gdLst/>
              <a:ahLst/>
              <a:cxnLst/>
              <a:rect l="l" t="t" r="r" b="b"/>
              <a:pathLst>
                <a:path w="5198" h="2919" extrusionOk="0">
                  <a:moveTo>
                    <a:pt x="5046" y="274"/>
                  </a:moveTo>
                  <a:lnTo>
                    <a:pt x="3557" y="2797"/>
                  </a:lnTo>
                  <a:lnTo>
                    <a:pt x="669" y="2797"/>
                  </a:lnTo>
                  <a:lnTo>
                    <a:pt x="3405" y="1216"/>
                  </a:lnTo>
                  <a:lnTo>
                    <a:pt x="5046" y="274"/>
                  </a:lnTo>
                  <a:close/>
                  <a:moveTo>
                    <a:pt x="5167" y="1"/>
                  </a:moveTo>
                  <a:lnTo>
                    <a:pt x="5107" y="31"/>
                  </a:lnTo>
                  <a:lnTo>
                    <a:pt x="4955" y="122"/>
                  </a:lnTo>
                  <a:lnTo>
                    <a:pt x="547" y="2645"/>
                  </a:lnTo>
                  <a:lnTo>
                    <a:pt x="395" y="2736"/>
                  </a:lnTo>
                  <a:lnTo>
                    <a:pt x="335" y="2767"/>
                  </a:lnTo>
                  <a:lnTo>
                    <a:pt x="304" y="2767"/>
                  </a:lnTo>
                  <a:lnTo>
                    <a:pt x="152" y="2858"/>
                  </a:lnTo>
                  <a:lnTo>
                    <a:pt x="0" y="2919"/>
                  </a:lnTo>
                  <a:lnTo>
                    <a:pt x="3678" y="2919"/>
                  </a:lnTo>
                  <a:lnTo>
                    <a:pt x="3708" y="2858"/>
                  </a:lnTo>
                  <a:lnTo>
                    <a:pt x="5198" y="304"/>
                  </a:lnTo>
                  <a:lnTo>
                    <a:pt x="5198" y="122"/>
                  </a:lnTo>
                  <a:lnTo>
                    <a:pt x="5167" y="122"/>
                  </a:lnTo>
                  <a:lnTo>
                    <a:pt x="5198" y="31"/>
                  </a:lnTo>
                  <a:lnTo>
                    <a:pt x="5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0" name="Google Shape;17700;p23"/>
            <p:cNvSpPr/>
            <p:nvPr/>
          </p:nvSpPr>
          <p:spPr>
            <a:xfrm>
              <a:off x="-1494450" y="14076475"/>
              <a:ext cx="800" cy="800"/>
            </a:xfrm>
            <a:custGeom>
              <a:avLst/>
              <a:gdLst/>
              <a:ahLst/>
              <a:cxnLst/>
              <a:rect l="l" t="t" r="r" b="b"/>
              <a:pathLst>
                <a:path w="32" h="32" extrusionOk="0">
                  <a:moveTo>
                    <a:pt x="31" y="1"/>
                  </a:moveTo>
                  <a:lnTo>
                    <a:pt x="1" y="31"/>
                  </a:lnTo>
                  <a:lnTo>
                    <a:pt x="31" y="31"/>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1" name="Google Shape;17701;p23"/>
            <p:cNvSpPr/>
            <p:nvPr/>
          </p:nvSpPr>
          <p:spPr>
            <a:xfrm>
              <a:off x="-1571200" y="14078750"/>
              <a:ext cx="77550" cy="4600"/>
            </a:xfrm>
            <a:custGeom>
              <a:avLst/>
              <a:gdLst/>
              <a:ahLst/>
              <a:cxnLst/>
              <a:rect l="l" t="t" r="r" b="b"/>
              <a:pathLst>
                <a:path w="3102" h="184" extrusionOk="0">
                  <a:moveTo>
                    <a:pt x="153" y="1"/>
                  </a:moveTo>
                  <a:lnTo>
                    <a:pt x="1" y="62"/>
                  </a:lnTo>
                  <a:lnTo>
                    <a:pt x="153" y="153"/>
                  </a:lnTo>
                  <a:lnTo>
                    <a:pt x="3071" y="153"/>
                  </a:lnTo>
                  <a:lnTo>
                    <a:pt x="3071" y="183"/>
                  </a:lnTo>
                  <a:cubicBezTo>
                    <a:pt x="3071" y="92"/>
                    <a:pt x="3071" y="31"/>
                    <a:pt x="31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2" name="Google Shape;17702;p23"/>
            <p:cNvSpPr/>
            <p:nvPr/>
          </p:nvSpPr>
          <p:spPr>
            <a:xfrm>
              <a:off x="-1575000" y="14084850"/>
              <a:ext cx="40300" cy="67650"/>
            </a:xfrm>
            <a:custGeom>
              <a:avLst/>
              <a:gdLst/>
              <a:ahLst/>
              <a:cxnLst/>
              <a:rect l="l" t="t" r="r" b="b"/>
              <a:pathLst>
                <a:path w="1612" h="2706" extrusionOk="0">
                  <a:moveTo>
                    <a:pt x="1" y="0"/>
                  </a:moveTo>
                  <a:lnTo>
                    <a:pt x="1" y="152"/>
                  </a:lnTo>
                  <a:lnTo>
                    <a:pt x="31" y="152"/>
                  </a:lnTo>
                  <a:lnTo>
                    <a:pt x="1521" y="2705"/>
                  </a:lnTo>
                  <a:lnTo>
                    <a:pt x="1551" y="2645"/>
                  </a:lnTo>
                  <a:lnTo>
                    <a:pt x="1612" y="2645"/>
                  </a:lnTo>
                  <a:lnTo>
                    <a:pt x="153" y="9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3" name="Google Shape;17703;p23"/>
            <p:cNvSpPr/>
            <p:nvPr/>
          </p:nvSpPr>
          <p:spPr>
            <a:xfrm>
              <a:off x="-1580300" y="14077250"/>
              <a:ext cx="3050" cy="3050"/>
            </a:xfrm>
            <a:custGeom>
              <a:avLst/>
              <a:gdLst/>
              <a:ahLst/>
              <a:cxnLst/>
              <a:rect l="l" t="t" r="r" b="b"/>
              <a:pathLst>
                <a:path w="122" h="122" extrusionOk="0">
                  <a:moveTo>
                    <a:pt x="0" y="0"/>
                  </a:moveTo>
                  <a:lnTo>
                    <a:pt x="61" y="91"/>
                  </a:lnTo>
                  <a:lnTo>
                    <a:pt x="91" y="122"/>
                  </a:lnTo>
                  <a:lnTo>
                    <a:pt x="91" y="6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4" name="Google Shape;17704;p23"/>
            <p:cNvSpPr/>
            <p:nvPr/>
          </p:nvSpPr>
          <p:spPr>
            <a:xfrm>
              <a:off x="-1571200" y="14221625"/>
              <a:ext cx="38025" cy="5350"/>
            </a:xfrm>
            <a:custGeom>
              <a:avLst/>
              <a:gdLst/>
              <a:ahLst/>
              <a:cxnLst/>
              <a:rect l="l" t="t" r="r" b="b"/>
              <a:pathLst>
                <a:path w="1521" h="214" extrusionOk="0">
                  <a:moveTo>
                    <a:pt x="153" y="0"/>
                  </a:moveTo>
                  <a:lnTo>
                    <a:pt x="1" y="92"/>
                  </a:lnTo>
                  <a:lnTo>
                    <a:pt x="153" y="213"/>
                  </a:lnTo>
                  <a:lnTo>
                    <a:pt x="1429" y="213"/>
                  </a:lnTo>
                  <a:cubicBezTo>
                    <a:pt x="1460" y="122"/>
                    <a:pt x="1460" y="92"/>
                    <a:pt x="15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5" name="Google Shape;17705;p23"/>
            <p:cNvSpPr/>
            <p:nvPr/>
          </p:nvSpPr>
          <p:spPr>
            <a:xfrm>
              <a:off x="-1580300" y="14223900"/>
              <a:ext cx="2300" cy="3075"/>
            </a:xfrm>
            <a:custGeom>
              <a:avLst/>
              <a:gdLst/>
              <a:ahLst/>
              <a:cxnLst/>
              <a:rect l="l" t="t" r="r" b="b"/>
              <a:pathLst>
                <a:path w="92" h="123" extrusionOk="0">
                  <a:moveTo>
                    <a:pt x="61" y="1"/>
                  </a:moveTo>
                  <a:lnTo>
                    <a:pt x="0" y="122"/>
                  </a:lnTo>
                  <a:lnTo>
                    <a:pt x="91" y="122"/>
                  </a:lnTo>
                  <a:lnTo>
                    <a:pt x="91" y="61"/>
                  </a:lnTo>
                  <a:lnTo>
                    <a:pt x="91" y="31"/>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6" name="Google Shape;17706;p23"/>
            <p:cNvSpPr/>
            <p:nvPr/>
          </p:nvSpPr>
          <p:spPr>
            <a:xfrm>
              <a:off x="-1574225" y="14149425"/>
              <a:ext cx="66125" cy="70700"/>
            </a:xfrm>
            <a:custGeom>
              <a:avLst/>
              <a:gdLst/>
              <a:ahLst/>
              <a:cxnLst/>
              <a:rect l="l" t="t" r="r" b="b"/>
              <a:pathLst>
                <a:path w="2645" h="2828" extrusionOk="0">
                  <a:moveTo>
                    <a:pt x="1520" y="1"/>
                  </a:moveTo>
                  <a:lnTo>
                    <a:pt x="1490" y="92"/>
                  </a:lnTo>
                  <a:lnTo>
                    <a:pt x="0" y="2645"/>
                  </a:lnTo>
                  <a:lnTo>
                    <a:pt x="0" y="2736"/>
                  </a:lnTo>
                  <a:lnTo>
                    <a:pt x="0" y="2828"/>
                  </a:lnTo>
                  <a:lnTo>
                    <a:pt x="152" y="2736"/>
                  </a:lnTo>
                  <a:lnTo>
                    <a:pt x="1642" y="214"/>
                  </a:lnTo>
                  <a:lnTo>
                    <a:pt x="2614" y="214"/>
                  </a:lnTo>
                  <a:cubicBezTo>
                    <a:pt x="2614" y="122"/>
                    <a:pt x="2645" y="92"/>
                    <a:pt x="2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7" name="Google Shape;17707;p23"/>
            <p:cNvSpPr/>
            <p:nvPr/>
          </p:nvSpPr>
          <p:spPr>
            <a:xfrm>
              <a:off x="-1578800" y="14030125"/>
              <a:ext cx="85900" cy="191525"/>
            </a:xfrm>
            <a:custGeom>
              <a:avLst/>
              <a:gdLst/>
              <a:ahLst/>
              <a:cxnLst/>
              <a:rect l="l" t="t" r="r" b="b"/>
              <a:pathLst>
                <a:path w="3436" h="7661" extrusionOk="0">
                  <a:moveTo>
                    <a:pt x="3436" y="1"/>
                  </a:moveTo>
                  <a:lnTo>
                    <a:pt x="183" y="1855"/>
                  </a:lnTo>
                  <a:lnTo>
                    <a:pt x="92" y="1885"/>
                  </a:lnTo>
                  <a:lnTo>
                    <a:pt x="62" y="1885"/>
                  </a:lnTo>
                  <a:lnTo>
                    <a:pt x="1" y="1946"/>
                  </a:lnTo>
                  <a:lnTo>
                    <a:pt x="1" y="1976"/>
                  </a:lnTo>
                  <a:lnTo>
                    <a:pt x="1" y="2007"/>
                  </a:lnTo>
                  <a:lnTo>
                    <a:pt x="1" y="2037"/>
                  </a:lnTo>
                  <a:lnTo>
                    <a:pt x="1" y="2159"/>
                  </a:lnTo>
                  <a:lnTo>
                    <a:pt x="1" y="2341"/>
                  </a:lnTo>
                  <a:lnTo>
                    <a:pt x="1" y="7448"/>
                  </a:lnTo>
                  <a:lnTo>
                    <a:pt x="122" y="7660"/>
                  </a:lnTo>
                  <a:lnTo>
                    <a:pt x="183" y="7630"/>
                  </a:lnTo>
                  <a:lnTo>
                    <a:pt x="183" y="7539"/>
                  </a:lnTo>
                  <a:lnTo>
                    <a:pt x="183" y="7448"/>
                  </a:lnTo>
                  <a:lnTo>
                    <a:pt x="183" y="2341"/>
                  </a:lnTo>
                  <a:lnTo>
                    <a:pt x="183" y="2159"/>
                  </a:lnTo>
                  <a:lnTo>
                    <a:pt x="31" y="2068"/>
                  </a:lnTo>
                  <a:lnTo>
                    <a:pt x="92" y="1916"/>
                  </a:lnTo>
                  <a:lnTo>
                    <a:pt x="244" y="2007"/>
                  </a:lnTo>
                  <a:lnTo>
                    <a:pt x="396" y="1916"/>
                  </a:lnTo>
                  <a:lnTo>
                    <a:pt x="3436" y="183"/>
                  </a:lnTo>
                  <a:lnTo>
                    <a:pt x="34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8" name="Google Shape;17708;p23"/>
            <p:cNvSpPr/>
            <p:nvPr/>
          </p:nvSpPr>
          <p:spPr>
            <a:xfrm>
              <a:off x="-1577275" y="14078750"/>
              <a:ext cx="78300" cy="47150"/>
            </a:xfrm>
            <a:custGeom>
              <a:avLst/>
              <a:gdLst/>
              <a:ahLst/>
              <a:cxnLst/>
              <a:rect l="l" t="t" r="r" b="b"/>
              <a:pathLst>
                <a:path w="3132" h="1886" extrusionOk="0">
                  <a:moveTo>
                    <a:pt x="92" y="1"/>
                  </a:moveTo>
                  <a:lnTo>
                    <a:pt x="1" y="153"/>
                  </a:lnTo>
                  <a:lnTo>
                    <a:pt x="153" y="214"/>
                  </a:lnTo>
                  <a:lnTo>
                    <a:pt x="305" y="305"/>
                  </a:lnTo>
                  <a:lnTo>
                    <a:pt x="3101" y="1886"/>
                  </a:lnTo>
                  <a:cubicBezTo>
                    <a:pt x="3101" y="1825"/>
                    <a:pt x="3131" y="1764"/>
                    <a:pt x="3131" y="1703"/>
                  </a:cubicBezTo>
                  <a:lnTo>
                    <a:pt x="426" y="153"/>
                  </a:lnTo>
                  <a:lnTo>
                    <a:pt x="274" y="62"/>
                  </a:lnTo>
                  <a:lnTo>
                    <a:pt x="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9" name="Google Shape;17709;p23"/>
            <p:cNvSpPr/>
            <p:nvPr/>
          </p:nvSpPr>
          <p:spPr>
            <a:xfrm>
              <a:off x="-1576500" y="14188175"/>
              <a:ext cx="56250" cy="35750"/>
            </a:xfrm>
            <a:custGeom>
              <a:avLst/>
              <a:gdLst/>
              <a:ahLst/>
              <a:cxnLst/>
              <a:rect l="l" t="t" r="r" b="b"/>
              <a:pathLst>
                <a:path w="2250" h="1430" extrusionOk="0">
                  <a:moveTo>
                    <a:pt x="2249" y="1"/>
                  </a:moveTo>
                  <a:lnTo>
                    <a:pt x="213" y="1186"/>
                  </a:lnTo>
                  <a:lnTo>
                    <a:pt x="91" y="1278"/>
                  </a:lnTo>
                  <a:lnTo>
                    <a:pt x="0" y="1308"/>
                  </a:lnTo>
                  <a:lnTo>
                    <a:pt x="61" y="1338"/>
                  </a:lnTo>
                  <a:lnTo>
                    <a:pt x="152" y="1430"/>
                  </a:lnTo>
                  <a:lnTo>
                    <a:pt x="304" y="1338"/>
                  </a:lnTo>
                  <a:lnTo>
                    <a:pt x="2158" y="275"/>
                  </a:lnTo>
                  <a:cubicBezTo>
                    <a:pt x="2189" y="214"/>
                    <a:pt x="2219" y="92"/>
                    <a:pt x="2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0" name="Google Shape;17710;p23"/>
            <p:cNvSpPr/>
            <p:nvPr/>
          </p:nvSpPr>
          <p:spPr>
            <a:xfrm>
              <a:off x="-1578025" y="14224650"/>
              <a:ext cx="4575" cy="72975"/>
            </a:xfrm>
            <a:custGeom>
              <a:avLst/>
              <a:gdLst/>
              <a:ahLst/>
              <a:cxnLst/>
              <a:rect l="l" t="t" r="r" b="b"/>
              <a:pathLst>
                <a:path w="183" h="2919" extrusionOk="0">
                  <a:moveTo>
                    <a:pt x="0" y="1"/>
                  </a:moveTo>
                  <a:lnTo>
                    <a:pt x="0" y="92"/>
                  </a:lnTo>
                  <a:lnTo>
                    <a:pt x="0" y="305"/>
                  </a:lnTo>
                  <a:lnTo>
                    <a:pt x="0" y="2919"/>
                  </a:lnTo>
                  <a:cubicBezTo>
                    <a:pt x="61" y="2858"/>
                    <a:pt x="122" y="2767"/>
                    <a:pt x="183" y="2676"/>
                  </a:cubicBezTo>
                  <a:lnTo>
                    <a:pt x="183" y="305"/>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1" name="Google Shape;17711;p23"/>
            <p:cNvSpPr/>
            <p:nvPr/>
          </p:nvSpPr>
          <p:spPr>
            <a:xfrm>
              <a:off x="-1578025" y="14215550"/>
              <a:ext cx="3825" cy="7625"/>
            </a:xfrm>
            <a:custGeom>
              <a:avLst/>
              <a:gdLst/>
              <a:ahLst/>
              <a:cxnLst/>
              <a:rect l="l" t="t" r="r" b="b"/>
              <a:pathLst>
                <a:path w="153" h="305" extrusionOk="0">
                  <a:moveTo>
                    <a:pt x="0" y="0"/>
                  </a:moveTo>
                  <a:lnTo>
                    <a:pt x="0" y="183"/>
                  </a:lnTo>
                  <a:lnTo>
                    <a:pt x="152" y="304"/>
                  </a:lnTo>
                  <a:lnTo>
                    <a:pt x="152" y="304"/>
                  </a:lnTo>
                  <a:lnTo>
                    <a:pt x="122" y="21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2" name="Google Shape;17712;p23"/>
            <p:cNvSpPr/>
            <p:nvPr/>
          </p:nvSpPr>
          <p:spPr>
            <a:xfrm>
              <a:off x="-1581825" y="14219350"/>
              <a:ext cx="39525" cy="46375"/>
            </a:xfrm>
            <a:custGeom>
              <a:avLst/>
              <a:gdLst/>
              <a:ahLst/>
              <a:cxnLst/>
              <a:rect l="l" t="t" r="r" b="b"/>
              <a:pathLst>
                <a:path w="1581" h="1855" extrusionOk="0">
                  <a:moveTo>
                    <a:pt x="0" y="0"/>
                  </a:moveTo>
                  <a:lnTo>
                    <a:pt x="122" y="213"/>
                  </a:lnTo>
                  <a:lnTo>
                    <a:pt x="152" y="243"/>
                  </a:lnTo>
                  <a:lnTo>
                    <a:pt x="152" y="274"/>
                  </a:lnTo>
                  <a:lnTo>
                    <a:pt x="335" y="578"/>
                  </a:lnTo>
                  <a:lnTo>
                    <a:pt x="1064" y="1854"/>
                  </a:lnTo>
                  <a:cubicBezTo>
                    <a:pt x="1095" y="1763"/>
                    <a:pt x="1125" y="1733"/>
                    <a:pt x="1186" y="1642"/>
                  </a:cubicBezTo>
                  <a:lnTo>
                    <a:pt x="487" y="486"/>
                  </a:lnTo>
                  <a:lnTo>
                    <a:pt x="1520" y="1034"/>
                  </a:lnTo>
                  <a:cubicBezTo>
                    <a:pt x="1550" y="1003"/>
                    <a:pt x="1550" y="942"/>
                    <a:pt x="1581" y="882"/>
                  </a:cubicBezTo>
                  <a:lnTo>
                    <a:pt x="608" y="335"/>
                  </a:lnTo>
                  <a:lnTo>
                    <a:pt x="456" y="243"/>
                  </a:lnTo>
                  <a:lnTo>
                    <a:pt x="304" y="152"/>
                  </a:lnTo>
                  <a:lnTo>
                    <a:pt x="152" y="61"/>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13" name="Google Shape;17713;p23"/>
          <p:cNvSpPr/>
          <p:nvPr/>
        </p:nvSpPr>
        <p:spPr>
          <a:xfrm>
            <a:off x="1006773" y="696339"/>
            <a:ext cx="685790" cy="599292"/>
          </a:xfrm>
          <a:custGeom>
            <a:avLst/>
            <a:gdLst/>
            <a:ahLst/>
            <a:cxnLst/>
            <a:rect l="l" t="t" r="r" b="b"/>
            <a:pathLst>
              <a:path w="20154" h="17612" extrusionOk="0">
                <a:moveTo>
                  <a:pt x="5169" y="0"/>
                </a:moveTo>
                <a:cubicBezTo>
                  <a:pt x="5112" y="0"/>
                  <a:pt x="5061" y="12"/>
                  <a:pt x="5016" y="37"/>
                </a:cubicBezTo>
                <a:cubicBezTo>
                  <a:pt x="4469" y="341"/>
                  <a:pt x="5107" y="2499"/>
                  <a:pt x="6475" y="4840"/>
                </a:cubicBezTo>
                <a:cubicBezTo>
                  <a:pt x="7296" y="6299"/>
                  <a:pt x="8208" y="7484"/>
                  <a:pt x="8937" y="8122"/>
                </a:cubicBezTo>
                <a:cubicBezTo>
                  <a:pt x="8056" y="7818"/>
                  <a:pt x="6597" y="7636"/>
                  <a:pt x="4925" y="7636"/>
                </a:cubicBezTo>
                <a:cubicBezTo>
                  <a:pt x="2220" y="7636"/>
                  <a:pt x="1" y="8153"/>
                  <a:pt x="1" y="8791"/>
                </a:cubicBezTo>
                <a:cubicBezTo>
                  <a:pt x="1" y="9460"/>
                  <a:pt x="2220" y="9976"/>
                  <a:pt x="4925" y="9976"/>
                </a:cubicBezTo>
                <a:cubicBezTo>
                  <a:pt x="6597" y="9976"/>
                  <a:pt x="8056" y="9794"/>
                  <a:pt x="8937" y="9490"/>
                </a:cubicBezTo>
                <a:lnTo>
                  <a:pt x="8937" y="9490"/>
                </a:lnTo>
                <a:cubicBezTo>
                  <a:pt x="8208" y="10098"/>
                  <a:pt x="7296" y="11283"/>
                  <a:pt x="6475" y="12742"/>
                </a:cubicBezTo>
                <a:cubicBezTo>
                  <a:pt x="5107" y="15113"/>
                  <a:pt x="4469" y="17271"/>
                  <a:pt x="5016" y="17575"/>
                </a:cubicBezTo>
                <a:cubicBezTo>
                  <a:pt x="5062" y="17600"/>
                  <a:pt x="5115" y="17612"/>
                  <a:pt x="5173" y="17612"/>
                </a:cubicBezTo>
                <a:cubicBezTo>
                  <a:pt x="5836" y="17612"/>
                  <a:pt x="7223" y="16050"/>
                  <a:pt x="8481" y="13897"/>
                </a:cubicBezTo>
                <a:cubicBezTo>
                  <a:pt x="9332" y="12438"/>
                  <a:pt x="9879" y="11040"/>
                  <a:pt x="10092" y="10128"/>
                </a:cubicBezTo>
                <a:cubicBezTo>
                  <a:pt x="10275" y="11040"/>
                  <a:pt x="10852" y="12438"/>
                  <a:pt x="11673" y="13897"/>
                </a:cubicBezTo>
                <a:cubicBezTo>
                  <a:pt x="12931" y="16050"/>
                  <a:pt x="14343" y="17612"/>
                  <a:pt x="14988" y="17612"/>
                </a:cubicBezTo>
                <a:cubicBezTo>
                  <a:pt x="15044" y="17612"/>
                  <a:pt x="15094" y="17600"/>
                  <a:pt x="15138" y="17575"/>
                </a:cubicBezTo>
                <a:cubicBezTo>
                  <a:pt x="15715" y="17271"/>
                  <a:pt x="15047" y="15113"/>
                  <a:pt x="13679" y="12742"/>
                </a:cubicBezTo>
                <a:cubicBezTo>
                  <a:pt x="12858" y="11314"/>
                  <a:pt x="11946" y="10128"/>
                  <a:pt x="11217" y="9490"/>
                </a:cubicBezTo>
                <a:lnTo>
                  <a:pt x="11217" y="9490"/>
                </a:lnTo>
                <a:cubicBezTo>
                  <a:pt x="12098" y="9794"/>
                  <a:pt x="13588" y="9976"/>
                  <a:pt x="15259" y="9976"/>
                </a:cubicBezTo>
                <a:cubicBezTo>
                  <a:pt x="17995" y="9946"/>
                  <a:pt x="20153" y="9399"/>
                  <a:pt x="20153" y="8791"/>
                </a:cubicBezTo>
                <a:cubicBezTo>
                  <a:pt x="20153" y="8153"/>
                  <a:pt x="17934" y="7636"/>
                  <a:pt x="15229" y="7636"/>
                </a:cubicBezTo>
                <a:cubicBezTo>
                  <a:pt x="13557" y="7636"/>
                  <a:pt x="12098" y="7818"/>
                  <a:pt x="11217" y="8122"/>
                </a:cubicBezTo>
                <a:cubicBezTo>
                  <a:pt x="11946" y="7514"/>
                  <a:pt x="12858" y="6329"/>
                  <a:pt x="13679" y="4840"/>
                </a:cubicBezTo>
                <a:cubicBezTo>
                  <a:pt x="15047" y="2499"/>
                  <a:pt x="15685" y="341"/>
                  <a:pt x="15138" y="37"/>
                </a:cubicBezTo>
                <a:cubicBezTo>
                  <a:pt x="15091" y="12"/>
                  <a:pt x="15038" y="0"/>
                  <a:pt x="14979" y="0"/>
                </a:cubicBezTo>
                <a:cubicBezTo>
                  <a:pt x="14314" y="0"/>
                  <a:pt x="12929" y="1537"/>
                  <a:pt x="11673" y="3715"/>
                </a:cubicBezTo>
                <a:cubicBezTo>
                  <a:pt x="10822" y="5144"/>
                  <a:pt x="10275" y="6572"/>
                  <a:pt x="10062" y="7484"/>
                </a:cubicBezTo>
                <a:cubicBezTo>
                  <a:pt x="9879" y="6572"/>
                  <a:pt x="9302" y="5144"/>
                  <a:pt x="8481" y="3715"/>
                </a:cubicBezTo>
                <a:cubicBezTo>
                  <a:pt x="7225" y="1537"/>
                  <a:pt x="5814" y="0"/>
                  <a:pt x="5169" y="0"/>
                </a:cubicBezTo>
                <a:close/>
              </a:path>
            </a:pathLst>
          </a:custGeom>
          <a:solidFill>
            <a:srgbClr val="A91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4" name="Google Shape;17714;p23"/>
          <p:cNvSpPr/>
          <p:nvPr/>
        </p:nvSpPr>
        <p:spPr>
          <a:xfrm rot="900140">
            <a:off x="1059696" y="2481715"/>
            <a:ext cx="299103" cy="299103"/>
          </a:xfrm>
          <a:custGeom>
            <a:avLst/>
            <a:gdLst/>
            <a:ahLst/>
            <a:cxnLst/>
            <a:rect l="l" t="t" r="r" b="b"/>
            <a:pathLst>
              <a:path w="41795" h="41795" extrusionOk="0">
                <a:moveTo>
                  <a:pt x="20882" y="1"/>
                </a:moveTo>
                <a:cubicBezTo>
                  <a:pt x="9363" y="1"/>
                  <a:pt x="1" y="9362"/>
                  <a:pt x="1" y="20882"/>
                </a:cubicBezTo>
                <a:cubicBezTo>
                  <a:pt x="1" y="32433"/>
                  <a:pt x="9363" y="41795"/>
                  <a:pt x="20882" y="41795"/>
                </a:cubicBezTo>
                <a:cubicBezTo>
                  <a:pt x="32433" y="41795"/>
                  <a:pt x="41795" y="32433"/>
                  <a:pt x="41795" y="20882"/>
                </a:cubicBezTo>
                <a:cubicBezTo>
                  <a:pt x="41795" y="9362"/>
                  <a:pt x="32433" y="1"/>
                  <a:pt x="208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5" name="Google Shape;17715;p23"/>
          <p:cNvSpPr/>
          <p:nvPr/>
        </p:nvSpPr>
        <p:spPr>
          <a:xfrm>
            <a:off x="1749347" y="-701553"/>
            <a:ext cx="983750" cy="983750"/>
          </a:xfrm>
          <a:custGeom>
            <a:avLst/>
            <a:gdLst/>
            <a:ahLst/>
            <a:cxnLst/>
            <a:rect l="l" t="t" r="r" b="b"/>
            <a:pathLst>
              <a:path w="41795" h="41795" extrusionOk="0">
                <a:moveTo>
                  <a:pt x="20882" y="1"/>
                </a:moveTo>
                <a:cubicBezTo>
                  <a:pt x="9363" y="1"/>
                  <a:pt x="1" y="9362"/>
                  <a:pt x="1" y="20882"/>
                </a:cubicBezTo>
                <a:cubicBezTo>
                  <a:pt x="1" y="32433"/>
                  <a:pt x="9363" y="41795"/>
                  <a:pt x="20882" y="41795"/>
                </a:cubicBezTo>
                <a:cubicBezTo>
                  <a:pt x="32433" y="41795"/>
                  <a:pt x="41795" y="32433"/>
                  <a:pt x="41795" y="20882"/>
                </a:cubicBezTo>
                <a:cubicBezTo>
                  <a:pt x="41795" y="9362"/>
                  <a:pt x="32433" y="1"/>
                  <a:pt x="20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19">
    <p:spTree>
      <p:nvGrpSpPr>
        <p:cNvPr id="1" name="Shape 17716"/>
        <p:cNvGrpSpPr/>
        <p:nvPr/>
      </p:nvGrpSpPr>
      <p:grpSpPr>
        <a:xfrm>
          <a:off x="0" y="0"/>
          <a:ext cx="0" cy="0"/>
          <a:chOff x="0" y="0"/>
          <a:chExt cx="0" cy="0"/>
        </a:xfrm>
      </p:grpSpPr>
      <p:grpSp>
        <p:nvGrpSpPr>
          <p:cNvPr id="17717" name="Google Shape;17717;p24"/>
          <p:cNvGrpSpPr/>
          <p:nvPr/>
        </p:nvGrpSpPr>
        <p:grpSpPr>
          <a:xfrm flipH="1">
            <a:off x="-723106" y="-980060"/>
            <a:ext cx="2771012" cy="2767337"/>
            <a:chOff x="6816553" y="-980060"/>
            <a:chExt cx="2771012" cy="2767337"/>
          </a:xfrm>
        </p:grpSpPr>
        <p:sp>
          <p:nvSpPr>
            <p:cNvPr id="17718" name="Google Shape;17718;p24"/>
            <p:cNvSpPr/>
            <p:nvPr/>
          </p:nvSpPr>
          <p:spPr>
            <a:xfrm>
              <a:off x="6816553" y="-957947"/>
              <a:ext cx="2771012" cy="2723112"/>
            </a:xfrm>
            <a:custGeom>
              <a:avLst/>
              <a:gdLst/>
              <a:ahLst/>
              <a:cxnLst/>
              <a:rect l="l" t="t" r="r" b="b"/>
              <a:pathLst>
                <a:path w="45990" h="45195" extrusionOk="0">
                  <a:moveTo>
                    <a:pt x="17998" y="1"/>
                  </a:moveTo>
                  <a:cubicBezTo>
                    <a:pt x="17671" y="1"/>
                    <a:pt x="17344" y="42"/>
                    <a:pt x="17022" y="129"/>
                  </a:cubicBezTo>
                  <a:cubicBezTo>
                    <a:pt x="14955" y="676"/>
                    <a:pt x="13679" y="2864"/>
                    <a:pt x="13557" y="5539"/>
                  </a:cubicBezTo>
                  <a:cubicBezTo>
                    <a:pt x="13436" y="5570"/>
                    <a:pt x="13375" y="5630"/>
                    <a:pt x="13253" y="5691"/>
                  </a:cubicBezTo>
                  <a:cubicBezTo>
                    <a:pt x="13192" y="5722"/>
                    <a:pt x="13071" y="5813"/>
                    <a:pt x="12980" y="5874"/>
                  </a:cubicBezTo>
                  <a:cubicBezTo>
                    <a:pt x="11895" y="5288"/>
                    <a:pt x="10756" y="4985"/>
                    <a:pt x="9696" y="4985"/>
                  </a:cubicBezTo>
                  <a:cubicBezTo>
                    <a:pt x="8499" y="4985"/>
                    <a:pt x="7403" y="5372"/>
                    <a:pt x="6597" y="6178"/>
                  </a:cubicBezTo>
                  <a:cubicBezTo>
                    <a:pt x="5077" y="7697"/>
                    <a:pt x="5077" y="10251"/>
                    <a:pt x="6293" y="12561"/>
                  </a:cubicBezTo>
                  <a:cubicBezTo>
                    <a:pt x="6232" y="12652"/>
                    <a:pt x="6201" y="12743"/>
                    <a:pt x="6110" y="12834"/>
                  </a:cubicBezTo>
                  <a:cubicBezTo>
                    <a:pt x="6080" y="12925"/>
                    <a:pt x="5989" y="13017"/>
                    <a:pt x="5958" y="13138"/>
                  </a:cubicBezTo>
                  <a:cubicBezTo>
                    <a:pt x="3314" y="13229"/>
                    <a:pt x="1125" y="14506"/>
                    <a:pt x="578" y="16603"/>
                  </a:cubicBezTo>
                  <a:cubicBezTo>
                    <a:pt x="31" y="18640"/>
                    <a:pt x="1247" y="20859"/>
                    <a:pt x="3496" y="22257"/>
                  </a:cubicBezTo>
                  <a:lnTo>
                    <a:pt x="3496" y="22591"/>
                  </a:lnTo>
                  <a:lnTo>
                    <a:pt x="3496" y="22956"/>
                  </a:lnTo>
                  <a:cubicBezTo>
                    <a:pt x="1247" y="24354"/>
                    <a:pt x="1" y="26543"/>
                    <a:pt x="578" y="28609"/>
                  </a:cubicBezTo>
                  <a:cubicBezTo>
                    <a:pt x="1095" y="30646"/>
                    <a:pt x="3314" y="31953"/>
                    <a:pt x="5958" y="32075"/>
                  </a:cubicBezTo>
                  <a:cubicBezTo>
                    <a:pt x="5989" y="32166"/>
                    <a:pt x="6049" y="32257"/>
                    <a:pt x="6110" y="32379"/>
                  </a:cubicBezTo>
                  <a:cubicBezTo>
                    <a:pt x="6141" y="32439"/>
                    <a:pt x="6232" y="32561"/>
                    <a:pt x="6293" y="32622"/>
                  </a:cubicBezTo>
                  <a:cubicBezTo>
                    <a:pt x="5046" y="34962"/>
                    <a:pt x="5077" y="37485"/>
                    <a:pt x="6597" y="39005"/>
                  </a:cubicBezTo>
                  <a:cubicBezTo>
                    <a:pt x="7399" y="39807"/>
                    <a:pt x="8489" y="40186"/>
                    <a:pt x="9679" y="40186"/>
                  </a:cubicBezTo>
                  <a:cubicBezTo>
                    <a:pt x="10744" y="40186"/>
                    <a:pt x="11889" y="39883"/>
                    <a:pt x="12980" y="39309"/>
                  </a:cubicBezTo>
                  <a:cubicBezTo>
                    <a:pt x="13071" y="39400"/>
                    <a:pt x="13192" y="39430"/>
                    <a:pt x="13253" y="39521"/>
                  </a:cubicBezTo>
                  <a:cubicBezTo>
                    <a:pt x="13344" y="39552"/>
                    <a:pt x="13436" y="39613"/>
                    <a:pt x="13557" y="39673"/>
                  </a:cubicBezTo>
                  <a:cubicBezTo>
                    <a:pt x="13648" y="42318"/>
                    <a:pt x="14925" y="44476"/>
                    <a:pt x="17022" y="45053"/>
                  </a:cubicBezTo>
                  <a:cubicBezTo>
                    <a:pt x="17349" y="45141"/>
                    <a:pt x="17681" y="45184"/>
                    <a:pt x="18013" y="45184"/>
                  </a:cubicBezTo>
                  <a:cubicBezTo>
                    <a:pt x="19750" y="45184"/>
                    <a:pt x="21502" y="44024"/>
                    <a:pt x="22676" y="42135"/>
                  </a:cubicBezTo>
                  <a:lnTo>
                    <a:pt x="23375" y="42135"/>
                  </a:lnTo>
                  <a:cubicBezTo>
                    <a:pt x="24543" y="44015"/>
                    <a:pt x="26263" y="45194"/>
                    <a:pt x="28003" y="45194"/>
                  </a:cubicBezTo>
                  <a:cubicBezTo>
                    <a:pt x="28346" y="45194"/>
                    <a:pt x="28689" y="45148"/>
                    <a:pt x="29029" y="45053"/>
                  </a:cubicBezTo>
                  <a:cubicBezTo>
                    <a:pt x="31065" y="44537"/>
                    <a:pt x="32372" y="42318"/>
                    <a:pt x="32494" y="39673"/>
                  </a:cubicBezTo>
                  <a:cubicBezTo>
                    <a:pt x="32585" y="39613"/>
                    <a:pt x="32676" y="39582"/>
                    <a:pt x="32798" y="39521"/>
                  </a:cubicBezTo>
                  <a:cubicBezTo>
                    <a:pt x="32858" y="39461"/>
                    <a:pt x="32980" y="39400"/>
                    <a:pt x="33041" y="39309"/>
                  </a:cubicBezTo>
                  <a:cubicBezTo>
                    <a:pt x="34135" y="39905"/>
                    <a:pt x="35268" y="40210"/>
                    <a:pt x="36321" y="40210"/>
                  </a:cubicBezTo>
                  <a:cubicBezTo>
                    <a:pt x="37520" y="40210"/>
                    <a:pt x="38614" y="39814"/>
                    <a:pt x="39424" y="39005"/>
                  </a:cubicBezTo>
                  <a:cubicBezTo>
                    <a:pt x="40944" y="37485"/>
                    <a:pt x="40944" y="34962"/>
                    <a:pt x="39728" y="32622"/>
                  </a:cubicBezTo>
                  <a:cubicBezTo>
                    <a:pt x="39819" y="32561"/>
                    <a:pt x="39849" y="32439"/>
                    <a:pt x="39910" y="32379"/>
                  </a:cubicBezTo>
                  <a:cubicBezTo>
                    <a:pt x="39971" y="32287"/>
                    <a:pt x="40032" y="32166"/>
                    <a:pt x="40062" y="32075"/>
                  </a:cubicBezTo>
                  <a:cubicBezTo>
                    <a:pt x="42737" y="31983"/>
                    <a:pt x="44895" y="30707"/>
                    <a:pt x="45473" y="28609"/>
                  </a:cubicBezTo>
                  <a:cubicBezTo>
                    <a:pt x="45989" y="26543"/>
                    <a:pt x="44743" y="24324"/>
                    <a:pt x="42494" y="22956"/>
                  </a:cubicBezTo>
                  <a:lnTo>
                    <a:pt x="42494" y="22591"/>
                  </a:lnTo>
                  <a:lnTo>
                    <a:pt x="42494" y="22257"/>
                  </a:lnTo>
                  <a:cubicBezTo>
                    <a:pt x="44743" y="20859"/>
                    <a:pt x="45989" y="18640"/>
                    <a:pt x="45442" y="16603"/>
                  </a:cubicBezTo>
                  <a:cubicBezTo>
                    <a:pt x="44895" y="14536"/>
                    <a:pt x="42707" y="13260"/>
                    <a:pt x="40032" y="13138"/>
                  </a:cubicBezTo>
                  <a:cubicBezTo>
                    <a:pt x="40001" y="13017"/>
                    <a:pt x="39971" y="12956"/>
                    <a:pt x="39880" y="12834"/>
                  </a:cubicBezTo>
                  <a:cubicBezTo>
                    <a:pt x="39849" y="12743"/>
                    <a:pt x="39789" y="12652"/>
                    <a:pt x="39697" y="12561"/>
                  </a:cubicBezTo>
                  <a:cubicBezTo>
                    <a:pt x="40944" y="10251"/>
                    <a:pt x="40913" y="7697"/>
                    <a:pt x="39394" y="6178"/>
                  </a:cubicBezTo>
                  <a:cubicBezTo>
                    <a:pt x="38591" y="5375"/>
                    <a:pt x="37501" y="4997"/>
                    <a:pt x="36311" y="4997"/>
                  </a:cubicBezTo>
                  <a:cubicBezTo>
                    <a:pt x="35246" y="4997"/>
                    <a:pt x="34101" y="5300"/>
                    <a:pt x="33010" y="5874"/>
                  </a:cubicBezTo>
                  <a:cubicBezTo>
                    <a:pt x="32950" y="5813"/>
                    <a:pt x="32828" y="5782"/>
                    <a:pt x="32737" y="5691"/>
                  </a:cubicBezTo>
                  <a:cubicBezTo>
                    <a:pt x="32646" y="5661"/>
                    <a:pt x="32555" y="5570"/>
                    <a:pt x="32433" y="5539"/>
                  </a:cubicBezTo>
                  <a:cubicBezTo>
                    <a:pt x="32372" y="2864"/>
                    <a:pt x="31065" y="706"/>
                    <a:pt x="29029" y="129"/>
                  </a:cubicBezTo>
                  <a:cubicBezTo>
                    <a:pt x="28711" y="49"/>
                    <a:pt x="28389" y="11"/>
                    <a:pt x="28067" y="11"/>
                  </a:cubicBezTo>
                  <a:cubicBezTo>
                    <a:pt x="26299" y="11"/>
                    <a:pt x="24532" y="1174"/>
                    <a:pt x="23375" y="3077"/>
                  </a:cubicBezTo>
                  <a:lnTo>
                    <a:pt x="22676" y="3077"/>
                  </a:lnTo>
                  <a:cubicBezTo>
                    <a:pt x="21499" y="1183"/>
                    <a:pt x="19740" y="1"/>
                    <a:pt x="179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19" name="Google Shape;17719;p24"/>
            <p:cNvGrpSpPr/>
            <p:nvPr/>
          </p:nvGrpSpPr>
          <p:grpSpPr>
            <a:xfrm>
              <a:off x="6844962" y="-953488"/>
              <a:ext cx="2714194" cy="2714194"/>
              <a:chOff x="-8318275" y="13193500"/>
              <a:chExt cx="1126175" cy="1126175"/>
            </a:xfrm>
          </p:grpSpPr>
          <p:sp>
            <p:nvSpPr>
              <p:cNvPr id="17720" name="Google Shape;17720;p24"/>
              <p:cNvSpPr/>
              <p:nvPr/>
            </p:nvSpPr>
            <p:spPr>
              <a:xfrm>
                <a:off x="-8150350" y="13328750"/>
                <a:ext cx="38800" cy="78300"/>
              </a:xfrm>
              <a:custGeom>
                <a:avLst/>
                <a:gdLst/>
                <a:ahLst/>
                <a:cxnLst/>
                <a:rect l="l" t="t" r="r" b="b"/>
                <a:pathLst>
                  <a:path w="1552" h="3132" extrusionOk="0">
                    <a:moveTo>
                      <a:pt x="426" y="1"/>
                    </a:moveTo>
                    <a:lnTo>
                      <a:pt x="426" y="1"/>
                    </a:lnTo>
                    <a:cubicBezTo>
                      <a:pt x="335" y="61"/>
                      <a:pt x="305" y="92"/>
                      <a:pt x="244" y="122"/>
                    </a:cubicBezTo>
                    <a:lnTo>
                      <a:pt x="1" y="548"/>
                    </a:lnTo>
                    <a:lnTo>
                      <a:pt x="31" y="548"/>
                    </a:lnTo>
                    <a:lnTo>
                      <a:pt x="1551" y="3131"/>
                    </a:lnTo>
                    <a:lnTo>
                      <a:pt x="122" y="578"/>
                    </a:lnTo>
                    <a:lnTo>
                      <a:pt x="4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1" name="Google Shape;17721;p24"/>
              <p:cNvSpPr/>
              <p:nvPr/>
            </p:nvSpPr>
            <p:spPr>
              <a:xfrm>
                <a:off x="-8108550" y="13317350"/>
                <a:ext cx="38025" cy="89700"/>
              </a:xfrm>
              <a:custGeom>
                <a:avLst/>
                <a:gdLst/>
                <a:ahLst/>
                <a:cxnLst/>
                <a:rect l="l" t="t" r="r" b="b"/>
                <a:pathLst>
                  <a:path w="1521" h="3588" extrusionOk="0">
                    <a:moveTo>
                      <a:pt x="852" y="1"/>
                    </a:moveTo>
                    <a:lnTo>
                      <a:pt x="1460" y="1034"/>
                    </a:lnTo>
                    <a:lnTo>
                      <a:pt x="1" y="3587"/>
                    </a:lnTo>
                    <a:lnTo>
                      <a:pt x="1490" y="1004"/>
                    </a:lnTo>
                    <a:lnTo>
                      <a:pt x="1520" y="1004"/>
                    </a:lnTo>
                    <a:lnTo>
                      <a:pt x="9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2" name="Google Shape;17722;p24"/>
              <p:cNvSpPr/>
              <p:nvPr/>
            </p:nvSpPr>
            <p:spPr>
              <a:xfrm>
                <a:off x="-8109300" y="13416150"/>
                <a:ext cx="38775" cy="130725"/>
              </a:xfrm>
              <a:custGeom>
                <a:avLst/>
                <a:gdLst/>
                <a:ahLst/>
                <a:cxnLst/>
                <a:rect l="l" t="t" r="r" b="b"/>
                <a:pathLst>
                  <a:path w="1551" h="5229" extrusionOk="0">
                    <a:moveTo>
                      <a:pt x="0" y="0"/>
                    </a:moveTo>
                    <a:lnTo>
                      <a:pt x="1490" y="2553"/>
                    </a:lnTo>
                    <a:lnTo>
                      <a:pt x="0" y="5106"/>
                    </a:lnTo>
                    <a:lnTo>
                      <a:pt x="0" y="5228"/>
                    </a:lnTo>
                    <a:lnTo>
                      <a:pt x="122" y="5137"/>
                    </a:lnTo>
                    <a:lnTo>
                      <a:pt x="1550" y="2584"/>
                    </a:lnTo>
                    <a:lnTo>
                      <a:pt x="1520" y="258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3" name="Google Shape;17723;p24"/>
              <p:cNvSpPr/>
              <p:nvPr/>
            </p:nvSpPr>
            <p:spPr>
              <a:xfrm>
                <a:off x="-8150350" y="13416150"/>
                <a:ext cx="38800" cy="130725"/>
              </a:xfrm>
              <a:custGeom>
                <a:avLst/>
                <a:gdLst/>
                <a:ahLst/>
                <a:cxnLst/>
                <a:rect l="l" t="t" r="r" b="b"/>
                <a:pathLst>
                  <a:path w="1552" h="5229" extrusionOk="0">
                    <a:moveTo>
                      <a:pt x="1551" y="0"/>
                    </a:moveTo>
                    <a:lnTo>
                      <a:pt x="31" y="2584"/>
                    </a:lnTo>
                    <a:lnTo>
                      <a:pt x="1" y="2584"/>
                    </a:lnTo>
                    <a:lnTo>
                      <a:pt x="1460" y="5137"/>
                    </a:lnTo>
                    <a:lnTo>
                      <a:pt x="1551" y="5228"/>
                    </a:lnTo>
                    <a:lnTo>
                      <a:pt x="1551" y="5106"/>
                    </a:lnTo>
                    <a:lnTo>
                      <a:pt x="92" y="255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4" name="Google Shape;17724;p24"/>
              <p:cNvSpPr/>
              <p:nvPr/>
            </p:nvSpPr>
            <p:spPr>
              <a:xfrm>
                <a:off x="-8192900" y="13403975"/>
                <a:ext cx="3825" cy="7625"/>
              </a:xfrm>
              <a:custGeom>
                <a:avLst/>
                <a:gdLst/>
                <a:ahLst/>
                <a:cxnLst/>
                <a:rect l="l" t="t" r="r" b="b"/>
                <a:pathLst>
                  <a:path w="153" h="305" extrusionOk="0">
                    <a:moveTo>
                      <a:pt x="31" y="1"/>
                    </a:moveTo>
                    <a:cubicBezTo>
                      <a:pt x="31" y="31"/>
                      <a:pt x="1" y="122"/>
                      <a:pt x="1" y="153"/>
                    </a:cubicBezTo>
                    <a:lnTo>
                      <a:pt x="61" y="305"/>
                    </a:lnTo>
                    <a:lnTo>
                      <a:pt x="153" y="274"/>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5" name="Google Shape;17725;p24"/>
              <p:cNvSpPr/>
              <p:nvPr/>
            </p:nvSpPr>
            <p:spPr>
              <a:xfrm>
                <a:off x="-8161750" y="13342425"/>
                <a:ext cx="50200" cy="67650"/>
              </a:xfrm>
              <a:custGeom>
                <a:avLst/>
                <a:gdLst/>
                <a:ahLst/>
                <a:cxnLst/>
                <a:rect l="l" t="t" r="r" b="b"/>
                <a:pathLst>
                  <a:path w="2008" h="2706" extrusionOk="0">
                    <a:moveTo>
                      <a:pt x="123" y="1"/>
                    </a:moveTo>
                    <a:lnTo>
                      <a:pt x="1" y="122"/>
                    </a:lnTo>
                    <a:lnTo>
                      <a:pt x="457" y="122"/>
                    </a:lnTo>
                    <a:lnTo>
                      <a:pt x="1946" y="2645"/>
                    </a:lnTo>
                    <a:lnTo>
                      <a:pt x="2007" y="2706"/>
                    </a:lnTo>
                    <a:lnTo>
                      <a:pt x="2007" y="2584"/>
                    </a:lnTo>
                    <a:lnTo>
                      <a:pt x="4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6" name="Google Shape;17726;p24"/>
              <p:cNvSpPr/>
              <p:nvPr/>
            </p:nvSpPr>
            <p:spPr>
              <a:xfrm>
                <a:off x="-8105500" y="13411575"/>
                <a:ext cx="111725" cy="66900"/>
              </a:xfrm>
              <a:custGeom>
                <a:avLst/>
                <a:gdLst/>
                <a:ahLst/>
                <a:cxnLst/>
                <a:rect l="l" t="t" r="r" b="b"/>
                <a:pathLst>
                  <a:path w="4469" h="2676" extrusionOk="0">
                    <a:moveTo>
                      <a:pt x="3009" y="1"/>
                    </a:moveTo>
                    <a:lnTo>
                      <a:pt x="3009" y="31"/>
                    </a:lnTo>
                    <a:lnTo>
                      <a:pt x="0" y="31"/>
                    </a:lnTo>
                    <a:lnTo>
                      <a:pt x="2918" y="92"/>
                    </a:lnTo>
                    <a:lnTo>
                      <a:pt x="4408" y="2584"/>
                    </a:lnTo>
                    <a:lnTo>
                      <a:pt x="4468" y="2675"/>
                    </a:lnTo>
                    <a:lnTo>
                      <a:pt x="4468" y="2554"/>
                    </a:lnTo>
                    <a:lnTo>
                      <a:pt x="30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7" name="Google Shape;17727;p24"/>
              <p:cNvSpPr/>
              <p:nvPr/>
            </p:nvSpPr>
            <p:spPr>
              <a:xfrm>
                <a:off x="-8109300" y="13413850"/>
                <a:ext cx="114750" cy="66900"/>
              </a:xfrm>
              <a:custGeom>
                <a:avLst/>
                <a:gdLst/>
                <a:ahLst/>
                <a:cxnLst/>
                <a:rect l="l" t="t" r="r" b="b"/>
                <a:pathLst>
                  <a:path w="4590" h="2676" extrusionOk="0">
                    <a:moveTo>
                      <a:pt x="0" y="1"/>
                    </a:moveTo>
                    <a:lnTo>
                      <a:pt x="0" y="92"/>
                    </a:lnTo>
                    <a:lnTo>
                      <a:pt x="1520" y="2676"/>
                    </a:lnTo>
                    <a:lnTo>
                      <a:pt x="4529" y="2676"/>
                    </a:lnTo>
                    <a:lnTo>
                      <a:pt x="4590" y="2645"/>
                    </a:lnTo>
                    <a:lnTo>
                      <a:pt x="4529" y="2615"/>
                    </a:lnTo>
                    <a:lnTo>
                      <a:pt x="1550" y="2584"/>
                    </a:lnTo>
                    <a:lnTo>
                      <a:pt x="122" y="6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8" name="Google Shape;17728;p24"/>
              <p:cNvSpPr/>
              <p:nvPr/>
            </p:nvSpPr>
            <p:spPr>
              <a:xfrm>
                <a:off x="-8183775" y="13413850"/>
                <a:ext cx="72225" cy="66900"/>
              </a:xfrm>
              <a:custGeom>
                <a:avLst/>
                <a:gdLst/>
                <a:ahLst/>
                <a:cxnLst/>
                <a:rect l="l" t="t" r="r" b="b"/>
                <a:pathLst>
                  <a:path w="2889" h="2676" extrusionOk="0">
                    <a:moveTo>
                      <a:pt x="2888" y="1"/>
                    </a:moveTo>
                    <a:lnTo>
                      <a:pt x="2827" y="31"/>
                    </a:lnTo>
                    <a:lnTo>
                      <a:pt x="1338" y="2584"/>
                    </a:lnTo>
                    <a:lnTo>
                      <a:pt x="0" y="2584"/>
                    </a:lnTo>
                    <a:cubicBezTo>
                      <a:pt x="0" y="2615"/>
                      <a:pt x="61" y="2645"/>
                      <a:pt x="61" y="2676"/>
                    </a:cubicBezTo>
                    <a:lnTo>
                      <a:pt x="1368" y="2676"/>
                    </a:lnTo>
                    <a:lnTo>
                      <a:pt x="2888" y="92"/>
                    </a:lnTo>
                    <a:lnTo>
                      <a:pt x="2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9" name="Google Shape;17729;p24"/>
              <p:cNvSpPr/>
              <p:nvPr/>
            </p:nvSpPr>
            <p:spPr>
              <a:xfrm>
                <a:off x="-8193650" y="13410825"/>
                <a:ext cx="80575" cy="11425"/>
              </a:xfrm>
              <a:custGeom>
                <a:avLst/>
                <a:gdLst/>
                <a:ahLst/>
                <a:cxnLst/>
                <a:rect l="l" t="t" r="r" b="b"/>
                <a:pathLst>
                  <a:path w="3223" h="457" extrusionOk="0">
                    <a:moveTo>
                      <a:pt x="152" y="0"/>
                    </a:moveTo>
                    <a:lnTo>
                      <a:pt x="91" y="31"/>
                    </a:lnTo>
                    <a:lnTo>
                      <a:pt x="0" y="213"/>
                    </a:lnTo>
                    <a:lnTo>
                      <a:pt x="0" y="456"/>
                    </a:lnTo>
                    <a:lnTo>
                      <a:pt x="183" y="122"/>
                    </a:lnTo>
                    <a:lnTo>
                      <a:pt x="3101" y="122"/>
                    </a:lnTo>
                    <a:lnTo>
                      <a:pt x="3222" y="31"/>
                    </a:lnTo>
                    <a:lnTo>
                      <a:pt x="31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0" name="Google Shape;17730;p24"/>
              <p:cNvSpPr/>
              <p:nvPr/>
            </p:nvSpPr>
            <p:spPr>
              <a:xfrm>
                <a:off x="-8109300" y="13342425"/>
                <a:ext cx="114750" cy="67650"/>
              </a:xfrm>
              <a:custGeom>
                <a:avLst/>
                <a:gdLst/>
                <a:ahLst/>
                <a:cxnLst/>
                <a:rect l="l" t="t" r="r" b="b"/>
                <a:pathLst>
                  <a:path w="4590" h="2706" extrusionOk="0">
                    <a:moveTo>
                      <a:pt x="1520" y="1"/>
                    </a:moveTo>
                    <a:lnTo>
                      <a:pt x="0" y="2584"/>
                    </a:lnTo>
                    <a:lnTo>
                      <a:pt x="0" y="2706"/>
                    </a:lnTo>
                    <a:lnTo>
                      <a:pt x="122" y="2615"/>
                    </a:lnTo>
                    <a:lnTo>
                      <a:pt x="1550" y="122"/>
                    </a:lnTo>
                    <a:lnTo>
                      <a:pt x="4529" y="61"/>
                    </a:lnTo>
                    <a:lnTo>
                      <a:pt x="4590" y="31"/>
                    </a:lnTo>
                    <a:lnTo>
                      <a:pt x="4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1" name="Google Shape;17731;p24"/>
              <p:cNvSpPr/>
              <p:nvPr/>
            </p:nvSpPr>
            <p:spPr>
              <a:xfrm>
                <a:off x="-8107775" y="13345475"/>
                <a:ext cx="114000" cy="66900"/>
              </a:xfrm>
              <a:custGeom>
                <a:avLst/>
                <a:gdLst/>
                <a:ahLst/>
                <a:cxnLst/>
                <a:rect l="l" t="t" r="r" b="b"/>
                <a:pathLst>
                  <a:path w="4560" h="2676" extrusionOk="0">
                    <a:moveTo>
                      <a:pt x="4559" y="0"/>
                    </a:moveTo>
                    <a:lnTo>
                      <a:pt x="4499" y="61"/>
                    </a:lnTo>
                    <a:lnTo>
                      <a:pt x="3009" y="2584"/>
                    </a:lnTo>
                    <a:lnTo>
                      <a:pt x="91" y="2614"/>
                    </a:lnTo>
                    <a:lnTo>
                      <a:pt x="0" y="2645"/>
                    </a:lnTo>
                    <a:lnTo>
                      <a:pt x="91" y="2675"/>
                    </a:lnTo>
                    <a:lnTo>
                      <a:pt x="3100" y="2675"/>
                    </a:lnTo>
                    <a:lnTo>
                      <a:pt x="3100" y="2645"/>
                    </a:lnTo>
                    <a:lnTo>
                      <a:pt x="4559" y="91"/>
                    </a:lnTo>
                    <a:lnTo>
                      <a:pt x="45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2" name="Google Shape;17732;p24"/>
              <p:cNvSpPr/>
              <p:nvPr/>
            </p:nvSpPr>
            <p:spPr>
              <a:xfrm>
                <a:off x="-8173150" y="13509600"/>
                <a:ext cx="61600" cy="37275"/>
              </a:xfrm>
              <a:custGeom>
                <a:avLst/>
                <a:gdLst/>
                <a:ahLst/>
                <a:cxnLst/>
                <a:rect l="l" t="t" r="r" b="b"/>
                <a:pathLst>
                  <a:path w="2464" h="1491" extrusionOk="0">
                    <a:moveTo>
                      <a:pt x="1" y="1"/>
                    </a:moveTo>
                    <a:lnTo>
                      <a:pt x="2463" y="1490"/>
                    </a:lnTo>
                    <a:lnTo>
                      <a:pt x="2463" y="1490"/>
                    </a:lnTo>
                    <a:lnTo>
                      <a:pt x="2402" y="139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3" name="Google Shape;17733;p24"/>
              <p:cNvSpPr/>
              <p:nvPr/>
            </p:nvSpPr>
            <p:spPr>
              <a:xfrm>
                <a:off x="-8109300" y="13479975"/>
                <a:ext cx="114750" cy="66900"/>
              </a:xfrm>
              <a:custGeom>
                <a:avLst/>
                <a:gdLst/>
                <a:ahLst/>
                <a:cxnLst/>
                <a:rect l="l" t="t" r="r" b="b"/>
                <a:pathLst>
                  <a:path w="4590" h="2676" extrusionOk="0">
                    <a:moveTo>
                      <a:pt x="4590" y="0"/>
                    </a:moveTo>
                    <a:lnTo>
                      <a:pt x="4529" y="31"/>
                    </a:lnTo>
                    <a:lnTo>
                      <a:pt x="122" y="2584"/>
                    </a:lnTo>
                    <a:lnTo>
                      <a:pt x="0" y="2675"/>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4" name="Google Shape;17734;p24"/>
              <p:cNvSpPr/>
              <p:nvPr/>
            </p:nvSpPr>
            <p:spPr>
              <a:xfrm>
                <a:off x="-8002925" y="13338625"/>
                <a:ext cx="8375" cy="4600"/>
              </a:xfrm>
              <a:custGeom>
                <a:avLst/>
                <a:gdLst/>
                <a:ahLst/>
                <a:cxnLst/>
                <a:rect l="l" t="t" r="r" b="b"/>
                <a:pathLst>
                  <a:path w="335" h="184" extrusionOk="0">
                    <a:moveTo>
                      <a:pt x="1" y="1"/>
                    </a:moveTo>
                    <a:lnTo>
                      <a:pt x="274" y="153"/>
                    </a:lnTo>
                    <a:lnTo>
                      <a:pt x="335" y="183"/>
                    </a:lnTo>
                    <a:lnTo>
                      <a:pt x="335" y="183"/>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5" name="Google Shape;17735;p24"/>
              <p:cNvSpPr/>
              <p:nvPr/>
            </p:nvSpPr>
            <p:spPr>
              <a:xfrm>
                <a:off x="-8112350" y="13319625"/>
                <a:ext cx="3075" cy="91225"/>
              </a:xfrm>
              <a:custGeom>
                <a:avLst/>
                <a:gdLst/>
                <a:ahLst/>
                <a:cxnLst/>
                <a:rect l="l" t="t" r="r" b="b"/>
                <a:pathLst>
                  <a:path w="123" h="3649" extrusionOk="0">
                    <a:moveTo>
                      <a:pt x="1" y="1"/>
                    </a:moveTo>
                    <a:lnTo>
                      <a:pt x="1" y="3496"/>
                    </a:lnTo>
                    <a:lnTo>
                      <a:pt x="1" y="3618"/>
                    </a:lnTo>
                    <a:lnTo>
                      <a:pt x="31" y="3618"/>
                    </a:lnTo>
                    <a:lnTo>
                      <a:pt x="92" y="3648"/>
                    </a:lnTo>
                    <a:lnTo>
                      <a:pt x="122" y="3618"/>
                    </a:lnTo>
                    <a:lnTo>
                      <a:pt x="122" y="3496"/>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6" name="Google Shape;17736;p24"/>
              <p:cNvSpPr/>
              <p:nvPr/>
            </p:nvSpPr>
            <p:spPr>
              <a:xfrm>
                <a:off x="-8111575" y="13413850"/>
                <a:ext cx="2300" cy="133775"/>
              </a:xfrm>
              <a:custGeom>
                <a:avLst/>
                <a:gdLst/>
                <a:ahLst/>
                <a:cxnLst/>
                <a:rect l="l" t="t" r="r" b="b"/>
                <a:pathLst>
                  <a:path w="92" h="5351" extrusionOk="0">
                    <a:moveTo>
                      <a:pt x="0" y="1"/>
                    </a:moveTo>
                    <a:lnTo>
                      <a:pt x="0" y="92"/>
                    </a:lnTo>
                    <a:lnTo>
                      <a:pt x="0" y="5198"/>
                    </a:lnTo>
                    <a:lnTo>
                      <a:pt x="0" y="5320"/>
                    </a:lnTo>
                    <a:lnTo>
                      <a:pt x="61" y="5350"/>
                    </a:lnTo>
                    <a:lnTo>
                      <a:pt x="91" y="5320"/>
                    </a:lnTo>
                    <a:lnTo>
                      <a:pt x="91" y="5198"/>
                    </a:lnTo>
                    <a:lnTo>
                      <a:pt x="91" y="92"/>
                    </a:lnTo>
                    <a:lnTo>
                      <a:pt x="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7" name="Google Shape;17737;p24"/>
              <p:cNvSpPr/>
              <p:nvPr/>
            </p:nvSpPr>
            <p:spPr>
              <a:xfrm>
                <a:off x="-8181500" y="13369025"/>
                <a:ext cx="71450" cy="42575"/>
              </a:xfrm>
              <a:custGeom>
                <a:avLst/>
                <a:gdLst/>
                <a:ahLst/>
                <a:cxnLst/>
                <a:rect l="l" t="t" r="r" b="b"/>
                <a:pathLst>
                  <a:path w="2858" h="1703" extrusionOk="0">
                    <a:moveTo>
                      <a:pt x="31" y="1"/>
                    </a:moveTo>
                    <a:cubicBezTo>
                      <a:pt x="31" y="31"/>
                      <a:pt x="1" y="61"/>
                      <a:pt x="1" y="61"/>
                    </a:cubicBezTo>
                    <a:lnTo>
                      <a:pt x="2706" y="1642"/>
                    </a:lnTo>
                    <a:lnTo>
                      <a:pt x="2736" y="1703"/>
                    </a:lnTo>
                    <a:lnTo>
                      <a:pt x="2858" y="1642"/>
                    </a:lnTo>
                    <a:lnTo>
                      <a:pt x="2797" y="1581"/>
                    </a:lnTo>
                    <a:lnTo>
                      <a:pt x="2736" y="155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8" name="Google Shape;17738;p24"/>
              <p:cNvSpPr/>
              <p:nvPr/>
            </p:nvSpPr>
            <p:spPr>
              <a:xfrm>
                <a:off x="-8110075" y="13411575"/>
                <a:ext cx="116300" cy="68425"/>
              </a:xfrm>
              <a:custGeom>
                <a:avLst/>
                <a:gdLst/>
                <a:ahLst/>
                <a:cxnLst/>
                <a:rect l="l" t="t" r="r" b="b"/>
                <a:pathLst>
                  <a:path w="4652" h="2737" extrusionOk="0">
                    <a:moveTo>
                      <a:pt x="92" y="1"/>
                    </a:moveTo>
                    <a:lnTo>
                      <a:pt x="1" y="92"/>
                    </a:lnTo>
                    <a:lnTo>
                      <a:pt x="31" y="92"/>
                    </a:lnTo>
                    <a:lnTo>
                      <a:pt x="153" y="153"/>
                    </a:lnTo>
                    <a:lnTo>
                      <a:pt x="4560" y="2706"/>
                    </a:lnTo>
                    <a:lnTo>
                      <a:pt x="4621" y="2736"/>
                    </a:lnTo>
                    <a:lnTo>
                      <a:pt x="4651" y="2706"/>
                    </a:lnTo>
                    <a:lnTo>
                      <a:pt x="4651" y="2675"/>
                    </a:lnTo>
                    <a:lnTo>
                      <a:pt x="4591" y="2584"/>
                    </a:lnTo>
                    <a:lnTo>
                      <a:pt x="183" y="31"/>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9" name="Google Shape;17739;p24"/>
              <p:cNvSpPr/>
              <p:nvPr/>
            </p:nvSpPr>
            <p:spPr>
              <a:xfrm>
                <a:off x="-8189100" y="13342425"/>
                <a:ext cx="196075" cy="115525"/>
              </a:xfrm>
              <a:custGeom>
                <a:avLst/>
                <a:gdLst/>
                <a:ahLst/>
                <a:cxnLst/>
                <a:rect l="l" t="t" r="r" b="b"/>
                <a:pathLst>
                  <a:path w="7843" h="4621" extrusionOk="0">
                    <a:moveTo>
                      <a:pt x="7782" y="1"/>
                    </a:moveTo>
                    <a:lnTo>
                      <a:pt x="7721" y="31"/>
                    </a:lnTo>
                    <a:lnTo>
                      <a:pt x="3314" y="2584"/>
                    </a:lnTo>
                    <a:lnTo>
                      <a:pt x="3223" y="2615"/>
                    </a:lnTo>
                    <a:lnTo>
                      <a:pt x="3192" y="2645"/>
                    </a:lnTo>
                    <a:lnTo>
                      <a:pt x="3071" y="2736"/>
                    </a:lnTo>
                    <a:lnTo>
                      <a:pt x="3010" y="2767"/>
                    </a:lnTo>
                    <a:lnTo>
                      <a:pt x="1" y="4499"/>
                    </a:lnTo>
                    <a:cubicBezTo>
                      <a:pt x="1" y="4560"/>
                      <a:pt x="1" y="4590"/>
                      <a:pt x="31" y="4621"/>
                    </a:cubicBezTo>
                    <a:lnTo>
                      <a:pt x="3071" y="2888"/>
                    </a:lnTo>
                    <a:lnTo>
                      <a:pt x="3101" y="2858"/>
                    </a:lnTo>
                    <a:lnTo>
                      <a:pt x="3162" y="2797"/>
                    </a:lnTo>
                    <a:lnTo>
                      <a:pt x="3253" y="2736"/>
                    </a:lnTo>
                    <a:lnTo>
                      <a:pt x="3344" y="2706"/>
                    </a:lnTo>
                    <a:lnTo>
                      <a:pt x="7752" y="153"/>
                    </a:lnTo>
                    <a:lnTo>
                      <a:pt x="7843" y="122"/>
                    </a:lnTo>
                    <a:lnTo>
                      <a:pt x="7843" y="31"/>
                    </a:lnTo>
                    <a:lnTo>
                      <a:pt x="77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0" name="Google Shape;17740;p24"/>
              <p:cNvSpPr/>
              <p:nvPr/>
            </p:nvSpPr>
            <p:spPr>
              <a:xfrm>
                <a:off x="-8002925" y="13333300"/>
                <a:ext cx="9150" cy="10675"/>
              </a:xfrm>
              <a:custGeom>
                <a:avLst/>
                <a:gdLst/>
                <a:ahLst/>
                <a:cxnLst/>
                <a:rect l="l" t="t" r="r" b="b"/>
                <a:pathLst>
                  <a:path w="366" h="427" extrusionOk="0">
                    <a:moveTo>
                      <a:pt x="274" y="1"/>
                    </a:moveTo>
                    <a:cubicBezTo>
                      <a:pt x="213" y="1"/>
                      <a:pt x="183" y="62"/>
                      <a:pt x="183" y="62"/>
                    </a:cubicBezTo>
                    <a:lnTo>
                      <a:pt x="305" y="244"/>
                    </a:lnTo>
                    <a:lnTo>
                      <a:pt x="122" y="123"/>
                    </a:lnTo>
                    <a:cubicBezTo>
                      <a:pt x="61" y="153"/>
                      <a:pt x="31" y="153"/>
                      <a:pt x="1" y="214"/>
                    </a:cubicBezTo>
                    <a:lnTo>
                      <a:pt x="335" y="396"/>
                    </a:lnTo>
                    <a:lnTo>
                      <a:pt x="365" y="426"/>
                    </a:lnTo>
                    <a:lnTo>
                      <a:pt x="335" y="366"/>
                    </a:lnTo>
                    <a:lnTo>
                      <a:pt x="365" y="366"/>
                    </a:lnTo>
                    <a:lnTo>
                      <a:pt x="365" y="214"/>
                    </a:lnTo>
                    <a:lnTo>
                      <a:pt x="2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1" name="Google Shape;17741;p24"/>
              <p:cNvSpPr/>
              <p:nvPr/>
            </p:nvSpPr>
            <p:spPr>
              <a:xfrm>
                <a:off x="-7914025" y="13277075"/>
                <a:ext cx="39550" cy="129975"/>
              </a:xfrm>
              <a:custGeom>
                <a:avLst/>
                <a:gdLst/>
                <a:ahLst/>
                <a:cxnLst/>
                <a:rect l="l" t="t" r="r" b="b"/>
                <a:pathLst>
                  <a:path w="1582" h="5199" extrusionOk="0">
                    <a:moveTo>
                      <a:pt x="1581" y="1"/>
                    </a:moveTo>
                    <a:lnTo>
                      <a:pt x="1490" y="61"/>
                    </a:lnTo>
                    <a:lnTo>
                      <a:pt x="1" y="2615"/>
                    </a:lnTo>
                    <a:lnTo>
                      <a:pt x="92" y="2615"/>
                    </a:lnTo>
                    <a:lnTo>
                      <a:pt x="1581" y="5198"/>
                    </a:lnTo>
                    <a:lnTo>
                      <a:pt x="1581" y="5198"/>
                    </a:lnTo>
                    <a:lnTo>
                      <a:pt x="123" y="2645"/>
                    </a:lnTo>
                    <a:lnTo>
                      <a:pt x="1581" y="92"/>
                    </a:lnTo>
                    <a:lnTo>
                      <a:pt x="15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2" name="Google Shape;17742;p24"/>
              <p:cNvSpPr/>
              <p:nvPr/>
            </p:nvSpPr>
            <p:spPr>
              <a:xfrm>
                <a:off x="-7872225" y="13277075"/>
                <a:ext cx="39550" cy="129975"/>
              </a:xfrm>
              <a:custGeom>
                <a:avLst/>
                <a:gdLst/>
                <a:ahLst/>
                <a:cxnLst/>
                <a:rect l="l" t="t" r="r" b="b"/>
                <a:pathLst>
                  <a:path w="1582" h="5199" extrusionOk="0">
                    <a:moveTo>
                      <a:pt x="1" y="1"/>
                    </a:moveTo>
                    <a:lnTo>
                      <a:pt x="1" y="92"/>
                    </a:lnTo>
                    <a:lnTo>
                      <a:pt x="1460" y="2645"/>
                    </a:lnTo>
                    <a:lnTo>
                      <a:pt x="1" y="5198"/>
                    </a:lnTo>
                    <a:lnTo>
                      <a:pt x="1490" y="2615"/>
                    </a:lnTo>
                    <a:lnTo>
                      <a:pt x="1581" y="2615"/>
                    </a:lnTo>
                    <a:lnTo>
                      <a:pt x="92" y="6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3" name="Google Shape;17743;p24"/>
              <p:cNvSpPr/>
              <p:nvPr/>
            </p:nvSpPr>
            <p:spPr>
              <a:xfrm>
                <a:off x="-7872225" y="13416150"/>
                <a:ext cx="39550" cy="130725"/>
              </a:xfrm>
              <a:custGeom>
                <a:avLst/>
                <a:gdLst/>
                <a:ahLst/>
                <a:cxnLst/>
                <a:rect l="l" t="t" r="r" b="b"/>
                <a:pathLst>
                  <a:path w="1582" h="5229" extrusionOk="0">
                    <a:moveTo>
                      <a:pt x="1" y="0"/>
                    </a:moveTo>
                    <a:lnTo>
                      <a:pt x="1460" y="2553"/>
                    </a:lnTo>
                    <a:lnTo>
                      <a:pt x="1" y="5106"/>
                    </a:lnTo>
                    <a:lnTo>
                      <a:pt x="1" y="5228"/>
                    </a:lnTo>
                    <a:lnTo>
                      <a:pt x="92" y="5137"/>
                    </a:lnTo>
                    <a:lnTo>
                      <a:pt x="1581" y="2584"/>
                    </a:lnTo>
                    <a:lnTo>
                      <a:pt x="1490" y="258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4" name="Google Shape;17744;p24"/>
              <p:cNvSpPr/>
              <p:nvPr/>
            </p:nvSpPr>
            <p:spPr>
              <a:xfrm>
                <a:off x="-7914025" y="13416150"/>
                <a:ext cx="39550" cy="130725"/>
              </a:xfrm>
              <a:custGeom>
                <a:avLst/>
                <a:gdLst/>
                <a:ahLst/>
                <a:cxnLst/>
                <a:rect l="l" t="t" r="r" b="b"/>
                <a:pathLst>
                  <a:path w="1582" h="5229" extrusionOk="0">
                    <a:moveTo>
                      <a:pt x="1581" y="0"/>
                    </a:moveTo>
                    <a:lnTo>
                      <a:pt x="92" y="2584"/>
                    </a:lnTo>
                    <a:lnTo>
                      <a:pt x="1" y="2584"/>
                    </a:lnTo>
                    <a:lnTo>
                      <a:pt x="1490" y="5137"/>
                    </a:lnTo>
                    <a:lnTo>
                      <a:pt x="1581" y="5228"/>
                    </a:lnTo>
                    <a:lnTo>
                      <a:pt x="1581" y="5106"/>
                    </a:lnTo>
                    <a:lnTo>
                      <a:pt x="123" y="2553"/>
                    </a:lnTo>
                    <a:lnTo>
                      <a:pt x="15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5" name="Google Shape;17745;p24"/>
              <p:cNvSpPr/>
              <p:nvPr/>
            </p:nvSpPr>
            <p:spPr>
              <a:xfrm>
                <a:off x="-7990775" y="13345475"/>
                <a:ext cx="112500" cy="66125"/>
              </a:xfrm>
              <a:custGeom>
                <a:avLst/>
                <a:gdLst/>
                <a:ahLst/>
                <a:cxnLst/>
                <a:rect l="l" t="t" r="r" b="b"/>
                <a:pathLst>
                  <a:path w="4500" h="2645" extrusionOk="0">
                    <a:moveTo>
                      <a:pt x="1" y="0"/>
                    </a:moveTo>
                    <a:lnTo>
                      <a:pt x="1" y="91"/>
                    </a:lnTo>
                    <a:lnTo>
                      <a:pt x="1490" y="2645"/>
                    </a:lnTo>
                    <a:lnTo>
                      <a:pt x="1521" y="2614"/>
                    </a:lnTo>
                    <a:lnTo>
                      <a:pt x="4500" y="2614"/>
                    </a:lnTo>
                    <a:lnTo>
                      <a:pt x="1551" y="2584"/>
                    </a:lnTo>
                    <a:lnTo>
                      <a:pt x="123" y="6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6" name="Google Shape;17746;p24"/>
              <p:cNvSpPr/>
              <p:nvPr/>
            </p:nvSpPr>
            <p:spPr>
              <a:xfrm>
                <a:off x="-7994575" y="13342425"/>
                <a:ext cx="800" cy="800"/>
              </a:xfrm>
              <a:custGeom>
                <a:avLst/>
                <a:gdLst/>
                <a:ahLst/>
                <a:cxnLst/>
                <a:rect l="l" t="t" r="r" b="b"/>
                <a:pathLst>
                  <a:path w="32" h="32" extrusionOk="0">
                    <a:moveTo>
                      <a:pt x="1" y="1"/>
                    </a:move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7" name="Google Shape;17747;p24"/>
              <p:cNvSpPr/>
              <p:nvPr/>
            </p:nvSpPr>
            <p:spPr>
              <a:xfrm>
                <a:off x="-7990000" y="13342425"/>
                <a:ext cx="115525" cy="67650"/>
              </a:xfrm>
              <a:custGeom>
                <a:avLst/>
                <a:gdLst/>
                <a:ahLst/>
                <a:cxnLst/>
                <a:rect l="l" t="t" r="r" b="b"/>
                <a:pathLst>
                  <a:path w="4621" h="2706" extrusionOk="0">
                    <a:moveTo>
                      <a:pt x="122" y="1"/>
                    </a:moveTo>
                    <a:lnTo>
                      <a:pt x="0" y="31"/>
                    </a:lnTo>
                    <a:lnTo>
                      <a:pt x="122" y="61"/>
                    </a:lnTo>
                    <a:lnTo>
                      <a:pt x="3040" y="122"/>
                    </a:lnTo>
                    <a:lnTo>
                      <a:pt x="4529" y="2615"/>
                    </a:lnTo>
                    <a:lnTo>
                      <a:pt x="4620" y="2706"/>
                    </a:lnTo>
                    <a:lnTo>
                      <a:pt x="4620" y="2584"/>
                    </a:lnTo>
                    <a:lnTo>
                      <a:pt x="3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8" name="Google Shape;17748;p24"/>
              <p:cNvSpPr/>
              <p:nvPr/>
            </p:nvSpPr>
            <p:spPr>
              <a:xfrm>
                <a:off x="-7868425" y="13411575"/>
                <a:ext cx="112500" cy="66900"/>
              </a:xfrm>
              <a:custGeom>
                <a:avLst/>
                <a:gdLst/>
                <a:ahLst/>
                <a:cxnLst/>
                <a:rect l="l" t="t" r="r" b="b"/>
                <a:pathLst>
                  <a:path w="4500" h="2676" extrusionOk="0">
                    <a:moveTo>
                      <a:pt x="3010" y="1"/>
                    </a:moveTo>
                    <a:lnTo>
                      <a:pt x="2979" y="31"/>
                    </a:lnTo>
                    <a:lnTo>
                      <a:pt x="1" y="31"/>
                    </a:lnTo>
                    <a:lnTo>
                      <a:pt x="2949" y="92"/>
                    </a:lnTo>
                    <a:lnTo>
                      <a:pt x="4408" y="2584"/>
                    </a:lnTo>
                    <a:lnTo>
                      <a:pt x="4499" y="2675"/>
                    </a:lnTo>
                    <a:lnTo>
                      <a:pt x="4499" y="2554"/>
                    </a:lnTo>
                    <a:lnTo>
                      <a:pt x="30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9" name="Google Shape;17749;p24"/>
              <p:cNvSpPr/>
              <p:nvPr/>
            </p:nvSpPr>
            <p:spPr>
              <a:xfrm>
                <a:off x="-7872225" y="13413850"/>
                <a:ext cx="115525" cy="66900"/>
              </a:xfrm>
              <a:custGeom>
                <a:avLst/>
                <a:gdLst/>
                <a:ahLst/>
                <a:cxnLst/>
                <a:rect l="l" t="t" r="r" b="b"/>
                <a:pathLst>
                  <a:path w="4621" h="2676" extrusionOk="0">
                    <a:moveTo>
                      <a:pt x="1" y="1"/>
                    </a:moveTo>
                    <a:lnTo>
                      <a:pt x="1" y="92"/>
                    </a:lnTo>
                    <a:lnTo>
                      <a:pt x="1490" y="2676"/>
                    </a:lnTo>
                    <a:lnTo>
                      <a:pt x="4499" y="2676"/>
                    </a:lnTo>
                    <a:lnTo>
                      <a:pt x="4621" y="2645"/>
                    </a:lnTo>
                    <a:lnTo>
                      <a:pt x="4499" y="2615"/>
                    </a:lnTo>
                    <a:lnTo>
                      <a:pt x="1581" y="2584"/>
                    </a:lnTo>
                    <a:lnTo>
                      <a:pt x="92" y="62"/>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0" name="Google Shape;17750;p24"/>
              <p:cNvSpPr/>
              <p:nvPr/>
            </p:nvSpPr>
            <p:spPr>
              <a:xfrm>
                <a:off x="-7990000" y="13413850"/>
                <a:ext cx="115525" cy="66900"/>
              </a:xfrm>
              <a:custGeom>
                <a:avLst/>
                <a:gdLst/>
                <a:ahLst/>
                <a:cxnLst/>
                <a:rect l="l" t="t" r="r" b="b"/>
                <a:pathLst>
                  <a:path w="4621" h="2676" extrusionOk="0">
                    <a:moveTo>
                      <a:pt x="4620" y="1"/>
                    </a:moveTo>
                    <a:lnTo>
                      <a:pt x="4529" y="62"/>
                    </a:lnTo>
                    <a:lnTo>
                      <a:pt x="3040" y="2584"/>
                    </a:lnTo>
                    <a:lnTo>
                      <a:pt x="122" y="2615"/>
                    </a:lnTo>
                    <a:lnTo>
                      <a:pt x="0" y="2645"/>
                    </a:lnTo>
                    <a:lnTo>
                      <a:pt x="122" y="2676"/>
                    </a:lnTo>
                    <a:lnTo>
                      <a:pt x="3131" y="2676"/>
                    </a:lnTo>
                    <a:lnTo>
                      <a:pt x="4620" y="92"/>
                    </a:lnTo>
                    <a:lnTo>
                      <a:pt x="46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1" name="Google Shape;17751;p24"/>
              <p:cNvSpPr/>
              <p:nvPr/>
            </p:nvSpPr>
            <p:spPr>
              <a:xfrm>
                <a:off x="-7990775" y="13410825"/>
                <a:ext cx="114775" cy="67650"/>
              </a:xfrm>
              <a:custGeom>
                <a:avLst/>
                <a:gdLst/>
                <a:ahLst/>
                <a:cxnLst/>
                <a:rect l="l" t="t" r="r" b="b"/>
                <a:pathLst>
                  <a:path w="4591" h="2706" extrusionOk="0">
                    <a:moveTo>
                      <a:pt x="1521" y="0"/>
                    </a:moveTo>
                    <a:lnTo>
                      <a:pt x="1490" y="31"/>
                    </a:lnTo>
                    <a:lnTo>
                      <a:pt x="1" y="2584"/>
                    </a:lnTo>
                    <a:lnTo>
                      <a:pt x="1" y="2705"/>
                    </a:lnTo>
                    <a:lnTo>
                      <a:pt x="123" y="2614"/>
                    </a:lnTo>
                    <a:lnTo>
                      <a:pt x="1551" y="122"/>
                    </a:lnTo>
                    <a:lnTo>
                      <a:pt x="4500" y="61"/>
                    </a:lnTo>
                    <a:lnTo>
                      <a:pt x="4591" y="31"/>
                    </a:lnTo>
                    <a:lnTo>
                      <a:pt x="45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2" name="Google Shape;17752;p24"/>
              <p:cNvSpPr/>
              <p:nvPr/>
            </p:nvSpPr>
            <p:spPr>
              <a:xfrm>
                <a:off x="-7872225" y="13342425"/>
                <a:ext cx="115525" cy="67650"/>
              </a:xfrm>
              <a:custGeom>
                <a:avLst/>
                <a:gdLst/>
                <a:ahLst/>
                <a:cxnLst/>
                <a:rect l="l" t="t" r="r" b="b"/>
                <a:pathLst>
                  <a:path w="4621" h="2706" extrusionOk="0">
                    <a:moveTo>
                      <a:pt x="1490" y="1"/>
                    </a:moveTo>
                    <a:lnTo>
                      <a:pt x="1" y="2584"/>
                    </a:lnTo>
                    <a:lnTo>
                      <a:pt x="1" y="2706"/>
                    </a:lnTo>
                    <a:lnTo>
                      <a:pt x="92" y="2615"/>
                    </a:lnTo>
                    <a:lnTo>
                      <a:pt x="1581" y="122"/>
                    </a:lnTo>
                    <a:lnTo>
                      <a:pt x="4499" y="61"/>
                    </a:lnTo>
                    <a:lnTo>
                      <a:pt x="4621" y="31"/>
                    </a:lnTo>
                    <a:lnTo>
                      <a:pt x="44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3" name="Google Shape;17753;p24"/>
              <p:cNvSpPr/>
              <p:nvPr/>
            </p:nvSpPr>
            <p:spPr>
              <a:xfrm>
                <a:off x="-7870700" y="13345475"/>
                <a:ext cx="114775" cy="66900"/>
              </a:xfrm>
              <a:custGeom>
                <a:avLst/>
                <a:gdLst/>
                <a:ahLst/>
                <a:cxnLst/>
                <a:rect l="l" t="t" r="r" b="b"/>
                <a:pathLst>
                  <a:path w="4591" h="2676" extrusionOk="0">
                    <a:moveTo>
                      <a:pt x="4590" y="0"/>
                    </a:moveTo>
                    <a:lnTo>
                      <a:pt x="4499" y="61"/>
                    </a:lnTo>
                    <a:lnTo>
                      <a:pt x="3040" y="2584"/>
                    </a:lnTo>
                    <a:lnTo>
                      <a:pt x="92" y="2614"/>
                    </a:lnTo>
                    <a:lnTo>
                      <a:pt x="0" y="2645"/>
                    </a:lnTo>
                    <a:lnTo>
                      <a:pt x="92" y="2675"/>
                    </a:lnTo>
                    <a:lnTo>
                      <a:pt x="3070" y="2675"/>
                    </a:lnTo>
                    <a:lnTo>
                      <a:pt x="3101" y="2645"/>
                    </a:lnTo>
                    <a:lnTo>
                      <a:pt x="4590" y="91"/>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4" name="Google Shape;17754;p24"/>
              <p:cNvSpPr/>
              <p:nvPr/>
            </p:nvSpPr>
            <p:spPr>
              <a:xfrm>
                <a:off x="-7849425" y="13286950"/>
                <a:ext cx="91225" cy="52475"/>
              </a:xfrm>
              <a:custGeom>
                <a:avLst/>
                <a:gdLst/>
                <a:ahLst/>
                <a:cxnLst/>
                <a:rect l="l" t="t" r="r" b="b"/>
                <a:pathLst>
                  <a:path w="3649" h="2099" extrusionOk="0">
                    <a:moveTo>
                      <a:pt x="3648" y="2098"/>
                    </a:move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5" name="Google Shape;17755;p24"/>
              <p:cNvSpPr/>
              <p:nvPr/>
            </p:nvSpPr>
            <p:spPr>
              <a:xfrm>
                <a:off x="-7993800" y="13345475"/>
                <a:ext cx="3050" cy="133750"/>
              </a:xfrm>
              <a:custGeom>
                <a:avLst/>
                <a:gdLst/>
                <a:ahLst/>
                <a:cxnLst/>
                <a:rect l="l" t="t" r="r" b="b"/>
                <a:pathLst>
                  <a:path w="122" h="5350" extrusionOk="0">
                    <a:moveTo>
                      <a:pt x="92" y="0"/>
                    </a:moveTo>
                    <a:lnTo>
                      <a:pt x="0" y="91"/>
                    </a:lnTo>
                    <a:lnTo>
                      <a:pt x="0" y="5198"/>
                    </a:lnTo>
                    <a:lnTo>
                      <a:pt x="0" y="5319"/>
                    </a:lnTo>
                    <a:lnTo>
                      <a:pt x="0" y="5350"/>
                    </a:lnTo>
                    <a:lnTo>
                      <a:pt x="61" y="5350"/>
                    </a:lnTo>
                    <a:lnTo>
                      <a:pt x="92" y="5319"/>
                    </a:lnTo>
                    <a:lnTo>
                      <a:pt x="122" y="5319"/>
                    </a:lnTo>
                    <a:lnTo>
                      <a:pt x="122" y="5198"/>
                    </a:lnTo>
                    <a:lnTo>
                      <a:pt x="122" y="9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6" name="Google Shape;17756;p24"/>
              <p:cNvSpPr/>
              <p:nvPr/>
            </p:nvSpPr>
            <p:spPr>
              <a:xfrm>
                <a:off x="-7990000" y="13479975"/>
                <a:ext cx="115525" cy="66900"/>
              </a:xfrm>
              <a:custGeom>
                <a:avLst/>
                <a:gdLst/>
                <a:ahLst/>
                <a:cxnLst/>
                <a:rect l="l" t="t" r="r" b="b"/>
                <a:pathLst>
                  <a:path w="4621" h="2676" extrusionOk="0">
                    <a:moveTo>
                      <a:pt x="0" y="0"/>
                    </a:moveTo>
                    <a:lnTo>
                      <a:pt x="4620" y="2675"/>
                    </a:lnTo>
                    <a:lnTo>
                      <a:pt x="4529" y="2584"/>
                    </a:lnTo>
                    <a:lnTo>
                      <a:pt x="12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7" name="Google Shape;17757;p24"/>
              <p:cNvSpPr/>
              <p:nvPr/>
            </p:nvSpPr>
            <p:spPr>
              <a:xfrm>
                <a:off x="-7990000" y="13275550"/>
                <a:ext cx="115525" cy="67675"/>
              </a:xfrm>
              <a:custGeom>
                <a:avLst/>
                <a:gdLst/>
                <a:ahLst/>
                <a:cxnLst/>
                <a:rect l="l" t="t" r="r" b="b"/>
                <a:pathLst>
                  <a:path w="4621" h="2707" extrusionOk="0">
                    <a:moveTo>
                      <a:pt x="4469" y="1"/>
                    </a:moveTo>
                    <a:lnTo>
                      <a:pt x="61" y="2554"/>
                    </a:lnTo>
                    <a:lnTo>
                      <a:pt x="0" y="2676"/>
                    </a:lnTo>
                    <a:lnTo>
                      <a:pt x="0" y="2706"/>
                    </a:lnTo>
                    <a:lnTo>
                      <a:pt x="122" y="2676"/>
                    </a:lnTo>
                    <a:lnTo>
                      <a:pt x="4529" y="122"/>
                    </a:lnTo>
                    <a:lnTo>
                      <a:pt x="4620" y="62"/>
                    </a:lnTo>
                    <a:lnTo>
                      <a:pt x="46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8" name="Google Shape;17758;p24"/>
              <p:cNvSpPr/>
              <p:nvPr/>
            </p:nvSpPr>
            <p:spPr>
              <a:xfrm>
                <a:off x="-7872225" y="13479975"/>
                <a:ext cx="115525" cy="66900"/>
              </a:xfrm>
              <a:custGeom>
                <a:avLst/>
                <a:gdLst/>
                <a:ahLst/>
                <a:cxnLst/>
                <a:rect l="l" t="t" r="r" b="b"/>
                <a:pathLst>
                  <a:path w="4621" h="2676" extrusionOk="0">
                    <a:moveTo>
                      <a:pt x="4621" y="0"/>
                    </a:moveTo>
                    <a:lnTo>
                      <a:pt x="4499" y="31"/>
                    </a:lnTo>
                    <a:lnTo>
                      <a:pt x="92" y="2584"/>
                    </a:lnTo>
                    <a:lnTo>
                      <a:pt x="1" y="2675"/>
                    </a:lnTo>
                    <a:lnTo>
                      <a:pt x="4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9" name="Google Shape;17759;p24"/>
              <p:cNvSpPr/>
              <p:nvPr/>
            </p:nvSpPr>
            <p:spPr>
              <a:xfrm>
                <a:off x="-7830425" y="13300625"/>
                <a:ext cx="73725" cy="42600"/>
              </a:xfrm>
              <a:custGeom>
                <a:avLst/>
                <a:gdLst/>
                <a:ahLst/>
                <a:cxnLst/>
                <a:rect l="l" t="t" r="r" b="b"/>
                <a:pathLst>
                  <a:path w="2949" h="1704" extrusionOk="0">
                    <a:moveTo>
                      <a:pt x="0" y="1"/>
                    </a:moveTo>
                    <a:lnTo>
                      <a:pt x="2827" y="1673"/>
                    </a:lnTo>
                    <a:lnTo>
                      <a:pt x="2949" y="170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0" name="Google Shape;17760;p24"/>
              <p:cNvSpPr/>
              <p:nvPr/>
            </p:nvSpPr>
            <p:spPr>
              <a:xfrm>
                <a:off x="-7874500" y="13275550"/>
                <a:ext cx="2300" cy="134525"/>
              </a:xfrm>
              <a:custGeom>
                <a:avLst/>
                <a:gdLst/>
                <a:ahLst/>
                <a:cxnLst/>
                <a:rect l="l" t="t" r="r" b="b"/>
                <a:pathLst>
                  <a:path w="92" h="5381" extrusionOk="0">
                    <a:moveTo>
                      <a:pt x="0" y="1"/>
                    </a:moveTo>
                    <a:lnTo>
                      <a:pt x="0" y="62"/>
                    </a:lnTo>
                    <a:lnTo>
                      <a:pt x="0" y="153"/>
                    </a:lnTo>
                    <a:lnTo>
                      <a:pt x="0" y="5259"/>
                    </a:lnTo>
                    <a:lnTo>
                      <a:pt x="0" y="5381"/>
                    </a:lnTo>
                    <a:lnTo>
                      <a:pt x="92" y="5381"/>
                    </a:lnTo>
                    <a:lnTo>
                      <a:pt x="92" y="5259"/>
                    </a:lnTo>
                    <a:lnTo>
                      <a:pt x="92" y="153"/>
                    </a:lnTo>
                    <a:lnTo>
                      <a:pt x="92" y="62"/>
                    </a:lnTo>
                    <a:lnTo>
                      <a:pt x="61" y="62"/>
                    </a:lnTo>
                    <a:lnTo>
                      <a:pt x="61" y="92"/>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1" name="Google Shape;17761;p24"/>
              <p:cNvSpPr/>
              <p:nvPr/>
            </p:nvSpPr>
            <p:spPr>
              <a:xfrm>
                <a:off x="-7874500" y="13413850"/>
                <a:ext cx="2300" cy="133775"/>
              </a:xfrm>
              <a:custGeom>
                <a:avLst/>
                <a:gdLst/>
                <a:ahLst/>
                <a:cxnLst/>
                <a:rect l="l" t="t" r="r" b="b"/>
                <a:pathLst>
                  <a:path w="92" h="5351" extrusionOk="0">
                    <a:moveTo>
                      <a:pt x="0" y="1"/>
                    </a:moveTo>
                    <a:lnTo>
                      <a:pt x="0" y="92"/>
                    </a:lnTo>
                    <a:lnTo>
                      <a:pt x="0" y="5198"/>
                    </a:lnTo>
                    <a:lnTo>
                      <a:pt x="0" y="5320"/>
                    </a:lnTo>
                    <a:lnTo>
                      <a:pt x="61" y="5350"/>
                    </a:lnTo>
                    <a:lnTo>
                      <a:pt x="92" y="5320"/>
                    </a:lnTo>
                    <a:lnTo>
                      <a:pt x="92" y="5198"/>
                    </a:lnTo>
                    <a:lnTo>
                      <a:pt x="92" y="92"/>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2" name="Google Shape;17762;p24"/>
              <p:cNvSpPr/>
              <p:nvPr/>
            </p:nvSpPr>
            <p:spPr>
              <a:xfrm>
                <a:off x="-7991525" y="13342425"/>
                <a:ext cx="118575" cy="69175"/>
              </a:xfrm>
              <a:custGeom>
                <a:avLst/>
                <a:gdLst/>
                <a:ahLst/>
                <a:cxnLst/>
                <a:rect l="l" t="t" r="r" b="b"/>
                <a:pathLst>
                  <a:path w="4743" h="2767" extrusionOk="0">
                    <a:moveTo>
                      <a:pt x="61" y="1"/>
                    </a:moveTo>
                    <a:lnTo>
                      <a:pt x="1" y="122"/>
                    </a:lnTo>
                    <a:lnTo>
                      <a:pt x="31" y="122"/>
                    </a:lnTo>
                    <a:lnTo>
                      <a:pt x="153" y="183"/>
                    </a:lnTo>
                    <a:lnTo>
                      <a:pt x="4530" y="2736"/>
                    </a:lnTo>
                    <a:lnTo>
                      <a:pt x="4621" y="2767"/>
                    </a:lnTo>
                    <a:lnTo>
                      <a:pt x="4742" y="2706"/>
                    </a:lnTo>
                    <a:lnTo>
                      <a:pt x="4681" y="2706"/>
                    </a:lnTo>
                    <a:lnTo>
                      <a:pt x="4590" y="2615"/>
                    </a:lnTo>
                    <a:lnTo>
                      <a:pt x="183" y="61"/>
                    </a:lnTo>
                    <a:lnTo>
                      <a:pt x="6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3" name="Google Shape;17763;p24"/>
              <p:cNvSpPr/>
              <p:nvPr/>
            </p:nvSpPr>
            <p:spPr>
              <a:xfrm>
                <a:off x="-7872975" y="13411575"/>
                <a:ext cx="117050" cy="68425"/>
              </a:xfrm>
              <a:custGeom>
                <a:avLst/>
                <a:gdLst/>
                <a:ahLst/>
                <a:cxnLst/>
                <a:rect l="l" t="t" r="r" b="b"/>
                <a:pathLst>
                  <a:path w="4682" h="2737" extrusionOk="0">
                    <a:moveTo>
                      <a:pt x="91" y="1"/>
                    </a:moveTo>
                    <a:lnTo>
                      <a:pt x="0" y="92"/>
                    </a:lnTo>
                    <a:lnTo>
                      <a:pt x="31" y="92"/>
                    </a:lnTo>
                    <a:lnTo>
                      <a:pt x="122" y="153"/>
                    </a:lnTo>
                    <a:lnTo>
                      <a:pt x="4529" y="2706"/>
                    </a:lnTo>
                    <a:lnTo>
                      <a:pt x="4651" y="2736"/>
                    </a:lnTo>
                    <a:lnTo>
                      <a:pt x="4681" y="2706"/>
                    </a:lnTo>
                    <a:lnTo>
                      <a:pt x="4681" y="2675"/>
                    </a:lnTo>
                    <a:lnTo>
                      <a:pt x="4590" y="2584"/>
                    </a:lnTo>
                    <a:lnTo>
                      <a:pt x="183" y="31"/>
                    </a:lnTo>
                    <a:lnTo>
                      <a:pt x="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4" name="Google Shape;17764;p24"/>
              <p:cNvSpPr/>
              <p:nvPr/>
            </p:nvSpPr>
            <p:spPr>
              <a:xfrm>
                <a:off x="-7991525" y="13343200"/>
                <a:ext cx="235600" cy="136800"/>
              </a:xfrm>
              <a:custGeom>
                <a:avLst/>
                <a:gdLst/>
                <a:ahLst/>
                <a:cxnLst/>
                <a:rect l="l" t="t" r="r" b="b"/>
                <a:pathLst>
                  <a:path w="9424" h="5472" extrusionOk="0">
                    <a:moveTo>
                      <a:pt x="9393" y="0"/>
                    </a:moveTo>
                    <a:lnTo>
                      <a:pt x="9271" y="30"/>
                    </a:lnTo>
                    <a:lnTo>
                      <a:pt x="4864" y="2584"/>
                    </a:lnTo>
                    <a:lnTo>
                      <a:pt x="4773" y="2675"/>
                    </a:lnTo>
                    <a:lnTo>
                      <a:pt x="4742" y="2675"/>
                    </a:lnTo>
                    <a:lnTo>
                      <a:pt x="4621" y="2736"/>
                    </a:lnTo>
                    <a:lnTo>
                      <a:pt x="4530" y="2766"/>
                    </a:lnTo>
                    <a:lnTo>
                      <a:pt x="153" y="5319"/>
                    </a:lnTo>
                    <a:lnTo>
                      <a:pt x="31" y="5410"/>
                    </a:lnTo>
                    <a:lnTo>
                      <a:pt x="1" y="5410"/>
                    </a:lnTo>
                    <a:lnTo>
                      <a:pt x="31" y="5441"/>
                    </a:lnTo>
                    <a:lnTo>
                      <a:pt x="61" y="5471"/>
                    </a:lnTo>
                    <a:lnTo>
                      <a:pt x="183" y="5441"/>
                    </a:lnTo>
                    <a:lnTo>
                      <a:pt x="4590" y="2888"/>
                    </a:lnTo>
                    <a:lnTo>
                      <a:pt x="4681" y="2827"/>
                    </a:lnTo>
                    <a:lnTo>
                      <a:pt x="4742" y="2827"/>
                    </a:lnTo>
                    <a:lnTo>
                      <a:pt x="4833" y="2736"/>
                    </a:lnTo>
                    <a:lnTo>
                      <a:pt x="4925" y="2705"/>
                    </a:lnTo>
                    <a:lnTo>
                      <a:pt x="9332" y="152"/>
                    </a:lnTo>
                    <a:lnTo>
                      <a:pt x="9423" y="91"/>
                    </a:lnTo>
                    <a:lnTo>
                      <a:pt x="9423" y="30"/>
                    </a:lnTo>
                    <a:lnTo>
                      <a:pt x="9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5" name="Google Shape;17765;p24"/>
              <p:cNvSpPr/>
              <p:nvPr/>
            </p:nvSpPr>
            <p:spPr>
              <a:xfrm>
                <a:off x="-7872225" y="13202600"/>
                <a:ext cx="39550" cy="70700"/>
              </a:xfrm>
              <a:custGeom>
                <a:avLst/>
                <a:gdLst/>
                <a:ahLst/>
                <a:cxnLst/>
                <a:rect l="l" t="t" r="r" b="b"/>
                <a:pathLst>
                  <a:path w="1582" h="2828" extrusionOk="0">
                    <a:moveTo>
                      <a:pt x="1368" y="1"/>
                    </a:moveTo>
                    <a:lnTo>
                      <a:pt x="1460" y="153"/>
                    </a:lnTo>
                    <a:lnTo>
                      <a:pt x="1" y="2706"/>
                    </a:lnTo>
                    <a:lnTo>
                      <a:pt x="1" y="2828"/>
                    </a:lnTo>
                    <a:lnTo>
                      <a:pt x="92" y="2736"/>
                    </a:lnTo>
                    <a:lnTo>
                      <a:pt x="1581" y="183"/>
                    </a:lnTo>
                    <a:lnTo>
                      <a:pt x="1520" y="183"/>
                    </a:lnTo>
                    <a:lnTo>
                      <a:pt x="14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6" name="Google Shape;17766;p24"/>
              <p:cNvSpPr/>
              <p:nvPr/>
            </p:nvSpPr>
            <p:spPr>
              <a:xfrm>
                <a:off x="-7914025" y="13197300"/>
                <a:ext cx="39550" cy="74475"/>
              </a:xfrm>
              <a:custGeom>
                <a:avLst/>
                <a:gdLst/>
                <a:ahLst/>
                <a:cxnLst/>
                <a:rect l="l" t="t" r="r" b="b"/>
                <a:pathLst>
                  <a:path w="1582" h="2979" extrusionOk="0">
                    <a:moveTo>
                      <a:pt x="305" y="0"/>
                    </a:moveTo>
                    <a:lnTo>
                      <a:pt x="92" y="395"/>
                    </a:lnTo>
                    <a:lnTo>
                      <a:pt x="1" y="395"/>
                    </a:lnTo>
                    <a:lnTo>
                      <a:pt x="1490" y="2948"/>
                    </a:lnTo>
                    <a:lnTo>
                      <a:pt x="1581" y="2979"/>
                    </a:lnTo>
                    <a:lnTo>
                      <a:pt x="1581" y="2918"/>
                    </a:lnTo>
                    <a:lnTo>
                      <a:pt x="123" y="365"/>
                    </a:lnTo>
                    <a:lnTo>
                      <a:pt x="3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7" name="Google Shape;17767;p24"/>
              <p:cNvSpPr/>
              <p:nvPr/>
            </p:nvSpPr>
            <p:spPr>
              <a:xfrm>
                <a:off x="-7873750" y="13275550"/>
                <a:ext cx="800" cy="2300"/>
              </a:xfrm>
              <a:custGeom>
                <a:avLst/>
                <a:gdLst/>
                <a:ahLst/>
                <a:cxnLst/>
                <a:rect l="l" t="t" r="r" b="b"/>
                <a:pathLst>
                  <a:path w="32" h="92" extrusionOk="0">
                    <a:moveTo>
                      <a:pt x="1" y="1"/>
                    </a:moveTo>
                    <a:lnTo>
                      <a:pt x="31" y="92"/>
                    </a:lnTo>
                    <a:lnTo>
                      <a:pt x="31" y="62"/>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8" name="Google Shape;17768;p24"/>
              <p:cNvSpPr/>
              <p:nvPr/>
            </p:nvSpPr>
            <p:spPr>
              <a:xfrm>
                <a:off x="-7836500" y="13202600"/>
                <a:ext cx="9125" cy="4600"/>
              </a:xfrm>
              <a:custGeom>
                <a:avLst/>
                <a:gdLst/>
                <a:ahLst/>
                <a:cxnLst/>
                <a:rect l="l" t="t" r="r" b="b"/>
                <a:pathLst>
                  <a:path w="365" h="184" extrusionOk="0">
                    <a:moveTo>
                      <a:pt x="0" y="1"/>
                    </a:moveTo>
                    <a:lnTo>
                      <a:pt x="91" y="183"/>
                    </a:lnTo>
                    <a:lnTo>
                      <a:pt x="365" y="183"/>
                    </a:lnTo>
                    <a:cubicBezTo>
                      <a:pt x="243" y="122"/>
                      <a:pt x="152" y="9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9" name="Google Shape;17769;p24"/>
              <p:cNvSpPr/>
              <p:nvPr/>
            </p:nvSpPr>
            <p:spPr>
              <a:xfrm>
                <a:off x="-7929975" y="13197300"/>
                <a:ext cx="23575" cy="9900"/>
              </a:xfrm>
              <a:custGeom>
                <a:avLst/>
                <a:gdLst/>
                <a:ahLst/>
                <a:cxnLst/>
                <a:rect l="l" t="t" r="r" b="b"/>
                <a:pathLst>
                  <a:path w="943" h="396" extrusionOk="0">
                    <a:moveTo>
                      <a:pt x="943" y="0"/>
                    </a:moveTo>
                    <a:cubicBezTo>
                      <a:pt x="912" y="0"/>
                      <a:pt x="852" y="31"/>
                      <a:pt x="791" y="31"/>
                    </a:cubicBezTo>
                    <a:lnTo>
                      <a:pt x="639" y="304"/>
                    </a:lnTo>
                    <a:lnTo>
                      <a:pt x="183" y="304"/>
                    </a:lnTo>
                    <a:cubicBezTo>
                      <a:pt x="122" y="334"/>
                      <a:pt x="92" y="365"/>
                      <a:pt x="1" y="395"/>
                    </a:cubicBezTo>
                    <a:lnTo>
                      <a:pt x="730" y="395"/>
                    </a:lnTo>
                    <a:lnTo>
                      <a:pt x="9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0" name="Google Shape;17770;p24"/>
              <p:cNvSpPr/>
              <p:nvPr/>
            </p:nvSpPr>
            <p:spPr>
              <a:xfrm>
                <a:off x="-7954300" y="13229200"/>
                <a:ext cx="41825" cy="25100"/>
              </a:xfrm>
              <a:custGeom>
                <a:avLst/>
                <a:gdLst/>
                <a:ahLst/>
                <a:cxnLst/>
                <a:rect l="l" t="t" r="r" b="b"/>
                <a:pathLst>
                  <a:path w="1673" h="1004" extrusionOk="0">
                    <a:moveTo>
                      <a:pt x="1" y="1"/>
                    </a:moveTo>
                    <a:lnTo>
                      <a:pt x="1673" y="100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1" name="Google Shape;17771;p24"/>
              <p:cNvSpPr/>
              <p:nvPr/>
            </p:nvSpPr>
            <p:spPr>
              <a:xfrm>
                <a:off x="-7836500" y="13231475"/>
                <a:ext cx="41825" cy="23600"/>
              </a:xfrm>
              <a:custGeom>
                <a:avLst/>
                <a:gdLst/>
                <a:ahLst/>
                <a:cxnLst/>
                <a:rect l="l" t="t" r="r" b="b"/>
                <a:pathLst>
                  <a:path w="1673" h="944" extrusionOk="0">
                    <a:moveTo>
                      <a:pt x="1672" y="1"/>
                    </a:moveTo>
                    <a:lnTo>
                      <a:pt x="1672" y="1"/>
                    </a:lnTo>
                    <a:lnTo>
                      <a:pt x="0" y="94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2" name="Google Shape;17772;p24"/>
              <p:cNvSpPr/>
              <p:nvPr/>
            </p:nvSpPr>
            <p:spPr>
              <a:xfrm>
                <a:off x="-7953525" y="13227675"/>
                <a:ext cx="22050" cy="12200"/>
              </a:xfrm>
              <a:custGeom>
                <a:avLst/>
                <a:gdLst/>
                <a:ahLst/>
                <a:cxnLst/>
                <a:rect l="l" t="t" r="r" b="b"/>
                <a:pathLst>
                  <a:path w="882" h="488" extrusionOk="0">
                    <a:moveTo>
                      <a:pt x="0" y="1"/>
                    </a:moveTo>
                    <a:lnTo>
                      <a:pt x="0" y="1"/>
                    </a:lnTo>
                    <a:lnTo>
                      <a:pt x="882" y="48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3" name="Google Shape;17773;p24"/>
              <p:cNvSpPr/>
              <p:nvPr/>
            </p:nvSpPr>
            <p:spPr>
              <a:xfrm>
                <a:off x="-7874500" y="13193500"/>
                <a:ext cx="2300" cy="79800"/>
              </a:xfrm>
              <a:custGeom>
                <a:avLst/>
                <a:gdLst/>
                <a:ahLst/>
                <a:cxnLst/>
                <a:rect l="l" t="t" r="r" b="b"/>
                <a:pathLst>
                  <a:path w="92" h="3192" extrusionOk="0">
                    <a:moveTo>
                      <a:pt x="0" y="0"/>
                    </a:moveTo>
                    <a:lnTo>
                      <a:pt x="0" y="3040"/>
                    </a:lnTo>
                    <a:lnTo>
                      <a:pt x="0" y="3131"/>
                    </a:lnTo>
                    <a:lnTo>
                      <a:pt x="61" y="3192"/>
                    </a:lnTo>
                    <a:lnTo>
                      <a:pt x="92" y="3131"/>
                    </a:lnTo>
                    <a:lnTo>
                      <a:pt x="92" y="304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4" name="Google Shape;17774;p24"/>
              <p:cNvSpPr/>
              <p:nvPr/>
            </p:nvSpPr>
            <p:spPr>
              <a:xfrm>
                <a:off x="-7952000" y="13273275"/>
                <a:ext cx="73725" cy="800"/>
              </a:xfrm>
              <a:custGeom>
                <a:avLst/>
                <a:gdLst/>
                <a:ahLst/>
                <a:cxnLst/>
                <a:rect l="l" t="t" r="r" b="b"/>
                <a:pathLst>
                  <a:path w="2949" h="32" extrusionOk="0">
                    <a:moveTo>
                      <a:pt x="2949" y="31"/>
                    </a:move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5" name="Google Shape;17775;p24"/>
              <p:cNvSpPr/>
              <p:nvPr/>
            </p:nvSpPr>
            <p:spPr>
              <a:xfrm>
                <a:off x="-7993800" y="13277075"/>
                <a:ext cx="41825" cy="72225"/>
              </a:xfrm>
              <a:custGeom>
                <a:avLst/>
                <a:gdLst/>
                <a:ahLst/>
                <a:cxnLst/>
                <a:rect l="l" t="t" r="r" b="b"/>
                <a:pathLst>
                  <a:path w="1673" h="2889" extrusionOk="0">
                    <a:moveTo>
                      <a:pt x="1581" y="1"/>
                    </a:moveTo>
                    <a:lnTo>
                      <a:pt x="92" y="2523"/>
                    </a:lnTo>
                    <a:lnTo>
                      <a:pt x="92" y="2220"/>
                    </a:lnTo>
                    <a:cubicBezTo>
                      <a:pt x="61" y="2220"/>
                      <a:pt x="31" y="2280"/>
                      <a:pt x="31" y="2280"/>
                    </a:cubicBezTo>
                    <a:lnTo>
                      <a:pt x="31" y="2493"/>
                    </a:lnTo>
                    <a:lnTo>
                      <a:pt x="31" y="2615"/>
                    </a:lnTo>
                    <a:lnTo>
                      <a:pt x="0" y="2615"/>
                    </a:lnTo>
                    <a:lnTo>
                      <a:pt x="0" y="2675"/>
                    </a:lnTo>
                    <a:lnTo>
                      <a:pt x="0" y="2767"/>
                    </a:lnTo>
                    <a:lnTo>
                      <a:pt x="0" y="2888"/>
                    </a:lnTo>
                    <a:lnTo>
                      <a:pt x="92" y="2767"/>
                    </a:lnTo>
                    <a:lnTo>
                      <a:pt x="122" y="2675"/>
                    </a:lnTo>
                    <a:lnTo>
                      <a:pt x="213" y="2584"/>
                    </a:lnTo>
                    <a:lnTo>
                      <a:pt x="1672" y="31"/>
                    </a:lnTo>
                    <a:lnTo>
                      <a:pt x="1611" y="31"/>
                    </a:lnTo>
                    <a:lnTo>
                      <a:pt x="15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6" name="Google Shape;17776;p24"/>
              <p:cNvSpPr/>
              <p:nvPr/>
            </p:nvSpPr>
            <p:spPr>
              <a:xfrm>
                <a:off x="-7868425" y="13273275"/>
                <a:ext cx="73750" cy="800"/>
              </a:xfrm>
              <a:custGeom>
                <a:avLst/>
                <a:gdLst/>
                <a:ahLst/>
                <a:cxnLst/>
                <a:rect l="l" t="t" r="r" b="b"/>
                <a:pathLst>
                  <a:path w="2950" h="32" extrusionOk="0">
                    <a:moveTo>
                      <a:pt x="2949" y="1"/>
                    </a:moveTo>
                    <a:lnTo>
                      <a:pt x="1" y="31"/>
                    </a:lnTo>
                    <a:lnTo>
                      <a:pt x="1" y="3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7" name="Google Shape;17777;p24"/>
              <p:cNvSpPr/>
              <p:nvPr/>
            </p:nvSpPr>
            <p:spPr>
              <a:xfrm>
                <a:off x="-7793200" y="13274800"/>
                <a:ext cx="4600" cy="8375"/>
              </a:xfrm>
              <a:custGeom>
                <a:avLst/>
                <a:gdLst/>
                <a:ahLst/>
                <a:cxnLst/>
                <a:rect l="l" t="t" r="r" b="b"/>
                <a:pathLst>
                  <a:path w="184" h="335" extrusionOk="0">
                    <a:moveTo>
                      <a:pt x="183" y="335"/>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8" name="Google Shape;17778;p24"/>
              <p:cNvSpPr/>
              <p:nvPr/>
            </p:nvSpPr>
            <p:spPr>
              <a:xfrm>
                <a:off x="-7868425" y="13275550"/>
                <a:ext cx="73750" cy="25"/>
              </a:xfrm>
              <a:custGeom>
                <a:avLst/>
                <a:gdLst/>
                <a:ahLst/>
                <a:cxnLst/>
                <a:rect l="l" t="t" r="r" b="b"/>
                <a:pathLst>
                  <a:path w="2950" h="1" extrusionOk="0">
                    <a:moveTo>
                      <a:pt x="1" y="1"/>
                    </a:moveTo>
                    <a:lnTo>
                      <a:pt x="1" y="1"/>
                    </a:lnTo>
                    <a:lnTo>
                      <a:pt x="2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9" name="Google Shape;17779;p24"/>
              <p:cNvSpPr/>
              <p:nvPr/>
            </p:nvSpPr>
            <p:spPr>
              <a:xfrm>
                <a:off x="-7968725" y="13228450"/>
                <a:ext cx="95000" cy="49400"/>
              </a:xfrm>
              <a:custGeom>
                <a:avLst/>
                <a:gdLst/>
                <a:ahLst/>
                <a:cxnLst/>
                <a:rect l="l" t="t" r="r" b="b"/>
                <a:pathLst>
                  <a:path w="3800" h="1976" extrusionOk="0">
                    <a:moveTo>
                      <a:pt x="639" y="0"/>
                    </a:moveTo>
                    <a:lnTo>
                      <a:pt x="578" y="61"/>
                    </a:lnTo>
                    <a:lnTo>
                      <a:pt x="2280" y="1064"/>
                    </a:lnTo>
                    <a:lnTo>
                      <a:pt x="3648" y="1854"/>
                    </a:lnTo>
                    <a:lnTo>
                      <a:pt x="730" y="1854"/>
                    </a:lnTo>
                    <a:lnTo>
                      <a:pt x="61" y="791"/>
                    </a:lnTo>
                    <a:cubicBezTo>
                      <a:pt x="31" y="821"/>
                      <a:pt x="31" y="882"/>
                      <a:pt x="0" y="912"/>
                    </a:cubicBezTo>
                    <a:lnTo>
                      <a:pt x="608" y="1946"/>
                    </a:lnTo>
                    <a:lnTo>
                      <a:pt x="639" y="1976"/>
                    </a:lnTo>
                    <a:lnTo>
                      <a:pt x="3618" y="1885"/>
                    </a:lnTo>
                    <a:lnTo>
                      <a:pt x="3678" y="1854"/>
                    </a:lnTo>
                    <a:lnTo>
                      <a:pt x="3618" y="1824"/>
                    </a:lnTo>
                    <a:lnTo>
                      <a:pt x="3800" y="1824"/>
                    </a:lnTo>
                    <a:lnTo>
                      <a:pt x="3769" y="1794"/>
                    </a:lnTo>
                    <a:lnTo>
                      <a:pt x="3678" y="1733"/>
                    </a:lnTo>
                    <a:lnTo>
                      <a:pt x="1490" y="487"/>
                    </a:lnTo>
                    <a:lnTo>
                      <a:pt x="6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0" name="Google Shape;17780;p24"/>
              <p:cNvSpPr/>
              <p:nvPr/>
            </p:nvSpPr>
            <p:spPr>
              <a:xfrm>
                <a:off x="-7872975" y="13274800"/>
                <a:ext cx="116275" cy="69175"/>
              </a:xfrm>
              <a:custGeom>
                <a:avLst/>
                <a:gdLst/>
                <a:ahLst/>
                <a:cxnLst/>
                <a:rect l="l" t="t" r="r" b="b"/>
                <a:pathLst>
                  <a:path w="4651" h="2767" extrusionOk="0">
                    <a:moveTo>
                      <a:pt x="3161" y="0"/>
                    </a:moveTo>
                    <a:lnTo>
                      <a:pt x="3161" y="31"/>
                    </a:lnTo>
                    <a:lnTo>
                      <a:pt x="3131" y="31"/>
                    </a:lnTo>
                    <a:lnTo>
                      <a:pt x="4590" y="2584"/>
                    </a:lnTo>
                    <a:lnTo>
                      <a:pt x="1003" y="487"/>
                    </a:lnTo>
                    <a:lnTo>
                      <a:pt x="183" y="31"/>
                    </a:lnTo>
                    <a:lnTo>
                      <a:pt x="0" y="31"/>
                    </a:lnTo>
                    <a:lnTo>
                      <a:pt x="31" y="61"/>
                    </a:lnTo>
                    <a:lnTo>
                      <a:pt x="122" y="122"/>
                    </a:lnTo>
                    <a:lnTo>
                      <a:pt x="1672" y="1034"/>
                    </a:lnTo>
                    <a:lnTo>
                      <a:pt x="4620" y="2736"/>
                    </a:lnTo>
                    <a:lnTo>
                      <a:pt x="4651" y="2766"/>
                    </a:lnTo>
                    <a:lnTo>
                      <a:pt x="4651" y="2766"/>
                    </a:lnTo>
                    <a:lnTo>
                      <a:pt x="4620" y="2706"/>
                    </a:lnTo>
                    <a:lnTo>
                      <a:pt x="4651" y="2706"/>
                    </a:lnTo>
                    <a:lnTo>
                      <a:pt x="4651" y="2554"/>
                    </a:lnTo>
                    <a:lnTo>
                      <a:pt x="3344" y="335"/>
                    </a:lnTo>
                    <a:lnTo>
                      <a:pt x="3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1" name="Google Shape;17781;p24"/>
              <p:cNvSpPr/>
              <p:nvPr/>
            </p:nvSpPr>
            <p:spPr>
              <a:xfrm>
                <a:off x="-7878300" y="13274050"/>
                <a:ext cx="4575" cy="775"/>
              </a:xfrm>
              <a:custGeom>
                <a:avLst/>
                <a:gdLst/>
                <a:ahLst/>
                <a:cxnLst/>
                <a:rect l="l" t="t" r="r" b="b"/>
                <a:pathLst>
                  <a:path w="183" h="31" extrusionOk="0">
                    <a:moveTo>
                      <a:pt x="1" y="0"/>
                    </a:moveTo>
                    <a:lnTo>
                      <a:pt x="92" y="30"/>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2" name="Google Shape;17782;p24"/>
              <p:cNvSpPr/>
              <p:nvPr/>
            </p:nvSpPr>
            <p:spPr>
              <a:xfrm>
                <a:off x="-7877550" y="13229200"/>
                <a:ext cx="100350" cy="46375"/>
              </a:xfrm>
              <a:custGeom>
                <a:avLst/>
                <a:gdLst/>
                <a:ahLst/>
                <a:cxnLst/>
                <a:rect l="l" t="t" r="r" b="b"/>
                <a:pathLst>
                  <a:path w="4014" h="1855" extrusionOk="0">
                    <a:moveTo>
                      <a:pt x="3253" y="1"/>
                    </a:moveTo>
                    <a:lnTo>
                      <a:pt x="366" y="1672"/>
                    </a:lnTo>
                    <a:lnTo>
                      <a:pt x="305" y="1703"/>
                    </a:lnTo>
                    <a:lnTo>
                      <a:pt x="183" y="1764"/>
                    </a:lnTo>
                    <a:lnTo>
                      <a:pt x="62" y="1824"/>
                    </a:lnTo>
                    <a:lnTo>
                      <a:pt x="1" y="1855"/>
                    </a:lnTo>
                    <a:lnTo>
                      <a:pt x="3375" y="1855"/>
                    </a:lnTo>
                    <a:lnTo>
                      <a:pt x="3405" y="1824"/>
                    </a:lnTo>
                    <a:lnTo>
                      <a:pt x="4013" y="791"/>
                    </a:lnTo>
                    <a:lnTo>
                      <a:pt x="3952" y="730"/>
                    </a:lnTo>
                    <a:lnTo>
                      <a:pt x="3344" y="1764"/>
                    </a:lnTo>
                    <a:lnTo>
                      <a:pt x="426" y="1764"/>
                    </a:lnTo>
                    <a:lnTo>
                      <a:pt x="1673" y="1034"/>
                    </a:lnTo>
                    <a:lnTo>
                      <a:pt x="3344" y="92"/>
                    </a:lnTo>
                    <a:lnTo>
                      <a:pt x="32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3" name="Google Shape;17783;p24"/>
              <p:cNvSpPr/>
              <p:nvPr/>
            </p:nvSpPr>
            <p:spPr>
              <a:xfrm>
                <a:off x="-7676175" y="13277075"/>
                <a:ext cx="38775" cy="129975"/>
              </a:xfrm>
              <a:custGeom>
                <a:avLst/>
                <a:gdLst/>
                <a:ahLst/>
                <a:cxnLst/>
                <a:rect l="l" t="t" r="r" b="b"/>
                <a:pathLst>
                  <a:path w="1551" h="5199" extrusionOk="0">
                    <a:moveTo>
                      <a:pt x="1551" y="1"/>
                    </a:moveTo>
                    <a:lnTo>
                      <a:pt x="1429" y="61"/>
                    </a:lnTo>
                    <a:lnTo>
                      <a:pt x="1" y="2615"/>
                    </a:lnTo>
                    <a:lnTo>
                      <a:pt x="31" y="2615"/>
                    </a:lnTo>
                    <a:lnTo>
                      <a:pt x="1551" y="5198"/>
                    </a:lnTo>
                    <a:lnTo>
                      <a:pt x="62" y="2645"/>
                    </a:lnTo>
                    <a:lnTo>
                      <a:pt x="1551" y="92"/>
                    </a:lnTo>
                    <a:lnTo>
                      <a:pt x="15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4" name="Google Shape;17784;p24"/>
              <p:cNvSpPr/>
              <p:nvPr/>
            </p:nvSpPr>
            <p:spPr>
              <a:xfrm>
                <a:off x="-7635125" y="13277075"/>
                <a:ext cx="38775" cy="129975"/>
              </a:xfrm>
              <a:custGeom>
                <a:avLst/>
                <a:gdLst/>
                <a:ahLst/>
                <a:cxnLst/>
                <a:rect l="l" t="t" r="r" b="b"/>
                <a:pathLst>
                  <a:path w="1551" h="5199" extrusionOk="0">
                    <a:moveTo>
                      <a:pt x="0" y="1"/>
                    </a:moveTo>
                    <a:lnTo>
                      <a:pt x="0" y="92"/>
                    </a:lnTo>
                    <a:lnTo>
                      <a:pt x="1459" y="2645"/>
                    </a:lnTo>
                    <a:lnTo>
                      <a:pt x="0" y="5198"/>
                    </a:lnTo>
                    <a:lnTo>
                      <a:pt x="1520" y="2615"/>
                    </a:lnTo>
                    <a:lnTo>
                      <a:pt x="1550" y="2615"/>
                    </a:lnTo>
                    <a:lnTo>
                      <a:pt x="91" y="6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5" name="Google Shape;17785;p24"/>
              <p:cNvSpPr/>
              <p:nvPr/>
            </p:nvSpPr>
            <p:spPr>
              <a:xfrm>
                <a:off x="-7676175" y="13416150"/>
                <a:ext cx="38775" cy="130725"/>
              </a:xfrm>
              <a:custGeom>
                <a:avLst/>
                <a:gdLst/>
                <a:ahLst/>
                <a:cxnLst/>
                <a:rect l="l" t="t" r="r" b="b"/>
                <a:pathLst>
                  <a:path w="1551" h="5229" extrusionOk="0">
                    <a:moveTo>
                      <a:pt x="1551" y="0"/>
                    </a:moveTo>
                    <a:lnTo>
                      <a:pt x="31" y="2584"/>
                    </a:lnTo>
                    <a:lnTo>
                      <a:pt x="1" y="2584"/>
                    </a:lnTo>
                    <a:lnTo>
                      <a:pt x="1429" y="5137"/>
                    </a:lnTo>
                    <a:lnTo>
                      <a:pt x="1551" y="5228"/>
                    </a:lnTo>
                    <a:lnTo>
                      <a:pt x="1551" y="5106"/>
                    </a:lnTo>
                    <a:lnTo>
                      <a:pt x="62" y="255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6" name="Google Shape;17786;p24"/>
              <p:cNvSpPr/>
              <p:nvPr/>
            </p:nvSpPr>
            <p:spPr>
              <a:xfrm>
                <a:off x="-7635125" y="13416150"/>
                <a:ext cx="38775" cy="130725"/>
              </a:xfrm>
              <a:custGeom>
                <a:avLst/>
                <a:gdLst/>
                <a:ahLst/>
                <a:cxnLst/>
                <a:rect l="l" t="t" r="r" b="b"/>
                <a:pathLst>
                  <a:path w="1551" h="5229" extrusionOk="0">
                    <a:moveTo>
                      <a:pt x="0" y="0"/>
                    </a:moveTo>
                    <a:lnTo>
                      <a:pt x="1459" y="2553"/>
                    </a:lnTo>
                    <a:lnTo>
                      <a:pt x="0" y="5106"/>
                    </a:lnTo>
                    <a:lnTo>
                      <a:pt x="0" y="5228"/>
                    </a:lnTo>
                    <a:lnTo>
                      <a:pt x="91" y="5137"/>
                    </a:lnTo>
                    <a:lnTo>
                      <a:pt x="1550" y="2584"/>
                    </a:lnTo>
                    <a:lnTo>
                      <a:pt x="1520" y="258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7" name="Google Shape;17787;p24"/>
              <p:cNvSpPr/>
              <p:nvPr/>
            </p:nvSpPr>
            <p:spPr>
              <a:xfrm>
                <a:off x="-7752925" y="13345475"/>
                <a:ext cx="111725" cy="66125"/>
              </a:xfrm>
              <a:custGeom>
                <a:avLst/>
                <a:gdLst/>
                <a:ahLst/>
                <a:cxnLst/>
                <a:rect l="l" t="t" r="r" b="b"/>
                <a:pathLst>
                  <a:path w="4469" h="2645" extrusionOk="0">
                    <a:moveTo>
                      <a:pt x="1" y="0"/>
                    </a:moveTo>
                    <a:lnTo>
                      <a:pt x="1" y="91"/>
                    </a:lnTo>
                    <a:lnTo>
                      <a:pt x="1460" y="2645"/>
                    </a:lnTo>
                    <a:lnTo>
                      <a:pt x="1460" y="2614"/>
                    </a:lnTo>
                    <a:lnTo>
                      <a:pt x="4469" y="2614"/>
                    </a:lnTo>
                    <a:lnTo>
                      <a:pt x="1551" y="2584"/>
                    </a:lnTo>
                    <a:lnTo>
                      <a:pt x="62" y="6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8" name="Google Shape;17788;p24"/>
              <p:cNvSpPr/>
              <p:nvPr/>
            </p:nvSpPr>
            <p:spPr>
              <a:xfrm>
                <a:off x="-7756725" y="13342425"/>
                <a:ext cx="800" cy="800"/>
              </a:xfrm>
              <a:custGeom>
                <a:avLst/>
                <a:gdLst/>
                <a:ahLst/>
                <a:cxnLst/>
                <a:rect l="l" t="t" r="r" b="b"/>
                <a:pathLst>
                  <a:path w="32" h="32" extrusionOk="0">
                    <a:moveTo>
                      <a:pt x="1" y="1"/>
                    </a:move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9" name="Google Shape;17789;p24"/>
              <p:cNvSpPr/>
              <p:nvPr/>
            </p:nvSpPr>
            <p:spPr>
              <a:xfrm>
                <a:off x="-7752150" y="13342425"/>
                <a:ext cx="114750" cy="67650"/>
              </a:xfrm>
              <a:custGeom>
                <a:avLst/>
                <a:gdLst/>
                <a:ahLst/>
                <a:cxnLst/>
                <a:rect l="l" t="t" r="r" b="b"/>
                <a:pathLst>
                  <a:path w="4590" h="2706" extrusionOk="0">
                    <a:moveTo>
                      <a:pt x="61" y="1"/>
                    </a:moveTo>
                    <a:lnTo>
                      <a:pt x="0" y="31"/>
                    </a:lnTo>
                    <a:lnTo>
                      <a:pt x="61" y="61"/>
                    </a:lnTo>
                    <a:lnTo>
                      <a:pt x="3040" y="122"/>
                    </a:lnTo>
                    <a:lnTo>
                      <a:pt x="4468" y="2615"/>
                    </a:lnTo>
                    <a:lnTo>
                      <a:pt x="4590" y="2706"/>
                    </a:lnTo>
                    <a:lnTo>
                      <a:pt x="4590" y="2584"/>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0" name="Google Shape;17790;p24"/>
              <p:cNvSpPr/>
              <p:nvPr/>
            </p:nvSpPr>
            <p:spPr>
              <a:xfrm>
                <a:off x="-7631325" y="13411575"/>
                <a:ext cx="112475" cy="66900"/>
              </a:xfrm>
              <a:custGeom>
                <a:avLst/>
                <a:gdLst/>
                <a:ahLst/>
                <a:cxnLst/>
                <a:rect l="l" t="t" r="r" b="b"/>
                <a:pathLst>
                  <a:path w="4499" h="2676" extrusionOk="0">
                    <a:moveTo>
                      <a:pt x="3040" y="1"/>
                    </a:moveTo>
                    <a:lnTo>
                      <a:pt x="2979" y="31"/>
                    </a:lnTo>
                    <a:lnTo>
                      <a:pt x="0" y="31"/>
                    </a:lnTo>
                    <a:lnTo>
                      <a:pt x="2918" y="92"/>
                    </a:lnTo>
                    <a:lnTo>
                      <a:pt x="4407" y="2584"/>
                    </a:lnTo>
                    <a:lnTo>
                      <a:pt x="4499" y="2675"/>
                    </a:lnTo>
                    <a:lnTo>
                      <a:pt x="4499" y="2554"/>
                    </a:lnTo>
                    <a:lnTo>
                      <a:pt x="3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1" name="Google Shape;17791;p24"/>
              <p:cNvSpPr/>
              <p:nvPr/>
            </p:nvSpPr>
            <p:spPr>
              <a:xfrm>
                <a:off x="-7635125" y="13413850"/>
                <a:ext cx="114750" cy="66900"/>
              </a:xfrm>
              <a:custGeom>
                <a:avLst/>
                <a:gdLst/>
                <a:ahLst/>
                <a:cxnLst/>
                <a:rect l="l" t="t" r="r" b="b"/>
                <a:pathLst>
                  <a:path w="4590" h="2676" extrusionOk="0">
                    <a:moveTo>
                      <a:pt x="0" y="1"/>
                    </a:moveTo>
                    <a:lnTo>
                      <a:pt x="0" y="92"/>
                    </a:lnTo>
                    <a:lnTo>
                      <a:pt x="1520" y="2676"/>
                    </a:lnTo>
                    <a:lnTo>
                      <a:pt x="4499" y="2676"/>
                    </a:lnTo>
                    <a:lnTo>
                      <a:pt x="4590" y="2645"/>
                    </a:lnTo>
                    <a:lnTo>
                      <a:pt x="4499" y="2615"/>
                    </a:lnTo>
                    <a:lnTo>
                      <a:pt x="1581" y="2584"/>
                    </a:lnTo>
                    <a:lnTo>
                      <a:pt x="91" y="6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2" name="Google Shape;17792;p24"/>
              <p:cNvSpPr/>
              <p:nvPr/>
            </p:nvSpPr>
            <p:spPr>
              <a:xfrm>
                <a:off x="-7752150" y="13413850"/>
                <a:ext cx="114750" cy="66900"/>
              </a:xfrm>
              <a:custGeom>
                <a:avLst/>
                <a:gdLst/>
                <a:ahLst/>
                <a:cxnLst/>
                <a:rect l="l" t="t" r="r" b="b"/>
                <a:pathLst>
                  <a:path w="4590" h="2676" extrusionOk="0">
                    <a:moveTo>
                      <a:pt x="4590" y="1"/>
                    </a:moveTo>
                    <a:lnTo>
                      <a:pt x="4468" y="62"/>
                    </a:lnTo>
                    <a:lnTo>
                      <a:pt x="3040" y="2584"/>
                    </a:lnTo>
                    <a:lnTo>
                      <a:pt x="61" y="2615"/>
                    </a:lnTo>
                    <a:lnTo>
                      <a:pt x="0" y="2645"/>
                    </a:lnTo>
                    <a:lnTo>
                      <a:pt x="61" y="2676"/>
                    </a:lnTo>
                    <a:lnTo>
                      <a:pt x="3070" y="2676"/>
                    </a:lnTo>
                    <a:lnTo>
                      <a:pt x="4590" y="92"/>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3" name="Google Shape;17793;p24"/>
              <p:cNvSpPr/>
              <p:nvPr/>
            </p:nvSpPr>
            <p:spPr>
              <a:xfrm>
                <a:off x="-7752925" y="13410825"/>
                <a:ext cx="114025" cy="67650"/>
              </a:xfrm>
              <a:custGeom>
                <a:avLst/>
                <a:gdLst/>
                <a:ahLst/>
                <a:cxnLst/>
                <a:rect l="l" t="t" r="r" b="b"/>
                <a:pathLst>
                  <a:path w="4561" h="2706" extrusionOk="0">
                    <a:moveTo>
                      <a:pt x="1460" y="0"/>
                    </a:moveTo>
                    <a:lnTo>
                      <a:pt x="1460" y="31"/>
                    </a:lnTo>
                    <a:lnTo>
                      <a:pt x="1" y="2584"/>
                    </a:lnTo>
                    <a:lnTo>
                      <a:pt x="1" y="2705"/>
                    </a:lnTo>
                    <a:lnTo>
                      <a:pt x="62" y="2614"/>
                    </a:lnTo>
                    <a:lnTo>
                      <a:pt x="1551" y="122"/>
                    </a:lnTo>
                    <a:lnTo>
                      <a:pt x="4469" y="61"/>
                    </a:lnTo>
                    <a:lnTo>
                      <a:pt x="4560" y="31"/>
                    </a:lnTo>
                    <a:lnTo>
                      <a:pt x="44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4" name="Google Shape;17794;p24"/>
              <p:cNvSpPr/>
              <p:nvPr/>
            </p:nvSpPr>
            <p:spPr>
              <a:xfrm>
                <a:off x="-7633625" y="13345475"/>
                <a:ext cx="114775" cy="66900"/>
              </a:xfrm>
              <a:custGeom>
                <a:avLst/>
                <a:gdLst/>
                <a:ahLst/>
                <a:cxnLst/>
                <a:rect l="l" t="t" r="r" b="b"/>
                <a:pathLst>
                  <a:path w="4591" h="2676" extrusionOk="0">
                    <a:moveTo>
                      <a:pt x="4591" y="0"/>
                    </a:moveTo>
                    <a:lnTo>
                      <a:pt x="4499" y="61"/>
                    </a:lnTo>
                    <a:lnTo>
                      <a:pt x="3010" y="2584"/>
                    </a:lnTo>
                    <a:lnTo>
                      <a:pt x="92" y="2614"/>
                    </a:lnTo>
                    <a:lnTo>
                      <a:pt x="1" y="2645"/>
                    </a:lnTo>
                    <a:lnTo>
                      <a:pt x="92" y="2675"/>
                    </a:lnTo>
                    <a:lnTo>
                      <a:pt x="3071" y="2675"/>
                    </a:lnTo>
                    <a:lnTo>
                      <a:pt x="3132" y="2645"/>
                    </a:lnTo>
                    <a:lnTo>
                      <a:pt x="4591" y="91"/>
                    </a:lnTo>
                    <a:lnTo>
                      <a:pt x="45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5" name="Google Shape;17795;p24"/>
              <p:cNvSpPr/>
              <p:nvPr/>
            </p:nvSpPr>
            <p:spPr>
              <a:xfrm>
                <a:off x="-7635125" y="13342425"/>
                <a:ext cx="114750" cy="67650"/>
              </a:xfrm>
              <a:custGeom>
                <a:avLst/>
                <a:gdLst/>
                <a:ahLst/>
                <a:cxnLst/>
                <a:rect l="l" t="t" r="r" b="b"/>
                <a:pathLst>
                  <a:path w="4590" h="2706" extrusionOk="0">
                    <a:moveTo>
                      <a:pt x="1520" y="1"/>
                    </a:moveTo>
                    <a:lnTo>
                      <a:pt x="0" y="2584"/>
                    </a:lnTo>
                    <a:lnTo>
                      <a:pt x="0" y="2706"/>
                    </a:lnTo>
                    <a:lnTo>
                      <a:pt x="91" y="2615"/>
                    </a:lnTo>
                    <a:lnTo>
                      <a:pt x="1581" y="122"/>
                    </a:lnTo>
                    <a:lnTo>
                      <a:pt x="4499" y="61"/>
                    </a:lnTo>
                    <a:lnTo>
                      <a:pt x="4590" y="31"/>
                    </a:lnTo>
                    <a:lnTo>
                      <a:pt x="44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6" name="Google Shape;17796;p24"/>
              <p:cNvSpPr/>
              <p:nvPr/>
            </p:nvSpPr>
            <p:spPr>
              <a:xfrm>
                <a:off x="-7752150" y="13479975"/>
                <a:ext cx="114750" cy="66900"/>
              </a:xfrm>
              <a:custGeom>
                <a:avLst/>
                <a:gdLst/>
                <a:ahLst/>
                <a:cxnLst/>
                <a:rect l="l" t="t" r="r" b="b"/>
                <a:pathLst>
                  <a:path w="4590" h="2676" extrusionOk="0">
                    <a:moveTo>
                      <a:pt x="0" y="0"/>
                    </a:moveTo>
                    <a:lnTo>
                      <a:pt x="4590" y="2675"/>
                    </a:lnTo>
                    <a:lnTo>
                      <a:pt x="4468" y="2584"/>
                    </a:lnTo>
                    <a:lnTo>
                      <a:pt x="61"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7" name="Google Shape;17797;p24"/>
              <p:cNvSpPr/>
              <p:nvPr/>
            </p:nvSpPr>
            <p:spPr>
              <a:xfrm>
                <a:off x="-7562175" y="13316600"/>
                <a:ext cx="41050" cy="22825"/>
              </a:xfrm>
              <a:custGeom>
                <a:avLst/>
                <a:gdLst/>
                <a:ahLst/>
                <a:cxnLst/>
                <a:rect l="l" t="t" r="r" b="b"/>
                <a:pathLst>
                  <a:path w="1642" h="913" extrusionOk="0">
                    <a:moveTo>
                      <a:pt x="1641" y="912"/>
                    </a:moveTo>
                    <a:lnTo>
                      <a:pt x="1641" y="91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8" name="Google Shape;17798;p24"/>
              <p:cNvSpPr/>
              <p:nvPr/>
            </p:nvSpPr>
            <p:spPr>
              <a:xfrm>
                <a:off x="-7755950" y="13345475"/>
                <a:ext cx="3050" cy="133750"/>
              </a:xfrm>
              <a:custGeom>
                <a:avLst/>
                <a:gdLst/>
                <a:ahLst/>
                <a:cxnLst/>
                <a:rect l="l" t="t" r="r" b="b"/>
                <a:pathLst>
                  <a:path w="122" h="5350" extrusionOk="0">
                    <a:moveTo>
                      <a:pt x="61" y="0"/>
                    </a:moveTo>
                    <a:lnTo>
                      <a:pt x="0" y="91"/>
                    </a:lnTo>
                    <a:lnTo>
                      <a:pt x="0" y="5198"/>
                    </a:lnTo>
                    <a:lnTo>
                      <a:pt x="0" y="5319"/>
                    </a:lnTo>
                    <a:lnTo>
                      <a:pt x="0" y="5350"/>
                    </a:lnTo>
                    <a:lnTo>
                      <a:pt x="31" y="5319"/>
                    </a:lnTo>
                    <a:lnTo>
                      <a:pt x="122" y="5319"/>
                    </a:lnTo>
                    <a:lnTo>
                      <a:pt x="122" y="5198"/>
                    </a:lnTo>
                    <a:lnTo>
                      <a:pt x="122" y="9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9" name="Google Shape;17799;p24"/>
              <p:cNvSpPr/>
              <p:nvPr/>
            </p:nvSpPr>
            <p:spPr>
              <a:xfrm>
                <a:off x="-7752925" y="13275550"/>
                <a:ext cx="115525" cy="67675"/>
              </a:xfrm>
              <a:custGeom>
                <a:avLst/>
                <a:gdLst/>
                <a:ahLst/>
                <a:cxnLst/>
                <a:rect l="l" t="t" r="r" b="b"/>
                <a:pathLst>
                  <a:path w="4621" h="2707" extrusionOk="0">
                    <a:moveTo>
                      <a:pt x="4469" y="1"/>
                    </a:moveTo>
                    <a:lnTo>
                      <a:pt x="62" y="2554"/>
                    </a:lnTo>
                    <a:lnTo>
                      <a:pt x="1" y="2676"/>
                    </a:lnTo>
                    <a:lnTo>
                      <a:pt x="31" y="2706"/>
                    </a:lnTo>
                    <a:lnTo>
                      <a:pt x="92" y="2676"/>
                    </a:lnTo>
                    <a:lnTo>
                      <a:pt x="4499" y="122"/>
                    </a:lnTo>
                    <a:lnTo>
                      <a:pt x="4621" y="62"/>
                    </a:lnTo>
                    <a:lnTo>
                      <a:pt x="46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0" name="Google Shape;17800;p24"/>
              <p:cNvSpPr/>
              <p:nvPr/>
            </p:nvSpPr>
            <p:spPr>
              <a:xfrm>
                <a:off x="-7635125" y="13479975"/>
                <a:ext cx="114750" cy="66900"/>
              </a:xfrm>
              <a:custGeom>
                <a:avLst/>
                <a:gdLst/>
                <a:ahLst/>
                <a:cxnLst/>
                <a:rect l="l" t="t" r="r" b="b"/>
                <a:pathLst>
                  <a:path w="4590" h="2676" extrusionOk="0">
                    <a:moveTo>
                      <a:pt x="4590" y="0"/>
                    </a:moveTo>
                    <a:lnTo>
                      <a:pt x="4499" y="31"/>
                    </a:lnTo>
                    <a:lnTo>
                      <a:pt x="91" y="2584"/>
                    </a:lnTo>
                    <a:lnTo>
                      <a:pt x="0" y="2675"/>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1" name="Google Shape;17801;p24"/>
              <p:cNvSpPr/>
              <p:nvPr/>
            </p:nvSpPr>
            <p:spPr>
              <a:xfrm>
                <a:off x="-7589550" y="13303675"/>
                <a:ext cx="69175" cy="39550"/>
              </a:xfrm>
              <a:custGeom>
                <a:avLst/>
                <a:gdLst/>
                <a:ahLst/>
                <a:cxnLst/>
                <a:rect l="l" t="t" r="r" b="b"/>
                <a:pathLst>
                  <a:path w="2767" h="1582" extrusionOk="0">
                    <a:moveTo>
                      <a:pt x="1" y="0"/>
                    </a:moveTo>
                    <a:lnTo>
                      <a:pt x="2676" y="1551"/>
                    </a:lnTo>
                    <a:lnTo>
                      <a:pt x="2767" y="1581"/>
                    </a:lnTo>
                    <a:lnTo>
                      <a:pt x="2767" y="158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2" name="Google Shape;17802;p24"/>
              <p:cNvSpPr/>
              <p:nvPr/>
            </p:nvSpPr>
            <p:spPr>
              <a:xfrm>
                <a:off x="-7637425" y="13275550"/>
                <a:ext cx="2325" cy="134525"/>
              </a:xfrm>
              <a:custGeom>
                <a:avLst/>
                <a:gdLst/>
                <a:ahLst/>
                <a:cxnLst/>
                <a:rect l="l" t="t" r="r" b="b"/>
                <a:pathLst>
                  <a:path w="93" h="5381" extrusionOk="0">
                    <a:moveTo>
                      <a:pt x="1" y="1"/>
                    </a:moveTo>
                    <a:lnTo>
                      <a:pt x="1" y="62"/>
                    </a:lnTo>
                    <a:lnTo>
                      <a:pt x="1" y="153"/>
                    </a:lnTo>
                    <a:lnTo>
                      <a:pt x="1" y="5259"/>
                    </a:lnTo>
                    <a:lnTo>
                      <a:pt x="1" y="5381"/>
                    </a:lnTo>
                    <a:lnTo>
                      <a:pt x="92" y="5381"/>
                    </a:lnTo>
                    <a:lnTo>
                      <a:pt x="92" y="5259"/>
                    </a:lnTo>
                    <a:lnTo>
                      <a:pt x="92" y="153"/>
                    </a:lnTo>
                    <a:lnTo>
                      <a:pt x="92" y="62"/>
                    </a:lnTo>
                    <a:lnTo>
                      <a:pt x="31" y="92"/>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3" name="Google Shape;17803;p24"/>
              <p:cNvSpPr/>
              <p:nvPr/>
            </p:nvSpPr>
            <p:spPr>
              <a:xfrm>
                <a:off x="-7637425" y="13413850"/>
                <a:ext cx="2325" cy="133775"/>
              </a:xfrm>
              <a:custGeom>
                <a:avLst/>
                <a:gdLst/>
                <a:ahLst/>
                <a:cxnLst/>
                <a:rect l="l" t="t" r="r" b="b"/>
                <a:pathLst>
                  <a:path w="93" h="5351" extrusionOk="0">
                    <a:moveTo>
                      <a:pt x="1" y="1"/>
                    </a:moveTo>
                    <a:lnTo>
                      <a:pt x="1" y="92"/>
                    </a:lnTo>
                    <a:lnTo>
                      <a:pt x="1" y="5198"/>
                    </a:lnTo>
                    <a:lnTo>
                      <a:pt x="1" y="5320"/>
                    </a:lnTo>
                    <a:lnTo>
                      <a:pt x="31" y="5350"/>
                    </a:lnTo>
                    <a:lnTo>
                      <a:pt x="92" y="5320"/>
                    </a:lnTo>
                    <a:lnTo>
                      <a:pt x="92" y="5198"/>
                    </a:lnTo>
                    <a:lnTo>
                      <a:pt x="92" y="92"/>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4" name="Google Shape;17804;p24"/>
              <p:cNvSpPr/>
              <p:nvPr/>
            </p:nvSpPr>
            <p:spPr>
              <a:xfrm>
                <a:off x="-7754425" y="13342425"/>
                <a:ext cx="117800" cy="69175"/>
              </a:xfrm>
              <a:custGeom>
                <a:avLst/>
                <a:gdLst/>
                <a:ahLst/>
                <a:cxnLst/>
                <a:rect l="l" t="t" r="r" b="b"/>
                <a:pathLst>
                  <a:path w="4712" h="2767" extrusionOk="0">
                    <a:moveTo>
                      <a:pt x="61" y="1"/>
                    </a:moveTo>
                    <a:lnTo>
                      <a:pt x="0" y="122"/>
                    </a:lnTo>
                    <a:lnTo>
                      <a:pt x="61" y="122"/>
                    </a:lnTo>
                    <a:lnTo>
                      <a:pt x="122" y="183"/>
                    </a:lnTo>
                    <a:lnTo>
                      <a:pt x="4529" y="2736"/>
                    </a:lnTo>
                    <a:lnTo>
                      <a:pt x="4620" y="2767"/>
                    </a:lnTo>
                    <a:lnTo>
                      <a:pt x="4711" y="2706"/>
                    </a:lnTo>
                    <a:lnTo>
                      <a:pt x="4681" y="2706"/>
                    </a:lnTo>
                    <a:lnTo>
                      <a:pt x="4559" y="2615"/>
                    </a:lnTo>
                    <a:lnTo>
                      <a:pt x="152" y="61"/>
                    </a:lnTo>
                    <a:lnTo>
                      <a:pt x="9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5" name="Google Shape;17805;p24"/>
              <p:cNvSpPr/>
              <p:nvPr/>
            </p:nvSpPr>
            <p:spPr>
              <a:xfrm>
                <a:off x="-7636650" y="13411575"/>
                <a:ext cx="117800" cy="68425"/>
              </a:xfrm>
              <a:custGeom>
                <a:avLst/>
                <a:gdLst/>
                <a:ahLst/>
                <a:cxnLst/>
                <a:rect l="l" t="t" r="r" b="b"/>
                <a:pathLst>
                  <a:path w="4712" h="2737" extrusionOk="0">
                    <a:moveTo>
                      <a:pt x="122" y="1"/>
                    </a:moveTo>
                    <a:lnTo>
                      <a:pt x="0" y="92"/>
                    </a:lnTo>
                    <a:lnTo>
                      <a:pt x="61" y="92"/>
                    </a:lnTo>
                    <a:lnTo>
                      <a:pt x="152" y="153"/>
                    </a:lnTo>
                    <a:lnTo>
                      <a:pt x="4560" y="2706"/>
                    </a:lnTo>
                    <a:lnTo>
                      <a:pt x="4651" y="2736"/>
                    </a:lnTo>
                    <a:lnTo>
                      <a:pt x="4712" y="2706"/>
                    </a:lnTo>
                    <a:lnTo>
                      <a:pt x="4712" y="2675"/>
                    </a:lnTo>
                    <a:lnTo>
                      <a:pt x="4620" y="2584"/>
                    </a:lnTo>
                    <a:lnTo>
                      <a:pt x="213" y="31"/>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6" name="Google Shape;17806;p24"/>
              <p:cNvSpPr/>
              <p:nvPr/>
            </p:nvSpPr>
            <p:spPr>
              <a:xfrm>
                <a:off x="-7754425" y="13343200"/>
                <a:ext cx="235575" cy="136800"/>
              </a:xfrm>
              <a:custGeom>
                <a:avLst/>
                <a:gdLst/>
                <a:ahLst/>
                <a:cxnLst/>
                <a:rect l="l" t="t" r="r" b="b"/>
                <a:pathLst>
                  <a:path w="9423" h="5472" extrusionOk="0">
                    <a:moveTo>
                      <a:pt x="9362" y="0"/>
                    </a:moveTo>
                    <a:lnTo>
                      <a:pt x="9271" y="30"/>
                    </a:lnTo>
                    <a:lnTo>
                      <a:pt x="4863" y="2584"/>
                    </a:lnTo>
                    <a:lnTo>
                      <a:pt x="4772" y="2675"/>
                    </a:lnTo>
                    <a:lnTo>
                      <a:pt x="4711" y="2675"/>
                    </a:lnTo>
                    <a:lnTo>
                      <a:pt x="4620" y="2736"/>
                    </a:lnTo>
                    <a:lnTo>
                      <a:pt x="4529" y="2766"/>
                    </a:lnTo>
                    <a:lnTo>
                      <a:pt x="122" y="5319"/>
                    </a:lnTo>
                    <a:lnTo>
                      <a:pt x="61" y="5410"/>
                    </a:lnTo>
                    <a:lnTo>
                      <a:pt x="0" y="5410"/>
                    </a:lnTo>
                    <a:lnTo>
                      <a:pt x="0" y="5441"/>
                    </a:lnTo>
                    <a:lnTo>
                      <a:pt x="91" y="5471"/>
                    </a:lnTo>
                    <a:lnTo>
                      <a:pt x="152" y="5441"/>
                    </a:lnTo>
                    <a:lnTo>
                      <a:pt x="4559" y="2888"/>
                    </a:lnTo>
                    <a:lnTo>
                      <a:pt x="4681" y="2827"/>
                    </a:lnTo>
                    <a:lnTo>
                      <a:pt x="4711" y="2827"/>
                    </a:lnTo>
                    <a:lnTo>
                      <a:pt x="4833" y="2736"/>
                    </a:lnTo>
                    <a:lnTo>
                      <a:pt x="4924" y="2705"/>
                    </a:lnTo>
                    <a:lnTo>
                      <a:pt x="9331" y="152"/>
                    </a:lnTo>
                    <a:lnTo>
                      <a:pt x="9423" y="91"/>
                    </a:lnTo>
                    <a:lnTo>
                      <a:pt x="9423" y="30"/>
                    </a:lnTo>
                    <a:lnTo>
                      <a:pt x="93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7" name="Google Shape;17807;p24"/>
              <p:cNvSpPr/>
              <p:nvPr/>
            </p:nvSpPr>
            <p:spPr>
              <a:xfrm>
                <a:off x="-7676925" y="13202600"/>
                <a:ext cx="39525" cy="69175"/>
              </a:xfrm>
              <a:custGeom>
                <a:avLst/>
                <a:gdLst/>
                <a:ahLst/>
                <a:cxnLst/>
                <a:rect l="l" t="t" r="r" b="b"/>
                <a:pathLst>
                  <a:path w="1581" h="2767" extrusionOk="0">
                    <a:moveTo>
                      <a:pt x="183" y="1"/>
                    </a:moveTo>
                    <a:lnTo>
                      <a:pt x="61" y="183"/>
                    </a:lnTo>
                    <a:lnTo>
                      <a:pt x="0" y="183"/>
                    </a:lnTo>
                    <a:lnTo>
                      <a:pt x="1459" y="2736"/>
                    </a:lnTo>
                    <a:lnTo>
                      <a:pt x="1551" y="2767"/>
                    </a:lnTo>
                    <a:lnTo>
                      <a:pt x="1551" y="2706"/>
                    </a:lnTo>
                    <a:lnTo>
                      <a:pt x="1581" y="2706"/>
                    </a:lnTo>
                    <a:lnTo>
                      <a:pt x="152" y="153"/>
                    </a:lnTo>
                    <a:lnTo>
                      <a:pt x="2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8" name="Google Shape;17808;p24"/>
              <p:cNvSpPr/>
              <p:nvPr/>
            </p:nvSpPr>
            <p:spPr>
              <a:xfrm>
                <a:off x="-7634375" y="13198050"/>
                <a:ext cx="38775" cy="75250"/>
              </a:xfrm>
              <a:custGeom>
                <a:avLst/>
                <a:gdLst/>
                <a:ahLst/>
                <a:cxnLst/>
                <a:rect l="l" t="t" r="r" b="b"/>
                <a:pathLst>
                  <a:path w="1551" h="3010" extrusionOk="0">
                    <a:moveTo>
                      <a:pt x="1247" y="1"/>
                    </a:moveTo>
                    <a:lnTo>
                      <a:pt x="1429" y="335"/>
                    </a:lnTo>
                    <a:lnTo>
                      <a:pt x="1" y="2888"/>
                    </a:lnTo>
                    <a:lnTo>
                      <a:pt x="1" y="3010"/>
                    </a:lnTo>
                    <a:lnTo>
                      <a:pt x="61" y="2918"/>
                    </a:lnTo>
                    <a:lnTo>
                      <a:pt x="1551" y="365"/>
                    </a:lnTo>
                    <a:lnTo>
                      <a:pt x="1520" y="365"/>
                    </a:lnTo>
                    <a:lnTo>
                      <a:pt x="12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9" name="Google Shape;17809;p24"/>
              <p:cNvSpPr/>
              <p:nvPr/>
            </p:nvSpPr>
            <p:spPr>
              <a:xfrm>
                <a:off x="-7637425" y="13275550"/>
                <a:ext cx="2325" cy="2300"/>
              </a:xfrm>
              <a:custGeom>
                <a:avLst/>
                <a:gdLst/>
                <a:ahLst/>
                <a:cxnLst/>
                <a:rect l="l" t="t" r="r" b="b"/>
                <a:pathLst>
                  <a:path w="93" h="92" extrusionOk="0">
                    <a:moveTo>
                      <a:pt x="1" y="1"/>
                    </a:moveTo>
                    <a:lnTo>
                      <a:pt x="31" y="92"/>
                    </a:lnTo>
                    <a:lnTo>
                      <a:pt x="92" y="62"/>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0" name="Google Shape;17810;p24"/>
              <p:cNvSpPr/>
              <p:nvPr/>
            </p:nvSpPr>
            <p:spPr>
              <a:xfrm>
                <a:off x="-7603975" y="13198050"/>
                <a:ext cx="22825" cy="9150"/>
              </a:xfrm>
              <a:custGeom>
                <a:avLst/>
                <a:gdLst/>
                <a:ahLst/>
                <a:cxnLst/>
                <a:rect l="l" t="t" r="r" b="b"/>
                <a:pathLst>
                  <a:path w="913" h="366" extrusionOk="0">
                    <a:moveTo>
                      <a:pt x="0" y="1"/>
                    </a:moveTo>
                    <a:lnTo>
                      <a:pt x="244" y="365"/>
                    </a:lnTo>
                    <a:lnTo>
                      <a:pt x="912" y="365"/>
                    </a:lnTo>
                    <a:cubicBezTo>
                      <a:pt x="821" y="335"/>
                      <a:pt x="791" y="304"/>
                      <a:pt x="730" y="274"/>
                    </a:cubicBezTo>
                    <a:lnTo>
                      <a:pt x="304" y="274"/>
                    </a:lnTo>
                    <a:lnTo>
                      <a:pt x="152" y="31"/>
                    </a:lnTo>
                    <a:cubicBezTo>
                      <a:pt x="122" y="31"/>
                      <a:pt x="31"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1" name="Google Shape;17811;p24"/>
              <p:cNvSpPr/>
              <p:nvPr/>
            </p:nvSpPr>
            <p:spPr>
              <a:xfrm>
                <a:off x="-7682250" y="13202600"/>
                <a:ext cx="9900" cy="4600"/>
              </a:xfrm>
              <a:custGeom>
                <a:avLst/>
                <a:gdLst/>
                <a:ahLst/>
                <a:cxnLst/>
                <a:rect l="l" t="t" r="r" b="b"/>
                <a:pathLst>
                  <a:path w="396" h="184" extrusionOk="0">
                    <a:moveTo>
                      <a:pt x="396" y="1"/>
                    </a:moveTo>
                    <a:cubicBezTo>
                      <a:pt x="365" y="31"/>
                      <a:pt x="274" y="31"/>
                      <a:pt x="244" y="92"/>
                    </a:cubicBezTo>
                    <a:lnTo>
                      <a:pt x="1" y="183"/>
                    </a:lnTo>
                    <a:lnTo>
                      <a:pt x="274" y="183"/>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2" name="Google Shape;17812;p24"/>
              <p:cNvSpPr/>
              <p:nvPr/>
            </p:nvSpPr>
            <p:spPr>
              <a:xfrm>
                <a:off x="-7581950" y="13229200"/>
                <a:ext cx="27400" cy="15225"/>
              </a:xfrm>
              <a:custGeom>
                <a:avLst/>
                <a:gdLst/>
                <a:ahLst/>
                <a:cxnLst/>
                <a:rect l="l" t="t" r="r" b="b"/>
                <a:pathLst>
                  <a:path w="1096" h="609" extrusionOk="0">
                    <a:moveTo>
                      <a:pt x="1095" y="1"/>
                    </a:moveTo>
                    <a:lnTo>
                      <a:pt x="1095" y="1"/>
                    </a:lnTo>
                    <a:lnTo>
                      <a:pt x="1" y="6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3" name="Google Shape;17813;p24"/>
              <p:cNvSpPr/>
              <p:nvPr/>
            </p:nvSpPr>
            <p:spPr>
              <a:xfrm>
                <a:off x="-7577375" y="13227675"/>
                <a:ext cx="20525" cy="12200"/>
              </a:xfrm>
              <a:custGeom>
                <a:avLst/>
                <a:gdLst/>
                <a:ahLst/>
                <a:cxnLst/>
                <a:rect l="l" t="t" r="r" b="b"/>
                <a:pathLst>
                  <a:path w="821" h="488" extrusionOk="0">
                    <a:moveTo>
                      <a:pt x="821" y="1"/>
                    </a:moveTo>
                    <a:lnTo>
                      <a:pt x="0" y="48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4" name="Google Shape;17814;p24"/>
              <p:cNvSpPr/>
              <p:nvPr/>
            </p:nvSpPr>
            <p:spPr>
              <a:xfrm>
                <a:off x="-7712650" y="13229200"/>
                <a:ext cx="30425" cy="18275"/>
              </a:xfrm>
              <a:custGeom>
                <a:avLst/>
                <a:gdLst/>
                <a:ahLst/>
                <a:cxnLst/>
                <a:rect l="l" t="t" r="r" b="b"/>
                <a:pathLst>
                  <a:path w="1217" h="731" extrusionOk="0">
                    <a:moveTo>
                      <a:pt x="1" y="1"/>
                    </a:moveTo>
                    <a:lnTo>
                      <a:pt x="1" y="1"/>
                    </a:lnTo>
                    <a:lnTo>
                      <a:pt x="1217" y="7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5" name="Google Shape;17815;p24"/>
              <p:cNvSpPr/>
              <p:nvPr/>
            </p:nvSpPr>
            <p:spPr>
              <a:xfrm>
                <a:off x="-7714175" y="13231475"/>
                <a:ext cx="61600" cy="35750"/>
              </a:xfrm>
              <a:custGeom>
                <a:avLst/>
                <a:gdLst/>
                <a:ahLst/>
                <a:cxnLst/>
                <a:rect l="l" t="t" r="r" b="b"/>
                <a:pathLst>
                  <a:path w="2464" h="1430" extrusionOk="0">
                    <a:moveTo>
                      <a:pt x="1" y="1"/>
                    </a:moveTo>
                    <a:lnTo>
                      <a:pt x="2463" y="14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6" name="Google Shape;17816;p24"/>
              <p:cNvSpPr/>
              <p:nvPr/>
            </p:nvSpPr>
            <p:spPr>
              <a:xfrm>
                <a:off x="-7638175" y="13193500"/>
                <a:ext cx="3075" cy="79800"/>
              </a:xfrm>
              <a:custGeom>
                <a:avLst/>
                <a:gdLst/>
                <a:ahLst/>
                <a:cxnLst/>
                <a:rect l="l" t="t" r="r" b="b"/>
                <a:pathLst>
                  <a:path w="123" h="3192" extrusionOk="0">
                    <a:moveTo>
                      <a:pt x="1" y="0"/>
                    </a:moveTo>
                    <a:lnTo>
                      <a:pt x="1" y="3040"/>
                    </a:lnTo>
                    <a:lnTo>
                      <a:pt x="1" y="3131"/>
                    </a:lnTo>
                    <a:lnTo>
                      <a:pt x="61" y="3192"/>
                    </a:lnTo>
                    <a:lnTo>
                      <a:pt x="122" y="3131"/>
                    </a:lnTo>
                    <a:lnTo>
                      <a:pt x="122" y="3040"/>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7" name="Google Shape;17817;p24"/>
              <p:cNvSpPr/>
              <p:nvPr/>
            </p:nvSpPr>
            <p:spPr>
              <a:xfrm>
                <a:off x="-7714175" y="13273275"/>
                <a:ext cx="72975" cy="800"/>
              </a:xfrm>
              <a:custGeom>
                <a:avLst/>
                <a:gdLst/>
                <a:ahLst/>
                <a:cxnLst/>
                <a:rect l="l" t="t" r="r" b="b"/>
                <a:pathLst>
                  <a:path w="2919" h="32" extrusionOk="0">
                    <a:moveTo>
                      <a:pt x="2919" y="31"/>
                    </a:move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8" name="Google Shape;17818;p24"/>
              <p:cNvSpPr/>
              <p:nvPr/>
            </p:nvSpPr>
            <p:spPr>
              <a:xfrm>
                <a:off x="-7756725" y="13263400"/>
                <a:ext cx="42575" cy="85900"/>
              </a:xfrm>
              <a:custGeom>
                <a:avLst/>
                <a:gdLst/>
                <a:ahLst/>
                <a:cxnLst/>
                <a:rect l="l" t="t" r="r" b="b"/>
                <a:pathLst>
                  <a:path w="1703" h="3436" extrusionOk="0">
                    <a:moveTo>
                      <a:pt x="1277" y="1"/>
                    </a:moveTo>
                    <a:lnTo>
                      <a:pt x="1581" y="548"/>
                    </a:lnTo>
                    <a:lnTo>
                      <a:pt x="122" y="3070"/>
                    </a:lnTo>
                    <a:lnTo>
                      <a:pt x="122" y="335"/>
                    </a:lnTo>
                    <a:lnTo>
                      <a:pt x="1" y="335"/>
                    </a:lnTo>
                    <a:lnTo>
                      <a:pt x="1" y="3070"/>
                    </a:lnTo>
                    <a:lnTo>
                      <a:pt x="1" y="3162"/>
                    </a:lnTo>
                    <a:lnTo>
                      <a:pt x="31" y="3162"/>
                    </a:lnTo>
                    <a:lnTo>
                      <a:pt x="31" y="3222"/>
                    </a:lnTo>
                    <a:lnTo>
                      <a:pt x="31" y="3314"/>
                    </a:lnTo>
                    <a:lnTo>
                      <a:pt x="31" y="3435"/>
                    </a:lnTo>
                    <a:lnTo>
                      <a:pt x="92" y="3314"/>
                    </a:lnTo>
                    <a:lnTo>
                      <a:pt x="153" y="3222"/>
                    </a:lnTo>
                    <a:lnTo>
                      <a:pt x="214" y="3131"/>
                    </a:lnTo>
                    <a:lnTo>
                      <a:pt x="1703" y="578"/>
                    </a:lnTo>
                    <a:lnTo>
                      <a:pt x="1642" y="578"/>
                    </a:lnTo>
                    <a:lnTo>
                      <a:pt x="12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9" name="Google Shape;17819;p24"/>
              <p:cNvSpPr/>
              <p:nvPr/>
            </p:nvSpPr>
            <p:spPr>
              <a:xfrm>
                <a:off x="-7555350" y="13265675"/>
                <a:ext cx="5350" cy="9150"/>
              </a:xfrm>
              <a:custGeom>
                <a:avLst/>
                <a:gdLst/>
                <a:ahLst/>
                <a:cxnLst/>
                <a:rect l="l" t="t" r="r" b="b"/>
                <a:pathLst>
                  <a:path w="214" h="366" extrusionOk="0">
                    <a:moveTo>
                      <a:pt x="1" y="365"/>
                    </a:moveTo>
                    <a:lnTo>
                      <a:pt x="2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0" name="Google Shape;17820;p24"/>
              <p:cNvSpPr/>
              <p:nvPr/>
            </p:nvSpPr>
            <p:spPr>
              <a:xfrm>
                <a:off x="-7631325" y="13273275"/>
                <a:ext cx="72975" cy="800"/>
              </a:xfrm>
              <a:custGeom>
                <a:avLst/>
                <a:gdLst/>
                <a:ahLst/>
                <a:cxnLst/>
                <a:rect l="l" t="t" r="r" b="b"/>
                <a:pathLst>
                  <a:path w="2919" h="32" extrusionOk="0">
                    <a:moveTo>
                      <a:pt x="2918" y="1"/>
                    </a:moveTo>
                    <a:lnTo>
                      <a:pt x="0" y="31"/>
                    </a:lnTo>
                    <a:lnTo>
                      <a:pt x="0" y="3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1" name="Google Shape;17821;p24"/>
              <p:cNvSpPr/>
              <p:nvPr/>
            </p:nvSpPr>
            <p:spPr>
              <a:xfrm>
                <a:off x="-7631325" y="13275550"/>
                <a:ext cx="72975" cy="25"/>
              </a:xfrm>
              <a:custGeom>
                <a:avLst/>
                <a:gdLst/>
                <a:ahLst/>
                <a:cxnLst/>
                <a:rect l="l" t="t" r="r" b="b"/>
                <a:pathLst>
                  <a:path w="2919" h="1" extrusionOk="0">
                    <a:moveTo>
                      <a:pt x="2918"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2" name="Google Shape;17822;p24"/>
              <p:cNvSpPr/>
              <p:nvPr/>
            </p:nvSpPr>
            <p:spPr>
              <a:xfrm>
                <a:off x="-7730125" y="13229975"/>
                <a:ext cx="93500" cy="47875"/>
              </a:xfrm>
              <a:custGeom>
                <a:avLst/>
                <a:gdLst/>
                <a:ahLst/>
                <a:cxnLst/>
                <a:rect l="l" t="t" r="r" b="b"/>
                <a:pathLst>
                  <a:path w="3740" h="1915" extrusionOk="0">
                    <a:moveTo>
                      <a:pt x="700" y="0"/>
                    </a:moveTo>
                    <a:lnTo>
                      <a:pt x="639" y="91"/>
                    </a:lnTo>
                    <a:lnTo>
                      <a:pt x="3131" y="1520"/>
                    </a:lnTo>
                    <a:lnTo>
                      <a:pt x="3587" y="1793"/>
                    </a:lnTo>
                    <a:lnTo>
                      <a:pt x="669" y="1793"/>
                    </a:lnTo>
                    <a:lnTo>
                      <a:pt x="61" y="730"/>
                    </a:lnTo>
                    <a:lnTo>
                      <a:pt x="1" y="821"/>
                    </a:lnTo>
                    <a:lnTo>
                      <a:pt x="305" y="1338"/>
                    </a:lnTo>
                    <a:lnTo>
                      <a:pt x="639" y="1915"/>
                    </a:lnTo>
                    <a:lnTo>
                      <a:pt x="3557" y="1824"/>
                    </a:lnTo>
                    <a:lnTo>
                      <a:pt x="3648" y="1793"/>
                    </a:lnTo>
                    <a:lnTo>
                      <a:pt x="3557" y="1763"/>
                    </a:lnTo>
                    <a:lnTo>
                      <a:pt x="3739" y="1763"/>
                    </a:lnTo>
                    <a:lnTo>
                      <a:pt x="3709" y="1733"/>
                    </a:lnTo>
                    <a:lnTo>
                      <a:pt x="3648" y="1672"/>
                    </a:lnTo>
                    <a:lnTo>
                      <a:pt x="1976" y="730"/>
                    </a:lnTo>
                    <a:lnTo>
                      <a:pt x="7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3" name="Google Shape;17823;p24"/>
              <p:cNvSpPr/>
              <p:nvPr/>
            </p:nvSpPr>
            <p:spPr>
              <a:xfrm>
                <a:off x="-7636650" y="13274050"/>
                <a:ext cx="117050" cy="69175"/>
              </a:xfrm>
              <a:custGeom>
                <a:avLst/>
                <a:gdLst/>
                <a:ahLst/>
                <a:cxnLst/>
                <a:rect l="l" t="t" r="r" b="b"/>
                <a:pathLst>
                  <a:path w="4682" h="2767" extrusionOk="0">
                    <a:moveTo>
                      <a:pt x="3222" y="0"/>
                    </a:moveTo>
                    <a:lnTo>
                      <a:pt x="3192" y="61"/>
                    </a:lnTo>
                    <a:lnTo>
                      <a:pt x="3131" y="61"/>
                    </a:lnTo>
                    <a:lnTo>
                      <a:pt x="4620" y="2614"/>
                    </a:lnTo>
                    <a:lnTo>
                      <a:pt x="2979" y="1672"/>
                    </a:lnTo>
                    <a:lnTo>
                      <a:pt x="213" y="61"/>
                    </a:lnTo>
                    <a:lnTo>
                      <a:pt x="0" y="61"/>
                    </a:lnTo>
                    <a:lnTo>
                      <a:pt x="61" y="91"/>
                    </a:lnTo>
                    <a:lnTo>
                      <a:pt x="92" y="91"/>
                    </a:lnTo>
                    <a:lnTo>
                      <a:pt x="183" y="152"/>
                    </a:lnTo>
                    <a:lnTo>
                      <a:pt x="1885" y="1125"/>
                    </a:lnTo>
                    <a:lnTo>
                      <a:pt x="4651" y="2736"/>
                    </a:lnTo>
                    <a:lnTo>
                      <a:pt x="4681" y="2766"/>
                    </a:lnTo>
                    <a:lnTo>
                      <a:pt x="4651" y="2675"/>
                    </a:lnTo>
                    <a:lnTo>
                      <a:pt x="4681" y="2675"/>
                    </a:lnTo>
                    <a:lnTo>
                      <a:pt x="4681" y="2523"/>
                    </a:lnTo>
                    <a:lnTo>
                      <a:pt x="32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4" name="Google Shape;17824;p24"/>
              <p:cNvSpPr/>
              <p:nvPr/>
            </p:nvSpPr>
            <p:spPr>
              <a:xfrm>
                <a:off x="-7641225" y="13274050"/>
                <a:ext cx="4600" cy="775"/>
              </a:xfrm>
              <a:custGeom>
                <a:avLst/>
                <a:gdLst/>
                <a:ahLst/>
                <a:cxnLst/>
                <a:rect l="l" t="t" r="r" b="b"/>
                <a:pathLst>
                  <a:path w="184" h="31" extrusionOk="0">
                    <a:moveTo>
                      <a:pt x="1" y="0"/>
                    </a:moveTo>
                    <a:lnTo>
                      <a:pt x="92" y="30"/>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5" name="Google Shape;17825;p24"/>
              <p:cNvSpPr/>
              <p:nvPr/>
            </p:nvSpPr>
            <p:spPr>
              <a:xfrm>
                <a:off x="-7641225" y="13227675"/>
                <a:ext cx="101100" cy="47900"/>
              </a:xfrm>
              <a:custGeom>
                <a:avLst/>
                <a:gdLst/>
                <a:ahLst/>
                <a:cxnLst/>
                <a:rect l="l" t="t" r="r" b="b"/>
                <a:pathLst>
                  <a:path w="4044" h="1916" extrusionOk="0">
                    <a:moveTo>
                      <a:pt x="3375" y="1"/>
                    </a:moveTo>
                    <a:lnTo>
                      <a:pt x="2554" y="487"/>
                    </a:lnTo>
                    <a:lnTo>
                      <a:pt x="335" y="1733"/>
                    </a:lnTo>
                    <a:lnTo>
                      <a:pt x="275" y="1764"/>
                    </a:lnTo>
                    <a:lnTo>
                      <a:pt x="183" y="1825"/>
                    </a:lnTo>
                    <a:lnTo>
                      <a:pt x="92" y="1885"/>
                    </a:lnTo>
                    <a:lnTo>
                      <a:pt x="1" y="1916"/>
                    </a:lnTo>
                    <a:lnTo>
                      <a:pt x="3375" y="1916"/>
                    </a:lnTo>
                    <a:lnTo>
                      <a:pt x="3436" y="1885"/>
                    </a:lnTo>
                    <a:lnTo>
                      <a:pt x="3648" y="1521"/>
                    </a:lnTo>
                    <a:lnTo>
                      <a:pt x="4044" y="852"/>
                    </a:lnTo>
                    <a:cubicBezTo>
                      <a:pt x="3983" y="822"/>
                      <a:pt x="3983" y="791"/>
                      <a:pt x="3952" y="761"/>
                    </a:cubicBezTo>
                    <a:lnTo>
                      <a:pt x="3345" y="1825"/>
                    </a:lnTo>
                    <a:lnTo>
                      <a:pt x="427" y="1825"/>
                    </a:lnTo>
                    <a:lnTo>
                      <a:pt x="2402" y="670"/>
                    </a:lnTo>
                    <a:lnTo>
                      <a:pt x="3466" y="62"/>
                    </a:lnTo>
                    <a:lnTo>
                      <a:pt x="33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6" name="Google Shape;17826;p24"/>
              <p:cNvSpPr/>
              <p:nvPr/>
            </p:nvSpPr>
            <p:spPr>
              <a:xfrm>
                <a:off x="-7398050" y="13328750"/>
                <a:ext cx="38775" cy="78300"/>
              </a:xfrm>
              <a:custGeom>
                <a:avLst/>
                <a:gdLst/>
                <a:ahLst/>
                <a:cxnLst/>
                <a:rect l="l" t="t" r="r" b="b"/>
                <a:pathLst>
                  <a:path w="1551" h="3132" extrusionOk="0">
                    <a:moveTo>
                      <a:pt x="1156" y="1"/>
                    </a:moveTo>
                    <a:lnTo>
                      <a:pt x="1460" y="578"/>
                    </a:lnTo>
                    <a:lnTo>
                      <a:pt x="1" y="3131"/>
                    </a:lnTo>
                    <a:lnTo>
                      <a:pt x="1520" y="548"/>
                    </a:lnTo>
                    <a:lnTo>
                      <a:pt x="1551" y="548"/>
                    </a:lnTo>
                    <a:lnTo>
                      <a:pt x="1338" y="122"/>
                    </a:lnTo>
                    <a:cubicBezTo>
                      <a:pt x="1247" y="92"/>
                      <a:pt x="1216" y="61"/>
                      <a:pt x="1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7" name="Google Shape;17827;p24"/>
              <p:cNvSpPr/>
              <p:nvPr/>
            </p:nvSpPr>
            <p:spPr>
              <a:xfrm>
                <a:off x="-7439075" y="13317350"/>
                <a:ext cx="38000" cy="89700"/>
              </a:xfrm>
              <a:custGeom>
                <a:avLst/>
                <a:gdLst/>
                <a:ahLst/>
                <a:cxnLst/>
                <a:rect l="l" t="t" r="r" b="b"/>
                <a:pathLst>
                  <a:path w="1520" h="3588" extrusionOk="0">
                    <a:moveTo>
                      <a:pt x="578" y="1"/>
                    </a:moveTo>
                    <a:lnTo>
                      <a:pt x="0" y="1004"/>
                    </a:lnTo>
                    <a:lnTo>
                      <a:pt x="61" y="1004"/>
                    </a:lnTo>
                    <a:lnTo>
                      <a:pt x="1520" y="3587"/>
                    </a:lnTo>
                    <a:lnTo>
                      <a:pt x="91" y="1034"/>
                    </a:lnTo>
                    <a:lnTo>
                      <a:pt x="6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8" name="Google Shape;17828;p24"/>
              <p:cNvSpPr/>
              <p:nvPr/>
            </p:nvSpPr>
            <p:spPr>
              <a:xfrm>
                <a:off x="-7398050" y="13416150"/>
                <a:ext cx="38775" cy="130725"/>
              </a:xfrm>
              <a:custGeom>
                <a:avLst/>
                <a:gdLst/>
                <a:ahLst/>
                <a:cxnLst/>
                <a:rect l="l" t="t" r="r" b="b"/>
                <a:pathLst>
                  <a:path w="1551" h="5229" extrusionOk="0">
                    <a:moveTo>
                      <a:pt x="1" y="0"/>
                    </a:moveTo>
                    <a:lnTo>
                      <a:pt x="1460" y="2553"/>
                    </a:lnTo>
                    <a:lnTo>
                      <a:pt x="1" y="5106"/>
                    </a:lnTo>
                    <a:lnTo>
                      <a:pt x="1" y="5228"/>
                    </a:lnTo>
                    <a:lnTo>
                      <a:pt x="92" y="5137"/>
                    </a:lnTo>
                    <a:lnTo>
                      <a:pt x="1551" y="2584"/>
                    </a:lnTo>
                    <a:lnTo>
                      <a:pt x="1520" y="258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9" name="Google Shape;17829;p24"/>
              <p:cNvSpPr/>
              <p:nvPr/>
            </p:nvSpPr>
            <p:spPr>
              <a:xfrm>
                <a:off x="-7439850" y="13416150"/>
                <a:ext cx="38775" cy="130725"/>
              </a:xfrm>
              <a:custGeom>
                <a:avLst/>
                <a:gdLst/>
                <a:ahLst/>
                <a:cxnLst/>
                <a:rect l="l" t="t" r="r" b="b"/>
                <a:pathLst>
                  <a:path w="1551" h="5229" extrusionOk="0">
                    <a:moveTo>
                      <a:pt x="1551" y="0"/>
                    </a:moveTo>
                    <a:lnTo>
                      <a:pt x="92" y="2584"/>
                    </a:lnTo>
                    <a:lnTo>
                      <a:pt x="1" y="2584"/>
                    </a:lnTo>
                    <a:lnTo>
                      <a:pt x="1490" y="5137"/>
                    </a:lnTo>
                    <a:lnTo>
                      <a:pt x="1551" y="5228"/>
                    </a:lnTo>
                    <a:lnTo>
                      <a:pt x="1551" y="5106"/>
                    </a:lnTo>
                    <a:lnTo>
                      <a:pt x="122" y="255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0" name="Google Shape;17830;p24"/>
              <p:cNvSpPr/>
              <p:nvPr/>
            </p:nvSpPr>
            <p:spPr>
              <a:xfrm>
                <a:off x="-7515075" y="13342425"/>
                <a:ext cx="114000" cy="67650"/>
              </a:xfrm>
              <a:custGeom>
                <a:avLst/>
                <a:gdLst/>
                <a:ahLst/>
                <a:cxnLst/>
                <a:rect l="l" t="t" r="r" b="b"/>
                <a:pathLst>
                  <a:path w="4560" h="2706" extrusionOk="0">
                    <a:moveTo>
                      <a:pt x="92" y="1"/>
                    </a:moveTo>
                    <a:lnTo>
                      <a:pt x="1" y="31"/>
                    </a:lnTo>
                    <a:lnTo>
                      <a:pt x="92" y="61"/>
                    </a:lnTo>
                    <a:lnTo>
                      <a:pt x="3010" y="122"/>
                    </a:lnTo>
                    <a:lnTo>
                      <a:pt x="4499" y="2615"/>
                    </a:lnTo>
                    <a:lnTo>
                      <a:pt x="4560" y="2706"/>
                    </a:lnTo>
                    <a:lnTo>
                      <a:pt x="4560" y="2584"/>
                    </a:lnTo>
                    <a:lnTo>
                      <a:pt x="3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1" name="Google Shape;17831;p24"/>
              <p:cNvSpPr/>
              <p:nvPr/>
            </p:nvSpPr>
            <p:spPr>
              <a:xfrm>
                <a:off x="-7516600" y="13345475"/>
                <a:ext cx="113250" cy="66125"/>
              </a:xfrm>
              <a:custGeom>
                <a:avLst/>
                <a:gdLst/>
                <a:ahLst/>
                <a:cxnLst/>
                <a:rect l="l" t="t" r="r" b="b"/>
                <a:pathLst>
                  <a:path w="4530" h="2645" extrusionOk="0">
                    <a:moveTo>
                      <a:pt x="1" y="0"/>
                    </a:moveTo>
                    <a:lnTo>
                      <a:pt x="1" y="31"/>
                    </a:lnTo>
                    <a:lnTo>
                      <a:pt x="1" y="91"/>
                    </a:lnTo>
                    <a:lnTo>
                      <a:pt x="1490" y="2645"/>
                    </a:lnTo>
                    <a:lnTo>
                      <a:pt x="1521" y="2614"/>
                    </a:lnTo>
                    <a:lnTo>
                      <a:pt x="4530" y="2614"/>
                    </a:lnTo>
                    <a:lnTo>
                      <a:pt x="1551" y="2584"/>
                    </a:lnTo>
                    <a:lnTo>
                      <a:pt x="122" y="6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2" name="Google Shape;17832;p24"/>
              <p:cNvSpPr/>
              <p:nvPr/>
            </p:nvSpPr>
            <p:spPr>
              <a:xfrm>
                <a:off x="-7519625" y="13342425"/>
                <a:ext cx="775" cy="800"/>
              </a:xfrm>
              <a:custGeom>
                <a:avLst/>
                <a:gdLst/>
                <a:ahLst/>
                <a:cxnLst/>
                <a:rect l="l" t="t" r="r" b="b"/>
                <a:pathLst>
                  <a:path w="31" h="32" extrusionOk="0">
                    <a:moveTo>
                      <a:pt x="0" y="1"/>
                    </a:move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3" name="Google Shape;17833;p24"/>
              <p:cNvSpPr/>
              <p:nvPr/>
            </p:nvSpPr>
            <p:spPr>
              <a:xfrm>
                <a:off x="-7319775" y="13410825"/>
                <a:ext cx="3825" cy="10650"/>
              </a:xfrm>
              <a:custGeom>
                <a:avLst/>
                <a:gdLst/>
                <a:ahLst/>
                <a:cxnLst/>
                <a:rect l="l" t="t" r="r" b="b"/>
                <a:pathLst>
                  <a:path w="153" h="426" extrusionOk="0">
                    <a:moveTo>
                      <a:pt x="31" y="0"/>
                    </a:moveTo>
                    <a:lnTo>
                      <a:pt x="0" y="61"/>
                    </a:lnTo>
                    <a:lnTo>
                      <a:pt x="152" y="426"/>
                    </a:lnTo>
                    <a:lnTo>
                      <a:pt x="152" y="183"/>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4" name="Google Shape;17834;p24"/>
              <p:cNvSpPr/>
              <p:nvPr/>
            </p:nvSpPr>
            <p:spPr>
              <a:xfrm>
                <a:off x="-7398050" y="13413850"/>
                <a:ext cx="72225" cy="66900"/>
              </a:xfrm>
              <a:custGeom>
                <a:avLst/>
                <a:gdLst/>
                <a:ahLst/>
                <a:cxnLst/>
                <a:rect l="l" t="t" r="r" b="b"/>
                <a:pathLst>
                  <a:path w="2889" h="2676" extrusionOk="0">
                    <a:moveTo>
                      <a:pt x="1" y="1"/>
                    </a:moveTo>
                    <a:lnTo>
                      <a:pt x="1" y="92"/>
                    </a:lnTo>
                    <a:lnTo>
                      <a:pt x="1520" y="2676"/>
                    </a:lnTo>
                    <a:lnTo>
                      <a:pt x="2858" y="2676"/>
                    </a:lnTo>
                    <a:cubicBezTo>
                      <a:pt x="2858" y="2645"/>
                      <a:pt x="2888" y="2615"/>
                      <a:pt x="2888" y="2584"/>
                    </a:cubicBezTo>
                    <a:lnTo>
                      <a:pt x="1612" y="2584"/>
                    </a:lnTo>
                    <a:lnTo>
                      <a:pt x="12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5" name="Google Shape;17835;p24"/>
              <p:cNvSpPr/>
              <p:nvPr/>
            </p:nvSpPr>
            <p:spPr>
              <a:xfrm>
                <a:off x="-7515075" y="13413850"/>
                <a:ext cx="114000" cy="66900"/>
              </a:xfrm>
              <a:custGeom>
                <a:avLst/>
                <a:gdLst/>
                <a:ahLst/>
                <a:cxnLst/>
                <a:rect l="l" t="t" r="r" b="b"/>
                <a:pathLst>
                  <a:path w="4560" h="2676" extrusionOk="0">
                    <a:moveTo>
                      <a:pt x="4560" y="1"/>
                    </a:moveTo>
                    <a:lnTo>
                      <a:pt x="4499" y="62"/>
                    </a:lnTo>
                    <a:lnTo>
                      <a:pt x="3010" y="2584"/>
                    </a:lnTo>
                    <a:lnTo>
                      <a:pt x="92" y="2615"/>
                    </a:lnTo>
                    <a:lnTo>
                      <a:pt x="1" y="2645"/>
                    </a:lnTo>
                    <a:lnTo>
                      <a:pt x="92" y="2676"/>
                    </a:lnTo>
                    <a:lnTo>
                      <a:pt x="3101" y="2676"/>
                    </a:lnTo>
                    <a:lnTo>
                      <a:pt x="4560" y="92"/>
                    </a:lnTo>
                    <a:lnTo>
                      <a:pt x="4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6" name="Google Shape;17836;p24"/>
              <p:cNvSpPr/>
              <p:nvPr/>
            </p:nvSpPr>
            <p:spPr>
              <a:xfrm>
                <a:off x="-7516600" y="13410825"/>
                <a:ext cx="114775" cy="67650"/>
              </a:xfrm>
              <a:custGeom>
                <a:avLst/>
                <a:gdLst/>
                <a:ahLst/>
                <a:cxnLst/>
                <a:rect l="l" t="t" r="r" b="b"/>
                <a:pathLst>
                  <a:path w="4591" h="2706" extrusionOk="0">
                    <a:moveTo>
                      <a:pt x="1521" y="0"/>
                    </a:moveTo>
                    <a:lnTo>
                      <a:pt x="1490" y="31"/>
                    </a:lnTo>
                    <a:lnTo>
                      <a:pt x="1" y="2584"/>
                    </a:lnTo>
                    <a:lnTo>
                      <a:pt x="1" y="2705"/>
                    </a:lnTo>
                    <a:lnTo>
                      <a:pt x="122" y="2614"/>
                    </a:lnTo>
                    <a:lnTo>
                      <a:pt x="1551" y="122"/>
                    </a:lnTo>
                    <a:lnTo>
                      <a:pt x="4530" y="61"/>
                    </a:lnTo>
                    <a:lnTo>
                      <a:pt x="4591" y="31"/>
                    </a:lnTo>
                    <a:lnTo>
                      <a:pt x="45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7" name="Google Shape;17837;p24"/>
              <p:cNvSpPr/>
              <p:nvPr/>
            </p:nvSpPr>
            <p:spPr>
              <a:xfrm>
                <a:off x="-7398050" y="13342425"/>
                <a:ext cx="50950" cy="66900"/>
              </a:xfrm>
              <a:custGeom>
                <a:avLst/>
                <a:gdLst/>
                <a:ahLst/>
                <a:cxnLst/>
                <a:rect l="l" t="t" r="r" b="b"/>
                <a:pathLst>
                  <a:path w="2038" h="2676" extrusionOk="0">
                    <a:moveTo>
                      <a:pt x="1520" y="1"/>
                    </a:moveTo>
                    <a:lnTo>
                      <a:pt x="1" y="2584"/>
                    </a:lnTo>
                    <a:lnTo>
                      <a:pt x="1" y="2675"/>
                    </a:lnTo>
                    <a:lnTo>
                      <a:pt x="92" y="2645"/>
                    </a:lnTo>
                    <a:lnTo>
                      <a:pt x="1551" y="122"/>
                    </a:lnTo>
                    <a:lnTo>
                      <a:pt x="2037" y="122"/>
                    </a:lnTo>
                    <a:lnTo>
                      <a:pt x="19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8" name="Google Shape;17838;p24"/>
              <p:cNvSpPr/>
              <p:nvPr/>
            </p:nvSpPr>
            <p:spPr>
              <a:xfrm>
                <a:off x="-7397300" y="13403975"/>
                <a:ext cx="80575" cy="8400"/>
              </a:xfrm>
              <a:custGeom>
                <a:avLst/>
                <a:gdLst/>
                <a:ahLst/>
                <a:cxnLst/>
                <a:rect l="l" t="t" r="r" b="b"/>
                <a:pathLst>
                  <a:path w="3223" h="336" extrusionOk="0">
                    <a:moveTo>
                      <a:pt x="3162" y="1"/>
                    </a:moveTo>
                    <a:lnTo>
                      <a:pt x="3010" y="213"/>
                    </a:lnTo>
                    <a:lnTo>
                      <a:pt x="92" y="213"/>
                    </a:lnTo>
                    <a:lnTo>
                      <a:pt x="1" y="305"/>
                    </a:lnTo>
                    <a:lnTo>
                      <a:pt x="92" y="335"/>
                    </a:lnTo>
                    <a:lnTo>
                      <a:pt x="3101" y="335"/>
                    </a:lnTo>
                    <a:lnTo>
                      <a:pt x="3132" y="305"/>
                    </a:lnTo>
                    <a:lnTo>
                      <a:pt x="3223" y="153"/>
                    </a:lnTo>
                    <a:cubicBezTo>
                      <a:pt x="3223" y="122"/>
                      <a:pt x="3223" y="31"/>
                      <a:pt x="3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9" name="Google Shape;17839;p24"/>
              <p:cNvSpPr/>
              <p:nvPr/>
            </p:nvSpPr>
            <p:spPr>
              <a:xfrm>
                <a:off x="-7515825" y="13479975"/>
                <a:ext cx="114750" cy="66900"/>
              </a:xfrm>
              <a:custGeom>
                <a:avLst/>
                <a:gdLst/>
                <a:ahLst/>
                <a:cxnLst/>
                <a:rect l="l" t="t" r="r" b="b"/>
                <a:pathLst>
                  <a:path w="4590" h="2676" extrusionOk="0">
                    <a:moveTo>
                      <a:pt x="0" y="0"/>
                    </a:moveTo>
                    <a:lnTo>
                      <a:pt x="4590" y="2675"/>
                    </a:lnTo>
                    <a:lnTo>
                      <a:pt x="4529" y="2584"/>
                    </a:lnTo>
                    <a:lnTo>
                      <a:pt x="122"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0" name="Google Shape;17840;p24"/>
              <p:cNvSpPr/>
              <p:nvPr/>
            </p:nvSpPr>
            <p:spPr>
              <a:xfrm>
                <a:off x="-7518875" y="13345475"/>
                <a:ext cx="2300" cy="133750"/>
              </a:xfrm>
              <a:custGeom>
                <a:avLst/>
                <a:gdLst/>
                <a:ahLst/>
                <a:cxnLst/>
                <a:rect l="l" t="t" r="r" b="b"/>
                <a:pathLst>
                  <a:path w="92" h="5350" extrusionOk="0">
                    <a:moveTo>
                      <a:pt x="61" y="0"/>
                    </a:moveTo>
                    <a:lnTo>
                      <a:pt x="1" y="91"/>
                    </a:lnTo>
                    <a:lnTo>
                      <a:pt x="1" y="5198"/>
                    </a:lnTo>
                    <a:lnTo>
                      <a:pt x="1" y="5319"/>
                    </a:lnTo>
                    <a:lnTo>
                      <a:pt x="1" y="5350"/>
                    </a:lnTo>
                    <a:lnTo>
                      <a:pt x="61" y="5319"/>
                    </a:lnTo>
                    <a:lnTo>
                      <a:pt x="92" y="5319"/>
                    </a:lnTo>
                    <a:lnTo>
                      <a:pt x="92" y="5198"/>
                    </a:lnTo>
                    <a:lnTo>
                      <a:pt x="92" y="91"/>
                    </a:lnTo>
                    <a:lnTo>
                      <a:pt x="92"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1" name="Google Shape;17841;p24"/>
              <p:cNvSpPr/>
              <p:nvPr/>
            </p:nvSpPr>
            <p:spPr>
              <a:xfrm>
                <a:off x="-7398050" y="13510375"/>
                <a:ext cx="63100" cy="36500"/>
              </a:xfrm>
              <a:custGeom>
                <a:avLst/>
                <a:gdLst/>
                <a:ahLst/>
                <a:cxnLst/>
                <a:rect l="l" t="t" r="r" b="b"/>
                <a:pathLst>
                  <a:path w="2524" h="1460" extrusionOk="0">
                    <a:moveTo>
                      <a:pt x="2523" y="0"/>
                    </a:moveTo>
                    <a:lnTo>
                      <a:pt x="122" y="1368"/>
                    </a:lnTo>
                    <a:lnTo>
                      <a:pt x="1" y="1459"/>
                    </a:lnTo>
                    <a:lnTo>
                      <a:pt x="25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2" name="Google Shape;17842;p24"/>
              <p:cNvSpPr/>
              <p:nvPr/>
            </p:nvSpPr>
            <p:spPr>
              <a:xfrm>
                <a:off x="-7515825" y="13335600"/>
                <a:ext cx="8375" cy="6850"/>
              </a:xfrm>
              <a:custGeom>
                <a:avLst/>
                <a:gdLst/>
                <a:ahLst/>
                <a:cxnLst/>
                <a:rect l="l" t="t" r="r" b="b"/>
                <a:pathLst>
                  <a:path w="335" h="274" extrusionOk="0">
                    <a:moveTo>
                      <a:pt x="243" y="0"/>
                    </a:moveTo>
                    <a:lnTo>
                      <a:pt x="31" y="122"/>
                    </a:lnTo>
                    <a:lnTo>
                      <a:pt x="0" y="274"/>
                    </a:lnTo>
                    <a:lnTo>
                      <a:pt x="122" y="243"/>
                    </a:lnTo>
                    <a:lnTo>
                      <a:pt x="335" y="91"/>
                    </a:lnTo>
                    <a:cubicBezTo>
                      <a:pt x="304" y="31"/>
                      <a:pt x="274" y="31"/>
                      <a:pt x="2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3" name="Google Shape;17843;p24"/>
              <p:cNvSpPr/>
              <p:nvPr/>
            </p:nvSpPr>
            <p:spPr>
              <a:xfrm>
                <a:off x="-7401075" y="13413850"/>
                <a:ext cx="3050" cy="133775"/>
              </a:xfrm>
              <a:custGeom>
                <a:avLst/>
                <a:gdLst/>
                <a:ahLst/>
                <a:cxnLst/>
                <a:rect l="l" t="t" r="r" b="b"/>
                <a:pathLst>
                  <a:path w="122" h="5351" extrusionOk="0">
                    <a:moveTo>
                      <a:pt x="0" y="1"/>
                    </a:moveTo>
                    <a:lnTo>
                      <a:pt x="0" y="92"/>
                    </a:lnTo>
                    <a:lnTo>
                      <a:pt x="0" y="5198"/>
                    </a:lnTo>
                    <a:lnTo>
                      <a:pt x="0" y="5320"/>
                    </a:lnTo>
                    <a:lnTo>
                      <a:pt x="91" y="5350"/>
                    </a:lnTo>
                    <a:lnTo>
                      <a:pt x="122" y="5320"/>
                    </a:lnTo>
                    <a:lnTo>
                      <a:pt x="122" y="5198"/>
                    </a:lnTo>
                    <a:lnTo>
                      <a:pt x="122" y="92"/>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4" name="Google Shape;17844;p24"/>
              <p:cNvSpPr/>
              <p:nvPr/>
            </p:nvSpPr>
            <p:spPr>
              <a:xfrm>
                <a:off x="-7401850" y="13319625"/>
                <a:ext cx="3075" cy="91225"/>
              </a:xfrm>
              <a:custGeom>
                <a:avLst/>
                <a:gdLst/>
                <a:ahLst/>
                <a:cxnLst/>
                <a:rect l="l" t="t" r="r" b="b"/>
                <a:pathLst>
                  <a:path w="123" h="3649" extrusionOk="0">
                    <a:moveTo>
                      <a:pt x="1" y="1"/>
                    </a:moveTo>
                    <a:lnTo>
                      <a:pt x="1" y="3496"/>
                    </a:lnTo>
                    <a:lnTo>
                      <a:pt x="1" y="3618"/>
                    </a:lnTo>
                    <a:lnTo>
                      <a:pt x="31" y="3618"/>
                    </a:lnTo>
                    <a:lnTo>
                      <a:pt x="92" y="3648"/>
                    </a:lnTo>
                    <a:lnTo>
                      <a:pt x="122" y="3618"/>
                    </a:lnTo>
                    <a:lnTo>
                      <a:pt x="122" y="3496"/>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5" name="Google Shape;17845;p24"/>
              <p:cNvSpPr/>
              <p:nvPr/>
            </p:nvSpPr>
            <p:spPr>
              <a:xfrm>
                <a:off x="-7517350" y="13342425"/>
                <a:ext cx="118575" cy="69175"/>
              </a:xfrm>
              <a:custGeom>
                <a:avLst/>
                <a:gdLst/>
                <a:ahLst/>
                <a:cxnLst/>
                <a:rect l="l" t="t" r="r" b="b"/>
                <a:pathLst>
                  <a:path w="4743" h="2767" extrusionOk="0">
                    <a:moveTo>
                      <a:pt x="61" y="1"/>
                    </a:moveTo>
                    <a:lnTo>
                      <a:pt x="0" y="122"/>
                    </a:lnTo>
                    <a:lnTo>
                      <a:pt x="31" y="122"/>
                    </a:lnTo>
                    <a:lnTo>
                      <a:pt x="152" y="183"/>
                    </a:lnTo>
                    <a:lnTo>
                      <a:pt x="4560" y="2736"/>
                    </a:lnTo>
                    <a:lnTo>
                      <a:pt x="4621" y="2767"/>
                    </a:lnTo>
                    <a:lnTo>
                      <a:pt x="4742" y="2706"/>
                    </a:lnTo>
                    <a:lnTo>
                      <a:pt x="4651" y="2706"/>
                    </a:lnTo>
                    <a:lnTo>
                      <a:pt x="4590" y="2615"/>
                    </a:lnTo>
                    <a:lnTo>
                      <a:pt x="183" y="61"/>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6" name="Google Shape;17846;p24"/>
              <p:cNvSpPr/>
              <p:nvPr/>
            </p:nvSpPr>
            <p:spPr>
              <a:xfrm>
                <a:off x="-7399575" y="13411575"/>
                <a:ext cx="79050" cy="47900"/>
              </a:xfrm>
              <a:custGeom>
                <a:avLst/>
                <a:gdLst/>
                <a:ahLst/>
                <a:cxnLst/>
                <a:rect l="l" t="t" r="r" b="b"/>
                <a:pathLst>
                  <a:path w="3162" h="1916" extrusionOk="0">
                    <a:moveTo>
                      <a:pt x="92" y="1"/>
                    </a:moveTo>
                    <a:lnTo>
                      <a:pt x="1" y="92"/>
                    </a:lnTo>
                    <a:lnTo>
                      <a:pt x="31" y="122"/>
                    </a:lnTo>
                    <a:lnTo>
                      <a:pt x="122" y="153"/>
                    </a:lnTo>
                    <a:lnTo>
                      <a:pt x="3101" y="1916"/>
                    </a:lnTo>
                    <a:cubicBezTo>
                      <a:pt x="3101" y="1855"/>
                      <a:pt x="3101" y="1824"/>
                      <a:pt x="3162" y="1794"/>
                    </a:cubicBezTo>
                    <a:lnTo>
                      <a:pt x="153" y="92"/>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7" name="Google Shape;17847;p24"/>
              <p:cNvSpPr/>
              <p:nvPr/>
            </p:nvSpPr>
            <p:spPr>
              <a:xfrm>
                <a:off x="-7516600" y="13370550"/>
                <a:ext cx="189250" cy="110200"/>
              </a:xfrm>
              <a:custGeom>
                <a:avLst/>
                <a:gdLst/>
                <a:ahLst/>
                <a:cxnLst/>
                <a:rect l="l" t="t" r="r" b="b"/>
                <a:pathLst>
                  <a:path w="7570" h="4408" extrusionOk="0">
                    <a:moveTo>
                      <a:pt x="7539" y="0"/>
                    </a:moveTo>
                    <a:lnTo>
                      <a:pt x="4864" y="1550"/>
                    </a:lnTo>
                    <a:lnTo>
                      <a:pt x="4743" y="1581"/>
                    </a:lnTo>
                    <a:lnTo>
                      <a:pt x="4712" y="1611"/>
                    </a:lnTo>
                    <a:lnTo>
                      <a:pt x="4591" y="1672"/>
                    </a:lnTo>
                    <a:lnTo>
                      <a:pt x="4530" y="1733"/>
                    </a:lnTo>
                    <a:lnTo>
                      <a:pt x="122" y="4256"/>
                    </a:lnTo>
                    <a:lnTo>
                      <a:pt x="31" y="4316"/>
                    </a:lnTo>
                    <a:lnTo>
                      <a:pt x="1" y="4347"/>
                    </a:lnTo>
                    <a:lnTo>
                      <a:pt x="31" y="4377"/>
                    </a:lnTo>
                    <a:lnTo>
                      <a:pt x="122" y="4408"/>
                    </a:lnTo>
                    <a:lnTo>
                      <a:pt x="183" y="4377"/>
                    </a:lnTo>
                    <a:lnTo>
                      <a:pt x="4591" y="1824"/>
                    </a:lnTo>
                    <a:lnTo>
                      <a:pt x="4682" y="1794"/>
                    </a:lnTo>
                    <a:lnTo>
                      <a:pt x="4712" y="1763"/>
                    </a:lnTo>
                    <a:lnTo>
                      <a:pt x="4834" y="1672"/>
                    </a:lnTo>
                    <a:lnTo>
                      <a:pt x="4895" y="1642"/>
                    </a:lnTo>
                    <a:lnTo>
                      <a:pt x="7569" y="91"/>
                    </a:lnTo>
                    <a:cubicBezTo>
                      <a:pt x="7569" y="61"/>
                      <a:pt x="7539" y="0"/>
                      <a:pt x="7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8" name="Google Shape;17848;p24"/>
              <p:cNvSpPr/>
              <p:nvPr/>
            </p:nvSpPr>
            <p:spPr>
              <a:xfrm>
                <a:off x="-7518875" y="13334075"/>
                <a:ext cx="7625" cy="15225"/>
              </a:xfrm>
              <a:custGeom>
                <a:avLst/>
                <a:gdLst/>
                <a:ahLst/>
                <a:cxnLst/>
                <a:rect l="l" t="t" r="r" b="b"/>
                <a:pathLst>
                  <a:path w="305" h="609" extrusionOk="0">
                    <a:moveTo>
                      <a:pt x="31" y="0"/>
                    </a:moveTo>
                    <a:lnTo>
                      <a:pt x="31" y="243"/>
                    </a:lnTo>
                    <a:lnTo>
                      <a:pt x="31" y="335"/>
                    </a:lnTo>
                    <a:lnTo>
                      <a:pt x="1" y="335"/>
                    </a:lnTo>
                    <a:lnTo>
                      <a:pt x="1" y="395"/>
                    </a:lnTo>
                    <a:lnTo>
                      <a:pt x="1" y="487"/>
                    </a:lnTo>
                    <a:lnTo>
                      <a:pt x="1" y="608"/>
                    </a:lnTo>
                    <a:lnTo>
                      <a:pt x="92" y="487"/>
                    </a:lnTo>
                    <a:lnTo>
                      <a:pt x="122" y="395"/>
                    </a:lnTo>
                    <a:lnTo>
                      <a:pt x="213" y="304"/>
                    </a:lnTo>
                    <a:lnTo>
                      <a:pt x="305" y="92"/>
                    </a:lnTo>
                    <a:cubicBezTo>
                      <a:pt x="274" y="92"/>
                      <a:pt x="274" y="61"/>
                      <a:pt x="244" y="61"/>
                    </a:cubicBezTo>
                    <a:lnTo>
                      <a:pt x="122" y="243"/>
                    </a:lnTo>
                    <a:lnTo>
                      <a:pt x="122" y="31"/>
                    </a:lnTo>
                    <a:cubicBezTo>
                      <a:pt x="92" y="31"/>
                      <a:pt x="61" y="0"/>
                      <a:pt x="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9" name="Google Shape;17849;p24"/>
              <p:cNvSpPr/>
              <p:nvPr/>
            </p:nvSpPr>
            <p:spPr>
              <a:xfrm>
                <a:off x="-8150350" y="13961750"/>
                <a:ext cx="38800" cy="129950"/>
              </a:xfrm>
              <a:custGeom>
                <a:avLst/>
                <a:gdLst/>
                <a:ahLst/>
                <a:cxnLst/>
                <a:rect l="l" t="t" r="r" b="b"/>
                <a:pathLst>
                  <a:path w="1552" h="5198" extrusionOk="0">
                    <a:moveTo>
                      <a:pt x="1551" y="0"/>
                    </a:moveTo>
                    <a:lnTo>
                      <a:pt x="1460" y="30"/>
                    </a:lnTo>
                    <a:lnTo>
                      <a:pt x="1" y="2584"/>
                    </a:lnTo>
                    <a:lnTo>
                      <a:pt x="31" y="2584"/>
                    </a:lnTo>
                    <a:lnTo>
                      <a:pt x="1551" y="5198"/>
                    </a:lnTo>
                    <a:lnTo>
                      <a:pt x="92" y="2644"/>
                    </a:lnTo>
                    <a:lnTo>
                      <a:pt x="1551" y="122"/>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0" name="Google Shape;17850;p24"/>
              <p:cNvSpPr/>
              <p:nvPr/>
            </p:nvSpPr>
            <p:spPr>
              <a:xfrm>
                <a:off x="-8109300" y="13961750"/>
                <a:ext cx="38775" cy="129950"/>
              </a:xfrm>
              <a:custGeom>
                <a:avLst/>
                <a:gdLst/>
                <a:ahLst/>
                <a:cxnLst/>
                <a:rect l="l" t="t" r="r" b="b"/>
                <a:pathLst>
                  <a:path w="1551" h="5198" extrusionOk="0">
                    <a:moveTo>
                      <a:pt x="0" y="0"/>
                    </a:moveTo>
                    <a:lnTo>
                      <a:pt x="0" y="122"/>
                    </a:lnTo>
                    <a:lnTo>
                      <a:pt x="1487" y="2640"/>
                    </a:lnTo>
                    <a:lnTo>
                      <a:pt x="1487" y="2640"/>
                    </a:lnTo>
                    <a:lnTo>
                      <a:pt x="1520" y="2584"/>
                    </a:lnTo>
                    <a:lnTo>
                      <a:pt x="1550" y="2584"/>
                    </a:lnTo>
                    <a:lnTo>
                      <a:pt x="122" y="30"/>
                    </a:lnTo>
                    <a:lnTo>
                      <a:pt x="0" y="0"/>
                    </a:lnTo>
                    <a:close/>
                    <a:moveTo>
                      <a:pt x="1487" y="2640"/>
                    </a:moveTo>
                    <a:lnTo>
                      <a:pt x="0" y="5198"/>
                    </a:lnTo>
                    <a:lnTo>
                      <a:pt x="1490" y="2644"/>
                    </a:lnTo>
                    <a:lnTo>
                      <a:pt x="1487" y="264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1" name="Google Shape;17851;p24"/>
              <p:cNvSpPr/>
              <p:nvPr/>
            </p:nvSpPr>
            <p:spPr>
              <a:xfrm>
                <a:off x="-8109300" y="14101550"/>
                <a:ext cx="38775" cy="93500"/>
              </a:xfrm>
              <a:custGeom>
                <a:avLst/>
                <a:gdLst/>
                <a:ahLst/>
                <a:cxnLst/>
                <a:rect l="l" t="t" r="r" b="b"/>
                <a:pathLst>
                  <a:path w="1551" h="3740" extrusionOk="0">
                    <a:moveTo>
                      <a:pt x="0" y="1"/>
                    </a:moveTo>
                    <a:lnTo>
                      <a:pt x="1429" y="2524"/>
                    </a:lnTo>
                    <a:lnTo>
                      <a:pt x="760" y="3740"/>
                    </a:lnTo>
                    <a:lnTo>
                      <a:pt x="882" y="3740"/>
                    </a:lnTo>
                    <a:lnTo>
                      <a:pt x="1550" y="2584"/>
                    </a:lnTo>
                    <a:lnTo>
                      <a:pt x="1520" y="2584"/>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2" name="Google Shape;17852;p24"/>
              <p:cNvSpPr/>
              <p:nvPr/>
            </p:nvSpPr>
            <p:spPr>
              <a:xfrm>
                <a:off x="-8150350" y="14101550"/>
                <a:ext cx="38025" cy="83625"/>
              </a:xfrm>
              <a:custGeom>
                <a:avLst/>
                <a:gdLst/>
                <a:ahLst/>
                <a:cxnLst/>
                <a:rect l="l" t="t" r="r" b="b"/>
                <a:pathLst>
                  <a:path w="1521" h="3345" extrusionOk="0">
                    <a:moveTo>
                      <a:pt x="1521" y="1"/>
                    </a:moveTo>
                    <a:lnTo>
                      <a:pt x="31" y="2584"/>
                    </a:lnTo>
                    <a:lnTo>
                      <a:pt x="1" y="2584"/>
                    </a:lnTo>
                    <a:lnTo>
                      <a:pt x="396" y="3253"/>
                    </a:lnTo>
                    <a:cubicBezTo>
                      <a:pt x="426" y="3284"/>
                      <a:pt x="487" y="3284"/>
                      <a:pt x="548" y="3344"/>
                    </a:cubicBezTo>
                    <a:lnTo>
                      <a:pt x="92" y="2524"/>
                    </a:lnTo>
                    <a:lnTo>
                      <a:pt x="15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3" name="Google Shape;17853;p24"/>
              <p:cNvSpPr/>
              <p:nvPr/>
            </p:nvSpPr>
            <p:spPr>
              <a:xfrm>
                <a:off x="-8193650" y="14086350"/>
                <a:ext cx="4575" cy="9925"/>
              </a:xfrm>
              <a:custGeom>
                <a:avLst/>
                <a:gdLst/>
                <a:ahLst/>
                <a:cxnLst/>
                <a:rect l="l" t="t" r="r" b="b"/>
                <a:pathLst>
                  <a:path w="183" h="397" extrusionOk="0">
                    <a:moveTo>
                      <a:pt x="0" y="1"/>
                    </a:moveTo>
                    <a:lnTo>
                      <a:pt x="0" y="183"/>
                    </a:lnTo>
                    <a:lnTo>
                      <a:pt x="91" y="396"/>
                    </a:lnTo>
                    <a:lnTo>
                      <a:pt x="183" y="366"/>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4" name="Google Shape;17854;p24"/>
              <p:cNvSpPr/>
              <p:nvPr/>
            </p:nvSpPr>
            <p:spPr>
              <a:xfrm>
                <a:off x="-8181500" y="14026325"/>
                <a:ext cx="69950" cy="67650"/>
              </a:xfrm>
              <a:custGeom>
                <a:avLst/>
                <a:gdLst/>
                <a:ahLst/>
                <a:cxnLst/>
                <a:rect l="l" t="t" r="r" b="b"/>
                <a:pathLst>
                  <a:path w="2798" h="2706" extrusionOk="0">
                    <a:moveTo>
                      <a:pt x="31" y="1"/>
                    </a:moveTo>
                    <a:cubicBezTo>
                      <a:pt x="31" y="31"/>
                      <a:pt x="1" y="61"/>
                      <a:pt x="1" y="122"/>
                    </a:cubicBezTo>
                    <a:lnTo>
                      <a:pt x="1247" y="122"/>
                    </a:lnTo>
                    <a:lnTo>
                      <a:pt x="2736" y="2645"/>
                    </a:lnTo>
                    <a:lnTo>
                      <a:pt x="2797" y="2706"/>
                    </a:lnTo>
                    <a:lnTo>
                      <a:pt x="2797" y="2584"/>
                    </a:lnTo>
                    <a:lnTo>
                      <a:pt x="12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5" name="Google Shape;17855;p24"/>
              <p:cNvSpPr/>
              <p:nvPr/>
            </p:nvSpPr>
            <p:spPr>
              <a:xfrm>
                <a:off x="-8109300" y="14098525"/>
                <a:ext cx="114750" cy="67650"/>
              </a:xfrm>
              <a:custGeom>
                <a:avLst/>
                <a:gdLst/>
                <a:ahLst/>
                <a:cxnLst/>
                <a:rect l="l" t="t" r="r" b="b"/>
                <a:pathLst>
                  <a:path w="4590" h="2706" extrusionOk="0">
                    <a:moveTo>
                      <a:pt x="0" y="0"/>
                    </a:moveTo>
                    <a:lnTo>
                      <a:pt x="0" y="122"/>
                    </a:lnTo>
                    <a:lnTo>
                      <a:pt x="1520" y="2705"/>
                    </a:lnTo>
                    <a:lnTo>
                      <a:pt x="4529" y="2705"/>
                    </a:lnTo>
                    <a:lnTo>
                      <a:pt x="4590" y="2645"/>
                    </a:lnTo>
                    <a:lnTo>
                      <a:pt x="4529" y="2584"/>
                    </a:lnTo>
                    <a:lnTo>
                      <a:pt x="1550" y="2584"/>
                    </a:lnTo>
                    <a:lnTo>
                      <a:pt x="12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6" name="Google Shape;17856;p24"/>
              <p:cNvSpPr/>
              <p:nvPr/>
            </p:nvSpPr>
            <p:spPr>
              <a:xfrm>
                <a:off x="-8032550" y="14096250"/>
                <a:ext cx="38775" cy="66125"/>
              </a:xfrm>
              <a:custGeom>
                <a:avLst/>
                <a:gdLst/>
                <a:ahLst/>
                <a:cxnLst/>
                <a:rect l="l" t="t" r="r" b="b"/>
                <a:pathLst>
                  <a:path w="1551" h="2645" extrusionOk="0">
                    <a:moveTo>
                      <a:pt x="91" y="0"/>
                    </a:moveTo>
                    <a:lnTo>
                      <a:pt x="91" y="61"/>
                    </a:lnTo>
                    <a:lnTo>
                      <a:pt x="0" y="61"/>
                    </a:lnTo>
                    <a:lnTo>
                      <a:pt x="1490" y="2584"/>
                    </a:lnTo>
                    <a:lnTo>
                      <a:pt x="1550" y="2644"/>
                    </a:lnTo>
                    <a:lnTo>
                      <a:pt x="1550" y="2553"/>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7" name="Google Shape;17857;p24"/>
              <p:cNvSpPr/>
              <p:nvPr/>
            </p:nvSpPr>
            <p:spPr>
              <a:xfrm>
                <a:off x="-8166300" y="14098525"/>
                <a:ext cx="54750" cy="67650"/>
              </a:xfrm>
              <a:custGeom>
                <a:avLst/>
                <a:gdLst/>
                <a:ahLst/>
                <a:cxnLst/>
                <a:rect l="l" t="t" r="r" b="b"/>
                <a:pathLst>
                  <a:path w="2190" h="2706" extrusionOk="0">
                    <a:moveTo>
                      <a:pt x="2189" y="0"/>
                    </a:moveTo>
                    <a:lnTo>
                      <a:pt x="2128" y="31"/>
                    </a:lnTo>
                    <a:lnTo>
                      <a:pt x="639" y="2584"/>
                    </a:lnTo>
                    <a:lnTo>
                      <a:pt x="1" y="2584"/>
                    </a:lnTo>
                    <a:cubicBezTo>
                      <a:pt x="31" y="2614"/>
                      <a:pt x="61" y="2645"/>
                      <a:pt x="61" y="2705"/>
                    </a:cubicBezTo>
                    <a:lnTo>
                      <a:pt x="669" y="2705"/>
                    </a:lnTo>
                    <a:lnTo>
                      <a:pt x="2189" y="122"/>
                    </a:lnTo>
                    <a:lnTo>
                      <a:pt x="21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8" name="Google Shape;17858;p24"/>
              <p:cNvSpPr/>
              <p:nvPr/>
            </p:nvSpPr>
            <p:spPr>
              <a:xfrm>
                <a:off x="-8193650" y="14095475"/>
                <a:ext cx="80575" cy="10675"/>
              </a:xfrm>
              <a:custGeom>
                <a:avLst/>
                <a:gdLst/>
                <a:ahLst/>
                <a:cxnLst/>
                <a:rect l="l" t="t" r="r" b="b"/>
                <a:pathLst>
                  <a:path w="3223" h="427" extrusionOk="0">
                    <a:moveTo>
                      <a:pt x="152" y="1"/>
                    </a:moveTo>
                    <a:lnTo>
                      <a:pt x="91" y="31"/>
                    </a:lnTo>
                    <a:lnTo>
                      <a:pt x="0" y="244"/>
                    </a:lnTo>
                    <a:lnTo>
                      <a:pt x="0" y="426"/>
                    </a:lnTo>
                    <a:lnTo>
                      <a:pt x="152" y="122"/>
                    </a:lnTo>
                    <a:lnTo>
                      <a:pt x="3070" y="122"/>
                    </a:lnTo>
                    <a:lnTo>
                      <a:pt x="3222" y="31"/>
                    </a:lnTo>
                    <a:lnTo>
                      <a:pt x="3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9" name="Google Shape;17859;p24"/>
              <p:cNvSpPr/>
              <p:nvPr/>
            </p:nvSpPr>
            <p:spPr>
              <a:xfrm>
                <a:off x="-8109300" y="14026325"/>
                <a:ext cx="114750" cy="67650"/>
              </a:xfrm>
              <a:custGeom>
                <a:avLst/>
                <a:gdLst/>
                <a:ahLst/>
                <a:cxnLst/>
                <a:rect l="l" t="t" r="r" b="b"/>
                <a:pathLst>
                  <a:path w="4590" h="2706" extrusionOk="0">
                    <a:moveTo>
                      <a:pt x="1520" y="1"/>
                    </a:moveTo>
                    <a:lnTo>
                      <a:pt x="0" y="2615"/>
                    </a:lnTo>
                    <a:lnTo>
                      <a:pt x="0" y="2706"/>
                    </a:lnTo>
                    <a:lnTo>
                      <a:pt x="122" y="2645"/>
                    </a:lnTo>
                    <a:lnTo>
                      <a:pt x="1550" y="122"/>
                    </a:lnTo>
                    <a:lnTo>
                      <a:pt x="4529" y="122"/>
                    </a:lnTo>
                    <a:lnTo>
                      <a:pt x="4590" y="61"/>
                    </a:lnTo>
                    <a:lnTo>
                      <a:pt x="4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0" name="Google Shape;17860;p24"/>
              <p:cNvSpPr/>
              <p:nvPr/>
            </p:nvSpPr>
            <p:spPr>
              <a:xfrm>
                <a:off x="-8107775" y="14030125"/>
                <a:ext cx="114000" cy="67650"/>
              </a:xfrm>
              <a:custGeom>
                <a:avLst/>
                <a:gdLst/>
                <a:ahLst/>
                <a:cxnLst/>
                <a:rect l="l" t="t" r="r" b="b"/>
                <a:pathLst>
                  <a:path w="4560" h="2706" extrusionOk="0">
                    <a:moveTo>
                      <a:pt x="4559" y="1"/>
                    </a:moveTo>
                    <a:lnTo>
                      <a:pt x="4499" y="31"/>
                    </a:lnTo>
                    <a:lnTo>
                      <a:pt x="3009" y="2584"/>
                    </a:lnTo>
                    <a:lnTo>
                      <a:pt x="91" y="2584"/>
                    </a:lnTo>
                    <a:lnTo>
                      <a:pt x="0" y="2645"/>
                    </a:lnTo>
                    <a:lnTo>
                      <a:pt x="91" y="2706"/>
                    </a:lnTo>
                    <a:lnTo>
                      <a:pt x="3100" y="2706"/>
                    </a:lnTo>
                    <a:lnTo>
                      <a:pt x="3100" y="2645"/>
                    </a:lnTo>
                    <a:lnTo>
                      <a:pt x="4559" y="122"/>
                    </a:lnTo>
                    <a:lnTo>
                      <a:pt x="4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1" name="Google Shape;17861;p24"/>
              <p:cNvSpPr/>
              <p:nvPr/>
            </p:nvSpPr>
            <p:spPr>
              <a:xfrm>
                <a:off x="-8070550" y="13981500"/>
                <a:ext cx="75250" cy="42575"/>
              </a:xfrm>
              <a:custGeom>
                <a:avLst/>
                <a:gdLst/>
                <a:ahLst/>
                <a:cxnLst/>
                <a:rect l="l" t="t" r="r" b="b"/>
                <a:pathLst>
                  <a:path w="3010" h="1703" extrusionOk="0">
                    <a:moveTo>
                      <a:pt x="0" y="0"/>
                    </a:moveTo>
                    <a:lnTo>
                      <a:pt x="3010" y="1703"/>
                    </a:lnTo>
                    <a:lnTo>
                      <a:pt x="3010" y="170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2" name="Google Shape;17862;p24"/>
              <p:cNvSpPr/>
              <p:nvPr/>
            </p:nvSpPr>
            <p:spPr>
              <a:xfrm>
                <a:off x="-8176175" y="13983775"/>
                <a:ext cx="26625" cy="15225"/>
              </a:xfrm>
              <a:custGeom>
                <a:avLst/>
                <a:gdLst/>
                <a:ahLst/>
                <a:cxnLst/>
                <a:rect l="l" t="t" r="r" b="b"/>
                <a:pathLst>
                  <a:path w="1065" h="609" extrusionOk="0">
                    <a:moveTo>
                      <a:pt x="0" y="608"/>
                    </a:moveTo>
                    <a:lnTo>
                      <a:pt x="10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3" name="Google Shape;17863;p24"/>
              <p:cNvSpPr/>
              <p:nvPr/>
            </p:nvSpPr>
            <p:spPr>
              <a:xfrm>
                <a:off x="-8032550" y="14006575"/>
                <a:ext cx="38000" cy="21300"/>
              </a:xfrm>
              <a:custGeom>
                <a:avLst/>
                <a:gdLst/>
                <a:ahLst/>
                <a:cxnLst/>
                <a:rect l="l" t="t" r="r" b="b"/>
                <a:pathLst>
                  <a:path w="1520" h="852" extrusionOk="0">
                    <a:moveTo>
                      <a:pt x="0" y="0"/>
                    </a:moveTo>
                    <a:lnTo>
                      <a:pt x="1520" y="851"/>
                    </a:lnTo>
                    <a:lnTo>
                      <a:pt x="1520" y="851"/>
                    </a:lnTo>
                    <a:lnTo>
                      <a:pt x="1459" y="79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4" name="Google Shape;17864;p24"/>
              <p:cNvSpPr/>
              <p:nvPr/>
            </p:nvSpPr>
            <p:spPr>
              <a:xfrm>
                <a:off x="-8003675" y="14167675"/>
                <a:ext cx="8375" cy="6100"/>
              </a:xfrm>
              <a:custGeom>
                <a:avLst/>
                <a:gdLst/>
                <a:ahLst/>
                <a:cxnLst/>
                <a:rect l="l" t="t" r="r" b="b"/>
                <a:pathLst>
                  <a:path w="335" h="244" extrusionOk="0">
                    <a:moveTo>
                      <a:pt x="0" y="243"/>
                    </a:moveTo>
                    <a:lnTo>
                      <a:pt x="0" y="243"/>
                    </a:lnTo>
                    <a:lnTo>
                      <a:pt x="335" y="0"/>
                    </a:lnTo>
                    <a:lnTo>
                      <a:pt x="3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5" name="Google Shape;17865;p24"/>
              <p:cNvSpPr/>
              <p:nvPr/>
            </p:nvSpPr>
            <p:spPr>
              <a:xfrm>
                <a:off x="-8024200" y="14164625"/>
                <a:ext cx="29650" cy="17500"/>
              </a:xfrm>
              <a:custGeom>
                <a:avLst/>
                <a:gdLst/>
                <a:ahLst/>
                <a:cxnLst/>
                <a:rect l="l" t="t" r="r" b="b"/>
                <a:pathLst>
                  <a:path w="1186" h="700" extrusionOk="0">
                    <a:moveTo>
                      <a:pt x="1186" y="1"/>
                    </a:moveTo>
                    <a:lnTo>
                      <a:pt x="1" y="700"/>
                    </a:lnTo>
                    <a:lnTo>
                      <a:pt x="1" y="700"/>
                    </a:lnTo>
                    <a:lnTo>
                      <a:pt x="1125" y="61"/>
                    </a:lnTo>
                    <a:lnTo>
                      <a:pt x="11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6" name="Google Shape;17866;p24"/>
              <p:cNvSpPr/>
              <p:nvPr/>
            </p:nvSpPr>
            <p:spPr>
              <a:xfrm>
                <a:off x="-8111575" y="13960975"/>
                <a:ext cx="2300" cy="133775"/>
              </a:xfrm>
              <a:custGeom>
                <a:avLst/>
                <a:gdLst/>
                <a:ahLst/>
                <a:cxnLst/>
                <a:rect l="l" t="t" r="r" b="b"/>
                <a:pathLst>
                  <a:path w="92" h="5351" extrusionOk="0">
                    <a:moveTo>
                      <a:pt x="61" y="1"/>
                    </a:moveTo>
                    <a:lnTo>
                      <a:pt x="0" y="31"/>
                    </a:lnTo>
                    <a:lnTo>
                      <a:pt x="0" y="153"/>
                    </a:lnTo>
                    <a:lnTo>
                      <a:pt x="0" y="5229"/>
                    </a:lnTo>
                    <a:lnTo>
                      <a:pt x="0" y="5320"/>
                    </a:lnTo>
                    <a:lnTo>
                      <a:pt x="61" y="5350"/>
                    </a:lnTo>
                    <a:lnTo>
                      <a:pt x="91" y="5320"/>
                    </a:lnTo>
                    <a:lnTo>
                      <a:pt x="91" y="5229"/>
                    </a:lnTo>
                    <a:lnTo>
                      <a:pt x="91" y="153"/>
                    </a:lnTo>
                    <a:lnTo>
                      <a:pt x="9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7" name="Google Shape;17867;p24"/>
              <p:cNvSpPr/>
              <p:nvPr/>
            </p:nvSpPr>
            <p:spPr>
              <a:xfrm>
                <a:off x="-8111575" y="14097750"/>
                <a:ext cx="3050" cy="95775"/>
              </a:xfrm>
              <a:custGeom>
                <a:avLst/>
                <a:gdLst/>
                <a:ahLst/>
                <a:cxnLst/>
                <a:rect l="l" t="t" r="r" b="b"/>
                <a:pathLst>
                  <a:path w="122" h="3831" extrusionOk="0">
                    <a:moveTo>
                      <a:pt x="61" y="1"/>
                    </a:moveTo>
                    <a:lnTo>
                      <a:pt x="0" y="31"/>
                    </a:lnTo>
                    <a:lnTo>
                      <a:pt x="0" y="153"/>
                    </a:lnTo>
                    <a:lnTo>
                      <a:pt x="0" y="3831"/>
                    </a:lnTo>
                    <a:lnTo>
                      <a:pt x="122" y="3831"/>
                    </a:lnTo>
                    <a:lnTo>
                      <a:pt x="122" y="153"/>
                    </a:lnTo>
                    <a:lnTo>
                      <a:pt x="122" y="31"/>
                    </a:lnTo>
                    <a:lnTo>
                      <a:pt x="9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8" name="Google Shape;17868;p24"/>
              <p:cNvSpPr/>
              <p:nvPr/>
            </p:nvSpPr>
            <p:spPr>
              <a:xfrm>
                <a:off x="-8110075" y="14096250"/>
                <a:ext cx="116300" cy="68400"/>
              </a:xfrm>
              <a:custGeom>
                <a:avLst/>
                <a:gdLst/>
                <a:ahLst/>
                <a:cxnLst/>
                <a:rect l="l" t="t" r="r" b="b"/>
                <a:pathLst>
                  <a:path w="4652" h="2736" extrusionOk="0">
                    <a:moveTo>
                      <a:pt x="92" y="0"/>
                    </a:moveTo>
                    <a:lnTo>
                      <a:pt x="1" y="61"/>
                    </a:lnTo>
                    <a:lnTo>
                      <a:pt x="31" y="91"/>
                    </a:lnTo>
                    <a:lnTo>
                      <a:pt x="153" y="122"/>
                    </a:lnTo>
                    <a:lnTo>
                      <a:pt x="4560" y="2675"/>
                    </a:lnTo>
                    <a:lnTo>
                      <a:pt x="4621" y="2736"/>
                    </a:lnTo>
                    <a:lnTo>
                      <a:pt x="4651" y="2705"/>
                    </a:lnTo>
                    <a:lnTo>
                      <a:pt x="4591" y="2584"/>
                    </a:lnTo>
                    <a:lnTo>
                      <a:pt x="183" y="6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9" name="Google Shape;17869;p24"/>
              <p:cNvSpPr/>
              <p:nvPr/>
            </p:nvSpPr>
            <p:spPr>
              <a:xfrm>
                <a:off x="-8189100" y="14049875"/>
                <a:ext cx="79050" cy="46400"/>
              </a:xfrm>
              <a:custGeom>
                <a:avLst/>
                <a:gdLst/>
                <a:ahLst/>
                <a:cxnLst/>
                <a:rect l="l" t="t" r="r" b="b"/>
                <a:pathLst>
                  <a:path w="3162" h="1856" extrusionOk="0">
                    <a:moveTo>
                      <a:pt x="31" y="1"/>
                    </a:moveTo>
                    <a:cubicBezTo>
                      <a:pt x="31" y="31"/>
                      <a:pt x="31" y="92"/>
                      <a:pt x="1" y="123"/>
                    </a:cubicBezTo>
                    <a:lnTo>
                      <a:pt x="2949" y="1825"/>
                    </a:lnTo>
                    <a:lnTo>
                      <a:pt x="3040" y="1855"/>
                    </a:lnTo>
                    <a:lnTo>
                      <a:pt x="3162" y="1794"/>
                    </a:lnTo>
                    <a:lnTo>
                      <a:pt x="3101" y="1764"/>
                    </a:lnTo>
                    <a:lnTo>
                      <a:pt x="3040" y="1703"/>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0" name="Google Shape;17870;p24"/>
              <p:cNvSpPr/>
              <p:nvPr/>
            </p:nvSpPr>
            <p:spPr>
              <a:xfrm>
                <a:off x="-8182250" y="14027100"/>
                <a:ext cx="189225" cy="110950"/>
              </a:xfrm>
              <a:custGeom>
                <a:avLst/>
                <a:gdLst/>
                <a:ahLst/>
                <a:cxnLst/>
                <a:rect l="l" t="t" r="r" b="b"/>
                <a:pathLst>
                  <a:path w="7569" h="4438" extrusionOk="0">
                    <a:moveTo>
                      <a:pt x="7508" y="0"/>
                    </a:moveTo>
                    <a:lnTo>
                      <a:pt x="7447" y="30"/>
                    </a:lnTo>
                    <a:lnTo>
                      <a:pt x="3040" y="2584"/>
                    </a:lnTo>
                    <a:lnTo>
                      <a:pt x="2949" y="2614"/>
                    </a:lnTo>
                    <a:lnTo>
                      <a:pt x="2918" y="2675"/>
                    </a:lnTo>
                    <a:lnTo>
                      <a:pt x="2797" y="2736"/>
                    </a:lnTo>
                    <a:lnTo>
                      <a:pt x="2736" y="2766"/>
                    </a:lnTo>
                    <a:lnTo>
                      <a:pt x="0" y="4377"/>
                    </a:lnTo>
                    <a:cubicBezTo>
                      <a:pt x="0" y="4407"/>
                      <a:pt x="31" y="4438"/>
                      <a:pt x="31" y="4438"/>
                    </a:cubicBezTo>
                    <a:lnTo>
                      <a:pt x="2797" y="2857"/>
                    </a:lnTo>
                    <a:lnTo>
                      <a:pt x="2827" y="2857"/>
                    </a:lnTo>
                    <a:lnTo>
                      <a:pt x="2888" y="2827"/>
                    </a:lnTo>
                    <a:lnTo>
                      <a:pt x="2979" y="2736"/>
                    </a:lnTo>
                    <a:lnTo>
                      <a:pt x="3070" y="2705"/>
                    </a:lnTo>
                    <a:lnTo>
                      <a:pt x="7478" y="152"/>
                    </a:lnTo>
                    <a:lnTo>
                      <a:pt x="7569" y="122"/>
                    </a:lnTo>
                    <a:lnTo>
                      <a:pt x="7569" y="30"/>
                    </a:lnTo>
                    <a:lnTo>
                      <a:pt x="75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1" name="Google Shape;17871;p24"/>
              <p:cNvSpPr/>
              <p:nvPr/>
            </p:nvSpPr>
            <p:spPr>
              <a:xfrm>
                <a:off x="-8024200" y="14164625"/>
                <a:ext cx="30425" cy="17500"/>
              </a:xfrm>
              <a:custGeom>
                <a:avLst/>
                <a:gdLst/>
                <a:ahLst/>
                <a:cxnLst/>
                <a:rect l="l" t="t" r="r" b="b"/>
                <a:pathLst>
                  <a:path w="1217" h="700" extrusionOk="0">
                    <a:moveTo>
                      <a:pt x="1186" y="1"/>
                    </a:moveTo>
                    <a:lnTo>
                      <a:pt x="1" y="700"/>
                    </a:lnTo>
                    <a:cubicBezTo>
                      <a:pt x="274" y="578"/>
                      <a:pt x="548" y="457"/>
                      <a:pt x="760" y="365"/>
                    </a:cubicBezTo>
                    <a:cubicBezTo>
                      <a:pt x="760" y="365"/>
                      <a:pt x="821" y="365"/>
                      <a:pt x="821" y="396"/>
                    </a:cubicBezTo>
                    <a:lnTo>
                      <a:pt x="1156" y="183"/>
                    </a:lnTo>
                    <a:lnTo>
                      <a:pt x="973" y="487"/>
                    </a:lnTo>
                    <a:cubicBezTo>
                      <a:pt x="1004" y="487"/>
                      <a:pt x="1004" y="548"/>
                      <a:pt x="1034" y="548"/>
                    </a:cubicBezTo>
                    <a:lnTo>
                      <a:pt x="1216" y="244"/>
                    </a:lnTo>
                    <a:lnTo>
                      <a:pt x="1216" y="61"/>
                    </a:lnTo>
                    <a:lnTo>
                      <a:pt x="1186" y="61"/>
                    </a:lnTo>
                    <a:lnTo>
                      <a:pt x="1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2" name="Google Shape;17872;p24"/>
              <p:cNvSpPr/>
              <p:nvPr/>
            </p:nvSpPr>
            <p:spPr>
              <a:xfrm>
                <a:off x="-7872225" y="14236050"/>
                <a:ext cx="39550" cy="75250"/>
              </a:xfrm>
              <a:custGeom>
                <a:avLst/>
                <a:gdLst/>
                <a:ahLst/>
                <a:cxnLst/>
                <a:rect l="l" t="t" r="r" b="b"/>
                <a:pathLst>
                  <a:path w="1582" h="3010" extrusionOk="0">
                    <a:moveTo>
                      <a:pt x="1" y="1"/>
                    </a:moveTo>
                    <a:lnTo>
                      <a:pt x="1" y="92"/>
                    </a:lnTo>
                    <a:lnTo>
                      <a:pt x="1460" y="2615"/>
                    </a:lnTo>
                    <a:lnTo>
                      <a:pt x="1217" y="3010"/>
                    </a:lnTo>
                    <a:lnTo>
                      <a:pt x="1277" y="3010"/>
                    </a:lnTo>
                    <a:lnTo>
                      <a:pt x="1490" y="2584"/>
                    </a:lnTo>
                    <a:lnTo>
                      <a:pt x="1581"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3" name="Google Shape;17873;p24"/>
              <p:cNvSpPr/>
              <p:nvPr/>
            </p:nvSpPr>
            <p:spPr>
              <a:xfrm>
                <a:off x="-7914025" y="14236050"/>
                <a:ext cx="37275" cy="79050"/>
              </a:xfrm>
              <a:custGeom>
                <a:avLst/>
                <a:gdLst/>
                <a:ahLst/>
                <a:cxnLst/>
                <a:rect l="l" t="t" r="r" b="b"/>
                <a:pathLst>
                  <a:path w="1491" h="3162" extrusionOk="0">
                    <a:moveTo>
                      <a:pt x="1490" y="1"/>
                    </a:moveTo>
                    <a:lnTo>
                      <a:pt x="1" y="2554"/>
                    </a:lnTo>
                    <a:lnTo>
                      <a:pt x="62" y="2554"/>
                    </a:lnTo>
                    <a:lnTo>
                      <a:pt x="70" y="2569"/>
                    </a:lnTo>
                    <a:lnTo>
                      <a:pt x="70" y="2569"/>
                    </a:lnTo>
                    <a:lnTo>
                      <a:pt x="1490" y="31"/>
                    </a:lnTo>
                    <a:lnTo>
                      <a:pt x="1490" y="1"/>
                    </a:lnTo>
                    <a:close/>
                    <a:moveTo>
                      <a:pt x="70" y="2569"/>
                    </a:moveTo>
                    <a:lnTo>
                      <a:pt x="62" y="2584"/>
                    </a:lnTo>
                    <a:lnTo>
                      <a:pt x="396" y="3162"/>
                    </a:lnTo>
                    <a:lnTo>
                      <a:pt x="70" y="256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4" name="Google Shape;17874;p24"/>
              <p:cNvSpPr/>
              <p:nvPr/>
            </p:nvSpPr>
            <p:spPr>
              <a:xfrm>
                <a:off x="-7936800" y="14300650"/>
                <a:ext cx="33450" cy="15225"/>
              </a:xfrm>
              <a:custGeom>
                <a:avLst/>
                <a:gdLst/>
                <a:ahLst/>
                <a:cxnLst/>
                <a:rect l="l" t="t" r="r" b="b"/>
                <a:pathLst>
                  <a:path w="1338" h="609" extrusionOk="0">
                    <a:moveTo>
                      <a:pt x="0" y="0"/>
                    </a:moveTo>
                    <a:cubicBezTo>
                      <a:pt x="61" y="31"/>
                      <a:pt x="122" y="92"/>
                      <a:pt x="152" y="122"/>
                    </a:cubicBezTo>
                    <a:lnTo>
                      <a:pt x="912" y="122"/>
                    </a:lnTo>
                    <a:lnTo>
                      <a:pt x="1185" y="578"/>
                    </a:lnTo>
                    <a:cubicBezTo>
                      <a:pt x="1216" y="578"/>
                      <a:pt x="1216" y="578"/>
                      <a:pt x="1277" y="608"/>
                    </a:cubicBezTo>
                    <a:lnTo>
                      <a:pt x="1337" y="608"/>
                    </a:lnTo>
                    <a:lnTo>
                      <a:pt x="10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5" name="Google Shape;17875;p24"/>
              <p:cNvSpPr/>
              <p:nvPr/>
            </p:nvSpPr>
            <p:spPr>
              <a:xfrm>
                <a:off x="-7840300" y="14300650"/>
                <a:ext cx="20525" cy="10650"/>
              </a:xfrm>
              <a:custGeom>
                <a:avLst/>
                <a:gdLst/>
                <a:ahLst/>
                <a:cxnLst/>
                <a:rect l="l" t="t" r="r" b="b"/>
                <a:pathLst>
                  <a:path w="821" h="426" extrusionOk="0">
                    <a:moveTo>
                      <a:pt x="213" y="0"/>
                    </a:moveTo>
                    <a:lnTo>
                      <a:pt x="0" y="426"/>
                    </a:lnTo>
                    <a:cubicBezTo>
                      <a:pt x="31" y="396"/>
                      <a:pt x="91" y="396"/>
                      <a:pt x="152" y="335"/>
                    </a:cubicBezTo>
                    <a:lnTo>
                      <a:pt x="304" y="122"/>
                    </a:lnTo>
                    <a:lnTo>
                      <a:pt x="639" y="122"/>
                    </a:lnTo>
                    <a:cubicBezTo>
                      <a:pt x="699" y="92"/>
                      <a:pt x="760" y="31"/>
                      <a:pt x="8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6" name="Google Shape;17876;p24"/>
              <p:cNvSpPr/>
              <p:nvPr/>
            </p:nvSpPr>
            <p:spPr>
              <a:xfrm>
                <a:off x="-7849425" y="14248225"/>
                <a:ext cx="55500" cy="31925"/>
              </a:xfrm>
              <a:custGeom>
                <a:avLst/>
                <a:gdLst/>
                <a:ahLst/>
                <a:cxnLst/>
                <a:rect l="l" t="t" r="r" b="b"/>
                <a:pathLst>
                  <a:path w="2220" h="1277" extrusionOk="0">
                    <a:moveTo>
                      <a:pt x="2219" y="1277"/>
                    </a:moveTo>
                    <a:lnTo>
                      <a:pt x="2219" y="127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7" name="Google Shape;17877;p24"/>
              <p:cNvSpPr/>
              <p:nvPr/>
            </p:nvSpPr>
            <p:spPr>
              <a:xfrm>
                <a:off x="-7957325" y="14234550"/>
                <a:ext cx="82850" cy="47125"/>
              </a:xfrm>
              <a:custGeom>
                <a:avLst/>
                <a:gdLst/>
                <a:ahLst/>
                <a:cxnLst/>
                <a:rect l="l" t="t" r="r" b="b"/>
                <a:pathLst>
                  <a:path w="3314" h="1885" extrusionOk="0">
                    <a:moveTo>
                      <a:pt x="3162" y="0"/>
                    </a:moveTo>
                    <a:lnTo>
                      <a:pt x="0" y="1824"/>
                    </a:lnTo>
                    <a:lnTo>
                      <a:pt x="92" y="1885"/>
                    </a:lnTo>
                    <a:lnTo>
                      <a:pt x="3222" y="61"/>
                    </a:lnTo>
                    <a:lnTo>
                      <a:pt x="3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8" name="Google Shape;17878;p24"/>
              <p:cNvSpPr/>
              <p:nvPr/>
            </p:nvSpPr>
            <p:spPr>
              <a:xfrm>
                <a:off x="-7874500" y="14235300"/>
                <a:ext cx="2300" cy="84375"/>
              </a:xfrm>
              <a:custGeom>
                <a:avLst/>
                <a:gdLst/>
                <a:ahLst/>
                <a:cxnLst/>
                <a:rect l="l" t="t" r="r" b="b"/>
                <a:pathLst>
                  <a:path w="92" h="3375" extrusionOk="0">
                    <a:moveTo>
                      <a:pt x="0" y="0"/>
                    </a:moveTo>
                    <a:lnTo>
                      <a:pt x="0" y="31"/>
                    </a:lnTo>
                    <a:lnTo>
                      <a:pt x="0" y="152"/>
                    </a:lnTo>
                    <a:lnTo>
                      <a:pt x="0" y="3374"/>
                    </a:lnTo>
                    <a:lnTo>
                      <a:pt x="92" y="3374"/>
                    </a:lnTo>
                    <a:lnTo>
                      <a:pt x="92" y="152"/>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9" name="Google Shape;17879;p24"/>
              <p:cNvSpPr/>
              <p:nvPr/>
            </p:nvSpPr>
            <p:spPr>
              <a:xfrm>
                <a:off x="-7914025" y="13961750"/>
                <a:ext cx="39550" cy="129950"/>
              </a:xfrm>
              <a:custGeom>
                <a:avLst/>
                <a:gdLst/>
                <a:ahLst/>
                <a:cxnLst/>
                <a:rect l="l" t="t" r="r" b="b"/>
                <a:pathLst>
                  <a:path w="1582" h="5198" extrusionOk="0">
                    <a:moveTo>
                      <a:pt x="1581" y="0"/>
                    </a:moveTo>
                    <a:lnTo>
                      <a:pt x="1490" y="30"/>
                    </a:lnTo>
                    <a:lnTo>
                      <a:pt x="1" y="2584"/>
                    </a:lnTo>
                    <a:lnTo>
                      <a:pt x="92" y="2584"/>
                    </a:lnTo>
                    <a:lnTo>
                      <a:pt x="125" y="2641"/>
                    </a:lnTo>
                    <a:lnTo>
                      <a:pt x="125" y="2641"/>
                    </a:lnTo>
                    <a:lnTo>
                      <a:pt x="1581" y="122"/>
                    </a:lnTo>
                    <a:lnTo>
                      <a:pt x="1581" y="0"/>
                    </a:lnTo>
                    <a:close/>
                    <a:moveTo>
                      <a:pt x="125" y="2641"/>
                    </a:moveTo>
                    <a:lnTo>
                      <a:pt x="123" y="2644"/>
                    </a:lnTo>
                    <a:lnTo>
                      <a:pt x="1581" y="5198"/>
                    </a:lnTo>
                    <a:lnTo>
                      <a:pt x="125" y="26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0" name="Google Shape;17880;p24"/>
              <p:cNvSpPr/>
              <p:nvPr/>
            </p:nvSpPr>
            <p:spPr>
              <a:xfrm>
                <a:off x="-7872225" y="13961750"/>
                <a:ext cx="39550" cy="129950"/>
              </a:xfrm>
              <a:custGeom>
                <a:avLst/>
                <a:gdLst/>
                <a:ahLst/>
                <a:cxnLst/>
                <a:rect l="l" t="t" r="r" b="b"/>
                <a:pathLst>
                  <a:path w="1582" h="5198" extrusionOk="0">
                    <a:moveTo>
                      <a:pt x="1" y="0"/>
                    </a:moveTo>
                    <a:lnTo>
                      <a:pt x="1" y="122"/>
                    </a:lnTo>
                    <a:lnTo>
                      <a:pt x="1458" y="2641"/>
                    </a:lnTo>
                    <a:lnTo>
                      <a:pt x="1490" y="2584"/>
                    </a:lnTo>
                    <a:lnTo>
                      <a:pt x="1581" y="2584"/>
                    </a:lnTo>
                    <a:lnTo>
                      <a:pt x="92" y="30"/>
                    </a:lnTo>
                    <a:lnTo>
                      <a:pt x="1" y="0"/>
                    </a:lnTo>
                    <a:close/>
                    <a:moveTo>
                      <a:pt x="1458" y="2641"/>
                    </a:moveTo>
                    <a:lnTo>
                      <a:pt x="1" y="5198"/>
                    </a:lnTo>
                    <a:lnTo>
                      <a:pt x="1460" y="2644"/>
                    </a:lnTo>
                    <a:lnTo>
                      <a:pt x="1458" y="26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1" name="Google Shape;17881;p24"/>
              <p:cNvSpPr/>
              <p:nvPr/>
            </p:nvSpPr>
            <p:spPr>
              <a:xfrm>
                <a:off x="-7872225" y="14101550"/>
                <a:ext cx="39550" cy="129225"/>
              </a:xfrm>
              <a:custGeom>
                <a:avLst/>
                <a:gdLst/>
                <a:ahLst/>
                <a:cxnLst/>
                <a:rect l="l" t="t" r="r" b="b"/>
                <a:pathLst>
                  <a:path w="1582" h="5169" extrusionOk="0">
                    <a:moveTo>
                      <a:pt x="1" y="1"/>
                    </a:moveTo>
                    <a:lnTo>
                      <a:pt x="1457" y="2528"/>
                    </a:lnTo>
                    <a:lnTo>
                      <a:pt x="1457" y="2528"/>
                    </a:lnTo>
                    <a:lnTo>
                      <a:pt x="1460" y="2524"/>
                    </a:lnTo>
                    <a:lnTo>
                      <a:pt x="1" y="1"/>
                    </a:lnTo>
                    <a:close/>
                    <a:moveTo>
                      <a:pt x="1457" y="2528"/>
                    </a:moveTo>
                    <a:lnTo>
                      <a:pt x="1" y="5077"/>
                    </a:lnTo>
                    <a:lnTo>
                      <a:pt x="1" y="5168"/>
                    </a:lnTo>
                    <a:lnTo>
                      <a:pt x="92" y="5107"/>
                    </a:lnTo>
                    <a:lnTo>
                      <a:pt x="1581" y="2584"/>
                    </a:lnTo>
                    <a:lnTo>
                      <a:pt x="1490" y="2584"/>
                    </a:lnTo>
                    <a:lnTo>
                      <a:pt x="1457" y="252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2" name="Google Shape;17882;p24"/>
              <p:cNvSpPr/>
              <p:nvPr/>
            </p:nvSpPr>
            <p:spPr>
              <a:xfrm>
                <a:off x="-7914025" y="14101550"/>
                <a:ext cx="39550" cy="129225"/>
              </a:xfrm>
              <a:custGeom>
                <a:avLst/>
                <a:gdLst/>
                <a:ahLst/>
                <a:cxnLst/>
                <a:rect l="l" t="t" r="r" b="b"/>
                <a:pathLst>
                  <a:path w="1582" h="5169" extrusionOk="0">
                    <a:moveTo>
                      <a:pt x="1581" y="1"/>
                    </a:moveTo>
                    <a:lnTo>
                      <a:pt x="123" y="2524"/>
                    </a:lnTo>
                    <a:lnTo>
                      <a:pt x="125" y="2528"/>
                    </a:lnTo>
                    <a:lnTo>
                      <a:pt x="125" y="2528"/>
                    </a:lnTo>
                    <a:lnTo>
                      <a:pt x="1581" y="1"/>
                    </a:lnTo>
                    <a:close/>
                    <a:moveTo>
                      <a:pt x="125" y="2528"/>
                    </a:moveTo>
                    <a:lnTo>
                      <a:pt x="92" y="2584"/>
                    </a:lnTo>
                    <a:lnTo>
                      <a:pt x="1" y="2584"/>
                    </a:lnTo>
                    <a:lnTo>
                      <a:pt x="1490" y="5107"/>
                    </a:lnTo>
                    <a:lnTo>
                      <a:pt x="1581" y="5168"/>
                    </a:lnTo>
                    <a:lnTo>
                      <a:pt x="1581" y="5077"/>
                    </a:lnTo>
                    <a:lnTo>
                      <a:pt x="125" y="252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3" name="Google Shape;17883;p24"/>
              <p:cNvSpPr/>
              <p:nvPr/>
            </p:nvSpPr>
            <p:spPr>
              <a:xfrm>
                <a:off x="-7873750" y="14234550"/>
                <a:ext cx="800" cy="1525"/>
              </a:xfrm>
              <a:custGeom>
                <a:avLst/>
                <a:gdLst/>
                <a:ahLst/>
                <a:cxnLst/>
                <a:rect l="l" t="t" r="r" b="b"/>
                <a:pathLst>
                  <a:path w="32" h="61" extrusionOk="0">
                    <a:moveTo>
                      <a:pt x="1" y="0"/>
                    </a:moveTo>
                    <a:lnTo>
                      <a:pt x="31" y="61"/>
                    </a:lnTo>
                    <a:lnTo>
                      <a:pt x="31"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4" name="Google Shape;17884;p24"/>
              <p:cNvSpPr/>
              <p:nvPr/>
            </p:nvSpPr>
            <p:spPr>
              <a:xfrm>
                <a:off x="-7990775" y="14030125"/>
                <a:ext cx="112500" cy="66150"/>
              </a:xfrm>
              <a:custGeom>
                <a:avLst/>
                <a:gdLst/>
                <a:ahLst/>
                <a:cxnLst/>
                <a:rect l="l" t="t" r="r" b="b"/>
                <a:pathLst>
                  <a:path w="4500" h="2646" extrusionOk="0">
                    <a:moveTo>
                      <a:pt x="1" y="1"/>
                    </a:moveTo>
                    <a:lnTo>
                      <a:pt x="1" y="122"/>
                    </a:lnTo>
                    <a:lnTo>
                      <a:pt x="1490" y="2645"/>
                    </a:lnTo>
                    <a:lnTo>
                      <a:pt x="1521" y="2615"/>
                    </a:lnTo>
                    <a:lnTo>
                      <a:pt x="4500" y="2584"/>
                    </a:lnTo>
                    <a:lnTo>
                      <a:pt x="1551" y="2584"/>
                    </a:lnTo>
                    <a:lnTo>
                      <a:pt x="123"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5" name="Google Shape;17885;p24"/>
              <p:cNvSpPr/>
              <p:nvPr/>
            </p:nvSpPr>
            <p:spPr>
              <a:xfrm>
                <a:off x="-7990000" y="14026325"/>
                <a:ext cx="115525" cy="67650"/>
              </a:xfrm>
              <a:custGeom>
                <a:avLst/>
                <a:gdLst/>
                <a:ahLst/>
                <a:cxnLst/>
                <a:rect l="l" t="t" r="r" b="b"/>
                <a:pathLst>
                  <a:path w="4621" h="2706" extrusionOk="0">
                    <a:moveTo>
                      <a:pt x="122" y="1"/>
                    </a:moveTo>
                    <a:lnTo>
                      <a:pt x="0" y="61"/>
                    </a:lnTo>
                    <a:lnTo>
                      <a:pt x="122" y="122"/>
                    </a:lnTo>
                    <a:lnTo>
                      <a:pt x="3040" y="122"/>
                    </a:lnTo>
                    <a:lnTo>
                      <a:pt x="4529" y="2645"/>
                    </a:lnTo>
                    <a:lnTo>
                      <a:pt x="4620" y="2706"/>
                    </a:lnTo>
                    <a:lnTo>
                      <a:pt x="4620" y="2615"/>
                    </a:lnTo>
                    <a:lnTo>
                      <a:pt x="3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6" name="Google Shape;17886;p24"/>
              <p:cNvSpPr/>
              <p:nvPr/>
            </p:nvSpPr>
            <p:spPr>
              <a:xfrm>
                <a:off x="-7794700" y="14096250"/>
                <a:ext cx="38775" cy="66125"/>
              </a:xfrm>
              <a:custGeom>
                <a:avLst/>
                <a:gdLst/>
                <a:ahLst/>
                <a:cxnLst/>
                <a:rect l="l" t="t" r="r" b="b"/>
                <a:pathLst>
                  <a:path w="1551" h="2645" extrusionOk="0">
                    <a:moveTo>
                      <a:pt x="61" y="0"/>
                    </a:moveTo>
                    <a:lnTo>
                      <a:pt x="30" y="61"/>
                    </a:lnTo>
                    <a:lnTo>
                      <a:pt x="0" y="61"/>
                    </a:lnTo>
                    <a:lnTo>
                      <a:pt x="1459" y="2584"/>
                    </a:lnTo>
                    <a:lnTo>
                      <a:pt x="1550" y="2644"/>
                    </a:lnTo>
                    <a:lnTo>
                      <a:pt x="1550" y="2553"/>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7" name="Google Shape;17887;p24"/>
              <p:cNvSpPr/>
              <p:nvPr/>
            </p:nvSpPr>
            <p:spPr>
              <a:xfrm>
                <a:off x="-7872225" y="14098525"/>
                <a:ext cx="115525" cy="67650"/>
              </a:xfrm>
              <a:custGeom>
                <a:avLst/>
                <a:gdLst/>
                <a:ahLst/>
                <a:cxnLst/>
                <a:rect l="l" t="t" r="r" b="b"/>
                <a:pathLst>
                  <a:path w="4621" h="2706" extrusionOk="0">
                    <a:moveTo>
                      <a:pt x="1" y="0"/>
                    </a:moveTo>
                    <a:lnTo>
                      <a:pt x="1" y="122"/>
                    </a:lnTo>
                    <a:lnTo>
                      <a:pt x="1490" y="2705"/>
                    </a:lnTo>
                    <a:lnTo>
                      <a:pt x="4499" y="2705"/>
                    </a:lnTo>
                    <a:lnTo>
                      <a:pt x="4621" y="2645"/>
                    </a:lnTo>
                    <a:lnTo>
                      <a:pt x="4499" y="2584"/>
                    </a:lnTo>
                    <a:lnTo>
                      <a:pt x="158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8" name="Google Shape;17888;p24"/>
              <p:cNvSpPr/>
              <p:nvPr/>
            </p:nvSpPr>
            <p:spPr>
              <a:xfrm>
                <a:off x="-7990000" y="14098525"/>
                <a:ext cx="115525" cy="67650"/>
              </a:xfrm>
              <a:custGeom>
                <a:avLst/>
                <a:gdLst/>
                <a:ahLst/>
                <a:cxnLst/>
                <a:rect l="l" t="t" r="r" b="b"/>
                <a:pathLst>
                  <a:path w="4621" h="2706" extrusionOk="0">
                    <a:moveTo>
                      <a:pt x="4620" y="0"/>
                    </a:moveTo>
                    <a:lnTo>
                      <a:pt x="4529" y="31"/>
                    </a:lnTo>
                    <a:lnTo>
                      <a:pt x="3040" y="2584"/>
                    </a:lnTo>
                    <a:lnTo>
                      <a:pt x="122" y="2584"/>
                    </a:lnTo>
                    <a:lnTo>
                      <a:pt x="0" y="2645"/>
                    </a:lnTo>
                    <a:lnTo>
                      <a:pt x="122" y="2705"/>
                    </a:lnTo>
                    <a:lnTo>
                      <a:pt x="3131" y="2705"/>
                    </a:lnTo>
                    <a:lnTo>
                      <a:pt x="4620" y="122"/>
                    </a:lnTo>
                    <a:lnTo>
                      <a:pt x="46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9" name="Google Shape;17889;p24"/>
              <p:cNvSpPr/>
              <p:nvPr/>
            </p:nvSpPr>
            <p:spPr>
              <a:xfrm>
                <a:off x="-7994575" y="14164625"/>
                <a:ext cx="800" cy="1550"/>
              </a:xfrm>
              <a:custGeom>
                <a:avLst/>
                <a:gdLst/>
                <a:ahLst/>
                <a:cxnLst/>
                <a:rect l="l" t="t" r="r" b="b"/>
                <a:pathLst>
                  <a:path w="32" h="62" extrusionOk="0">
                    <a:moveTo>
                      <a:pt x="31" y="1"/>
                    </a:moveTo>
                    <a:lnTo>
                      <a:pt x="1" y="61"/>
                    </a:lnTo>
                    <a:lnTo>
                      <a:pt x="31" y="6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0" name="Google Shape;17890;p24"/>
              <p:cNvSpPr/>
              <p:nvPr/>
            </p:nvSpPr>
            <p:spPr>
              <a:xfrm>
                <a:off x="-7990775" y="14094725"/>
                <a:ext cx="114775" cy="67650"/>
              </a:xfrm>
              <a:custGeom>
                <a:avLst/>
                <a:gdLst/>
                <a:ahLst/>
                <a:cxnLst/>
                <a:rect l="l" t="t" r="r" b="b"/>
                <a:pathLst>
                  <a:path w="4591" h="2706" extrusionOk="0">
                    <a:moveTo>
                      <a:pt x="4500" y="0"/>
                    </a:moveTo>
                    <a:lnTo>
                      <a:pt x="1521" y="31"/>
                    </a:lnTo>
                    <a:lnTo>
                      <a:pt x="1490" y="61"/>
                    </a:lnTo>
                    <a:lnTo>
                      <a:pt x="1" y="2614"/>
                    </a:lnTo>
                    <a:lnTo>
                      <a:pt x="1" y="2705"/>
                    </a:lnTo>
                    <a:lnTo>
                      <a:pt x="123" y="2645"/>
                    </a:lnTo>
                    <a:lnTo>
                      <a:pt x="1551" y="122"/>
                    </a:lnTo>
                    <a:lnTo>
                      <a:pt x="4500" y="122"/>
                    </a:lnTo>
                    <a:lnTo>
                      <a:pt x="4591" y="61"/>
                    </a:lnTo>
                    <a:lnTo>
                      <a:pt x="45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1" name="Google Shape;17891;p24"/>
              <p:cNvSpPr/>
              <p:nvPr/>
            </p:nvSpPr>
            <p:spPr>
              <a:xfrm>
                <a:off x="-7872225" y="14026325"/>
                <a:ext cx="115525" cy="67650"/>
              </a:xfrm>
              <a:custGeom>
                <a:avLst/>
                <a:gdLst/>
                <a:ahLst/>
                <a:cxnLst/>
                <a:rect l="l" t="t" r="r" b="b"/>
                <a:pathLst>
                  <a:path w="4621" h="2706" extrusionOk="0">
                    <a:moveTo>
                      <a:pt x="1490" y="1"/>
                    </a:moveTo>
                    <a:lnTo>
                      <a:pt x="1" y="2615"/>
                    </a:lnTo>
                    <a:lnTo>
                      <a:pt x="1" y="2706"/>
                    </a:lnTo>
                    <a:lnTo>
                      <a:pt x="92" y="2645"/>
                    </a:lnTo>
                    <a:lnTo>
                      <a:pt x="1581" y="122"/>
                    </a:lnTo>
                    <a:lnTo>
                      <a:pt x="4499" y="122"/>
                    </a:lnTo>
                    <a:lnTo>
                      <a:pt x="4621" y="61"/>
                    </a:lnTo>
                    <a:lnTo>
                      <a:pt x="44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2" name="Google Shape;17892;p24"/>
              <p:cNvSpPr/>
              <p:nvPr/>
            </p:nvSpPr>
            <p:spPr>
              <a:xfrm>
                <a:off x="-7870700" y="14030125"/>
                <a:ext cx="114775" cy="67650"/>
              </a:xfrm>
              <a:custGeom>
                <a:avLst/>
                <a:gdLst/>
                <a:ahLst/>
                <a:cxnLst/>
                <a:rect l="l" t="t" r="r" b="b"/>
                <a:pathLst>
                  <a:path w="4591" h="2706" extrusionOk="0">
                    <a:moveTo>
                      <a:pt x="4590" y="1"/>
                    </a:moveTo>
                    <a:lnTo>
                      <a:pt x="4499" y="31"/>
                    </a:lnTo>
                    <a:lnTo>
                      <a:pt x="3040" y="2584"/>
                    </a:lnTo>
                    <a:lnTo>
                      <a:pt x="92" y="2584"/>
                    </a:lnTo>
                    <a:lnTo>
                      <a:pt x="0" y="2645"/>
                    </a:lnTo>
                    <a:lnTo>
                      <a:pt x="92" y="2706"/>
                    </a:lnTo>
                    <a:lnTo>
                      <a:pt x="3070" y="2706"/>
                    </a:lnTo>
                    <a:lnTo>
                      <a:pt x="3101" y="2645"/>
                    </a:lnTo>
                    <a:lnTo>
                      <a:pt x="4590" y="122"/>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3" name="Google Shape;17893;p24"/>
              <p:cNvSpPr/>
              <p:nvPr/>
            </p:nvSpPr>
            <p:spPr>
              <a:xfrm>
                <a:off x="-7988475" y="14003525"/>
                <a:ext cx="35725" cy="20550"/>
              </a:xfrm>
              <a:custGeom>
                <a:avLst/>
                <a:gdLst/>
                <a:ahLst/>
                <a:cxnLst/>
                <a:rect l="l" t="t" r="r" b="b"/>
                <a:pathLst>
                  <a:path w="1429" h="822" extrusionOk="0">
                    <a:moveTo>
                      <a:pt x="0" y="822"/>
                    </a:moveTo>
                    <a:lnTo>
                      <a:pt x="14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4" name="Google Shape;17894;p24"/>
              <p:cNvSpPr/>
              <p:nvPr/>
            </p:nvSpPr>
            <p:spPr>
              <a:xfrm>
                <a:off x="-7832700" y="13981500"/>
                <a:ext cx="74500" cy="42575"/>
              </a:xfrm>
              <a:custGeom>
                <a:avLst/>
                <a:gdLst/>
                <a:ahLst/>
                <a:cxnLst/>
                <a:rect l="l" t="t" r="r" b="b"/>
                <a:pathLst>
                  <a:path w="2980" h="1703" extrusionOk="0">
                    <a:moveTo>
                      <a:pt x="0" y="0"/>
                    </a:moveTo>
                    <a:lnTo>
                      <a:pt x="2979" y="1703"/>
                    </a:lnTo>
                    <a:lnTo>
                      <a:pt x="2979" y="170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5" name="Google Shape;17895;p24"/>
              <p:cNvSpPr/>
              <p:nvPr/>
            </p:nvSpPr>
            <p:spPr>
              <a:xfrm>
                <a:off x="-7835750" y="14167675"/>
                <a:ext cx="77550" cy="45600"/>
              </a:xfrm>
              <a:custGeom>
                <a:avLst/>
                <a:gdLst/>
                <a:ahLst/>
                <a:cxnLst/>
                <a:rect l="l" t="t" r="r" b="b"/>
                <a:pathLst>
                  <a:path w="3102" h="1824" extrusionOk="0">
                    <a:moveTo>
                      <a:pt x="3101" y="0"/>
                    </a:moveTo>
                    <a:lnTo>
                      <a:pt x="1" y="182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6" name="Google Shape;17896;p24"/>
              <p:cNvSpPr/>
              <p:nvPr/>
            </p:nvSpPr>
            <p:spPr>
              <a:xfrm>
                <a:off x="-7988475" y="14167675"/>
                <a:ext cx="74475" cy="44100"/>
              </a:xfrm>
              <a:custGeom>
                <a:avLst/>
                <a:gdLst/>
                <a:ahLst/>
                <a:cxnLst/>
                <a:rect l="l" t="t" r="r" b="b"/>
                <a:pathLst>
                  <a:path w="2979" h="1764" extrusionOk="0">
                    <a:moveTo>
                      <a:pt x="0" y="0"/>
                    </a:moveTo>
                    <a:lnTo>
                      <a:pt x="2979" y="1763"/>
                    </a:lnTo>
                    <a:lnTo>
                      <a:pt x="2979" y="1763"/>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7" name="Google Shape;17897;p24"/>
              <p:cNvSpPr/>
              <p:nvPr/>
            </p:nvSpPr>
            <p:spPr>
              <a:xfrm>
                <a:off x="-7794700" y="14006575"/>
                <a:ext cx="38000" cy="21300"/>
              </a:xfrm>
              <a:custGeom>
                <a:avLst/>
                <a:gdLst/>
                <a:ahLst/>
                <a:cxnLst/>
                <a:rect l="l" t="t" r="r" b="b"/>
                <a:pathLst>
                  <a:path w="1520" h="852" extrusionOk="0">
                    <a:moveTo>
                      <a:pt x="0" y="0"/>
                    </a:moveTo>
                    <a:lnTo>
                      <a:pt x="1398" y="791"/>
                    </a:lnTo>
                    <a:lnTo>
                      <a:pt x="1520" y="851"/>
                    </a:lnTo>
                    <a:lnTo>
                      <a:pt x="1520" y="85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8" name="Google Shape;17898;p24"/>
              <p:cNvSpPr/>
              <p:nvPr/>
            </p:nvSpPr>
            <p:spPr>
              <a:xfrm>
                <a:off x="-7993800" y="14027850"/>
                <a:ext cx="3050" cy="135275"/>
              </a:xfrm>
              <a:custGeom>
                <a:avLst/>
                <a:gdLst/>
                <a:ahLst/>
                <a:cxnLst/>
                <a:rect l="l" t="t" r="r" b="b"/>
                <a:pathLst>
                  <a:path w="122" h="5411" extrusionOk="0">
                    <a:moveTo>
                      <a:pt x="0" y="0"/>
                    </a:moveTo>
                    <a:lnTo>
                      <a:pt x="0" y="92"/>
                    </a:lnTo>
                    <a:lnTo>
                      <a:pt x="0" y="213"/>
                    </a:lnTo>
                    <a:lnTo>
                      <a:pt x="0" y="5289"/>
                    </a:lnTo>
                    <a:lnTo>
                      <a:pt x="92" y="5411"/>
                    </a:lnTo>
                    <a:lnTo>
                      <a:pt x="122" y="5380"/>
                    </a:lnTo>
                    <a:lnTo>
                      <a:pt x="122" y="5289"/>
                    </a:lnTo>
                    <a:lnTo>
                      <a:pt x="122" y="213"/>
                    </a:lnTo>
                    <a:lnTo>
                      <a:pt x="122" y="92"/>
                    </a:lnTo>
                    <a:lnTo>
                      <a:pt x="92" y="61"/>
                    </a:lnTo>
                    <a:lnTo>
                      <a:pt x="92" y="92"/>
                    </a:lnTo>
                    <a:lnTo>
                      <a:pt x="61" y="6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9" name="Google Shape;17899;p24"/>
              <p:cNvSpPr/>
              <p:nvPr/>
            </p:nvSpPr>
            <p:spPr>
              <a:xfrm>
                <a:off x="-7990000" y="13983775"/>
                <a:ext cx="77525" cy="44100"/>
              </a:xfrm>
              <a:custGeom>
                <a:avLst/>
                <a:gdLst/>
                <a:ahLst/>
                <a:cxnLst/>
                <a:rect l="l" t="t" r="r" b="b"/>
                <a:pathLst>
                  <a:path w="3101" h="1764" extrusionOk="0">
                    <a:moveTo>
                      <a:pt x="3101" y="1"/>
                    </a:moveTo>
                    <a:lnTo>
                      <a:pt x="0" y="1763"/>
                    </a:lnTo>
                    <a:lnTo>
                      <a:pt x="0" y="1763"/>
                    </a:lnTo>
                    <a:lnTo>
                      <a:pt x="122" y="1703"/>
                    </a:lnTo>
                    <a:lnTo>
                      <a:pt x="3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0" name="Google Shape;17900;p24"/>
              <p:cNvSpPr/>
              <p:nvPr/>
            </p:nvSpPr>
            <p:spPr>
              <a:xfrm>
                <a:off x="-7990000" y="14164625"/>
                <a:ext cx="58525" cy="33475"/>
              </a:xfrm>
              <a:custGeom>
                <a:avLst/>
                <a:gdLst/>
                <a:ahLst/>
                <a:cxnLst/>
                <a:rect l="l" t="t" r="r" b="b"/>
                <a:pathLst>
                  <a:path w="2341" h="1339" extrusionOk="0">
                    <a:moveTo>
                      <a:pt x="0" y="1"/>
                    </a:moveTo>
                    <a:lnTo>
                      <a:pt x="2341" y="1338"/>
                    </a:lnTo>
                    <a:lnTo>
                      <a:pt x="122" y="6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1" name="Google Shape;17901;p24"/>
              <p:cNvSpPr/>
              <p:nvPr/>
            </p:nvSpPr>
            <p:spPr>
              <a:xfrm>
                <a:off x="-7874500" y="14097750"/>
                <a:ext cx="2300" cy="133775"/>
              </a:xfrm>
              <a:custGeom>
                <a:avLst/>
                <a:gdLst/>
                <a:ahLst/>
                <a:cxnLst/>
                <a:rect l="l" t="t" r="r" b="b"/>
                <a:pathLst>
                  <a:path w="92" h="5351" extrusionOk="0">
                    <a:moveTo>
                      <a:pt x="61" y="1"/>
                    </a:moveTo>
                    <a:lnTo>
                      <a:pt x="0" y="31"/>
                    </a:lnTo>
                    <a:lnTo>
                      <a:pt x="0" y="153"/>
                    </a:lnTo>
                    <a:lnTo>
                      <a:pt x="0" y="5229"/>
                    </a:lnTo>
                    <a:lnTo>
                      <a:pt x="0" y="5320"/>
                    </a:lnTo>
                    <a:lnTo>
                      <a:pt x="61" y="5350"/>
                    </a:lnTo>
                    <a:lnTo>
                      <a:pt x="92" y="5320"/>
                    </a:lnTo>
                    <a:lnTo>
                      <a:pt x="92" y="5229"/>
                    </a:lnTo>
                    <a:lnTo>
                      <a:pt x="92" y="153"/>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2" name="Google Shape;17902;p24"/>
              <p:cNvSpPr/>
              <p:nvPr/>
            </p:nvSpPr>
            <p:spPr>
              <a:xfrm>
                <a:off x="-7874500" y="13960975"/>
                <a:ext cx="2300" cy="133775"/>
              </a:xfrm>
              <a:custGeom>
                <a:avLst/>
                <a:gdLst/>
                <a:ahLst/>
                <a:cxnLst/>
                <a:rect l="l" t="t" r="r" b="b"/>
                <a:pathLst>
                  <a:path w="92" h="5351" extrusionOk="0">
                    <a:moveTo>
                      <a:pt x="61" y="1"/>
                    </a:moveTo>
                    <a:lnTo>
                      <a:pt x="0" y="31"/>
                    </a:lnTo>
                    <a:lnTo>
                      <a:pt x="0" y="153"/>
                    </a:lnTo>
                    <a:lnTo>
                      <a:pt x="0" y="5229"/>
                    </a:lnTo>
                    <a:lnTo>
                      <a:pt x="0" y="5320"/>
                    </a:lnTo>
                    <a:lnTo>
                      <a:pt x="61" y="5350"/>
                    </a:lnTo>
                    <a:lnTo>
                      <a:pt x="92" y="5320"/>
                    </a:lnTo>
                    <a:lnTo>
                      <a:pt x="92" y="5229"/>
                    </a:lnTo>
                    <a:lnTo>
                      <a:pt x="92" y="153"/>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3" name="Google Shape;17903;p24"/>
              <p:cNvSpPr/>
              <p:nvPr/>
            </p:nvSpPr>
            <p:spPr>
              <a:xfrm>
                <a:off x="-7872975" y="14096250"/>
                <a:ext cx="116275" cy="68400"/>
              </a:xfrm>
              <a:custGeom>
                <a:avLst/>
                <a:gdLst/>
                <a:ahLst/>
                <a:cxnLst/>
                <a:rect l="l" t="t" r="r" b="b"/>
                <a:pathLst>
                  <a:path w="4651" h="2736" extrusionOk="0">
                    <a:moveTo>
                      <a:pt x="91" y="0"/>
                    </a:moveTo>
                    <a:lnTo>
                      <a:pt x="0" y="61"/>
                    </a:lnTo>
                    <a:lnTo>
                      <a:pt x="31" y="91"/>
                    </a:lnTo>
                    <a:lnTo>
                      <a:pt x="122" y="122"/>
                    </a:lnTo>
                    <a:lnTo>
                      <a:pt x="4529" y="2675"/>
                    </a:lnTo>
                    <a:lnTo>
                      <a:pt x="4651" y="2736"/>
                    </a:lnTo>
                    <a:lnTo>
                      <a:pt x="4651" y="2705"/>
                    </a:lnTo>
                    <a:lnTo>
                      <a:pt x="4590" y="2584"/>
                    </a:lnTo>
                    <a:lnTo>
                      <a:pt x="183" y="61"/>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4" name="Google Shape;17904;p24"/>
              <p:cNvSpPr/>
              <p:nvPr/>
            </p:nvSpPr>
            <p:spPr>
              <a:xfrm>
                <a:off x="-7991525" y="14027850"/>
                <a:ext cx="118575" cy="68425"/>
              </a:xfrm>
              <a:custGeom>
                <a:avLst/>
                <a:gdLst/>
                <a:ahLst/>
                <a:cxnLst/>
                <a:rect l="l" t="t" r="r" b="b"/>
                <a:pathLst>
                  <a:path w="4743" h="2737" extrusionOk="0">
                    <a:moveTo>
                      <a:pt x="61" y="0"/>
                    </a:moveTo>
                    <a:lnTo>
                      <a:pt x="31" y="61"/>
                    </a:lnTo>
                    <a:lnTo>
                      <a:pt x="1" y="61"/>
                    </a:lnTo>
                    <a:lnTo>
                      <a:pt x="31" y="92"/>
                    </a:lnTo>
                    <a:lnTo>
                      <a:pt x="153" y="122"/>
                    </a:lnTo>
                    <a:lnTo>
                      <a:pt x="4530" y="2675"/>
                    </a:lnTo>
                    <a:lnTo>
                      <a:pt x="4621" y="2736"/>
                    </a:lnTo>
                    <a:lnTo>
                      <a:pt x="4742" y="2675"/>
                    </a:lnTo>
                    <a:lnTo>
                      <a:pt x="4681" y="2645"/>
                    </a:lnTo>
                    <a:lnTo>
                      <a:pt x="4590" y="2584"/>
                    </a:lnTo>
                    <a:lnTo>
                      <a:pt x="183" y="6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5" name="Google Shape;17905;p24"/>
              <p:cNvSpPr/>
              <p:nvPr/>
            </p:nvSpPr>
            <p:spPr>
              <a:xfrm>
                <a:off x="-7991525" y="14027850"/>
                <a:ext cx="235600" cy="136800"/>
              </a:xfrm>
              <a:custGeom>
                <a:avLst/>
                <a:gdLst/>
                <a:ahLst/>
                <a:cxnLst/>
                <a:rect l="l" t="t" r="r" b="b"/>
                <a:pathLst>
                  <a:path w="9424" h="5472" extrusionOk="0">
                    <a:moveTo>
                      <a:pt x="9393" y="0"/>
                    </a:moveTo>
                    <a:lnTo>
                      <a:pt x="9271" y="61"/>
                    </a:lnTo>
                    <a:lnTo>
                      <a:pt x="4864" y="2584"/>
                    </a:lnTo>
                    <a:lnTo>
                      <a:pt x="4773" y="2645"/>
                    </a:lnTo>
                    <a:lnTo>
                      <a:pt x="4742" y="2675"/>
                    </a:lnTo>
                    <a:lnTo>
                      <a:pt x="4621" y="2736"/>
                    </a:lnTo>
                    <a:lnTo>
                      <a:pt x="4530" y="2797"/>
                    </a:lnTo>
                    <a:lnTo>
                      <a:pt x="153" y="5320"/>
                    </a:lnTo>
                    <a:lnTo>
                      <a:pt x="31" y="5380"/>
                    </a:lnTo>
                    <a:lnTo>
                      <a:pt x="1" y="5411"/>
                    </a:lnTo>
                    <a:lnTo>
                      <a:pt x="31" y="5441"/>
                    </a:lnTo>
                    <a:lnTo>
                      <a:pt x="61" y="5472"/>
                    </a:lnTo>
                    <a:lnTo>
                      <a:pt x="183" y="5411"/>
                    </a:lnTo>
                    <a:lnTo>
                      <a:pt x="4590" y="2858"/>
                    </a:lnTo>
                    <a:lnTo>
                      <a:pt x="4681" y="2827"/>
                    </a:lnTo>
                    <a:lnTo>
                      <a:pt x="4742" y="2797"/>
                    </a:lnTo>
                    <a:lnTo>
                      <a:pt x="4833" y="2736"/>
                    </a:lnTo>
                    <a:lnTo>
                      <a:pt x="4925" y="2675"/>
                    </a:lnTo>
                    <a:lnTo>
                      <a:pt x="9332" y="122"/>
                    </a:lnTo>
                    <a:lnTo>
                      <a:pt x="9423" y="92"/>
                    </a:lnTo>
                    <a:lnTo>
                      <a:pt x="94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6" name="Google Shape;17906;p24"/>
              <p:cNvSpPr/>
              <p:nvPr/>
            </p:nvSpPr>
            <p:spPr>
              <a:xfrm>
                <a:off x="-7952000" y="14231500"/>
                <a:ext cx="73725" cy="25"/>
              </a:xfrm>
              <a:custGeom>
                <a:avLst/>
                <a:gdLst/>
                <a:ahLst/>
                <a:cxnLst/>
                <a:rect l="l" t="t" r="r" b="b"/>
                <a:pathLst>
                  <a:path w="2949" h="1" extrusionOk="0">
                    <a:moveTo>
                      <a:pt x="0" y="0"/>
                    </a:moveTo>
                    <a:lnTo>
                      <a:pt x="2949" y="0"/>
                    </a:lnTo>
                    <a:lnTo>
                      <a:pt x="29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7" name="Google Shape;17907;p24"/>
              <p:cNvSpPr/>
              <p:nvPr/>
            </p:nvSpPr>
            <p:spPr>
              <a:xfrm>
                <a:off x="-7993800" y="14164625"/>
                <a:ext cx="2300" cy="16750"/>
              </a:xfrm>
              <a:custGeom>
                <a:avLst/>
                <a:gdLst/>
                <a:ahLst/>
                <a:cxnLst/>
                <a:rect l="l" t="t" r="r" b="b"/>
                <a:pathLst>
                  <a:path w="92" h="670" extrusionOk="0">
                    <a:moveTo>
                      <a:pt x="0" y="1"/>
                    </a:moveTo>
                    <a:lnTo>
                      <a:pt x="0" y="213"/>
                    </a:lnTo>
                    <a:lnTo>
                      <a:pt x="0" y="609"/>
                    </a:lnTo>
                    <a:cubicBezTo>
                      <a:pt x="61" y="609"/>
                      <a:pt x="92" y="669"/>
                      <a:pt x="92" y="669"/>
                    </a:cubicBezTo>
                    <a:lnTo>
                      <a:pt x="92" y="21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8" name="Google Shape;17908;p24"/>
              <p:cNvSpPr/>
              <p:nvPr/>
            </p:nvSpPr>
            <p:spPr>
              <a:xfrm>
                <a:off x="-7971000" y="14233025"/>
                <a:ext cx="96525" cy="31925"/>
              </a:xfrm>
              <a:custGeom>
                <a:avLst/>
                <a:gdLst/>
                <a:ahLst/>
                <a:cxnLst/>
                <a:rect l="l" t="t" r="r" b="b"/>
                <a:pathLst>
                  <a:path w="3861" h="1277" extrusionOk="0">
                    <a:moveTo>
                      <a:pt x="669" y="0"/>
                    </a:moveTo>
                    <a:lnTo>
                      <a:pt x="0" y="1155"/>
                    </a:lnTo>
                    <a:cubicBezTo>
                      <a:pt x="61" y="1186"/>
                      <a:pt x="61" y="1216"/>
                      <a:pt x="91" y="1277"/>
                    </a:cubicBezTo>
                    <a:lnTo>
                      <a:pt x="760" y="91"/>
                    </a:lnTo>
                    <a:lnTo>
                      <a:pt x="3709" y="91"/>
                    </a:lnTo>
                    <a:lnTo>
                      <a:pt x="3860" y="61"/>
                    </a:lnTo>
                    <a:lnTo>
                      <a:pt x="699" y="61"/>
                    </a:lnTo>
                    <a:lnTo>
                      <a:pt x="6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9" name="Google Shape;17909;p24"/>
              <p:cNvSpPr/>
              <p:nvPr/>
            </p:nvSpPr>
            <p:spPr>
              <a:xfrm>
                <a:off x="-7993800" y="14160075"/>
                <a:ext cx="3050" cy="3825"/>
              </a:xfrm>
              <a:custGeom>
                <a:avLst/>
                <a:gdLst/>
                <a:ahLst/>
                <a:cxnLst/>
                <a:rect l="l" t="t" r="r" b="b"/>
                <a:pathLst>
                  <a:path w="122" h="153" extrusionOk="0">
                    <a:moveTo>
                      <a:pt x="0" y="0"/>
                    </a:moveTo>
                    <a:lnTo>
                      <a:pt x="0" y="91"/>
                    </a:lnTo>
                    <a:lnTo>
                      <a:pt x="122" y="152"/>
                    </a:lnTo>
                    <a:lnTo>
                      <a:pt x="92" y="12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0" name="Google Shape;17910;p24"/>
              <p:cNvSpPr/>
              <p:nvPr/>
            </p:nvSpPr>
            <p:spPr>
              <a:xfrm>
                <a:off x="-7868425" y="14234550"/>
                <a:ext cx="73750" cy="25"/>
              </a:xfrm>
              <a:custGeom>
                <a:avLst/>
                <a:gdLst/>
                <a:ahLst/>
                <a:cxnLst/>
                <a:rect l="l" t="t" r="r" b="b"/>
                <a:pathLst>
                  <a:path w="2950" h="1" extrusionOk="0">
                    <a:moveTo>
                      <a:pt x="1" y="0"/>
                    </a:moveTo>
                    <a:lnTo>
                      <a:pt x="29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1" name="Google Shape;17911;p24"/>
              <p:cNvSpPr/>
              <p:nvPr/>
            </p:nvSpPr>
            <p:spPr>
              <a:xfrm>
                <a:off x="-7793200" y="14229225"/>
                <a:ext cx="2300" cy="6100"/>
              </a:xfrm>
              <a:custGeom>
                <a:avLst/>
                <a:gdLst/>
                <a:ahLst/>
                <a:cxnLst/>
                <a:rect l="l" t="t" r="r" b="b"/>
                <a:pathLst>
                  <a:path w="92" h="244" extrusionOk="0">
                    <a:moveTo>
                      <a:pt x="92" y="243"/>
                    </a:moveTo>
                    <a:lnTo>
                      <a:pt x="1" y="152"/>
                    </a:lnTo>
                    <a:lnTo>
                      <a:pt x="92" y="0"/>
                    </a:lnTo>
                    <a:lnTo>
                      <a:pt x="1" y="15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2" name="Google Shape;17912;p24"/>
              <p:cNvSpPr/>
              <p:nvPr/>
            </p:nvSpPr>
            <p:spPr>
              <a:xfrm>
                <a:off x="-7868425" y="14231500"/>
                <a:ext cx="73750" cy="25"/>
              </a:xfrm>
              <a:custGeom>
                <a:avLst/>
                <a:gdLst/>
                <a:ahLst/>
                <a:cxnLst/>
                <a:rect l="l" t="t" r="r" b="b"/>
                <a:pathLst>
                  <a:path w="2950" h="1" extrusionOk="0">
                    <a:moveTo>
                      <a:pt x="1" y="0"/>
                    </a:moveTo>
                    <a:lnTo>
                      <a:pt x="29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3" name="Google Shape;17913;p24"/>
              <p:cNvSpPr/>
              <p:nvPr/>
            </p:nvSpPr>
            <p:spPr>
              <a:xfrm>
                <a:off x="-7994575" y="14163100"/>
                <a:ext cx="120850" cy="72225"/>
              </a:xfrm>
              <a:custGeom>
                <a:avLst/>
                <a:gdLst/>
                <a:ahLst/>
                <a:cxnLst/>
                <a:rect l="l" t="t" r="r" b="b"/>
                <a:pathLst>
                  <a:path w="4834" h="2889" extrusionOk="0">
                    <a:moveTo>
                      <a:pt x="244" y="183"/>
                    </a:moveTo>
                    <a:lnTo>
                      <a:pt x="3223" y="1885"/>
                    </a:lnTo>
                    <a:lnTo>
                      <a:pt x="4652" y="2736"/>
                    </a:lnTo>
                    <a:lnTo>
                      <a:pt x="1703" y="2736"/>
                    </a:lnTo>
                    <a:lnTo>
                      <a:pt x="244" y="183"/>
                    </a:lnTo>
                    <a:close/>
                    <a:moveTo>
                      <a:pt x="1" y="1"/>
                    </a:moveTo>
                    <a:lnTo>
                      <a:pt x="92" y="122"/>
                    </a:lnTo>
                    <a:lnTo>
                      <a:pt x="183" y="305"/>
                    </a:lnTo>
                    <a:lnTo>
                      <a:pt x="1673" y="2858"/>
                    </a:lnTo>
                    <a:lnTo>
                      <a:pt x="1703" y="2888"/>
                    </a:lnTo>
                    <a:lnTo>
                      <a:pt x="4652" y="2858"/>
                    </a:lnTo>
                    <a:lnTo>
                      <a:pt x="4712" y="2797"/>
                    </a:lnTo>
                    <a:lnTo>
                      <a:pt x="4652" y="2767"/>
                    </a:lnTo>
                    <a:lnTo>
                      <a:pt x="4834" y="2767"/>
                    </a:lnTo>
                    <a:lnTo>
                      <a:pt x="4803" y="2736"/>
                    </a:lnTo>
                    <a:lnTo>
                      <a:pt x="4712" y="2706"/>
                    </a:lnTo>
                    <a:lnTo>
                      <a:pt x="2524" y="1429"/>
                    </a:lnTo>
                    <a:lnTo>
                      <a:pt x="244" y="122"/>
                    </a:lnTo>
                    <a:lnTo>
                      <a:pt x="153" y="62"/>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4" name="Google Shape;17914;p24"/>
              <p:cNvSpPr/>
              <p:nvPr/>
            </p:nvSpPr>
            <p:spPr>
              <a:xfrm>
                <a:off x="-7872225" y="14231500"/>
                <a:ext cx="96525" cy="47125"/>
              </a:xfrm>
              <a:custGeom>
                <a:avLst/>
                <a:gdLst/>
                <a:ahLst/>
                <a:cxnLst/>
                <a:rect l="l" t="t" r="r" b="b"/>
                <a:pathLst>
                  <a:path w="3861" h="1885" extrusionOk="0">
                    <a:moveTo>
                      <a:pt x="183" y="61"/>
                    </a:moveTo>
                    <a:lnTo>
                      <a:pt x="288" y="122"/>
                    </a:lnTo>
                    <a:lnTo>
                      <a:pt x="3131" y="122"/>
                    </a:lnTo>
                    <a:lnTo>
                      <a:pt x="3133" y="116"/>
                    </a:lnTo>
                    <a:lnTo>
                      <a:pt x="3133" y="116"/>
                    </a:lnTo>
                    <a:lnTo>
                      <a:pt x="3101" y="61"/>
                    </a:lnTo>
                    <a:close/>
                    <a:moveTo>
                      <a:pt x="3162" y="0"/>
                    </a:moveTo>
                    <a:lnTo>
                      <a:pt x="3133" y="116"/>
                    </a:lnTo>
                    <a:lnTo>
                      <a:pt x="3133" y="116"/>
                    </a:lnTo>
                    <a:lnTo>
                      <a:pt x="3770" y="1216"/>
                    </a:lnTo>
                    <a:lnTo>
                      <a:pt x="3861" y="1125"/>
                    </a:lnTo>
                    <a:lnTo>
                      <a:pt x="3253" y="122"/>
                    </a:lnTo>
                    <a:lnTo>
                      <a:pt x="3162" y="0"/>
                    </a:lnTo>
                    <a:close/>
                    <a:moveTo>
                      <a:pt x="1" y="122"/>
                    </a:moveTo>
                    <a:lnTo>
                      <a:pt x="92" y="152"/>
                    </a:lnTo>
                    <a:lnTo>
                      <a:pt x="943" y="608"/>
                    </a:lnTo>
                    <a:lnTo>
                      <a:pt x="3131" y="1885"/>
                    </a:lnTo>
                    <a:lnTo>
                      <a:pt x="3223" y="1824"/>
                    </a:lnTo>
                    <a:lnTo>
                      <a:pt x="288" y="1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5" name="Google Shape;17915;p24"/>
              <p:cNvSpPr/>
              <p:nvPr/>
            </p:nvSpPr>
            <p:spPr>
              <a:xfrm>
                <a:off x="-7878300" y="14231500"/>
                <a:ext cx="4575" cy="1550"/>
              </a:xfrm>
              <a:custGeom>
                <a:avLst/>
                <a:gdLst/>
                <a:ahLst/>
                <a:cxnLst/>
                <a:rect l="l" t="t" r="r" b="b"/>
                <a:pathLst>
                  <a:path w="183" h="62" extrusionOk="0">
                    <a:moveTo>
                      <a:pt x="1" y="0"/>
                    </a:moveTo>
                    <a:lnTo>
                      <a:pt x="92" y="6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6" name="Google Shape;17916;p24"/>
              <p:cNvSpPr/>
              <p:nvPr/>
            </p:nvSpPr>
            <p:spPr>
              <a:xfrm>
                <a:off x="-7876025" y="14164625"/>
                <a:ext cx="123125" cy="68425"/>
              </a:xfrm>
              <a:custGeom>
                <a:avLst/>
                <a:gdLst/>
                <a:ahLst/>
                <a:cxnLst/>
                <a:rect l="l" t="t" r="r" b="b"/>
                <a:pathLst>
                  <a:path w="4925" h="2737" extrusionOk="0">
                    <a:moveTo>
                      <a:pt x="4682" y="122"/>
                    </a:moveTo>
                    <a:lnTo>
                      <a:pt x="3192" y="2675"/>
                    </a:lnTo>
                    <a:lnTo>
                      <a:pt x="305" y="2675"/>
                    </a:lnTo>
                    <a:lnTo>
                      <a:pt x="1612" y="1916"/>
                    </a:lnTo>
                    <a:lnTo>
                      <a:pt x="4682" y="122"/>
                    </a:lnTo>
                    <a:close/>
                    <a:moveTo>
                      <a:pt x="4773" y="1"/>
                    </a:moveTo>
                    <a:lnTo>
                      <a:pt x="4682" y="61"/>
                    </a:lnTo>
                    <a:lnTo>
                      <a:pt x="274" y="2584"/>
                    </a:lnTo>
                    <a:lnTo>
                      <a:pt x="213" y="2645"/>
                    </a:lnTo>
                    <a:lnTo>
                      <a:pt x="153" y="2675"/>
                    </a:lnTo>
                    <a:lnTo>
                      <a:pt x="92" y="2706"/>
                    </a:lnTo>
                    <a:lnTo>
                      <a:pt x="1" y="2736"/>
                    </a:lnTo>
                    <a:lnTo>
                      <a:pt x="3405" y="2736"/>
                    </a:lnTo>
                    <a:lnTo>
                      <a:pt x="3435" y="2706"/>
                    </a:lnTo>
                    <a:lnTo>
                      <a:pt x="3496" y="2584"/>
                    </a:lnTo>
                    <a:lnTo>
                      <a:pt x="4925" y="153"/>
                    </a:lnTo>
                    <a:lnTo>
                      <a:pt x="4925" y="61"/>
                    </a:lnTo>
                    <a:lnTo>
                      <a:pt x="4773" y="61"/>
                    </a:lnTo>
                    <a:lnTo>
                      <a:pt x="48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7" name="Google Shape;17917;p24"/>
              <p:cNvSpPr/>
              <p:nvPr/>
            </p:nvSpPr>
            <p:spPr>
              <a:xfrm>
                <a:off x="-7634375" y="14236050"/>
                <a:ext cx="38025" cy="80575"/>
              </a:xfrm>
              <a:custGeom>
                <a:avLst/>
                <a:gdLst/>
                <a:ahLst/>
                <a:cxnLst/>
                <a:rect l="l" t="t" r="r" b="b"/>
                <a:pathLst>
                  <a:path w="1521" h="3223" extrusionOk="0">
                    <a:moveTo>
                      <a:pt x="1" y="1"/>
                    </a:moveTo>
                    <a:lnTo>
                      <a:pt x="1" y="122"/>
                    </a:lnTo>
                    <a:lnTo>
                      <a:pt x="1429" y="2676"/>
                    </a:lnTo>
                    <a:lnTo>
                      <a:pt x="1095" y="3223"/>
                    </a:lnTo>
                    <a:lnTo>
                      <a:pt x="1520"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8" name="Google Shape;17918;p24"/>
              <p:cNvSpPr/>
              <p:nvPr/>
            </p:nvSpPr>
            <p:spPr>
              <a:xfrm>
                <a:off x="-7676925" y="14234550"/>
                <a:ext cx="38025" cy="76000"/>
              </a:xfrm>
              <a:custGeom>
                <a:avLst/>
                <a:gdLst/>
                <a:ahLst/>
                <a:cxnLst/>
                <a:rect l="l" t="t" r="r" b="b"/>
                <a:pathLst>
                  <a:path w="1521" h="3040" extrusionOk="0">
                    <a:moveTo>
                      <a:pt x="1520" y="0"/>
                    </a:moveTo>
                    <a:lnTo>
                      <a:pt x="1459" y="61"/>
                    </a:lnTo>
                    <a:lnTo>
                      <a:pt x="0" y="2614"/>
                    </a:lnTo>
                    <a:lnTo>
                      <a:pt x="31" y="2614"/>
                    </a:lnTo>
                    <a:lnTo>
                      <a:pt x="274" y="3040"/>
                    </a:lnTo>
                    <a:lnTo>
                      <a:pt x="304" y="3040"/>
                    </a:lnTo>
                    <a:lnTo>
                      <a:pt x="61" y="2644"/>
                    </a:lnTo>
                    <a:lnTo>
                      <a:pt x="1520" y="91"/>
                    </a:lnTo>
                    <a:lnTo>
                      <a:pt x="15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9" name="Google Shape;17919;p24"/>
              <p:cNvSpPr/>
              <p:nvPr/>
            </p:nvSpPr>
            <p:spPr>
              <a:xfrm>
                <a:off x="-7689850" y="14300650"/>
                <a:ext cx="21300" cy="11425"/>
              </a:xfrm>
              <a:custGeom>
                <a:avLst/>
                <a:gdLst/>
                <a:ahLst/>
                <a:cxnLst/>
                <a:rect l="l" t="t" r="r" b="b"/>
                <a:pathLst>
                  <a:path w="852" h="457" extrusionOk="0">
                    <a:moveTo>
                      <a:pt x="1" y="0"/>
                    </a:moveTo>
                    <a:cubicBezTo>
                      <a:pt x="92" y="31"/>
                      <a:pt x="122" y="92"/>
                      <a:pt x="213" y="122"/>
                    </a:cubicBezTo>
                    <a:lnTo>
                      <a:pt x="548" y="122"/>
                    </a:lnTo>
                    <a:lnTo>
                      <a:pt x="700" y="396"/>
                    </a:lnTo>
                    <a:cubicBezTo>
                      <a:pt x="730" y="426"/>
                      <a:pt x="821" y="426"/>
                      <a:pt x="852" y="456"/>
                    </a:cubicBezTo>
                    <a:lnTo>
                      <a:pt x="609" y="31"/>
                    </a:lnTo>
                    <a:lnTo>
                      <a:pt x="5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0" name="Google Shape;17920;p24"/>
              <p:cNvSpPr/>
              <p:nvPr/>
            </p:nvSpPr>
            <p:spPr>
              <a:xfrm>
                <a:off x="-7606250" y="14300650"/>
                <a:ext cx="32700" cy="15225"/>
              </a:xfrm>
              <a:custGeom>
                <a:avLst/>
                <a:gdLst/>
                <a:ahLst/>
                <a:cxnLst/>
                <a:rect l="l" t="t" r="r" b="b"/>
                <a:pathLst>
                  <a:path w="1308" h="609" extrusionOk="0">
                    <a:moveTo>
                      <a:pt x="365" y="0"/>
                    </a:moveTo>
                    <a:lnTo>
                      <a:pt x="0" y="608"/>
                    </a:lnTo>
                    <a:lnTo>
                      <a:pt x="61" y="608"/>
                    </a:lnTo>
                    <a:cubicBezTo>
                      <a:pt x="91" y="608"/>
                      <a:pt x="122" y="578"/>
                      <a:pt x="152" y="578"/>
                    </a:cubicBezTo>
                    <a:lnTo>
                      <a:pt x="426" y="122"/>
                    </a:lnTo>
                    <a:lnTo>
                      <a:pt x="1155" y="122"/>
                    </a:lnTo>
                    <a:cubicBezTo>
                      <a:pt x="1186" y="92"/>
                      <a:pt x="1277" y="31"/>
                      <a:pt x="1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1" name="Google Shape;17921;p24"/>
              <p:cNvSpPr/>
              <p:nvPr/>
            </p:nvSpPr>
            <p:spPr>
              <a:xfrm>
                <a:off x="-7607025" y="14251250"/>
                <a:ext cx="53225" cy="30425"/>
              </a:xfrm>
              <a:custGeom>
                <a:avLst/>
                <a:gdLst/>
                <a:ahLst/>
                <a:cxnLst/>
                <a:rect l="l" t="t" r="r" b="b"/>
                <a:pathLst>
                  <a:path w="2129" h="1217" extrusionOk="0">
                    <a:moveTo>
                      <a:pt x="2128" y="1217"/>
                    </a:moveTo>
                    <a:lnTo>
                      <a:pt x="2128" y="1217"/>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2" name="Google Shape;17922;p24"/>
              <p:cNvSpPr/>
              <p:nvPr/>
            </p:nvSpPr>
            <p:spPr>
              <a:xfrm>
                <a:off x="-7717950" y="14234550"/>
                <a:ext cx="80550" cy="46375"/>
              </a:xfrm>
              <a:custGeom>
                <a:avLst/>
                <a:gdLst/>
                <a:ahLst/>
                <a:cxnLst/>
                <a:rect l="l" t="t" r="r" b="b"/>
                <a:pathLst>
                  <a:path w="3222" h="1855" extrusionOk="0">
                    <a:moveTo>
                      <a:pt x="3070" y="0"/>
                    </a:moveTo>
                    <a:lnTo>
                      <a:pt x="0" y="1763"/>
                    </a:lnTo>
                    <a:lnTo>
                      <a:pt x="61" y="1854"/>
                    </a:lnTo>
                    <a:lnTo>
                      <a:pt x="3100" y="91"/>
                    </a:lnTo>
                    <a:lnTo>
                      <a:pt x="32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3" name="Google Shape;17923;p24"/>
              <p:cNvSpPr/>
              <p:nvPr/>
            </p:nvSpPr>
            <p:spPr>
              <a:xfrm>
                <a:off x="-7637425" y="14235300"/>
                <a:ext cx="3075" cy="84375"/>
              </a:xfrm>
              <a:custGeom>
                <a:avLst/>
                <a:gdLst/>
                <a:ahLst/>
                <a:cxnLst/>
                <a:rect l="l" t="t" r="r" b="b"/>
                <a:pathLst>
                  <a:path w="123" h="3375" extrusionOk="0">
                    <a:moveTo>
                      <a:pt x="1" y="0"/>
                    </a:moveTo>
                    <a:lnTo>
                      <a:pt x="1" y="31"/>
                    </a:lnTo>
                    <a:lnTo>
                      <a:pt x="1" y="152"/>
                    </a:lnTo>
                    <a:lnTo>
                      <a:pt x="1" y="3374"/>
                    </a:lnTo>
                    <a:lnTo>
                      <a:pt x="123" y="3374"/>
                    </a:lnTo>
                    <a:lnTo>
                      <a:pt x="123" y="1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4" name="Google Shape;17924;p24"/>
              <p:cNvSpPr/>
              <p:nvPr/>
            </p:nvSpPr>
            <p:spPr>
              <a:xfrm>
                <a:off x="-7635125" y="13961750"/>
                <a:ext cx="38775" cy="129950"/>
              </a:xfrm>
              <a:custGeom>
                <a:avLst/>
                <a:gdLst/>
                <a:ahLst/>
                <a:cxnLst/>
                <a:rect l="l" t="t" r="r" b="b"/>
                <a:pathLst>
                  <a:path w="1551" h="5198" extrusionOk="0">
                    <a:moveTo>
                      <a:pt x="0" y="0"/>
                    </a:moveTo>
                    <a:lnTo>
                      <a:pt x="0" y="122"/>
                    </a:lnTo>
                    <a:lnTo>
                      <a:pt x="1459" y="2644"/>
                    </a:lnTo>
                    <a:lnTo>
                      <a:pt x="0" y="5198"/>
                    </a:lnTo>
                    <a:lnTo>
                      <a:pt x="1520" y="2584"/>
                    </a:lnTo>
                    <a:lnTo>
                      <a:pt x="1550" y="2584"/>
                    </a:lnTo>
                    <a:lnTo>
                      <a:pt x="91" y="3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5" name="Google Shape;17925;p24"/>
              <p:cNvSpPr/>
              <p:nvPr/>
            </p:nvSpPr>
            <p:spPr>
              <a:xfrm>
                <a:off x="-7676175" y="13961750"/>
                <a:ext cx="38775" cy="129950"/>
              </a:xfrm>
              <a:custGeom>
                <a:avLst/>
                <a:gdLst/>
                <a:ahLst/>
                <a:cxnLst/>
                <a:rect l="l" t="t" r="r" b="b"/>
                <a:pathLst>
                  <a:path w="1551" h="5198" extrusionOk="0">
                    <a:moveTo>
                      <a:pt x="1551" y="0"/>
                    </a:moveTo>
                    <a:lnTo>
                      <a:pt x="1429" y="30"/>
                    </a:lnTo>
                    <a:lnTo>
                      <a:pt x="1" y="2584"/>
                    </a:lnTo>
                    <a:lnTo>
                      <a:pt x="31" y="2584"/>
                    </a:lnTo>
                    <a:lnTo>
                      <a:pt x="64" y="2640"/>
                    </a:lnTo>
                    <a:lnTo>
                      <a:pt x="1551" y="122"/>
                    </a:lnTo>
                    <a:lnTo>
                      <a:pt x="1551" y="0"/>
                    </a:lnTo>
                    <a:close/>
                    <a:moveTo>
                      <a:pt x="64" y="2640"/>
                    </a:moveTo>
                    <a:lnTo>
                      <a:pt x="62" y="2644"/>
                    </a:lnTo>
                    <a:lnTo>
                      <a:pt x="1551" y="5198"/>
                    </a:lnTo>
                    <a:lnTo>
                      <a:pt x="64" y="264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6" name="Google Shape;17926;p24"/>
              <p:cNvSpPr/>
              <p:nvPr/>
            </p:nvSpPr>
            <p:spPr>
              <a:xfrm>
                <a:off x="-7676175" y="14101550"/>
                <a:ext cx="38775" cy="129225"/>
              </a:xfrm>
              <a:custGeom>
                <a:avLst/>
                <a:gdLst/>
                <a:ahLst/>
                <a:cxnLst/>
                <a:rect l="l" t="t" r="r" b="b"/>
                <a:pathLst>
                  <a:path w="1551" h="5169" extrusionOk="0">
                    <a:moveTo>
                      <a:pt x="1551" y="1"/>
                    </a:moveTo>
                    <a:lnTo>
                      <a:pt x="62" y="2524"/>
                    </a:lnTo>
                    <a:lnTo>
                      <a:pt x="64" y="2528"/>
                    </a:lnTo>
                    <a:lnTo>
                      <a:pt x="1551" y="1"/>
                    </a:lnTo>
                    <a:close/>
                    <a:moveTo>
                      <a:pt x="64" y="2528"/>
                    </a:moveTo>
                    <a:lnTo>
                      <a:pt x="31" y="2584"/>
                    </a:lnTo>
                    <a:lnTo>
                      <a:pt x="1" y="2584"/>
                    </a:lnTo>
                    <a:lnTo>
                      <a:pt x="1429" y="5107"/>
                    </a:lnTo>
                    <a:lnTo>
                      <a:pt x="1551" y="5168"/>
                    </a:lnTo>
                    <a:lnTo>
                      <a:pt x="1551" y="5077"/>
                    </a:lnTo>
                    <a:lnTo>
                      <a:pt x="64" y="252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7" name="Google Shape;17927;p24"/>
              <p:cNvSpPr/>
              <p:nvPr/>
            </p:nvSpPr>
            <p:spPr>
              <a:xfrm>
                <a:off x="-7635125" y="14101550"/>
                <a:ext cx="38775" cy="129225"/>
              </a:xfrm>
              <a:custGeom>
                <a:avLst/>
                <a:gdLst/>
                <a:ahLst/>
                <a:cxnLst/>
                <a:rect l="l" t="t" r="r" b="b"/>
                <a:pathLst>
                  <a:path w="1551" h="5169" extrusionOk="0">
                    <a:moveTo>
                      <a:pt x="0" y="1"/>
                    </a:moveTo>
                    <a:lnTo>
                      <a:pt x="1459" y="2524"/>
                    </a:lnTo>
                    <a:lnTo>
                      <a:pt x="0" y="5077"/>
                    </a:lnTo>
                    <a:lnTo>
                      <a:pt x="0" y="5168"/>
                    </a:lnTo>
                    <a:lnTo>
                      <a:pt x="91" y="5107"/>
                    </a:lnTo>
                    <a:lnTo>
                      <a:pt x="1550" y="2584"/>
                    </a:lnTo>
                    <a:lnTo>
                      <a:pt x="1520" y="2584"/>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8" name="Google Shape;17928;p24"/>
              <p:cNvSpPr/>
              <p:nvPr/>
            </p:nvSpPr>
            <p:spPr>
              <a:xfrm>
                <a:off x="-7637425" y="14234550"/>
                <a:ext cx="2325" cy="1525"/>
              </a:xfrm>
              <a:custGeom>
                <a:avLst/>
                <a:gdLst/>
                <a:ahLst/>
                <a:cxnLst/>
                <a:rect l="l" t="t" r="r" b="b"/>
                <a:pathLst>
                  <a:path w="93" h="61" extrusionOk="0">
                    <a:moveTo>
                      <a:pt x="1" y="0"/>
                    </a:moveTo>
                    <a:lnTo>
                      <a:pt x="31" y="61"/>
                    </a:lnTo>
                    <a:lnTo>
                      <a:pt x="92"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9" name="Google Shape;17929;p24"/>
              <p:cNvSpPr/>
              <p:nvPr/>
            </p:nvSpPr>
            <p:spPr>
              <a:xfrm>
                <a:off x="-7752925" y="14030125"/>
                <a:ext cx="111725" cy="66150"/>
              </a:xfrm>
              <a:custGeom>
                <a:avLst/>
                <a:gdLst/>
                <a:ahLst/>
                <a:cxnLst/>
                <a:rect l="l" t="t" r="r" b="b"/>
                <a:pathLst>
                  <a:path w="4469" h="2646" extrusionOk="0">
                    <a:moveTo>
                      <a:pt x="1" y="1"/>
                    </a:moveTo>
                    <a:lnTo>
                      <a:pt x="1" y="122"/>
                    </a:lnTo>
                    <a:lnTo>
                      <a:pt x="1460" y="2645"/>
                    </a:lnTo>
                    <a:lnTo>
                      <a:pt x="1460" y="2615"/>
                    </a:lnTo>
                    <a:lnTo>
                      <a:pt x="1521" y="2615"/>
                    </a:lnTo>
                    <a:lnTo>
                      <a:pt x="4469" y="2584"/>
                    </a:lnTo>
                    <a:lnTo>
                      <a:pt x="1551" y="2584"/>
                    </a:lnTo>
                    <a:lnTo>
                      <a:pt x="6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0" name="Google Shape;17930;p24"/>
              <p:cNvSpPr/>
              <p:nvPr/>
            </p:nvSpPr>
            <p:spPr>
              <a:xfrm>
                <a:off x="-7752150" y="14026325"/>
                <a:ext cx="114750" cy="67650"/>
              </a:xfrm>
              <a:custGeom>
                <a:avLst/>
                <a:gdLst/>
                <a:ahLst/>
                <a:cxnLst/>
                <a:rect l="l" t="t" r="r" b="b"/>
                <a:pathLst>
                  <a:path w="4590" h="2706" extrusionOk="0">
                    <a:moveTo>
                      <a:pt x="61" y="1"/>
                    </a:moveTo>
                    <a:lnTo>
                      <a:pt x="0" y="61"/>
                    </a:lnTo>
                    <a:lnTo>
                      <a:pt x="61" y="122"/>
                    </a:lnTo>
                    <a:lnTo>
                      <a:pt x="3040" y="122"/>
                    </a:lnTo>
                    <a:lnTo>
                      <a:pt x="4468" y="2645"/>
                    </a:lnTo>
                    <a:lnTo>
                      <a:pt x="4590" y="2706"/>
                    </a:lnTo>
                    <a:lnTo>
                      <a:pt x="4590" y="2615"/>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1" name="Google Shape;17931;p24"/>
              <p:cNvSpPr/>
              <p:nvPr/>
            </p:nvSpPr>
            <p:spPr>
              <a:xfrm>
                <a:off x="-7558375" y="14096250"/>
                <a:ext cx="39525" cy="66125"/>
              </a:xfrm>
              <a:custGeom>
                <a:avLst/>
                <a:gdLst/>
                <a:ahLst/>
                <a:cxnLst/>
                <a:rect l="l" t="t" r="r" b="b"/>
                <a:pathLst>
                  <a:path w="1581" h="2645" extrusionOk="0">
                    <a:moveTo>
                      <a:pt x="122" y="0"/>
                    </a:moveTo>
                    <a:lnTo>
                      <a:pt x="61" y="61"/>
                    </a:lnTo>
                    <a:lnTo>
                      <a:pt x="0" y="61"/>
                    </a:lnTo>
                    <a:lnTo>
                      <a:pt x="1489" y="2584"/>
                    </a:lnTo>
                    <a:lnTo>
                      <a:pt x="1581" y="2644"/>
                    </a:lnTo>
                    <a:lnTo>
                      <a:pt x="1581" y="2553"/>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2" name="Google Shape;17932;p24"/>
              <p:cNvSpPr/>
              <p:nvPr/>
            </p:nvSpPr>
            <p:spPr>
              <a:xfrm>
                <a:off x="-7635125" y="14098525"/>
                <a:ext cx="114750" cy="67650"/>
              </a:xfrm>
              <a:custGeom>
                <a:avLst/>
                <a:gdLst/>
                <a:ahLst/>
                <a:cxnLst/>
                <a:rect l="l" t="t" r="r" b="b"/>
                <a:pathLst>
                  <a:path w="4590" h="2706" extrusionOk="0">
                    <a:moveTo>
                      <a:pt x="0" y="0"/>
                    </a:moveTo>
                    <a:lnTo>
                      <a:pt x="0" y="122"/>
                    </a:lnTo>
                    <a:lnTo>
                      <a:pt x="1520" y="2705"/>
                    </a:lnTo>
                    <a:lnTo>
                      <a:pt x="4499" y="2705"/>
                    </a:lnTo>
                    <a:lnTo>
                      <a:pt x="4590" y="2645"/>
                    </a:lnTo>
                    <a:lnTo>
                      <a:pt x="4499" y="2584"/>
                    </a:lnTo>
                    <a:lnTo>
                      <a:pt x="1581" y="2584"/>
                    </a:lnTo>
                    <a:lnTo>
                      <a:pt x="91"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3" name="Google Shape;17933;p24"/>
              <p:cNvSpPr/>
              <p:nvPr/>
            </p:nvSpPr>
            <p:spPr>
              <a:xfrm>
                <a:off x="-7752150" y="14098525"/>
                <a:ext cx="114750" cy="67650"/>
              </a:xfrm>
              <a:custGeom>
                <a:avLst/>
                <a:gdLst/>
                <a:ahLst/>
                <a:cxnLst/>
                <a:rect l="l" t="t" r="r" b="b"/>
                <a:pathLst>
                  <a:path w="4590" h="2706" extrusionOk="0">
                    <a:moveTo>
                      <a:pt x="4590" y="0"/>
                    </a:moveTo>
                    <a:lnTo>
                      <a:pt x="4468" y="31"/>
                    </a:lnTo>
                    <a:lnTo>
                      <a:pt x="3040" y="2584"/>
                    </a:lnTo>
                    <a:lnTo>
                      <a:pt x="61" y="2584"/>
                    </a:lnTo>
                    <a:lnTo>
                      <a:pt x="0" y="2645"/>
                    </a:lnTo>
                    <a:lnTo>
                      <a:pt x="61" y="2705"/>
                    </a:lnTo>
                    <a:lnTo>
                      <a:pt x="3070" y="2705"/>
                    </a:lnTo>
                    <a:lnTo>
                      <a:pt x="4590" y="122"/>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4" name="Google Shape;17934;p24"/>
              <p:cNvSpPr/>
              <p:nvPr/>
            </p:nvSpPr>
            <p:spPr>
              <a:xfrm>
                <a:off x="-7756725" y="14164625"/>
                <a:ext cx="800" cy="1550"/>
              </a:xfrm>
              <a:custGeom>
                <a:avLst/>
                <a:gdLst/>
                <a:ahLst/>
                <a:cxnLst/>
                <a:rect l="l" t="t" r="r" b="b"/>
                <a:pathLst>
                  <a:path w="32" h="62" extrusionOk="0">
                    <a:moveTo>
                      <a:pt x="31" y="1"/>
                    </a:moveTo>
                    <a:lnTo>
                      <a:pt x="1" y="61"/>
                    </a:lnTo>
                    <a:lnTo>
                      <a:pt x="31" y="6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5" name="Google Shape;17935;p24"/>
              <p:cNvSpPr/>
              <p:nvPr/>
            </p:nvSpPr>
            <p:spPr>
              <a:xfrm>
                <a:off x="-7752925" y="14094725"/>
                <a:ext cx="114025" cy="67650"/>
              </a:xfrm>
              <a:custGeom>
                <a:avLst/>
                <a:gdLst/>
                <a:ahLst/>
                <a:cxnLst/>
                <a:rect l="l" t="t" r="r" b="b"/>
                <a:pathLst>
                  <a:path w="4561" h="2706" extrusionOk="0">
                    <a:moveTo>
                      <a:pt x="4469" y="0"/>
                    </a:moveTo>
                    <a:lnTo>
                      <a:pt x="1521" y="31"/>
                    </a:lnTo>
                    <a:lnTo>
                      <a:pt x="1460" y="31"/>
                    </a:lnTo>
                    <a:lnTo>
                      <a:pt x="1460" y="61"/>
                    </a:lnTo>
                    <a:lnTo>
                      <a:pt x="1" y="2614"/>
                    </a:lnTo>
                    <a:lnTo>
                      <a:pt x="1" y="2705"/>
                    </a:lnTo>
                    <a:lnTo>
                      <a:pt x="62" y="2645"/>
                    </a:lnTo>
                    <a:lnTo>
                      <a:pt x="1551" y="122"/>
                    </a:lnTo>
                    <a:lnTo>
                      <a:pt x="4469" y="122"/>
                    </a:lnTo>
                    <a:lnTo>
                      <a:pt x="4560" y="61"/>
                    </a:lnTo>
                    <a:lnTo>
                      <a:pt x="44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6" name="Google Shape;17936;p24"/>
              <p:cNvSpPr/>
              <p:nvPr/>
            </p:nvSpPr>
            <p:spPr>
              <a:xfrm>
                <a:off x="-7635125" y="14026325"/>
                <a:ext cx="114750" cy="67650"/>
              </a:xfrm>
              <a:custGeom>
                <a:avLst/>
                <a:gdLst/>
                <a:ahLst/>
                <a:cxnLst/>
                <a:rect l="l" t="t" r="r" b="b"/>
                <a:pathLst>
                  <a:path w="4590" h="2706" extrusionOk="0">
                    <a:moveTo>
                      <a:pt x="1520" y="1"/>
                    </a:moveTo>
                    <a:lnTo>
                      <a:pt x="0" y="2615"/>
                    </a:lnTo>
                    <a:lnTo>
                      <a:pt x="0" y="2706"/>
                    </a:lnTo>
                    <a:lnTo>
                      <a:pt x="91" y="2645"/>
                    </a:lnTo>
                    <a:lnTo>
                      <a:pt x="1581" y="122"/>
                    </a:lnTo>
                    <a:lnTo>
                      <a:pt x="4499" y="122"/>
                    </a:lnTo>
                    <a:lnTo>
                      <a:pt x="4590" y="61"/>
                    </a:lnTo>
                    <a:lnTo>
                      <a:pt x="44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7" name="Google Shape;17937;p24"/>
              <p:cNvSpPr/>
              <p:nvPr/>
            </p:nvSpPr>
            <p:spPr>
              <a:xfrm>
                <a:off x="-7633625" y="14030125"/>
                <a:ext cx="114775" cy="67650"/>
              </a:xfrm>
              <a:custGeom>
                <a:avLst/>
                <a:gdLst/>
                <a:ahLst/>
                <a:cxnLst/>
                <a:rect l="l" t="t" r="r" b="b"/>
                <a:pathLst>
                  <a:path w="4591" h="2706" extrusionOk="0">
                    <a:moveTo>
                      <a:pt x="4591" y="1"/>
                    </a:moveTo>
                    <a:lnTo>
                      <a:pt x="4499" y="31"/>
                    </a:lnTo>
                    <a:lnTo>
                      <a:pt x="3010" y="2584"/>
                    </a:lnTo>
                    <a:lnTo>
                      <a:pt x="92" y="2584"/>
                    </a:lnTo>
                    <a:lnTo>
                      <a:pt x="1" y="2645"/>
                    </a:lnTo>
                    <a:lnTo>
                      <a:pt x="92" y="2706"/>
                    </a:lnTo>
                    <a:lnTo>
                      <a:pt x="3071" y="2706"/>
                    </a:lnTo>
                    <a:lnTo>
                      <a:pt x="3132" y="2645"/>
                    </a:lnTo>
                    <a:lnTo>
                      <a:pt x="4591" y="122"/>
                    </a:lnTo>
                    <a:lnTo>
                      <a:pt x="4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8" name="Google Shape;17938;p24"/>
              <p:cNvSpPr/>
              <p:nvPr/>
            </p:nvSpPr>
            <p:spPr>
              <a:xfrm>
                <a:off x="-7595625" y="13981500"/>
                <a:ext cx="74500" cy="42575"/>
              </a:xfrm>
              <a:custGeom>
                <a:avLst/>
                <a:gdLst/>
                <a:ahLst/>
                <a:cxnLst/>
                <a:rect l="l" t="t" r="r" b="b"/>
                <a:pathLst>
                  <a:path w="2980" h="1703" extrusionOk="0">
                    <a:moveTo>
                      <a:pt x="1" y="0"/>
                    </a:moveTo>
                    <a:lnTo>
                      <a:pt x="2979" y="1703"/>
                    </a:lnTo>
                    <a:lnTo>
                      <a:pt x="2979" y="170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9" name="Google Shape;17939;p24"/>
              <p:cNvSpPr/>
              <p:nvPr/>
            </p:nvSpPr>
            <p:spPr>
              <a:xfrm>
                <a:off x="-7581175" y="14167675"/>
                <a:ext cx="60050" cy="34975"/>
              </a:xfrm>
              <a:custGeom>
                <a:avLst/>
                <a:gdLst/>
                <a:ahLst/>
                <a:cxnLst/>
                <a:rect l="l" t="t" r="r" b="b"/>
                <a:pathLst>
                  <a:path w="2402" h="1399" extrusionOk="0">
                    <a:moveTo>
                      <a:pt x="2401" y="0"/>
                    </a:moveTo>
                    <a:lnTo>
                      <a:pt x="0" y="139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0" name="Google Shape;17940;p24"/>
              <p:cNvSpPr/>
              <p:nvPr/>
            </p:nvSpPr>
            <p:spPr>
              <a:xfrm>
                <a:off x="-7751400" y="14003525"/>
                <a:ext cx="34975" cy="20550"/>
              </a:xfrm>
              <a:custGeom>
                <a:avLst/>
                <a:gdLst/>
                <a:ahLst/>
                <a:cxnLst/>
                <a:rect l="l" t="t" r="r" b="b"/>
                <a:pathLst>
                  <a:path w="1399" h="822" extrusionOk="0">
                    <a:moveTo>
                      <a:pt x="1" y="822"/>
                    </a:move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1" name="Google Shape;17941;p24"/>
              <p:cNvSpPr/>
              <p:nvPr/>
            </p:nvSpPr>
            <p:spPr>
              <a:xfrm>
                <a:off x="-7558375" y="14006575"/>
                <a:ext cx="38000" cy="21300"/>
              </a:xfrm>
              <a:custGeom>
                <a:avLst/>
                <a:gdLst/>
                <a:ahLst/>
                <a:cxnLst/>
                <a:rect l="l" t="t" r="r" b="b"/>
                <a:pathLst>
                  <a:path w="1520" h="852" extrusionOk="0">
                    <a:moveTo>
                      <a:pt x="0" y="0"/>
                    </a:moveTo>
                    <a:lnTo>
                      <a:pt x="1520" y="851"/>
                    </a:lnTo>
                    <a:lnTo>
                      <a:pt x="1520" y="851"/>
                    </a:lnTo>
                    <a:lnTo>
                      <a:pt x="1429" y="79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2" name="Google Shape;17942;p24"/>
              <p:cNvSpPr/>
              <p:nvPr/>
            </p:nvSpPr>
            <p:spPr>
              <a:xfrm>
                <a:off x="-7752150" y="13983775"/>
                <a:ext cx="76775" cy="44100"/>
              </a:xfrm>
              <a:custGeom>
                <a:avLst/>
                <a:gdLst/>
                <a:ahLst/>
                <a:cxnLst/>
                <a:rect l="l" t="t" r="r" b="b"/>
                <a:pathLst>
                  <a:path w="3071" h="1764" extrusionOk="0">
                    <a:moveTo>
                      <a:pt x="3070" y="1"/>
                    </a:moveTo>
                    <a:lnTo>
                      <a:pt x="61" y="1703"/>
                    </a:lnTo>
                    <a:lnTo>
                      <a:pt x="0" y="1763"/>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3" name="Google Shape;17943;p24"/>
              <p:cNvSpPr/>
              <p:nvPr/>
            </p:nvSpPr>
            <p:spPr>
              <a:xfrm>
                <a:off x="-7751400" y="14167675"/>
                <a:ext cx="72975" cy="42575"/>
              </a:xfrm>
              <a:custGeom>
                <a:avLst/>
                <a:gdLst/>
                <a:ahLst/>
                <a:cxnLst/>
                <a:rect l="l" t="t" r="r" b="b"/>
                <a:pathLst>
                  <a:path w="2919" h="1703" extrusionOk="0">
                    <a:moveTo>
                      <a:pt x="1" y="0"/>
                    </a:moveTo>
                    <a:lnTo>
                      <a:pt x="1" y="0"/>
                    </a:lnTo>
                    <a:lnTo>
                      <a:pt x="2919" y="170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4" name="Google Shape;17944;p24"/>
              <p:cNvSpPr/>
              <p:nvPr/>
            </p:nvSpPr>
            <p:spPr>
              <a:xfrm>
                <a:off x="-7755950" y="14029375"/>
                <a:ext cx="3050" cy="133750"/>
              </a:xfrm>
              <a:custGeom>
                <a:avLst/>
                <a:gdLst/>
                <a:ahLst/>
                <a:cxnLst/>
                <a:rect l="l" t="t" r="r" b="b"/>
                <a:pathLst>
                  <a:path w="122" h="5350" extrusionOk="0">
                    <a:moveTo>
                      <a:pt x="0" y="0"/>
                    </a:moveTo>
                    <a:lnTo>
                      <a:pt x="0" y="31"/>
                    </a:lnTo>
                    <a:lnTo>
                      <a:pt x="0" y="152"/>
                    </a:lnTo>
                    <a:lnTo>
                      <a:pt x="0" y="5228"/>
                    </a:lnTo>
                    <a:lnTo>
                      <a:pt x="61" y="5350"/>
                    </a:lnTo>
                    <a:lnTo>
                      <a:pt x="122" y="5319"/>
                    </a:lnTo>
                    <a:lnTo>
                      <a:pt x="122" y="5228"/>
                    </a:lnTo>
                    <a:lnTo>
                      <a:pt x="122" y="152"/>
                    </a:lnTo>
                    <a:lnTo>
                      <a:pt x="122" y="31"/>
                    </a:lnTo>
                    <a:lnTo>
                      <a:pt x="61" y="0"/>
                    </a:lnTo>
                    <a:lnTo>
                      <a:pt x="31"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5" name="Google Shape;17945;p24"/>
              <p:cNvSpPr/>
              <p:nvPr/>
            </p:nvSpPr>
            <p:spPr>
              <a:xfrm>
                <a:off x="-7577375" y="14164625"/>
                <a:ext cx="57000" cy="33475"/>
              </a:xfrm>
              <a:custGeom>
                <a:avLst/>
                <a:gdLst/>
                <a:ahLst/>
                <a:cxnLst/>
                <a:rect l="l" t="t" r="r" b="b"/>
                <a:pathLst>
                  <a:path w="2280" h="1339" extrusionOk="0">
                    <a:moveTo>
                      <a:pt x="2280" y="1"/>
                    </a:moveTo>
                    <a:lnTo>
                      <a:pt x="0" y="1338"/>
                    </a:lnTo>
                    <a:lnTo>
                      <a:pt x="0" y="1338"/>
                    </a:lnTo>
                    <a:lnTo>
                      <a:pt x="2189" y="61"/>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6" name="Google Shape;17946;p24"/>
              <p:cNvSpPr/>
              <p:nvPr/>
            </p:nvSpPr>
            <p:spPr>
              <a:xfrm>
                <a:off x="-7752150" y="14164625"/>
                <a:ext cx="69925" cy="40300"/>
              </a:xfrm>
              <a:custGeom>
                <a:avLst/>
                <a:gdLst/>
                <a:ahLst/>
                <a:cxnLst/>
                <a:rect l="l" t="t" r="r" b="b"/>
                <a:pathLst>
                  <a:path w="2797" h="1612" extrusionOk="0">
                    <a:moveTo>
                      <a:pt x="0" y="1"/>
                    </a:moveTo>
                    <a:lnTo>
                      <a:pt x="61" y="61"/>
                    </a:lnTo>
                    <a:lnTo>
                      <a:pt x="2797" y="161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7" name="Google Shape;17947;p24"/>
              <p:cNvSpPr/>
              <p:nvPr/>
            </p:nvSpPr>
            <p:spPr>
              <a:xfrm>
                <a:off x="-7637425" y="13960975"/>
                <a:ext cx="2325" cy="133775"/>
              </a:xfrm>
              <a:custGeom>
                <a:avLst/>
                <a:gdLst/>
                <a:ahLst/>
                <a:cxnLst/>
                <a:rect l="l" t="t" r="r" b="b"/>
                <a:pathLst>
                  <a:path w="93" h="5351" extrusionOk="0">
                    <a:moveTo>
                      <a:pt x="31" y="1"/>
                    </a:moveTo>
                    <a:lnTo>
                      <a:pt x="1" y="31"/>
                    </a:lnTo>
                    <a:lnTo>
                      <a:pt x="1" y="153"/>
                    </a:lnTo>
                    <a:lnTo>
                      <a:pt x="1" y="5229"/>
                    </a:lnTo>
                    <a:lnTo>
                      <a:pt x="1" y="5320"/>
                    </a:lnTo>
                    <a:lnTo>
                      <a:pt x="31" y="5350"/>
                    </a:lnTo>
                    <a:lnTo>
                      <a:pt x="92" y="5320"/>
                    </a:lnTo>
                    <a:lnTo>
                      <a:pt x="92" y="5229"/>
                    </a:lnTo>
                    <a:lnTo>
                      <a:pt x="92" y="153"/>
                    </a:lnTo>
                    <a:lnTo>
                      <a:pt x="9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8" name="Google Shape;17948;p24"/>
              <p:cNvSpPr/>
              <p:nvPr/>
            </p:nvSpPr>
            <p:spPr>
              <a:xfrm>
                <a:off x="-7637425" y="14097750"/>
                <a:ext cx="2325" cy="133775"/>
              </a:xfrm>
              <a:custGeom>
                <a:avLst/>
                <a:gdLst/>
                <a:ahLst/>
                <a:cxnLst/>
                <a:rect l="l" t="t" r="r" b="b"/>
                <a:pathLst>
                  <a:path w="93" h="5351" extrusionOk="0">
                    <a:moveTo>
                      <a:pt x="31" y="1"/>
                    </a:moveTo>
                    <a:lnTo>
                      <a:pt x="1" y="31"/>
                    </a:lnTo>
                    <a:lnTo>
                      <a:pt x="1" y="153"/>
                    </a:lnTo>
                    <a:lnTo>
                      <a:pt x="1" y="5229"/>
                    </a:lnTo>
                    <a:lnTo>
                      <a:pt x="1" y="5320"/>
                    </a:lnTo>
                    <a:lnTo>
                      <a:pt x="31" y="5350"/>
                    </a:lnTo>
                    <a:lnTo>
                      <a:pt x="92" y="5320"/>
                    </a:lnTo>
                    <a:lnTo>
                      <a:pt x="92" y="5229"/>
                    </a:lnTo>
                    <a:lnTo>
                      <a:pt x="92" y="153"/>
                    </a:lnTo>
                    <a:lnTo>
                      <a:pt x="9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9" name="Google Shape;17949;p24"/>
              <p:cNvSpPr/>
              <p:nvPr/>
            </p:nvSpPr>
            <p:spPr>
              <a:xfrm>
                <a:off x="-7636650" y="14096250"/>
                <a:ext cx="117050" cy="68400"/>
              </a:xfrm>
              <a:custGeom>
                <a:avLst/>
                <a:gdLst/>
                <a:ahLst/>
                <a:cxnLst/>
                <a:rect l="l" t="t" r="r" b="b"/>
                <a:pathLst>
                  <a:path w="4682" h="2736" extrusionOk="0">
                    <a:moveTo>
                      <a:pt x="122" y="0"/>
                    </a:moveTo>
                    <a:lnTo>
                      <a:pt x="0" y="61"/>
                    </a:lnTo>
                    <a:lnTo>
                      <a:pt x="61" y="91"/>
                    </a:lnTo>
                    <a:lnTo>
                      <a:pt x="152" y="122"/>
                    </a:lnTo>
                    <a:lnTo>
                      <a:pt x="4560" y="2675"/>
                    </a:lnTo>
                    <a:lnTo>
                      <a:pt x="4651" y="2736"/>
                    </a:lnTo>
                    <a:lnTo>
                      <a:pt x="4681" y="2705"/>
                    </a:lnTo>
                    <a:lnTo>
                      <a:pt x="4620" y="2584"/>
                    </a:lnTo>
                    <a:lnTo>
                      <a:pt x="213" y="6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0" name="Google Shape;17950;p24"/>
              <p:cNvSpPr/>
              <p:nvPr/>
            </p:nvSpPr>
            <p:spPr>
              <a:xfrm>
                <a:off x="-7754425" y="14027850"/>
                <a:ext cx="117800" cy="68425"/>
              </a:xfrm>
              <a:custGeom>
                <a:avLst/>
                <a:gdLst/>
                <a:ahLst/>
                <a:cxnLst/>
                <a:rect l="l" t="t" r="r" b="b"/>
                <a:pathLst>
                  <a:path w="4712" h="2737" extrusionOk="0">
                    <a:moveTo>
                      <a:pt x="91" y="0"/>
                    </a:moveTo>
                    <a:lnTo>
                      <a:pt x="0" y="61"/>
                    </a:lnTo>
                    <a:lnTo>
                      <a:pt x="61" y="92"/>
                    </a:lnTo>
                    <a:lnTo>
                      <a:pt x="122" y="122"/>
                    </a:lnTo>
                    <a:lnTo>
                      <a:pt x="4529" y="2675"/>
                    </a:lnTo>
                    <a:lnTo>
                      <a:pt x="4620" y="2736"/>
                    </a:lnTo>
                    <a:lnTo>
                      <a:pt x="4711" y="2675"/>
                    </a:lnTo>
                    <a:lnTo>
                      <a:pt x="4681" y="2645"/>
                    </a:lnTo>
                    <a:lnTo>
                      <a:pt x="4559" y="2584"/>
                    </a:lnTo>
                    <a:lnTo>
                      <a:pt x="152" y="61"/>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1" name="Google Shape;17951;p24"/>
              <p:cNvSpPr/>
              <p:nvPr/>
            </p:nvSpPr>
            <p:spPr>
              <a:xfrm>
                <a:off x="-7754425" y="14027850"/>
                <a:ext cx="235575" cy="136800"/>
              </a:xfrm>
              <a:custGeom>
                <a:avLst/>
                <a:gdLst/>
                <a:ahLst/>
                <a:cxnLst/>
                <a:rect l="l" t="t" r="r" b="b"/>
                <a:pathLst>
                  <a:path w="9423" h="5472" extrusionOk="0">
                    <a:moveTo>
                      <a:pt x="9362" y="0"/>
                    </a:moveTo>
                    <a:lnTo>
                      <a:pt x="9271" y="61"/>
                    </a:lnTo>
                    <a:lnTo>
                      <a:pt x="4863" y="2584"/>
                    </a:lnTo>
                    <a:lnTo>
                      <a:pt x="4772" y="2645"/>
                    </a:lnTo>
                    <a:lnTo>
                      <a:pt x="4711" y="2675"/>
                    </a:lnTo>
                    <a:lnTo>
                      <a:pt x="4620" y="2736"/>
                    </a:lnTo>
                    <a:lnTo>
                      <a:pt x="4529" y="2797"/>
                    </a:lnTo>
                    <a:lnTo>
                      <a:pt x="122" y="5320"/>
                    </a:lnTo>
                    <a:lnTo>
                      <a:pt x="61" y="5380"/>
                    </a:lnTo>
                    <a:lnTo>
                      <a:pt x="0" y="5411"/>
                    </a:lnTo>
                    <a:lnTo>
                      <a:pt x="0" y="5441"/>
                    </a:lnTo>
                    <a:lnTo>
                      <a:pt x="91" y="5472"/>
                    </a:lnTo>
                    <a:lnTo>
                      <a:pt x="152" y="5411"/>
                    </a:lnTo>
                    <a:lnTo>
                      <a:pt x="4559" y="2858"/>
                    </a:lnTo>
                    <a:lnTo>
                      <a:pt x="4681" y="2827"/>
                    </a:lnTo>
                    <a:lnTo>
                      <a:pt x="4711" y="2797"/>
                    </a:lnTo>
                    <a:lnTo>
                      <a:pt x="4833" y="2736"/>
                    </a:lnTo>
                    <a:lnTo>
                      <a:pt x="4924" y="2675"/>
                    </a:lnTo>
                    <a:lnTo>
                      <a:pt x="9331" y="122"/>
                    </a:lnTo>
                    <a:lnTo>
                      <a:pt x="9423" y="92"/>
                    </a:lnTo>
                    <a:lnTo>
                      <a:pt x="94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2" name="Google Shape;17952;p24"/>
              <p:cNvSpPr/>
              <p:nvPr/>
            </p:nvSpPr>
            <p:spPr>
              <a:xfrm>
                <a:off x="-7714175" y="14231500"/>
                <a:ext cx="72975" cy="25"/>
              </a:xfrm>
              <a:custGeom>
                <a:avLst/>
                <a:gdLst/>
                <a:ahLst/>
                <a:cxnLst/>
                <a:rect l="l" t="t" r="r" b="b"/>
                <a:pathLst>
                  <a:path w="2919" h="1" extrusionOk="0">
                    <a:moveTo>
                      <a:pt x="1" y="0"/>
                    </a:moveTo>
                    <a:lnTo>
                      <a:pt x="2919" y="0"/>
                    </a:lnTo>
                    <a:lnTo>
                      <a:pt x="29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3" name="Google Shape;17953;p24"/>
              <p:cNvSpPr/>
              <p:nvPr/>
            </p:nvSpPr>
            <p:spPr>
              <a:xfrm>
                <a:off x="-7755950" y="14164625"/>
                <a:ext cx="3050" cy="78300"/>
              </a:xfrm>
              <a:custGeom>
                <a:avLst/>
                <a:gdLst/>
                <a:ahLst/>
                <a:cxnLst/>
                <a:rect l="l" t="t" r="r" b="b"/>
                <a:pathLst>
                  <a:path w="122" h="3132" extrusionOk="0">
                    <a:moveTo>
                      <a:pt x="0" y="1"/>
                    </a:moveTo>
                    <a:lnTo>
                      <a:pt x="0" y="213"/>
                    </a:lnTo>
                    <a:lnTo>
                      <a:pt x="0" y="3131"/>
                    </a:lnTo>
                    <a:lnTo>
                      <a:pt x="122" y="3131"/>
                    </a:lnTo>
                    <a:lnTo>
                      <a:pt x="122" y="21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4" name="Google Shape;17954;p24"/>
              <p:cNvSpPr/>
              <p:nvPr/>
            </p:nvSpPr>
            <p:spPr>
              <a:xfrm>
                <a:off x="-7733150" y="14220100"/>
                <a:ext cx="19000" cy="43350"/>
              </a:xfrm>
              <a:custGeom>
                <a:avLst/>
                <a:gdLst/>
                <a:ahLst/>
                <a:cxnLst/>
                <a:rect l="l" t="t" r="r" b="b"/>
                <a:pathLst>
                  <a:path w="760" h="1734" extrusionOk="0">
                    <a:moveTo>
                      <a:pt x="334" y="1"/>
                    </a:moveTo>
                    <a:lnTo>
                      <a:pt x="636" y="522"/>
                    </a:lnTo>
                    <a:lnTo>
                      <a:pt x="636" y="522"/>
                    </a:lnTo>
                    <a:lnTo>
                      <a:pt x="638" y="517"/>
                    </a:lnTo>
                    <a:lnTo>
                      <a:pt x="334" y="1"/>
                    </a:lnTo>
                    <a:close/>
                    <a:moveTo>
                      <a:pt x="636" y="522"/>
                    </a:moveTo>
                    <a:lnTo>
                      <a:pt x="0" y="1672"/>
                    </a:lnTo>
                    <a:lnTo>
                      <a:pt x="61" y="1733"/>
                    </a:lnTo>
                    <a:lnTo>
                      <a:pt x="760" y="578"/>
                    </a:lnTo>
                    <a:lnTo>
                      <a:pt x="669" y="578"/>
                    </a:lnTo>
                    <a:lnTo>
                      <a:pt x="636" y="5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5" name="Google Shape;17955;p24"/>
              <p:cNvSpPr/>
              <p:nvPr/>
            </p:nvSpPr>
            <p:spPr>
              <a:xfrm>
                <a:off x="-7755950" y="14160075"/>
                <a:ext cx="1525" cy="3825"/>
              </a:xfrm>
              <a:custGeom>
                <a:avLst/>
                <a:gdLst/>
                <a:ahLst/>
                <a:cxnLst/>
                <a:rect l="l" t="t" r="r" b="b"/>
                <a:pathLst>
                  <a:path w="61" h="153" extrusionOk="0">
                    <a:moveTo>
                      <a:pt x="0" y="0"/>
                    </a:moveTo>
                    <a:lnTo>
                      <a:pt x="0" y="91"/>
                    </a:lnTo>
                    <a:lnTo>
                      <a:pt x="61" y="152"/>
                    </a:lnTo>
                    <a:lnTo>
                      <a:pt x="61" y="12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6" name="Google Shape;17956;p24"/>
              <p:cNvSpPr/>
              <p:nvPr/>
            </p:nvSpPr>
            <p:spPr>
              <a:xfrm>
                <a:off x="-7555350" y="14231500"/>
                <a:ext cx="800" cy="1550"/>
              </a:xfrm>
              <a:custGeom>
                <a:avLst/>
                <a:gdLst/>
                <a:ahLst/>
                <a:cxnLst/>
                <a:rect l="l" t="t" r="r" b="b"/>
                <a:pathLst>
                  <a:path w="32" h="62" extrusionOk="0">
                    <a:moveTo>
                      <a:pt x="1" y="61"/>
                    </a:moveTo>
                    <a:lnTo>
                      <a:pt x="1" y="6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7" name="Google Shape;17957;p24"/>
              <p:cNvSpPr/>
              <p:nvPr/>
            </p:nvSpPr>
            <p:spPr>
              <a:xfrm>
                <a:off x="-7631325" y="14234550"/>
                <a:ext cx="72975" cy="25"/>
              </a:xfrm>
              <a:custGeom>
                <a:avLst/>
                <a:gdLst/>
                <a:ahLst/>
                <a:cxnLst/>
                <a:rect l="l" t="t" r="r" b="b"/>
                <a:pathLst>
                  <a:path w="2919" h="1" extrusionOk="0">
                    <a:moveTo>
                      <a:pt x="0" y="0"/>
                    </a:move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8" name="Google Shape;17958;p24"/>
              <p:cNvSpPr/>
              <p:nvPr/>
            </p:nvSpPr>
            <p:spPr>
              <a:xfrm>
                <a:off x="-7631325" y="14231500"/>
                <a:ext cx="72975" cy="25"/>
              </a:xfrm>
              <a:custGeom>
                <a:avLst/>
                <a:gdLst/>
                <a:ahLst/>
                <a:cxnLst/>
                <a:rect l="l" t="t" r="r" b="b"/>
                <a:pathLst>
                  <a:path w="2919" h="1" extrusionOk="0">
                    <a:moveTo>
                      <a:pt x="0" y="0"/>
                    </a:move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9" name="Google Shape;17959;p24"/>
              <p:cNvSpPr/>
              <p:nvPr/>
            </p:nvSpPr>
            <p:spPr>
              <a:xfrm>
                <a:off x="-7758225" y="14160825"/>
                <a:ext cx="121600" cy="73750"/>
              </a:xfrm>
              <a:custGeom>
                <a:avLst/>
                <a:gdLst/>
                <a:ahLst/>
                <a:cxnLst/>
                <a:rect l="l" t="t" r="r" b="b"/>
                <a:pathLst>
                  <a:path w="4864" h="2950" extrusionOk="0">
                    <a:moveTo>
                      <a:pt x="0" y="1"/>
                    </a:moveTo>
                    <a:lnTo>
                      <a:pt x="61" y="122"/>
                    </a:lnTo>
                    <a:lnTo>
                      <a:pt x="91" y="153"/>
                    </a:lnTo>
                    <a:lnTo>
                      <a:pt x="213" y="365"/>
                    </a:lnTo>
                    <a:lnTo>
                      <a:pt x="1368" y="2372"/>
                    </a:lnTo>
                    <a:lnTo>
                      <a:pt x="1672" y="2949"/>
                    </a:lnTo>
                    <a:lnTo>
                      <a:pt x="4681" y="2949"/>
                    </a:lnTo>
                    <a:lnTo>
                      <a:pt x="4772" y="2888"/>
                    </a:lnTo>
                    <a:lnTo>
                      <a:pt x="4681" y="2827"/>
                    </a:lnTo>
                    <a:lnTo>
                      <a:pt x="1763" y="2827"/>
                    </a:lnTo>
                    <a:lnTo>
                      <a:pt x="274" y="274"/>
                    </a:lnTo>
                    <a:lnTo>
                      <a:pt x="3192" y="1976"/>
                    </a:lnTo>
                    <a:lnTo>
                      <a:pt x="4681" y="2827"/>
                    </a:lnTo>
                    <a:lnTo>
                      <a:pt x="4863" y="2827"/>
                    </a:lnTo>
                    <a:lnTo>
                      <a:pt x="4833" y="2797"/>
                    </a:lnTo>
                    <a:lnTo>
                      <a:pt x="4711" y="2736"/>
                    </a:lnTo>
                    <a:lnTo>
                      <a:pt x="3040" y="1764"/>
                    </a:lnTo>
                    <a:lnTo>
                      <a:pt x="243" y="153"/>
                    </a:lnTo>
                    <a:lnTo>
                      <a:pt x="152" y="122"/>
                    </a:lnTo>
                    <a:lnTo>
                      <a:pt x="91" y="6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0" name="Google Shape;17960;p24"/>
              <p:cNvSpPr/>
              <p:nvPr/>
            </p:nvSpPr>
            <p:spPr>
              <a:xfrm>
                <a:off x="-7636650" y="14233025"/>
                <a:ext cx="97275" cy="48650"/>
              </a:xfrm>
              <a:custGeom>
                <a:avLst/>
                <a:gdLst/>
                <a:ahLst/>
                <a:cxnLst/>
                <a:rect l="l" t="t" r="r" b="b"/>
                <a:pathLst>
                  <a:path w="3891" h="1946" extrusionOk="0">
                    <a:moveTo>
                      <a:pt x="213" y="31"/>
                    </a:moveTo>
                    <a:lnTo>
                      <a:pt x="266" y="61"/>
                    </a:lnTo>
                    <a:lnTo>
                      <a:pt x="3149" y="61"/>
                    </a:lnTo>
                    <a:lnTo>
                      <a:pt x="3131" y="31"/>
                    </a:lnTo>
                    <a:close/>
                    <a:moveTo>
                      <a:pt x="3253" y="0"/>
                    </a:moveTo>
                    <a:lnTo>
                      <a:pt x="3192" y="61"/>
                    </a:lnTo>
                    <a:lnTo>
                      <a:pt x="3149" y="61"/>
                    </a:lnTo>
                    <a:lnTo>
                      <a:pt x="3830" y="1216"/>
                    </a:lnTo>
                    <a:cubicBezTo>
                      <a:pt x="3861" y="1186"/>
                      <a:pt x="3861" y="1155"/>
                      <a:pt x="3891" y="1095"/>
                    </a:cubicBezTo>
                    <a:lnTo>
                      <a:pt x="3253" y="0"/>
                    </a:lnTo>
                    <a:close/>
                    <a:moveTo>
                      <a:pt x="0" y="61"/>
                    </a:moveTo>
                    <a:lnTo>
                      <a:pt x="61" y="91"/>
                    </a:lnTo>
                    <a:lnTo>
                      <a:pt x="92" y="91"/>
                    </a:lnTo>
                    <a:lnTo>
                      <a:pt x="183" y="122"/>
                    </a:lnTo>
                    <a:lnTo>
                      <a:pt x="1186" y="730"/>
                    </a:lnTo>
                    <a:lnTo>
                      <a:pt x="3283" y="1946"/>
                    </a:lnTo>
                    <a:lnTo>
                      <a:pt x="3374" y="1854"/>
                    </a:lnTo>
                    <a:lnTo>
                      <a:pt x="266" y="6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1" name="Google Shape;17961;p24"/>
              <p:cNvSpPr/>
              <p:nvPr/>
            </p:nvSpPr>
            <p:spPr>
              <a:xfrm>
                <a:off x="-7641225" y="14231500"/>
                <a:ext cx="4600" cy="1550"/>
              </a:xfrm>
              <a:custGeom>
                <a:avLst/>
                <a:gdLst/>
                <a:ahLst/>
                <a:cxnLst/>
                <a:rect l="l" t="t" r="r" b="b"/>
                <a:pathLst>
                  <a:path w="184" h="62" extrusionOk="0">
                    <a:moveTo>
                      <a:pt x="1" y="0"/>
                    </a:moveTo>
                    <a:lnTo>
                      <a:pt x="92" y="6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2" name="Google Shape;17962;p24"/>
              <p:cNvSpPr/>
              <p:nvPr/>
            </p:nvSpPr>
            <p:spPr>
              <a:xfrm>
                <a:off x="-7638175" y="14164625"/>
                <a:ext cx="122375" cy="68425"/>
              </a:xfrm>
              <a:custGeom>
                <a:avLst/>
                <a:gdLst/>
                <a:ahLst/>
                <a:cxnLst/>
                <a:rect l="l" t="t" r="r" b="b"/>
                <a:pathLst>
                  <a:path w="4895" h="2737" extrusionOk="0">
                    <a:moveTo>
                      <a:pt x="4621" y="122"/>
                    </a:moveTo>
                    <a:lnTo>
                      <a:pt x="3162" y="2675"/>
                    </a:lnTo>
                    <a:lnTo>
                      <a:pt x="274" y="2675"/>
                    </a:lnTo>
                    <a:lnTo>
                      <a:pt x="2250" y="1520"/>
                    </a:lnTo>
                    <a:lnTo>
                      <a:pt x="4621" y="122"/>
                    </a:lnTo>
                    <a:close/>
                    <a:moveTo>
                      <a:pt x="4742" y="1"/>
                    </a:moveTo>
                    <a:lnTo>
                      <a:pt x="2463" y="1338"/>
                    </a:lnTo>
                    <a:lnTo>
                      <a:pt x="274" y="2584"/>
                    </a:lnTo>
                    <a:lnTo>
                      <a:pt x="183" y="2645"/>
                    </a:lnTo>
                    <a:lnTo>
                      <a:pt x="153" y="2675"/>
                    </a:lnTo>
                    <a:lnTo>
                      <a:pt x="61" y="2706"/>
                    </a:lnTo>
                    <a:lnTo>
                      <a:pt x="1" y="2736"/>
                    </a:lnTo>
                    <a:lnTo>
                      <a:pt x="3374" y="2736"/>
                    </a:lnTo>
                    <a:lnTo>
                      <a:pt x="3405" y="2706"/>
                    </a:lnTo>
                    <a:lnTo>
                      <a:pt x="3466" y="2615"/>
                    </a:lnTo>
                    <a:lnTo>
                      <a:pt x="4894" y="153"/>
                    </a:lnTo>
                    <a:lnTo>
                      <a:pt x="4894" y="61"/>
                    </a:lnTo>
                    <a:lnTo>
                      <a:pt x="4742" y="61"/>
                    </a:lnTo>
                    <a:lnTo>
                      <a:pt x="47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3" name="Google Shape;17963;p24"/>
              <p:cNvSpPr/>
              <p:nvPr/>
            </p:nvSpPr>
            <p:spPr>
              <a:xfrm>
                <a:off x="-7398050" y="13961750"/>
                <a:ext cx="38775" cy="129950"/>
              </a:xfrm>
              <a:custGeom>
                <a:avLst/>
                <a:gdLst/>
                <a:ahLst/>
                <a:cxnLst/>
                <a:rect l="l" t="t" r="r" b="b"/>
                <a:pathLst>
                  <a:path w="1551" h="5198" extrusionOk="0">
                    <a:moveTo>
                      <a:pt x="1" y="0"/>
                    </a:moveTo>
                    <a:lnTo>
                      <a:pt x="1" y="122"/>
                    </a:lnTo>
                    <a:lnTo>
                      <a:pt x="1460" y="2644"/>
                    </a:lnTo>
                    <a:lnTo>
                      <a:pt x="1" y="5198"/>
                    </a:lnTo>
                    <a:lnTo>
                      <a:pt x="1520" y="2584"/>
                    </a:lnTo>
                    <a:lnTo>
                      <a:pt x="1551" y="2584"/>
                    </a:lnTo>
                    <a:lnTo>
                      <a:pt x="9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4" name="Google Shape;17964;p24"/>
              <p:cNvSpPr/>
              <p:nvPr/>
            </p:nvSpPr>
            <p:spPr>
              <a:xfrm>
                <a:off x="-7439850" y="13961750"/>
                <a:ext cx="38775" cy="129950"/>
              </a:xfrm>
              <a:custGeom>
                <a:avLst/>
                <a:gdLst/>
                <a:ahLst/>
                <a:cxnLst/>
                <a:rect l="l" t="t" r="r" b="b"/>
                <a:pathLst>
                  <a:path w="1551" h="5198" extrusionOk="0">
                    <a:moveTo>
                      <a:pt x="1551" y="0"/>
                    </a:moveTo>
                    <a:lnTo>
                      <a:pt x="1490" y="30"/>
                    </a:lnTo>
                    <a:lnTo>
                      <a:pt x="1" y="2584"/>
                    </a:lnTo>
                    <a:lnTo>
                      <a:pt x="92" y="2584"/>
                    </a:lnTo>
                    <a:lnTo>
                      <a:pt x="124" y="2641"/>
                    </a:lnTo>
                    <a:lnTo>
                      <a:pt x="1551" y="122"/>
                    </a:lnTo>
                    <a:lnTo>
                      <a:pt x="1551" y="0"/>
                    </a:lnTo>
                    <a:close/>
                    <a:moveTo>
                      <a:pt x="124" y="2641"/>
                    </a:moveTo>
                    <a:lnTo>
                      <a:pt x="122" y="2644"/>
                    </a:lnTo>
                    <a:lnTo>
                      <a:pt x="1551" y="5198"/>
                    </a:lnTo>
                    <a:lnTo>
                      <a:pt x="124" y="26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5" name="Google Shape;17965;p24"/>
              <p:cNvSpPr/>
              <p:nvPr/>
            </p:nvSpPr>
            <p:spPr>
              <a:xfrm>
                <a:off x="-7398050" y="14101550"/>
                <a:ext cx="38025" cy="83625"/>
              </a:xfrm>
              <a:custGeom>
                <a:avLst/>
                <a:gdLst/>
                <a:ahLst/>
                <a:cxnLst/>
                <a:rect l="l" t="t" r="r" b="b"/>
                <a:pathLst>
                  <a:path w="1521" h="3345" extrusionOk="0">
                    <a:moveTo>
                      <a:pt x="1" y="1"/>
                    </a:moveTo>
                    <a:lnTo>
                      <a:pt x="1457" y="2528"/>
                    </a:lnTo>
                    <a:lnTo>
                      <a:pt x="1457" y="2528"/>
                    </a:lnTo>
                    <a:lnTo>
                      <a:pt x="1460" y="2524"/>
                    </a:lnTo>
                    <a:lnTo>
                      <a:pt x="1" y="1"/>
                    </a:lnTo>
                    <a:close/>
                    <a:moveTo>
                      <a:pt x="1457" y="2528"/>
                    </a:moveTo>
                    <a:lnTo>
                      <a:pt x="1009" y="3335"/>
                    </a:lnTo>
                    <a:lnTo>
                      <a:pt x="1009" y="3335"/>
                    </a:lnTo>
                    <a:cubicBezTo>
                      <a:pt x="1041" y="3283"/>
                      <a:pt x="1098" y="3282"/>
                      <a:pt x="1156" y="3253"/>
                    </a:cubicBezTo>
                    <a:lnTo>
                      <a:pt x="1520" y="2584"/>
                    </a:lnTo>
                    <a:lnTo>
                      <a:pt x="1490" y="2584"/>
                    </a:lnTo>
                    <a:lnTo>
                      <a:pt x="1457" y="2528"/>
                    </a:lnTo>
                    <a:close/>
                    <a:moveTo>
                      <a:pt x="1009" y="3335"/>
                    </a:moveTo>
                    <a:cubicBezTo>
                      <a:pt x="1007" y="3338"/>
                      <a:pt x="1005" y="3341"/>
                      <a:pt x="1004" y="3344"/>
                    </a:cubicBezTo>
                    <a:lnTo>
                      <a:pt x="1009" y="333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6" name="Google Shape;17966;p24"/>
              <p:cNvSpPr/>
              <p:nvPr/>
            </p:nvSpPr>
            <p:spPr>
              <a:xfrm>
                <a:off x="-7439075" y="14100800"/>
                <a:ext cx="39525" cy="94250"/>
              </a:xfrm>
              <a:custGeom>
                <a:avLst/>
                <a:gdLst/>
                <a:ahLst/>
                <a:cxnLst/>
                <a:rect l="l" t="t" r="r" b="b"/>
                <a:pathLst>
                  <a:path w="1581" h="3770" extrusionOk="0">
                    <a:moveTo>
                      <a:pt x="1581" y="0"/>
                    </a:moveTo>
                    <a:lnTo>
                      <a:pt x="61" y="2614"/>
                    </a:lnTo>
                    <a:lnTo>
                      <a:pt x="0" y="2614"/>
                    </a:lnTo>
                    <a:lnTo>
                      <a:pt x="699" y="3770"/>
                    </a:lnTo>
                    <a:lnTo>
                      <a:pt x="821" y="3770"/>
                    </a:lnTo>
                    <a:lnTo>
                      <a:pt x="122" y="2554"/>
                    </a:lnTo>
                    <a:lnTo>
                      <a:pt x="15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7" name="Google Shape;17967;p24"/>
              <p:cNvSpPr/>
              <p:nvPr/>
            </p:nvSpPr>
            <p:spPr>
              <a:xfrm>
                <a:off x="-7516600" y="14030125"/>
                <a:ext cx="113250" cy="66150"/>
              </a:xfrm>
              <a:custGeom>
                <a:avLst/>
                <a:gdLst/>
                <a:ahLst/>
                <a:cxnLst/>
                <a:rect l="l" t="t" r="r" b="b"/>
                <a:pathLst>
                  <a:path w="4530" h="2646" extrusionOk="0">
                    <a:moveTo>
                      <a:pt x="1" y="1"/>
                    </a:moveTo>
                    <a:lnTo>
                      <a:pt x="1" y="122"/>
                    </a:lnTo>
                    <a:lnTo>
                      <a:pt x="1490" y="2645"/>
                    </a:lnTo>
                    <a:lnTo>
                      <a:pt x="1521" y="2615"/>
                    </a:lnTo>
                    <a:lnTo>
                      <a:pt x="1551" y="2615"/>
                    </a:lnTo>
                    <a:lnTo>
                      <a:pt x="4530" y="2584"/>
                    </a:lnTo>
                    <a:lnTo>
                      <a:pt x="1551" y="2584"/>
                    </a:lnTo>
                    <a:lnTo>
                      <a:pt x="12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8" name="Google Shape;17968;p24"/>
              <p:cNvSpPr/>
              <p:nvPr/>
            </p:nvSpPr>
            <p:spPr>
              <a:xfrm>
                <a:off x="-7515075" y="14026325"/>
                <a:ext cx="114000" cy="67650"/>
              </a:xfrm>
              <a:custGeom>
                <a:avLst/>
                <a:gdLst/>
                <a:ahLst/>
                <a:cxnLst/>
                <a:rect l="l" t="t" r="r" b="b"/>
                <a:pathLst>
                  <a:path w="4560" h="2706" extrusionOk="0">
                    <a:moveTo>
                      <a:pt x="92" y="1"/>
                    </a:moveTo>
                    <a:lnTo>
                      <a:pt x="1" y="61"/>
                    </a:lnTo>
                    <a:lnTo>
                      <a:pt x="92" y="122"/>
                    </a:lnTo>
                    <a:lnTo>
                      <a:pt x="3010" y="122"/>
                    </a:lnTo>
                    <a:lnTo>
                      <a:pt x="4499" y="2645"/>
                    </a:lnTo>
                    <a:lnTo>
                      <a:pt x="4560" y="2706"/>
                    </a:lnTo>
                    <a:lnTo>
                      <a:pt x="4560" y="2615"/>
                    </a:lnTo>
                    <a:lnTo>
                      <a:pt x="3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9" name="Google Shape;17969;p24"/>
              <p:cNvSpPr/>
              <p:nvPr/>
            </p:nvSpPr>
            <p:spPr>
              <a:xfrm>
                <a:off x="-7319775" y="14096250"/>
                <a:ext cx="2300" cy="9125"/>
              </a:xfrm>
              <a:custGeom>
                <a:avLst/>
                <a:gdLst/>
                <a:ahLst/>
                <a:cxnLst/>
                <a:rect l="l" t="t" r="r" b="b"/>
                <a:pathLst>
                  <a:path w="92" h="365" extrusionOk="0">
                    <a:moveTo>
                      <a:pt x="31" y="0"/>
                    </a:moveTo>
                    <a:lnTo>
                      <a:pt x="0" y="61"/>
                    </a:lnTo>
                    <a:lnTo>
                      <a:pt x="92" y="365"/>
                    </a:lnTo>
                    <a:lnTo>
                      <a:pt x="92" y="152"/>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0" name="Google Shape;17970;p24"/>
              <p:cNvSpPr/>
              <p:nvPr/>
            </p:nvSpPr>
            <p:spPr>
              <a:xfrm>
                <a:off x="-7398050" y="14098525"/>
                <a:ext cx="53975" cy="67650"/>
              </a:xfrm>
              <a:custGeom>
                <a:avLst/>
                <a:gdLst/>
                <a:ahLst/>
                <a:cxnLst/>
                <a:rect l="l" t="t" r="r" b="b"/>
                <a:pathLst>
                  <a:path w="2159" h="2706" extrusionOk="0">
                    <a:moveTo>
                      <a:pt x="1" y="0"/>
                    </a:moveTo>
                    <a:lnTo>
                      <a:pt x="1" y="122"/>
                    </a:lnTo>
                    <a:lnTo>
                      <a:pt x="1520" y="2705"/>
                    </a:lnTo>
                    <a:lnTo>
                      <a:pt x="2098" y="2705"/>
                    </a:lnTo>
                    <a:cubicBezTo>
                      <a:pt x="2128" y="2645"/>
                      <a:pt x="2159" y="2614"/>
                      <a:pt x="2159" y="2584"/>
                    </a:cubicBezTo>
                    <a:lnTo>
                      <a:pt x="155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1" name="Google Shape;17971;p24"/>
              <p:cNvSpPr/>
              <p:nvPr/>
            </p:nvSpPr>
            <p:spPr>
              <a:xfrm>
                <a:off x="-7519625" y="14164625"/>
                <a:ext cx="775" cy="1550"/>
              </a:xfrm>
              <a:custGeom>
                <a:avLst/>
                <a:gdLst/>
                <a:ahLst/>
                <a:cxnLst/>
                <a:rect l="l" t="t" r="r" b="b"/>
                <a:pathLst>
                  <a:path w="31" h="62" extrusionOk="0">
                    <a:moveTo>
                      <a:pt x="0" y="1"/>
                    </a:moveTo>
                    <a:lnTo>
                      <a:pt x="0" y="61"/>
                    </a:lnTo>
                    <a:lnTo>
                      <a:pt x="31" y="6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2" name="Google Shape;17972;p24"/>
              <p:cNvSpPr/>
              <p:nvPr/>
            </p:nvSpPr>
            <p:spPr>
              <a:xfrm>
                <a:off x="-7515075" y="14098525"/>
                <a:ext cx="114000" cy="67650"/>
              </a:xfrm>
              <a:custGeom>
                <a:avLst/>
                <a:gdLst/>
                <a:ahLst/>
                <a:cxnLst/>
                <a:rect l="l" t="t" r="r" b="b"/>
                <a:pathLst>
                  <a:path w="4560" h="2706" extrusionOk="0">
                    <a:moveTo>
                      <a:pt x="4560" y="0"/>
                    </a:moveTo>
                    <a:lnTo>
                      <a:pt x="4499" y="31"/>
                    </a:lnTo>
                    <a:lnTo>
                      <a:pt x="3010" y="2584"/>
                    </a:lnTo>
                    <a:lnTo>
                      <a:pt x="92" y="2584"/>
                    </a:lnTo>
                    <a:lnTo>
                      <a:pt x="1" y="2645"/>
                    </a:lnTo>
                    <a:lnTo>
                      <a:pt x="92" y="2705"/>
                    </a:lnTo>
                    <a:lnTo>
                      <a:pt x="3101" y="2705"/>
                    </a:lnTo>
                    <a:lnTo>
                      <a:pt x="4560" y="122"/>
                    </a:lnTo>
                    <a:lnTo>
                      <a:pt x="45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3" name="Google Shape;17973;p24"/>
              <p:cNvSpPr/>
              <p:nvPr/>
            </p:nvSpPr>
            <p:spPr>
              <a:xfrm>
                <a:off x="-7516600" y="14094725"/>
                <a:ext cx="114775" cy="67650"/>
              </a:xfrm>
              <a:custGeom>
                <a:avLst/>
                <a:gdLst/>
                <a:ahLst/>
                <a:cxnLst/>
                <a:rect l="l" t="t" r="r" b="b"/>
                <a:pathLst>
                  <a:path w="4591" h="2706" extrusionOk="0">
                    <a:moveTo>
                      <a:pt x="4530" y="0"/>
                    </a:moveTo>
                    <a:lnTo>
                      <a:pt x="1551" y="31"/>
                    </a:lnTo>
                    <a:lnTo>
                      <a:pt x="1521" y="31"/>
                    </a:lnTo>
                    <a:lnTo>
                      <a:pt x="1490" y="61"/>
                    </a:lnTo>
                    <a:lnTo>
                      <a:pt x="1" y="2614"/>
                    </a:lnTo>
                    <a:lnTo>
                      <a:pt x="1" y="2705"/>
                    </a:lnTo>
                    <a:lnTo>
                      <a:pt x="122" y="2645"/>
                    </a:lnTo>
                    <a:lnTo>
                      <a:pt x="1551" y="122"/>
                    </a:lnTo>
                    <a:lnTo>
                      <a:pt x="4530" y="122"/>
                    </a:lnTo>
                    <a:lnTo>
                      <a:pt x="4591" y="61"/>
                    </a:lnTo>
                    <a:lnTo>
                      <a:pt x="45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4" name="Google Shape;17974;p24"/>
              <p:cNvSpPr/>
              <p:nvPr/>
            </p:nvSpPr>
            <p:spPr>
              <a:xfrm>
                <a:off x="-7398050" y="14026325"/>
                <a:ext cx="70700" cy="66900"/>
              </a:xfrm>
              <a:custGeom>
                <a:avLst/>
                <a:gdLst/>
                <a:ahLst/>
                <a:cxnLst/>
                <a:rect l="l" t="t" r="r" b="b"/>
                <a:pathLst>
                  <a:path w="2828" h="2676" extrusionOk="0">
                    <a:moveTo>
                      <a:pt x="1520" y="1"/>
                    </a:moveTo>
                    <a:lnTo>
                      <a:pt x="1" y="2584"/>
                    </a:lnTo>
                    <a:lnTo>
                      <a:pt x="1" y="2675"/>
                    </a:lnTo>
                    <a:lnTo>
                      <a:pt x="92" y="2645"/>
                    </a:lnTo>
                    <a:lnTo>
                      <a:pt x="1551" y="122"/>
                    </a:lnTo>
                    <a:lnTo>
                      <a:pt x="2827" y="122"/>
                    </a:lnTo>
                    <a:cubicBezTo>
                      <a:pt x="2827" y="61"/>
                      <a:pt x="2767" y="31"/>
                      <a:pt x="27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5" name="Google Shape;17975;p24"/>
              <p:cNvSpPr/>
              <p:nvPr/>
            </p:nvSpPr>
            <p:spPr>
              <a:xfrm>
                <a:off x="-7397300" y="14087125"/>
                <a:ext cx="81350" cy="10650"/>
              </a:xfrm>
              <a:custGeom>
                <a:avLst/>
                <a:gdLst/>
                <a:ahLst/>
                <a:cxnLst/>
                <a:rect l="l" t="t" r="r" b="b"/>
                <a:pathLst>
                  <a:path w="3254" h="426" extrusionOk="0">
                    <a:moveTo>
                      <a:pt x="3253" y="0"/>
                    </a:moveTo>
                    <a:lnTo>
                      <a:pt x="3041" y="335"/>
                    </a:lnTo>
                    <a:lnTo>
                      <a:pt x="123" y="335"/>
                    </a:lnTo>
                    <a:lnTo>
                      <a:pt x="1" y="365"/>
                    </a:lnTo>
                    <a:lnTo>
                      <a:pt x="92" y="426"/>
                    </a:lnTo>
                    <a:lnTo>
                      <a:pt x="3101" y="426"/>
                    </a:lnTo>
                    <a:lnTo>
                      <a:pt x="3132" y="365"/>
                    </a:lnTo>
                    <a:lnTo>
                      <a:pt x="3253" y="183"/>
                    </a:lnTo>
                    <a:lnTo>
                      <a:pt x="32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6" name="Google Shape;17976;p24"/>
              <p:cNvSpPr/>
              <p:nvPr/>
            </p:nvSpPr>
            <p:spPr>
              <a:xfrm>
                <a:off x="-7359300" y="13981500"/>
                <a:ext cx="26625" cy="15225"/>
              </a:xfrm>
              <a:custGeom>
                <a:avLst/>
                <a:gdLst/>
                <a:ahLst/>
                <a:cxnLst/>
                <a:rect l="l" t="t" r="r" b="b"/>
                <a:pathLst>
                  <a:path w="1065" h="609" extrusionOk="0">
                    <a:moveTo>
                      <a:pt x="1065" y="608"/>
                    </a:move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7" name="Google Shape;17977;p24"/>
              <p:cNvSpPr/>
              <p:nvPr/>
            </p:nvSpPr>
            <p:spPr>
              <a:xfrm>
                <a:off x="-7513550" y="14003525"/>
                <a:ext cx="34975" cy="20550"/>
              </a:xfrm>
              <a:custGeom>
                <a:avLst/>
                <a:gdLst/>
                <a:ahLst/>
                <a:cxnLst/>
                <a:rect l="l" t="t" r="r" b="b"/>
                <a:pathLst>
                  <a:path w="1399" h="822" extrusionOk="0">
                    <a:moveTo>
                      <a:pt x="0" y="822"/>
                    </a:move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8" name="Google Shape;17978;p24"/>
              <p:cNvSpPr/>
              <p:nvPr/>
            </p:nvSpPr>
            <p:spPr>
              <a:xfrm>
                <a:off x="-7513550" y="14167675"/>
                <a:ext cx="8375" cy="6100"/>
              </a:xfrm>
              <a:custGeom>
                <a:avLst/>
                <a:gdLst/>
                <a:ahLst/>
                <a:cxnLst/>
                <a:rect l="l" t="t" r="r" b="b"/>
                <a:pathLst>
                  <a:path w="335" h="244" extrusionOk="0">
                    <a:moveTo>
                      <a:pt x="0" y="0"/>
                    </a:moveTo>
                    <a:lnTo>
                      <a:pt x="335" y="243"/>
                    </a:lnTo>
                    <a:lnTo>
                      <a:pt x="335" y="24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9" name="Google Shape;17979;p24"/>
              <p:cNvSpPr/>
              <p:nvPr/>
            </p:nvSpPr>
            <p:spPr>
              <a:xfrm>
                <a:off x="-7518875" y="14029375"/>
                <a:ext cx="2300" cy="133750"/>
              </a:xfrm>
              <a:custGeom>
                <a:avLst/>
                <a:gdLst/>
                <a:ahLst/>
                <a:cxnLst/>
                <a:rect l="l" t="t" r="r" b="b"/>
                <a:pathLst>
                  <a:path w="92" h="5350" extrusionOk="0">
                    <a:moveTo>
                      <a:pt x="1" y="0"/>
                    </a:moveTo>
                    <a:lnTo>
                      <a:pt x="1" y="31"/>
                    </a:lnTo>
                    <a:lnTo>
                      <a:pt x="1" y="152"/>
                    </a:lnTo>
                    <a:lnTo>
                      <a:pt x="1" y="5228"/>
                    </a:lnTo>
                    <a:lnTo>
                      <a:pt x="61" y="5350"/>
                    </a:lnTo>
                    <a:lnTo>
                      <a:pt x="92" y="5319"/>
                    </a:lnTo>
                    <a:lnTo>
                      <a:pt x="92" y="5228"/>
                    </a:lnTo>
                    <a:lnTo>
                      <a:pt x="92" y="152"/>
                    </a:lnTo>
                    <a:lnTo>
                      <a:pt x="92" y="31"/>
                    </a:lnTo>
                    <a:lnTo>
                      <a:pt x="61" y="0"/>
                    </a:lnTo>
                    <a:lnTo>
                      <a:pt x="61"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0" name="Google Shape;17980;p24"/>
              <p:cNvSpPr/>
              <p:nvPr/>
            </p:nvSpPr>
            <p:spPr>
              <a:xfrm>
                <a:off x="-7515075" y="13983775"/>
                <a:ext cx="77525" cy="44100"/>
              </a:xfrm>
              <a:custGeom>
                <a:avLst/>
                <a:gdLst/>
                <a:ahLst/>
                <a:cxnLst/>
                <a:rect l="l" t="t" r="r" b="b"/>
                <a:pathLst>
                  <a:path w="3101" h="1764" extrusionOk="0">
                    <a:moveTo>
                      <a:pt x="3101" y="1"/>
                    </a:moveTo>
                    <a:lnTo>
                      <a:pt x="92" y="1703"/>
                    </a:lnTo>
                    <a:lnTo>
                      <a:pt x="1" y="1763"/>
                    </a:lnTo>
                    <a:lnTo>
                      <a:pt x="3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1" name="Google Shape;17981;p24"/>
              <p:cNvSpPr/>
              <p:nvPr/>
            </p:nvSpPr>
            <p:spPr>
              <a:xfrm>
                <a:off x="-7515075" y="14164625"/>
                <a:ext cx="30425" cy="17500"/>
              </a:xfrm>
              <a:custGeom>
                <a:avLst/>
                <a:gdLst/>
                <a:ahLst/>
                <a:cxnLst/>
                <a:rect l="l" t="t" r="r" b="b"/>
                <a:pathLst>
                  <a:path w="1217" h="700" extrusionOk="0">
                    <a:moveTo>
                      <a:pt x="1" y="1"/>
                    </a:moveTo>
                    <a:lnTo>
                      <a:pt x="92" y="61"/>
                    </a:lnTo>
                    <a:lnTo>
                      <a:pt x="1216" y="700"/>
                    </a:lnTo>
                    <a:lnTo>
                      <a:pt x="1216" y="700"/>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2" name="Google Shape;17982;p24"/>
              <p:cNvSpPr/>
              <p:nvPr/>
            </p:nvSpPr>
            <p:spPr>
              <a:xfrm>
                <a:off x="-7401075" y="13960975"/>
                <a:ext cx="3050" cy="133775"/>
              </a:xfrm>
              <a:custGeom>
                <a:avLst/>
                <a:gdLst/>
                <a:ahLst/>
                <a:cxnLst/>
                <a:rect l="l" t="t" r="r" b="b"/>
                <a:pathLst>
                  <a:path w="122" h="5351" extrusionOk="0">
                    <a:moveTo>
                      <a:pt x="91" y="1"/>
                    </a:moveTo>
                    <a:lnTo>
                      <a:pt x="0" y="31"/>
                    </a:lnTo>
                    <a:lnTo>
                      <a:pt x="0" y="153"/>
                    </a:lnTo>
                    <a:lnTo>
                      <a:pt x="0" y="5229"/>
                    </a:lnTo>
                    <a:lnTo>
                      <a:pt x="0" y="5320"/>
                    </a:lnTo>
                    <a:lnTo>
                      <a:pt x="91" y="5350"/>
                    </a:lnTo>
                    <a:lnTo>
                      <a:pt x="122" y="5320"/>
                    </a:lnTo>
                    <a:lnTo>
                      <a:pt x="122" y="5229"/>
                    </a:lnTo>
                    <a:lnTo>
                      <a:pt x="122" y="153"/>
                    </a:lnTo>
                    <a:lnTo>
                      <a:pt x="122" y="31"/>
                    </a:lnTo>
                    <a:lnTo>
                      <a:pt x="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3" name="Google Shape;17983;p24"/>
              <p:cNvSpPr/>
              <p:nvPr/>
            </p:nvSpPr>
            <p:spPr>
              <a:xfrm>
                <a:off x="-7399575" y="14097750"/>
                <a:ext cx="2300" cy="95775"/>
              </a:xfrm>
              <a:custGeom>
                <a:avLst/>
                <a:gdLst/>
                <a:ahLst/>
                <a:cxnLst/>
                <a:rect l="l" t="t" r="r" b="b"/>
                <a:pathLst>
                  <a:path w="92" h="3831" extrusionOk="0">
                    <a:moveTo>
                      <a:pt x="31" y="1"/>
                    </a:moveTo>
                    <a:lnTo>
                      <a:pt x="1" y="31"/>
                    </a:lnTo>
                    <a:lnTo>
                      <a:pt x="1" y="153"/>
                    </a:lnTo>
                    <a:lnTo>
                      <a:pt x="1" y="3831"/>
                    </a:lnTo>
                    <a:lnTo>
                      <a:pt x="92" y="3831"/>
                    </a:lnTo>
                    <a:lnTo>
                      <a:pt x="92" y="153"/>
                    </a:lnTo>
                    <a:lnTo>
                      <a:pt x="92" y="31"/>
                    </a:lnTo>
                    <a:lnTo>
                      <a:pt x="6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4" name="Google Shape;17984;p24"/>
              <p:cNvSpPr/>
              <p:nvPr/>
            </p:nvSpPr>
            <p:spPr>
              <a:xfrm>
                <a:off x="-7399575" y="14096250"/>
                <a:ext cx="72225" cy="44075"/>
              </a:xfrm>
              <a:custGeom>
                <a:avLst/>
                <a:gdLst/>
                <a:ahLst/>
                <a:cxnLst/>
                <a:rect l="l" t="t" r="r" b="b"/>
                <a:pathLst>
                  <a:path w="2889" h="1763" extrusionOk="0">
                    <a:moveTo>
                      <a:pt x="92" y="0"/>
                    </a:moveTo>
                    <a:lnTo>
                      <a:pt x="1" y="91"/>
                    </a:lnTo>
                    <a:lnTo>
                      <a:pt x="31" y="122"/>
                    </a:lnTo>
                    <a:lnTo>
                      <a:pt x="122" y="152"/>
                    </a:lnTo>
                    <a:lnTo>
                      <a:pt x="2858" y="1763"/>
                    </a:lnTo>
                    <a:cubicBezTo>
                      <a:pt x="2858" y="1733"/>
                      <a:pt x="2888" y="1672"/>
                      <a:pt x="2888" y="1672"/>
                    </a:cubicBezTo>
                    <a:lnTo>
                      <a:pt x="153" y="9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5" name="Google Shape;17985;p24"/>
              <p:cNvSpPr/>
              <p:nvPr/>
            </p:nvSpPr>
            <p:spPr>
              <a:xfrm>
                <a:off x="-7517350" y="14027850"/>
                <a:ext cx="118575" cy="68425"/>
              </a:xfrm>
              <a:custGeom>
                <a:avLst/>
                <a:gdLst/>
                <a:ahLst/>
                <a:cxnLst/>
                <a:rect l="l" t="t" r="r" b="b"/>
                <a:pathLst>
                  <a:path w="4743" h="2737" extrusionOk="0">
                    <a:moveTo>
                      <a:pt x="92" y="0"/>
                    </a:moveTo>
                    <a:lnTo>
                      <a:pt x="31" y="61"/>
                    </a:lnTo>
                    <a:lnTo>
                      <a:pt x="0" y="61"/>
                    </a:lnTo>
                    <a:lnTo>
                      <a:pt x="31" y="92"/>
                    </a:lnTo>
                    <a:lnTo>
                      <a:pt x="152" y="122"/>
                    </a:lnTo>
                    <a:lnTo>
                      <a:pt x="4560" y="2675"/>
                    </a:lnTo>
                    <a:lnTo>
                      <a:pt x="4621" y="2736"/>
                    </a:lnTo>
                    <a:lnTo>
                      <a:pt x="4742" y="2675"/>
                    </a:lnTo>
                    <a:lnTo>
                      <a:pt x="4651" y="2645"/>
                    </a:lnTo>
                    <a:lnTo>
                      <a:pt x="4590" y="2584"/>
                    </a:lnTo>
                    <a:lnTo>
                      <a:pt x="183" y="6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6" name="Google Shape;17986;p24"/>
              <p:cNvSpPr/>
              <p:nvPr/>
            </p:nvSpPr>
            <p:spPr>
              <a:xfrm>
                <a:off x="-7516600" y="14049875"/>
                <a:ext cx="196850" cy="114775"/>
              </a:xfrm>
              <a:custGeom>
                <a:avLst/>
                <a:gdLst/>
                <a:ahLst/>
                <a:cxnLst/>
                <a:rect l="l" t="t" r="r" b="b"/>
                <a:pathLst>
                  <a:path w="7874" h="4591" extrusionOk="0">
                    <a:moveTo>
                      <a:pt x="7813" y="1"/>
                    </a:moveTo>
                    <a:lnTo>
                      <a:pt x="4864" y="1703"/>
                    </a:lnTo>
                    <a:lnTo>
                      <a:pt x="4743" y="1764"/>
                    </a:lnTo>
                    <a:lnTo>
                      <a:pt x="4712" y="1794"/>
                    </a:lnTo>
                    <a:lnTo>
                      <a:pt x="4591" y="1855"/>
                    </a:lnTo>
                    <a:lnTo>
                      <a:pt x="4530" y="1916"/>
                    </a:lnTo>
                    <a:lnTo>
                      <a:pt x="122" y="4439"/>
                    </a:lnTo>
                    <a:lnTo>
                      <a:pt x="31" y="4499"/>
                    </a:lnTo>
                    <a:lnTo>
                      <a:pt x="1" y="4530"/>
                    </a:lnTo>
                    <a:lnTo>
                      <a:pt x="31" y="4560"/>
                    </a:lnTo>
                    <a:lnTo>
                      <a:pt x="122" y="4591"/>
                    </a:lnTo>
                    <a:lnTo>
                      <a:pt x="183" y="4560"/>
                    </a:lnTo>
                    <a:lnTo>
                      <a:pt x="4591" y="2007"/>
                    </a:lnTo>
                    <a:lnTo>
                      <a:pt x="4682" y="1977"/>
                    </a:lnTo>
                    <a:lnTo>
                      <a:pt x="4712" y="1946"/>
                    </a:lnTo>
                    <a:lnTo>
                      <a:pt x="4834" y="1855"/>
                    </a:lnTo>
                    <a:lnTo>
                      <a:pt x="4895" y="1825"/>
                    </a:lnTo>
                    <a:lnTo>
                      <a:pt x="7873" y="123"/>
                    </a:lnTo>
                    <a:cubicBezTo>
                      <a:pt x="7873" y="92"/>
                      <a:pt x="7873" y="31"/>
                      <a:pt x="7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7" name="Google Shape;17987;p24"/>
              <p:cNvSpPr/>
              <p:nvPr/>
            </p:nvSpPr>
            <p:spPr>
              <a:xfrm>
                <a:off x="-7518875" y="14164625"/>
                <a:ext cx="3075" cy="16750"/>
              </a:xfrm>
              <a:custGeom>
                <a:avLst/>
                <a:gdLst/>
                <a:ahLst/>
                <a:cxnLst/>
                <a:rect l="l" t="t" r="r" b="b"/>
                <a:pathLst>
                  <a:path w="123" h="670" extrusionOk="0">
                    <a:moveTo>
                      <a:pt x="1" y="1"/>
                    </a:moveTo>
                    <a:lnTo>
                      <a:pt x="1" y="213"/>
                    </a:lnTo>
                    <a:lnTo>
                      <a:pt x="1" y="669"/>
                    </a:lnTo>
                    <a:cubicBezTo>
                      <a:pt x="61" y="669"/>
                      <a:pt x="92" y="609"/>
                      <a:pt x="122" y="609"/>
                    </a:cubicBezTo>
                    <a:lnTo>
                      <a:pt x="122" y="213"/>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8" name="Google Shape;17988;p24"/>
              <p:cNvSpPr/>
              <p:nvPr/>
            </p:nvSpPr>
            <p:spPr>
              <a:xfrm>
                <a:off x="-7518875" y="14160075"/>
                <a:ext cx="2300" cy="3825"/>
              </a:xfrm>
              <a:custGeom>
                <a:avLst/>
                <a:gdLst/>
                <a:ahLst/>
                <a:cxnLst/>
                <a:rect l="l" t="t" r="r" b="b"/>
                <a:pathLst>
                  <a:path w="92" h="153" extrusionOk="0">
                    <a:moveTo>
                      <a:pt x="1" y="0"/>
                    </a:moveTo>
                    <a:lnTo>
                      <a:pt x="1" y="91"/>
                    </a:lnTo>
                    <a:lnTo>
                      <a:pt x="92" y="152"/>
                    </a:lnTo>
                    <a:lnTo>
                      <a:pt x="61" y="122"/>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9" name="Google Shape;17989;p24"/>
              <p:cNvSpPr/>
              <p:nvPr/>
            </p:nvSpPr>
            <p:spPr>
              <a:xfrm>
                <a:off x="-7520400" y="14162350"/>
                <a:ext cx="37275" cy="20550"/>
              </a:xfrm>
              <a:custGeom>
                <a:avLst/>
                <a:gdLst/>
                <a:ahLst/>
                <a:cxnLst/>
                <a:rect l="l" t="t" r="r" b="b"/>
                <a:pathLst>
                  <a:path w="1491" h="822" extrusionOk="0">
                    <a:moveTo>
                      <a:pt x="1" y="0"/>
                    </a:moveTo>
                    <a:lnTo>
                      <a:pt x="62" y="92"/>
                    </a:lnTo>
                    <a:lnTo>
                      <a:pt x="183" y="304"/>
                    </a:lnTo>
                    <a:lnTo>
                      <a:pt x="366" y="608"/>
                    </a:lnTo>
                    <a:cubicBezTo>
                      <a:pt x="426" y="608"/>
                      <a:pt x="457" y="548"/>
                      <a:pt x="457" y="548"/>
                    </a:cubicBezTo>
                    <a:lnTo>
                      <a:pt x="274" y="244"/>
                    </a:lnTo>
                    <a:lnTo>
                      <a:pt x="609" y="456"/>
                    </a:lnTo>
                    <a:lnTo>
                      <a:pt x="639" y="456"/>
                    </a:lnTo>
                    <a:cubicBezTo>
                      <a:pt x="913" y="608"/>
                      <a:pt x="1186" y="700"/>
                      <a:pt x="1490" y="821"/>
                    </a:cubicBezTo>
                    <a:lnTo>
                      <a:pt x="214" y="92"/>
                    </a:lnTo>
                    <a:lnTo>
                      <a:pt x="153" y="61"/>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0" name="Google Shape;17990;p24"/>
              <p:cNvSpPr/>
              <p:nvPr/>
            </p:nvSpPr>
            <p:spPr>
              <a:xfrm>
                <a:off x="-8227100" y="13756575"/>
                <a:ext cx="38025" cy="129200"/>
              </a:xfrm>
              <a:custGeom>
                <a:avLst/>
                <a:gdLst/>
                <a:ahLst/>
                <a:cxnLst/>
                <a:rect l="l" t="t" r="r" b="b"/>
                <a:pathLst>
                  <a:path w="1521" h="5168" extrusionOk="0">
                    <a:moveTo>
                      <a:pt x="1" y="0"/>
                    </a:moveTo>
                    <a:lnTo>
                      <a:pt x="1" y="122"/>
                    </a:lnTo>
                    <a:lnTo>
                      <a:pt x="1429" y="2614"/>
                    </a:lnTo>
                    <a:lnTo>
                      <a:pt x="1" y="5168"/>
                    </a:lnTo>
                    <a:lnTo>
                      <a:pt x="1490" y="2584"/>
                    </a:lnTo>
                    <a:lnTo>
                      <a:pt x="1521" y="2584"/>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1" name="Google Shape;17991;p24"/>
              <p:cNvSpPr/>
              <p:nvPr/>
            </p:nvSpPr>
            <p:spPr>
              <a:xfrm>
                <a:off x="-8268875" y="13756575"/>
                <a:ext cx="38775" cy="129200"/>
              </a:xfrm>
              <a:custGeom>
                <a:avLst/>
                <a:gdLst/>
                <a:ahLst/>
                <a:cxnLst/>
                <a:rect l="l" t="t" r="r" b="b"/>
                <a:pathLst>
                  <a:path w="1551" h="5168" extrusionOk="0">
                    <a:moveTo>
                      <a:pt x="1550" y="0"/>
                    </a:moveTo>
                    <a:lnTo>
                      <a:pt x="1429" y="31"/>
                    </a:lnTo>
                    <a:lnTo>
                      <a:pt x="0" y="2584"/>
                    </a:lnTo>
                    <a:lnTo>
                      <a:pt x="31" y="2584"/>
                    </a:lnTo>
                    <a:lnTo>
                      <a:pt x="1550" y="5168"/>
                    </a:lnTo>
                    <a:lnTo>
                      <a:pt x="61" y="2614"/>
                    </a:lnTo>
                    <a:lnTo>
                      <a:pt x="1550" y="122"/>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2" name="Google Shape;17992;p24"/>
              <p:cNvSpPr/>
              <p:nvPr/>
            </p:nvSpPr>
            <p:spPr>
              <a:xfrm>
                <a:off x="-8268875" y="13896400"/>
                <a:ext cx="38775" cy="76000"/>
              </a:xfrm>
              <a:custGeom>
                <a:avLst/>
                <a:gdLst/>
                <a:ahLst/>
                <a:cxnLst/>
                <a:rect l="l" t="t" r="r" b="b"/>
                <a:pathLst>
                  <a:path w="1551" h="3040" extrusionOk="0">
                    <a:moveTo>
                      <a:pt x="1550" y="0"/>
                    </a:moveTo>
                    <a:lnTo>
                      <a:pt x="31" y="2584"/>
                    </a:lnTo>
                    <a:lnTo>
                      <a:pt x="0" y="2584"/>
                    </a:lnTo>
                    <a:lnTo>
                      <a:pt x="182" y="2918"/>
                    </a:lnTo>
                    <a:cubicBezTo>
                      <a:pt x="274" y="2948"/>
                      <a:pt x="304" y="2979"/>
                      <a:pt x="365" y="3040"/>
                    </a:cubicBezTo>
                    <a:lnTo>
                      <a:pt x="122" y="2523"/>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3" name="Google Shape;17993;p24"/>
              <p:cNvSpPr/>
              <p:nvPr/>
            </p:nvSpPr>
            <p:spPr>
              <a:xfrm>
                <a:off x="-8227100" y="13896400"/>
                <a:ext cx="38800" cy="93475"/>
              </a:xfrm>
              <a:custGeom>
                <a:avLst/>
                <a:gdLst/>
                <a:ahLst/>
                <a:cxnLst/>
                <a:rect l="l" t="t" r="r" b="b"/>
                <a:pathLst>
                  <a:path w="1552" h="3739" extrusionOk="0">
                    <a:moveTo>
                      <a:pt x="1" y="0"/>
                    </a:moveTo>
                    <a:lnTo>
                      <a:pt x="1429" y="2523"/>
                    </a:lnTo>
                    <a:lnTo>
                      <a:pt x="761" y="3708"/>
                    </a:lnTo>
                    <a:cubicBezTo>
                      <a:pt x="791" y="3708"/>
                      <a:pt x="822" y="3708"/>
                      <a:pt x="882" y="3739"/>
                    </a:cubicBezTo>
                    <a:lnTo>
                      <a:pt x="1551" y="2584"/>
                    </a:lnTo>
                    <a:lnTo>
                      <a:pt x="1521" y="258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4" name="Google Shape;17994;p24"/>
              <p:cNvSpPr/>
              <p:nvPr/>
            </p:nvSpPr>
            <p:spPr>
              <a:xfrm>
                <a:off x="-8317525" y="13872075"/>
                <a:ext cx="9900" cy="19025"/>
              </a:xfrm>
              <a:custGeom>
                <a:avLst/>
                <a:gdLst/>
                <a:ahLst/>
                <a:cxnLst/>
                <a:rect l="l" t="t" r="r" b="b"/>
                <a:pathLst>
                  <a:path w="396" h="761" extrusionOk="0">
                    <a:moveTo>
                      <a:pt x="1" y="0"/>
                    </a:moveTo>
                    <a:lnTo>
                      <a:pt x="1" y="213"/>
                    </a:lnTo>
                    <a:lnTo>
                      <a:pt x="335" y="760"/>
                    </a:lnTo>
                    <a:lnTo>
                      <a:pt x="396" y="699"/>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5" name="Google Shape;17995;p24"/>
              <p:cNvSpPr/>
              <p:nvPr/>
            </p:nvSpPr>
            <p:spPr>
              <a:xfrm>
                <a:off x="-8301550" y="13821150"/>
                <a:ext cx="71450" cy="67675"/>
              </a:xfrm>
              <a:custGeom>
                <a:avLst/>
                <a:gdLst/>
                <a:ahLst/>
                <a:cxnLst/>
                <a:rect l="l" t="t" r="r" b="b"/>
                <a:pathLst>
                  <a:path w="2858" h="2707" extrusionOk="0">
                    <a:moveTo>
                      <a:pt x="91" y="1"/>
                    </a:moveTo>
                    <a:cubicBezTo>
                      <a:pt x="61" y="31"/>
                      <a:pt x="61" y="62"/>
                      <a:pt x="0" y="122"/>
                    </a:cubicBezTo>
                    <a:lnTo>
                      <a:pt x="1277" y="122"/>
                    </a:lnTo>
                    <a:lnTo>
                      <a:pt x="2736" y="2645"/>
                    </a:lnTo>
                    <a:lnTo>
                      <a:pt x="2857" y="2706"/>
                    </a:lnTo>
                    <a:lnTo>
                      <a:pt x="2857" y="2585"/>
                    </a:lnTo>
                    <a:lnTo>
                      <a:pt x="13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6" name="Google Shape;17996;p24"/>
              <p:cNvSpPr/>
              <p:nvPr/>
            </p:nvSpPr>
            <p:spPr>
              <a:xfrm>
                <a:off x="-8227100" y="13893350"/>
                <a:ext cx="114025" cy="67650"/>
              </a:xfrm>
              <a:custGeom>
                <a:avLst/>
                <a:gdLst/>
                <a:ahLst/>
                <a:cxnLst/>
                <a:rect l="l" t="t" r="r" b="b"/>
                <a:pathLst>
                  <a:path w="4561" h="2706" extrusionOk="0">
                    <a:moveTo>
                      <a:pt x="1" y="0"/>
                    </a:moveTo>
                    <a:lnTo>
                      <a:pt x="1" y="122"/>
                    </a:lnTo>
                    <a:lnTo>
                      <a:pt x="1490" y="2706"/>
                    </a:lnTo>
                    <a:lnTo>
                      <a:pt x="4469" y="2706"/>
                    </a:lnTo>
                    <a:lnTo>
                      <a:pt x="4560" y="2645"/>
                    </a:lnTo>
                    <a:lnTo>
                      <a:pt x="4469" y="2584"/>
                    </a:lnTo>
                    <a:lnTo>
                      <a:pt x="1551" y="2584"/>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7" name="Google Shape;17997;p24"/>
              <p:cNvSpPr/>
              <p:nvPr/>
            </p:nvSpPr>
            <p:spPr>
              <a:xfrm>
                <a:off x="-8151100" y="13891075"/>
                <a:ext cx="39550" cy="66125"/>
              </a:xfrm>
              <a:custGeom>
                <a:avLst/>
                <a:gdLst/>
                <a:ahLst/>
                <a:cxnLst/>
                <a:rect l="l" t="t" r="r" b="b"/>
                <a:pathLst>
                  <a:path w="1582" h="2645" extrusionOk="0">
                    <a:moveTo>
                      <a:pt x="122" y="0"/>
                    </a:moveTo>
                    <a:lnTo>
                      <a:pt x="61" y="61"/>
                    </a:lnTo>
                    <a:lnTo>
                      <a:pt x="0" y="61"/>
                    </a:lnTo>
                    <a:lnTo>
                      <a:pt x="1490" y="2584"/>
                    </a:lnTo>
                    <a:lnTo>
                      <a:pt x="1581" y="2645"/>
                    </a:lnTo>
                    <a:lnTo>
                      <a:pt x="1581" y="2554"/>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8" name="Google Shape;17998;p24"/>
              <p:cNvSpPr/>
              <p:nvPr/>
            </p:nvSpPr>
            <p:spPr>
              <a:xfrm>
                <a:off x="-8279525" y="13893350"/>
                <a:ext cx="49425" cy="67650"/>
              </a:xfrm>
              <a:custGeom>
                <a:avLst/>
                <a:gdLst/>
                <a:ahLst/>
                <a:cxnLst/>
                <a:rect l="l" t="t" r="r" b="b"/>
                <a:pathLst>
                  <a:path w="1977" h="2706" extrusionOk="0">
                    <a:moveTo>
                      <a:pt x="1976" y="0"/>
                    </a:moveTo>
                    <a:lnTo>
                      <a:pt x="1916" y="31"/>
                    </a:lnTo>
                    <a:lnTo>
                      <a:pt x="426" y="2584"/>
                    </a:lnTo>
                    <a:lnTo>
                      <a:pt x="1" y="2584"/>
                    </a:lnTo>
                    <a:lnTo>
                      <a:pt x="122" y="2706"/>
                    </a:lnTo>
                    <a:lnTo>
                      <a:pt x="457" y="2706"/>
                    </a:lnTo>
                    <a:lnTo>
                      <a:pt x="1976" y="122"/>
                    </a:lnTo>
                    <a:lnTo>
                      <a:pt x="19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9" name="Google Shape;17999;p24"/>
              <p:cNvSpPr/>
              <p:nvPr/>
            </p:nvSpPr>
            <p:spPr>
              <a:xfrm>
                <a:off x="-8315250" y="13890300"/>
                <a:ext cx="83625" cy="15225"/>
              </a:xfrm>
              <a:custGeom>
                <a:avLst/>
                <a:gdLst/>
                <a:ahLst/>
                <a:cxnLst/>
                <a:rect l="l" t="t" r="r" b="b"/>
                <a:pathLst>
                  <a:path w="3345" h="609" extrusionOk="0">
                    <a:moveTo>
                      <a:pt x="244" y="1"/>
                    </a:moveTo>
                    <a:lnTo>
                      <a:pt x="214" y="31"/>
                    </a:lnTo>
                    <a:lnTo>
                      <a:pt x="1" y="457"/>
                    </a:lnTo>
                    <a:cubicBezTo>
                      <a:pt x="1" y="487"/>
                      <a:pt x="31" y="578"/>
                      <a:pt x="31" y="609"/>
                    </a:cubicBezTo>
                    <a:lnTo>
                      <a:pt x="335" y="122"/>
                    </a:lnTo>
                    <a:lnTo>
                      <a:pt x="3253" y="122"/>
                    </a:lnTo>
                    <a:lnTo>
                      <a:pt x="3345" y="31"/>
                    </a:lnTo>
                    <a:lnTo>
                      <a:pt x="32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0" name="Google Shape;18000;p24"/>
              <p:cNvSpPr/>
              <p:nvPr/>
            </p:nvSpPr>
            <p:spPr>
              <a:xfrm>
                <a:off x="-8227100" y="13821150"/>
                <a:ext cx="114025" cy="67675"/>
              </a:xfrm>
              <a:custGeom>
                <a:avLst/>
                <a:gdLst/>
                <a:ahLst/>
                <a:cxnLst/>
                <a:rect l="l" t="t" r="r" b="b"/>
                <a:pathLst>
                  <a:path w="4561" h="2707" extrusionOk="0">
                    <a:moveTo>
                      <a:pt x="1490" y="1"/>
                    </a:moveTo>
                    <a:lnTo>
                      <a:pt x="1" y="2585"/>
                    </a:lnTo>
                    <a:lnTo>
                      <a:pt x="1" y="2706"/>
                    </a:lnTo>
                    <a:lnTo>
                      <a:pt x="62" y="2645"/>
                    </a:lnTo>
                    <a:lnTo>
                      <a:pt x="1551" y="122"/>
                    </a:lnTo>
                    <a:lnTo>
                      <a:pt x="4469" y="122"/>
                    </a:lnTo>
                    <a:lnTo>
                      <a:pt x="4560" y="31"/>
                    </a:lnTo>
                    <a:lnTo>
                      <a:pt x="44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1" name="Google Shape;18001;p24"/>
              <p:cNvSpPr/>
              <p:nvPr/>
            </p:nvSpPr>
            <p:spPr>
              <a:xfrm>
                <a:off x="-8226325" y="13824950"/>
                <a:ext cx="114775" cy="67675"/>
              </a:xfrm>
              <a:custGeom>
                <a:avLst/>
                <a:gdLst/>
                <a:ahLst/>
                <a:cxnLst/>
                <a:rect l="l" t="t" r="r" b="b"/>
                <a:pathLst>
                  <a:path w="4591" h="2707" extrusionOk="0">
                    <a:moveTo>
                      <a:pt x="4590" y="1"/>
                    </a:moveTo>
                    <a:lnTo>
                      <a:pt x="4499" y="31"/>
                    </a:lnTo>
                    <a:lnTo>
                      <a:pt x="3009" y="2584"/>
                    </a:lnTo>
                    <a:lnTo>
                      <a:pt x="91" y="2584"/>
                    </a:lnTo>
                    <a:lnTo>
                      <a:pt x="0" y="2645"/>
                    </a:lnTo>
                    <a:lnTo>
                      <a:pt x="91" y="2706"/>
                    </a:lnTo>
                    <a:lnTo>
                      <a:pt x="3070" y="2706"/>
                    </a:lnTo>
                    <a:lnTo>
                      <a:pt x="3131" y="2645"/>
                    </a:lnTo>
                    <a:lnTo>
                      <a:pt x="4590" y="122"/>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2" name="Google Shape;18002;p24"/>
              <p:cNvSpPr/>
              <p:nvPr/>
            </p:nvSpPr>
            <p:spPr>
              <a:xfrm>
                <a:off x="-8220250" y="13757325"/>
                <a:ext cx="106400" cy="61575"/>
              </a:xfrm>
              <a:custGeom>
                <a:avLst/>
                <a:gdLst/>
                <a:ahLst/>
                <a:cxnLst/>
                <a:rect l="l" t="t" r="r" b="b"/>
                <a:pathLst>
                  <a:path w="4256" h="2463" extrusionOk="0">
                    <a:moveTo>
                      <a:pt x="4256" y="2463"/>
                    </a:moveTo>
                    <a:lnTo>
                      <a:pt x="4256" y="246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3" name="Google Shape;18003;p24"/>
              <p:cNvSpPr/>
              <p:nvPr/>
            </p:nvSpPr>
            <p:spPr>
              <a:xfrm>
                <a:off x="-8176175" y="13958700"/>
                <a:ext cx="64625" cy="38775"/>
              </a:xfrm>
              <a:custGeom>
                <a:avLst/>
                <a:gdLst/>
                <a:ahLst/>
                <a:cxnLst/>
                <a:rect l="l" t="t" r="r" b="b"/>
                <a:pathLst>
                  <a:path w="2585" h="1551" extrusionOk="0">
                    <a:moveTo>
                      <a:pt x="2554" y="0"/>
                    </a:moveTo>
                    <a:lnTo>
                      <a:pt x="2493" y="31"/>
                    </a:lnTo>
                    <a:lnTo>
                      <a:pt x="0" y="1490"/>
                    </a:lnTo>
                    <a:cubicBezTo>
                      <a:pt x="0" y="1520"/>
                      <a:pt x="61" y="1551"/>
                      <a:pt x="61" y="1551"/>
                    </a:cubicBezTo>
                    <a:lnTo>
                      <a:pt x="1125" y="943"/>
                    </a:lnTo>
                    <a:lnTo>
                      <a:pt x="2523" y="122"/>
                    </a:lnTo>
                    <a:lnTo>
                      <a:pt x="2584" y="92"/>
                    </a:lnTo>
                    <a:lnTo>
                      <a:pt x="2554" y="92"/>
                    </a:lnTo>
                    <a:lnTo>
                      <a:pt x="2584" y="31"/>
                    </a:lnTo>
                    <a:lnTo>
                      <a:pt x="25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4" name="Google Shape;18004;p24"/>
              <p:cNvSpPr/>
              <p:nvPr/>
            </p:nvSpPr>
            <p:spPr>
              <a:xfrm>
                <a:off x="-8241525" y="13755800"/>
                <a:ext cx="11425" cy="6100"/>
              </a:xfrm>
              <a:custGeom>
                <a:avLst/>
                <a:gdLst/>
                <a:ahLst/>
                <a:cxnLst/>
                <a:rect l="l" t="t" r="r" b="b"/>
                <a:pathLst>
                  <a:path w="457" h="244" extrusionOk="0">
                    <a:moveTo>
                      <a:pt x="304" y="1"/>
                    </a:moveTo>
                    <a:lnTo>
                      <a:pt x="0" y="153"/>
                    </a:lnTo>
                    <a:lnTo>
                      <a:pt x="0" y="244"/>
                    </a:lnTo>
                    <a:lnTo>
                      <a:pt x="335" y="62"/>
                    </a:lnTo>
                    <a:lnTo>
                      <a:pt x="4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5" name="Google Shape;18005;p24"/>
              <p:cNvSpPr/>
              <p:nvPr/>
            </p:nvSpPr>
            <p:spPr>
              <a:xfrm>
                <a:off x="-8230125" y="13755800"/>
                <a:ext cx="3050" cy="133775"/>
              </a:xfrm>
              <a:custGeom>
                <a:avLst/>
                <a:gdLst/>
                <a:ahLst/>
                <a:cxnLst/>
                <a:rect l="l" t="t" r="r" b="b"/>
                <a:pathLst>
                  <a:path w="122" h="5351" extrusionOk="0">
                    <a:moveTo>
                      <a:pt x="0" y="1"/>
                    </a:moveTo>
                    <a:lnTo>
                      <a:pt x="0" y="31"/>
                    </a:lnTo>
                    <a:lnTo>
                      <a:pt x="0" y="153"/>
                    </a:lnTo>
                    <a:lnTo>
                      <a:pt x="0" y="5199"/>
                    </a:lnTo>
                    <a:lnTo>
                      <a:pt x="0" y="5320"/>
                    </a:lnTo>
                    <a:lnTo>
                      <a:pt x="31" y="5350"/>
                    </a:lnTo>
                    <a:lnTo>
                      <a:pt x="122" y="5320"/>
                    </a:lnTo>
                    <a:lnTo>
                      <a:pt x="122" y="5199"/>
                    </a:lnTo>
                    <a:lnTo>
                      <a:pt x="122" y="153"/>
                    </a:lnTo>
                    <a:lnTo>
                      <a:pt x="122" y="31"/>
                    </a:lnTo>
                    <a:lnTo>
                      <a:pt x="91" y="1"/>
                    </a:lnTo>
                    <a:lnTo>
                      <a:pt x="31" y="3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6" name="Google Shape;18006;p24"/>
              <p:cNvSpPr/>
              <p:nvPr/>
            </p:nvSpPr>
            <p:spPr>
              <a:xfrm>
                <a:off x="-8229375" y="13892600"/>
                <a:ext cx="3075" cy="92725"/>
              </a:xfrm>
              <a:custGeom>
                <a:avLst/>
                <a:gdLst/>
                <a:ahLst/>
                <a:cxnLst/>
                <a:rect l="l" t="t" r="r" b="b"/>
                <a:pathLst>
                  <a:path w="123" h="3709" extrusionOk="0">
                    <a:moveTo>
                      <a:pt x="61" y="0"/>
                    </a:moveTo>
                    <a:lnTo>
                      <a:pt x="1" y="30"/>
                    </a:lnTo>
                    <a:lnTo>
                      <a:pt x="1" y="152"/>
                    </a:lnTo>
                    <a:lnTo>
                      <a:pt x="1" y="3678"/>
                    </a:lnTo>
                    <a:cubicBezTo>
                      <a:pt x="61" y="3678"/>
                      <a:pt x="92" y="3708"/>
                      <a:pt x="122" y="3708"/>
                    </a:cubicBezTo>
                    <a:lnTo>
                      <a:pt x="122" y="122"/>
                    </a:lnTo>
                    <a:lnTo>
                      <a:pt x="122" y="30"/>
                    </a:lnTo>
                    <a:lnTo>
                      <a:pt x="92" y="30"/>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7" name="Google Shape;18007;p24"/>
              <p:cNvSpPr/>
              <p:nvPr/>
            </p:nvSpPr>
            <p:spPr>
              <a:xfrm>
                <a:off x="-8309925" y="13843200"/>
                <a:ext cx="80575" cy="47900"/>
              </a:xfrm>
              <a:custGeom>
                <a:avLst/>
                <a:gdLst/>
                <a:ahLst/>
                <a:cxnLst/>
                <a:rect l="l" t="t" r="r" b="b"/>
                <a:pathLst>
                  <a:path w="3223" h="1916" extrusionOk="0">
                    <a:moveTo>
                      <a:pt x="31" y="0"/>
                    </a:moveTo>
                    <a:cubicBezTo>
                      <a:pt x="31" y="31"/>
                      <a:pt x="1" y="61"/>
                      <a:pt x="1" y="92"/>
                    </a:cubicBezTo>
                    <a:lnTo>
                      <a:pt x="3071" y="1885"/>
                    </a:lnTo>
                    <a:lnTo>
                      <a:pt x="3132" y="1915"/>
                    </a:lnTo>
                    <a:lnTo>
                      <a:pt x="3223" y="1854"/>
                    </a:lnTo>
                    <a:lnTo>
                      <a:pt x="3192" y="1824"/>
                    </a:lnTo>
                    <a:lnTo>
                      <a:pt x="3132" y="1763"/>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8" name="Google Shape;18008;p24"/>
              <p:cNvSpPr/>
              <p:nvPr/>
            </p:nvSpPr>
            <p:spPr>
              <a:xfrm>
                <a:off x="-8229375" y="13891075"/>
                <a:ext cx="117825" cy="68400"/>
              </a:xfrm>
              <a:custGeom>
                <a:avLst/>
                <a:gdLst/>
                <a:ahLst/>
                <a:cxnLst/>
                <a:rect l="l" t="t" r="r" b="b"/>
                <a:pathLst>
                  <a:path w="4713" h="2736" extrusionOk="0">
                    <a:moveTo>
                      <a:pt x="122" y="0"/>
                    </a:moveTo>
                    <a:lnTo>
                      <a:pt x="1" y="61"/>
                    </a:lnTo>
                    <a:lnTo>
                      <a:pt x="92" y="91"/>
                    </a:lnTo>
                    <a:lnTo>
                      <a:pt x="153" y="122"/>
                    </a:lnTo>
                    <a:lnTo>
                      <a:pt x="4560" y="2675"/>
                    </a:lnTo>
                    <a:lnTo>
                      <a:pt x="4651" y="2736"/>
                    </a:lnTo>
                    <a:lnTo>
                      <a:pt x="4682" y="2736"/>
                    </a:lnTo>
                    <a:lnTo>
                      <a:pt x="4712" y="2705"/>
                    </a:lnTo>
                    <a:lnTo>
                      <a:pt x="4712" y="2645"/>
                    </a:lnTo>
                    <a:lnTo>
                      <a:pt x="4621" y="2584"/>
                    </a:lnTo>
                    <a:lnTo>
                      <a:pt x="213" y="6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9" name="Google Shape;18009;p24"/>
              <p:cNvSpPr/>
              <p:nvPr/>
            </p:nvSpPr>
            <p:spPr>
              <a:xfrm>
                <a:off x="-8302325" y="13821925"/>
                <a:ext cx="190000" cy="110950"/>
              </a:xfrm>
              <a:custGeom>
                <a:avLst/>
                <a:gdLst/>
                <a:ahLst/>
                <a:cxnLst/>
                <a:rect l="l" t="t" r="r" b="b"/>
                <a:pathLst>
                  <a:path w="7600" h="4438" extrusionOk="0">
                    <a:moveTo>
                      <a:pt x="7569" y="0"/>
                    </a:moveTo>
                    <a:lnTo>
                      <a:pt x="7478" y="31"/>
                    </a:lnTo>
                    <a:lnTo>
                      <a:pt x="3071" y="2584"/>
                    </a:lnTo>
                    <a:lnTo>
                      <a:pt x="3010" y="2614"/>
                    </a:lnTo>
                    <a:lnTo>
                      <a:pt x="2979" y="2675"/>
                    </a:lnTo>
                    <a:lnTo>
                      <a:pt x="2858" y="2736"/>
                    </a:lnTo>
                    <a:lnTo>
                      <a:pt x="2767" y="2766"/>
                    </a:lnTo>
                    <a:lnTo>
                      <a:pt x="1" y="4377"/>
                    </a:lnTo>
                    <a:cubicBezTo>
                      <a:pt x="1" y="4408"/>
                      <a:pt x="31" y="4438"/>
                      <a:pt x="92" y="4438"/>
                    </a:cubicBezTo>
                    <a:lnTo>
                      <a:pt x="2858" y="2857"/>
                    </a:lnTo>
                    <a:lnTo>
                      <a:pt x="2888" y="2857"/>
                    </a:lnTo>
                    <a:lnTo>
                      <a:pt x="2919" y="2827"/>
                    </a:lnTo>
                    <a:lnTo>
                      <a:pt x="3040" y="2736"/>
                    </a:lnTo>
                    <a:lnTo>
                      <a:pt x="3131" y="2705"/>
                    </a:lnTo>
                    <a:lnTo>
                      <a:pt x="7539" y="152"/>
                    </a:lnTo>
                    <a:lnTo>
                      <a:pt x="7600" y="122"/>
                    </a:lnTo>
                    <a:lnTo>
                      <a:pt x="7600" y="31"/>
                    </a:lnTo>
                    <a:lnTo>
                      <a:pt x="7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0" name="Google Shape;18010;p24"/>
              <p:cNvSpPr/>
              <p:nvPr/>
            </p:nvSpPr>
            <p:spPr>
              <a:xfrm>
                <a:off x="-8268875" y="13543050"/>
                <a:ext cx="38775" cy="69175"/>
              </a:xfrm>
              <a:custGeom>
                <a:avLst/>
                <a:gdLst/>
                <a:ahLst/>
                <a:cxnLst/>
                <a:rect l="l" t="t" r="r" b="b"/>
                <a:pathLst>
                  <a:path w="1551" h="2767" extrusionOk="0">
                    <a:moveTo>
                      <a:pt x="213" y="0"/>
                    </a:moveTo>
                    <a:lnTo>
                      <a:pt x="213" y="0"/>
                    </a:lnTo>
                    <a:cubicBezTo>
                      <a:pt x="152" y="30"/>
                      <a:pt x="122" y="61"/>
                      <a:pt x="31" y="91"/>
                    </a:cubicBezTo>
                    <a:lnTo>
                      <a:pt x="0" y="182"/>
                    </a:lnTo>
                    <a:lnTo>
                      <a:pt x="31" y="182"/>
                    </a:lnTo>
                    <a:lnTo>
                      <a:pt x="1550" y="2766"/>
                    </a:lnTo>
                    <a:lnTo>
                      <a:pt x="122" y="213"/>
                    </a:lnTo>
                    <a:lnTo>
                      <a:pt x="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1" name="Google Shape;18011;p24"/>
              <p:cNvSpPr/>
              <p:nvPr/>
            </p:nvSpPr>
            <p:spPr>
              <a:xfrm>
                <a:off x="-8227100" y="13522525"/>
                <a:ext cx="38025" cy="89700"/>
              </a:xfrm>
              <a:custGeom>
                <a:avLst/>
                <a:gdLst/>
                <a:ahLst/>
                <a:cxnLst/>
                <a:rect l="l" t="t" r="r" b="b"/>
                <a:pathLst>
                  <a:path w="1521" h="3588" extrusionOk="0">
                    <a:moveTo>
                      <a:pt x="852" y="0"/>
                    </a:moveTo>
                    <a:lnTo>
                      <a:pt x="1460" y="1034"/>
                    </a:lnTo>
                    <a:lnTo>
                      <a:pt x="1" y="3587"/>
                    </a:lnTo>
                    <a:lnTo>
                      <a:pt x="1490" y="1003"/>
                    </a:lnTo>
                    <a:lnTo>
                      <a:pt x="1521" y="1003"/>
                    </a:lnTo>
                    <a:lnTo>
                      <a:pt x="9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2" name="Google Shape;18012;p24"/>
              <p:cNvSpPr/>
              <p:nvPr/>
            </p:nvSpPr>
            <p:spPr>
              <a:xfrm>
                <a:off x="-8227100" y="13621300"/>
                <a:ext cx="38025" cy="130725"/>
              </a:xfrm>
              <a:custGeom>
                <a:avLst/>
                <a:gdLst/>
                <a:ahLst/>
                <a:cxnLst/>
                <a:rect l="l" t="t" r="r" b="b"/>
                <a:pathLst>
                  <a:path w="1521" h="5229" extrusionOk="0">
                    <a:moveTo>
                      <a:pt x="1" y="1"/>
                    </a:moveTo>
                    <a:lnTo>
                      <a:pt x="1429" y="2554"/>
                    </a:lnTo>
                    <a:lnTo>
                      <a:pt x="1" y="5107"/>
                    </a:lnTo>
                    <a:lnTo>
                      <a:pt x="1" y="5229"/>
                    </a:lnTo>
                    <a:lnTo>
                      <a:pt x="62" y="5168"/>
                    </a:lnTo>
                    <a:lnTo>
                      <a:pt x="1521" y="2645"/>
                    </a:lnTo>
                    <a:lnTo>
                      <a:pt x="1490" y="2645"/>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3" name="Google Shape;18013;p24"/>
              <p:cNvSpPr/>
              <p:nvPr/>
            </p:nvSpPr>
            <p:spPr>
              <a:xfrm>
                <a:off x="-8268875" y="13621300"/>
                <a:ext cx="38775" cy="130725"/>
              </a:xfrm>
              <a:custGeom>
                <a:avLst/>
                <a:gdLst/>
                <a:ahLst/>
                <a:cxnLst/>
                <a:rect l="l" t="t" r="r" b="b"/>
                <a:pathLst>
                  <a:path w="1551" h="5229" extrusionOk="0">
                    <a:moveTo>
                      <a:pt x="1550" y="1"/>
                    </a:moveTo>
                    <a:lnTo>
                      <a:pt x="61" y="2554"/>
                    </a:lnTo>
                    <a:lnTo>
                      <a:pt x="72" y="2573"/>
                    </a:lnTo>
                    <a:lnTo>
                      <a:pt x="1550" y="1"/>
                    </a:lnTo>
                    <a:close/>
                    <a:moveTo>
                      <a:pt x="72" y="2573"/>
                    </a:moveTo>
                    <a:lnTo>
                      <a:pt x="31" y="2645"/>
                    </a:lnTo>
                    <a:lnTo>
                      <a:pt x="0" y="2645"/>
                    </a:lnTo>
                    <a:lnTo>
                      <a:pt x="1429" y="5168"/>
                    </a:lnTo>
                    <a:lnTo>
                      <a:pt x="1550" y="5229"/>
                    </a:lnTo>
                    <a:lnTo>
                      <a:pt x="1550" y="5107"/>
                    </a:lnTo>
                    <a:lnTo>
                      <a:pt x="72"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4" name="Google Shape;18014;p24"/>
              <p:cNvSpPr/>
              <p:nvPr/>
            </p:nvSpPr>
            <p:spPr>
              <a:xfrm>
                <a:off x="-8230125" y="13755800"/>
                <a:ext cx="2300" cy="800"/>
              </a:xfrm>
              <a:custGeom>
                <a:avLst/>
                <a:gdLst/>
                <a:ahLst/>
                <a:cxnLst/>
                <a:rect l="l" t="t" r="r" b="b"/>
                <a:pathLst>
                  <a:path w="92" h="32" extrusionOk="0">
                    <a:moveTo>
                      <a:pt x="0" y="1"/>
                    </a:moveTo>
                    <a:lnTo>
                      <a:pt x="31" y="31"/>
                    </a:lnTo>
                    <a:lnTo>
                      <a:pt x="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5" name="Google Shape;18015;p24"/>
              <p:cNvSpPr/>
              <p:nvPr/>
            </p:nvSpPr>
            <p:spPr>
              <a:xfrm>
                <a:off x="-8314475" y="13604600"/>
                <a:ext cx="6850" cy="12925"/>
              </a:xfrm>
              <a:custGeom>
                <a:avLst/>
                <a:gdLst/>
                <a:ahLst/>
                <a:cxnLst/>
                <a:rect l="l" t="t" r="r" b="b"/>
                <a:pathLst>
                  <a:path w="274" h="517" extrusionOk="0">
                    <a:moveTo>
                      <a:pt x="31" y="0"/>
                    </a:moveTo>
                    <a:cubicBezTo>
                      <a:pt x="31" y="31"/>
                      <a:pt x="31" y="31"/>
                      <a:pt x="0" y="61"/>
                    </a:cubicBezTo>
                    <a:lnTo>
                      <a:pt x="0" y="152"/>
                    </a:lnTo>
                    <a:lnTo>
                      <a:pt x="213" y="517"/>
                    </a:lnTo>
                    <a:lnTo>
                      <a:pt x="274" y="456"/>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6" name="Google Shape;18016;p24"/>
              <p:cNvSpPr/>
              <p:nvPr/>
            </p:nvSpPr>
            <p:spPr>
              <a:xfrm>
                <a:off x="-8274975" y="13547600"/>
                <a:ext cx="44875" cy="67650"/>
              </a:xfrm>
              <a:custGeom>
                <a:avLst/>
                <a:gdLst/>
                <a:ahLst/>
                <a:cxnLst/>
                <a:rect l="l" t="t" r="r" b="b"/>
                <a:pathLst>
                  <a:path w="1795" h="2706" extrusionOk="0">
                    <a:moveTo>
                      <a:pt x="153" y="0"/>
                    </a:moveTo>
                    <a:cubicBezTo>
                      <a:pt x="123" y="31"/>
                      <a:pt x="62" y="61"/>
                      <a:pt x="1" y="122"/>
                    </a:cubicBezTo>
                    <a:lnTo>
                      <a:pt x="214" y="122"/>
                    </a:lnTo>
                    <a:lnTo>
                      <a:pt x="1673" y="2645"/>
                    </a:lnTo>
                    <a:lnTo>
                      <a:pt x="1794" y="2706"/>
                    </a:lnTo>
                    <a:lnTo>
                      <a:pt x="1794" y="2584"/>
                    </a:lnTo>
                    <a:lnTo>
                      <a:pt x="2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7" name="Google Shape;18017;p24"/>
              <p:cNvSpPr/>
              <p:nvPr/>
            </p:nvSpPr>
            <p:spPr>
              <a:xfrm>
                <a:off x="-8227100" y="13619800"/>
                <a:ext cx="114025" cy="67650"/>
              </a:xfrm>
              <a:custGeom>
                <a:avLst/>
                <a:gdLst/>
                <a:ahLst/>
                <a:cxnLst/>
                <a:rect l="l" t="t" r="r" b="b"/>
                <a:pathLst>
                  <a:path w="4561" h="2706" extrusionOk="0">
                    <a:moveTo>
                      <a:pt x="1" y="0"/>
                    </a:moveTo>
                    <a:lnTo>
                      <a:pt x="1" y="61"/>
                    </a:lnTo>
                    <a:lnTo>
                      <a:pt x="1490" y="2705"/>
                    </a:lnTo>
                    <a:lnTo>
                      <a:pt x="4469" y="2705"/>
                    </a:lnTo>
                    <a:lnTo>
                      <a:pt x="4560" y="2614"/>
                    </a:lnTo>
                    <a:lnTo>
                      <a:pt x="4469" y="2584"/>
                    </a:lnTo>
                    <a:lnTo>
                      <a:pt x="1551" y="2584"/>
                    </a:lnTo>
                    <a:lnTo>
                      <a:pt x="6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8" name="Google Shape;18018;p24"/>
              <p:cNvSpPr/>
              <p:nvPr/>
            </p:nvSpPr>
            <p:spPr>
              <a:xfrm>
                <a:off x="-8224050" y="13616750"/>
                <a:ext cx="112500" cy="66900"/>
              </a:xfrm>
              <a:custGeom>
                <a:avLst/>
                <a:gdLst/>
                <a:ahLst/>
                <a:cxnLst/>
                <a:rect l="l" t="t" r="r" b="b"/>
                <a:pathLst>
                  <a:path w="4500" h="2676" extrusionOk="0">
                    <a:moveTo>
                      <a:pt x="3040" y="0"/>
                    </a:moveTo>
                    <a:lnTo>
                      <a:pt x="2979" y="31"/>
                    </a:lnTo>
                    <a:lnTo>
                      <a:pt x="2949" y="31"/>
                    </a:lnTo>
                    <a:lnTo>
                      <a:pt x="0" y="92"/>
                    </a:lnTo>
                    <a:lnTo>
                      <a:pt x="2918" y="92"/>
                    </a:lnTo>
                    <a:lnTo>
                      <a:pt x="4408" y="2614"/>
                    </a:lnTo>
                    <a:lnTo>
                      <a:pt x="4499" y="2675"/>
                    </a:lnTo>
                    <a:lnTo>
                      <a:pt x="4499" y="2554"/>
                    </a:lnTo>
                    <a:lnTo>
                      <a:pt x="30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9" name="Google Shape;18019;p24"/>
              <p:cNvSpPr/>
              <p:nvPr/>
            </p:nvSpPr>
            <p:spPr>
              <a:xfrm>
                <a:off x="-8303075" y="13619800"/>
                <a:ext cx="72975" cy="67650"/>
              </a:xfrm>
              <a:custGeom>
                <a:avLst/>
                <a:gdLst/>
                <a:ahLst/>
                <a:cxnLst/>
                <a:rect l="l" t="t" r="r" b="b"/>
                <a:pathLst>
                  <a:path w="2919" h="2706" extrusionOk="0">
                    <a:moveTo>
                      <a:pt x="2918" y="0"/>
                    </a:moveTo>
                    <a:lnTo>
                      <a:pt x="2858" y="30"/>
                    </a:lnTo>
                    <a:lnTo>
                      <a:pt x="1368" y="2584"/>
                    </a:lnTo>
                    <a:lnTo>
                      <a:pt x="0" y="2584"/>
                    </a:lnTo>
                    <a:cubicBezTo>
                      <a:pt x="0" y="2614"/>
                      <a:pt x="31" y="2644"/>
                      <a:pt x="61" y="2705"/>
                    </a:cubicBezTo>
                    <a:lnTo>
                      <a:pt x="1399" y="2705"/>
                    </a:lnTo>
                    <a:lnTo>
                      <a:pt x="2918" y="122"/>
                    </a:ln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0" name="Google Shape;18020;p24"/>
              <p:cNvSpPr/>
              <p:nvPr/>
            </p:nvSpPr>
            <p:spPr>
              <a:xfrm>
                <a:off x="-8318275" y="13616000"/>
                <a:ext cx="86650" cy="19775"/>
              </a:xfrm>
              <a:custGeom>
                <a:avLst/>
                <a:gdLst/>
                <a:ahLst/>
                <a:cxnLst/>
                <a:rect l="l" t="t" r="r" b="b"/>
                <a:pathLst>
                  <a:path w="3466" h="791" extrusionOk="0">
                    <a:moveTo>
                      <a:pt x="365" y="0"/>
                    </a:moveTo>
                    <a:lnTo>
                      <a:pt x="335" y="30"/>
                    </a:lnTo>
                    <a:lnTo>
                      <a:pt x="0" y="608"/>
                    </a:lnTo>
                    <a:lnTo>
                      <a:pt x="0" y="790"/>
                    </a:lnTo>
                    <a:lnTo>
                      <a:pt x="426" y="61"/>
                    </a:lnTo>
                    <a:lnTo>
                      <a:pt x="3344" y="61"/>
                    </a:lnTo>
                    <a:lnTo>
                      <a:pt x="3466" y="30"/>
                    </a:lnTo>
                    <a:lnTo>
                      <a:pt x="33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1" name="Google Shape;18021;p24"/>
              <p:cNvSpPr/>
              <p:nvPr/>
            </p:nvSpPr>
            <p:spPr>
              <a:xfrm>
                <a:off x="-8227100" y="13547600"/>
                <a:ext cx="114025" cy="67650"/>
              </a:xfrm>
              <a:custGeom>
                <a:avLst/>
                <a:gdLst/>
                <a:ahLst/>
                <a:cxnLst/>
                <a:rect l="l" t="t" r="r" b="b"/>
                <a:pathLst>
                  <a:path w="4561" h="2706" extrusionOk="0">
                    <a:moveTo>
                      <a:pt x="1490" y="0"/>
                    </a:moveTo>
                    <a:lnTo>
                      <a:pt x="1" y="2584"/>
                    </a:lnTo>
                    <a:lnTo>
                      <a:pt x="1" y="2706"/>
                    </a:lnTo>
                    <a:lnTo>
                      <a:pt x="62" y="2645"/>
                    </a:lnTo>
                    <a:lnTo>
                      <a:pt x="1551" y="122"/>
                    </a:lnTo>
                    <a:lnTo>
                      <a:pt x="4469" y="122"/>
                    </a:lnTo>
                    <a:lnTo>
                      <a:pt x="4560" y="31"/>
                    </a:lnTo>
                    <a:lnTo>
                      <a:pt x="44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2" name="Google Shape;18022;p24"/>
              <p:cNvSpPr/>
              <p:nvPr/>
            </p:nvSpPr>
            <p:spPr>
              <a:xfrm>
                <a:off x="-8226325" y="13551400"/>
                <a:ext cx="114775" cy="67650"/>
              </a:xfrm>
              <a:custGeom>
                <a:avLst/>
                <a:gdLst/>
                <a:ahLst/>
                <a:cxnLst/>
                <a:rect l="l" t="t" r="r" b="b"/>
                <a:pathLst>
                  <a:path w="4591" h="2706" extrusionOk="0">
                    <a:moveTo>
                      <a:pt x="4590" y="0"/>
                    </a:moveTo>
                    <a:lnTo>
                      <a:pt x="4499" y="31"/>
                    </a:lnTo>
                    <a:lnTo>
                      <a:pt x="3009" y="2584"/>
                    </a:lnTo>
                    <a:lnTo>
                      <a:pt x="91" y="2584"/>
                    </a:lnTo>
                    <a:lnTo>
                      <a:pt x="0" y="2614"/>
                    </a:lnTo>
                    <a:lnTo>
                      <a:pt x="91" y="2706"/>
                    </a:lnTo>
                    <a:lnTo>
                      <a:pt x="3040" y="2645"/>
                    </a:lnTo>
                    <a:lnTo>
                      <a:pt x="3070" y="2645"/>
                    </a:lnTo>
                    <a:lnTo>
                      <a:pt x="3131" y="2614"/>
                    </a:lnTo>
                    <a:lnTo>
                      <a:pt x="4590" y="61"/>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3" name="Google Shape;18023;p24"/>
              <p:cNvSpPr/>
              <p:nvPr/>
            </p:nvSpPr>
            <p:spPr>
              <a:xfrm>
                <a:off x="-8196700" y="13688950"/>
                <a:ext cx="82850" cy="47875"/>
              </a:xfrm>
              <a:custGeom>
                <a:avLst/>
                <a:gdLst/>
                <a:ahLst/>
                <a:cxnLst/>
                <a:rect l="l" t="t" r="r" b="b"/>
                <a:pathLst>
                  <a:path w="3314" h="1915" extrusionOk="0">
                    <a:moveTo>
                      <a:pt x="3314" y="0"/>
                    </a:moveTo>
                    <a:lnTo>
                      <a:pt x="1" y="191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4" name="Google Shape;18024;p24"/>
              <p:cNvSpPr/>
              <p:nvPr/>
            </p:nvSpPr>
            <p:spPr>
              <a:xfrm>
                <a:off x="-8174650" y="13510375"/>
                <a:ext cx="64600" cy="38000"/>
              </a:xfrm>
              <a:custGeom>
                <a:avLst/>
                <a:gdLst/>
                <a:ahLst/>
                <a:cxnLst/>
                <a:rect l="l" t="t" r="r" b="b"/>
                <a:pathLst>
                  <a:path w="2584" h="1520" extrusionOk="0">
                    <a:moveTo>
                      <a:pt x="31" y="0"/>
                    </a:moveTo>
                    <a:cubicBezTo>
                      <a:pt x="31" y="30"/>
                      <a:pt x="0" y="30"/>
                      <a:pt x="0" y="91"/>
                    </a:cubicBezTo>
                    <a:lnTo>
                      <a:pt x="2432" y="1489"/>
                    </a:lnTo>
                    <a:lnTo>
                      <a:pt x="2493" y="1520"/>
                    </a:lnTo>
                    <a:lnTo>
                      <a:pt x="2584" y="1489"/>
                    </a:lnTo>
                    <a:lnTo>
                      <a:pt x="2523" y="1459"/>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5" name="Google Shape;18025;p24"/>
              <p:cNvSpPr/>
              <p:nvPr/>
            </p:nvSpPr>
            <p:spPr>
              <a:xfrm>
                <a:off x="-8230125" y="13619025"/>
                <a:ext cx="3050" cy="133775"/>
              </a:xfrm>
              <a:custGeom>
                <a:avLst/>
                <a:gdLst/>
                <a:ahLst/>
                <a:cxnLst/>
                <a:rect l="l" t="t" r="r" b="b"/>
                <a:pathLst>
                  <a:path w="122" h="5351" extrusionOk="0">
                    <a:moveTo>
                      <a:pt x="31" y="1"/>
                    </a:moveTo>
                    <a:lnTo>
                      <a:pt x="0" y="31"/>
                    </a:lnTo>
                    <a:lnTo>
                      <a:pt x="0" y="92"/>
                    </a:lnTo>
                    <a:lnTo>
                      <a:pt x="0" y="5198"/>
                    </a:lnTo>
                    <a:lnTo>
                      <a:pt x="0" y="5320"/>
                    </a:lnTo>
                    <a:lnTo>
                      <a:pt x="31" y="5350"/>
                    </a:lnTo>
                    <a:lnTo>
                      <a:pt x="122" y="5320"/>
                    </a:lnTo>
                    <a:lnTo>
                      <a:pt x="122" y="5198"/>
                    </a:lnTo>
                    <a:lnTo>
                      <a:pt x="122" y="92"/>
                    </a:lnTo>
                    <a:lnTo>
                      <a:pt x="12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6" name="Google Shape;18026;p24"/>
              <p:cNvSpPr/>
              <p:nvPr/>
            </p:nvSpPr>
            <p:spPr>
              <a:xfrm>
                <a:off x="-8230900" y="13527850"/>
                <a:ext cx="3075" cy="88175"/>
              </a:xfrm>
              <a:custGeom>
                <a:avLst/>
                <a:gdLst/>
                <a:ahLst/>
                <a:cxnLst/>
                <a:rect l="l" t="t" r="r" b="b"/>
                <a:pathLst>
                  <a:path w="123" h="3527" extrusionOk="0">
                    <a:moveTo>
                      <a:pt x="122" y="0"/>
                    </a:moveTo>
                    <a:cubicBezTo>
                      <a:pt x="62" y="0"/>
                      <a:pt x="31" y="31"/>
                      <a:pt x="1" y="31"/>
                    </a:cubicBezTo>
                    <a:lnTo>
                      <a:pt x="1" y="3374"/>
                    </a:lnTo>
                    <a:lnTo>
                      <a:pt x="1" y="3496"/>
                    </a:lnTo>
                    <a:lnTo>
                      <a:pt x="31" y="3496"/>
                    </a:lnTo>
                    <a:lnTo>
                      <a:pt x="62" y="3526"/>
                    </a:lnTo>
                    <a:lnTo>
                      <a:pt x="122" y="3496"/>
                    </a:lnTo>
                    <a:lnTo>
                      <a:pt x="122" y="3374"/>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7" name="Google Shape;18027;p24"/>
              <p:cNvSpPr/>
              <p:nvPr/>
            </p:nvSpPr>
            <p:spPr>
              <a:xfrm>
                <a:off x="-8300050" y="13574200"/>
                <a:ext cx="70700" cy="42575"/>
              </a:xfrm>
              <a:custGeom>
                <a:avLst/>
                <a:gdLst/>
                <a:ahLst/>
                <a:cxnLst/>
                <a:rect l="l" t="t" r="r" b="b"/>
                <a:pathLst>
                  <a:path w="2828" h="1703" extrusionOk="0">
                    <a:moveTo>
                      <a:pt x="62" y="0"/>
                    </a:moveTo>
                    <a:lnTo>
                      <a:pt x="1" y="61"/>
                    </a:lnTo>
                    <a:lnTo>
                      <a:pt x="2676" y="1642"/>
                    </a:lnTo>
                    <a:lnTo>
                      <a:pt x="2737" y="1702"/>
                    </a:lnTo>
                    <a:lnTo>
                      <a:pt x="2828" y="1642"/>
                    </a:lnTo>
                    <a:lnTo>
                      <a:pt x="2797" y="1581"/>
                    </a:lnTo>
                    <a:lnTo>
                      <a:pt x="2737" y="1550"/>
                    </a:lnTo>
                    <a:lnTo>
                      <a:pt x="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8" name="Google Shape;18028;p24"/>
              <p:cNvSpPr/>
              <p:nvPr/>
            </p:nvSpPr>
            <p:spPr>
              <a:xfrm>
                <a:off x="-8229375" y="13616750"/>
                <a:ext cx="117050" cy="68425"/>
              </a:xfrm>
              <a:custGeom>
                <a:avLst/>
                <a:gdLst/>
                <a:ahLst/>
                <a:cxnLst/>
                <a:rect l="l" t="t" r="r" b="b"/>
                <a:pathLst>
                  <a:path w="4682" h="2737" extrusionOk="0">
                    <a:moveTo>
                      <a:pt x="122" y="0"/>
                    </a:moveTo>
                    <a:lnTo>
                      <a:pt x="1" y="92"/>
                    </a:lnTo>
                    <a:lnTo>
                      <a:pt x="92" y="122"/>
                    </a:lnTo>
                    <a:lnTo>
                      <a:pt x="153" y="152"/>
                    </a:lnTo>
                    <a:lnTo>
                      <a:pt x="4560" y="2706"/>
                    </a:lnTo>
                    <a:lnTo>
                      <a:pt x="4651" y="2736"/>
                    </a:lnTo>
                    <a:lnTo>
                      <a:pt x="4682" y="2736"/>
                    </a:lnTo>
                    <a:lnTo>
                      <a:pt x="4621" y="2614"/>
                    </a:lnTo>
                    <a:lnTo>
                      <a:pt x="213" y="92"/>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9" name="Google Shape;18029;p24"/>
              <p:cNvSpPr/>
              <p:nvPr/>
            </p:nvSpPr>
            <p:spPr>
              <a:xfrm>
                <a:off x="-8311450" y="13548350"/>
                <a:ext cx="199125" cy="118575"/>
              </a:xfrm>
              <a:custGeom>
                <a:avLst/>
                <a:gdLst/>
                <a:ahLst/>
                <a:cxnLst/>
                <a:rect l="l" t="t" r="r" b="b"/>
                <a:pathLst>
                  <a:path w="7965" h="4743" extrusionOk="0">
                    <a:moveTo>
                      <a:pt x="7934" y="1"/>
                    </a:moveTo>
                    <a:lnTo>
                      <a:pt x="7904" y="31"/>
                    </a:lnTo>
                    <a:lnTo>
                      <a:pt x="7813" y="92"/>
                    </a:lnTo>
                    <a:lnTo>
                      <a:pt x="3405" y="2615"/>
                    </a:lnTo>
                    <a:lnTo>
                      <a:pt x="3344" y="2676"/>
                    </a:lnTo>
                    <a:lnTo>
                      <a:pt x="3284" y="2706"/>
                    </a:lnTo>
                    <a:lnTo>
                      <a:pt x="3193" y="2767"/>
                    </a:lnTo>
                    <a:lnTo>
                      <a:pt x="3101" y="2797"/>
                    </a:lnTo>
                    <a:lnTo>
                      <a:pt x="1" y="4621"/>
                    </a:lnTo>
                    <a:cubicBezTo>
                      <a:pt x="1" y="4682"/>
                      <a:pt x="31" y="4712"/>
                      <a:pt x="31" y="4743"/>
                    </a:cubicBezTo>
                    <a:lnTo>
                      <a:pt x="3193" y="2919"/>
                    </a:lnTo>
                    <a:lnTo>
                      <a:pt x="3253" y="2858"/>
                    </a:lnTo>
                    <a:lnTo>
                      <a:pt x="3284" y="2828"/>
                    </a:lnTo>
                    <a:lnTo>
                      <a:pt x="3405" y="2736"/>
                    </a:lnTo>
                    <a:lnTo>
                      <a:pt x="3496" y="2706"/>
                    </a:lnTo>
                    <a:lnTo>
                      <a:pt x="7904" y="153"/>
                    </a:lnTo>
                    <a:lnTo>
                      <a:pt x="7965" y="122"/>
                    </a:lnTo>
                    <a:lnTo>
                      <a:pt x="7965" y="31"/>
                    </a:lnTo>
                    <a:lnTo>
                      <a:pt x="79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0" name="Google Shape;18030;p24"/>
              <p:cNvSpPr/>
              <p:nvPr/>
            </p:nvSpPr>
            <p:spPr>
              <a:xfrm>
                <a:off x="-8240775" y="13752775"/>
                <a:ext cx="6875" cy="25"/>
              </a:xfrm>
              <a:custGeom>
                <a:avLst/>
                <a:gdLst/>
                <a:ahLst/>
                <a:cxnLst/>
                <a:rect l="l" t="t" r="r" b="b"/>
                <a:pathLst>
                  <a:path w="275" h="1" extrusionOk="0">
                    <a:moveTo>
                      <a:pt x="274"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1" name="Google Shape;18031;p24"/>
              <p:cNvSpPr/>
              <p:nvPr/>
            </p:nvSpPr>
            <p:spPr>
              <a:xfrm>
                <a:off x="-8241525" y="13755800"/>
                <a:ext cx="12175" cy="25"/>
              </a:xfrm>
              <a:custGeom>
                <a:avLst/>
                <a:gdLst/>
                <a:ahLst/>
                <a:cxnLst/>
                <a:rect l="l" t="t" r="r" b="b"/>
                <a:pathLst>
                  <a:path w="487" h="1" extrusionOk="0">
                    <a:moveTo>
                      <a:pt x="456" y="1"/>
                    </a:moveTo>
                    <a:lnTo>
                      <a:pt x="456" y="1"/>
                    </a:lnTo>
                    <a:lnTo>
                      <a:pt x="487" y="1"/>
                    </a:lnTo>
                    <a:lnTo>
                      <a:pt x="487" y="1"/>
                    </a:lnTo>
                    <a:lnTo>
                      <a:pt x="304" y="1"/>
                    </a:lnTo>
                    <a:lnTo>
                      <a:pt x="304" y="1"/>
                    </a:lnTo>
                    <a:lnTo>
                      <a:pt x="0" y="1"/>
                    </a:lnTo>
                    <a:lnTo>
                      <a:pt x="0" y="1"/>
                    </a:ln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2" name="Google Shape;18032;p24"/>
              <p:cNvSpPr/>
              <p:nvPr/>
            </p:nvSpPr>
            <p:spPr>
              <a:xfrm>
                <a:off x="-8148050" y="13745925"/>
                <a:ext cx="3800" cy="7625"/>
              </a:xfrm>
              <a:custGeom>
                <a:avLst/>
                <a:gdLst/>
                <a:ahLst/>
                <a:cxnLst/>
                <a:rect l="l" t="t" r="r" b="b"/>
                <a:pathLst>
                  <a:path w="152" h="305" extrusionOk="0">
                    <a:moveTo>
                      <a:pt x="0" y="305"/>
                    </a:moveTo>
                    <a:lnTo>
                      <a:pt x="0" y="305"/>
                    </a:lnTo>
                    <a:lnTo>
                      <a:pt x="1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3" name="Google Shape;18033;p24"/>
              <p:cNvSpPr/>
              <p:nvPr/>
            </p:nvSpPr>
            <p:spPr>
              <a:xfrm>
                <a:off x="-8224050" y="13755800"/>
                <a:ext cx="72975" cy="25"/>
              </a:xfrm>
              <a:custGeom>
                <a:avLst/>
                <a:gdLst/>
                <a:ahLst/>
                <a:cxnLst/>
                <a:rect l="l" t="t" r="r" b="b"/>
                <a:pathLst>
                  <a:path w="2919" h="1" extrusionOk="0">
                    <a:moveTo>
                      <a:pt x="2918"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4" name="Google Shape;18034;p24"/>
              <p:cNvSpPr/>
              <p:nvPr/>
            </p:nvSpPr>
            <p:spPr>
              <a:xfrm>
                <a:off x="-8224050" y="13752775"/>
                <a:ext cx="72975" cy="25"/>
              </a:xfrm>
              <a:custGeom>
                <a:avLst/>
                <a:gdLst/>
                <a:ahLst/>
                <a:cxnLst/>
                <a:rect l="l" t="t" r="r" b="b"/>
                <a:pathLst>
                  <a:path w="2919" h="1" extrusionOk="0">
                    <a:moveTo>
                      <a:pt x="0" y="0"/>
                    </a:move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5" name="Google Shape;18035;p24"/>
              <p:cNvSpPr/>
              <p:nvPr/>
            </p:nvSpPr>
            <p:spPr>
              <a:xfrm>
                <a:off x="-8258250" y="13735300"/>
                <a:ext cx="28900" cy="18250"/>
              </a:xfrm>
              <a:custGeom>
                <a:avLst/>
                <a:gdLst/>
                <a:ahLst/>
                <a:cxnLst/>
                <a:rect l="l" t="t" r="r" b="b"/>
                <a:pathLst>
                  <a:path w="1156" h="730" extrusionOk="0">
                    <a:moveTo>
                      <a:pt x="1" y="0"/>
                    </a:moveTo>
                    <a:lnTo>
                      <a:pt x="1" y="0"/>
                    </a:lnTo>
                    <a:cubicBezTo>
                      <a:pt x="213" y="213"/>
                      <a:pt x="487" y="365"/>
                      <a:pt x="761" y="547"/>
                    </a:cubicBezTo>
                    <a:lnTo>
                      <a:pt x="761" y="578"/>
                    </a:lnTo>
                    <a:lnTo>
                      <a:pt x="1004" y="730"/>
                    </a:lnTo>
                    <a:lnTo>
                      <a:pt x="1156" y="699"/>
                    </a:lnTo>
                    <a:lnTo>
                      <a:pt x="1125" y="669"/>
                    </a:lnTo>
                    <a:lnTo>
                      <a:pt x="1065" y="60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6" name="Google Shape;18036;p24"/>
              <p:cNvSpPr/>
              <p:nvPr/>
            </p:nvSpPr>
            <p:spPr>
              <a:xfrm>
                <a:off x="-8241525" y="13752775"/>
                <a:ext cx="9900" cy="3050"/>
              </a:xfrm>
              <a:custGeom>
                <a:avLst/>
                <a:gdLst/>
                <a:ahLst/>
                <a:cxnLst/>
                <a:rect l="l" t="t" r="r" b="b"/>
                <a:pathLst>
                  <a:path w="396" h="122" extrusionOk="0">
                    <a:moveTo>
                      <a:pt x="0" y="0"/>
                    </a:moveTo>
                    <a:lnTo>
                      <a:pt x="0" y="122"/>
                    </a:lnTo>
                    <a:lnTo>
                      <a:pt x="304" y="122"/>
                    </a:lnTo>
                    <a:lnTo>
                      <a:pt x="396" y="31"/>
                    </a:lnTo>
                    <a:lnTo>
                      <a:pt x="3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7" name="Google Shape;18037;p24"/>
              <p:cNvSpPr/>
              <p:nvPr/>
            </p:nvSpPr>
            <p:spPr>
              <a:xfrm>
                <a:off x="-8227100" y="13753525"/>
                <a:ext cx="115550" cy="67650"/>
              </a:xfrm>
              <a:custGeom>
                <a:avLst/>
                <a:gdLst/>
                <a:ahLst/>
                <a:cxnLst/>
                <a:rect l="l" t="t" r="r" b="b"/>
                <a:pathLst>
                  <a:path w="4622" h="2706" extrusionOk="0">
                    <a:moveTo>
                      <a:pt x="122" y="92"/>
                    </a:moveTo>
                    <a:lnTo>
                      <a:pt x="194" y="120"/>
                    </a:lnTo>
                    <a:lnTo>
                      <a:pt x="145" y="92"/>
                    </a:lnTo>
                    <a:close/>
                    <a:moveTo>
                      <a:pt x="3162" y="1"/>
                    </a:moveTo>
                    <a:lnTo>
                      <a:pt x="3101" y="31"/>
                    </a:lnTo>
                    <a:lnTo>
                      <a:pt x="1" y="31"/>
                    </a:lnTo>
                    <a:lnTo>
                      <a:pt x="92" y="61"/>
                    </a:lnTo>
                    <a:lnTo>
                      <a:pt x="145" y="92"/>
                    </a:lnTo>
                    <a:lnTo>
                      <a:pt x="3040" y="92"/>
                    </a:lnTo>
                    <a:lnTo>
                      <a:pt x="4530" y="2615"/>
                    </a:lnTo>
                    <a:lnTo>
                      <a:pt x="274" y="153"/>
                    </a:lnTo>
                    <a:lnTo>
                      <a:pt x="194" y="120"/>
                    </a:lnTo>
                    <a:lnTo>
                      <a:pt x="4499" y="2615"/>
                    </a:lnTo>
                    <a:lnTo>
                      <a:pt x="4560" y="2645"/>
                    </a:lnTo>
                    <a:lnTo>
                      <a:pt x="4591" y="2706"/>
                    </a:lnTo>
                    <a:lnTo>
                      <a:pt x="4621" y="2706"/>
                    </a:lnTo>
                    <a:lnTo>
                      <a:pt x="4621" y="2554"/>
                    </a:lnTo>
                    <a:lnTo>
                      <a:pt x="3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8" name="Google Shape;18038;p24"/>
              <p:cNvSpPr/>
              <p:nvPr/>
            </p:nvSpPr>
            <p:spPr>
              <a:xfrm>
                <a:off x="-8233925" y="13752775"/>
                <a:ext cx="4575" cy="775"/>
              </a:xfrm>
              <a:custGeom>
                <a:avLst/>
                <a:gdLst/>
                <a:ahLst/>
                <a:cxnLst/>
                <a:rect l="l" t="t" r="r" b="b"/>
                <a:pathLst>
                  <a:path w="183" h="31" extrusionOk="0">
                    <a:moveTo>
                      <a:pt x="0" y="0"/>
                    </a:moveTo>
                    <a:lnTo>
                      <a:pt x="92" y="3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9" name="Google Shape;18039;p24"/>
              <p:cNvSpPr/>
              <p:nvPr/>
            </p:nvSpPr>
            <p:spPr>
              <a:xfrm>
                <a:off x="-8231650" y="13685150"/>
                <a:ext cx="119325" cy="70675"/>
              </a:xfrm>
              <a:custGeom>
                <a:avLst/>
                <a:gdLst/>
                <a:ahLst/>
                <a:cxnLst/>
                <a:rect l="l" t="t" r="r" b="b"/>
                <a:pathLst>
                  <a:path w="4773" h="2827" extrusionOk="0">
                    <a:moveTo>
                      <a:pt x="4712" y="152"/>
                    </a:moveTo>
                    <a:lnTo>
                      <a:pt x="3222" y="2705"/>
                    </a:lnTo>
                    <a:lnTo>
                      <a:pt x="304" y="2705"/>
                    </a:lnTo>
                    <a:lnTo>
                      <a:pt x="1399" y="2067"/>
                    </a:lnTo>
                    <a:lnTo>
                      <a:pt x="4712" y="152"/>
                    </a:lnTo>
                    <a:close/>
                    <a:moveTo>
                      <a:pt x="4742" y="0"/>
                    </a:moveTo>
                    <a:lnTo>
                      <a:pt x="4651" y="30"/>
                    </a:lnTo>
                    <a:lnTo>
                      <a:pt x="244" y="2584"/>
                    </a:lnTo>
                    <a:lnTo>
                      <a:pt x="183" y="2614"/>
                    </a:lnTo>
                    <a:lnTo>
                      <a:pt x="152" y="2644"/>
                    </a:lnTo>
                    <a:lnTo>
                      <a:pt x="61" y="2705"/>
                    </a:lnTo>
                    <a:lnTo>
                      <a:pt x="1" y="2736"/>
                    </a:lnTo>
                    <a:lnTo>
                      <a:pt x="183" y="2736"/>
                    </a:lnTo>
                    <a:lnTo>
                      <a:pt x="3253" y="2827"/>
                    </a:lnTo>
                    <a:lnTo>
                      <a:pt x="3283" y="2766"/>
                    </a:lnTo>
                    <a:lnTo>
                      <a:pt x="3496" y="2462"/>
                    </a:lnTo>
                    <a:lnTo>
                      <a:pt x="4773" y="243"/>
                    </a:lnTo>
                    <a:lnTo>
                      <a:pt x="4773" y="91"/>
                    </a:lnTo>
                    <a:lnTo>
                      <a:pt x="4742" y="91"/>
                    </a:lnTo>
                    <a:lnTo>
                      <a:pt x="4773" y="30"/>
                    </a:lnTo>
                    <a:lnTo>
                      <a:pt x="4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0" name="Google Shape;18040;p24"/>
              <p:cNvSpPr/>
              <p:nvPr/>
            </p:nvSpPr>
            <p:spPr>
              <a:xfrm>
                <a:off x="-8032550" y="13756575"/>
                <a:ext cx="38775" cy="129200"/>
              </a:xfrm>
              <a:custGeom>
                <a:avLst/>
                <a:gdLst/>
                <a:ahLst/>
                <a:cxnLst/>
                <a:rect l="l" t="t" r="r" b="b"/>
                <a:pathLst>
                  <a:path w="1551" h="5168" extrusionOk="0">
                    <a:moveTo>
                      <a:pt x="1550" y="0"/>
                    </a:moveTo>
                    <a:lnTo>
                      <a:pt x="1490" y="31"/>
                    </a:lnTo>
                    <a:lnTo>
                      <a:pt x="0" y="2584"/>
                    </a:lnTo>
                    <a:lnTo>
                      <a:pt x="91" y="2584"/>
                    </a:lnTo>
                    <a:lnTo>
                      <a:pt x="1550" y="5168"/>
                    </a:lnTo>
                    <a:lnTo>
                      <a:pt x="122" y="2614"/>
                    </a:lnTo>
                    <a:lnTo>
                      <a:pt x="1550" y="122"/>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1" name="Google Shape;18041;p24"/>
              <p:cNvSpPr/>
              <p:nvPr/>
            </p:nvSpPr>
            <p:spPr>
              <a:xfrm>
                <a:off x="-7990775" y="13756575"/>
                <a:ext cx="38800" cy="129200"/>
              </a:xfrm>
              <a:custGeom>
                <a:avLst/>
                <a:gdLst/>
                <a:ahLst/>
                <a:cxnLst/>
                <a:rect l="l" t="t" r="r" b="b"/>
                <a:pathLst>
                  <a:path w="1552" h="5168" extrusionOk="0">
                    <a:moveTo>
                      <a:pt x="1" y="0"/>
                    </a:moveTo>
                    <a:lnTo>
                      <a:pt x="1" y="122"/>
                    </a:lnTo>
                    <a:lnTo>
                      <a:pt x="1490" y="2614"/>
                    </a:lnTo>
                    <a:lnTo>
                      <a:pt x="1" y="5168"/>
                    </a:lnTo>
                    <a:lnTo>
                      <a:pt x="1" y="5168"/>
                    </a:lnTo>
                    <a:lnTo>
                      <a:pt x="1521" y="2584"/>
                    </a:lnTo>
                    <a:lnTo>
                      <a:pt x="155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2" name="Google Shape;18042;p24"/>
              <p:cNvSpPr/>
              <p:nvPr/>
            </p:nvSpPr>
            <p:spPr>
              <a:xfrm>
                <a:off x="-8031800" y="13896400"/>
                <a:ext cx="38025" cy="129200"/>
              </a:xfrm>
              <a:custGeom>
                <a:avLst/>
                <a:gdLst/>
                <a:ahLst/>
                <a:cxnLst/>
                <a:rect l="l" t="t" r="r" b="b"/>
                <a:pathLst>
                  <a:path w="1521" h="5168" extrusionOk="0">
                    <a:moveTo>
                      <a:pt x="1520" y="0"/>
                    </a:moveTo>
                    <a:lnTo>
                      <a:pt x="92" y="2523"/>
                    </a:lnTo>
                    <a:lnTo>
                      <a:pt x="94" y="2526"/>
                    </a:lnTo>
                    <a:lnTo>
                      <a:pt x="94" y="2526"/>
                    </a:lnTo>
                    <a:lnTo>
                      <a:pt x="1520" y="0"/>
                    </a:lnTo>
                    <a:close/>
                    <a:moveTo>
                      <a:pt x="94" y="2526"/>
                    </a:moveTo>
                    <a:lnTo>
                      <a:pt x="61" y="2584"/>
                    </a:lnTo>
                    <a:lnTo>
                      <a:pt x="1" y="2584"/>
                    </a:lnTo>
                    <a:lnTo>
                      <a:pt x="1460" y="5107"/>
                    </a:lnTo>
                    <a:lnTo>
                      <a:pt x="1520" y="5167"/>
                    </a:lnTo>
                    <a:lnTo>
                      <a:pt x="1520" y="5076"/>
                    </a:lnTo>
                    <a:lnTo>
                      <a:pt x="94" y="252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3" name="Google Shape;18043;p24"/>
              <p:cNvSpPr/>
              <p:nvPr/>
            </p:nvSpPr>
            <p:spPr>
              <a:xfrm>
                <a:off x="-7990775" y="13896400"/>
                <a:ext cx="38800" cy="129200"/>
              </a:xfrm>
              <a:custGeom>
                <a:avLst/>
                <a:gdLst/>
                <a:ahLst/>
                <a:cxnLst/>
                <a:rect l="l" t="t" r="r" b="b"/>
                <a:pathLst>
                  <a:path w="1552" h="5168" extrusionOk="0">
                    <a:moveTo>
                      <a:pt x="1" y="0"/>
                    </a:moveTo>
                    <a:lnTo>
                      <a:pt x="1488" y="2527"/>
                    </a:lnTo>
                    <a:lnTo>
                      <a:pt x="1488" y="2527"/>
                    </a:lnTo>
                    <a:lnTo>
                      <a:pt x="1490" y="2523"/>
                    </a:lnTo>
                    <a:lnTo>
                      <a:pt x="1" y="0"/>
                    </a:lnTo>
                    <a:close/>
                    <a:moveTo>
                      <a:pt x="1488" y="2527"/>
                    </a:moveTo>
                    <a:lnTo>
                      <a:pt x="1" y="5076"/>
                    </a:lnTo>
                    <a:lnTo>
                      <a:pt x="1" y="5167"/>
                    </a:lnTo>
                    <a:lnTo>
                      <a:pt x="92" y="5107"/>
                    </a:lnTo>
                    <a:lnTo>
                      <a:pt x="1551" y="2584"/>
                    </a:lnTo>
                    <a:lnTo>
                      <a:pt x="1521" y="2584"/>
                    </a:lnTo>
                    <a:lnTo>
                      <a:pt x="1488" y="252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4" name="Google Shape;18044;p24"/>
              <p:cNvSpPr/>
              <p:nvPr/>
            </p:nvSpPr>
            <p:spPr>
              <a:xfrm>
                <a:off x="-7992275" y="14029375"/>
                <a:ext cx="775" cy="775"/>
              </a:xfrm>
              <a:custGeom>
                <a:avLst/>
                <a:gdLst/>
                <a:ahLst/>
                <a:cxnLst/>
                <a:rect l="l" t="t" r="r" b="b"/>
                <a:pathLst>
                  <a:path w="31" h="31" extrusionOk="0">
                    <a:moveTo>
                      <a:pt x="0" y="0"/>
                    </a:move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5" name="Google Shape;18045;p24"/>
              <p:cNvSpPr/>
              <p:nvPr/>
            </p:nvSpPr>
            <p:spPr>
              <a:xfrm>
                <a:off x="-8109300" y="13824950"/>
                <a:ext cx="38775" cy="66150"/>
              </a:xfrm>
              <a:custGeom>
                <a:avLst/>
                <a:gdLst/>
                <a:ahLst/>
                <a:cxnLst/>
                <a:rect l="l" t="t" r="r" b="b"/>
                <a:pathLst>
                  <a:path w="1551" h="2646" extrusionOk="0">
                    <a:moveTo>
                      <a:pt x="0" y="1"/>
                    </a:moveTo>
                    <a:lnTo>
                      <a:pt x="0" y="122"/>
                    </a:lnTo>
                    <a:lnTo>
                      <a:pt x="1490" y="2645"/>
                    </a:lnTo>
                    <a:lnTo>
                      <a:pt x="1520" y="2584"/>
                    </a:lnTo>
                    <a:lnTo>
                      <a:pt x="1550" y="2584"/>
                    </a:lnTo>
                    <a:lnTo>
                      <a:pt x="122" y="3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6" name="Google Shape;18046;p24"/>
              <p:cNvSpPr/>
              <p:nvPr/>
            </p:nvSpPr>
            <p:spPr>
              <a:xfrm>
                <a:off x="-8112350" y="13821150"/>
                <a:ext cx="800" cy="1550"/>
              </a:xfrm>
              <a:custGeom>
                <a:avLst/>
                <a:gdLst/>
                <a:ahLst/>
                <a:cxnLst/>
                <a:rect l="l" t="t" r="r" b="b"/>
                <a:pathLst>
                  <a:path w="32" h="62" extrusionOk="0">
                    <a:moveTo>
                      <a:pt x="1" y="1"/>
                    </a:moveTo>
                    <a:lnTo>
                      <a:pt x="31" y="62"/>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7" name="Google Shape;18047;p24"/>
              <p:cNvSpPr/>
              <p:nvPr/>
            </p:nvSpPr>
            <p:spPr>
              <a:xfrm>
                <a:off x="-8107775" y="13821150"/>
                <a:ext cx="114000" cy="67675"/>
              </a:xfrm>
              <a:custGeom>
                <a:avLst/>
                <a:gdLst/>
                <a:ahLst/>
                <a:cxnLst/>
                <a:rect l="l" t="t" r="r" b="b"/>
                <a:pathLst>
                  <a:path w="4560" h="2707" extrusionOk="0">
                    <a:moveTo>
                      <a:pt x="91" y="1"/>
                    </a:moveTo>
                    <a:lnTo>
                      <a:pt x="0" y="31"/>
                    </a:lnTo>
                    <a:lnTo>
                      <a:pt x="91" y="122"/>
                    </a:lnTo>
                    <a:lnTo>
                      <a:pt x="3009" y="122"/>
                    </a:lnTo>
                    <a:lnTo>
                      <a:pt x="4499" y="2645"/>
                    </a:lnTo>
                    <a:lnTo>
                      <a:pt x="4559" y="2706"/>
                    </a:lnTo>
                    <a:lnTo>
                      <a:pt x="4559" y="2585"/>
                    </a:lnTo>
                    <a:lnTo>
                      <a:pt x="31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8" name="Google Shape;18048;p24"/>
              <p:cNvSpPr/>
              <p:nvPr/>
            </p:nvSpPr>
            <p:spPr>
              <a:xfrm>
                <a:off x="-7990775" y="13893350"/>
                <a:ext cx="114775" cy="67650"/>
              </a:xfrm>
              <a:custGeom>
                <a:avLst/>
                <a:gdLst/>
                <a:ahLst/>
                <a:cxnLst/>
                <a:rect l="l" t="t" r="r" b="b"/>
                <a:pathLst>
                  <a:path w="4591" h="2706" extrusionOk="0">
                    <a:moveTo>
                      <a:pt x="1" y="0"/>
                    </a:moveTo>
                    <a:lnTo>
                      <a:pt x="1" y="122"/>
                    </a:lnTo>
                    <a:lnTo>
                      <a:pt x="1521" y="2706"/>
                    </a:lnTo>
                    <a:lnTo>
                      <a:pt x="4500" y="2706"/>
                    </a:lnTo>
                    <a:lnTo>
                      <a:pt x="4591" y="2645"/>
                    </a:lnTo>
                    <a:lnTo>
                      <a:pt x="4500" y="2584"/>
                    </a:lnTo>
                    <a:lnTo>
                      <a:pt x="155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9" name="Google Shape;18049;p24"/>
              <p:cNvSpPr/>
              <p:nvPr/>
            </p:nvSpPr>
            <p:spPr>
              <a:xfrm>
                <a:off x="-7914025" y="13891075"/>
                <a:ext cx="39550" cy="66125"/>
              </a:xfrm>
              <a:custGeom>
                <a:avLst/>
                <a:gdLst/>
                <a:ahLst/>
                <a:cxnLst/>
                <a:rect l="l" t="t" r="r" b="b"/>
                <a:pathLst>
                  <a:path w="1582" h="2645" extrusionOk="0">
                    <a:moveTo>
                      <a:pt x="92" y="0"/>
                    </a:moveTo>
                    <a:lnTo>
                      <a:pt x="92" y="61"/>
                    </a:lnTo>
                    <a:lnTo>
                      <a:pt x="1" y="61"/>
                    </a:lnTo>
                    <a:lnTo>
                      <a:pt x="1490" y="2584"/>
                    </a:lnTo>
                    <a:lnTo>
                      <a:pt x="1581" y="2645"/>
                    </a:lnTo>
                    <a:lnTo>
                      <a:pt x="1581" y="2554"/>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0" name="Google Shape;18050;p24"/>
              <p:cNvSpPr/>
              <p:nvPr/>
            </p:nvSpPr>
            <p:spPr>
              <a:xfrm>
                <a:off x="-8109300" y="13889550"/>
                <a:ext cx="114750" cy="67650"/>
              </a:xfrm>
              <a:custGeom>
                <a:avLst/>
                <a:gdLst/>
                <a:ahLst/>
                <a:cxnLst/>
                <a:rect l="l" t="t" r="r" b="b"/>
                <a:pathLst>
                  <a:path w="4590" h="2706" extrusionOk="0">
                    <a:moveTo>
                      <a:pt x="1520" y="0"/>
                    </a:moveTo>
                    <a:lnTo>
                      <a:pt x="1490" y="61"/>
                    </a:lnTo>
                    <a:lnTo>
                      <a:pt x="0" y="2615"/>
                    </a:lnTo>
                    <a:lnTo>
                      <a:pt x="0" y="2706"/>
                    </a:lnTo>
                    <a:lnTo>
                      <a:pt x="122" y="2645"/>
                    </a:lnTo>
                    <a:lnTo>
                      <a:pt x="1550" y="122"/>
                    </a:lnTo>
                    <a:lnTo>
                      <a:pt x="4529" y="122"/>
                    </a:lnTo>
                    <a:lnTo>
                      <a:pt x="4590" y="61"/>
                    </a:lnTo>
                    <a:lnTo>
                      <a:pt x="45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1" name="Google Shape;18051;p24"/>
              <p:cNvSpPr/>
              <p:nvPr/>
            </p:nvSpPr>
            <p:spPr>
              <a:xfrm>
                <a:off x="-8112350" y="13958700"/>
                <a:ext cx="2300" cy="2300"/>
              </a:xfrm>
              <a:custGeom>
                <a:avLst/>
                <a:gdLst/>
                <a:ahLst/>
                <a:cxnLst/>
                <a:rect l="l" t="t" r="r" b="b"/>
                <a:pathLst>
                  <a:path w="92" h="92" extrusionOk="0">
                    <a:moveTo>
                      <a:pt x="31" y="0"/>
                    </a:moveTo>
                    <a:lnTo>
                      <a:pt x="1" y="31"/>
                    </a:lnTo>
                    <a:lnTo>
                      <a:pt x="1" y="92"/>
                    </a:lnTo>
                    <a:lnTo>
                      <a:pt x="92" y="92"/>
                    </a:ln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2" name="Google Shape;18052;p24"/>
              <p:cNvSpPr/>
              <p:nvPr/>
            </p:nvSpPr>
            <p:spPr>
              <a:xfrm>
                <a:off x="-8107775" y="13893350"/>
                <a:ext cx="114000" cy="67650"/>
              </a:xfrm>
              <a:custGeom>
                <a:avLst/>
                <a:gdLst/>
                <a:ahLst/>
                <a:cxnLst/>
                <a:rect l="l" t="t" r="r" b="b"/>
                <a:pathLst>
                  <a:path w="4560" h="2706" extrusionOk="0">
                    <a:moveTo>
                      <a:pt x="4559" y="0"/>
                    </a:moveTo>
                    <a:lnTo>
                      <a:pt x="4499" y="31"/>
                    </a:lnTo>
                    <a:lnTo>
                      <a:pt x="3009" y="2584"/>
                    </a:lnTo>
                    <a:lnTo>
                      <a:pt x="91" y="2584"/>
                    </a:lnTo>
                    <a:lnTo>
                      <a:pt x="0" y="2645"/>
                    </a:lnTo>
                    <a:lnTo>
                      <a:pt x="91" y="2706"/>
                    </a:lnTo>
                    <a:lnTo>
                      <a:pt x="3100" y="2706"/>
                    </a:lnTo>
                    <a:lnTo>
                      <a:pt x="4559" y="122"/>
                    </a:lnTo>
                    <a:lnTo>
                      <a:pt x="45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3" name="Google Shape;18053;p24"/>
              <p:cNvSpPr/>
              <p:nvPr/>
            </p:nvSpPr>
            <p:spPr>
              <a:xfrm>
                <a:off x="-7990775" y="13821150"/>
                <a:ext cx="114775" cy="67675"/>
              </a:xfrm>
              <a:custGeom>
                <a:avLst/>
                <a:gdLst/>
                <a:ahLst/>
                <a:cxnLst/>
                <a:rect l="l" t="t" r="r" b="b"/>
                <a:pathLst>
                  <a:path w="4591" h="2707" extrusionOk="0">
                    <a:moveTo>
                      <a:pt x="1521" y="1"/>
                    </a:moveTo>
                    <a:lnTo>
                      <a:pt x="1" y="2585"/>
                    </a:lnTo>
                    <a:lnTo>
                      <a:pt x="1" y="2706"/>
                    </a:lnTo>
                    <a:lnTo>
                      <a:pt x="123" y="2645"/>
                    </a:lnTo>
                    <a:lnTo>
                      <a:pt x="1551" y="122"/>
                    </a:lnTo>
                    <a:lnTo>
                      <a:pt x="4500" y="122"/>
                    </a:lnTo>
                    <a:lnTo>
                      <a:pt x="4591" y="31"/>
                    </a:lnTo>
                    <a:lnTo>
                      <a:pt x="45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4" name="Google Shape;18054;p24"/>
              <p:cNvSpPr/>
              <p:nvPr/>
            </p:nvSpPr>
            <p:spPr>
              <a:xfrm>
                <a:off x="-7990000" y="13824950"/>
                <a:ext cx="115525" cy="67675"/>
              </a:xfrm>
              <a:custGeom>
                <a:avLst/>
                <a:gdLst/>
                <a:ahLst/>
                <a:cxnLst/>
                <a:rect l="l" t="t" r="r" b="b"/>
                <a:pathLst>
                  <a:path w="4621" h="2707" extrusionOk="0">
                    <a:moveTo>
                      <a:pt x="4620" y="1"/>
                    </a:moveTo>
                    <a:lnTo>
                      <a:pt x="4529" y="31"/>
                    </a:lnTo>
                    <a:lnTo>
                      <a:pt x="3040" y="2584"/>
                    </a:lnTo>
                    <a:lnTo>
                      <a:pt x="122" y="2584"/>
                    </a:lnTo>
                    <a:lnTo>
                      <a:pt x="0" y="2645"/>
                    </a:lnTo>
                    <a:lnTo>
                      <a:pt x="122" y="2706"/>
                    </a:lnTo>
                    <a:lnTo>
                      <a:pt x="3131" y="2706"/>
                    </a:lnTo>
                    <a:lnTo>
                      <a:pt x="3131" y="2645"/>
                    </a:lnTo>
                    <a:lnTo>
                      <a:pt x="4620" y="122"/>
                    </a:lnTo>
                    <a:lnTo>
                      <a:pt x="46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5" name="Google Shape;18055;p24"/>
              <p:cNvSpPr/>
              <p:nvPr/>
            </p:nvSpPr>
            <p:spPr>
              <a:xfrm>
                <a:off x="-7967975" y="13765700"/>
                <a:ext cx="91225" cy="53200"/>
              </a:xfrm>
              <a:custGeom>
                <a:avLst/>
                <a:gdLst/>
                <a:ahLst/>
                <a:cxnLst/>
                <a:rect l="l" t="t" r="r" b="b"/>
                <a:pathLst>
                  <a:path w="3649" h="2128" extrusionOk="0">
                    <a:moveTo>
                      <a:pt x="3648" y="2128"/>
                    </a:moveTo>
                    <a:lnTo>
                      <a:pt x="3648" y="212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6" name="Google Shape;18056;p24"/>
              <p:cNvSpPr/>
              <p:nvPr/>
            </p:nvSpPr>
            <p:spPr>
              <a:xfrm>
                <a:off x="-8111575" y="13824200"/>
                <a:ext cx="238625" cy="205200"/>
              </a:xfrm>
              <a:custGeom>
                <a:avLst/>
                <a:gdLst/>
                <a:ahLst/>
                <a:cxnLst/>
                <a:rect l="l" t="t" r="r" b="b"/>
                <a:pathLst>
                  <a:path w="9545" h="8208" extrusionOk="0">
                    <a:moveTo>
                      <a:pt x="61" y="0"/>
                    </a:moveTo>
                    <a:lnTo>
                      <a:pt x="0" y="152"/>
                    </a:lnTo>
                    <a:lnTo>
                      <a:pt x="0" y="5229"/>
                    </a:lnTo>
                    <a:lnTo>
                      <a:pt x="0" y="5320"/>
                    </a:lnTo>
                    <a:lnTo>
                      <a:pt x="0" y="5350"/>
                    </a:lnTo>
                    <a:lnTo>
                      <a:pt x="91" y="5320"/>
                    </a:lnTo>
                    <a:lnTo>
                      <a:pt x="91" y="5229"/>
                    </a:lnTo>
                    <a:lnTo>
                      <a:pt x="91" y="152"/>
                    </a:lnTo>
                    <a:lnTo>
                      <a:pt x="91" y="31"/>
                    </a:lnTo>
                    <a:lnTo>
                      <a:pt x="61" y="0"/>
                    </a:lnTo>
                    <a:close/>
                    <a:moveTo>
                      <a:pt x="0" y="5350"/>
                    </a:moveTo>
                    <a:lnTo>
                      <a:pt x="0" y="5380"/>
                    </a:lnTo>
                    <a:lnTo>
                      <a:pt x="0" y="5411"/>
                    </a:lnTo>
                    <a:lnTo>
                      <a:pt x="61" y="5472"/>
                    </a:lnTo>
                    <a:lnTo>
                      <a:pt x="91" y="5502"/>
                    </a:lnTo>
                    <a:lnTo>
                      <a:pt x="213" y="5532"/>
                    </a:lnTo>
                    <a:lnTo>
                      <a:pt x="3161" y="7295"/>
                    </a:lnTo>
                    <a:lnTo>
                      <a:pt x="4681" y="8146"/>
                    </a:lnTo>
                    <a:lnTo>
                      <a:pt x="4711" y="8146"/>
                    </a:lnTo>
                    <a:lnTo>
                      <a:pt x="4711" y="8116"/>
                    </a:lnTo>
                    <a:lnTo>
                      <a:pt x="4711" y="8055"/>
                    </a:lnTo>
                    <a:lnTo>
                      <a:pt x="4651" y="7995"/>
                    </a:lnTo>
                    <a:lnTo>
                      <a:pt x="1641" y="6292"/>
                    </a:lnTo>
                    <a:lnTo>
                      <a:pt x="243" y="5472"/>
                    </a:lnTo>
                    <a:lnTo>
                      <a:pt x="152" y="5411"/>
                    </a:lnTo>
                    <a:lnTo>
                      <a:pt x="91" y="5472"/>
                    </a:lnTo>
                    <a:lnTo>
                      <a:pt x="0" y="5350"/>
                    </a:lnTo>
                    <a:close/>
                    <a:moveTo>
                      <a:pt x="9423" y="5411"/>
                    </a:moveTo>
                    <a:lnTo>
                      <a:pt x="9332" y="5472"/>
                    </a:lnTo>
                    <a:lnTo>
                      <a:pt x="6353" y="7174"/>
                    </a:lnTo>
                    <a:lnTo>
                      <a:pt x="4924" y="7995"/>
                    </a:lnTo>
                    <a:lnTo>
                      <a:pt x="4833" y="8055"/>
                    </a:lnTo>
                    <a:lnTo>
                      <a:pt x="4833" y="8116"/>
                    </a:lnTo>
                    <a:lnTo>
                      <a:pt x="4833" y="8146"/>
                    </a:lnTo>
                    <a:lnTo>
                      <a:pt x="4711" y="8146"/>
                    </a:lnTo>
                    <a:lnTo>
                      <a:pt x="4772" y="8207"/>
                    </a:lnTo>
                    <a:lnTo>
                      <a:pt x="4833" y="8207"/>
                    </a:lnTo>
                    <a:lnTo>
                      <a:pt x="4863" y="8146"/>
                    </a:lnTo>
                    <a:lnTo>
                      <a:pt x="7964" y="6384"/>
                    </a:lnTo>
                    <a:lnTo>
                      <a:pt x="9392" y="5532"/>
                    </a:lnTo>
                    <a:lnTo>
                      <a:pt x="9483" y="5502"/>
                    </a:lnTo>
                    <a:lnTo>
                      <a:pt x="9544" y="5472"/>
                    </a:lnTo>
                    <a:lnTo>
                      <a:pt x="9423" y="5472"/>
                    </a:lnTo>
                    <a:lnTo>
                      <a:pt x="9483" y="541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7" name="Google Shape;18057;p24"/>
              <p:cNvSpPr/>
              <p:nvPr/>
            </p:nvSpPr>
            <p:spPr>
              <a:xfrm>
                <a:off x="-8108550" y="13755800"/>
                <a:ext cx="114775" cy="66150"/>
              </a:xfrm>
              <a:custGeom>
                <a:avLst/>
                <a:gdLst/>
                <a:ahLst/>
                <a:cxnLst/>
                <a:rect l="l" t="t" r="r" b="b"/>
                <a:pathLst>
                  <a:path w="4591" h="2646" extrusionOk="0">
                    <a:moveTo>
                      <a:pt x="4499" y="1"/>
                    </a:moveTo>
                    <a:lnTo>
                      <a:pt x="92" y="2524"/>
                    </a:lnTo>
                    <a:lnTo>
                      <a:pt x="1" y="2645"/>
                    </a:lnTo>
                    <a:lnTo>
                      <a:pt x="31" y="2645"/>
                    </a:lnTo>
                    <a:lnTo>
                      <a:pt x="122" y="2615"/>
                    </a:lnTo>
                    <a:lnTo>
                      <a:pt x="4530" y="62"/>
                    </a:lnTo>
                    <a:lnTo>
                      <a:pt x="4590" y="31"/>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8" name="Google Shape;18058;p24"/>
              <p:cNvSpPr/>
              <p:nvPr/>
            </p:nvSpPr>
            <p:spPr>
              <a:xfrm>
                <a:off x="-7993800" y="13755800"/>
                <a:ext cx="3050" cy="133775"/>
              </a:xfrm>
              <a:custGeom>
                <a:avLst/>
                <a:gdLst/>
                <a:ahLst/>
                <a:cxnLst/>
                <a:rect l="l" t="t" r="r" b="b"/>
                <a:pathLst>
                  <a:path w="122" h="5351" extrusionOk="0">
                    <a:moveTo>
                      <a:pt x="0" y="1"/>
                    </a:moveTo>
                    <a:lnTo>
                      <a:pt x="0" y="31"/>
                    </a:lnTo>
                    <a:lnTo>
                      <a:pt x="0" y="153"/>
                    </a:lnTo>
                    <a:lnTo>
                      <a:pt x="0" y="5199"/>
                    </a:lnTo>
                    <a:lnTo>
                      <a:pt x="0" y="5320"/>
                    </a:lnTo>
                    <a:lnTo>
                      <a:pt x="92" y="5350"/>
                    </a:lnTo>
                    <a:lnTo>
                      <a:pt x="122" y="5320"/>
                    </a:lnTo>
                    <a:lnTo>
                      <a:pt x="122" y="5199"/>
                    </a:lnTo>
                    <a:lnTo>
                      <a:pt x="122" y="153"/>
                    </a:lnTo>
                    <a:lnTo>
                      <a:pt x="122" y="31"/>
                    </a:lnTo>
                    <a:lnTo>
                      <a:pt x="92" y="1"/>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9" name="Google Shape;18059;p24"/>
              <p:cNvSpPr/>
              <p:nvPr/>
            </p:nvSpPr>
            <p:spPr>
              <a:xfrm>
                <a:off x="-7993800" y="13892600"/>
                <a:ext cx="3050" cy="135275"/>
              </a:xfrm>
              <a:custGeom>
                <a:avLst/>
                <a:gdLst/>
                <a:ahLst/>
                <a:cxnLst/>
                <a:rect l="l" t="t" r="r" b="b"/>
                <a:pathLst>
                  <a:path w="122" h="5411" extrusionOk="0">
                    <a:moveTo>
                      <a:pt x="92" y="0"/>
                    </a:moveTo>
                    <a:lnTo>
                      <a:pt x="0" y="30"/>
                    </a:lnTo>
                    <a:lnTo>
                      <a:pt x="0" y="152"/>
                    </a:lnTo>
                    <a:lnTo>
                      <a:pt x="0" y="5228"/>
                    </a:lnTo>
                    <a:lnTo>
                      <a:pt x="0" y="5319"/>
                    </a:lnTo>
                    <a:lnTo>
                      <a:pt x="0" y="5380"/>
                    </a:lnTo>
                    <a:lnTo>
                      <a:pt x="0" y="5410"/>
                    </a:lnTo>
                    <a:lnTo>
                      <a:pt x="122" y="5410"/>
                    </a:lnTo>
                    <a:lnTo>
                      <a:pt x="122" y="5380"/>
                    </a:lnTo>
                    <a:lnTo>
                      <a:pt x="122" y="5319"/>
                    </a:lnTo>
                    <a:lnTo>
                      <a:pt x="122" y="5228"/>
                    </a:lnTo>
                    <a:lnTo>
                      <a:pt x="122" y="152"/>
                    </a:lnTo>
                    <a:lnTo>
                      <a:pt x="122" y="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0" name="Google Shape;18060;p24"/>
              <p:cNvSpPr/>
              <p:nvPr/>
            </p:nvSpPr>
            <p:spPr>
              <a:xfrm>
                <a:off x="-8110075" y="13821925"/>
                <a:ext cx="118575" cy="69175"/>
              </a:xfrm>
              <a:custGeom>
                <a:avLst/>
                <a:gdLst/>
                <a:ahLst/>
                <a:cxnLst/>
                <a:rect l="l" t="t" r="r" b="b"/>
                <a:pathLst>
                  <a:path w="4743" h="2767" extrusionOk="0">
                    <a:moveTo>
                      <a:pt x="62" y="0"/>
                    </a:moveTo>
                    <a:lnTo>
                      <a:pt x="1" y="91"/>
                    </a:lnTo>
                    <a:lnTo>
                      <a:pt x="31" y="122"/>
                    </a:lnTo>
                    <a:lnTo>
                      <a:pt x="153" y="152"/>
                    </a:lnTo>
                    <a:lnTo>
                      <a:pt x="4560" y="2705"/>
                    </a:lnTo>
                    <a:lnTo>
                      <a:pt x="4621" y="2766"/>
                    </a:lnTo>
                    <a:lnTo>
                      <a:pt x="4743" y="2705"/>
                    </a:lnTo>
                    <a:lnTo>
                      <a:pt x="4651" y="2675"/>
                    </a:lnTo>
                    <a:lnTo>
                      <a:pt x="4591" y="2614"/>
                    </a:lnTo>
                    <a:lnTo>
                      <a:pt x="183" y="9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1" name="Google Shape;18061;p24"/>
              <p:cNvSpPr/>
              <p:nvPr/>
            </p:nvSpPr>
            <p:spPr>
              <a:xfrm>
                <a:off x="-7991525" y="13891075"/>
                <a:ext cx="117050" cy="68400"/>
              </a:xfrm>
              <a:custGeom>
                <a:avLst/>
                <a:gdLst/>
                <a:ahLst/>
                <a:cxnLst/>
                <a:rect l="l" t="t" r="r" b="b"/>
                <a:pathLst>
                  <a:path w="4682" h="2736" extrusionOk="0">
                    <a:moveTo>
                      <a:pt x="61" y="0"/>
                    </a:moveTo>
                    <a:lnTo>
                      <a:pt x="1" y="61"/>
                    </a:lnTo>
                    <a:lnTo>
                      <a:pt x="31" y="91"/>
                    </a:lnTo>
                    <a:lnTo>
                      <a:pt x="122" y="122"/>
                    </a:lnTo>
                    <a:lnTo>
                      <a:pt x="4530" y="2675"/>
                    </a:lnTo>
                    <a:lnTo>
                      <a:pt x="4621" y="2736"/>
                    </a:lnTo>
                    <a:lnTo>
                      <a:pt x="4681" y="2736"/>
                    </a:lnTo>
                    <a:lnTo>
                      <a:pt x="4681" y="2705"/>
                    </a:lnTo>
                    <a:lnTo>
                      <a:pt x="4681" y="2645"/>
                    </a:lnTo>
                    <a:lnTo>
                      <a:pt x="4590" y="2584"/>
                    </a:lnTo>
                    <a:lnTo>
                      <a:pt x="183" y="6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2" name="Google Shape;18062;p24"/>
              <p:cNvSpPr/>
              <p:nvPr/>
            </p:nvSpPr>
            <p:spPr>
              <a:xfrm>
                <a:off x="-8111575" y="13821925"/>
                <a:ext cx="237100" cy="139075"/>
              </a:xfrm>
              <a:custGeom>
                <a:avLst/>
                <a:gdLst/>
                <a:ahLst/>
                <a:cxnLst/>
                <a:rect l="l" t="t" r="r" b="b"/>
                <a:pathLst>
                  <a:path w="9484" h="5563" extrusionOk="0">
                    <a:moveTo>
                      <a:pt x="9423" y="0"/>
                    </a:moveTo>
                    <a:lnTo>
                      <a:pt x="9332" y="91"/>
                    </a:lnTo>
                    <a:lnTo>
                      <a:pt x="4955" y="2614"/>
                    </a:lnTo>
                    <a:lnTo>
                      <a:pt x="4833" y="2675"/>
                    </a:lnTo>
                    <a:lnTo>
                      <a:pt x="4803" y="2705"/>
                    </a:lnTo>
                    <a:lnTo>
                      <a:pt x="4681" y="2766"/>
                    </a:lnTo>
                    <a:lnTo>
                      <a:pt x="4620" y="2827"/>
                    </a:lnTo>
                    <a:lnTo>
                      <a:pt x="213" y="5350"/>
                    </a:lnTo>
                    <a:lnTo>
                      <a:pt x="91" y="5411"/>
                    </a:lnTo>
                    <a:lnTo>
                      <a:pt x="0" y="5441"/>
                    </a:lnTo>
                    <a:lnTo>
                      <a:pt x="91" y="5563"/>
                    </a:lnTo>
                    <a:lnTo>
                      <a:pt x="152" y="5502"/>
                    </a:lnTo>
                    <a:lnTo>
                      <a:pt x="243" y="5441"/>
                    </a:lnTo>
                    <a:lnTo>
                      <a:pt x="4651" y="2888"/>
                    </a:lnTo>
                    <a:lnTo>
                      <a:pt x="4711" y="2857"/>
                    </a:lnTo>
                    <a:lnTo>
                      <a:pt x="4803" y="2827"/>
                    </a:lnTo>
                    <a:lnTo>
                      <a:pt x="4863" y="2766"/>
                    </a:lnTo>
                    <a:lnTo>
                      <a:pt x="4985" y="2705"/>
                    </a:lnTo>
                    <a:lnTo>
                      <a:pt x="9392" y="152"/>
                    </a:lnTo>
                    <a:lnTo>
                      <a:pt x="9483" y="122"/>
                    </a:lnTo>
                    <a:lnTo>
                      <a:pt x="9483" y="31"/>
                    </a:lnTo>
                    <a:lnTo>
                      <a:pt x="94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3" name="Google Shape;18063;p24"/>
              <p:cNvSpPr/>
              <p:nvPr/>
            </p:nvSpPr>
            <p:spPr>
              <a:xfrm>
                <a:off x="-8032550" y="13483000"/>
                <a:ext cx="38775" cy="129225"/>
              </a:xfrm>
              <a:custGeom>
                <a:avLst/>
                <a:gdLst/>
                <a:ahLst/>
                <a:cxnLst/>
                <a:rect l="l" t="t" r="r" b="b"/>
                <a:pathLst>
                  <a:path w="1551" h="5169" extrusionOk="0">
                    <a:moveTo>
                      <a:pt x="1550" y="1"/>
                    </a:moveTo>
                    <a:lnTo>
                      <a:pt x="1490" y="31"/>
                    </a:lnTo>
                    <a:lnTo>
                      <a:pt x="0" y="2584"/>
                    </a:lnTo>
                    <a:lnTo>
                      <a:pt x="91" y="2584"/>
                    </a:lnTo>
                    <a:lnTo>
                      <a:pt x="1550" y="5168"/>
                    </a:lnTo>
                    <a:lnTo>
                      <a:pt x="122" y="2615"/>
                    </a:lnTo>
                    <a:lnTo>
                      <a:pt x="1550" y="62"/>
                    </a:lnTo>
                    <a:lnTo>
                      <a:pt x="1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4" name="Google Shape;18064;p24"/>
              <p:cNvSpPr/>
              <p:nvPr/>
            </p:nvSpPr>
            <p:spPr>
              <a:xfrm>
                <a:off x="-7990775" y="13483000"/>
                <a:ext cx="38800" cy="129225"/>
              </a:xfrm>
              <a:custGeom>
                <a:avLst/>
                <a:gdLst/>
                <a:ahLst/>
                <a:cxnLst/>
                <a:rect l="l" t="t" r="r" b="b"/>
                <a:pathLst>
                  <a:path w="1552" h="5169" extrusionOk="0">
                    <a:moveTo>
                      <a:pt x="1" y="1"/>
                    </a:moveTo>
                    <a:lnTo>
                      <a:pt x="1" y="62"/>
                    </a:lnTo>
                    <a:lnTo>
                      <a:pt x="1490" y="2615"/>
                    </a:lnTo>
                    <a:lnTo>
                      <a:pt x="1" y="5168"/>
                    </a:lnTo>
                    <a:lnTo>
                      <a:pt x="1521" y="2584"/>
                    </a:lnTo>
                    <a:lnTo>
                      <a:pt x="1551"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5" name="Google Shape;18065;p24"/>
              <p:cNvSpPr/>
              <p:nvPr/>
            </p:nvSpPr>
            <p:spPr>
              <a:xfrm>
                <a:off x="-7992275" y="13478450"/>
                <a:ext cx="1525" cy="775"/>
              </a:xfrm>
              <a:custGeom>
                <a:avLst/>
                <a:gdLst/>
                <a:ahLst/>
                <a:cxnLst/>
                <a:rect l="l" t="t" r="r" b="b"/>
                <a:pathLst>
                  <a:path w="61" h="31" extrusionOk="0">
                    <a:moveTo>
                      <a:pt x="31" y="0"/>
                    </a:moveTo>
                    <a:lnTo>
                      <a:pt x="0" y="31"/>
                    </a:lnTo>
                    <a:lnTo>
                      <a:pt x="6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6" name="Google Shape;18066;p24"/>
              <p:cNvSpPr/>
              <p:nvPr/>
            </p:nvSpPr>
            <p:spPr>
              <a:xfrm>
                <a:off x="-8031800" y="13621300"/>
                <a:ext cx="38025" cy="130725"/>
              </a:xfrm>
              <a:custGeom>
                <a:avLst/>
                <a:gdLst/>
                <a:ahLst/>
                <a:cxnLst/>
                <a:rect l="l" t="t" r="r" b="b"/>
                <a:pathLst>
                  <a:path w="1521" h="5229" extrusionOk="0">
                    <a:moveTo>
                      <a:pt x="1520" y="1"/>
                    </a:moveTo>
                    <a:lnTo>
                      <a:pt x="92" y="2554"/>
                    </a:lnTo>
                    <a:lnTo>
                      <a:pt x="102" y="2572"/>
                    </a:lnTo>
                    <a:lnTo>
                      <a:pt x="102" y="2572"/>
                    </a:lnTo>
                    <a:lnTo>
                      <a:pt x="1520" y="1"/>
                    </a:lnTo>
                    <a:close/>
                    <a:moveTo>
                      <a:pt x="102" y="2572"/>
                    </a:moveTo>
                    <a:lnTo>
                      <a:pt x="61" y="2645"/>
                    </a:lnTo>
                    <a:lnTo>
                      <a:pt x="1" y="2645"/>
                    </a:lnTo>
                    <a:lnTo>
                      <a:pt x="1460" y="5168"/>
                    </a:lnTo>
                    <a:lnTo>
                      <a:pt x="1520" y="5229"/>
                    </a:lnTo>
                    <a:lnTo>
                      <a:pt x="1520" y="5107"/>
                    </a:lnTo>
                    <a:lnTo>
                      <a:pt x="102" y="257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7" name="Google Shape;18067;p24"/>
              <p:cNvSpPr/>
              <p:nvPr/>
            </p:nvSpPr>
            <p:spPr>
              <a:xfrm>
                <a:off x="-7990775" y="13621300"/>
                <a:ext cx="38800" cy="130725"/>
              </a:xfrm>
              <a:custGeom>
                <a:avLst/>
                <a:gdLst/>
                <a:ahLst/>
                <a:cxnLst/>
                <a:rect l="l" t="t" r="r" b="b"/>
                <a:pathLst>
                  <a:path w="1552" h="5229" extrusionOk="0">
                    <a:moveTo>
                      <a:pt x="1" y="1"/>
                    </a:moveTo>
                    <a:lnTo>
                      <a:pt x="1479" y="2573"/>
                    </a:lnTo>
                    <a:lnTo>
                      <a:pt x="1479" y="2573"/>
                    </a:lnTo>
                    <a:lnTo>
                      <a:pt x="1490" y="2554"/>
                    </a:lnTo>
                    <a:lnTo>
                      <a:pt x="1" y="1"/>
                    </a:lnTo>
                    <a:close/>
                    <a:moveTo>
                      <a:pt x="1479" y="2573"/>
                    </a:moveTo>
                    <a:lnTo>
                      <a:pt x="1" y="5107"/>
                    </a:lnTo>
                    <a:lnTo>
                      <a:pt x="1" y="5229"/>
                    </a:lnTo>
                    <a:lnTo>
                      <a:pt x="92" y="5168"/>
                    </a:lnTo>
                    <a:lnTo>
                      <a:pt x="1551" y="2645"/>
                    </a:lnTo>
                    <a:lnTo>
                      <a:pt x="1521" y="2645"/>
                    </a:lnTo>
                    <a:lnTo>
                      <a:pt x="1479"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8" name="Google Shape;18068;p24"/>
              <p:cNvSpPr/>
              <p:nvPr/>
            </p:nvSpPr>
            <p:spPr>
              <a:xfrm>
                <a:off x="-7992275" y="13755800"/>
                <a:ext cx="775" cy="800"/>
              </a:xfrm>
              <a:custGeom>
                <a:avLst/>
                <a:gdLst/>
                <a:ahLst/>
                <a:cxnLst/>
                <a:rect l="l" t="t" r="r" b="b"/>
                <a:pathLst>
                  <a:path w="31" h="32" extrusionOk="0">
                    <a:moveTo>
                      <a:pt x="0" y="1"/>
                    </a:move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9" name="Google Shape;18069;p24"/>
              <p:cNvSpPr/>
              <p:nvPr/>
            </p:nvSpPr>
            <p:spPr>
              <a:xfrm>
                <a:off x="-8109300" y="13551400"/>
                <a:ext cx="38775" cy="65375"/>
              </a:xfrm>
              <a:custGeom>
                <a:avLst/>
                <a:gdLst/>
                <a:ahLst/>
                <a:cxnLst/>
                <a:rect l="l" t="t" r="r" b="b"/>
                <a:pathLst>
                  <a:path w="1551" h="2615" extrusionOk="0">
                    <a:moveTo>
                      <a:pt x="0" y="0"/>
                    </a:moveTo>
                    <a:lnTo>
                      <a:pt x="0" y="61"/>
                    </a:lnTo>
                    <a:lnTo>
                      <a:pt x="1490" y="2614"/>
                    </a:lnTo>
                    <a:lnTo>
                      <a:pt x="1520" y="2584"/>
                    </a:lnTo>
                    <a:lnTo>
                      <a:pt x="1550" y="2584"/>
                    </a:lnTo>
                    <a:lnTo>
                      <a:pt x="12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0" name="Google Shape;18070;p24"/>
              <p:cNvSpPr/>
              <p:nvPr/>
            </p:nvSpPr>
            <p:spPr>
              <a:xfrm>
                <a:off x="-8107775" y="13547600"/>
                <a:ext cx="114000" cy="67650"/>
              </a:xfrm>
              <a:custGeom>
                <a:avLst/>
                <a:gdLst/>
                <a:ahLst/>
                <a:cxnLst/>
                <a:rect l="l" t="t" r="r" b="b"/>
                <a:pathLst>
                  <a:path w="4560" h="2706" extrusionOk="0">
                    <a:moveTo>
                      <a:pt x="91" y="0"/>
                    </a:moveTo>
                    <a:lnTo>
                      <a:pt x="0" y="31"/>
                    </a:lnTo>
                    <a:lnTo>
                      <a:pt x="91" y="122"/>
                    </a:lnTo>
                    <a:lnTo>
                      <a:pt x="3009" y="122"/>
                    </a:lnTo>
                    <a:lnTo>
                      <a:pt x="4499" y="2645"/>
                    </a:lnTo>
                    <a:lnTo>
                      <a:pt x="4559" y="2706"/>
                    </a:lnTo>
                    <a:lnTo>
                      <a:pt x="4559" y="2584"/>
                    </a:lnTo>
                    <a:lnTo>
                      <a:pt x="31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1" name="Google Shape;18071;p24"/>
              <p:cNvSpPr/>
              <p:nvPr/>
            </p:nvSpPr>
            <p:spPr>
              <a:xfrm>
                <a:off x="-8112350" y="13547600"/>
                <a:ext cx="800" cy="1550"/>
              </a:xfrm>
              <a:custGeom>
                <a:avLst/>
                <a:gdLst/>
                <a:ahLst/>
                <a:cxnLst/>
                <a:rect l="l" t="t" r="r" b="b"/>
                <a:pathLst>
                  <a:path w="32" h="62" extrusionOk="0">
                    <a:moveTo>
                      <a:pt x="1" y="0"/>
                    </a:moveTo>
                    <a:lnTo>
                      <a:pt x="1" y="31"/>
                    </a:lnTo>
                    <a:lnTo>
                      <a:pt x="31" y="61"/>
                    </a:ln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2" name="Google Shape;18072;p24"/>
              <p:cNvSpPr/>
              <p:nvPr/>
            </p:nvSpPr>
            <p:spPr>
              <a:xfrm>
                <a:off x="-7990775" y="13619800"/>
                <a:ext cx="114775" cy="67650"/>
              </a:xfrm>
              <a:custGeom>
                <a:avLst/>
                <a:gdLst/>
                <a:ahLst/>
                <a:cxnLst/>
                <a:rect l="l" t="t" r="r" b="b"/>
                <a:pathLst>
                  <a:path w="4591" h="2706" extrusionOk="0">
                    <a:moveTo>
                      <a:pt x="1" y="0"/>
                    </a:moveTo>
                    <a:lnTo>
                      <a:pt x="1" y="61"/>
                    </a:lnTo>
                    <a:lnTo>
                      <a:pt x="1521" y="2705"/>
                    </a:lnTo>
                    <a:lnTo>
                      <a:pt x="4500" y="2705"/>
                    </a:lnTo>
                    <a:lnTo>
                      <a:pt x="4591" y="2614"/>
                    </a:lnTo>
                    <a:lnTo>
                      <a:pt x="4500" y="2584"/>
                    </a:lnTo>
                    <a:lnTo>
                      <a:pt x="1551" y="2584"/>
                    </a:lnTo>
                    <a:lnTo>
                      <a:pt x="9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3" name="Google Shape;18073;p24"/>
              <p:cNvSpPr/>
              <p:nvPr/>
            </p:nvSpPr>
            <p:spPr>
              <a:xfrm>
                <a:off x="-7986975" y="13616750"/>
                <a:ext cx="112500" cy="66900"/>
              </a:xfrm>
              <a:custGeom>
                <a:avLst/>
                <a:gdLst/>
                <a:ahLst/>
                <a:cxnLst/>
                <a:rect l="l" t="t" r="r" b="b"/>
                <a:pathLst>
                  <a:path w="4500" h="2676" extrusionOk="0">
                    <a:moveTo>
                      <a:pt x="3010" y="0"/>
                    </a:moveTo>
                    <a:lnTo>
                      <a:pt x="3010" y="31"/>
                    </a:lnTo>
                    <a:lnTo>
                      <a:pt x="2980" y="31"/>
                    </a:lnTo>
                    <a:lnTo>
                      <a:pt x="1" y="92"/>
                    </a:lnTo>
                    <a:lnTo>
                      <a:pt x="2919" y="92"/>
                    </a:lnTo>
                    <a:lnTo>
                      <a:pt x="4408" y="2614"/>
                    </a:lnTo>
                    <a:lnTo>
                      <a:pt x="4499" y="2675"/>
                    </a:lnTo>
                    <a:lnTo>
                      <a:pt x="4499" y="2554"/>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4" name="Google Shape;18074;p24"/>
              <p:cNvSpPr/>
              <p:nvPr/>
            </p:nvSpPr>
            <p:spPr>
              <a:xfrm>
                <a:off x="-8109300" y="13616000"/>
                <a:ext cx="114750" cy="67650"/>
              </a:xfrm>
              <a:custGeom>
                <a:avLst/>
                <a:gdLst/>
                <a:ahLst/>
                <a:cxnLst/>
                <a:rect l="l" t="t" r="r" b="b"/>
                <a:pathLst>
                  <a:path w="4590" h="2706" extrusionOk="0">
                    <a:moveTo>
                      <a:pt x="1520" y="0"/>
                    </a:moveTo>
                    <a:lnTo>
                      <a:pt x="1490" y="30"/>
                    </a:lnTo>
                    <a:lnTo>
                      <a:pt x="0" y="2584"/>
                    </a:lnTo>
                    <a:lnTo>
                      <a:pt x="0" y="2705"/>
                    </a:lnTo>
                    <a:lnTo>
                      <a:pt x="122" y="2644"/>
                    </a:lnTo>
                    <a:lnTo>
                      <a:pt x="1550" y="122"/>
                    </a:lnTo>
                    <a:lnTo>
                      <a:pt x="4529" y="122"/>
                    </a:lnTo>
                    <a:lnTo>
                      <a:pt x="4590" y="30"/>
                    </a:lnTo>
                    <a:lnTo>
                      <a:pt x="45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5" name="Google Shape;18075;p24"/>
              <p:cNvSpPr/>
              <p:nvPr/>
            </p:nvSpPr>
            <p:spPr>
              <a:xfrm>
                <a:off x="-8107775" y="13619800"/>
                <a:ext cx="114000" cy="67650"/>
              </a:xfrm>
              <a:custGeom>
                <a:avLst/>
                <a:gdLst/>
                <a:ahLst/>
                <a:cxnLst/>
                <a:rect l="l" t="t" r="r" b="b"/>
                <a:pathLst>
                  <a:path w="4560" h="2706" extrusionOk="0">
                    <a:moveTo>
                      <a:pt x="4559" y="0"/>
                    </a:moveTo>
                    <a:lnTo>
                      <a:pt x="4499" y="30"/>
                    </a:lnTo>
                    <a:lnTo>
                      <a:pt x="3009" y="2584"/>
                    </a:lnTo>
                    <a:lnTo>
                      <a:pt x="91" y="2584"/>
                    </a:lnTo>
                    <a:lnTo>
                      <a:pt x="0" y="2614"/>
                    </a:lnTo>
                    <a:lnTo>
                      <a:pt x="91" y="2705"/>
                    </a:lnTo>
                    <a:lnTo>
                      <a:pt x="3100" y="2705"/>
                    </a:lnTo>
                    <a:lnTo>
                      <a:pt x="4559" y="61"/>
                    </a:lnTo>
                    <a:lnTo>
                      <a:pt x="45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6" name="Google Shape;18076;p24"/>
              <p:cNvSpPr/>
              <p:nvPr/>
            </p:nvSpPr>
            <p:spPr>
              <a:xfrm>
                <a:off x="-8112350" y="13685150"/>
                <a:ext cx="800" cy="2300"/>
              </a:xfrm>
              <a:custGeom>
                <a:avLst/>
                <a:gdLst/>
                <a:ahLst/>
                <a:cxnLst/>
                <a:rect l="l" t="t" r="r" b="b"/>
                <a:pathLst>
                  <a:path w="32" h="92" extrusionOk="0">
                    <a:moveTo>
                      <a:pt x="1" y="0"/>
                    </a:moveTo>
                    <a:lnTo>
                      <a:pt x="1" y="91"/>
                    </a:lnTo>
                    <a:lnTo>
                      <a:pt x="31" y="91"/>
                    </a:lnTo>
                    <a:lnTo>
                      <a:pt x="31"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7" name="Google Shape;18077;p24"/>
              <p:cNvSpPr/>
              <p:nvPr/>
            </p:nvSpPr>
            <p:spPr>
              <a:xfrm>
                <a:off x="-7990775" y="13547600"/>
                <a:ext cx="114775" cy="67650"/>
              </a:xfrm>
              <a:custGeom>
                <a:avLst/>
                <a:gdLst/>
                <a:ahLst/>
                <a:cxnLst/>
                <a:rect l="l" t="t" r="r" b="b"/>
                <a:pathLst>
                  <a:path w="4591" h="2706" extrusionOk="0">
                    <a:moveTo>
                      <a:pt x="1521" y="0"/>
                    </a:moveTo>
                    <a:lnTo>
                      <a:pt x="1" y="2584"/>
                    </a:lnTo>
                    <a:lnTo>
                      <a:pt x="1" y="2706"/>
                    </a:lnTo>
                    <a:lnTo>
                      <a:pt x="123" y="2645"/>
                    </a:lnTo>
                    <a:lnTo>
                      <a:pt x="1551" y="122"/>
                    </a:lnTo>
                    <a:lnTo>
                      <a:pt x="4500" y="122"/>
                    </a:lnTo>
                    <a:lnTo>
                      <a:pt x="4591" y="31"/>
                    </a:lnTo>
                    <a:lnTo>
                      <a:pt x="45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8" name="Google Shape;18078;p24"/>
              <p:cNvSpPr/>
              <p:nvPr/>
            </p:nvSpPr>
            <p:spPr>
              <a:xfrm>
                <a:off x="-7990000" y="13551400"/>
                <a:ext cx="115525" cy="67650"/>
              </a:xfrm>
              <a:custGeom>
                <a:avLst/>
                <a:gdLst/>
                <a:ahLst/>
                <a:cxnLst/>
                <a:rect l="l" t="t" r="r" b="b"/>
                <a:pathLst>
                  <a:path w="4621" h="2706" extrusionOk="0">
                    <a:moveTo>
                      <a:pt x="4620" y="0"/>
                    </a:moveTo>
                    <a:lnTo>
                      <a:pt x="4529" y="31"/>
                    </a:lnTo>
                    <a:lnTo>
                      <a:pt x="3040" y="2584"/>
                    </a:lnTo>
                    <a:lnTo>
                      <a:pt x="122" y="2584"/>
                    </a:lnTo>
                    <a:lnTo>
                      <a:pt x="0" y="2614"/>
                    </a:lnTo>
                    <a:lnTo>
                      <a:pt x="122" y="2706"/>
                    </a:lnTo>
                    <a:lnTo>
                      <a:pt x="3101" y="2645"/>
                    </a:lnTo>
                    <a:lnTo>
                      <a:pt x="3131" y="2645"/>
                    </a:lnTo>
                    <a:lnTo>
                      <a:pt x="3131" y="2614"/>
                    </a:lnTo>
                    <a:lnTo>
                      <a:pt x="4620" y="61"/>
                    </a:lnTo>
                    <a:lnTo>
                      <a:pt x="46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9" name="Google Shape;18079;p24"/>
              <p:cNvSpPr/>
              <p:nvPr/>
            </p:nvSpPr>
            <p:spPr>
              <a:xfrm>
                <a:off x="-8106275" y="13688950"/>
                <a:ext cx="91225" cy="53200"/>
              </a:xfrm>
              <a:custGeom>
                <a:avLst/>
                <a:gdLst/>
                <a:ahLst/>
                <a:cxnLst/>
                <a:rect l="l" t="t" r="r" b="b"/>
                <a:pathLst>
                  <a:path w="3649" h="2128" extrusionOk="0">
                    <a:moveTo>
                      <a:pt x="1" y="0"/>
                    </a:moveTo>
                    <a:lnTo>
                      <a:pt x="1" y="0"/>
                    </a:lnTo>
                    <a:lnTo>
                      <a:pt x="3648" y="212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0" name="Google Shape;18080;p24"/>
              <p:cNvSpPr/>
              <p:nvPr/>
            </p:nvSpPr>
            <p:spPr>
              <a:xfrm>
                <a:off x="-7935300" y="13688950"/>
                <a:ext cx="58550" cy="34200"/>
              </a:xfrm>
              <a:custGeom>
                <a:avLst/>
                <a:gdLst/>
                <a:ahLst/>
                <a:cxnLst/>
                <a:rect l="l" t="t" r="r" b="b"/>
                <a:pathLst>
                  <a:path w="2342" h="1368" extrusionOk="0">
                    <a:moveTo>
                      <a:pt x="2341" y="0"/>
                    </a:moveTo>
                    <a:lnTo>
                      <a:pt x="2341" y="0"/>
                    </a:lnTo>
                    <a:lnTo>
                      <a:pt x="1" y="136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1" name="Google Shape;18081;p24"/>
              <p:cNvSpPr/>
              <p:nvPr/>
            </p:nvSpPr>
            <p:spPr>
              <a:xfrm>
                <a:off x="-8111575" y="13479200"/>
                <a:ext cx="238625" cy="205200"/>
              </a:xfrm>
              <a:custGeom>
                <a:avLst/>
                <a:gdLst/>
                <a:ahLst/>
                <a:cxnLst/>
                <a:rect l="l" t="t" r="r" b="b"/>
                <a:pathLst>
                  <a:path w="9545" h="8208" extrusionOk="0">
                    <a:moveTo>
                      <a:pt x="4711" y="1"/>
                    </a:moveTo>
                    <a:lnTo>
                      <a:pt x="4681" y="31"/>
                    </a:lnTo>
                    <a:lnTo>
                      <a:pt x="91" y="2706"/>
                    </a:lnTo>
                    <a:lnTo>
                      <a:pt x="61" y="2736"/>
                    </a:lnTo>
                    <a:lnTo>
                      <a:pt x="0" y="2736"/>
                    </a:lnTo>
                    <a:lnTo>
                      <a:pt x="0" y="2767"/>
                    </a:lnTo>
                    <a:lnTo>
                      <a:pt x="0" y="2797"/>
                    </a:lnTo>
                    <a:lnTo>
                      <a:pt x="91" y="2736"/>
                    </a:lnTo>
                    <a:lnTo>
                      <a:pt x="152" y="2767"/>
                    </a:lnTo>
                    <a:lnTo>
                      <a:pt x="243" y="2736"/>
                    </a:lnTo>
                    <a:lnTo>
                      <a:pt x="4651" y="183"/>
                    </a:lnTo>
                    <a:lnTo>
                      <a:pt x="4711" y="153"/>
                    </a:lnTo>
                    <a:lnTo>
                      <a:pt x="4711" y="62"/>
                    </a:lnTo>
                    <a:lnTo>
                      <a:pt x="4711" y="31"/>
                    </a:lnTo>
                    <a:lnTo>
                      <a:pt x="4833" y="31"/>
                    </a:lnTo>
                    <a:lnTo>
                      <a:pt x="4833" y="62"/>
                    </a:lnTo>
                    <a:lnTo>
                      <a:pt x="4833" y="153"/>
                    </a:lnTo>
                    <a:lnTo>
                      <a:pt x="4924" y="183"/>
                    </a:lnTo>
                    <a:lnTo>
                      <a:pt x="9332" y="2736"/>
                    </a:lnTo>
                    <a:lnTo>
                      <a:pt x="9423" y="2767"/>
                    </a:lnTo>
                    <a:lnTo>
                      <a:pt x="9483" y="2767"/>
                    </a:lnTo>
                    <a:lnTo>
                      <a:pt x="9423" y="2736"/>
                    </a:lnTo>
                    <a:lnTo>
                      <a:pt x="9544" y="2736"/>
                    </a:lnTo>
                    <a:lnTo>
                      <a:pt x="9483" y="2706"/>
                    </a:lnTo>
                    <a:lnTo>
                      <a:pt x="4863" y="31"/>
                    </a:lnTo>
                    <a:lnTo>
                      <a:pt x="4833" y="1"/>
                    </a:lnTo>
                    <a:close/>
                    <a:moveTo>
                      <a:pt x="0" y="2797"/>
                    </a:moveTo>
                    <a:lnTo>
                      <a:pt x="0" y="2888"/>
                    </a:lnTo>
                    <a:lnTo>
                      <a:pt x="0" y="2949"/>
                    </a:lnTo>
                    <a:lnTo>
                      <a:pt x="0" y="8056"/>
                    </a:lnTo>
                    <a:lnTo>
                      <a:pt x="61" y="8208"/>
                    </a:lnTo>
                    <a:lnTo>
                      <a:pt x="91" y="8177"/>
                    </a:lnTo>
                    <a:lnTo>
                      <a:pt x="91" y="8056"/>
                    </a:lnTo>
                    <a:lnTo>
                      <a:pt x="91" y="2949"/>
                    </a:lnTo>
                    <a:lnTo>
                      <a:pt x="91" y="2888"/>
                    </a:lnTo>
                    <a:lnTo>
                      <a:pt x="0" y="279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2" name="Google Shape;18082;p24"/>
              <p:cNvSpPr/>
              <p:nvPr/>
            </p:nvSpPr>
            <p:spPr>
              <a:xfrm>
                <a:off x="-8107775" y="13685150"/>
                <a:ext cx="68400" cy="40275"/>
              </a:xfrm>
              <a:custGeom>
                <a:avLst/>
                <a:gdLst/>
                <a:ahLst/>
                <a:cxnLst/>
                <a:rect l="l" t="t" r="r" b="b"/>
                <a:pathLst>
                  <a:path w="2736" h="1611" extrusionOk="0">
                    <a:moveTo>
                      <a:pt x="0" y="0"/>
                    </a:moveTo>
                    <a:lnTo>
                      <a:pt x="91" y="91"/>
                    </a:lnTo>
                    <a:lnTo>
                      <a:pt x="2736" y="161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3" name="Google Shape;18083;p24"/>
              <p:cNvSpPr/>
              <p:nvPr/>
            </p:nvSpPr>
            <p:spPr>
              <a:xfrm>
                <a:off x="-7993800" y="13479975"/>
                <a:ext cx="3050" cy="136050"/>
              </a:xfrm>
              <a:custGeom>
                <a:avLst/>
                <a:gdLst/>
                <a:ahLst/>
                <a:cxnLst/>
                <a:rect l="l" t="t" r="r" b="b"/>
                <a:pathLst>
                  <a:path w="122" h="5442" extrusionOk="0">
                    <a:moveTo>
                      <a:pt x="0" y="0"/>
                    </a:moveTo>
                    <a:lnTo>
                      <a:pt x="0" y="31"/>
                    </a:lnTo>
                    <a:lnTo>
                      <a:pt x="0" y="122"/>
                    </a:lnTo>
                    <a:lnTo>
                      <a:pt x="0" y="183"/>
                    </a:lnTo>
                    <a:lnTo>
                      <a:pt x="0" y="5289"/>
                    </a:lnTo>
                    <a:lnTo>
                      <a:pt x="0" y="5411"/>
                    </a:lnTo>
                    <a:lnTo>
                      <a:pt x="92" y="5441"/>
                    </a:lnTo>
                    <a:lnTo>
                      <a:pt x="122" y="5411"/>
                    </a:lnTo>
                    <a:lnTo>
                      <a:pt x="122" y="5289"/>
                    </a:lnTo>
                    <a:lnTo>
                      <a:pt x="122" y="183"/>
                    </a:lnTo>
                    <a:lnTo>
                      <a:pt x="122" y="122"/>
                    </a:lnTo>
                    <a:lnTo>
                      <a:pt x="122" y="3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4" name="Google Shape;18084;p24"/>
              <p:cNvSpPr/>
              <p:nvPr/>
            </p:nvSpPr>
            <p:spPr>
              <a:xfrm>
                <a:off x="-7993800" y="13619025"/>
                <a:ext cx="3050" cy="133775"/>
              </a:xfrm>
              <a:custGeom>
                <a:avLst/>
                <a:gdLst/>
                <a:ahLst/>
                <a:cxnLst/>
                <a:rect l="l" t="t" r="r" b="b"/>
                <a:pathLst>
                  <a:path w="122" h="5351" extrusionOk="0">
                    <a:moveTo>
                      <a:pt x="92" y="1"/>
                    </a:moveTo>
                    <a:lnTo>
                      <a:pt x="0" y="31"/>
                    </a:lnTo>
                    <a:lnTo>
                      <a:pt x="0" y="92"/>
                    </a:lnTo>
                    <a:lnTo>
                      <a:pt x="0" y="5198"/>
                    </a:lnTo>
                    <a:lnTo>
                      <a:pt x="0" y="5320"/>
                    </a:lnTo>
                    <a:lnTo>
                      <a:pt x="92" y="5350"/>
                    </a:lnTo>
                    <a:lnTo>
                      <a:pt x="122" y="5320"/>
                    </a:lnTo>
                    <a:lnTo>
                      <a:pt x="122" y="5198"/>
                    </a:lnTo>
                    <a:lnTo>
                      <a:pt x="122" y="92"/>
                    </a:lnTo>
                    <a:lnTo>
                      <a:pt x="122" y="31"/>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5" name="Google Shape;18085;p24"/>
              <p:cNvSpPr/>
              <p:nvPr/>
            </p:nvSpPr>
            <p:spPr>
              <a:xfrm>
                <a:off x="-8111575" y="13547600"/>
                <a:ext cx="120075" cy="69175"/>
              </a:xfrm>
              <a:custGeom>
                <a:avLst/>
                <a:gdLst/>
                <a:ahLst/>
                <a:cxnLst/>
                <a:rect l="l" t="t" r="r" b="b"/>
                <a:pathLst>
                  <a:path w="4803" h="2767" extrusionOk="0">
                    <a:moveTo>
                      <a:pt x="91" y="0"/>
                    </a:moveTo>
                    <a:lnTo>
                      <a:pt x="0" y="61"/>
                    </a:lnTo>
                    <a:lnTo>
                      <a:pt x="91" y="152"/>
                    </a:lnTo>
                    <a:lnTo>
                      <a:pt x="213" y="183"/>
                    </a:lnTo>
                    <a:lnTo>
                      <a:pt x="4620" y="2736"/>
                    </a:lnTo>
                    <a:lnTo>
                      <a:pt x="4681" y="2766"/>
                    </a:lnTo>
                    <a:lnTo>
                      <a:pt x="4803" y="2736"/>
                    </a:lnTo>
                    <a:lnTo>
                      <a:pt x="4711" y="2706"/>
                    </a:lnTo>
                    <a:lnTo>
                      <a:pt x="4651" y="2645"/>
                    </a:lnTo>
                    <a:lnTo>
                      <a:pt x="243" y="122"/>
                    </a:lnTo>
                    <a:lnTo>
                      <a:pt x="152" y="31"/>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6" name="Google Shape;18086;p24"/>
              <p:cNvSpPr/>
              <p:nvPr/>
            </p:nvSpPr>
            <p:spPr>
              <a:xfrm>
                <a:off x="-7991525" y="13616750"/>
                <a:ext cx="117050" cy="68425"/>
              </a:xfrm>
              <a:custGeom>
                <a:avLst/>
                <a:gdLst/>
                <a:ahLst/>
                <a:cxnLst/>
                <a:rect l="l" t="t" r="r" b="b"/>
                <a:pathLst>
                  <a:path w="4682" h="2737" extrusionOk="0">
                    <a:moveTo>
                      <a:pt x="61" y="0"/>
                    </a:moveTo>
                    <a:lnTo>
                      <a:pt x="1" y="92"/>
                    </a:lnTo>
                    <a:lnTo>
                      <a:pt x="31" y="122"/>
                    </a:lnTo>
                    <a:lnTo>
                      <a:pt x="122" y="152"/>
                    </a:lnTo>
                    <a:lnTo>
                      <a:pt x="4530" y="2706"/>
                    </a:lnTo>
                    <a:lnTo>
                      <a:pt x="4621" y="2736"/>
                    </a:lnTo>
                    <a:lnTo>
                      <a:pt x="4681" y="2736"/>
                    </a:lnTo>
                    <a:lnTo>
                      <a:pt x="4590" y="2614"/>
                    </a:lnTo>
                    <a:lnTo>
                      <a:pt x="183" y="92"/>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7" name="Google Shape;18087;p24"/>
              <p:cNvSpPr/>
              <p:nvPr/>
            </p:nvSpPr>
            <p:spPr>
              <a:xfrm>
                <a:off x="-8110075" y="13548350"/>
                <a:ext cx="235600" cy="136825"/>
              </a:xfrm>
              <a:custGeom>
                <a:avLst/>
                <a:gdLst/>
                <a:ahLst/>
                <a:cxnLst/>
                <a:rect l="l" t="t" r="r" b="b"/>
                <a:pathLst>
                  <a:path w="9424" h="5473" extrusionOk="0">
                    <a:moveTo>
                      <a:pt x="9363" y="1"/>
                    </a:moveTo>
                    <a:lnTo>
                      <a:pt x="9272" y="92"/>
                    </a:lnTo>
                    <a:lnTo>
                      <a:pt x="4895" y="2615"/>
                    </a:lnTo>
                    <a:lnTo>
                      <a:pt x="4773" y="2676"/>
                    </a:lnTo>
                    <a:lnTo>
                      <a:pt x="4743" y="2706"/>
                    </a:lnTo>
                    <a:lnTo>
                      <a:pt x="4621" y="2736"/>
                    </a:lnTo>
                    <a:lnTo>
                      <a:pt x="4560" y="2828"/>
                    </a:lnTo>
                    <a:lnTo>
                      <a:pt x="153" y="5350"/>
                    </a:lnTo>
                    <a:lnTo>
                      <a:pt x="31" y="5411"/>
                    </a:lnTo>
                    <a:lnTo>
                      <a:pt x="1" y="5442"/>
                    </a:lnTo>
                    <a:lnTo>
                      <a:pt x="31" y="5442"/>
                    </a:lnTo>
                    <a:lnTo>
                      <a:pt x="92" y="5472"/>
                    </a:lnTo>
                    <a:lnTo>
                      <a:pt x="183" y="5442"/>
                    </a:lnTo>
                    <a:lnTo>
                      <a:pt x="4591" y="2888"/>
                    </a:lnTo>
                    <a:lnTo>
                      <a:pt x="4651" y="2858"/>
                    </a:lnTo>
                    <a:lnTo>
                      <a:pt x="4743" y="2828"/>
                    </a:lnTo>
                    <a:lnTo>
                      <a:pt x="4803" y="2736"/>
                    </a:lnTo>
                    <a:lnTo>
                      <a:pt x="4925" y="2706"/>
                    </a:lnTo>
                    <a:lnTo>
                      <a:pt x="9332" y="153"/>
                    </a:lnTo>
                    <a:lnTo>
                      <a:pt x="9423" y="122"/>
                    </a:lnTo>
                    <a:lnTo>
                      <a:pt x="9423" y="31"/>
                    </a:lnTo>
                    <a:lnTo>
                      <a:pt x="94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8" name="Google Shape;18088;p24"/>
              <p:cNvSpPr/>
              <p:nvPr/>
            </p:nvSpPr>
            <p:spPr>
              <a:xfrm>
                <a:off x="-8070550" y="13752775"/>
                <a:ext cx="74500" cy="25"/>
              </a:xfrm>
              <a:custGeom>
                <a:avLst/>
                <a:gdLst/>
                <a:ahLst/>
                <a:cxnLst/>
                <a:rect l="l" t="t" r="r" b="b"/>
                <a:pathLst>
                  <a:path w="2980" h="1" extrusionOk="0">
                    <a:moveTo>
                      <a:pt x="0" y="0"/>
                    </a:moveTo>
                    <a:lnTo>
                      <a:pt x="2979" y="0"/>
                    </a:lnTo>
                    <a:lnTo>
                      <a:pt x="29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9" name="Google Shape;18089;p24"/>
              <p:cNvSpPr/>
              <p:nvPr/>
            </p:nvSpPr>
            <p:spPr>
              <a:xfrm>
                <a:off x="-8111575" y="13685900"/>
                <a:ext cx="41050" cy="142125"/>
              </a:xfrm>
              <a:custGeom>
                <a:avLst/>
                <a:gdLst/>
                <a:ahLst/>
                <a:cxnLst/>
                <a:rect l="l" t="t" r="r" b="b"/>
                <a:pathLst>
                  <a:path w="1642" h="5685" extrusionOk="0">
                    <a:moveTo>
                      <a:pt x="0" y="0"/>
                    </a:moveTo>
                    <a:lnTo>
                      <a:pt x="0" y="61"/>
                    </a:lnTo>
                    <a:lnTo>
                      <a:pt x="0" y="152"/>
                    </a:lnTo>
                    <a:lnTo>
                      <a:pt x="0" y="5259"/>
                    </a:lnTo>
                    <a:lnTo>
                      <a:pt x="0" y="5411"/>
                    </a:lnTo>
                    <a:lnTo>
                      <a:pt x="0" y="5441"/>
                    </a:lnTo>
                    <a:lnTo>
                      <a:pt x="0" y="5472"/>
                    </a:lnTo>
                    <a:lnTo>
                      <a:pt x="0" y="5563"/>
                    </a:lnTo>
                    <a:lnTo>
                      <a:pt x="0" y="5684"/>
                    </a:lnTo>
                    <a:lnTo>
                      <a:pt x="61" y="5532"/>
                    </a:lnTo>
                    <a:lnTo>
                      <a:pt x="122" y="5441"/>
                    </a:lnTo>
                    <a:lnTo>
                      <a:pt x="213" y="5320"/>
                    </a:lnTo>
                    <a:lnTo>
                      <a:pt x="1641" y="2797"/>
                    </a:lnTo>
                    <a:lnTo>
                      <a:pt x="1611" y="2797"/>
                    </a:lnTo>
                    <a:lnTo>
                      <a:pt x="1581" y="2706"/>
                    </a:lnTo>
                    <a:lnTo>
                      <a:pt x="91" y="5259"/>
                    </a:lnTo>
                    <a:lnTo>
                      <a:pt x="91" y="15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0" name="Google Shape;18090;p24"/>
              <p:cNvSpPr/>
              <p:nvPr/>
            </p:nvSpPr>
            <p:spPr>
              <a:xfrm>
                <a:off x="-8111575" y="13680575"/>
                <a:ext cx="2300" cy="3825"/>
              </a:xfrm>
              <a:custGeom>
                <a:avLst/>
                <a:gdLst/>
                <a:ahLst/>
                <a:cxnLst/>
                <a:rect l="l" t="t" r="r" b="b"/>
                <a:pathLst>
                  <a:path w="92" h="153" extrusionOk="0">
                    <a:moveTo>
                      <a:pt x="0" y="1"/>
                    </a:moveTo>
                    <a:lnTo>
                      <a:pt x="0" y="122"/>
                    </a:lnTo>
                    <a:lnTo>
                      <a:pt x="56" y="141"/>
                    </a:lnTo>
                    <a:lnTo>
                      <a:pt x="56" y="141"/>
                    </a:lnTo>
                    <a:lnTo>
                      <a:pt x="0" y="1"/>
                    </a:lnTo>
                    <a:close/>
                    <a:moveTo>
                      <a:pt x="56" y="141"/>
                    </a:moveTo>
                    <a:lnTo>
                      <a:pt x="61" y="153"/>
                    </a:lnTo>
                    <a:lnTo>
                      <a:pt x="91" y="153"/>
                    </a:lnTo>
                    <a:lnTo>
                      <a:pt x="56" y="1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1" name="Google Shape;18091;p24"/>
              <p:cNvSpPr/>
              <p:nvPr/>
            </p:nvSpPr>
            <p:spPr>
              <a:xfrm>
                <a:off x="-7986975" y="13755800"/>
                <a:ext cx="72975" cy="25"/>
              </a:xfrm>
              <a:custGeom>
                <a:avLst/>
                <a:gdLst/>
                <a:ahLst/>
                <a:cxnLst/>
                <a:rect l="l" t="t" r="r" b="b"/>
                <a:pathLst>
                  <a:path w="2919" h="1" extrusionOk="0">
                    <a:moveTo>
                      <a:pt x="2919"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2" name="Google Shape;18092;p24"/>
              <p:cNvSpPr/>
              <p:nvPr/>
            </p:nvSpPr>
            <p:spPr>
              <a:xfrm>
                <a:off x="-7911725" y="13745925"/>
                <a:ext cx="4575" cy="7625"/>
              </a:xfrm>
              <a:custGeom>
                <a:avLst/>
                <a:gdLst/>
                <a:ahLst/>
                <a:cxnLst/>
                <a:rect l="l" t="t" r="r" b="b"/>
                <a:pathLst>
                  <a:path w="183" h="305" extrusionOk="0">
                    <a:moveTo>
                      <a:pt x="0" y="305"/>
                    </a:moveTo>
                    <a:lnTo>
                      <a:pt x="0" y="305"/>
                    </a:lnTo>
                    <a:lnTo>
                      <a:pt x="1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3" name="Google Shape;18093;p24"/>
              <p:cNvSpPr/>
              <p:nvPr/>
            </p:nvSpPr>
            <p:spPr>
              <a:xfrm>
                <a:off x="-7986975" y="13752775"/>
                <a:ext cx="72975" cy="25"/>
              </a:xfrm>
              <a:custGeom>
                <a:avLst/>
                <a:gdLst/>
                <a:ahLst/>
                <a:cxnLst/>
                <a:rect l="l" t="t" r="r" b="b"/>
                <a:pathLst>
                  <a:path w="2919" h="1" extrusionOk="0">
                    <a:moveTo>
                      <a:pt x="1" y="0"/>
                    </a:moveTo>
                    <a:lnTo>
                      <a:pt x="29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4" name="Google Shape;18094;p24"/>
              <p:cNvSpPr/>
              <p:nvPr/>
            </p:nvSpPr>
            <p:spPr>
              <a:xfrm>
                <a:off x="-8113875" y="13682100"/>
                <a:ext cx="122375" cy="73725"/>
              </a:xfrm>
              <a:custGeom>
                <a:avLst/>
                <a:gdLst/>
                <a:ahLst/>
                <a:cxnLst/>
                <a:rect l="l" t="t" r="r" b="b"/>
                <a:pathLst>
                  <a:path w="4895" h="2949" extrusionOk="0">
                    <a:moveTo>
                      <a:pt x="1" y="0"/>
                    </a:moveTo>
                    <a:lnTo>
                      <a:pt x="62" y="122"/>
                    </a:lnTo>
                    <a:lnTo>
                      <a:pt x="92" y="152"/>
                    </a:lnTo>
                    <a:lnTo>
                      <a:pt x="183" y="304"/>
                    </a:lnTo>
                    <a:lnTo>
                      <a:pt x="1673" y="2858"/>
                    </a:lnTo>
                    <a:lnTo>
                      <a:pt x="1703" y="2949"/>
                    </a:lnTo>
                    <a:lnTo>
                      <a:pt x="4712" y="2949"/>
                    </a:lnTo>
                    <a:lnTo>
                      <a:pt x="4773" y="2858"/>
                    </a:lnTo>
                    <a:lnTo>
                      <a:pt x="4712" y="2827"/>
                    </a:lnTo>
                    <a:lnTo>
                      <a:pt x="1733" y="2827"/>
                    </a:lnTo>
                    <a:lnTo>
                      <a:pt x="305" y="274"/>
                    </a:lnTo>
                    <a:lnTo>
                      <a:pt x="3952" y="2402"/>
                    </a:lnTo>
                    <a:lnTo>
                      <a:pt x="4712" y="2827"/>
                    </a:lnTo>
                    <a:lnTo>
                      <a:pt x="4895" y="2827"/>
                    </a:lnTo>
                    <a:lnTo>
                      <a:pt x="4803" y="2797"/>
                    </a:lnTo>
                    <a:lnTo>
                      <a:pt x="4743" y="2736"/>
                    </a:lnTo>
                    <a:lnTo>
                      <a:pt x="2980" y="1733"/>
                    </a:lnTo>
                    <a:lnTo>
                      <a:pt x="244" y="122"/>
                    </a:lnTo>
                    <a:lnTo>
                      <a:pt x="183" y="92"/>
                    </a:lnTo>
                    <a:lnTo>
                      <a:pt x="92" y="6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5" name="Google Shape;18095;p24"/>
              <p:cNvSpPr/>
              <p:nvPr/>
            </p:nvSpPr>
            <p:spPr>
              <a:xfrm>
                <a:off x="-7991525" y="13753525"/>
                <a:ext cx="115525" cy="69175"/>
              </a:xfrm>
              <a:custGeom>
                <a:avLst/>
                <a:gdLst/>
                <a:ahLst/>
                <a:cxnLst/>
                <a:rect l="l" t="t" r="r" b="b"/>
                <a:pathLst>
                  <a:path w="4621" h="2767" extrusionOk="0">
                    <a:moveTo>
                      <a:pt x="3101" y="92"/>
                    </a:moveTo>
                    <a:lnTo>
                      <a:pt x="4590" y="2615"/>
                    </a:lnTo>
                    <a:lnTo>
                      <a:pt x="943" y="548"/>
                    </a:lnTo>
                    <a:lnTo>
                      <a:pt x="183" y="92"/>
                    </a:lnTo>
                    <a:close/>
                    <a:moveTo>
                      <a:pt x="3162" y="1"/>
                    </a:moveTo>
                    <a:lnTo>
                      <a:pt x="3101" y="31"/>
                    </a:lnTo>
                    <a:lnTo>
                      <a:pt x="3071" y="31"/>
                    </a:lnTo>
                    <a:lnTo>
                      <a:pt x="1" y="92"/>
                    </a:lnTo>
                    <a:lnTo>
                      <a:pt x="122" y="153"/>
                    </a:lnTo>
                    <a:lnTo>
                      <a:pt x="4530" y="2706"/>
                    </a:lnTo>
                    <a:lnTo>
                      <a:pt x="4590" y="2736"/>
                    </a:lnTo>
                    <a:lnTo>
                      <a:pt x="4621" y="2767"/>
                    </a:lnTo>
                    <a:lnTo>
                      <a:pt x="4590" y="2706"/>
                    </a:lnTo>
                    <a:lnTo>
                      <a:pt x="4621" y="2706"/>
                    </a:lnTo>
                    <a:lnTo>
                      <a:pt x="4621" y="2554"/>
                    </a:lnTo>
                    <a:lnTo>
                      <a:pt x="3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6" name="Google Shape;18096;p24"/>
              <p:cNvSpPr/>
              <p:nvPr/>
            </p:nvSpPr>
            <p:spPr>
              <a:xfrm>
                <a:off x="-7996075" y="13752775"/>
                <a:ext cx="3825" cy="775"/>
              </a:xfrm>
              <a:custGeom>
                <a:avLst/>
                <a:gdLst/>
                <a:ahLst/>
                <a:cxnLst/>
                <a:rect l="l" t="t" r="r" b="b"/>
                <a:pathLst>
                  <a:path w="153" h="31" extrusionOk="0">
                    <a:moveTo>
                      <a:pt x="0" y="0"/>
                    </a:moveTo>
                    <a:lnTo>
                      <a:pt x="61" y="31"/>
                    </a:lnTo>
                    <a:lnTo>
                      <a:pt x="1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7" name="Google Shape;18097;p24"/>
              <p:cNvSpPr/>
              <p:nvPr/>
            </p:nvSpPr>
            <p:spPr>
              <a:xfrm>
                <a:off x="-7994575" y="13685900"/>
                <a:ext cx="120100" cy="69925"/>
              </a:xfrm>
              <a:custGeom>
                <a:avLst/>
                <a:gdLst/>
                <a:ahLst/>
                <a:cxnLst/>
                <a:rect l="l" t="t" r="r" b="b"/>
                <a:pathLst>
                  <a:path w="4804" h="2797" extrusionOk="0">
                    <a:moveTo>
                      <a:pt x="4712" y="122"/>
                    </a:moveTo>
                    <a:lnTo>
                      <a:pt x="3223" y="2675"/>
                    </a:lnTo>
                    <a:lnTo>
                      <a:pt x="305" y="2675"/>
                    </a:lnTo>
                    <a:lnTo>
                      <a:pt x="2372" y="1490"/>
                    </a:lnTo>
                    <a:lnTo>
                      <a:pt x="4712" y="122"/>
                    </a:lnTo>
                    <a:close/>
                    <a:moveTo>
                      <a:pt x="4743" y="0"/>
                    </a:moveTo>
                    <a:lnTo>
                      <a:pt x="4682" y="61"/>
                    </a:lnTo>
                    <a:lnTo>
                      <a:pt x="275" y="2584"/>
                    </a:lnTo>
                    <a:lnTo>
                      <a:pt x="183" y="2614"/>
                    </a:lnTo>
                    <a:lnTo>
                      <a:pt x="153" y="2675"/>
                    </a:lnTo>
                    <a:lnTo>
                      <a:pt x="92" y="2706"/>
                    </a:lnTo>
                    <a:lnTo>
                      <a:pt x="1" y="2736"/>
                    </a:lnTo>
                    <a:lnTo>
                      <a:pt x="183" y="2736"/>
                    </a:lnTo>
                    <a:lnTo>
                      <a:pt x="3284" y="2797"/>
                    </a:lnTo>
                    <a:lnTo>
                      <a:pt x="3314" y="2736"/>
                    </a:lnTo>
                    <a:lnTo>
                      <a:pt x="3496" y="2402"/>
                    </a:lnTo>
                    <a:lnTo>
                      <a:pt x="4803" y="213"/>
                    </a:lnTo>
                    <a:lnTo>
                      <a:pt x="4803" y="61"/>
                    </a:lnTo>
                    <a:lnTo>
                      <a:pt x="4743" y="61"/>
                    </a:lnTo>
                    <a:lnTo>
                      <a:pt x="48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8" name="Google Shape;18098;p24"/>
              <p:cNvSpPr/>
              <p:nvPr/>
            </p:nvSpPr>
            <p:spPr>
              <a:xfrm>
                <a:off x="-7752925" y="13756575"/>
                <a:ext cx="38775" cy="129200"/>
              </a:xfrm>
              <a:custGeom>
                <a:avLst/>
                <a:gdLst/>
                <a:ahLst/>
                <a:cxnLst/>
                <a:rect l="l" t="t" r="r" b="b"/>
                <a:pathLst>
                  <a:path w="1551" h="5168" extrusionOk="0">
                    <a:moveTo>
                      <a:pt x="1" y="0"/>
                    </a:moveTo>
                    <a:lnTo>
                      <a:pt x="1" y="122"/>
                    </a:lnTo>
                    <a:lnTo>
                      <a:pt x="1429" y="2614"/>
                    </a:lnTo>
                    <a:lnTo>
                      <a:pt x="1" y="5168"/>
                    </a:lnTo>
                    <a:lnTo>
                      <a:pt x="1460" y="2584"/>
                    </a:lnTo>
                    <a:lnTo>
                      <a:pt x="1551" y="2584"/>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9" name="Google Shape;18099;p24"/>
              <p:cNvSpPr/>
              <p:nvPr/>
            </p:nvSpPr>
            <p:spPr>
              <a:xfrm>
                <a:off x="-7794700" y="13756575"/>
                <a:ext cx="38775" cy="129200"/>
              </a:xfrm>
              <a:custGeom>
                <a:avLst/>
                <a:gdLst/>
                <a:ahLst/>
                <a:cxnLst/>
                <a:rect l="l" t="t" r="r" b="b"/>
                <a:pathLst>
                  <a:path w="1551" h="5168" extrusionOk="0">
                    <a:moveTo>
                      <a:pt x="1550" y="0"/>
                    </a:moveTo>
                    <a:lnTo>
                      <a:pt x="1459" y="31"/>
                    </a:lnTo>
                    <a:lnTo>
                      <a:pt x="0" y="2584"/>
                    </a:lnTo>
                    <a:lnTo>
                      <a:pt x="30" y="2584"/>
                    </a:lnTo>
                    <a:lnTo>
                      <a:pt x="1550" y="5168"/>
                    </a:lnTo>
                    <a:lnTo>
                      <a:pt x="91" y="2614"/>
                    </a:lnTo>
                    <a:lnTo>
                      <a:pt x="1550" y="122"/>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0" name="Google Shape;18100;p24"/>
              <p:cNvSpPr/>
              <p:nvPr/>
            </p:nvSpPr>
            <p:spPr>
              <a:xfrm>
                <a:off x="-7794700" y="13896400"/>
                <a:ext cx="38775" cy="129200"/>
              </a:xfrm>
              <a:custGeom>
                <a:avLst/>
                <a:gdLst/>
                <a:ahLst/>
                <a:cxnLst/>
                <a:rect l="l" t="t" r="r" b="b"/>
                <a:pathLst>
                  <a:path w="1551" h="5168" extrusionOk="0">
                    <a:moveTo>
                      <a:pt x="1550" y="0"/>
                    </a:moveTo>
                    <a:lnTo>
                      <a:pt x="30" y="2584"/>
                    </a:lnTo>
                    <a:lnTo>
                      <a:pt x="0" y="2584"/>
                    </a:lnTo>
                    <a:lnTo>
                      <a:pt x="1459" y="5107"/>
                    </a:lnTo>
                    <a:lnTo>
                      <a:pt x="1550" y="5167"/>
                    </a:lnTo>
                    <a:lnTo>
                      <a:pt x="1550" y="5076"/>
                    </a:lnTo>
                    <a:lnTo>
                      <a:pt x="91" y="2523"/>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1" name="Google Shape;18101;p24"/>
              <p:cNvSpPr/>
              <p:nvPr/>
            </p:nvSpPr>
            <p:spPr>
              <a:xfrm>
                <a:off x="-7752925" y="13896400"/>
                <a:ext cx="38775" cy="129200"/>
              </a:xfrm>
              <a:custGeom>
                <a:avLst/>
                <a:gdLst/>
                <a:ahLst/>
                <a:cxnLst/>
                <a:rect l="l" t="t" r="r" b="b"/>
                <a:pathLst>
                  <a:path w="1551" h="5168" extrusionOk="0">
                    <a:moveTo>
                      <a:pt x="1" y="0"/>
                    </a:moveTo>
                    <a:lnTo>
                      <a:pt x="1427" y="2526"/>
                    </a:lnTo>
                    <a:lnTo>
                      <a:pt x="1429" y="2523"/>
                    </a:lnTo>
                    <a:lnTo>
                      <a:pt x="1" y="0"/>
                    </a:lnTo>
                    <a:close/>
                    <a:moveTo>
                      <a:pt x="1427" y="2526"/>
                    </a:moveTo>
                    <a:lnTo>
                      <a:pt x="1" y="5076"/>
                    </a:lnTo>
                    <a:lnTo>
                      <a:pt x="1" y="5167"/>
                    </a:lnTo>
                    <a:lnTo>
                      <a:pt x="62" y="5107"/>
                    </a:lnTo>
                    <a:lnTo>
                      <a:pt x="1551" y="2584"/>
                    </a:lnTo>
                    <a:lnTo>
                      <a:pt x="1460" y="2584"/>
                    </a:lnTo>
                    <a:lnTo>
                      <a:pt x="1427" y="252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2" name="Google Shape;18102;p24"/>
              <p:cNvSpPr/>
              <p:nvPr/>
            </p:nvSpPr>
            <p:spPr>
              <a:xfrm>
                <a:off x="-7755950" y="14029375"/>
                <a:ext cx="1525" cy="775"/>
              </a:xfrm>
              <a:custGeom>
                <a:avLst/>
                <a:gdLst/>
                <a:ahLst/>
                <a:cxnLst/>
                <a:rect l="l" t="t" r="r" b="b"/>
                <a:pathLst>
                  <a:path w="61" h="31" extrusionOk="0">
                    <a:moveTo>
                      <a:pt x="0" y="0"/>
                    </a:moveTo>
                    <a:lnTo>
                      <a:pt x="31" y="3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3" name="Google Shape;18103;p24"/>
              <p:cNvSpPr/>
              <p:nvPr/>
            </p:nvSpPr>
            <p:spPr>
              <a:xfrm>
                <a:off x="-7872225" y="13824950"/>
                <a:ext cx="39550" cy="66150"/>
              </a:xfrm>
              <a:custGeom>
                <a:avLst/>
                <a:gdLst/>
                <a:ahLst/>
                <a:cxnLst/>
                <a:rect l="l" t="t" r="r" b="b"/>
                <a:pathLst>
                  <a:path w="1582" h="2646" extrusionOk="0">
                    <a:moveTo>
                      <a:pt x="1" y="1"/>
                    </a:moveTo>
                    <a:lnTo>
                      <a:pt x="1" y="122"/>
                    </a:lnTo>
                    <a:lnTo>
                      <a:pt x="1490" y="2645"/>
                    </a:lnTo>
                    <a:lnTo>
                      <a:pt x="1490" y="2584"/>
                    </a:lnTo>
                    <a:lnTo>
                      <a:pt x="1581"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4" name="Google Shape;18104;p24"/>
              <p:cNvSpPr/>
              <p:nvPr/>
            </p:nvSpPr>
            <p:spPr>
              <a:xfrm>
                <a:off x="-7876025" y="13821150"/>
                <a:ext cx="1550" cy="1550"/>
              </a:xfrm>
              <a:custGeom>
                <a:avLst/>
                <a:gdLst/>
                <a:ahLst/>
                <a:cxnLst/>
                <a:rect l="l" t="t" r="r" b="b"/>
                <a:pathLst>
                  <a:path w="62" h="62" extrusionOk="0">
                    <a:moveTo>
                      <a:pt x="1" y="1"/>
                    </a:moveTo>
                    <a:lnTo>
                      <a:pt x="61" y="62"/>
                    </a:lnTo>
                    <a:lnTo>
                      <a:pt x="6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5" name="Google Shape;18105;p24"/>
              <p:cNvSpPr/>
              <p:nvPr/>
            </p:nvSpPr>
            <p:spPr>
              <a:xfrm>
                <a:off x="-7870700" y="13821150"/>
                <a:ext cx="114775" cy="67675"/>
              </a:xfrm>
              <a:custGeom>
                <a:avLst/>
                <a:gdLst/>
                <a:ahLst/>
                <a:cxnLst/>
                <a:rect l="l" t="t" r="r" b="b"/>
                <a:pathLst>
                  <a:path w="4591" h="2707" extrusionOk="0">
                    <a:moveTo>
                      <a:pt x="92" y="1"/>
                    </a:moveTo>
                    <a:lnTo>
                      <a:pt x="0" y="31"/>
                    </a:lnTo>
                    <a:lnTo>
                      <a:pt x="92" y="122"/>
                    </a:lnTo>
                    <a:lnTo>
                      <a:pt x="3040" y="122"/>
                    </a:lnTo>
                    <a:lnTo>
                      <a:pt x="4499" y="2645"/>
                    </a:lnTo>
                    <a:lnTo>
                      <a:pt x="4590" y="2706"/>
                    </a:lnTo>
                    <a:lnTo>
                      <a:pt x="4590" y="2585"/>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6" name="Google Shape;18106;p24"/>
              <p:cNvSpPr/>
              <p:nvPr/>
            </p:nvSpPr>
            <p:spPr>
              <a:xfrm>
                <a:off x="-7752925" y="13893350"/>
                <a:ext cx="114025" cy="67650"/>
              </a:xfrm>
              <a:custGeom>
                <a:avLst/>
                <a:gdLst/>
                <a:ahLst/>
                <a:cxnLst/>
                <a:rect l="l" t="t" r="r" b="b"/>
                <a:pathLst>
                  <a:path w="4561" h="2706" extrusionOk="0">
                    <a:moveTo>
                      <a:pt x="1" y="0"/>
                    </a:moveTo>
                    <a:lnTo>
                      <a:pt x="1" y="122"/>
                    </a:lnTo>
                    <a:lnTo>
                      <a:pt x="1460" y="2706"/>
                    </a:lnTo>
                    <a:lnTo>
                      <a:pt x="4469" y="2706"/>
                    </a:lnTo>
                    <a:lnTo>
                      <a:pt x="4560" y="2645"/>
                    </a:lnTo>
                    <a:lnTo>
                      <a:pt x="4469" y="2584"/>
                    </a:lnTo>
                    <a:lnTo>
                      <a:pt x="1551" y="2584"/>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7" name="Google Shape;18107;p24"/>
              <p:cNvSpPr/>
              <p:nvPr/>
            </p:nvSpPr>
            <p:spPr>
              <a:xfrm>
                <a:off x="-7676175" y="13891075"/>
                <a:ext cx="38775" cy="66125"/>
              </a:xfrm>
              <a:custGeom>
                <a:avLst/>
                <a:gdLst/>
                <a:ahLst/>
                <a:cxnLst/>
                <a:rect l="l" t="t" r="r" b="b"/>
                <a:pathLst>
                  <a:path w="1551" h="2645" extrusionOk="0">
                    <a:moveTo>
                      <a:pt x="62" y="0"/>
                    </a:moveTo>
                    <a:lnTo>
                      <a:pt x="31" y="61"/>
                    </a:lnTo>
                    <a:lnTo>
                      <a:pt x="1" y="61"/>
                    </a:lnTo>
                    <a:lnTo>
                      <a:pt x="1429" y="2584"/>
                    </a:lnTo>
                    <a:lnTo>
                      <a:pt x="1551" y="2645"/>
                    </a:lnTo>
                    <a:lnTo>
                      <a:pt x="1551" y="2554"/>
                    </a:lnTo>
                    <a:lnTo>
                      <a:pt x="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8" name="Google Shape;18108;p24"/>
              <p:cNvSpPr/>
              <p:nvPr/>
            </p:nvSpPr>
            <p:spPr>
              <a:xfrm>
                <a:off x="-7872225" y="13889550"/>
                <a:ext cx="115525" cy="67650"/>
              </a:xfrm>
              <a:custGeom>
                <a:avLst/>
                <a:gdLst/>
                <a:ahLst/>
                <a:cxnLst/>
                <a:rect l="l" t="t" r="r" b="b"/>
                <a:pathLst>
                  <a:path w="4621" h="2706" extrusionOk="0">
                    <a:moveTo>
                      <a:pt x="1490" y="0"/>
                    </a:moveTo>
                    <a:lnTo>
                      <a:pt x="1490" y="61"/>
                    </a:lnTo>
                    <a:lnTo>
                      <a:pt x="1" y="2615"/>
                    </a:lnTo>
                    <a:lnTo>
                      <a:pt x="1" y="2706"/>
                    </a:lnTo>
                    <a:lnTo>
                      <a:pt x="92" y="2645"/>
                    </a:lnTo>
                    <a:lnTo>
                      <a:pt x="1581" y="122"/>
                    </a:lnTo>
                    <a:lnTo>
                      <a:pt x="4499" y="122"/>
                    </a:lnTo>
                    <a:lnTo>
                      <a:pt x="4621" y="61"/>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9" name="Google Shape;18109;p24"/>
              <p:cNvSpPr/>
              <p:nvPr/>
            </p:nvSpPr>
            <p:spPr>
              <a:xfrm>
                <a:off x="-7876025" y="13959450"/>
                <a:ext cx="2300" cy="1550"/>
              </a:xfrm>
              <a:custGeom>
                <a:avLst/>
                <a:gdLst/>
                <a:ahLst/>
                <a:cxnLst/>
                <a:rect l="l" t="t" r="r" b="b"/>
                <a:pathLst>
                  <a:path w="92" h="62" extrusionOk="0">
                    <a:moveTo>
                      <a:pt x="61" y="1"/>
                    </a:moveTo>
                    <a:lnTo>
                      <a:pt x="1" y="62"/>
                    </a:lnTo>
                    <a:lnTo>
                      <a:pt x="92" y="62"/>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0" name="Google Shape;18110;p24"/>
              <p:cNvSpPr/>
              <p:nvPr/>
            </p:nvSpPr>
            <p:spPr>
              <a:xfrm>
                <a:off x="-7870700" y="13893350"/>
                <a:ext cx="114775" cy="67650"/>
              </a:xfrm>
              <a:custGeom>
                <a:avLst/>
                <a:gdLst/>
                <a:ahLst/>
                <a:cxnLst/>
                <a:rect l="l" t="t" r="r" b="b"/>
                <a:pathLst>
                  <a:path w="4591" h="2706" extrusionOk="0">
                    <a:moveTo>
                      <a:pt x="4590" y="0"/>
                    </a:moveTo>
                    <a:lnTo>
                      <a:pt x="4499" y="31"/>
                    </a:lnTo>
                    <a:lnTo>
                      <a:pt x="3040" y="2584"/>
                    </a:lnTo>
                    <a:lnTo>
                      <a:pt x="92" y="2584"/>
                    </a:lnTo>
                    <a:lnTo>
                      <a:pt x="0" y="2645"/>
                    </a:lnTo>
                    <a:lnTo>
                      <a:pt x="92" y="2706"/>
                    </a:lnTo>
                    <a:lnTo>
                      <a:pt x="3070" y="2706"/>
                    </a:lnTo>
                    <a:lnTo>
                      <a:pt x="4590" y="122"/>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1" name="Google Shape;18111;p24"/>
              <p:cNvSpPr/>
              <p:nvPr/>
            </p:nvSpPr>
            <p:spPr>
              <a:xfrm>
                <a:off x="-7752925" y="13821150"/>
                <a:ext cx="114025" cy="67675"/>
              </a:xfrm>
              <a:custGeom>
                <a:avLst/>
                <a:gdLst/>
                <a:ahLst/>
                <a:cxnLst/>
                <a:rect l="l" t="t" r="r" b="b"/>
                <a:pathLst>
                  <a:path w="4561" h="2707" extrusionOk="0">
                    <a:moveTo>
                      <a:pt x="1460" y="1"/>
                    </a:moveTo>
                    <a:lnTo>
                      <a:pt x="1" y="2585"/>
                    </a:lnTo>
                    <a:lnTo>
                      <a:pt x="1" y="2706"/>
                    </a:lnTo>
                    <a:lnTo>
                      <a:pt x="62" y="2645"/>
                    </a:lnTo>
                    <a:lnTo>
                      <a:pt x="1551" y="122"/>
                    </a:lnTo>
                    <a:lnTo>
                      <a:pt x="4469" y="122"/>
                    </a:lnTo>
                    <a:lnTo>
                      <a:pt x="4560" y="31"/>
                    </a:lnTo>
                    <a:lnTo>
                      <a:pt x="44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2" name="Google Shape;18112;p24"/>
              <p:cNvSpPr/>
              <p:nvPr/>
            </p:nvSpPr>
            <p:spPr>
              <a:xfrm>
                <a:off x="-7752150" y="13824950"/>
                <a:ext cx="114750" cy="67675"/>
              </a:xfrm>
              <a:custGeom>
                <a:avLst/>
                <a:gdLst/>
                <a:ahLst/>
                <a:cxnLst/>
                <a:rect l="l" t="t" r="r" b="b"/>
                <a:pathLst>
                  <a:path w="4590" h="2707" extrusionOk="0">
                    <a:moveTo>
                      <a:pt x="4590" y="1"/>
                    </a:moveTo>
                    <a:lnTo>
                      <a:pt x="4468" y="31"/>
                    </a:lnTo>
                    <a:lnTo>
                      <a:pt x="3040" y="2584"/>
                    </a:lnTo>
                    <a:lnTo>
                      <a:pt x="61" y="2584"/>
                    </a:lnTo>
                    <a:lnTo>
                      <a:pt x="0" y="2645"/>
                    </a:lnTo>
                    <a:lnTo>
                      <a:pt x="61" y="2706"/>
                    </a:lnTo>
                    <a:lnTo>
                      <a:pt x="3070" y="2706"/>
                    </a:lnTo>
                    <a:lnTo>
                      <a:pt x="3101" y="2645"/>
                    </a:lnTo>
                    <a:lnTo>
                      <a:pt x="4590" y="122"/>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3" name="Google Shape;18113;p24"/>
              <p:cNvSpPr/>
              <p:nvPr/>
            </p:nvSpPr>
            <p:spPr>
              <a:xfrm>
                <a:off x="-7872225" y="13755800"/>
                <a:ext cx="116300" cy="66150"/>
              </a:xfrm>
              <a:custGeom>
                <a:avLst/>
                <a:gdLst/>
                <a:ahLst/>
                <a:cxnLst/>
                <a:rect l="l" t="t" r="r" b="b"/>
                <a:pathLst>
                  <a:path w="4652" h="2646" extrusionOk="0">
                    <a:moveTo>
                      <a:pt x="4499" y="1"/>
                    </a:moveTo>
                    <a:lnTo>
                      <a:pt x="92" y="2524"/>
                    </a:lnTo>
                    <a:lnTo>
                      <a:pt x="1" y="2645"/>
                    </a:lnTo>
                    <a:lnTo>
                      <a:pt x="61" y="2645"/>
                    </a:lnTo>
                    <a:lnTo>
                      <a:pt x="153" y="2615"/>
                    </a:lnTo>
                    <a:lnTo>
                      <a:pt x="4560" y="62"/>
                    </a:lnTo>
                    <a:lnTo>
                      <a:pt x="4651" y="31"/>
                    </a:lnTo>
                    <a:lnTo>
                      <a:pt x="46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4" name="Google Shape;18114;p24"/>
              <p:cNvSpPr/>
              <p:nvPr/>
            </p:nvSpPr>
            <p:spPr>
              <a:xfrm>
                <a:off x="-7739250" y="13761900"/>
                <a:ext cx="98825" cy="57000"/>
              </a:xfrm>
              <a:custGeom>
                <a:avLst/>
                <a:gdLst/>
                <a:ahLst/>
                <a:cxnLst/>
                <a:rect l="l" t="t" r="r" b="b"/>
                <a:pathLst>
                  <a:path w="3953" h="2280" extrusionOk="0">
                    <a:moveTo>
                      <a:pt x="3952" y="2280"/>
                    </a:moveTo>
                    <a:lnTo>
                      <a:pt x="3952" y="228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5" name="Google Shape;18115;p24"/>
              <p:cNvSpPr/>
              <p:nvPr/>
            </p:nvSpPr>
            <p:spPr>
              <a:xfrm>
                <a:off x="-7709600" y="13782400"/>
                <a:ext cx="70700" cy="39550"/>
              </a:xfrm>
              <a:custGeom>
                <a:avLst/>
                <a:gdLst/>
                <a:ahLst/>
                <a:cxnLst/>
                <a:rect l="l" t="t" r="r" b="b"/>
                <a:pathLst>
                  <a:path w="2828" h="1582" extrusionOk="0">
                    <a:moveTo>
                      <a:pt x="0" y="1"/>
                    </a:moveTo>
                    <a:lnTo>
                      <a:pt x="2736" y="1551"/>
                    </a:lnTo>
                    <a:lnTo>
                      <a:pt x="2827" y="1581"/>
                    </a:lnTo>
                    <a:lnTo>
                      <a:pt x="2827" y="158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6" name="Google Shape;18116;p24"/>
              <p:cNvSpPr/>
              <p:nvPr/>
            </p:nvSpPr>
            <p:spPr>
              <a:xfrm>
                <a:off x="-7874500" y="13824200"/>
                <a:ext cx="237875" cy="205200"/>
              </a:xfrm>
              <a:custGeom>
                <a:avLst/>
                <a:gdLst/>
                <a:ahLst/>
                <a:cxnLst/>
                <a:rect l="l" t="t" r="r" b="b"/>
                <a:pathLst>
                  <a:path w="9515" h="8208" extrusionOk="0">
                    <a:moveTo>
                      <a:pt x="61" y="0"/>
                    </a:moveTo>
                    <a:lnTo>
                      <a:pt x="0" y="152"/>
                    </a:lnTo>
                    <a:lnTo>
                      <a:pt x="0" y="5229"/>
                    </a:lnTo>
                    <a:lnTo>
                      <a:pt x="0" y="5320"/>
                    </a:lnTo>
                    <a:lnTo>
                      <a:pt x="0" y="5380"/>
                    </a:lnTo>
                    <a:lnTo>
                      <a:pt x="0" y="5411"/>
                    </a:lnTo>
                    <a:lnTo>
                      <a:pt x="31" y="5472"/>
                    </a:lnTo>
                    <a:lnTo>
                      <a:pt x="61" y="5472"/>
                    </a:lnTo>
                    <a:lnTo>
                      <a:pt x="31" y="5350"/>
                    </a:lnTo>
                    <a:lnTo>
                      <a:pt x="92" y="5320"/>
                    </a:lnTo>
                    <a:lnTo>
                      <a:pt x="92" y="5229"/>
                    </a:lnTo>
                    <a:lnTo>
                      <a:pt x="92" y="152"/>
                    </a:lnTo>
                    <a:lnTo>
                      <a:pt x="92" y="31"/>
                    </a:lnTo>
                    <a:lnTo>
                      <a:pt x="61" y="0"/>
                    </a:lnTo>
                    <a:close/>
                    <a:moveTo>
                      <a:pt x="152" y="5411"/>
                    </a:moveTo>
                    <a:lnTo>
                      <a:pt x="61" y="5472"/>
                    </a:lnTo>
                    <a:lnTo>
                      <a:pt x="92" y="5502"/>
                    </a:lnTo>
                    <a:lnTo>
                      <a:pt x="183" y="5532"/>
                    </a:lnTo>
                    <a:lnTo>
                      <a:pt x="3192" y="7295"/>
                    </a:lnTo>
                    <a:lnTo>
                      <a:pt x="4712" y="8146"/>
                    </a:lnTo>
                    <a:lnTo>
                      <a:pt x="4742" y="8146"/>
                    </a:lnTo>
                    <a:lnTo>
                      <a:pt x="4742" y="8116"/>
                    </a:lnTo>
                    <a:lnTo>
                      <a:pt x="4742" y="8055"/>
                    </a:lnTo>
                    <a:lnTo>
                      <a:pt x="4651" y="7995"/>
                    </a:lnTo>
                    <a:lnTo>
                      <a:pt x="1672" y="6292"/>
                    </a:lnTo>
                    <a:lnTo>
                      <a:pt x="244" y="5472"/>
                    </a:lnTo>
                    <a:lnTo>
                      <a:pt x="152" y="5411"/>
                    </a:lnTo>
                    <a:close/>
                    <a:moveTo>
                      <a:pt x="9423" y="5411"/>
                    </a:moveTo>
                    <a:lnTo>
                      <a:pt x="9332" y="5472"/>
                    </a:lnTo>
                    <a:lnTo>
                      <a:pt x="6323" y="7174"/>
                    </a:lnTo>
                    <a:lnTo>
                      <a:pt x="4925" y="7995"/>
                    </a:lnTo>
                    <a:lnTo>
                      <a:pt x="4864" y="8055"/>
                    </a:lnTo>
                    <a:lnTo>
                      <a:pt x="4864" y="8116"/>
                    </a:lnTo>
                    <a:lnTo>
                      <a:pt x="4864" y="8146"/>
                    </a:lnTo>
                    <a:lnTo>
                      <a:pt x="4742" y="8146"/>
                    </a:lnTo>
                    <a:lnTo>
                      <a:pt x="4742" y="8207"/>
                    </a:lnTo>
                    <a:lnTo>
                      <a:pt x="4803" y="8207"/>
                    </a:lnTo>
                    <a:lnTo>
                      <a:pt x="4894" y="8146"/>
                    </a:lnTo>
                    <a:lnTo>
                      <a:pt x="7964" y="6384"/>
                    </a:lnTo>
                    <a:lnTo>
                      <a:pt x="9362" y="5532"/>
                    </a:lnTo>
                    <a:lnTo>
                      <a:pt x="9484" y="5502"/>
                    </a:lnTo>
                    <a:lnTo>
                      <a:pt x="9514" y="5472"/>
                    </a:lnTo>
                    <a:lnTo>
                      <a:pt x="9454" y="5472"/>
                    </a:lnTo>
                    <a:lnTo>
                      <a:pt x="9454" y="541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7" name="Google Shape;18117;p24"/>
              <p:cNvSpPr/>
              <p:nvPr/>
            </p:nvSpPr>
            <p:spPr>
              <a:xfrm>
                <a:off x="-7755950" y="13755800"/>
                <a:ext cx="3050" cy="133775"/>
              </a:xfrm>
              <a:custGeom>
                <a:avLst/>
                <a:gdLst/>
                <a:ahLst/>
                <a:cxnLst/>
                <a:rect l="l" t="t" r="r" b="b"/>
                <a:pathLst>
                  <a:path w="122" h="5351" extrusionOk="0">
                    <a:moveTo>
                      <a:pt x="0" y="1"/>
                    </a:moveTo>
                    <a:lnTo>
                      <a:pt x="0" y="31"/>
                    </a:lnTo>
                    <a:lnTo>
                      <a:pt x="0" y="153"/>
                    </a:lnTo>
                    <a:lnTo>
                      <a:pt x="0" y="5199"/>
                    </a:lnTo>
                    <a:lnTo>
                      <a:pt x="0" y="5320"/>
                    </a:lnTo>
                    <a:lnTo>
                      <a:pt x="31" y="5350"/>
                    </a:lnTo>
                    <a:lnTo>
                      <a:pt x="122" y="5320"/>
                    </a:lnTo>
                    <a:lnTo>
                      <a:pt x="122" y="5199"/>
                    </a:lnTo>
                    <a:lnTo>
                      <a:pt x="122" y="153"/>
                    </a:lnTo>
                    <a:lnTo>
                      <a:pt x="122" y="31"/>
                    </a:lnTo>
                    <a:lnTo>
                      <a:pt x="61" y="1"/>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8" name="Google Shape;18118;p24"/>
              <p:cNvSpPr/>
              <p:nvPr/>
            </p:nvSpPr>
            <p:spPr>
              <a:xfrm>
                <a:off x="-7755950" y="13892600"/>
                <a:ext cx="3050" cy="135275"/>
              </a:xfrm>
              <a:custGeom>
                <a:avLst/>
                <a:gdLst/>
                <a:ahLst/>
                <a:cxnLst/>
                <a:rect l="l" t="t" r="r" b="b"/>
                <a:pathLst>
                  <a:path w="122" h="5411" extrusionOk="0">
                    <a:moveTo>
                      <a:pt x="31" y="0"/>
                    </a:moveTo>
                    <a:lnTo>
                      <a:pt x="0" y="30"/>
                    </a:lnTo>
                    <a:lnTo>
                      <a:pt x="0" y="152"/>
                    </a:lnTo>
                    <a:lnTo>
                      <a:pt x="0" y="5228"/>
                    </a:lnTo>
                    <a:lnTo>
                      <a:pt x="0" y="5319"/>
                    </a:lnTo>
                    <a:lnTo>
                      <a:pt x="0" y="5380"/>
                    </a:lnTo>
                    <a:lnTo>
                      <a:pt x="0" y="5410"/>
                    </a:lnTo>
                    <a:lnTo>
                      <a:pt x="122" y="5410"/>
                    </a:lnTo>
                    <a:lnTo>
                      <a:pt x="122" y="5380"/>
                    </a:lnTo>
                    <a:lnTo>
                      <a:pt x="122" y="5319"/>
                    </a:lnTo>
                    <a:lnTo>
                      <a:pt x="122" y="5228"/>
                    </a:lnTo>
                    <a:lnTo>
                      <a:pt x="122" y="152"/>
                    </a:lnTo>
                    <a:lnTo>
                      <a:pt x="122"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9" name="Google Shape;18119;p24"/>
              <p:cNvSpPr/>
              <p:nvPr/>
            </p:nvSpPr>
            <p:spPr>
              <a:xfrm>
                <a:off x="-7755200" y="13891075"/>
                <a:ext cx="117800" cy="68400"/>
              </a:xfrm>
              <a:custGeom>
                <a:avLst/>
                <a:gdLst/>
                <a:ahLst/>
                <a:cxnLst/>
                <a:rect l="l" t="t" r="r" b="b"/>
                <a:pathLst>
                  <a:path w="4712" h="2736" extrusionOk="0">
                    <a:moveTo>
                      <a:pt x="122" y="0"/>
                    </a:moveTo>
                    <a:lnTo>
                      <a:pt x="1" y="61"/>
                    </a:lnTo>
                    <a:lnTo>
                      <a:pt x="92" y="91"/>
                    </a:lnTo>
                    <a:lnTo>
                      <a:pt x="153" y="122"/>
                    </a:lnTo>
                    <a:lnTo>
                      <a:pt x="4560" y="2675"/>
                    </a:lnTo>
                    <a:lnTo>
                      <a:pt x="4651" y="2736"/>
                    </a:lnTo>
                    <a:lnTo>
                      <a:pt x="4682" y="2736"/>
                    </a:lnTo>
                    <a:lnTo>
                      <a:pt x="4712" y="2705"/>
                    </a:lnTo>
                    <a:lnTo>
                      <a:pt x="4712" y="2645"/>
                    </a:lnTo>
                    <a:lnTo>
                      <a:pt x="4590" y="2584"/>
                    </a:lnTo>
                    <a:lnTo>
                      <a:pt x="183" y="6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0" name="Google Shape;18120;p24"/>
              <p:cNvSpPr/>
              <p:nvPr/>
            </p:nvSpPr>
            <p:spPr>
              <a:xfrm>
                <a:off x="-7872975" y="13821925"/>
                <a:ext cx="117800" cy="69175"/>
              </a:xfrm>
              <a:custGeom>
                <a:avLst/>
                <a:gdLst/>
                <a:ahLst/>
                <a:cxnLst/>
                <a:rect l="l" t="t" r="r" b="b"/>
                <a:pathLst>
                  <a:path w="4712" h="2767" extrusionOk="0">
                    <a:moveTo>
                      <a:pt x="31" y="0"/>
                    </a:moveTo>
                    <a:lnTo>
                      <a:pt x="0" y="91"/>
                    </a:lnTo>
                    <a:lnTo>
                      <a:pt x="31" y="122"/>
                    </a:lnTo>
                    <a:lnTo>
                      <a:pt x="122" y="152"/>
                    </a:lnTo>
                    <a:lnTo>
                      <a:pt x="4529" y="2705"/>
                    </a:lnTo>
                    <a:lnTo>
                      <a:pt x="4651" y="2766"/>
                    </a:lnTo>
                    <a:lnTo>
                      <a:pt x="4712" y="2705"/>
                    </a:lnTo>
                    <a:lnTo>
                      <a:pt x="4681" y="2675"/>
                    </a:lnTo>
                    <a:lnTo>
                      <a:pt x="4590" y="2614"/>
                    </a:lnTo>
                    <a:lnTo>
                      <a:pt x="183" y="91"/>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1" name="Google Shape;18121;p24"/>
              <p:cNvSpPr/>
              <p:nvPr/>
            </p:nvSpPr>
            <p:spPr>
              <a:xfrm>
                <a:off x="-7873750" y="13821925"/>
                <a:ext cx="236350" cy="139075"/>
              </a:xfrm>
              <a:custGeom>
                <a:avLst/>
                <a:gdLst/>
                <a:ahLst/>
                <a:cxnLst/>
                <a:rect l="l" t="t" r="r" b="b"/>
                <a:pathLst>
                  <a:path w="9454" h="5563" extrusionOk="0">
                    <a:moveTo>
                      <a:pt x="9393" y="0"/>
                    </a:moveTo>
                    <a:lnTo>
                      <a:pt x="9302" y="91"/>
                    </a:lnTo>
                    <a:lnTo>
                      <a:pt x="4895" y="2614"/>
                    </a:lnTo>
                    <a:lnTo>
                      <a:pt x="4834" y="2675"/>
                    </a:lnTo>
                    <a:lnTo>
                      <a:pt x="4743" y="2705"/>
                    </a:lnTo>
                    <a:lnTo>
                      <a:pt x="4682" y="2766"/>
                    </a:lnTo>
                    <a:lnTo>
                      <a:pt x="4560" y="2827"/>
                    </a:lnTo>
                    <a:lnTo>
                      <a:pt x="153" y="5350"/>
                    </a:lnTo>
                    <a:lnTo>
                      <a:pt x="62" y="5411"/>
                    </a:lnTo>
                    <a:lnTo>
                      <a:pt x="1" y="5441"/>
                    </a:lnTo>
                    <a:lnTo>
                      <a:pt x="31" y="5563"/>
                    </a:lnTo>
                    <a:lnTo>
                      <a:pt x="122" y="5502"/>
                    </a:lnTo>
                    <a:lnTo>
                      <a:pt x="214" y="5441"/>
                    </a:lnTo>
                    <a:lnTo>
                      <a:pt x="4621" y="2888"/>
                    </a:lnTo>
                    <a:lnTo>
                      <a:pt x="4712" y="2857"/>
                    </a:lnTo>
                    <a:lnTo>
                      <a:pt x="4743" y="2827"/>
                    </a:lnTo>
                    <a:lnTo>
                      <a:pt x="4864" y="2766"/>
                    </a:lnTo>
                    <a:lnTo>
                      <a:pt x="4925" y="2705"/>
                    </a:lnTo>
                    <a:lnTo>
                      <a:pt x="9332" y="152"/>
                    </a:lnTo>
                    <a:lnTo>
                      <a:pt x="9454" y="122"/>
                    </a:lnTo>
                    <a:lnTo>
                      <a:pt x="9454" y="31"/>
                    </a:lnTo>
                    <a:lnTo>
                      <a:pt x="9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2" name="Google Shape;18122;p24"/>
              <p:cNvSpPr/>
              <p:nvPr/>
            </p:nvSpPr>
            <p:spPr>
              <a:xfrm>
                <a:off x="-7794700" y="13483000"/>
                <a:ext cx="38775" cy="129225"/>
              </a:xfrm>
              <a:custGeom>
                <a:avLst/>
                <a:gdLst/>
                <a:ahLst/>
                <a:cxnLst/>
                <a:rect l="l" t="t" r="r" b="b"/>
                <a:pathLst>
                  <a:path w="1551" h="5169" extrusionOk="0">
                    <a:moveTo>
                      <a:pt x="1550" y="1"/>
                    </a:moveTo>
                    <a:lnTo>
                      <a:pt x="1459" y="31"/>
                    </a:lnTo>
                    <a:lnTo>
                      <a:pt x="0" y="2584"/>
                    </a:lnTo>
                    <a:lnTo>
                      <a:pt x="30" y="2584"/>
                    </a:lnTo>
                    <a:lnTo>
                      <a:pt x="1550" y="5168"/>
                    </a:lnTo>
                    <a:lnTo>
                      <a:pt x="91" y="2615"/>
                    </a:lnTo>
                    <a:lnTo>
                      <a:pt x="1550" y="62"/>
                    </a:lnTo>
                    <a:lnTo>
                      <a:pt x="1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3" name="Google Shape;18123;p24"/>
              <p:cNvSpPr/>
              <p:nvPr/>
            </p:nvSpPr>
            <p:spPr>
              <a:xfrm>
                <a:off x="-7752925" y="13483000"/>
                <a:ext cx="38775" cy="129225"/>
              </a:xfrm>
              <a:custGeom>
                <a:avLst/>
                <a:gdLst/>
                <a:ahLst/>
                <a:cxnLst/>
                <a:rect l="l" t="t" r="r" b="b"/>
                <a:pathLst>
                  <a:path w="1551" h="5169" extrusionOk="0">
                    <a:moveTo>
                      <a:pt x="1" y="1"/>
                    </a:moveTo>
                    <a:lnTo>
                      <a:pt x="1" y="62"/>
                    </a:lnTo>
                    <a:lnTo>
                      <a:pt x="1429" y="2615"/>
                    </a:lnTo>
                    <a:lnTo>
                      <a:pt x="1" y="5168"/>
                    </a:lnTo>
                    <a:lnTo>
                      <a:pt x="1460" y="2584"/>
                    </a:lnTo>
                    <a:lnTo>
                      <a:pt x="1551" y="2584"/>
                    </a:lnTo>
                    <a:lnTo>
                      <a:pt x="6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4" name="Google Shape;18124;p24"/>
              <p:cNvSpPr/>
              <p:nvPr/>
            </p:nvSpPr>
            <p:spPr>
              <a:xfrm>
                <a:off x="-7755950" y="13478450"/>
                <a:ext cx="1525" cy="775"/>
              </a:xfrm>
              <a:custGeom>
                <a:avLst/>
                <a:gdLst/>
                <a:ahLst/>
                <a:cxnLst/>
                <a:rect l="l" t="t" r="r" b="b"/>
                <a:pathLst>
                  <a:path w="61" h="31" extrusionOk="0">
                    <a:moveTo>
                      <a:pt x="31" y="0"/>
                    </a:moveTo>
                    <a:lnTo>
                      <a:pt x="0" y="31"/>
                    </a:lnTo>
                    <a:lnTo>
                      <a:pt x="61" y="3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5" name="Google Shape;18125;p24"/>
              <p:cNvSpPr/>
              <p:nvPr/>
            </p:nvSpPr>
            <p:spPr>
              <a:xfrm>
                <a:off x="-7794700" y="13621300"/>
                <a:ext cx="38775" cy="130725"/>
              </a:xfrm>
              <a:custGeom>
                <a:avLst/>
                <a:gdLst/>
                <a:ahLst/>
                <a:cxnLst/>
                <a:rect l="l" t="t" r="r" b="b"/>
                <a:pathLst>
                  <a:path w="1551" h="5229" extrusionOk="0">
                    <a:moveTo>
                      <a:pt x="1550" y="1"/>
                    </a:moveTo>
                    <a:lnTo>
                      <a:pt x="30" y="2645"/>
                    </a:lnTo>
                    <a:lnTo>
                      <a:pt x="0" y="2645"/>
                    </a:lnTo>
                    <a:lnTo>
                      <a:pt x="1459" y="5168"/>
                    </a:lnTo>
                    <a:lnTo>
                      <a:pt x="1550" y="5229"/>
                    </a:lnTo>
                    <a:lnTo>
                      <a:pt x="1550" y="5107"/>
                    </a:lnTo>
                    <a:lnTo>
                      <a:pt x="91" y="2554"/>
                    </a:lnTo>
                    <a:lnTo>
                      <a:pt x="1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6" name="Google Shape;18126;p24"/>
              <p:cNvSpPr/>
              <p:nvPr/>
            </p:nvSpPr>
            <p:spPr>
              <a:xfrm>
                <a:off x="-7752925" y="13621300"/>
                <a:ext cx="38775" cy="130725"/>
              </a:xfrm>
              <a:custGeom>
                <a:avLst/>
                <a:gdLst/>
                <a:ahLst/>
                <a:cxnLst/>
                <a:rect l="l" t="t" r="r" b="b"/>
                <a:pathLst>
                  <a:path w="1551" h="5229" extrusionOk="0">
                    <a:moveTo>
                      <a:pt x="1" y="1"/>
                    </a:moveTo>
                    <a:lnTo>
                      <a:pt x="1419" y="2572"/>
                    </a:lnTo>
                    <a:lnTo>
                      <a:pt x="1419" y="2572"/>
                    </a:lnTo>
                    <a:lnTo>
                      <a:pt x="1429" y="2554"/>
                    </a:lnTo>
                    <a:lnTo>
                      <a:pt x="1" y="1"/>
                    </a:lnTo>
                    <a:close/>
                    <a:moveTo>
                      <a:pt x="1419" y="2572"/>
                    </a:moveTo>
                    <a:lnTo>
                      <a:pt x="1" y="5107"/>
                    </a:lnTo>
                    <a:lnTo>
                      <a:pt x="1" y="5229"/>
                    </a:lnTo>
                    <a:lnTo>
                      <a:pt x="62" y="5168"/>
                    </a:lnTo>
                    <a:lnTo>
                      <a:pt x="1551" y="2645"/>
                    </a:lnTo>
                    <a:lnTo>
                      <a:pt x="1460" y="2645"/>
                    </a:lnTo>
                    <a:lnTo>
                      <a:pt x="1419" y="257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7" name="Google Shape;18127;p24"/>
              <p:cNvSpPr/>
              <p:nvPr/>
            </p:nvSpPr>
            <p:spPr>
              <a:xfrm>
                <a:off x="-7755200" y="13755800"/>
                <a:ext cx="775" cy="800"/>
              </a:xfrm>
              <a:custGeom>
                <a:avLst/>
                <a:gdLst/>
                <a:ahLst/>
                <a:cxnLst/>
                <a:rect l="l" t="t" r="r" b="b"/>
                <a:pathLst>
                  <a:path w="31" h="32" extrusionOk="0">
                    <a:moveTo>
                      <a:pt x="1" y="1"/>
                    </a:moveTo>
                    <a:lnTo>
                      <a:pt x="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8" name="Google Shape;18128;p24"/>
              <p:cNvSpPr/>
              <p:nvPr/>
            </p:nvSpPr>
            <p:spPr>
              <a:xfrm>
                <a:off x="-7870700" y="13547600"/>
                <a:ext cx="114775" cy="67650"/>
              </a:xfrm>
              <a:custGeom>
                <a:avLst/>
                <a:gdLst/>
                <a:ahLst/>
                <a:cxnLst/>
                <a:rect l="l" t="t" r="r" b="b"/>
                <a:pathLst>
                  <a:path w="4591" h="2706" extrusionOk="0">
                    <a:moveTo>
                      <a:pt x="92" y="0"/>
                    </a:moveTo>
                    <a:lnTo>
                      <a:pt x="0" y="31"/>
                    </a:lnTo>
                    <a:lnTo>
                      <a:pt x="92" y="122"/>
                    </a:lnTo>
                    <a:lnTo>
                      <a:pt x="3040" y="122"/>
                    </a:lnTo>
                    <a:lnTo>
                      <a:pt x="4499" y="2645"/>
                    </a:lnTo>
                    <a:lnTo>
                      <a:pt x="4590" y="2706"/>
                    </a:lnTo>
                    <a:lnTo>
                      <a:pt x="4590" y="2584"/>
                    </a:lnTo>
                    <a:lnTo>
                      <a:pt x="30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9" name="Google Shape;18129;p24"/>
              <p:cNvSpPr/>
              <p:nvPr/>
            </p:nvSpPr>
            <p:spPr>
              <a:xfrm>
                <a:off x="-7872225" y="13551400"/>
                <a:ext cx="39550" cy="65375"/>
              </a:xfrm>
              <a:custGeom>
                <a:avLst/>
                <a:gdLst/>
                <a:ahLst/>
                <a:cxnLst/>
                <a:rect l="l" t="t" r="r" b="b"/>
                <a:pathLst>
                  <a:path w="1582" h="2615" extrusionOk="0">
                    <a:moveTo>
                      <a:pt x="1" y="0"/>
                    </a:moveTo>
                    <a:lnTo>
                      <a:pt x="1" y="61"/>
                    </a:lnTo>
                    <a:lnTo>
                      <a:pt x="1490" y="2614"/>
                    </a:lnTo>
                    <a:lnTo>
                      <a:pt x="1490" y="2584"/>
                    </a:lnTo>
                    <a:lnTo>
                      <a:pt x="158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0" name="Google Shape;18130;p24"/>
              <p:cNvSpPr/>
              <p:nvPr/>
            </p:nvSpPr>
            <p:spPr>
              <a:xfrm>
                <a:off x="-7876025" y="13547600"/>
                <a:ext cx="2300" cy="775"/>
              </a:xfrm>
              <a:custGeom>
                <a:avLst/>
                <a:gdLst/>
                <a:ahLst/>
                <a:cxnLst/>
                <a:rect l="l" t="t" r="r" b="b"/>
                <a:pathLst>
                  <a:path w="92" h="31" extrusionOk="0">
                    <a:moveTo>
                      <a:pt x="1" y="0"/>
                    </a:moveTo>
                    <a:lnTo>
                      <a:pt x="61"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1" name="Google Shape;18131;p24"/>
              <p:cNvSpPr/>
              <p:nvPr/>
            </p:nvSpPr>
            <p:spPr>
              <a:xfrm>
                <a:off x="-7750650" y="13616750"/>
                <a:ext cx="113250" cy="66900"/>
              </a:xfrm>
              <a:custGeom>
                <a:avLst/>
                <a:gdLst/>
                <a:ahLst/>
                <a:cxnLst/>
                <a:rect l="l" t="t" r="r" b="b"/>
                <a:pathLst>
                  <a:path w="4530" h="2676" extrusionOk="0">
                    <a:moveTo>
                      <a:pt x="3041" y="0"/>
                    </a:moveTo>
                    <a:lnTo>
                      <a:pt x="3010" y="31"/>
                    </a:lnTo>
                    <a:lnTo>
                      <a:pt x="2980" y="31"/>
                    </a:lnTo>
                    <a:lnTo>
                      <a:pt x="1" y="92"/>
                    </a:lnTo>
                    <a:lnTo>
                      <a:pt x="2980" y="92"/>
                    </a:lnTo>
                    <a:lnTo>
                      <a:pt x="4408" y="2614"/>
                    </a:lnTo>
                    <a:lnTo>
                      <a:pt x="4530" y="2675"/>
                    </a:lnTo>
                    <a:lnTo>
                      <a:pt x="4530" y="2554"/>
                    </a:lnTo>
                    <a:lnTo>
                      <a:pt x="30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2" name="Google Shape;18132;p24"/>
              <p:cNvSpPr/>
              <p:nvPr/>
            </p:nvSpPr>
            <p:spPr>
              <a:xfrm>
                <a:off x="-7752925" y="13619800"/>
                <a:ext cx="114025" cy="67650"/>
              </a:xfrm>
              <a:custGeom>
                <a:avLst/>
                <a:gdLst/>
                <a:ahLst/>
                <a:cxnLst/>
                <a:rect l="l" t="t" r="r" b="b"/>
                <a:pathLst>
                  <a:path w="4561" h="2706" extrusionOk="0">
                    <a:moveTo>
                      <a:pt x="1" y="0"/>
                    </a:moveTo>
                    <a:lnTo>
                      <a:pt x="1" y="61"/>
                    </a:lnTo>
                    <a:lnTo>
                      <a:pt x="1460" y="2705"/>
                    </a:lnTo>
                    <a:lnTo>
                      <a:pt x="4469" y="2705"/>
                    </a:lnTo>
                    <a:lnTo>
                      <a:pt x="4560" y="2614"/>
                    </a:lnTo>
                    <a:lnTo>
                      <a:pt x="4469" y="2584"/>
                    </a:lnTo>
                    <a:lnTo>
                      <a:pt x="1551" y="2584"/>
                    </a:lnTo>
                    <a:lnTo>
                      <a:pt x="6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3" name="Google Shape;18133;p24"/>
              <p:cNvSpPr/>
              <p:nvPr/>
            </p:nvSpPr>
            <p:spPr>
              <a:xfrm>
                <a:off x="-7870700" y="13619800"/>
                <a:ext cx="114775" cy="67650"/>
              </a:xfrm>
              <a:custGeom>
                <a:avLst/>
                <a:gdLst/>
                <a:ahLst/>
                <a:cxnLst/>
                <a:rect l="l" t="t" r="r" b="b"/>
                <a:pathLst>
                  <a:path w="4591" h="2706" extrusionOk="0">
                    <a:moveTo>
                      <a:pt x="4590" y="0"/>
                    </a:moveTo>
                    <a:lnTo>
                      <a:pt x="4499" y="30"/>
                    </a:lnTo>
                    <a:lnTo>
                      <a:pt x="3040" y="2584"/>
                    </a:lnTo>
                    <a:lnTo>
                      <a:pt x="92" y="2584"/>
                    </a:lnTo>
                    <a:lnTo>
                      <a:pt x="0" y="2614"/>
                    </a:lnTo>
                    <a:lnTo>
                      <a:pt x="92" y="2705"/>
                    </a:lnTo>
                    <a:lnTo>
                      <a:pt x="3070" y="2705"/>
                    </a:lnTo>
                    <a:lnTo>
                      <a:pt x="4590" y="61"/>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4" name="Google Shape;18134;p24"/>
              <p:cNvSpPr/>
              <p:nvPr/>
            </p:nvSpPr>
            <p:spPr>
              <a:xfrm>
                <a:off x="-7872225" y="13616000"/>
                <a:ext cx="115525" cy="67650"/>
              </a:xfrm>
              <a:custGeom>
                <a:avLst/>
                <a:gdLst/>
                <a:ahLst/>
                <a:cxnLst/>
                <a:rect l="l" t="t" r="r" b="b"/>
                <a:pathLst>
                  <a:path w="4621" h="2706" extrusionOk="0">
                    <a:moveTo>
                      <a:pt x="1490" y="0"/>
                    </a:moveTo>
                    <a:lnTo>
                      <a:pt x="1490" y="30"/>
                    </a:lnTo>
                    <a:lnTo>
                      <a:pt x="1" y="2584"/>
                    </a:lnTo>
                    <a:lnTo>
                      <a:pt x="1" y="2705"/>
                    </a:lnTo>
                    <a:lnTo>
                      <a:pt x="92" y="2644"/>
                    </a:lnTo>
                    <a:lnTo>
                      <a:pt x="1581" y="122"/>
                    </a:lnTo>
                    <a:lnTo>
                      <a:pt x="4499" y="122"/>
                    </a:lnTo>
                    <a:lnTo>
                      <a:pt x="4621" y="30"/>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5" name="Google Shape;18135;p24"/>
              <p:cNvSpPr/>
              <p:nvPr/>
            </p:nvSpPr>
            <p:spPr>
              <a:xfrm>
                <a:off x="-7876025" y="13685150"/>
                <a:ext cx="1550" cy="2300"/>
              </a:xfrm>
              <a:custGeom>
                <a:avLst/>
                <a:gdLst/>
                <a:ahLst/>
                <a:cxnLst/>
                <a:rect l="l" t="t" r="r" b="b"/>
                <a:pathLst>
                  <a:path w="62" h="92" extrusionOk="0">
                    <a:moveTo>
                      <a:pt x="61" y="0"/>
                    </a:moveTo>
                    <a:lnTo>
                      <a:pt x="1" y="91"/>
                    </a:lnTo>
                    <a:lnTo>
                      <a:pt x="61" y="91"/>
                    </a:lnTo>
                    <a:lnTo>
                      <a:pt x="61" y="30"/>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6" name="Google Shape;18136;p24"/>
              <p:cNvSpPr/>
              <p:nvPr/>
            </p:nvSpPr>
            <p:spPr>
              <a:xfrm>
                <a:off x="-7752150" y="13551400"/>
                <a:ext cx="114750" cy="67650"/>
              </a:xfrm>
              <a:custGeom>
                <a:avLst/>
                <a:gdLst/>
                <a:ahLst/>
                <a:cxnLst/>
                <a:rect l="l" t="t" r="r" b="b"/>
                <a:pathLst>
                  <a:path w="4590" h="2706" extrusionOk="0">
                    <a:moveTo>
                      <a:pt x="4590" y="0"/>
                    </a:moveTo>
                    <a:lnTo>
                      <a:pt x="4468" y="31"/>
                    </a:lnTo>
                    <a:lnTo>
                      <a:pt x="3040" y="2584"/>
                    </a:lnTo>
                    <a:lnTo>
                      <a:pt x="61" y="2584"/>
                    </a:lnTo>
                    <a:lnTo>
                      <a:pt x="0" y="2614"/>
                    </a:lnTo>
                    <a:lnTo>
                      <a:pt x="61" y="2706"/>
                    </a:lnTo>
                    <a:lnTo>
                      <a:pt x="3040" y="2645"/>
                    </a:lnTo>
                    <a:lnTo>
                      <a:pt x="3070" y="2645"/>
                    </a:lnTo>
                    <a:lnTo>
                      <a:pt x="3101" y="2614"/>
                    </a:lnTo>
                    <a:lnTo>
                      <a:pt x="4590" y="61"/>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7" name="Google Shape;18137;p24"/>
              <p:cNvSpPr/>
              <p:nvPr/>
            </p:nvSpPr>
            <p:spPr>
              <a:xfrm>
                <a:off x="-7752925" y="13547600"/>
                <a:ext cx="114025" cy="67650"/>
              </a:xfrm>
              <a:custGeom>
                <a:avLst/>
                <a:gdLst/>
                <a:ahLst/>
                <a:cxnLst/>
                <a:rect l="l" t="t" r="r" b="b"/>
                <a:pathLst>
                  <a:path w="4561" h="2706" extrusionOk="0">
                    <a:moveTo>
                      <a:pt x="1460" y="0"/>
                    </a:moveTo>
                    <a:lnTo>
                      <a:pt x="1" y="2584"/>
                    </a:lnTo>
                    <a:lnTo>
                      <a:pt x="1" y="2706"/>
                    </a:lnTo>
                    <a:lnTo>
                      <a:pt x="62" y="2645"/>
                    </a:lnTo>
                    <a:lnTo>
                      <a:pt x="1551" y="122"/>
                    </a:lnTo>
                    <a:lnTo>
                      <a:pt x="4469" y="122"/>
                    </a:lnTo>
                    <a:lnTo>
                      <a:pt x="4560" y="31"/>
                    </a:lnTo>
                    <a:lnTo>
                      <a:pt x="44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8" name="Google Shape;18138;p24"/>
              <p:cNvSpPr/>
              <p:nvPr/>
            </p:nvSpPr>
            <p:spPr>
              <a:xfrm>
                <a:off x="-7676175" y="13688950"/>
                <a:ext cx="35750" cy="21300"/>
              </a:xfrm>
              <a:custGeom>
                <a:avLst/>
                <a:gdLst/>
                <a:ahLst/>
                <a:cxnLst/>
                <a:rect l="l" t="t" r="r" b="b"/>
                <a:pathLst>
                  <a:path w="1430" h="852" extrusionOk="0">
                    <a:moveTo>
                      <a:pt x="1429" y="0"/>
                    </a:moveTo>
                    <a:lnTo>
                      <a:pt x="1429" y="0"/>
                    </a:lnTo>
                    <a:lnTo>
                      <a:pt x="1" y="85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9" name="Google Shape;18139;p24"/>
              <p:cNvSpPr/>
              <p:nvPr/>
            </p:nvSpPr>
            <p:spPr>
              <a:xfrm>
                <a:off x="-7708850" y="13685150"/>
                <a:ext cx="69950" cy="41050"/>
              </a:xfrm>
              <a:custGeom>
                <a:avLst/>
                <a:gdLst/>
                <a:ahLst/>
                <a:cxnLst/>
                <a:rect l="l" t="t" r="r" b="b"/>
                <a:pathLst>
                  <a:path w="2798" h="1642" extrusionOk="0">
                    <a:moveTo>
                      <a:pt x="2797" y="0"/>
                    </a:moveTo>
                    <a:lnTo>
                      <a:pt x="1" y="1641"/>
                    </a:lnTo>
                    <a:lnTo>
                      <a:pt x="1" y="1641"/>
                    </a:lnTo>
                    <a:lnTo>
                      <a:pt x="2706" y="91"/>
                    </a:lnTo>
                    <a:lnTo>
                      <a:pt x="27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0" name="Google Shape;18140;p24"/>
              <p:cNvSpPr/>
              <p:nvPr/>
            </p:nvSpPr>
            <p:spPr>
              <a:xfrm>
                <a:off x="-7869950" y="13688950"/>
                <a:ext cx="92750" cy="53975"/>
              </a:xfrm>
              <a:custGeom>
                <a:avLst/>
                <a:gdLst/>
                <a:ahLst/>
                <a:cxnLst/>
                <a:rect l="l" t="t" r="r" b="b"/>
                <a:pathLst>
                  <a:path w="3710" h="2159" extrusionOk="0">
                    <a:moveTo>
                      <a:pt x="1" y="0"/>
                    </a:moveTo>
                    <a:lnTo>
                      <a:pt x="1" y="0"/>
                    </a:lnTo>
                    <a:lnTo>
                      <a:pt x="3709" y="215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1" name="Google Shape;18141;p24"/>
              <p:cNvSpPr/>
              <p:nvPr/>
            </p:nvSpPr>
            <p:spPr>
              <a:xfrm>
                <a:off x="-7870700" y="13685150"/>
                <a:ext cx="69175" cy="40275"/>
              </a:xfrm>
              <a:custGeom>
                <a:avLst/>
                <a:gdLst/>
                <a:ahLst/>
                <a:cxnLst/>
                <a:rect l="l" t="t" r="r" b="b"/>
                <a:pathLst>
                  <a:path w="2767" h="1611" extrusionOk="0">
                    <a:moveTo>
                      <a:pt x="0" y="0"/>
                    </a:moveTo>
                    <a:lnTo>
                      <a:pt x="92" y="91"/>
                    </a:lnTo>
                    <a:lnTo>
                      <a:pt x="2766" y="1611"/>
                    </a:lnTo>
                    <a:lnTo>
                      <a:pt x="2766" y="161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2" name="Google Shape;18142;p24"/>
              <p:cNvSpPr/>
              <p:nvPr/>
            </p:nvSpPr>
            <p:spPr>
              <a:xfrm>
                <a:off x="-7874500" y="13479200"/>
                <a:ext cx="237875" cy="205200"/>
              </a:xfrm>
              <a:custGeom>
                <a:avLst/>
                <a:gdLst/>
                <a:ahLst/>
                <a:cxnLst/>
                <a:rect l="l" t="t" r="r" b="b"/>
                <a:pathLst>
                  <a:path w="9515" h="8208" extrusionOk="0">
                    <a:moveTo>
                      <a:pt x="4742" y="1"/>
                    </a:moveTo>
                    <a:lnTo>
                      <a:pt x="4712" y="31"/>
                    </a:lnTo>
                    <a:lnTo>
                      <a:pt x="92" y="2706"/>
                    </a:lnTo>
                    <a:lnTo>
                      <a:pt x="61" y="2736"/>
                    </a:lnTo>
                    <a:lnTo>
                      <a:pt x="152" y="2767"/>
                    </a:lnTo>
                    <a:lnTo>
                      <a:pt x="244" y="2736"/>
                    </a:lnTo>
                    <a:lnTo>
                      <a:pt x="4651" y="183"/>
                    </a:lnTo>
                    <a:lnTo>
                      <a:pt x="4742" y="153"/>
                    </a:lnTo>
                    <a:lnTo>
                      <a:pt x="4742" y="62"/>
                    </a:lnTo>
                    <a:lnTo>
                      <a:pt x="4742" y="31"/>
                    </a:lnTo>
                    <a:lnTo>
                      <a:pt x="4864" y="31"/>
                    </a:lnTo>
                    <a:lnTo>
                      <a:pt x="4864" y="62"/>
                    </a:lnTo>
                    <a:lnTo>
                      <a:pt x="4864" y="153"/>
                    </a:lnTo>
                    <a:lnTo>
                      <a:pt x="4925" y="183"/>
                    </a:lnTo>
                    <a:lnTo>
                      <a:pt x="9332" y="2736"/>
                    </a:lnTo>
                    <a:lnTo>
                      <a:pt x="9423" y="2767"/>
                    </a:lnTo>
                    <a:lnTo>
                      <a:pt x="9454" y="2767"/>
                    </a:lnTo>
                    <a:lnTo>
                      <a:pt x="9454" y="2736"/>
                    </a:lnTo>
                    <a:lnTo>
                      <a:pt x="9514" y="2736"/>
                    </a:lnTo>
                    <a:lnTo>
                      <a:pt x="9484" y="2706"/>
                    </a:lnTo>
                    <a:lnTo>
                      <a:pt x="4894" y="31"/>
                    </a:lnTo>
                    <a:lnTo>
                      <a:pt x="4803" y="1"/>
                    </a:lnTo>
                    <a:close/>
                    <a:moveTo>
                      <a:pt x="31" y="2736"/>
                    </a:moveTo>
                    <a:lnTo>
                      <a:pt x="0" y="2767"/>
                    </a:lnTo>
                    <a:lnTo>
                      <a:pt x="0" y="2797"/>
                    </a:lnTo>
                    <a:lnTo>
                      <a:pt x="0" y="2888"/>
                    </a:lnTo>
                    <a:lnTo>
                      <a:pt x="0" y="2949"/>
                    </a:lnTo>
                    <a:lnTo>
                      <a:pt x="0" y="8056"/>
                    </a:lnTo>
                    <a:lnTo>
                      <a:pt x="61" y="8208"/>
                    </a:lnTo>
                    <a:lnTo>
                      <a:pt x="92" y="8177"/>
                    </a:lnTo>
                    <a:lnTo>
                      <a:pt x="92" y="8056"/>
                    </a:lnTo>
                    <a:lnTo>
                      <a:pt x="92" y="2949"/>
                    </a:lnTo>
                    <a:lnTo>
                      <a:pt x="92" y="2888"/>
                    </a:lnTo>
                    <a:lnTo>
                      <a:pt x="31" y="2797"/>
                    </a:lnTo>
                    <a:lnTo>
                      <a:pt x="61" y="27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3" name="Google Shape;18143;p24"/>
              <p:cNvSpPr/>
              <p:nvPr/>
            </p:nvSpPr>
            <p:spPr>
              <a:xfrm>
                <a:off x="-7755950" y="13479975"/>
                <a:ext cx="3050" cy="136050"/>
              </a:xfrm>
              <a:custGeom>
                <a:avLst/>
                <a:gdLst/>
                <a:ahLst/>
                <a:cxnLst/>
                <a:rect l="l" t="t" r="r" b="b"/>
                <a:pathLst>
                  <a:path w="122" h="5442" extrusionOk="0">
                    <a:moveTo>
                      <a:pt x="0" y="0"/>
                    </a:moveTo>
                    <a:lnTo>
                      <a:pt x="0" y="31"/>
                    </a:lnTo>
                    <a:lnTo>
                      <a:pt x="0" y="122"/>
                    </a:lnTo>
                    <a:lnTo>
                      <a:pt x="0" y="183"/>
                    </a:lnTo>
                    <a:lnTo>
                      <a:pt x="0" y="5289"/>
                    </a:lnTo>
                    <a:lnTo>
                      <a:pt x="0" y="5411"/>
                    </a:lnTo>
                    <a:lnTo>
                      <a:pt x="31" y="5441"/>
                    </a:lnTo>
                    <a:lnTo>
                      <a:pt x="122" y="5411"/>
                    </a:lnTo>
                    <a:lnTo>
                      <a:pt x="122" y="5289"/>
                    </a:lnTo>
                    <a:lnTo>
                      <a:pt x="122" y="183"/>
                    </a:lnTo>
                    <a:lnTo>
                      <a:pt x="122" y="122"/>
                    </a:lnTo>
                    <a:lnTo>
                      <a:pt x="122" y="3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4" name="Google Shape;18144;p24"/>
              <p:cNvSpPr/>
              <p:nvPr/>
            </p:nvSpPr>
            <p:spPr>
              <a:xfrm>
                <a:off x="-7755950" y="13619025"/>
                <a:ext cx="3050" cy="133775"/>
              </a:xfrm>
              <a:custGeom>
                <a:avLst/>
                <a:gdLst/>
                <a:ahLst/>
                <a:cxnLst/>
                <a:rect l="l" t="t" r="r" b="b"/>
                <a:pathLst>
                  <a:path w="122" h="5351" extrusionOk="0">
                    <a:moveTo>
                      <a:pt x="31" y="1"/>
                    </a:moveTo>
                    <a:lnTo>
                      <a:pt x="0" y="31"/>
                    </a:lnTo>
                    <a:lnTo>
                      <a:pt x="0" y="92"/>
                    </a:lnTo>
                    <a:lnTo>
                      <a:pt x="0" y="5198"/>
                    </a:lnTo>
                    <a:lnTo>
                      <a:pt x="0" y="5320"/>
                    </a:lnTo>
                    <a:lnTo>
                      <a:pt x="31" y="5350"/>
                    </a:lnTo>
                    <a:lnTo>
                      <a:pt x="122" y="5320"/>
                    </a:lnTo>
                    <a:lnTo>
                      <a:pt x="122" y="5198"/>
                    </a:lnTo>
                    <a:lnTo>
                      <a:pt x="122" y="92"/>
                    </a:lnTo>
                    <a:lnTo>
                      <a:pt x="12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5" name="Google Shape;18145;p24"/>
              <p:cNvSpPr/>
              <p:nvPr/>
            </p:nvSpPr>
            <p:spPr>
              <a:xfrm>
                <a:off x="-7873750" y="13547600"/>
                <a:ext cx="118575" cy="69175"/>
              </a:xfrm>
              <a:custGeom>
                <a:avLst/>
                <a:gdLst/>
                <a:ahLst/>
                <a:cxnLst/>
                <a:rect l="l" t="t" r="r" b="b"/>
                <a:pathLst>
                  <a:path w="4743" h="2767" extrusionOk="0">
                    <a:moveTo>
                      <a:pt x="31" y="0"/>
                    </a:moveTo>
                    <a:lnTo>
                      <a:pt x="1" y="61"/>
                    </a:lnTo>
                    <a:lnTo>
                      <a:pt x="62" y="152"/>
                    </a:lnTo>
                    <a:lnTo>
                      <a:pt x="153" y="183"/>
                    </a:lnTo>
                    <a:lnTo>
                      <a:pt x="4560" y="2736"/>
                    </a:lnTo>
                    <a:lnTo>
                      <a:pt x="4682" y="2766"/>
                    </a:lnTo>
                    <a:lnTo>
                      <a:pt x="4743" y="2736"/>
                    </a:lnTo>
                    <a:lnTo>
                      <a:pt x="4712" y="2706"/>
                    </a:lnTo>
                    <a:lnTo>
                      <a:pt x="4621" y="2645"/>
                    </a:lnTo>
                    <a:lnTo>
                      <a:pt x="214" y="122"/>
                    </a:lnTo>
                    <a:lnTo>
                      <a:pt x="122"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6" name="Google Shape;18146;p24"/>
              <p:cNvSpPr/>
              <p:nvPr/>
            </p:nvSpPr>
            <p:spPr>
              <a:xfrm>
                <a:off x="-7755200" y="13616750"/>
                <a:ext cx="117050" cy="68425"/>
              </a:xfrm>
              <a:custGeom>
                <a:avLst/>
                <a:gdLst/>
                <a:ahLst/>
                <a:cxnLst/>
                <a:rect l="l" t="t" r="r" b="b"/>
                <a:pathLst>
                  <a:path w="4682" h="2737" extrusionOk="0">
                    <a:moveTo>
                      <a:pt x="122" y="0"/>
                    </a:moveTo>
                    <a:lnTo>
                      <a:pt x="1" y="92"/>
                    </a:lnTo>
                    <a:lnTo>
                      <a:pt x="92" y="122"/>
                    </a:lnTo>
                    <a:lnTo>
                      <a:pt x="153" y="152"/>
                    </a:lnTo>
                    <a:lnTo>
                      <a:pt x="4560" y="2706"/>
                    </a:lnTo>
                    <a:lnTo>
                      <a:pt x="4651" y="2736"/>
                    </a:lnTo>
                    <a:lnTo>
                      <a:pt x="4682" y="2736"/>
                    </a:lnTo>
                    <a:lnTo>
                      <a:pt x="4590" y="2614"/>
                    </a:lnTo>
                    <a:lnTo>
                      <a:pt x="183" y="92"/>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7" name="Google Shape;18147;p24"/>
              <p:cNvSpPr/>
              <p:nvPr/>
            </p:nvSpPr>
            <p:spPr>
              <a:xfrm>
                <a:off x="-7872975" y="13548350"/>
                <a:ext cx="235575" cy="136825"/>
              </a:xfrm>
              <a:custGeom>
                <a:avLst/>
                <a:gdLst/>
                <a:ahLst/>
                <a:cxnLst/>
                <a:rect l="l" t="t" r="r" b="b"/>
                <a:pathLst>
                  <a:path w="9423" h="5473" extrusionOk="0">
                    <a:moveTo>
                      <a:pt x="9362" y="1"/>
                    </a:moveTo>
                    <a:lnTo>
                      <a:pt x="9271" y="92"/>
                    </a:lnTo>
                    <a:lnTo>
                      <a:pt x="4864" y="2615"/>
                    </a:lnTo>
                    <a:lnTo>
                      <a:pt x="4803" y="2676"/>
                    </a:lnTo>
                    <a:lnTo>
                      <a:pt x="4712" y="2706"/>
                    </a:lnTo>
                    <a:lnTo>
                      <a:pt x="4651" y="2736"/>
                    </a:lnTo>
                    <a:lnTo>
                      <a:pt x="4529" y="2828"/>
                    </a:lnTo>
                    <a:lnTo>
                      <a:pt x="122" y="5350"/>
                    </a:lnTo>
                    <a:lnTo>
                      <a:pt x="31" y="5411"/>
                    </a:lnTo>
                    <a:lnTo>
                      <a:pt x="0" y="5442"/>
                    </a:lnTo>
                    <a:lnTo>
                      <a:pt x="31" y="5442"/>
                    </a:lnTo>
                    <a:lnTo>
                      <a:pt x="91" y="5472"/>
                    </a:lnTo>
                    <a:lnTo>
                      <a:pt x="183" y="5442"/>
                    </a:lnTo>
                    <a:lnTo>
                      <a:pt x="4590" y="2888"/>
                    </a:lnTo>
                    <a:lnTo>
                      <a:pt x="4681" y="2858"/>
                    </a:lnTo>
                    <a:lnTo>
                      <a:pt x="4712" y="2828"/>
                    </a:lnTo>
                    <a:lnTo>
                      <a:pt x="4833" y="2736"/>
                    </a:lnTo>
                    <a:lnTo>
                      <a:pt x="4894" y="2706"/>
                    </a:lnTo>
                    <a:lnTo>
                      <a:pt x="9301" y="153"/>
                    </a:lnTo>
                    <a:lnTo>
                      <a:pt x="9423" y="122"/>
                    </a:lnTo>
                    <a:lnTo>
                      <a:pt x="9423" y="31"/>
                    </a:lnTo>
                    <a:lnTo>
                      <a:pt x="9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8" name="Google Shape;18148;p24"/>
              <p:cNvSpPr/>
              <p:nvPr/>
            </p:nvSpPr>
            <p:spPr>
              <a:xfrm>
                <a:off x="-7832700" y="13752775"/>
                <a:ext cx="72975" cy="25"/>
              </a:xfrm>
              <a:custGeom>
                <a:avLst/>
                <a:gdLst/>
                <a:ahLst/>
                <a:cxnLst/>
                <a:rect l="l" t="t" r="r" b="b"/>
                <a:pathLst>
                  <a:path w="2919" h="1" extrusionOk="0">
                    <a:moveTo>
                      <a:pt x="0" y="0"/>
                    </a:moveTo>
                    <a:lnTo>
                      <a:pt x="2918" y="0"/>
                    </a:ln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9" name="Google Shape;18149;p24"/>
              <p:cNvSpPr/>
              <p:nvPr/>
            </p:nvSpPr>
            <p:spPr>
              <a:xfrm>
                <a:off x="-7874500" y="13685900"/>
                <a:ext cx="41825" cy="142125"/>
              </a:xfrm>
              <a:custGeom>
                <a:avLst/>
                <a:gdLst/>
                <a:ahLst/>
                <a:cxnLst/>
                <a:rect l="l" t="t" r="r" b="b"/>
                <a:pathLst>
                  <a:path w="1673" h="5685" extrusionOk="0">
                    <a:moveTo>
                      <a:pt x="0" y="0"/>
                    </a:moveTo>
                    <a:lnTo>
                      <a:pt x="0" y="61"/>
                    </a:lnTo>
                    <a:lnTo>
                      <a:pt x="0" y="152"/>
                    </a:lnTo>
                    <a:lnTo>
                      <a:pt x="0" y="5259"/>
                    </a:lnTo>
                    <a:lnTo>
                      <a:pt x="0" y="5411"/>
                    </a:lnTo>
                    <a:lnTo>
                      <a:pt x="0" y="5441"/>
                    </a:lnTo>
                    <a:lnTo>
                      <a:pt x="0" y="5472"/>
                    </a:lnTo>
                    <a:lnTo>
                      <a:pt x="0" y="5563"/>
                    </a:lnTo>
                    <a:lnTo>
                      <a:pt x="0" y="5684"/>
                    </a:lnTo>
                    <a:lnTo>
                      <a:pt x="61" y="5532"/>
                    </a:lnTo>
                    <a:lnTo>
                      <a:pt x="92" y="5441"/>
                    </a:lnTo>
                    <a:lnTo>
                      <a:pt x="183" y="5320"/>
                    </a:lnTo>
                    <a:lnTo>
                      <a:pt x="1672" y="2797"/>
                    </a:lnTo>
                    <a:lnTo>
                      <a:pt x="1581" y="2797"/>
                    </a:lnTo>
                    <a:lnTo>
                      <a:pt x="1581" y="2706"/>
                    </a:lnTo>
                    <a:lnTo>
                      <a:pt x="92" y="5259"/>
                    </a:lnTo>
                    <a:lnTo>
                      <a:pt x="92" y="15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0" name="Google Shape;18150;p24"/>
              <p:cNvSpPr/>
              <p:nvPr/>
            </p:nvSpPr>
            <p:spPr>
              <a:xfrm>
                <a:off x="-7874500" y="13680575"/>
                <a:ext cx="2300" cy="3825"/>
              </a:xfrm>
              <a:custGeom>
                <a:avLst/>
                <a:gdLst/>
                <a:ahLst/>
                <a:cxnLst/>
                <a:rect l="l" t="t" r="r" b="b"/>
                <a:pathLst>
                  <a:path w="92" h="153" extrusionOk="0">
                    <a:moveTo>
                      <a:pt x="0" y="1"/>
                    </a:moveTo>
                    <a:lnTo>
                      <a:pt x="0" y="122"/>
                    </a:lnTo>
                    <a:lnTo>
                      <a:pt x="57" y="141"/>
                    </a:lnTo>
                    <a:lnTo>
                      <a:pt x="57" y="141"/>
                    </a:lnTo>
                    <a:lnTo>
                      <a:pt x="0" y="1"/>
                    </a:lnTo>
                    <a:close/>
                    <a:moveTo>
                      <a:pt x="57" y="141"/>
                    </a:moveTo>
                    <a:lnTo>
                      <a:pt x="61" y="153"/>
                    </a:lnTo>
                    <a:lnTo>
                      <a:pt x="92" y="153"/>
                    </a:lnTo>
                    <a:lnTo>
                      <a:pt x="57" y="1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1" name="Google Shape;18151;p24"/>
              <p:cNvSpPr/>
              <p:nvPr/>
            </p:nvSpPr>
            <p:spPr>
              <a:xfrm>
                <a:off x="-7750650" y="13752775"/>
                <a:ext cx="74500" cy="25"/>
              </a:xfrm>
              <a:custGeom>
                <a:avLst/>
                <a:gdLst/>
                <a:ahLst/>
                <a:cxnLst/>
                <a:rect l="l" t="t" r="r" b="b"/>
                <a:pathLst>
                  <a:path w="2980" h="1" extrusionOk="0">
                    <a:moveTo>
                      <a:pt x="1" y="0"/>
                    </a:moveTo>
                    <a:lnTo>
                      <a:pt x="29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2" name="Google Shape;18152;p24"/>
              <p:cNvSpPr/>
              <p:nvPr/>
            </p:nvSpPr>
            <p:spPr>
              <a:xfrm>
                <a:off x="-7674650" y="13742125"/>
                <a:ext cx="6875" cy="11425"/>
              </a:xfrm>
              <a:custGeom>
                <a:avLst/>
                <a:gdLst/>
                <a:ahLst/>
                <a:cxnLst/>
                <a:rect l="l" t="t" r="r" b="b"/>
                <a:pathLst>
                  <a:path w="275" h="457" extrusionOk="0">
                    <a:moveTo>
                      <a:pt x="274" y="1"/>
                    </a:moveTo>
                    <a:lnTo>
                      <a:pt x="1" y="457"/>
                    </a:lnTo>
                    <a:lnTo>
                      <a:pt x="1" y="45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3" name="Google Shape;18153;p24"/>
              <p:cNvSpPr/>
              <p:nvPr/>
            </p:nvSpPr>
            <p:spPr>
              <a:xfrm>
                <a:off x="-7750650" y="13755800"/>
                <a:ext cx="74500" cy="25"/>
              </a:xfrm>
              <a:custGeom>
                <a:avLst/>
                <a:gdLst/>
                <a:ahLst/>
                <a:cxnLst/>
                <a:rect l="l" t="t" r="r" b="b"/>
                <a:pathLst>
                  <a:path w="2980" h="1" extrusionOk="0">
                    <a:moveTo>
                      <a:pt x="2980"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4" name="Google Shape;18154;p24"/>
              <p:cNvSpPr/>
              <p:nvPr/>
            </p:nvSpPr>
            <p:spPr>
              <a:xfrm>
                <a:off x="-7876775" y="13682100"/>
                <a:ext cx="121600" cy="73725"/>
              </a:xfrm>
              <a:custGeom>
                <a:avLst/>
                <a:gdLst/>
                <a:ahLst/>
                <a:cxnLst/>
                <a:rect l="l" t="t" r="r" b="b"/>
                <a:pathLst>
                  <a:path w="4864" h="2949" extrusionOk="0">
                    <a:moveTo>
                      <a:pt x="0" y="0"/>
                    </a:moveTo>
                    <a:lnTo>
                      <a:pt x="91" y="122"/>
                    </a:lnTo>
                    <a:lnTo>
                      <a:pt x="91" y="152"/>
                    </a:lnTo>
                    <a:lnTo>
                      <a:pt x="183" y="304"/>
                    </a:lnTo>
                    <a:lnTo>
                      <a:pt x="1672" y="2858"/>
                    </a:lnTo>
                    <a:lnTo>
                      <a:pt x="1672" y="2949"/>
                    </a:lnTo>
                    <a:lnTo>
                      <a:pt x="4681" y="2949"/>
                    </a:lnTo>
                    <a:lnTo>
                      <a:pt x="4803" y="2858"/>
                    </a:lnTo>
                    <a:lnTo>
                      <a:pt x="4681" y="2827"/>
                    </a:lnTo>
                    <a:lnTo>
                      <a:pt x="1763" y="2827"/>
                    </a:lnTo>
                    <a:lnTo>
                      <a:pt x="274" y="274"/>
                    </a:lnTo>
                    <a:lnTo>
                      <a:pt x="3982" y="2432"/>
                    </a:lnTo>
                    <a:lnTo>
                      <a:pt x="4681" y="2827"/>
                    </a:lnTo>
                    <a:lnTo>
                      <a:pt x="4864" y="2827"/>
                    </a:lnTo>
                    <a:lnTo>
                      <a:pt x="4833" y="2797"/>
                    </a:lnTo>
                    <a:lnTo>
                      <a:pt x="4742" y="2736"/>
                    </a:lnTo>
                    <a:lnTo>
                      <a:pt x="3009" y="1733"/>
                    </a:lnTo>
                    <a:lnTo>
                      <a:pt x="243" y="122"/>
                    </a:lnTo>
                    <a:lnTo>
                      <a:pt x="183" y="92"/>
                    </a:lnTo>
                    <a:lnTo>
                      <a:pt x="91" y="6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5" name="Google Shape;18155;p24"/>
              <p:cNvSpPr/>
              <p:nvPr/>
            </p:nvSpPr>
            <p:spPr>
              <a:xfrm>
                <a:off x="-7752925" y="13753525"/>
                <a:ext cx="114775" cy="67650"/>
              </a:xfrm>
              <a:custGeom>
                <a:avLst/>
                <a:gdLst/>
                <a:ahLst/>
                <a:cxnLst/>
                <a:rect l="l" t="t" r="r" b="b"/>
                <a:pathLst>
                  <a:path w="4591" h="2706" extrusionOk="0">
                    <a:moveTo>
                      <a:pt x="3132" y="1"/>
                    </a:moveTo>
                    <a:lnTo>
                      <a:pt x="3101" y="31"/>
                    </a:lnTo>
                    <a:lnTo>
                      <a:pt x="1" y="31"/>
                    </a:lnTo>
                    <a:lnTo>
                      <a:pt x="62" y="92"/>
                    </a:lnTo>
                    <a:lnTo>
                      <a:pt x="1733" y="1034"/>
                    </a:lnTo>
                    <a:lnTo>
                      <a:pt x="4560" y="2675"/>
                    </a:lnTo>
                    <a:lnTo>
                      <a:pt x="4591" y="2706"/>
                    </a:lnTo>
                    <a:lnTo>
                      <a:pt x="4560" y="2615"/>
                    </a:lnTo>
                    <a:lnTo>
                      <a:pt x="609" y="335"/>
                    </a:lnTo>
                    <a:lnTo>
                      <a:pt x="153" y="92"/>
                    </a:lnTo>
                    <a:lnTo>
                      <a:pt x="3071" y="92"/>
                    </a:lnTo>
                    <a:lnTo>
                      <a:pt x="4560" y="2615"/>
                    </a:lnTo>
                    <a:lnTo>
                      <a:pt x="4591" y="2615"/>
                    </a:lnTo>
                    <a:lnTo>
                      <a:pt x="4591" y="2463"/>
                    </a:lnTo>
                    <a:lnTo>
                      <a:pt x="31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6" name="Google Shape;18156;p24"/>
              <p:cNvSpPr/>
              <p:nvPr/>
            </p:nvSpPr>
            <p:spPr>
              <a:xfrm>
                <a:off x="-7759750" y="13752775"/>
                <a:ext cx="4575" cy="775"/>
              </a:xfrm>
              <a:custGeom>
                <a:avLst/>
                <a:gdLst/>
                <a:ahLst/>
                <a:cxnLst/>
                <a:rect l="l" t="t" r="r" b="b"/>
                <a:pathLst>
                  <a:path w="183" h="31" extrusionOk="0">
                    <a:moveTo>
                      <a:pt x="0" y="0"/>
                    </a:moveTo>
                    <a:lnTo>
                      <a:pt x="122" y="3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7" name="Google Shape;18157;p24"/>
              <p:cNvSpPr/>
              <p:nvPr/>
            </p:nvSpPr>
            <p:spPr>
              <a:xfrm>
                <a:off x="-7758225" y="13685150"/>
                <a:ext cx="121600" cy="69175"/>
              </a:xfrm>
              <a:custGeom>
                <a:avLst/>
                <a:gdLst/>
                <a:ahLst/>
                <a:cxnLst/>
                <a:rect l="l" t="t" r="r" b="b"/>
                <a:pathLst>
                  <a:path w="4864" h="2767" extrusionOk="0">
                    <a:moveTo>
                      <a:pt x="4711" y="152"/>
                    </a:moveTo>
                    <a:lnTo>
                      <a:pt x="3252" y="2705"/>
                    </a:lnTo>
                    <a:lnTo>
                      <a:pt x="304" y="2705"/>
                    </a:lnTo>
                    <a:lnTo>
                      <a:pt x="3252" y="1003"/>
                    </a:lnTo>
                    <a:lnTo>
                      <a:pt x="4711" y="152"/>
                    </a:lnTo>
                    <a:close/>
                    <a:moveTo>
                      <a:pt x="4833" y="0"/>
                    </a:moveTo>
                    <a:lnTo>
                      <a:pt x="1976" y="1641"/>
                    </a:lnTo>
                    <a:lnTo>
                      <a:pt x="274" y="2614"/>
                    </a:lnTo>
                    <a:lnTo>
                      <a:pt x="213" y="2644"/>
                    </a:lnTo>
                    <a:lnTo>
                      <a:pt x="152" y="2705"/>
                    </a:lnTo>
                    <a:lnTo>
                      <a:pt x="91" y="2736"/>
                    </a:lnTo>
                    <a:lnTo>
                      <a:pt x="0" y="2766"/>
                    </a:lnTo>
                    <a:lnTo>
                      <a:pt x="3404" y="2766"/>
                    </a:lnTo>
                    <a:lnTo>
                      <a:pt x="3435" y="2736"/>
                    </a:lnTo>
                    <a:lnTo>
                      <a:pt x="3708" y="2249"/>
                    </a:lnTo>
                    <a:lnTo>
                      <a:pt x="4863" y="182"/>
                    </a:lnTo>
                    <a:lnTo>
                      <a:pt x="4863" y="30"/>
                    </a:lnTo>
                    <a:lnTo>
                      <a:pt x="4833" y="30"/>
                    </a:lnTo>
                    <a:lnTo>
                      <a:pt x="48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8" name="Google Shape;18158;p24"/>
              <p:cNvSpPr/>
              <p:nvPr/>
            </p:nvSpPr>
            <p:spPr>
              <a:xfrm>
                <a:off x="-7557625" y="13756575"/>
                <a:ext cx="38775" cy="129200"/>
              </a:xfrm>
              <a:custGeom>
                <a:avLst/>
                <a:gdLst/>
                <a:ahLst/>
                <a:cxnLst/>
                <a:rect l="l" t="t" r="r" b="b"/>
                <a:pathLst>
                  <a:path w="1551" h="5168" extrusionOk="0">
                    <a:moveTo>
                      <a:pt x="1551" y="0"/>
                    </a:moveTo>
                    <a:lnTo>
                      <a:pt x="1459" y="31"/>
                    </a:lnTo>
                    <a:lnTo>
                      <a:pt x="1" y="2584"/>
                    </a:lnTo>
                    <a:lnTo>
                      <a:pt x="31" y="2584"/>
                    </a:lnTo>
                    <a:lnTo>
                      <a:pt x="1551" y="5168"/>
                    </a:lnTo>
                    <a:lnTo>
                      <a:pt x="92" y="2614"/>
                    </a:lnTo>
                    <a:lnTo>
                      <a:pt x="1551" y="122"/>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9" name="Google Shape;18159;p24"/>
              <p:cNvSpPr/>
              <p:nvPr/>
            </p:nvSpPr>
            <p:spPr>
              <a:xfrm>
                <a:off x="-7516600" y="13756575"/>
                <a:ext cx="38800" cy="129200"/>
              </a:xfrm>
              <a:custGeom>
                <a:avLst/>
                <a:gdLst/>
                <a:ahLst/>
                <a:cxnLst/>
                <a:rect l="l" t="t" r="r" b="b"/>
                <a:pathLst>
                  <a:path w="1552" h="5168" extrusionOk="0">
                    <a:moveTo>
                      <a:pt x="1" y="0"/>
                    </a:moveTo>
                    <a:lnTo>
                      <a:pt x="1" y="122"/>
                    </a:lnTo>
                    <a:lnTo>
                      <a:pt x="1490" y="2614"/>
                    </a:lnTo>
                    <a:lnTo>
                      <a:pt x="1" y="5168"/>
                    </a:lnTo>
                    <a:lnTo>
                      <a:pt x="1" y="5168"/>
                    </a:lnTo>
                    <a:lnTo>
                      <a:pt x="1521" y="2584"/>
                    </a:lnTo>
                    <a:lnTo>
                      <a:pt x="1551" y="2584"/>
                    </a:lnTo>
                    <a:lnTo>
                      <a:pt x="12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0" name="Google Shape;18160;p24"/>
              <p:cNvSpPr/>
              <p:nvPr/>
            </p:nvSpPr>
            <p:spPr>
              <a:xfrm>
                <a:off x="-7557625" y="13896400"/>
                <a:ext cx="38775" cy="129200"/>
              </a:xfrm>
              <a:custGeom>
                <a:avLst/>
                <a:gdLst/>
                <a:ahLst/>
                <a:cxnLst/>
                <a:rect l="l" t="t" r="r" b="b"/>
                <a:pathLst>
                  <a:path w="1551" h="5168" extrusionOk="0">
                    <a:moveTo>
                      <a:pt x="1551" y="0"/>
                    </a:moveTo>
                    <a:lnTo>
                      <a:pt x="31" y="2584"/>
                    </a:lnTo>
                    <a:lnTo>
                      <a:pt x="1" y="2584"/>
                    </a:lnTo>
                    <a:lnTo>
                      <a:pt x="1459" y="5107"/>
                    </a:lnTo>
                    <a:lnTo>
                      <a:pt x="1551" y="5167"/>
                    </a:lnTo>
                    <a:lnTo>
                      <a:pt x="1551" y="5076"/>
                    </a:lnTo>
                    <a:lnTo>
                      <a:pt x="92" y="252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1" name="Google Shape;18161;p24"/>
              <p:cNvSpPr/>
              <p:nvPr/>
            </p:nvSpPr>
            <p:spPr>
              <a:xfrm>
                <a:off x="-7516600" y="13896400"/>
                <a:ext cx="38800" cy="129200"/>
              </a:xfrm>
              <a:custGeom>
                <a:avLst/>
                <a:gdLst/>
                <a:ahLst/>
                <a:cxnLst/>
                <a:rect l="l" t="t" r="r" b="b"/>
                <a:pathLst>
                  <a:path w="1552" h="5168" extrusionOk="0">
                    <a:moveTo>
                      <a:pt x="1" y="0"/>
                    </a:moveTo>
                    <a:lnTo>
                      <a:pt x="1488" y="2527"/>
                    </a:lnTo>
                    <a:lnTo>
                      <a:pt x="1488" y="2527"/>
                    </a:lnTo>
                    <a:lnTo>
                      <a:pt x="1490" y="2523"/>
                    </a:lnTo>
                    <a:lnTo>
                      <a:pt x="1" y="0"/>
                    </a:lnTo>
                    <a:close/>
                    <a:moveTo>
                      <a:pt x="1488" y="2527"/>
                    </a:moveTo>
                    <a:lnTo>
                      <a:pt x="1" y="5076"/>
                    </a:lnTo>
                    <a:lnTo>
                      <a:pt x="1" y="5167"/>
                    </a:lnTo>
                    <a:lnTo>
                      <a:pt x="122" y="5107"/>
                    </a:lnTo>
                    <a:lnTo>
                      <a:pt x="1551" y="2584"/>
                    </a:lnTo>
                    <a:lnTo>
                      <a:pt x="1521" y="2584"/>
                    </a:lnTo>
                    <a:lnTo>
                      <a:pt x="1488" y="252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2" name="Google Shape;18162;p24"/>
              <p:cNvSpPr/>
              <p:nvPr/>
            </p:nvSpPr>
            <p:spPr>
              <a:xfrm>
                <a:off x="-7518875" y="14029375"/>
                <a:ext cx="1550" cy="775"/>
              </a:xfrm>
              <a:custGeom>
                <a:avLst/>
                <a:gdLst/>
                <a:ahLst/>
                <a:cxnLst/>
                <a:rect l="l" t="t" r="r" b="b"/>
                <a:pathLst>
                  <a:path w="62" h="31" extrusionOk="0">
                    <a:moveTo>
                      <a:pt x="1" y="0"/>
                    </a:moveTo>
                    <a:lnTo>
                      <a:pt x="61" y="3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3" name="Google Shape;18163;p24"/>
              <p:cNvSpPr/>
              <p:nvPr/>
            </p:nvSpPr>
            <p:spPr>
              <a:xfrm>
                <a:off x="-7635125" y="13824950"/>
                <a:ext cx="39525" cy="66150"/>
              </a:xfrm>
              <a:custGeom>
                <a:avLst/>
                <a:gdLst/>
                <a:ahLst/>
                <a:cxnLst/>
                <a:rect l="l" t="t" r="r" b="b"/>
                <a:pathLst>
                  <a:path w="1581" h="2646" extrusionOk="0">
                    <a:moveTo>
                      <a:pt x="0" y="1"/>
                    </a:moveTo>
                    <a:lnTo>
                      <a:pt x="0" y="122"/>
                    </a:lnTo>
                    <a:lnTo>
                      <a:pt x="1459" y="2645"/>
                    </a:lnTo>
                    <a:lnTo>
                      <a:pt x="1520" y="2584"/>
                    </a:lnTo>
                    <a:lnTo>
                      <a:pt x="1581" y="2584"/>
                    </a:lnTo>
                    <a:lnTo>
                      <a:pt x="91" y="3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4" name="Google Shape;18164;p24"/>
              <p:cNvSpPr/>
              <p:nvPr/>
            </p:nvSpPr>
            <p:spPr>
              <a:xfrm>
                <a:off x="-7638175" y="13821150"/>
                <a:ext cx="775" cy="1550"/>
              </a:xfrm>
              <a:custGeom>
                <a:avLst/>
                <a:gdLst/>
                <a:ahLst/>
                <a:cxnLst/>
                <a:rect l="l" t="t" r="r" b="b"/>
                <a:pathLst>
                  <a:path w="31" h="62" extrusionOk="0">
                    <a:moveTo>
                      <a:pt x="1" y="1"/>
                    </a:moveTo>
                    <a:lnTo>
                      <a:pt x="31" y="62"/>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5" name="Google Shape;18165;p24"/>
              <p:cNvSpPr/>
              <p:nvPr/>
            </p:nvSpPr>
            <p:spPr>
              <a:xfrm>
                <a:off x="-7633625" y="13821150"/>
                <a:ext cx="114775" cy="67675"/>
              </a:xfrm>
              <a:custGeom>
                <a:avLst/>
                <a:gdLst/>
                <a:ahLst/>
                <a:cxnLst/>
                <a:rect l="l" t="t" r="r" b="b"/>
                <a:pathLst>
                  <a:path w="4591" h="2707" extrusionOk="0">
                    <a:moveTo>
                      <a:pt x="92" y="1"/>
                    </a:moveTo>
                    <a:lnTo>
                      <a:pt x="1" y="31"/>
                    </a:lnTo>
                    <a:lnTo>
                      <a:pt x="92" y="122"/>
                    </a:lnTo>
                    <a:lnTo>
                      <a:pt x="3010" y="122"/>
                    </a:lnTo>
                    <a:lnTo>
                      <a:pt x="4499" y="2645"/>
                    </a:lnTo>
                    <a:lnTo>
                      <a:pt x="4591" y="2706"/>
                    </a:lnTo>
                    <a:lnTo>
                      <a:pt x="4591" y="2585"/>
                    </a:lnTo>
                    <a:lnTo>
                      <a:pt x="30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6" name="Google Shape;18166;p24"/>
              <p:cNvSpPr/>
              <p:nvPr/>
            </p:nvSpPr>
            <p:spPr>
              <a:xfrm>
                <a:off x="-7439850" y="13891075"/>
                <a:ext cx="38775" cy="66125"/>
              </a:xfrm>
              <a:custGeom>
                <a:avLst/>
                <a:gdLst/>
                <a:ahLst/>
                <a:cxnLst/>
                <a:rect l="l" t="t" r="r" b="b"/>
                <a:pathLst>
                  <a:path w="1551" h="2645" extrusionOk="0">
                    <a:moveTo>
                      <a:pt x="92" y="0"/>
                    </a:moveTo>
                    <a:lnTo>
                      <a:pt x="92" y="61"/>
                    </a:lnTo>
                    <a:lnTo>
                      <a:pt x="1" y="61"/>
                    </a:lnTo>
                    <a:lnTo>
                      <a:pt x="1490" y="2584"/>
                    </a:lnTo>
                    <a:lnTo>
                      <a:pt x="1551" y="2645"/>
                    </a:lnTo>
                    <a:lnTo>
                      <a:pt x="1551" y="2554"/>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7" name="Google Shape;18167;p24"/>
              <p:cNvSpPr/>
              <p:nvPr/>
            </p:nvSpPr>
            <p:spPr>
              <a:xfrm>
                <a:off x="-7516600" y="13893350"/>
                <a:ext cx="114775" cy="67650"/>
              </a:xfrm>
              <a:custGeom>
                <a:avLst/>
                <a:gdLst/>
                <a:ahLst/>
                <a:cxnLst/>
                <a:rect l="l" t="t" r="r" b="b"/>
                <a:pathLst>
                  <a:path w="4591" h="2706" extrusionOk="0">
                    <a:moveTo>
                      <a:pt x="1" y="0"/>
                    </a:moveTo>
                    <a:lnTo>
                      <a:pt x="1" y="122"/>
                    </a:lnTo>
                    <a:lnTo>
                      <a:pt x="1521" y="2706"/>
                    </a:lnTo>
                    <a:lnTo>
                      <a:pt x="4530" y="2706"/>
                    </a:lnTo>
                    <a:lnTo>
                      <a:pt x="4591" y="2645"/>
                    </a:lnTo>
                    <a:lnTo>
                      <a:pt x="4530" y="2584"/>
                    </a:lnTo>
                    <a:lnTo>
                      <a:pt x="1551" y="2584"/>
                    </a:lnTo>
                    <a:lnTo>
                      <a:pt x="12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8" name="Google Shape;18168;p24"/>
              <p:cNvSpPr/>
              <p:nvPr/>
            </p:nvSpPr>
            <p:spPr>
              <a:xfrm>
                <a:off x="-7635125" y="13889550"/>
                <a:ext cx="114750" cy="67650"/>
              </a:xfrm>
              <a:custGeom>
                <a:avLst/>
                <a:gdLst/>
                <a:ahLst/>
                <a:cxnLst/>
                <a:rect l="l" t="t" r="r" b="b"/>
                <a:pathLst>
                  <a:path w="4590" h="2706" extrusionOk="0">
                    <a:moveTo>
                      <a:pt x="1520" y="0"/>
                    </a:moveTo>
                    <a:lnTo>
                      <a:pt x="1459" y="61"/>
                    </a:lnTo>
                    <a:lnTo>
                      <a:pt x="0" y="2615"/>
                    </a:lnTo>
                    <a:lnTo>
                      <a:pt x="0" y="2706"/>
                    </a:lnTo>
                    <a:lnTo>
                      <a:pt x="91" y="2645"/>
                    </a:lnTo>
                    <a:lnTo>
                      <a:pt x="1581" y="122"/>
                    </a:lnTo>
                    <a:lnTo>
                      <a:pt x="4499" y="122"/>
                    </a:lnTo>
                    <a:lnTo>
                      <a:pt x="4590" y="61"/>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9" name="Google Shape;18169;p24"/>
              <p:cNvSpPr/>
              <p:nvPr/>
            </p:nvSpPr>
            <p:spPr>
              <a:xfrm>
                <a:off x="-7638175" y="13958700"/>
                <a:ext cx="1550" cy="2300"/>
              </a:xfrm>
              <a:custGeom>
                <a:avLst/>
                <a:gdLst/>
                <a:ahLst/>
                <a:cxnLst/>
                <a:rect l="l" t="t" r="r" b="b"/>
                <a:pathLst>
                  <a:path w="62" h="92" extrusionOk="0">
                    <a:moveTo>
                      <a:pt x="31" y="0"/>
                    </a:moveTo>
                    <a:lnTo>
                      <a:pt x="1" y="31"/>
                    </a:lnTo>
                    <a:lnTo>
                      <a:pt x="1" y="92"/>
                    </a:lnTo>
                    <a:lnTo>
                      <a:pt x="61" y="92"/>
                    </a:ln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0" name="Google Shape;18170;p24"/>
              <p:cNvSpPr/>
              <p:nvPr/>
            </p:nvSpPr>
            <p:spPr>
              <a:xfrm>
                <a:off x="-7633625" y="13893350"/>
                <a:ext cx="114775" cy="67650"/>
              </a:xfrm>
              <a:custGeom>
                <a:avLst/>
                <a:gdLst/>
                <a:ahLst/>
                <a:cxnLst/>
                <a:rect l="l" t="t" r="r" b="b"/>
                <a:pathLst>
                  <a:path w="4591" h="2706" extrusionOk="0">
                    <a:moveTo>
                      <a:pt x="4591" y="0"/>
                    </a:moveTo>
                    <a:lnTo>
                      <a:pt x="4499" y="31"/>
                    </a:lnTo>
                    <a:lnTo>
                      <a:pt x="3010" y="2584"/>
                    </a:lnTo>
                    <a:lnTo>
                      <a:pt x="92" y="2584"/>
                    </a:lnTo>
                    <a:lnTo>
                      <a:pt x="1" y="2645"/>
                    </a:lnTo>
                    <a:lnTo>
                      <a:pt x="92" y="2706"/>
                    </a:lnTo>
                    <a:lnTo>
                      <a:pt x="3071" y="2706"/>
                    </a:lnTo>
                    <a:lnTo>
                      <a:pt x="4591" y="122"/>
                    </a:lnTo>
                    <a:lnTo>
                      <a:pt x="45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1" name="Google Shape;18171;p24"/>
              <p:cNvSpPr/>
              <p:nvPr/>
            </p:nvSpPr>
            <p:spPr>
              <a:xfrm>
                <a:off x="-7515075" y="13824950"/>
                <a:ext cx="114000" cy="67675"/>
              </a:xfrm>
              <a:custGeom>
                <a:avLst/>
                <a:gdLst/>
                <a:ahLst/>
                <a:cxnLst/>
                <a:rect l="l" t="t" r="r" b="b"/>
                <a:pathLst>
                  <a:path w="4560" h="2707" extrusionOk="0">
                    <a:moveTo>
                      <a:pt x="4560" y="1"/>
                    </a:moveTo>
                    <a:lnTo>
                      <a:pt x="4499" y="31"/>
                    </a:lnTo>
                    <a:lnTo>
                      <a:pt x="3010" y="2584"/>
                    </a:lnTo>
                    <a:lnTo>
                      <a:pt x="92" y="2584"/>
                    </a:lnTo>
                    <a:lnTo>
                      <a:pt x="1" y="2645"/>
                    </a:lnTo>
                    <a:lnTo>
                      <a:pt x="92" y="2706"/>
                    </a:lnTo>
                    <a:lnTo>
                      <a:pt x="3101" y="2706"/>
                    </a:lnTo>
                    <a:lnTo>
                      <a:pt x="3101" y="2645"/>
                    </a:lnTo>
                    <a:lnTo>
                      <a:pt x="4560" y="122"/>
                    </a:lnTo>
                    <a:lnTo>
                      <a:pt x="4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2" name="Google Shape;18172;p24"/>
              <p:cNvSpPr/>
              <p:nvPr/>
            </p:nvSpPr>
            <p:spPr>
              <a:xfrm>
                <a:off x="-7516600" y="13821150"/>
                <a:ext cx="114775" cy="67675"/>
              </a:xfrm>
              <a:custGeom>
                <a:avLst/>
                <a:gdLst/>
                <a:ahLst/>
                <a:cxnLst/>
                <a:rect l="l" t="t" r="r" b="b"/>
                <a:pathLst>
                  <a:path w="4591" h="2707" extrusionOk="0">
                    <a:moveTo>
                      <a:pt x="1521" y="1"/>
                    </a:moveTo>
                    <a:lnTo>
                      <a:pt x="1" y="2585"/>
                    </a:lnTo>
                    <a:lnTo>
                      <a:pt x="1" y="2706"/>
                    </a:lnTo>
                    <a:lnTo>
                      <a:pt x="122" y="2645"/>
                    </a:lnTo>
                    <a:lnTo>
                      <a:pt x="1551" y="122"/>
                    </a:lnTo>
                    <a:lnTo>
                      <a:pt x="4530" y="122"/>
                    </a:lnTo>
                    <a:lnTo>
                      <a:pt x="4591" y="31"/>
                    </a:lnTo>
                    <a:lnTo>
                      <a:pt x="45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3" name="Google Shape;18173;p24"/>
              <p:cNvSpPr/>
              <p:nvPr/>
            </p:nvSpPr>
            <p:spPr>
              <a:xfrm>
                <a:off x="-7634375" y="13755800"/>
                <a:ext cx="115525" cy="66150"/>
              </a:xfrm>
              <a:custGeom>
                <a:avLst/>
                <a:gdLst/>
                <a:ahLst/>
                <a:cxnLst/>
                <a:rect l="l" t="t" r="r" b="b"/>
                <a:pathLst>
                  <a:path w="4621" h="2646" extrusionOk="0">
                    <a:moveTo>
                      <a:pt x="4469" y="1"/>
                    </a:moveTo>
                    <a:lnTo>
                      <a:pt x="61" y="2524"/>
                    </a:lnTo>
                    <a:lnTo>
                      <a:pt x="1" y="2645"/>
                    </a:lnTo>
                    <a:lnTo>
                      <a:pt x="31" y="2645"/>
                    </a:lnTo>
                    <a:lnTo>
                      <a:pt x="122" y="2615"/>
                    </a:lnTo>
                    <a:lnTo>
                      <a:pt x="4529" y="62"/>
                    </a:lnTo>
                    <a:lnTo>
                      <a:pt x="4621" y="31"/>
                    </a:lnTo>
                    <a:lnTo>
                      <a:pt x="46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4" name="Google Shape;18174;p24"/>
              <p:cNvSpPr/>
              <p:nvPr/>
            </p:nvSpPr>
            <p:spPr>
              <a:xfrm>
                <a:off x="-7505950" y="13759600"/>
                <a:ext cx="103375" cy="59300"/>
              </a:xfrm>
              <a:custGeom>
                <a:avLst/>
                <a:gdLst/>
                <a:ahLst/>
                <a:cxnLst/>
                <a:rect l="l" t="t" r="r" b="b"/>
                <a:pathLst>
                  <a:path w="4135" h="2372" extrusionOk="0">
                    <a:moveTo>
                      <a:pt x="4134" y="2372"/>
                    </a:moveTo>
                    <a:lnTo>
                      <a:pt x="4134" y="237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5" name="Google Shape;18175;p24"/>
              <p:cNvSpPr/>
              <p:nvPr/>
            </p:nvSpPr>
            <p:spPr>
              <a:xfrm>
                <a:off x="-7637425" y="13824200"/>
                <a:ext cx="238650" cy="205200"/>
              </a:xfrm>
              <a:custGeom>
                <a:avLst/>
                <a:gdLst/>
                <a:ahLst/>
                <a:cxnLst/>
                <a:rect l="l" t="t" r="r" b="b"/>
                <a:pathLst>
                  <a:path w="9546" h="8208" extrusionOk="0">
                    <a:moveTo>
                      <a:pt x="92" y="0"/>
                    </a:moveTo>
                    <a:lnTo>
                      <a:pt x="1" y="152"/>
                    </a:lnTo>
                    <a:lnTo>
                      <a:pt x="1" y="5229"/>
                    </a:lnTo>
                    <a:lnTo>
                      <a:pt x="1" y="5320"/>
                    </a:lnTo>
                    <a:lnTo>
                      <a:pt x="1" y="5350"/>
                    </a:lnTo>
                    <a:lnTo>
                      <a:pt x="92" y="5320"/>
                    </a:lnTo>
                    <a:lnTo>
                      <a:pt x="92" y="5229"/>
                    </a:lnTo>
                    <a:lnTo>
                      <a:pt x="92" y="152"/>
                    </a:lnTo>
                    <a:lnTo>
                      <a:pt x="92" y="31"/>
                    </a:lnTo>
                    <a:lnTo>
                      <a:pt x="92" y="0"/>
                    </a:lnTo>
                    <a:close/>
                    <a:moveTo>
                      <a:pt x="1" y="5350"/>
                    </a:moveTo>
                    <a:lnTo>
                      <a:pt x="1" y="5380"/>
                    </a:lnTo>
                    <a:lnTo>
                      <a:pt x="1" y="5411"/>
                    </a:lnTo>
                    <a:lnTo>
                      <a:pt x="31" y="5472"/>
                    </a:lnTo>
                    <a:lnTo>
                      <a:pt x="92" y="5502"/>
                    </a:lnTo>
                    <a:lnTo>
                      <a:pt x="183" y="5532"/>
                    </a:lnTo>
                    <a:lnTo>
                      <a:pt x="3162" y="7295"/>
                    </a:lnTo>
                    <a:lnTo>
                      <a:pt x="4682" y="8146"/>
                    </a:lnTo>
                    <a:lnTo>
                      <a:pt x="4743" y="8146"/>
                    </a:lnTo>
                    <a:lnTo>
                      <a:pt x="4743" y="8116"/>
                    </a:lnTo>
                    <a:lnTo>
                      <a:pt x="4743" y="8055"/>
                    </a:lnTo>
                    <a:lnTo>
                      <a:pt x="4651" y="7995"/>
                    </a:lnTo>
                    <a:lnTo>
                      <a:pt x="1673" y="6292"/>
                    </a:lnTo>
                    <a:lnTo>
                      <a:pt x="244" y="5472"/>
                    </a:lnTo>
                    <a:lnTo>
                      <a:pt x="153" y="5411"/>
                    </a:lnTo>
                    <a:lnTo>
                      <a:pt x="92" y="5472"/>
                    </a:lnTo>
                    <a:lnTo>
                      <a:pt x="1" y="5350"/>
                    </a:lnTo>
                    <a:close/>
                    <a:moveTo>
                      <a:pt x="9424" y="5411"/>
                    </a:moveTo>
                    <a:lnTo>
                      <a:pt x="9363" y="5472"/>
                    </a:lnTo>
                    <a:lnTo>
                      <a:pt x="6354" y="7174"/>
                    </a:lnTo>
                    <a:lnTo>
                      <a:pt x="4955" y="7995"/>
                    </a:lnTo>
                    <a:lnTo>
                      <a:pt x="4834" y="8055"/>
                    </a:lnTo>
                    <a:lnTo>
                      <a:pt x="4834" y="8116"/>
                    </a:lnTo>
                    <a:lnTo>
                      <a:pt x="4834" y="8146"/>
                    </a:lnTo>
                    <a:lnTo>
                      <a:pt x="4743" y="8146"/>
                    </a:lnTo>
                    <a:lnTo>
                      <a:pt x="4743" y="8207"/>
                    </a:lnTo>
                    <a:lnTo>
                      <a:pt x="4834" y="8207"/>
                    </a:lnTo>
                    <a:lnTo>
                      <a:pt x="4895" y="8146"/>
                    </a:lnTo>
                    <a:lnTo>
                      <a:pt x="7995" y="6384"/>
                    </a:lnTo>
                    <a:lnTo>
                      <a:pt x="9393" y="5532"/>
                    </a:lnTo>
                    <a:lnTo>
                      <a:pt x="9454" y="5502"/>
                    </a:lnTo>
                    <a:lnTo>
                      <a:pt x="9545" y="5472"/>
                    </a:lnTo>
                    <a:lnTo>
                      <a:pt x="9424" y="5472"/>
                    </a:lnTo>
                    <a:lnTo>
                      <a:pt x="9454" y="541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6" name="Google Shape;18176;p24"/>
              <p:cNvSpPr/>
              <p:nvPr/>
            </p:nvSpPr>
            <p:spPr>
              <a:xfrm>
                <a:off x="-7436800" y="13802150"/>
                <a:ext cx="34975" cy="19800"/>
              </a:xfrm>
              <a:custGeom>
                <a:avLst/>
                <a:gdLst/>
                <a:ahLst/>
                <a:cxnLst/>
                <a:rect l="l" t="t" r="r" b="b"/>
                <a:pathLst>
                  <a:path w="1399" h="792" extrusionOk="0">
                    <a:moveTo>
                      <a:pt x="0" y="1"/>
                    </a:moveTo>
                    <a:lnTo>
                      <a:pt x="1338" y="761"/>
                    </a:lnTo>
                    <a:lnTo>
                      <a:pt x="1399" y="79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7" name="Google Shape;18177;p24"/>
              <p:cNvSpPr/>
              <p:nvPr/>
            </p:nvSpPr>
            <p:spPr>
              <a:xfrm>
                <a:off x="-7518875" y="13755800"/>
                <a:ext cx="2300" cy="133775"/>
              </a:xfrm>
              <a:custGeom>
                <a:avLst/>
                <a:gdLst/>
                <a:ahLst/>
                <a:cxnLst/>
                <a:rect l="l" t="t" r="r" b="b"/>
                <a:pathLst>
                  <a:path w="92" h="5351" extrusionOk="0">
                    <a:moveTo>
                      <a:pt x="1" y="1"/>
                    </a:moveTo>
                    <a:lnTo>
                      <a:pt x="1" y="31"/>
                    </a:lnTo>
                    <a:lnTo>
                      <a:pt x="1" y="153"/>
                    </a:lnTo>
                    <a:lnTo>
                      <a:pt x="1" y="5199"/>
                    </a:lnTo>
                    <a:lnTo>
                      <a:pt x="1" y="5320"/>
                    </a:lnTo>
                    <a:lnTo>
                      <a:pt x="61" y="5350"/>
                    </a:lnTo>
                    <a:lnTo>
                      <a:pt x="92" y="5320"/>
                    </a:lnTo>
                    <a:lnTo>
                      <a:pt x="92" y="5199"/>
                    </a:lnTo>
                    <a:lnTo>
                      <a:pt x="92" y="153"/>
                    </a:lnTo>
                    <a:lnTo>
                      <a:pt x="92" y="31"/>
                    </a:lnTo>
                    <a:lnTo>
                      <a:pt x="61" y="1"/>
                    </a:lnTo>
                    <a:lnTo>
                      <a:pt x="61"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8" name="Google Shape;18178;p24"/>
              <p:cNvSpPr/>
              <p:nvPr/>
            </p:nvSpPr>
            <p:spPr>
              <a:xfrm>
                <a:off x="-7518875" y="13892600"/>
                <a:ext cx="2300" cy="135275"/>
              </a:xfrm>
              <a:custGeom>
                <a:avLst/>
                <a:gdLst/>
                <a:ahLst/>
                <a:cxnLst/>
                <a:rect l="l" t="t" r="r" b="b"/>
                <a:pathLst>
                  <a:path w="92" h="5411" extrusionOk="0">
                    <a:moveTo>
                      <a:pt x="61" y="0"/>
                    </a:moveTo>
                    <a:lnTo>
                      <a:pt x="1" y="30"/>
                    </a:lnTo>
                    <a:lnTo>
                      <a:pt x="1" y="152"/>
                    </a:lnTo>
                    <a:lnTo>
                      <a:pt x="1" y="5228"/>
                    </a:lnTo>
                    <a:lnTo>
                      <a:pt x="1" y="5319"/>
                    </a:lnTo>
                    <a:lnTo>
                      <a:pt x="1" y="5380"/>
                    </a:lnTo>
                    <a:lnTo>
                      <a:pt x="1" y="5410"/>
                    </a:lnTo>
                    <a:lnTo>
                      <a:pt x="92" y="5410"/>
                    </a:lnTo>
                    <a:lnTo>
                      <a:pt x="92" y="5380"/>
                    </a:lnTo>
                    <a:lnTo>
                      <a:pt x="92" y="5319"/>
                    </a:lnTo>
                    <a:lnTo>
                      <a:pt x="92" y="5228"/>
                    </a:lnTo>
                    <a:lnTo>
                      <a:pt x="92" y="152"/>
                    </a:lnTo>
                    <a:lnTo>
                      <a:pt x="92" y="30"/>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9" name="Google Shape;18179;p24"/>
              <p:cNvSpPr/>
              <p:nvPr/>
            </p:nvSpPr>
            <p:spPr>
              <a:xfrm>
                <a:off x="-7517350" y="13891075"/>
                <a:ext cx="116275" cy="68400"/>
              </a:xfrm>
              <a:custGeom>
                <a:avLst/>
                <a:gdLst/>
                <a:ahLst/>
                <a:cxnLst/>
                <a:rect l="l" t="t" r="r" b="b"/>
                <a:pathLst>
                  <a:path w="4651" h="2736" extrusionOk="0">
                    <a:moveTo>
                      <a:pt x="92" y="0"/>
                    </a:moveTo>
                    <a:lnTo>
                      <a:pt x="0" y="61"/>
                    </a:lnTo>
                    <a:lnTo>
                      <a:pt x="31" y="91"/>
                    </a:lnTo>
                    <a:lnTo>
                      <a:pt x="152" y="122"/>
                    </a:lnTo>
                    <a:lnTo>
                      <a:pt x="4560" y="2675"/>
                    </a:lnTo>
                    <a:lnTo>
                      <a:pt x="4621" y="2736"/>
                    </a:lnTo>
                    <a:lnTo>
                      <a:pt x="4651" y="2736"/>
                    </a:lnTo>
                    <a:lnTo>
                      <a:pt x="4651" y="2705"/>
                    </a:lnTo>
                    <a:lnTo>
                      <a:pt x="4651" y="2645"/>
                    </a:lnTo>
                    <a:lnTo>
                      <a:pt x="4590" y="2584"/>
                    </a:lnTo>
                    <a:lnTo>
                      <a:pt x="183" y="6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0" name="Google Shape;18180;p24"/>
              <p:cNvSpPr/>
              <p:nvPr/>
            </p:nvSpPr>
            <p:spPr>
              <a:xfrm>
                <a:off x="-7635125" y="13821925"/>
                <a:ext cx="117800" cy="69175"/>
              </a:xfrm>
              <a:custGeom>
                <a:avLst/>
                <a:gdLst/>
                <a:ahLst/>
                <a:cxnLst/>
                <a:rect l="l" t="t" r="r" b="b"/>
                <a:pathLst>
                  <a:path w="4712" h="2767" extrusionOk="0">
                    <a:moveTo>
                      <a:pt x="31" y="0"/>
                    </a:moveTo>
                    <a:lnTo>
                      <a:pt x="0" y="91"/>
                    </a:lnTo>
                    <a:lnTo>
                      <a:pt x="0" y="122"/>
                    </a:lnTo>
                    <a:lnTo>
                      <a:pt x="91" y="152"/>
                    </a:lnTo>
                    <a:lnTo>
                      <a:pt x="4499" y="2705"/>
                    </a:lnTo>
                    <a:lnTo>
                      <a:pt x="4590" y="2766"/>
                    </a:lnTo>
                    <a:lnTo>
                      <a:pt x="4711" y="2705"/>
                    </a:lnTo>
                    <a:lnTo>
                      <a:pt x="4651" y="2675"/>
                    </a:lnTo>
                    <a:lnTo>
                      <a:pt x="4559" y="2614"/>
                    </a:lnTo>
                    <a:lnTo>
                      <a:pt x="152" y="9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1" name="Google Shape;18181;p24"/>
              <p:cNvSpPr/>
              <p:nvPr/>
            </p:nvSpPr>
            <p:spPr>
              <a:xfrm>
                <a:off x="-7637425" y="13821925"/>
                <a:ext cx="236350" cy="139075"/>
              </a:xfrm>
              <a:custGeom>
                <a:avLst/>
                <a:gdLst/>
                <a:ahLst/>
                <a:cxnLst/>
                <a:rect l="l" t="t" r="r" b="b"/>
                <a:pathLst>
                  <a:path w="9454" h="5563" extrusionOk="0">
                    <a:moveTo>
                      <a:pt x="9424" y="0"/>
                    </a:moveTo>
                    <a:lnTo>
                      <a:pt x="9363" y="91"/>
                    </a:lnTo>
                    <a:lnTo>
                      <a:pt x="4955" y="2614"/>
                    </a:lnTo>
                    <a:lnTo>
                      <a:pt x="4834" y="2675"/>
                    </a:lnTo>
                    <a:lnTo>
                      <a:pt x="4803" y="2705"/>
                    </a:lnTo>
                    <a:lnTo>
                      <a:pt x="4682" y="2766"/>
                    </a:lnTo>
                    <a:lnTo>
                      <a:pt x="4591" y="2827"/>
                    </a:lnTo>
                    <a:lnTo>
                      <a:pt x="183" y="5350"/>
                    </a:lnTo>
                    <a:lnTo>
                      <a:pt x="92" y="5411"/>
                    </a:lnTo>
                    <a:lnTo>
                      <a:pt x="1" y="5441"/>
                    </a:lnTo>
                    <a:lnTo>
                      <a:pt x="92" y="5563"/>
                    </a:lnTo>
                    <a:lnTo>
                      <a:pt x="153" y="5502"/>
                    </a:lnTo>
                    <a:lnTo>
                      <a:pt x="244" y="5441"/>
                    </a:lnTo>
                    <a:lnTo>
                      <a:pt x="4651" y="2888"/>
                    </a:lnTo>
                    <a:lnTo>
                      <a:pt x="4743" y="2857"/>
                    </a:lnTo>
                    <a:lnTo>
                      <a:pt x="4803" y="2827"/>
                    </a:lnTo>
                    <a:lnTo>
                      <a:pt x="4895" y="2766"/>
                    </a:lnTo>
                    <a:lnTo>
                      <a:pt x="4986" y="2705"/>
                    </a:lnTo>
                    <a:lnTo>
                      <a:pt x="9393" y="152"/>
                    </a:lnTo>
                    <a:lnTo>
                      <a:pt x="9454" y="122"/>
                    </a:lnTo>
                    <a:lnTo>
                      <a:pt x="9454" y="31"/>
                    </a:lnTo>
                    <a:lnTo>
                      <a:pt x="94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2" name="Google Shape;18182;p24"/>
              <p:cNvSpPr/>
              <p:nvPr/>
            </p:nvSpPr>
            <p:spPr>
              <a:xfrm>
                <a:off x="-7557625" y="13483000"/>
                <a:ext cx="38775" cy="129225"/>
              </a:xfrm>
              <a:custGeom>
                <a:avLst/>
                <a:gdLst/>
                <a:ahLst/>
                <a:cxnLst/>
                <a:rect l="l" t="t" r="r" b="b"/>
                <a:pathLst>
                  <a:path w="1551" h="5169" extrusionOk="0">
                    <a:moveTo>
                      <a:pt x="1551" y="1"/>
                    </a:moveTo>
                    <a:lnTo>
                      <a:pt x="1459" y="31"/>
                    </a:lnTo>
                    <a:lnTo>
                      <a:pt x="1" y="2584"/>
                    </a:lnTo>
                    <a:lnTo>
                      <a:pt x="31" y="2584"/>
                    </a:lnTo>
                    <a:lnTo>
                      <a:pt x="1551" y="5168"/>
                    </a:lnTo>
                    <a:lnTo>
                      <a:pt x="92" y="2615"/>
                    </a:lnTo>
                    <a:lnTo>
                      <a:pt x="1551" y="62"/>
                    </a:lnTo>
                    <a:lnTo>
                      <a:pt x="15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3" name="Google Shape;18183;p24"/>
              <p:cNvSpPr/>
              <p:nvPr/>
            </p:nvSpPr>
            <p:spPr>
              <a:xfrm>
                <a:off x="-7516600" y="13483000"/>
                <a:ext cx="38800" cy="129225"/>
              </a:xfrm>
              <a:custGeom>
                <a:avLst/>
                <a:gdLst/>
                <a:ahLst/>
                <a:cxnLst/>
                <a:rect l="l" t="t" r="r" b="b"/>
                <a:pathLst>
                  <a:path w="1552" h="5169" extrusionOk="0">
                    <a:moveTo>
                      <a:pt x="1" y="1"/>
                    </a:moveTo>
                    <a:lnTo>
                      <a:pt x="1" y="62"/>
                    </a:lnTo>
                    <a:lnTo>
                      <a:pt x="1490" y="2615"/>
                    </a:lnTo>
                    <a:lnTo>
                      <a:pt x="1" y="5168"/>
                    </a:lnTo>
                    <a:lnTo>
                      <a:pt x="1" y="5168"/>
                    </a:lnTo>
                    <a:lnTo>
                      <a:pt x="1521" y="2584"/>
                    </a:lnTo>
                    <a:lnTo>
                      <a:pt x="1551" y="2584"/>
                    </a:lnTo>
                    <a:lnTo>
                      <a:pt x="12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4" name="Google Shape;18184;p24"/>
              <p:cNvSpPr/>
              <p:nvPr/>
            </p:nvSpPr>
            <p:spPr>
              <a:xfrm>
                <a:off x="-7518875" y="13478450"/>
                <a:ext cx="2300" cy="775"/>
              </a:xfrm>
              <a:custGeom>
                <a:avLst/>
                <a:gdLst/>
                <a:ahLst/>
                <a:cxnLst/>
                <a:rect l="l" t="t" r="r" b="b"/>
                <a:pathLst>
                  <a:path w="92" h="31" extrusionOk="0">
                    <a:moveTo>
                      <a:pt x="61" y="0"/>
                    </a:moveTo>
                    <a:lnTo>
                      <a:pt x="1" y="31"/>
                    </a:lnTo>
                    <a:lnTo>
                      <a:pt x="92" y="3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5" name="Google Shape;18185;p24"/>
              <p:cNvSpPr/>
              <p:nvPr/>
            </p:nvSpPr>
            <p:spPr>
              <a:xfrm>
                <a:off x="-7516600" y="13621300"/>
                <a:ext cx="38800" cy="130725"/>
              </a:xfrm>
              <a:custGeom>
                <a:avLst/>
                <a:gdLst/>
                <a:ahLst/>
                <a:cxnLst/>
                <a:rect l="l" t="t" r="r" b="b"/>
                <a:pathLst>
                  <a:path w="1552" h="5229" extrusionOk="0">
                    <a:moveTo>
                      <a:pt x="1" y="1"/>
                    </a:moveTo>
                    <a:lnTo>
                      <a:pt x="1479" y="2573"/>
                    </a:lnTo>
                    <a:lnTo>
                      <a:pt x="1479" y="2573"/>
                    </a:lnTo>
                    <a:lnTo>
                      <a:pt x="1490" y="2554"/>
                    </a:lnTo>
                    <a:lnTo>
                      <a:pt x="1" y="1"/>
                    </a:lnTo>
                    <a:close/>
                    <a:moveTo>
                      <a:pt x="1479" y="2573"/>
                    </a:moveTo>
                    <a:lnTo>
                      <a:pt x="1" y="5107"/>
                    </a:lnTo>
                    <a:lnTo>
                      <a:pt x="1" y="5229"/>
                    </a:lnTo>
                    <a:lnTo>
                      <a:pt x="122" y="5168"/>
                    </a:lnTo>
                    <a:lnTo>
                      <a:pt x="1551" y="2645"/>
                    </a:lnTo>
                    <a:lnTo>
                      <a:pt x="1521" y="2645"/>
                    </a:lnTo>
                    <a:lnTo>
                      <a:pt x="1479"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6" name="Google Shape;18186;p24"/>
              <p:cNvSpPr/>
              <p:nvPr/>
            </p:nvSpPr>
            <p:spPr>
              <a:xfrm>
                <a:off x="-7557625" y="13621300"/>
                <a:ext cx="38775" cy="130725"/>
              </a:xfrm>
              <a:custGeom>
                <a:avLst/>
                <a:gdLst/>
                <a:ahLst/>
                <a:cxnLst/>
                <a:rect l="l" t="t" r="r" b="b"/>
                <a:pathLst>
                  <a:path w="1551" h="5229" extrusionOk="0">
                    <a:moveTo>
                      <a:pt x="1551" y="1"/>
                    </a:moveTo>
                    <a:lnTo>
                      <a:pt x="31" y="2645"/>
                    </a:lnTo>
                    <a:lnTo>
                      <a:pt x="1" y="2645"/>
                    </a:lnTo>
                    <a:lnTo>
                      <a:pt x="1459" y="5168"/>
                    </a:lnTo>
                    <a:lnTo>
                      <a:pt x="1551" y="5229"/>
                    </a:lnTo>
                    <a:lnTo>
                      <a:pt x="1551" y="5107"/>
                    </a:lnTo>
                    <a:lnTo>
                      <a:pt x="92" y="2554"/>
                    </a:lnTo>
                    <a:lnTo>
                      <a:pt x="15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7" name="Google Shape;18187;p24"/>
              <p:cNvSpPr/>
              <p:nvPr/>
            </p:nvSpPr>
            <p:spPr>
              <a:xfrm>
                <a:off x="-7518875" y="13755800"/>
                <a:ext cx="1550" cy="800"/>
              </a:xfrm>
              <a:custGeom>
                <a:avLst/>
                <a:gdLst/>
                <a:ahLst/>
                <a:cxnLst/>
                <a:rect l="l" t="t" r="r" b="b"/>
                <a:pathLst>
                  <a:path w="62" h="32" extrusionOk="0">
                    <a:moveTo>
                      <a:pt x="1" y="1"/>
                    </a:moveTo>
                    <a:lnTo>
                      <a:pt x="6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8" name="Google Shape;18188;p24"/>
              <p:cNvSpPr/>
              <p:nvPr/>
            </p:nvSpPr>
            <p:spPr>
              <a:xfrm>
                <a:off x="-7633625" y="13547600"/>
                <a:ext cx="114775" cy="67650"/>
              </a:xfrm>
              <a:custGeom>
                <a:avLst/>
                <a:gdLst/>
                <a:ahLst/>
                <a:cxnLst/>
                <a:rect l="l" t="t" r="r" b="b"/>
                <a:pathLst>
                  <a:path w="4591" h="2706" extrusionOk="0">
                    <a:moveTo>
                      <a:pt x="92" y="0"/>
                    </a:moveTo>
                    <a:lnTo>
                      <a:pt x="1" y="31"/>
                    </a:lnTo>
                    <a:lnTo>
                      <a:pt x="92" y="122"/>
                    </a:lnTo>
                    <a:lnTo>
                      <a:pt x="3010" y="122"/>
                    </a:lnTo>
                    <a:lnTo>
                      <a:pt x="4499" y="2645"/>
                    </a:lnTo>
                    <a:lnTo>
                      <a:pt x="4591" y="2706"/>
                    </a:lnTo>
                    <a:lnTo>
                      <a:pt x="4591" y="2584"/>
                    </a:lnTo>
                    <a:lnTo>
                      <a:pt x="30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9" name="Google Shape;18189;p24"/>
              <p:cNvSpPr/>
              <p:nvPr/>
            </p:nvSpPr>
            <p:spPr>
              <a:xfrm>
                <a:off x="-7635125" y="13551400"/>
                <a:ext cx="39525" cy="65375"/>
              </a:xfrm>
              <a:custGeom>
                <a:avLst/>
                <a:gdLst/>
                <a:ahLst/>
                <a:cxnLst/>
                <a:rect l="l" t="t" r="r" b="b"/>
                <a:pathLst>
                  <a:path w="1581" h="2615" extrusionOk="0">
                    <a:moveTo>
                      <a:pt x="0" y="0"/>
                    </a:moveTo>
                    <a:lnTo>
                      <a:pt x="0" y="61"/>
                    </a:lnTo>
                    <a:lnTo>
                      <a:pt x="1459" y="2614"/>
                    </a:lnTo>
                    <a:lnTo>
                      <a:pt x="1520" y="2584"/>
                    </a:lnTo>
                    <a:lnTo>
                      <a:pt x="1581" y="2584"/>
                    </a:lnTo>
                    <a:lnTo>
                      <a:pt x="91"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0" name="Google Shape;18190;p24"/>
              <p:cNvSpPr/>
              <p:nvPr/>
            </p:nvSpPr>
            <p:spPr>
              <a:xfrm>
                <a:off x="-7638175" y="13547600"/>
                <a:ext cx="775" cy="1550"/>
              </a:xfrm>
              <a:custGeom>
                <a:avLst/>
                <a:gdLst/>
                <a:ahLst/>
                <a:cxnLst/>
                <a:rect l="l" t="t" r="r" b="b"/>
                <a:pathLst>
                  <a:path w="31" h="62" extrusionOk="0">
                    <a:moveTo>
                      <a:pt x="1" y="0"/>
                    </a:moveTo>
                    <a:lnTo>
                      <a:pt x="1" y="31"/>
                    </a:lnTo>
                    <a:lnTo>
                      <a:pt x="31" y="61"/>
                    </a:ln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1" name="Google Shape;18191;p24"/>
              <p:cNvSpPr/>
              <p:nvPr/>
            </p:nvSpPr>
            <p:spPr>
              <a:xfrm>
                <a:off x="-7512800" y="13616750"/>
                <a:ext cx="111725" cy="66900"/>
              </a:xfrm>
              <a:custGeom>
                <a:avLst/>
                <a:gdLst/>
                <a:ahLst/>
                <a:cxnLst/>
                <a:rect l="l" t="t" r="r" b="b"/>
                <a:pathLst>
                  <a:path w="4469" h="2676" extrusionOk="0">
                    <a:moveTo>
                      <a:pt x="3010" y="0"/>
                    </a:moveTo>
                    <a:lnTo>
                      <a:pt x="3010" y="31"/>
                    </a:lnTo>
                    <a:lnTo>
                      <a:pt x="2949" y="31"/>
                    </a:lnTo>
                    <a:lnTo>
                      <a:pt x="1" y="92"/>
                    </a:lnTo>
                    <a:lnTo>
                      <a:pt x="2919" y="92"/>
                    </a:lnTo>
                    <a:lnTo>
                      <a:pt x="4408" y="2614"/>
                    </a:lnTo>
                    <a:lnTo>
                      <a:pt x="4469" y="2675"/>
                    </a:lnTo>
                    <a:lnTo>
                      <a:pt x="4469" y="2554"/>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2" name="Google Shape;18192;p24"/>
              <p:cNvSpPr/>
              <p:nvPr/>
            </p:nvSpPr>
            <p:spPr>
              <a:xfrm>
                <a:off x="-7516600" y="13619800"/>
                <a:ext cx="114775" cy="67650"/>
              </a:xfrm>
              <a:custGeom>
                <a:avLst/>
                <a:gdLst/>
                <a:ahLst/>
                <a:cxnLst/>
                <a:rect l="l" t="t" r="r" b="b"/>
                <a:pathLst>
                  <a:path w="4591" h="2706" extrusionOk="0">
                    <a:moveTo>
                      <a:pt x="1" y="0"/>
                    </a:moveTo>
                    <a:lnTo>
                      <a:pt x="1" y="61"/>
                    </a:lnTo>
                    <a:lnTo>
                      <a:pt x="1521" y="2705"/>
                    </a:lnTo>
                    <a:lnTo>
                      <a:pt x="4530" y="2705"/>
                    </a:lnTo>
                    <a:lnTo>
                      <a:pt x="4591" y="2614"/>
                    </a:lnTo>
                    <a:lnTo>
                      <a:pt x="4530" y="2584"/>
                    </a:lnTo>
                    <a:lnTo>
                      <a:pt x="1551" y="2584"/>
                    </a:lnTo>
                    <a:lnTo>
                      <a:pt x="12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3" name="Google Shape;18193;p24"/>
              <p:cNvSpPr/>
              <p:nvPr/>
            </p:nvSpPr>
            <p:spPr>
              <a:xfrm>
                <a:off x="-7633625" y="13619800"/>
                <a:ext cx="114775" cy="67650"/>
              </a:xfrm>
              <a:custGeom>
                <a:avLst/>
                <a:gdLst/>
                <a:ahLst/>
                <a:cxnLst/>
                <a:rect l="l" t="t" r="r" b="b"/>
                <a:pathLst>
                  <a:path w="4591" h="2706" extrusionOk="0">
                    <a:moveTo>
                      <a:pt x="4591" y="0"/>
                    </a:moveTo>
                    <a:lnTo>
                      <a:pt x="4499" y="30"/>
                    </a:lnTo>
                    <a:lnTo>
                      <a:pt x="3010" y="2584"/>
                    </a:lnTo>
                    <a:lnTo>
                      <a:pt x="92" y="2584"/>
                    </a:lnTo>
                    <a:lnTo>
                      <a:pt x="1" y="2614"/>
                    </a:lnTo>
                    <a:lnTo>
                      <a:pt x="92" y="2705"/>
                    </a:lnTo>
                    <a:lnTo>
                      <a:pt x="3071" y="2705"/>
                    </a:lnTo>
                    <a:lnTo>
                      <a:pt x="4591" y="61"/>
                    </a:lnTo>
                    <a:lnTo>
                      <a:pt x="45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4" name="Google Shape;18194;p24"/>
              <p:cNvSpPr/>
              <p:nvPr/>
            </p:nvSpPr>
            <p:spPr>
              <a:xfrm>
                <a:off x="-7635125" y="13616000"/>
                <a:ext cx="114750" cy="67650"/>
              </a:xfrm>
              <a:custGeom>
                <a:avLst/>
                <a:gdLst/>
                <a:ahLst/>
                <a:cxnLst/>
                <a:rect l="l" t="t" r="r" b="b"/>
                <a:pathLst>
                  <a:path w="4590" h="2706" extrusionOk="0">
                    <a:moveTo>
                      <a:pt x="1520" y="0"/>
                    </a:moveTo>
                    <a:lnTo>
                      <a:pt x="1459" y="30"/>
                    </a:lnTo>
                    <a:lnTo>
                      <a:pt x="0" y="2584"/>
                    </a:lnTo>
                    <a:lnTo>
                      <a:pt x="0" y="2705"/>
                    </a:lnTo>
                    <a:lnTo>
                      <a:pt x="91" y="2644"/>
                    </a:lnTo>
                    <a:lnTo>
                      <a:pt x="1581" y="122"/>
                    </a:lnTo>
                    <a:lnTo>
                      <a:pt x="4499" y="122"/>
                    </a:lnTo>
                    <a:lnTo>
                      <a:pt x="4590" y="30"/>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5" name="Google Shape;18195;p24"/>
              <p:cNvSpPr/>
              <p:nvPr/>
            </p:nvSpPr>
            <p:spPr>
              <a:xfrm>
                <a:off x="-7638175" y="13685150"/>
                <a:ext cx="775" cy="2300"/>
              </a:xfrm>
              <a:custGeom>
                <a:avLst/>
                <a:gdLst/>
                <a:ahLst/>
                <a:cxnLst/>
                <a:rect l="l" t="t" r="r" b="b"/>
                <a:pathLst>
                  <a:path w="31" h="92" extrusionOk="0">
                    <a:moveTo>
                      <a:pt x="31" y="0"/>
                    </a:moveTo>
                    <a:lnTo>
                      <a:pt x="1" y="91"/>
                    </a:lnTo>
                    <a:lnTo>
                      <a:pt x="31" y="91"/>
                    </a:lnTo>
                    <a:lnTo>
                      <a:pt x="31"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6" name="Google Shape;18196;p24"/>
              <p:cNvSpPr/>
              <p:nvPr/>
            </p:nvSpPr>
            <p:spPr>
              <a:xfrm>
                <a:off x="-7515075" y="13551400"/>
                <a:ext cx="114000" cy="67650"/>
              </a:xfrm>
              <a:custGeom>
                <a:avLst/>
                <a:gdLst/>
                <a:ahLst/>
                <a:cxnLst/>
                <a:rect l="l" t="t" r="r" b="b"/>
                <a:pathLst>
                  <a:path w="4560" h="2706" extrusionOk="0">
                    <a:moveTo>
                      <a:pt x="4560" y="0"/>
                    </a:moveTo>
                    <a:lnTo>
                      <a:pt x="4499" y="31"/>
                    </a:lnTo>
                    <a:lnTo>
                      <a:pt x="3010" y="2584"/>
                    </a:lnTo>
                    <a:lnTo>
                      <a:pt x="92" y="2584"/>
                    </a:lnTo>
                    <a:lnTo>
                      <a:pt x="1" y="2614"/>
                    </a:lnTo>
                    <a:lnTo>
                      <a:pt x="92" y="2706"/>
                    </a:lnTo>
                    <a:lnTo>
                      <a:pt x="3040" y="2645"/>
                    </a:lnTo>
                    <a:lnTo>
                      <a:pt x="3101" y="2645"/>
                    </a:lnTo>
                    <a:lnTo>
                      <a:pt x="3101" y="2614"/>
                    </a:lnTo>
                    <a:lnTo>
                      <a:pt x="4560" y="61"/>
                    </a:lnTo>
                    <a:lnTo>
                      <a:pt x="45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7" name="Google Shape;18197;p24"/>
              <p:cNvSpPr/>
              <p:nvPr/>
            </p:nvSpPr>
            <p:spPr>
              <a:xfrm>
                <a:off x="-7516600" y="13547600"/>
                <a:ext cx="114775" cy="67650"/>
              </a:xfrm>
              <a:custGeom>
                <a:avLst/>
                <a:gdLst/>
                <a:ahLst/>
                <a:cxnLst/>
                <a:rect l="l" t="t" r="r" b="b"/>
                <a:pathLst>
                  <a:path w="4591" h="2706" extrusionOk="0">
                    <a:moveTo>
                      <a:pt x="1521" y="0"/>
                    </a:moveTo>
                    <a:lnTo>
                      <a:pt x="1" y="2584"/>
                    </a:lnTo>
                    <a:lnTo>
                      <a:pt x="1" y="2706"/>
                    </a:lnTo>
                    <a:lnTo>
                      <a:pt x="122" y="2645"/>
                    </a:lnTo>
                    <a:lnTo>
                      <a:pt x="1551" y="122"/>
                    </a:lnTo>
                    <a:lnTo>
                      <a:pt x="4530" y="122"/>
                    </a:lnTo>
                    <a:lnTo>
                      <a:pt x="4591" y="31"/>
                    </a:lnTo>
                    <a:lnTo>
                      <a:pt x="45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8" name="Google Shape;18198;p24"/>
              <p:cNvSpPr/>
              <p:nvPr/>
            </p:nvSpPr>
            <p:spPr>
              <a:xfrm>
                <a:off x="-7439075" y="13685150"/>
                <a:ext cx="37250" cy="22050"/>
              </a:xfrm>
              <a:custGeom>
                <a:avLst/>
                <a:gdLst/>
                <a:ahLst/>
                <a:cxnLst/>
                <a:rect l="l" t="t" r="r" b="b"/>
                <a:pathLst>
                  <a:path w="1490" h="882" extrusionOk="0">
                    <a:moveTo>
                      <a:pt x="1490" y="0"/>
                    </a:moveTo>
                    <a:lnTo>
                      <a:pt x="0" y="882"/>
                    </a:lnTo>
                    <a:lnTo>
                      <a:pt x="0" y="882"/>
                    </a:lnTo>
                    <a:lnTo>
                      <a:pt x="1429" y="91"/>
                    </a:lnTo>
                    <a:lnTo>
                      <a:pt x="14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9" name="Google Shape;18199;p24"/>
              <p:cNvSpPr/>
              <p:nvPr/>
            </p:nvSpPr>
            <p:spPr>
              <a:xfrm>
                <a:off x="-7474025" y="13688950"/>
                <a:ext cx="71450" cy="41050"/>
              </a:xfrm>
              <a:custGeom>
                <a:avLst/>
                <a:gdLst/>
                <a:ahLst/>
                <a:cxnLst/>
                <a:rect l="l" t="t" r="r" b="b"/>
                <a:pathLst>
                  <a:path w="2858" h="1642" extrusionOk="0">
                    <a:moveTo>
                      <a:pt x="2857" y="0"/>
                    </a:moveTo>
                    <a:lnTo>
                      <a:pt x="2857" y="0"/>
                    </a:lnTo>
                    <a:lnTo>
                      <a:pt x="0" y="16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0" name="Google Shape;18200;p24"/>
              <p:cNvSpPr/>
              <p:nvPr/>
            </p:nvSpPr>
            <p:spPr>
              <a:xfrm>
                <a:off x="-7633625" y="13685150"/>
                <a:ext cx="69175" cy="41050"/>
              </a:xfrm>
              <a:custGeom>
                <a:avLst/>
                <a:gdLst/>
                <a:ahLst/>
                <a:cxnLst/>
                <a:rect l="l" t="t" r="r" b="b"/>
                <a:pathLst>
                  <a:path w="2767" h="1642" extrusionOk="0">
                    <a:moveTo>
                      <a:pt x="1" y="0"/>
                    </a:moveTo>
                    <a:lnTo>
                      <a:pt x="92" y="91"/>
                    </a:lnTo>
                    <a:lnTo>
                      <a:pt x="2767" y="1641"/>
                    </a:lnTo>
                    <a:lnTo>
                      <a:pt x="2767" y="164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1" name="Google Shape;18201;p24"/>
              <p:cNvSpPr/>
              <p:nvPr/>
            </p:nvSpPr>
            <p:spPr>
              <a:xfrm>
                <a:off x="-7632850" y="13688950"/>
                <a:ext cx="95000" cy="55475"/>
              </a:xfrm>
              <a:custGeom>
                <a:avLst/>
                <a:gdLst/>
                <a:ahLst/>
                <a:cxnLst/>
                <a:rect l="l" t="t" r="r" b="b"/>
                <a:pathLst>
                  <a:path w="3800" h="2219" extrusionOk="0">
                    <a:moveTo>
                      <a:pt x="0" y="0"/>
                    </a:moveTo>
                    <a:lnTo>
                      <a:pt x="0" y="0"/>
                    </a:lnTo>
                    <a:lnTo>
                      <a:pt x="3800" y="221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2" name="Google Shape;18202;p24"/>
              <p:cNvSpPr/>
              <p:nvPr/>
            </p:nvSpPr>
            <p:spPr>
              <a:xfrm>
                <a:off x="-7637425" y="13479200"/>
                <a:ext cx="238650" cy="205200"/>
              </a:xfrm>
              <a:custGeom>
                <a:avLst/>
                <a:gdLst/>
                <a:ahLst/>
                <a:cxnLst/>
                <a:rect l="l" t="t" r="r" b="b"/>
                <a:pathLst>
                  <a:path w="9546" h="8208" extrusionOk="0">
                    <a:moveTo>
                      <a:pt x="4743" y="1"/>
                    </a:moveTo>
                    <a:lnTo>
                      <a:pt x="4682" y="31"/>
                    </a:lnTo>
                    <a:lnTo>
                      <a:pt x="92" y="2706"/>
                    </a:lnTo>
                    <a:lnTo>
                      <a:pt x="31" y="2736"/>
                    </a:lnTo>
                    <a:lnTo>
                      <a:pt x="1" y="2736"/>
                    </a:lnTo>
                    <a:lnTo>
                      <a:pt x="1" y="2767"/>
                    </a:lnTo>
                    <a:lnTo>
                      <a:pt x="1" y="2797"/>
                    </a:lnTo>
                    <a:lnTo>
                      <a:pt x="92" y="2736"/>
                    </a:lnTo>
                    <a:lnTo>
                      <a:pt x="153" y="2767"/>
                    </a:lnTo>
                    <a:lnTo>
                      <a:pt x="244" y="2736"/>
                    </a:lnTo>
                    <a:lnTo>
                      <a:pt x="4651" y="183"/>
                    </a:lnTo>
                    <a:lnTo>
                      <a:pt x="4743" y="153"/>
                    </a:lnTo>
                    <a:lnTo>
                      <a:pt x="4743" y="62"/>
                    </a:lnTo>
                    <a:lnTo>
                      <a:pt x="4743" y="31"/>
                    </a:lnTo>
                    <a:lnTo>
                      <a:pt x="4834" y="31"/>
                    </a:lnTo>
                    <a:lnTo>
                      <a:pt x="4834" y="62"/>
                    </a:lnTo>
                    <a:lnTo>
                      <a:pt x="4834" y="153"/>
                    </a:lnTo>
                    <a:lnTo>
                      <a:pt x="4955" y="183"/>
                    </a:lnTo>
                    <a:lnTo>
                      <a:pt x="9363" y="2736"/>
                    </a:lnTo>
                    <a:lnTo>
                      <a:pt x="9424" y="2767"/>
                    </a:lnTo>
                    <a:lnTo>
                      <a:pt x="9454" y="2767"/>
                    </a:lnTo>
                    <a:lnTo>
                      <a:pt x="9424" y="2736"/>
                    </a:lnTo>
                    <a:lnTo>
                      <a:pt x="9545" y="2736"/>
                    </a:lnTo>
                    <a:lnTo>
                      <a:pt x="9454" y="2706"/>
                    </a:lnTo>
                    <a:lnTo>
                      <a:pt x="4864" y="31"/>
                    </a:lnTo>
                    <a:lnTo>
                      <a:pt x="4834" y="1"/>
                    </a:lnTo>
                    <a:close/>
                    <a:moveTo>
                      <a:pt x="1" y="2797"/>
                    </a:moveTo>
                    <a:lnTo>
                      <a:pt x="1" y="2888"/>
                    </a:lnTo>
                    <a:lnTo>
                      <a:pt x="1" y="2949"/>
                    </a:lnTo>
                    <a:lnTo>
                      <a:pt x="1" y="8056"/>
                    </a:lnTo>
                    <a:lnTo>
                      <a:pt x="92" y="8208"/>
                    </a:lnTo>
                    <a:lnTo>
                      <a:pt x="92" y="8177"/>
                    </a:lnTo>
                    <a:lnTo>
                      <a:pt x="92" y="8056"/>
                    </a:lnTo>
                    <a:lnTo>
                      <a:pt x="92" y="2949"/>
                    </a:lnTo>
                    <a:lnTo>
                      <a:pt x="92" y="2888"/>
                    </a:lnTo>
                    <a:lnTo>
                      <a:pt x="1" y="279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3" name="Google Shape;18203;p24"/>
              <p:cNvSpPr/>
              <p:nvPr/>
            </p:nvSpPr>
            <p:spPr>
              <a:xfrm>
                <a:off x="-7518875" y="13479975"/>
                <a:ext cx="2300" cy="136050"/>
              </a:xfrm>
              <a:custGeom>
                <a:avLst/>
                <a:gdLst/>
                <a:ahLst/>
                <a:cxnLst/>
                <a:rect l="l" t="t" r="r" b="b"/>
                <a:pathLst>
                  <a:path w="92" h="5442" extrusionOk="0">
                    <a:moveTo>
                      <a:pt x="1" y="0"/>
                    </a:moveTo>
                    <a:lnTo>
                      <a:pt x="1" y="31"/>
                    </a:lnTo>
                    <a:lnTo>
                      <a:pt x="1" y="122"/>
                    </a:lnTo>
                    <a:lnTo>
                      <a:pt x="1" y="183"/>
                    </a:lnTo>
                    <a:lnTo>
                      <a:pt x="1" y="5289"/>
                    </a:lnTo>
                    <a:lnTo>
                      <a:pt x="1" y="5411"/>
                    </a:lnTo>
                    <a:lnTo>
                      <a:pt x="61" y="5441"/>
                    </a:lnTo>
                    <a:lnTo>
                      <a:pt x="92" y="5411"/>
                    </a:lnTo>
                    <a:lnTo>
                      <a:pt x="92" y="5289"/>
                    </a:lnTo>
                    <a:lnTo>
                      <a:pt x="92" y="183"/>
                    </a:lnTo>
                    <a:lnTo>
                      <a:pt x="92" y="122"/>
                    </a:lnTo>
                    <a:lnTo>
                      <a:pt x="92"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4" name="Google Shape;18204;p24"/>
              <p:cNvSpPr/>
              <p:nvPr/>
            </p:nvSpPr>
            <p:spPr>
              <a:xfrm>
                <a:off x="-7518875" y="13619025"/>
                <a:ext cx="2300" cy="133775"/>
              </a:xfrm>
              <a:custGeom>
                <a:avLst/>
                <a:gdLst/>
                <a:ahLst/>
                <a:cxnLst/>
                <a:rect l="l" t="t" r="r" b="b"/>
                <a:pathLst>
                  <a:path w="92" h="5351" extrusionOk="0">
                    <a:moveTo>
                      <a:pt x="61" y="1"/>
                    </a:moveTo>
                    <a:lnTo>
                      <a:pt x="1" y="31"/>
                    </a:lnTo>
                    <a:lnTo>
                      <a:pt x="1" y="92"/>
                    </a:lnTo>
                    <a:lnTo>
                      <a:pt x="1" y="5198"/>
                    </a:lnTo>
                    <a:lnTo>
                      <a:pt x="1" y="5320"/>
                    </a:lnTo>
                    <a:lnTo>
                      <a:pt x="61" y="5350"/>
                    </a:lnTo>
                    <a:lnTo>
                      <a:pt x="92" y="5320"/>
                    </a:lnTo>
                    <a:lnTo>
                      <a:pt x="92" y="5198"/>
                    </a:lnTo>
                    <a:lnTo>
                      <a:pt x="92" y="92"/>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5" name="Google Shape;18205;p24"/>
              <p:cNvSpPr/>
              <p:nvPr/>
            </p:nvSpPr>
            <p:spPr>
              <a:xfrm>
                <a:off x="-7637425" y="13547600"/>
                <a:ext cx="120100" cy="69175"/>
              </a:xfrm>
              <a:custGeom>
                <a:avLst/>
                <a:gdLst/>
                <a:ahLst/>
                <a:cxnLst/>
                <a:rect l="l" t="t" r="r" b="b"/>
                <a:pathLst>
                  <a:path w="4804" h="2767" extrusionOk="0">
                    <a:moveTo>
                      <a:pt x="92" y="0"/>
                    </a:moveTo>
                    <a:lnTo>
                      <a:pt x="1" y="61"/>
                    </a:lnTo>
                    <a:lnTo>
                      <a:pt x="92" y="152"/>
                    </a:lnTo>
                    <a:lnTo>
                      <a:pt x="183" y="183"/>
                    </a:lnTo>
                    <a:lnTo>
                      <a:pt x="4591" y="2736"/>
                    </a:lnTo>
                    <a:lnTo>
                      <a:pt x="4682" y="2766"/>
                    </a:lnTo>
                    <a:lnTo>
                      <a:pt x="4803" y="2736"/>
                    </a:lnTo>
                    <a:lnTo>
                      <a:pt x="4743" y="2706"/>
                    </a:lnTo>
                    <a:lnTo>
                      <a:pt x="4651" y="2645"/>
                    </a:lnTo>
                    <a:lnTo>
                      <a:pt x="244" y="122"/>
                    </a:lnTo>
                    <a:lnTo>
                      <a:pt x="153"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6" name="Google Shape;18206;p24"/>
              <p:cNvSpPr/>
              <p:nvPr/>
            </p:nvSpPr>
            <p:spPr>
              <a:xfrm>
                <a:off x="-7517350" y="13616750"/>
                <a:ext cx="116275" cy="68425"/>
              </a:xfrm>
              <a:custGeom>
                <a:avLst/>
                <a:gdLst/>
                <a:ahLst/>
                <a:cxnLst/>
                <a:rect l="l" t="t" r="r" b="b"/>
                <a:pathLst>
                  <a:path w="4651" h="2737" extrusionOk="0">
                    <a:moveTo>
                      <a:pt x="92" y="0"/>
                    </a:moveTo>
                    <a:lnTo>
                      <a:pt x="0" y="92"/>
                    </a:lnTo>
                    <a:lnTo>
                      <a:pt x="31" y="122"/>
                    </a:lnTo>
                    <a:lnTo>
                      <a:pt x="152" y="152"/>
                    </a:lnTo>
                    <a:lnTo>
                      <a:pt x="4560" y="2706"/>
                    </a:lnTo>
                    <a:lnTo>
                      <a:pt x="4621" y="2736"/>
                    </a:lnTo>
                    <a:lnTo>
                      <a:pt x="4651" y="2736"/>
                    </a:lnTo>
                    <a:lnTo>
                      <a:pt x="4590" y="2614"/>
                    </a:lnTo>
                    <a:lnTo>
                      <a:pt x="183" y="9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7" name="Google Shape;18207;p24"/>
              <p:cNvSpPr/>
              <p:nvPr/>
            </p:nvSpPr>
            <p:spPr>
              <a:xfrm>
                <a:off x="-7635125" y="13548350"/>
                <a:ext cx="234050" cy="136825"/>
              </a:xfrm>
              <a:custGeom>
                <a:avLst/>
                <a:gdLst/>
                <a:ahLst/>
                <a:cxnLst/>
                <a:rect l="l" t="t" r="r" b="b"/>
                <a:pathLst>
                  <a:path w="9362" h="5473" extrusionOk="0">
                    <a:moveTo>
                      <a:pt x="9332" y="1"/>
                    </a:moveTo>
                    <a:lnTo>
                      <a:pt x="9271" y="92"/>
                    </a:lnTo>
                    <a:lnTo>
                      <a:pt x="4863" y="2615"/>
                    </a:lnTo>
                    <a:lnTo>
                      <a:pt x="4742" y="2676"/>
                    </a:lnTo>
                    <a:lnTo>
                      <a:pt x="4711" y="2706"/>
                    </a:lnTo>
                    <a:lnTo>
                      <a:pt x="4590" y="2736"/>
                    </a:lnTo>
                    <a:lnTo>
                      <a:pt x="4499" y="2828"/>
                    </a:lnTo>
                    <a:lnTo>
                      <a:pt x="91" y="5350"/>
                    </a:lnTo>
                    <a:lnTo>
                      <a:pt x="0" y="5411"/>
                    </a:lnTo>
                    <a:lnTo>
                      <a:pt x="0" y="5442"/>
                    </a:lnTo>
                    <a:lnTo>
                      <a:pt x="61" y="5472"/>
                    </a:lnTo>
                    <a:lnTo>
                      <a:pt x="152" y="5442"/>
                    </a:lnTo>
                    <a:lnTo>
                      <a:pt x="4559" y="2888"/>
                    </a:lnTo>
                    <a:lnTo>
                      <a:pt x="4651" y="2858"/>
                    </a:lnTo>
                    <a:lnTo>
                      <a:pt x="4711" y="2828"/>
                    </a:lnTo>
                    <a:lnTo>
                      <a:pt x="4803" y="2736"/>
                    </a:lnTo>
                    <a:lnTo>
                      <a:pt x="4894" y="2706"/>
                    </a:lnTo>
                    <a:lnTo>
                      <a:pt x="9301" y="153"/>
                    </a:lnTo>
                    <a:lnTo>
                      <a:pt x="9362" y="122"/>
                    </a:lnTo>
                    <a:lnTo>
                      <a:pt x="9362" y="31"/>
                    </a:lnTo>
                    <a:lnTo>
                      <a:pt x="93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8" name="Google Shape;18208;p24"/>
              <p:cNvSpPr/>
              <p:nvPr/>
            </p:nvSpPr>
            <p:spPr>
              <a:xfrm>
                <a:off x="-7595625" y="13752775"/>
                <a:ext cx="72975" cy="25"/>
              </a:xfrm>
              <a:custGeom>
                <a:avLst/>
                <a:gdLst/>
                <a:ahLst/>
                <a:cxnLst/>
                <a:rect l="l" t="t" r="r" b="b"/>
                <a:pathLst>
                  <a:path w="2919" h="1" extrusionOk="0">
                    <a:moveTo>
                      <a:pt x="1" y="0"/>
                    </a:moveTo>
                    <a:lnTo>
                      <a:pt x="2919" y="0"/>
                    </a:lnTo>
                    <a:lnTo>
                      <a:pt x="29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9" name="Google Shape;18209;p24"/>
              <p:cNvSpPr/>
              <p:nvPr/>
            </p:nvSpPr>
            <p:spPr>
              <a:xfrm>
                <a:off x="-7637425" y="13685900"/>
                <a:ext cx="41825" cy="142125"/>
              </a:xfrm>
              <a:custGeom>
                <a:avLst/>
                <a:gdLst/>
                <a:ahLst/>
                <a:cxnLst/>
                <a:rect l="l" t="t" r="r" b="b"/>
                <a:pathLst>
                  <a:path w="1673" h="5685" extrusionOk="0">
                    <a:moveTo>
                      <a:pt x="1" y="0"/>
                    </a:moveTo>
                    <a:lnTo>
                      <a:pt x="1" y="61"/>
                    </a:lnTo>
                    <a:lnTo>
                      <a:pt x="1" y="152"/>
                    </a:lnTo>
                    <a:lnTo>
                      <a:pt x="1" y="5259"/>
                    </a:lnTo>
                    <a:lnTo>
                      <a:pt x="1" y="5411"/>
                    </a:lnTo>
                    <a:lnTo>
                      <a:pt x="1" y="5441"/>
                    </a:lnTo>
                    <a:lnTo>
                      <a:pt x="1" y="5472"/>
                    </a:lnTo>
                    <a:lnTo>
                      <a:pt x="1" y="5563"/>
                    </a:lnTo>
                    <a:lnTo>
                      <a:pt x="1" y="5684"/>
                    </a:lnTo>
                    <a:lnTo>
                      <a:pt x="92" y="5532"/>
                    </a:lnTo>
                    <a:lnTo>
                      <a:pt x="123" y="5441"/>
                    </a:lnTo>
                    <a:lnTo>
                      <a:pt x="183" y="5320"/>
                    </a:lnTo>
                    <a:lnTo>
                      <a:pt x="1673" y="2797"/>
                    </a:lnTo>
                    <a:lnTo>
                      <a:pt x="1612" y="2797"/>
                    </a:lnTo>
                    <a:lnTo>
                      <a:pt x="1551" y="2706"/>
                    </a:lnTo>
                    <a:lnTo>
                      <a:pt x="92" y="5259"/>
                    </a:lnTo>
                    <a:lnTo>
                      <a:pt x="92" y="152"/>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0" name="Google Shape;18210;p24"/>
              <p:cNvSpPr/>
              <p:nvPr/>
            </p:nvSpPr>
            <p:spPr>
              <a:xfrm>
                <a:off x="-7637425" y="13680575"/>
                <a:ext cx="2325" cy="3825"/>
              </a:xfrm>
              <a:custGeom>
                <a:avLst/>
                <a:gdLst/>
                <a:ahLst/>
                <a:cxnLst/>
                <a:rect l="l" t="t" r="r" b="b"/>
                <a:pathLst>
                  <a:path w="93" h="153" extrusionOk="0">
                    <a:moveTo>
                      <a:pt x="1" y="1"/>
                    </a:moveTo>
                    <a:lnTo>
                      <a:pt x="1" y="122"/>
                    </a:lnTo>
                    <a:lnTo>
                      <a:pt x="92" y="153"/>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1" name="Google Shape;18211;p24"/>
              <p:cNvSpPr/>
              <p:nvPr/>
            </p:nvSpPr>
            <p:spPr>
              <a:xfrm>
                <a:off x="-7512800" y="13752775"/>
                <a:ext cx="72975" cy="25"/>
              </a:xfrm>
              <a:custGeom>
                <a:avLst/>
                <a:gdLst/>
                <a:ahLst/>
                <a:cxnLst/>
                <a:rect l="l" t="t" r="r" b="b"/>
                <a:pathLst>
                  <a:path w="2919" h="1" extrusionOk="0">
                    <a:moveTo>
                      <a:pt x="1" y="0"/>
                    </a:moveTo>
                    <a:lnTo>
                      <a:pt x="29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2" name="Google Shape;18212;p24"/>
              <p:cNvSpPr/>
              <p:nvPr/>
            </p:nvSpPr>
            <p:spPr>
              <a:xfrm>
                <a:off x="-7512800" y="13755800"/>
                <a:ext cx="72975" cy="25"/>
              </a:xfrm>
              <a:custGeom>
                <a:avLst/>
                <a:gdLst/>
                <a:ahLst/>
                <a:cxnLst/>
                <a:rect l="l" t="t" r="r" b="b"/>
                <a:pathLst>
                  <a:path w="2919" h="1" extrusionOk="0">
                    <a:moveTo>
                      <a:pt x="2919"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3" name="Google Shape;18213;p24"/>
              <p:cNvSpPr/>
              <p:nvPr/>
            </p:nvSpPr>
            <p:spPr>
              <a:xfrm>
                <a:off x="-7437550" y="13744400"/>
                <a:ext cx="5325" cy="9150"/>
              </a:xfrm>
              <a:custGeom>
                <a:avLst/>
                <a:gdLst/>
                <a:ahLst/>
                <a:cxnLst/>
                <a:rect l="l" t="t" r="r" b="b"/>
                <a:pathLst>
                  <a:path w="213" h="366" extrusionOk="0">
                    <a:moveTo>
                      <a:pt x="213" y="1"/>
                    </a:moveTo>
                    <a:lnTo>
                      <a:pt x="0" y="366"/>
                    </a:lnTo>
                    <a:lnTo>
                      <a:pt x="0" y="3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4" name="Google Shape;18214;p24"/>
              <p:cNvSpPr/>
              <p:nvPr/>
            </p:nvSpPr>
            <p:spPr>
              <a:xfrm>
                <a:off x="-7640450" y="13682100"/>
                <a:ext cx="123125" cy="73725"/>
              </a:xfrm>
              <a:custGeom>
                <a:avLst/>
                <a:gdLst/>
                <a:ahLst/>
                <a:cxnLst/>
                <a:rect l="l" t="t" r="r" b="b"/>
                <a:pathLst>
                  <a:path w="4925" h="2949" extrusionOk="0">
                    <a:moveTo>
                      <a:pt x="0" y="0"/>
                    </a:moveTo>
                    <a:lnTo>
                      <a:pt x="92" y="122"/>
                    </a:lnTo>
                    <a:lnTo>
                      <a:pt x="122" y="122"/>
                    </a:lnTo>
                    <a:lnTo>
                      <a:pt x="122" y="152"/>
                    </a:lnTo>
                    <a:lnTo>
                      <a:pt x="213" y="304"/>
                    </a:lnTo>
                    <a:lnTo>
                      <a:pt x="1672" y="2858"/>
                    </a:lnTo>
                    <a:lnTo>
                      <a:pt x="1733" y="2949"/>
                    </a:lnTo>
                    <a:lnTo>
                      <a:pt x="4712" y="2949"/>
                    </a:lnTo>
                    <a:lnTo>
                      <a:pt x="4803" y="2858"/>
                    </a:lnTo>
                    <a:lnTo>
                      <a:pt x="4712" y="2827"/>
                    </a:lnTo>
                    <a:lnTo>
                      <a:pt x="1794" y="2827"/>
                    </a:lnTo>
                    <a:lnTo>
                      <a:pt x="304" y="274"/>
                    </a:lnTo>
                    <a:lnTo>
                      <a:pt x="4104" y="2493"/>
                    </a:lnTo>
                    <a:lnTo>
                      <a:pt x="4712" y="2827"/>
                    </a:lnTo>
                    <a:lnTo>
                      <a:pt x="4924" y="2827"/>
                    </a:lnTo>
                    <a:lnTo>
                      <a:pt x="4864" y="2797"/>
                    </a:lnTo>
                    <a:lnTo>
                      <a:pt x="4772" y="2736"/>
                    </a:lnTo>
                    <a:lnTo>
                      <a:pt x="3040" y="1763"/>
                    </a:lnTo>
                    <a:lnTo>
                      <a:pt x="274" y="122"/>
                    </a:lnTo>
                    <a:lnTo>
                      <a:pt x="213" y="92"/>
                    </a:lnTo>
                    <a:lnTo>
                      <a:pt x="122" y="6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5" name="Google Shape;18215;p24"/>
              <p:cNvSpPr/>
              <p:nvPr/>
            </p:nvSpPr>
            <p:spPr>
              <a:xfrm>
                <a:off x="-7516600" y="13753525"/>
                <a:ext cx="116300" cy="67650"/>
              </a:xfrm>
              <a:custGeom>
                <a:avLst/>
                <a:gdLst/>
                <a:ahLst/>
                <a:cxnLst/>
                <a:rect l="l" t="t" r="r" b="b"/>
                <a:pathLst>
                  <a:path w="4652" h="2706" extrusionOk="0">
                    <a:moveTo>
                      <a:pt x="3071" y="92"/>
                    </a:moveTo>
                    <a:lnTo>
                      <a:pt x="4560" y="2615"/>
                    </a:lnTo>
                    <a:lnTo>
                      <a:pt x="4560" y="2615"/>
                    </a:lnTo>
                    <a:lnTo>
                      <a:pt x="426" y="244"/>
                    </a:lnTo>
                    <a:lnTo>
                      <a:pt x="153" y="92"/>
                    </a:lnTo>
                    <a:close/>
                    <a:moveTo>
                      <a:pt x="3162" y="1"/>
                    </a:moveTo>
                    <a:lnTo>
                      <a:pt x="3101" y="31"/>
                    </a:lnTo>
                    <a:lnTo>
                      <a:pt x="1" y="31"/>
                    </a:lnTo>
                    <a:lnTo>
                      <a:pt x="62" y="92"/>
                    </a:lnTo>
                    <a:lnTo>
                      <a:pt x="3192" y="1855"/>
                    </a:lnTo>
                    <a:lnTo>
                      <a:pt x="4591" y="2675"/>
                    </a:lnTo>
                    <a:lnTo>
                      <a:pt x="4651" y="2706"/>
                    </a:lnTo>
                    <a:lnTo>
                      <a:pt x="4591" y="2615"/>
                    </a:lnTo>
                    <a:lnTo>
                      <a:pt x="4651" y="2615"/>
                    </a:lnTo>
                    <a:lnTo>
                      <a:pt x="4651" y="2463"/>
                    </a:lnTo>
                    <a:lnTo>
                      <a:pt x="3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6" name="Google Shape;18216;p24"/>
              <p:cNvSpPr/>
              <p:nvPr/>
            </p:nvSpPr>
            <p:spPr>
              <a:xfrm>
                <a:off x="-7522675" y="13752775"/>
                <a:ext cx="5350" cy="775"/>
              </a:xfrm>
              <a:custGeom>
                <a:avLst/>
                <a:gdLst/>
                <a:ahLst/>
                <a:cxnLst/>
                <a:rect l="l" t="t" r="r" b="b"/>
                <a:pathLst>
                  <a:path w="214" h="31" extrusionOk="0">
                    <a:moveTo>
                      <a:pt x="1" y="0"/>
                    </a:moveTo>
                    <a:lnTo>
                      <a:pt x="92" y="31"/>
                    </a:lnTo>
                    <a:lnTo>
                      <a:pt x="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7" name="Google Shape;18217;p24"/>
              <p:cNvSpPr/>
              <p:nvPr/>
            </p:nvSpPr>
            <p:spPr>
              <a:xfrm>
                <a:off x="-7521150" y="13685150"/>
                <a:ext cx="122375" cy="69175"/>
              </a:xfrm>
              <a:custGeom>
                <a:avLst/>
                <a:gdLst/>
                <a:ahLst/>
                <a:cxnLst/>
                <a:rect l="l" t="t" r="r" b="b"/>
                <a:pathLst>
                  <a:path w="4895" h="2767" extrusionOk="0">
                    <a:moveTo>
                      <a:pt x="4742" y="152"/>
                    </a:moveTo>
                    <a:lnTo>
                      <a:pt x="3253" y="2705"/>
                    </a:lnTo>
                    <a:lnTo>
                      <a:pt x="335" y="2705"/>
                    </a:lnTo>
                    <a:lnTo>
                      <a:pt x="1885" y="1793"/>
                    </a:lnTo>
                    <a:lnTo>
                      <a:pt x="4742" y="152"/>
                    </a:lnTo>
                    <a:close/>
                    <a:moveTo>
                      <a:pt x="4864" y="0"/>
                    </a:moveTo>
                    <a:lnTo>
                      <a:pt x="3283" y="882"/>
                    </a:lnTo>
                    <a:lnTo>
                      <a:pt x="244" y="2614"/>
                    </a:lnTo>
                    <a:lnTo>
                      <a:pt x="183" y="2644"/>
                    </a:lnTo>
                    <a:lnTo>
                      <a:pt x="152" y="2705"/>
                    </a:lnTo>
                    <a:lnTo>
                      <a:pt x="61" y="2736"/>
                    </a:lnTo>
                    <a:lnTo>
                      <a:pt x="0" y="2766"/>
                    </a:lnTo>
                    <a:lnTo>
                      <a:pt x="3374" y="2766"/>
                    </a:lnTo>
                    <a:lnTo>
                      <a:pt x="3405" y="2736"/>
                    </a:lnTo>
                    <a:lnTo>
                      <a:pt x="3648" y="2341"/>
                    </a:lnTo>
                    <a:lnTo>
                      <a:pt x="4894" y="182"/>
                    </a:lnTo>
                    <a:lnTo>
                      <a:pt x="4894" y="30"/>
                    </a:lnTo>
                    <a:lnTo>
                      <a:pt x="4864" y="30"/>
                    </a:lnTo>
                    <a:lnTo>
                      <a:pt x="48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8" name="Google Shape;18218;p24"/>
              <p:cNvSpPr/>
              <p:nvPr/>
            </p:nvSpPr>
            <p:spPr>
              <a:xfrm>
                <a:off x="-7321300" y="13756575"/>
                <a:ext cx="39550" cy="129200"/>
              </a:xfrm>
              <a:custGeom>
                <a:avLst/>
                <a:gdLst/>
                <a:ahLst/>
                <a:cxnLst/>
                <a:rect l="l" t="t" r="r" b="b"/>
                <a:pathLst>
                  <a:path w="1582" h="5168" extrusionOk="0">
                    <a:moveTo>
                      <a:pt x="1581" y="0"/>
                    </a:moveTo>
                    <a:lnTo>
                      <a:pt x="1490" y="31"/>
                    </a:lnTo>
                    <a:lnTo>
                      <a:pt x="1" y="2584"/>
                    </a:lnTo>
                    <a:lnTo>
                      <a:pt x="92" y="2584"/>
                    </a:lnTo>
                    <a:lnTo>
                      <a:pt x="1581" y="5168"/>
                    </a:lnTo>
                    <a:lnTo>
                      <a:pt x="122" y="2614"/>
                    </a:lnTo>
                    <a:lnTo>
                      <a:pt x="1581" y="122"/>
                    </a:lnTo>
                    <a:lnTo>
                      <a:pt x="15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9" name="Google Shape;18219;p24"/>
              <p:cNvSpPr/>
              <p:nvPr/>
            </p:nvSpPr>
            <p:spPr>
              <a:xfrm>
                <a:off x="-7279500" y="13756575"/>
                <a:ext cx="39525" cy="129200"/>
              </a:xfrm>
              <a:custGeom>
                <a:avLst/>
                <a:gdLst/>
                <a:ahLst/>
                <a:cxnLst/>
                <a:rect l="l" t="t" r="r" b="b"/>
                <a:pathLst>
                  <a:path w="1581" h="5168" extrusionOk="0">
                    <a:moveTo>
                      <a:pt x="0" y="0"/>
                    </a:moveTo>
                    <a:lnTo>
                      <a:pt x="0" y="122"/>
                    </a:lnTo>
                    <a:lnTo>
                      <a:pt x="1459" y="2614"/>
                    </a:lnTo>
                    <a:lnTo>
                      <a:pt x="0" y="5168"/>
                    </a:lnTo>
                    <a:lnTo>
                      <a:pt x="1490" y="2584"/>
                    </a:lnTo>
                    <a:lnTo>
                      <a:pt x="1581" y="2584"/>
                    </a:lnTo>
                    <a:lnTo>
                      <a:pt x="9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0" name="Google Shape;18220;p24"/>
              <p:cNvSpPr/>
              <p:nvPr/>
            </p:nvSpPr>
            <p:spPr>
              <a:xfrm>
                <a:off x="-7319775" y="13896400"/>
                <a:ext cx="38775" cy="93475"/>
              </a:xfrm>
              <a:custGeom>
                <a:avLst/>
                <a:gdLst/>
                <a:ahLst/>
                <a:cxnLst/>
                <a:rect l="l" t="t" r="r" b="b"/>
                <a:pathLst>
                  <a:path w="1551" h="3739" extrusionOk="0">
                    <a:moveTo>
                      <a:pt x="1551" y="0"/>
                    </a:moveTo>
                    <a:lnTo>
                      <a:pt x="31" y="2584"/>
                    </a:lnTo>
                    <a:lnTo>
                      <a:pt x="0" y="2584"/>
                    </a:lnTo>
                    <a:lnTo>
                      <a:pt x="669" y="3739"/>
                    </a:lnTo>
                    <a:cubicBezTo>
                      <a:pt x="699" y="3739"/>
                      <a:pt x="760" y="3739"/>
                      <a:pt x="791" y="3708"/>
                    </a:cubicBezTo>
                    <a:lnTo>
                      <a:pt x="92" y="252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1" name="Google Shape;18221;p24"/>
              <p:cNvSpPr/>
              <p:nvPr/>
            </p:nvSpPr>
            <p:spPr>
              <a:xfrm>
                <a:off x="-7279500" y="13896400"/>
                <a:ext cx="39525" cy="74475"/>
              </a:xfrm>
              <a:custGeom>
                <a:avLst/>
                <a:gdLst/>
                <a:ahLst/>
                <a:cxnLst/>
                <a:rect l="l" t="t" r="r" b="b"/>
                <a:pathLst>
                  <a:path w="1581" h="2979" extrusionOk="0">
                    <a:moveTo>
                      <a:pt x="0" y="0"/>
                    </a:moveTo>
                    <a:lnTo>
                      <a:pt x="1459" y="2523"/>
                    </a:lnTo>
                    <a:lnTo>
                      <a:pt x="1186" y="2979"/>
                    </a:lnTo>
                    <a:cubicBezTo>
                      <a:pt x="1277" y="2948"/>
                      <a:pt x="1307" y="2918"/>
                      <a:pt x="1368" y="2888"/>
                    </a:cubicBezTo>
                    <a:lnTo>
                      <a:pt x="1581" y="2523"/>
                    </a:lnTo>
                    <a:lnTo>
                      <a:pt x="1520" y="2523"/>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2" name="Google Shape;18222;p24"/>
              <p:cNvSpPr/>
              <p:nvPr/>
            </p:nvSpPr>
            <p:spPr>
              <a:xfrm>
                <a:off x="-7398050" y="13824950"/>
                <a:ext cx="38775" cy="66150"/>
              </a:xfrm>
              <a:custGeom>
                <a:avLst/>
                <a:gdLst/>
                <a:ahLst/>
                <a:cxnLst/>
                <a:rect l="l" t="t" r="r" b="b"/>
                <a:pathLst>
                  <a:path w="1551" h="2646" extrusionOk="0">
                    <a:moveTo>
                      <a:pt x="1" y="1"/>
                    </a:moveTo>
                    <a:lnTo>
                      <a:pt x="1" y="122"/>
                    </a:lnTo>
                    <a:lnTo>
                      <a:pt x="1490" y="2645"/>
                    </a:lnTo>
                    <a:lnTo>
                      <a:pt x="1520" y="2584"/>
                    </a:lnTo>
                    <a:lnTo>
                      <a:pt x="1551"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3" name="Google Shape;18223;p24"/>
              <p:cNvSpPr/>
              <p:nvPr/>
            </p:nvSpPr>
            <p:spPr>
              <a:xfrm>
                <a:off x="-7401850" y="13821150"/>
                <a:ext cx="775" cy="1550"/>
              </a:xfrm>
              <a:custGeom>
                <a:avLst/>
                <a:gdLst/>
                <a:ahLst/>
                <a:cxnLst/>
                <a:rect l="l" t="t" r="r" b="b"/>
                <a:pathLst>
                  <a:path w="31" h="62" extrusionOk="0">
                    <a:moveTo>
                      <a:pt x="1" y="1"/>
                    </a:moveTo>
                    <a:lnTo>
                      <a:pt x="31" y="62"/>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4" name="Google Shape;18224;p24"/>
              <p:cNvSpPr/>
              <p:nvPr/>
            </p:nvSpPr>
            <p:spPr>
              <a:xfrm>
                <a:off x="-7397300" y="13821150"/>
                <a:ext cx="115550" cy="67675"/>
              </a:xfrm>
              <a:custGeom>
                <a:avLst/>
                <a:gdLst/>
                <a:ahLst/>
                <a:cxnLst/>
                <a:rect l="l" t="t" r="r" b="b"/>
                <a:pathLst>
                  <a:path w="4622" h="2707" extrusionOk="0">
                    <a:moveTo>
                      <a:pt x="123" y="1"/>
                    </a:moveTo>
                    <a:lnTo>
                      <a:pt x="1" y="31"/>
                    </a:lnTo>
                    <a:lnTo>
                      <a:pt x="123" y="122"/>
                    </a:lnTo>
                    <a:lnTo>
                      <a:pt x="3041" y="122"/>
                    </a:lnTo>
                    <a:lnTo>
                      <a:pt x="4530" y="2645"/>
                    </a:lnTo>
                    <a:lnTo>
                      <a:pt x="4621" y="2706"/>
                    </a:lnTo>
                    <a:lnTo>
                      <a:pt x="4621" y="2585"/>
                    </a:lnTo>
                    <a:lnTo>
                      <a:pt x="31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5" name="Google Shape;18225;p24"/>
              <p:cNvSpPr/>
              <p:nvPr/>
            </p:nvSpPr>
            <p:spPr>
              <a:xfrm>
                <a:off x="-7201225" y="13890300"/>
                <a:ext cx="7625" cy="14475"/>
              </a:xfrm>
              <a:custGeom>
                <a:avLst/>
                <a:gdLst/>
                <a:ahLst/>
                <a:cxnLst/>
                <a:rect l="l" t="t" r="r" b="b"/>
                <a:pathLst>
                  <a:path w="305" h="579" extrusionOk="0">
                    <a:moveTo>
                      <a:pt x="61" y="1"/>
                    </a:moveTo>
                    <a:lnTo>
                      <a:pt x="0" y="92"/>
                    </a:lnTo>
                    <a:lnTo>
                      <a:pt x="274" y="578"/>
                    </a:lnTo>
                    <a:cubicBezTo>
                      <a:pt x="274" y="548"/>
                      <a:pt x="304" y="457"/>
                      <a:pt x="304" y="426"/>
                    </a:cubicBez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6" name="Google Shape;18226;p24"/>
              <p:cNvSpPr/>
              <p:nvPr/>
            </p:nvSpPr>
            <p:spPr>
              <a:xfrm>
                <a:off x="-7279500" y="13893350"/>
                <a:ext cx="49425" cy="66900"/>
              </a:xfrm>
              <a:custGeom>
                <a:avLst/>
                <a:gdLst/>
                <a:ahLst/>
                <a:cxnLst/>
                <a:rect l="l" t="t" r="r" b="b"/>
                <a:pathLst>
                  <a:path w="1977" h="2676" extrusionOk="0">
                    <a:moveTo>
                      <a:pt x="0" y="0"/>
                    </a:moveTo>
                    <a:lnTo>
                      <a:pt x="0" y="122"/>
                    </a:lnTo>
                    <a:lnTo>
                      <a:pt x="1520" y="2675"/>
                    </a:lnTo>
                    <a:lnTo>
                      <a:pt x="1885" y="2675"/>
                    </a:lnTo>
                    <a:lnTo>
                      <a:pt x="1976" y="2584"/>
                    </a:lnTo>
                    <a:lnTo>
                      <a:pt x="1581" y="2584"/>
                    </a:lnTo>
                    <a:lnTo>
                      <a:pt x="9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7" name="Google Shape;18227;p24"/>
              <p:cNvSpPr/>
              <p:nvPr/>
            </p:nvSpPr>
            <p:spPr>
              <a:xfrm>
                <a:off x="-7401850" y="13959450"/>
                <a:ext cx="2300" cy="1550"/>
              </a:xfrm>
              <a:custGeom>
                <a:avLst/>
                <a:gdLst/>
                <a:ahLst/>
                <a:cxnLst/>
                <a:rect l="l" t="t" r="r" b="b"/>
                <a:pathLst>
                  <a:path w="92" h="62" extrusionOk="0">
                    <a:moveTo>
                      <a:pt x="31" y="1"/>
                    </a:moveTo>
                    <a:lnTo>
                      <a:pt x="1" y="62"/>
                    </a:lnTo>
                    <a:lnTo>
                      <a:pt x="92" y="62"/>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8" name="Google Shape;18228;p24"/>
              <p:cNvSpPr/>
              <p:nvPr/>
            </p:nvSpPr>
            <p:spPr>
              <a:xfrm>
                <a:off x="-7397300" y="13893350"/>
                <a:ext cx="115550" cy="67650"/>
              </a:xfrm>
              <a:custGeom>
                <a:avLst/>
                <a:gdLst/>
                <a:ahLst/>
                <a:cxnLst/>
                <a:rect l="l" t="t" r="r" b="b"/>
                <a:pathLst>
                  <a:path w="4622" h="2706" extrusionOk="0">
                    <a:moveTo>
                      <a:pt x="4621" y="0"/>
                    </a:moveTo>
                    <a:lnTo>
                      <a:pt x="4530" y="31"/>
                    </a:lnTo>
                    <a:lnTo>
                      <a:pt x="3041" y="2584"/>
                    </a:lnTo>
                    <a:lnTo>
                      <a:pt x="123" y="2584"/>
                    </a:lnTo>
                    <a:lnTo>
                      <a:pt x="1" y="2645"/>
                    </a:lnTo>
                    <a:lnTo>
                      <a:pt x="123" y="2706"/>
                    </a:lnTo>
                    <a:lnTo>
                      <a:pt x="3132" y="2706"/>
                    </a:lnTo>
                    <a:lnTo>
                      <a:pt x="4621" y="122"/>
                    </a:lnTo>
                    <a:lnTo>
                      <a:pt x="4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9" name="Google Shape;18229;p24"/>
              <p:cNvSpPr/>
              <p:nvPr/>
            </p:nvSpPr>
            <p:spPr>
              <a:xfrm>
                <a:off x="-7398050" y="13889550"/>
                <a:ext cx="114775" cy="67650"/>
              </a:xfrm>
              <a:custGeom>
                <a:avLst/>
                <a:gdLst/>
                <a:ahLst/>
                <a:cxnLst/>
                <a:rect l="l" t="t" r="r" b="b"/>
                <a:pathLst>
                  <a:path w="4591" h="2706" extrusionOk="0">
                    <a:moveTo>
                      <a:pt x="1520" y="0"/>
                    </a:moveTo>
                    <a:lnTo>
                      <a:pt x="1490" y="61"/>
                    </a:lnTo>
                    <a:lnTo>
                      <a:pt x="1" y="2615"/>
                    </a:lnTo>
                    <a:lnTo>
                      <a:pt x="1" y="2706"/>
                    </a:lnTo>
                    <a:lnTo>
                      <a:pt x="92" y="2645"/>
                    </a:lnTo>
                    <a:lnTo>
                      <a:pt x="1551" y="122"/>
                    </a:lnTo>
                    <a:lnTo>
                      <a:pt x="4499" y="122"/>
                    </a:lnTo>
                    <a:lnTo>
                      <a:pt x="4590" y="61"/>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0" name="Google Shape;18230;p24"/>
              <p:cNvSpPr/>
              <p:nvPr/>
            </p:nvSpPr>
            <p:spPr>
              <a:xfrm>
                <a:off x="-7280275" y="13821150"/>
                <a:ext cx="70700" cy="67675"/>
              </a:xfrm>
              <a:custGeom>
                <a:avLst/>
                <a:gdLst/>
                <a:ahLst/>
                <a:cxnLst/>
                <a:rect l="l" t="t" r="r" b="b"/>
                <a:pathLst>
                  <a:path w="2828" h="2707" extrusionOk="0">
                    <a:moveTo>
                      <a:pt x="1521" y="1"/>
                    </a:moveTo>
                    <a:lnTo>
                      <a:pt x="1" y="2585"/>
                    </a:lnTo>
                    <a:lnTo>
                      <a:pt x="1" y="2706"/>
                    </a:lnTo>
                    <a:lnTo>
                      <a:pt x="92" y="2645"/>
                    </a:lnTo>
                    <a:lnTo>
                      <a:pt x="1551" y="122"/>
                    </a:lnTo>
                    <a:lnTo>
                      <a:pt x="2828" y="122"/>
                    </a:lnTo>
                    <a:cubicBezTo>
                      <a:pt x="2767" y="62"/>
                      <a:pt x="2767" y="31"/>
                      <a:pt x="2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1" name="Google Shape;18231;p24"/>
              <p:cNvSpPr/>
              <p:nvPr/>
            </p:nvSpPr>
            <p:spPr>
              <a:xfrm>
                <a:off x="-7277975" y="13873600"/>
                <a:ext cx="85125" cy="19025"/>
              </a:xfrm>
              <a:custGeom>
                <a:avLst/>
                <a:gdLst/>
                <a:ahLst/>
                <a:cxnLst/>
                <a:rect l="l" t="t" r="r" b="b"/>
                <a:pathLst>
                  <a:path w="3405" h="761" extrusionOk="0">
                    <a:moveTo>
                      <a:pt x="3404" y="0"/>
                    </a:moveTo>
                    <a:lnTo>
                      <a:pt x="3040" y="638"/>
                    </a:lnTo>
                    <a:lnTo>
                      <a:pt x="91" y="638"/>
                    </a:lnTo>
                    <a:lnTo>
                      <a:pt x="0" y="699"/>
                    </a:lnTo>
                    <a:lnTo>
                      <a:pt x="61" y="760"/>
                    </a:lnTo>
                    <a:lnTo>
                      <a:pt x="3070" y="760"/>
                    </a:lnTo>
                    <a:lnTo>
                      <a:pt x="3100" y="699"/>
                    </a:lnTo>
                    <a:lnTo>
                      <a:pt x="3404" y="183"/>
                    </a:lnTo>
                    <a:lnTo>
                      <a:pt x="3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2" name="Google Shape;18232;p24"/>
              <p:cNvSpPr/>
              <p:nvPr/>
            </p:nvSpPr>
            <p:spPr>
              <a:xfrm>
                <a:off x="-7270375" y="13758100"/>
                <a:ext cx="1525" cy="1525"/>
              </a:xfrm>
              <a:custGeom>
                <a:avLst/>
                <a:gdLst/>
                <a:ahLst/>
                <a:cxnLst/>
                <a:rect l="l" t="t" r="r" b="b"/>
                <a:pathLst>
                  <a:path w="61" h="61" extrusionOk="0">
                    <a:moveTo>
                      <a:pt x="61" y="61"/>
                    </a:move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3" name="Google Shape;18233;p24"/>
              <p:cNvSpPr/>
              <p:nvPr/>
            </p:nvSpPr>
            <p:spPr>
              <a:xfrm>
                <a:off x="-7397300" y="13755800"/>
                <a:ext cx="115550" cy="66150"/>
              </a:xfrm>
              <a:custGeom>
                <a:avLst/>
                <a:gdLst/>
                <a:ahLst/>
                <a:cxnLst/>
                <a:rect l="l" t="t" r="r" b="b"/>
                <a:pathLst>
                  <a:path w="4622" h="2646" extrusionOk="0">
                    <a:moveTo>
                      <a:pt x="4469" y="1"/>
                    </a:moveTo>
                    <a:lnTo>
                      <a:pt x="62" y="2524"/>
                    </a:lnTo>
                    <a:lnTo>
                      <a:pt x="1" y="2645"/>
                    </a:lnTo>
                    <a:lnTo>
                      <a:pt x="123" y="2615"/>
                    </a:lnTo>
                    <a:lnTo>
                      <a:pt x="4530" y="62"/>
                    </a:lnTo>
                    <a:lnTo>
                      <a:pt x="4621" y="31"/>
                    </a:lnTo>
                    <a:lnTo>
                      <a:pt x="46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4" name="Google Shape;18234;p24"/>
              <p:cNvSpPr/>
              <p:nvPr/>
            </p:nvSpPr>
            <p:spPr>
              <a:xfrm>
                <a:off x="-7401075" y="13824200"/>
                <a:ext cx="67650" cy="174025"/>
              </a:xfrm>
              <a:custGeom>
                <a:avLst/>
                <a:gdLst/>
                <a:ahLst/>
                <a:cxnLst/>
                <a:rect l="l" t="t" r="r" b="b"/>
                <a:pathLst>
                  <a:path w="2706" h="6961" extrusionOk="0">
                    <a:moveTo>
                      <a:pt x="91" y="0"/>
                    </a:moveTo>
                    <a:lnTo>
                      <a:pt x="0" y="92"/>
                    </a:lnTo>
                    <a:lnTo>
                      <a:pt x="0" y="5198"/>
                    </a:lnTo>
                    <a:lnTo>
                      <a:pt x="0" y="5320"/>
                    </a:lnTo>
                    <a:lnTo>
                      <a:pt x="0" y="5380"/>
                    </a:lnTo>
                    <a:lnTo>
                      <a:pt x="0" y="5411"/>
                    </a:lnTo>
                    <a:lnTo>
                      <a:pt x="61" y="5472"/>
                    </a:lnTo>
                    <a:lnTo>
                      <a:pt x="91" y="5472"/>
                    </a:lnTo>
                    <a:lnTo>
                      <a:pt x="61" y="5380"/>
                    </a:lnTo>
                    <a:lnTo>
                      <a:pt x="122" y="5350"/>
                    </a:lnTo>
                    <a:lnTo>
                      <a:pt x="122" y="5229"/>
                    </a:lnTo>
                    <a:lnTo>
                      <a:pt x="122" y="152"/>
                    </a:lnTo>
                    <a:lnTo>
                      <a:pt x="122" y="31"/>
                    </a:lnTo>
                    <a:lnTo>
                      <a:pt x="91" y="0"/>
                    </a:lnTo>
                    <a:close/>
                    <a:moveTo>
                      <a:pt x="152" y="5411"/>
                    </a:moveTo>
                    <a:lnTo>
                      <a:pt x="91" y="5472"/>
                    </a:lnTo>
                    <a:lnTo>
                      <a:pt x="122" y="5502"/>
                    </a:lnTo>
                    <a:lnTo>
                      <a:pt x="213" y="5532"/>
                    </a:lnTo>
                    <a:lnTo>
                      <a:pt x="2675" y="6961"/>
                    </a:lnTo>
                    <a:cubicBezTo>
                      <a:pt x="2675" y="6931"/>
                      <a:pt x="2705" y="6900"/>
                      <a:pt x="2705" y="6900"/>
                    </a:cubicBezTo>
                    <a:lnTo>
                      <a:pt x="1641" y="6292"/>
                    </a:lnTo>
                    <a:lnTo>
                      <a:pt x="243" y="5441"/>
                    </a:lnTo>
                    <a:lnTo>
                      <a:pt x="152" y="541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5" name="Google Shape;18235;p24"/>
              <p:cNvSpPr/>
              <p:nvPr/>
            </p:nvSpPr>
            <p:spPr>
              <a:xfrm>
                <a:off x="-7281775" y="13755800"/>
                <a:ext cx="2300" cy="133775"/>
              </a:xfrm>
              <a:custGeom>
                <a:avLst/>
                <a:gdLst/>
                <a:ahLst/>
                <a:cxnLst/>
                <a:rect l="l" t="t" r="r" b="b"/>
                <a:pathLst>
                  <a:path w="92" h="5351" extrusionOk="0">
                    <a:moveTo>
                      <a:pt x="0" y="1"/>
                    </a:moveTo>
                    <a:lnTo>
                      <a:pt x="0" y="31"/>
                    </a:lnTo>
                    <a:lnTo>
                      <a:pt x="0" y="153"/>
                    </a:lnTo>
                    <a:lnTo>
                      <a:pt x="0" y="5199"/>
                    </a:lnTo>
                    <a:lnTo>
                      <a:pt x="0" y="5320"/>
                    </a:lnTo>
                    <a:lnTo>
                      <a:pt x="61" y="5350"/>
                    </a:lnTo>
                    <a:lnTo>
                      <a:pt x="91" y="5320"/>
                    </a:lnTo>
                    <a:lnTo>
                      <a:pt x="91" y="5199"/>
                    </a:lnTo>
                    <a:lnTo>
                      <a:pt x="91" y="153"/>
                    </a:lnTo>
                    <a:lnTo>
                      <a:pt x="91" y="31"/>
                    </a:lnTo>
                    <a:lnTo>
                      <a:pt x="61" y="1"/>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6" name="Google Shape;18236;p24"/>
              <p:cNvSpPr/>
              <p:nvPr/>
            </p:nvSpPr>
            <p:spPr>
              <a:xfrm>
                <a:off x="-7281025" y="13892600"/>
                <a:ext cx="3075" cy="91950"/>
              </a:xfrm>
              <a:custGeom>
                <a:avLst/>
                <a:gdLst/>
                <a:ahLst/>
                <a:cxnLst/>
                <a:rect l="l" t="t" r="r" b="b"/>
                <a:pathLst>
                  <a:path w="123" h="3678" extrusionOk="0">
                    <a:moveTo>
                      <a:pt x="31" y="0"/>
                    </a:moveTo>
                    <a:lnTo>
                      <a:pt x="1" y="30"/>
                    </a:lnTo>
                    <a:lnTo>
                      <a:pt x="1" y="152"/>
                    </a:lnTo>
                    <a:lnTo>
                      <a:pt x="1" y="3678"/>
                    </a:lnTo>
                    <a:cubicBezTo>
                      <a:pt x="31" y="3678"/>
                      <a:pt x="61" y="3648"/>
                      <a:pt x="122" y="3648"/>
                    </a:cubicBezTo>
                    <a:lnTo>
                      <a:pt x="122" y="91"/>
                    </a:lnTo>
                    <a:lnTo>
                      <a:pt x="122" y="30"/>
                    </a:lnTo>
                    <a:lnTo>
                      <a:pt x="61"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7" name="Google Shape;18237;p24"/>
              <p:cNvSpPr/>
              <p:nvPr/>
            </p:nvSpPr>
            <p:spPr>
              <a:xfrm>
                <a:off x="-7281025" y="13891075"/>
                <a:ext cx="72225" cy="44100"/>
              </a:xfrm>
              <a:custGeom>
                <a:avLst/>
                <a:gdLst/>
                <a:ahLst/>
                <a:cxnLst/>
                <a:rect l="l" t="t" r="r" b="b"/>
                <a:pathLst>
                  <a:path w="2889" h="1764" extrusionOk="0">
                    <a:moveTo>
                      <a:pt x="122" y="0"/>
                    </a:moveTo>
                    <a:lnTo>
                      <a:pt x="1" y="91"/>
                    </a:lnTo>
                    <a:lnTo>
                      <a:pt x="31" y="122"/>
                    </a:lnTo>
                    <a:lnTo>
                      <a:pt x="122" y="152"/>
                    </a:lnTo>
                    <a:lnTo>
                      <a:pt x="2858" y="1763"/>
                    </a:lnTo>
                    <a:cubicBezTo>
                      <a:pt x="2888" y="1733"/>
                      <a:pt x="2888" y="1672"/>
                      <a:pt x="2888" y="1672"/>
                    </a:cubicBezTo>
                    <a:lnTo>
                      <a:pt x="153" y="9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8" name="Google Shape;18238;p24"/>
              <p:cNvSpPr/>
              <p:nvPr/>
            </p:nvSpPr>
            <p:spPr>
              <a:xfrm>
                <a:off x="-7398800" y="13821925"/>
                <a:ext cx="118550" cy="69175"/>
              </a:xfrm>
              <a:custGeom>
                <a:avLst/>
                <a:gdLst/>
                <a:ahLst/>
                <a:cxnLst/>
                <a:rect l="l" t="t" r="r" b="b"/>
                <a:pathLst>
                  <a:path w="4742" h="2767" extrusionOk="0">
                    <a:moveTo>
                      <a:pt x="61" y="0"/>
                    </a:moveTo>
                    <a:lnTo>
                      <a:pt x="0" y="91"/>
                    </a:lnTo>
                    <a:lnTo>
                      <a:pt x="31" y="122"/>
                    </a:lnTo>
                    <a:lnTo>
                      <a:pt x="122" y="152"/>
                    </a:lnTo>
                    <a:lnTo>
                      <a:pt x="4529" y="2705"/>
                    </a:lnTo>
                    <a:lnTo>
                      <a:pt x="4620" y="2766"/>
                    </a:lnTo>
                    <a:lnTo>
                      <a:pt x="4742" y="2705"/>
                    </a:lnTo>
                    <a:lnTo>
                      <a:pt x="4681" y="2675"/>
                    </a:lnTo>
                    <a:lnTo>
                      <a:pt x="4590" y="2614"/>
                    </a:lnTo>
                    <a:lnTo>
                      <a:pt x="183" y="9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9" name="Google Shape;18239;p24"/>
              <p:cNvSpPr/>
              <p:nvPr/>
            </p:nvSpPr>
            <p:spPr>
              <a:xfrm>
                <a:off x="-7398800" y="13841675"/>
                <a:ext cx="199875" cy="117800"/>
              </a:xfrm>
              <a:custGeom>
                <a:avLst/>
                <a:gdLst/>
                <a:ahLst/>
                <a:cxnLst/>
                <a:rect l="l" t="t" r="r" b="b"/>
                <a:pathLst>
                  <a:path w="7995" h="4712" extrusionOk="0">
                    <a:moveTo>
                      <a:pt x="7933" y="1"/>
                    </a:moveTo>
                    <a:lnTo>
                      <a:pt x="4864" y="1794"/>
                    </a:lnTo>
                    <a:lnTo>
                      <a:pt x="4772" y="1885"/>
                    </a:lnTo>
                    <a:lnTo>
                      <a:pt x="4742" y="1915"/>
                    </a:lnTo>
                    <a:lnTo>
                      <a:pt x="4620" y="1976"/>
                    </a:lnTo>
                    <a:lnTo>
                      <a:pt x="4560" y="2007"/>
                    </a:lnTo>
                    <a:lnTo>
                      <a:pt x="152" y="4560"/>
                    </a:lnTo>
                    <a:lnTo>
                      <a:pt x="61" y="4590"/>
                    </a:lnTo>
                    <a:lnTo>
                      <a:pt x="0" y="4651"/>
                    </a:lnTo>
                    <a:lnTo>
                      <a:pt x="31" y="4712"/>
                    </a:lnTo>
                    <a:lnTo>
                      <a:pt x="122" y="4681"/>
                    </a:lnTo>
                    <a:lnTo>
                      <a:pt x="183" y="4651"/>
                    </a:lnTo>
                    <a:lnTo>
                      <a:pt x="4590" y="2098"/>
                    </a:lnTo>
                    <a:lnTo>
                      <a:pt x="4681" y="2067"/>
                    </a:lnTo>
                    <a:lnTo>
                      <a:pt x="4712" y="2037"/>
                    </a:lnTo>
                    <a:lnTo>
                      <a:pt x="4833" y="1946"/>
                    </a:lnTo>
                    <a:lnTo>
                      <a:pt x="4894" y="1915"/>
                    </a:lnTo>
                    <a:lnTo>
                      <a:pt x="7994" y="122"/>
                    </a:lnTo>
                    <a:cubicBezTo>
                      <a:pt x="7994" y="92"/>
                      <a:pt x="7933" y="61"/>
                      <a:pt x="7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0" name="Google Shape;18240;p24"/>
              <p:cNvSpPr/>
              <p:nvPr/>
            </p:nvSpPr>
            <p:spPr>
              <a:xfrm>
                <a:off x="-7319775" y="13521775"/>
                <a:ext cx="38025" cy="90450"/>
              </a:xfrm>
              <a:custGeom>
                <a:avLst/>
                <a:gdLst/>
                <a:ahLst/>
                <a:cxnLst/>
                <a:rect l="l" t="t" r="r" b="b"/>
                <a:pathLst>
                  <a:path w="1521" h="3618" extrusionOk="0">
                    <a:moveTo>
                      <a:pt x="547" y="0"/>
                    </a:moveTo>
                    <a:lnTo>
                      <a:pt x="0" y="1003"/>
                    </a:lnTo>
                    <a:lnTo>
                      <a:pt x="31" y="1003"/>
                    </a:lnTo>
                    <a:lnTo>
                      <a:pt x="63" y="1060"/>
                    </a:lnTo>
                    <a:lnTo>
                      <a:pt x="669" y="30"/>
                    </a:lnTo>
                    <a:cubicBezTo>
                      <a:pt x="639" y="30"/>
                      <a:pt x="608" y="30"/>
                      <a:pt x="547" y="0"/>
                    </a:cubicBezTo>
                    <a:close/>
                    <a:moveTo>
                      <a:pt x="63" y="1060"/>
                    </a:moveTo>
                    <a:lnTo>
                      <a:pt x="61" y="1064"/>
                    </a:lnTo>
                    <a:lnTo>
                      <a:pt x="1520" y="3617"/>
                    </a:lnTo>
                    <a:lnTo>
                      <a:pt x="63" y="106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1" name="Google Shape;18241;p24"/>
              <p:cNvSpPr/>
              <p:nvPr/>
            </p:nvSpPr>
            <p:spPr>
              <a:xfrm>
                <a:off x="-7280275" y="13543800"/>
                <a:ext cx="38800" cy="69175"/>
              </a:xfrm>
              <a:custGeom>
                <a:avLst/>
                <a:gdLst/>
                <a:ahLst/>
                <a:cxnLst/>
                <a:rect l="l" t="t" r="r" b="b"/>
                <a:pathLst>
                  <a:path w="1552" h="2767" extrusionOk="0">
                    <a:moveTo>
                      <a:pt x="1338" y="0"/>
                    </a:moveTo>
                    <a:lnTo>
                      <a:pt x="1460" y="213"/>
                    </a:lnTo>
                    <a:lnTo>
                      <a:pt x="1" y="2766"/>
                    </a:lnTo>
                    <a:lnTo>
                      <a:pt x="1" y="2766"/>
                    </a:lnTo>
                    <a:lnTo>
                      <a:pt x="1521" y="152"/>
                    </a:lnTo>
                    <a:lnTo>
                      <a:pt x="1551" y="152"/>
                    </a:lnTo>
                    <a:lnTo>
                      <a:pt x="1521" y="122"/>
                    </a:lnTo>
                    <a:cubicBezTo>
                      <a:pt x="1460" y="61"/>
                      <a:pt x="1399" y="31"/>
                      <a:pt x="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2" name="Google Shape;18242;p24"/>
              <p:cNvSpPr/>
              <p:nvPr/>
            </p:nvSpPr>
            <p:spPr>
              <a:xfrm>
                <a:off x="-7279500" y="13621300"/>
                <a:ext cx="39525" cy="130725"/>
              </a:xfrm>
              <a:custGeom>
                <a:avLst/>
                <a:gdLst/>
                <a:ahLst/>
                <a:cxnLst/>
                <a:rect l="l" t="t" r="r" b="b"/>
                <a:pathLst>
                  <a:path w="1581" h="5229" extrusionOk="0">
                    <a:moveTo>
                      <a:pt x="0" y="1"/>
                    </a:moveTo>
                    <a:lnTo>
                      <a:pt x="1449" y="2573"/>
                    </a:lnTo>
                    <a:lnTo>
                      <a:pt x="1459" y="2554"/>
                    </a:lnTo>
                    <a:lnTo>
                      <a:pt x="0" y="1"/>
                    </a:lnTo>
                    <a:close/>
                    <a:moveTo>
                      <a:pt x="1449" y="2573"/>
                    </a:moveTo>
                    <a:lnTo>
                      <a:pt x="0" y="5107"/>
                    </a:lnTo>
                    <a:lnTo>
                      <a:pt x="0" y="5229"/>
                    </a:lnTo>
                    <a:lnTo>
                      <a:pt x="92" y="5168"/>
                    </a:lnTo>
                    <a:lnTo>
                      <a:pt x="1581" y="2645"/>
                    </a:lnTo>
                    <a:lnTo>
                      <a:pt x="1490" y="2645"/>
                    </a:lnTo>
                    <a:lnTo>
                      <a:pt x="1449"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3" name="Google Shape;18243;p24"/>
              <p:cNvSpPr/>
              <p:nvPr/>
            </p:nvSpPr>
            <p:spPr>
              <a:xfrm>
                <a:off x="-7321300" y="13621300"/>
                <a:ext cx="39550" cy="130725"/>
              </a:xfrm>
              <a:custGeom>
                <a:avLst/>
                <a:gdLst/>
                <a:ahLst/>
                <a:cxnLst/>
                <a:rect l="l" t="t" r="r" b="b"/>
                <a:pathLst>
                  <a:path w="1582" h="5229" extrusionOk="0">
                    <a:moveTo>
                      <a:pt x="1581" y="1"/>
                    </a:moveTo>
                    <a:lnTo>
                      <a:pt x="122" y="2554"/>
                    </a:lnTo>
                    <a:lnTo>
                      <a:pt x="133" y="2573"/>
                    </a:lnTo>
                    <a:lnTo>
                      <a:pt x="1581" y="1"/>
                    </a:lnTo>
                    <a:close/>
                    <a:moveTo>
                      <a:pt x="133" y="2573"/>
                    </a:moveTo>
                    <a:lnTo>
                      <a:pt x="92" y="2645"/>
                    </a:lnTo>
                    <a:lnTo>
                      <a:pt x="1" y="2645"/>
                    </a:lnTo>
                    <a:lnTo>
                      <a:pt x="1490" y="5168"/>
                    </a:lnTo>
                    <a:lnTo>
                      <a:pt x="1581" y="5229"/>
                    </a:lnTo>
                    <a:lnTo>
                      <a:pt x="1581" y="5107"/>
                    </a:lnTo>
                    <a:lnTo>
                      <a:pt x="133"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4" name="Google Shape;18244;p24"/>
              <p:cNvSpPr/>
              <p:nvPr/>
            </p:nvSpPr>
            <p:spPr>
              <a:xfrm>
                <a:off x="-7281025" y="13755800"/>
                <a:ext cx="775" cy="800"/>
              </a:xfrm>
              <a:custGeom>
                <a:avLst/>
                <a:gdLst/>
                <a:ahLst/>
                <a:cxnLst/>
                <a:rect l="l" t="t" r="r" b="b"/>
                <a:pathLst>
                  <a:path w="31" h="32" extrusionOk="0">
                    <a:moveTo>
                      <a:pt x="1" y="1"/>
                    </a:moveTo>
                    <a:lnTo>
                      <a:pt x="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5" name="Google Shape;18245;p24"/>
              <p:cNvSpPr/>
              <p:nvPr/>
            </p:nvSpPr>
            <p:spPr>
              <a:xfrm>
                <a:off x="-7398050" y="13551400"/>
                <a:ext cx="38775" cy="65375"/>
              </a:xfrm>
              <a:custGeom>
                <a:avLst/>
                <a:gdLst/>
                <a:ahLst/>
                <a:cxnLst/>
                <a:rect l="l" t="t" r="r" b="b"/>
                <a:pathLst>
                  <a:path w="1551" h="2615" extrusionOk="0">
                    <a:moveTo>
                      <a:pt x="1" y="0"/>
                    </a:moveTo>
                    <a:lnTo>
                      <a:pt x="1" y="61"/>
                    </a:lnTo>
                    <a:lnTo>
                      <a:pt x="1490" y="2614"/>
                    </a:lnTo>
                    <a:lnTo>
                      <a:pt x="1520" y="2584"/>
                    </a:lnTo>
                    <a:lnTo>
                      <a:pt x="155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6" name="Google Shape;18246;p24"/>
              <p:cNvSpPr/>
              <p:nvPr/>
            </p:nvSpPr>
            <p:spPr>
              <a:xfrm>
                <a:off x="-7397300" y="13547600"/>
                <a:ext cx="115550" cy="67650"/>
              </a:xfrm>
              <a:custGeom>
                <a:avLst/>
                <a:gdLst/>
                <a:ahLst/>
                <a:cxnLst/>
                <a:rect l="l" t="t" r="r" b="b"/>
                <a:pathLst>
                  <a:path w="4622" h="2706" extrusionOk="0">
                    <a:moveTo>
                      <a:pt x="123" y="0"/>
                    </a:moveTo>
                    <a:lnTo>
                      <a:pt x="1" y="31"/>
                    </a:lnTo>
                    <a:lnTo>
                      <a:pt x="123" y="122"/>
                    </a:lnTo>
                    <a:lnTo>
                      <a:pt x="3041" y="122"/>
                    </a:lnTo>
                    <a:lnTo>
                      <a:pt x="4530" y="2645"/>
                    </a:lnTo>
                    <a:lnTo>
                      <a:pt x="4621" y="2706"/>
                    </a:lnTo>
                    <a:lnTo>
                      <a:pt x="4621" y="2584"/>
                    </a:lnTo>
                    <a:lnTo>
                      <a:pt x="31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7" name="Google Shape;18247;p24"/>
              <p:cNvSpPr/>
              <p:nvPr/>
            </p:nvSpPr>
            <p:spPr>
              <a:xfrm>
                <a:off x="-7401850" y="13547600"/>
                <a:ext cx="2300" cy="775"/>
              </a:xfrm>
              <a:custGeom>
                <a:avLst/>
                <a:gdLst/>
                <a:ahLst/>
                <a:cxnLst/>
                <a:rect l="l" t="t" r="r" b="b"/>
                <a:pathLst>
                  <a:path w="92" h="31" extrusionOk="0">
                    <a:moveTo>
                      <a:pt x="1" y="0"/>
                    </a:moveTo>
                    <a:lnTo>
                      <a:pt x="31"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8" name="Google Shape;18248;p24"/>
              <p:cNvSpPr/>
              <p:nvPr/>
            </p:nvSpPr>
            <p:spPr>
              <a:xfrm>
                <a:off x="-7201225" y="13616750"/>
                <a:ext cx="9125" cy="18250"/>
              </a:xfrm>
              <a:custGeom>
                <a:avLst/>
                <a:gdLst/>
                <a:ahLst/>
                <a:cxnLst/>
                <a:rect l="l" t="t" r="r" b="b"/>
                <a:pathLst>
                  <a:path w="365" h="730" extrusionOk="0">
                    <a:moveTo>
                      <a:pt x="61" y="0"/>
                    </a:moveTo>
                    <a:lnTo>
                      <a:pt x="0" y="31"/>
                    </a:lnTo>
                    <a:lnTo>
                      <a:pt x="365" y="730"/>
                    </a:lnTo>
                    <a:lnTo>
                      <a:pt x="365" y="548"/>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9" name="Google Shape;18249;p24"/>
              <p:cNvSpPr/>
              <p:nvPr/>
            </p:nvSpPr>
            <p:spPr>
              <a:xfrm>
                <a:off x="-7279500" y="13619800"/>
                <a:ext cx="73725" cy="67650"/>
              </a:xfrm>
              <a:custGeom>
                <a:avLst/>
                <a:gdLst/>
                <a:ahLst/>
                <a:cxnLst/>
                <a:rect l="l" t="t" r="r" b="b"/>
                <a:pathLst>
                  <a:path w="2949" h="2706" extrusionOk="0">
                    <a:moveTo>
                      <a:pt x="0" y="0"/>
                    </a:moveTo>
                    <a:lnTo>
                      <a:pt x="0" y="122"/>
                    </a:lnTo>
                    <a:lnTo>
                      <a:pt x="1520" y="2705"/>
                    </a:lnTo>
                    <a:lnTo>
                      <a:pt x="2858" y="2705"/>
                    </a:lnTo>
                    <a:cubicBezTo>
                      <a:pt x="2888" y="2644"/>
                      <a:pt x="2888" y="2614"/>
                      <a:pt x="2949" y="2584"/>
                    </a:cubicBezTo>
                    <a:lnTo>
                      <a:pt x="1611" y="2584"/>
                    </a:lnTo>
                    <a:lnTo>
                      <a:pt x="122" y="3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0" name="Google Shape;18250;p24"/>
              <p:cNvSpPr/>
              <p:nvPr/>
            </p:nvSpPr>
            <p:spPr>
              <a:xfrm>
                <a:off x="-7398050" y="13616000"/>
                <a:ext cx="114775" cy="67650"/>
              </a:xfrm>
              <a:custGeom>
                <a:avLst/>
                <a:gdLst/>
                <a:ahLst/>
                <a:cxnLst/>
                <a:rect l="l" t="t" r="r" b="b"/>
                <a:pathLst>
                  <a:path w="4591" h="2706" extrusionOk="0">
                    <a:moveTo>
                      <a:pt x="1520" y="0"/>
                    </a:moveTo>
                    <a:lnTo>
                      <a:pt x="1490" y="30"/>
                    </a:lnTo>
                    <a:lnTo>
                      <a:pt x="1" y="2584"/>
                    </a:lnTo>
                    <a:lnTo>
                      <a:pt x="1" y="2644"/>
                    </a:lnTo>
                    <a:lnTo>
                      <a:pt x="1" y="2705"/>
                    </a:lnTo>
                    <a:lnTo>
                      <a:pt x="92" y="2644"/>
                    </a:lnTo>
                    <a:lnTo>
                      <a:pt x="1551" y="122"/>
                    </a:lnTo>
                    <a:lnTo>
                      <a:pt x="4499" y="122"/>
                    </a:lnTo>
                    <a:lnTo>
                      <a:pt x="4590" y="30"/>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1" name="Google Shape;18251;p24"/>
              <p:cNvSpPr/>
              <p:nvPr/>
            </p:nvSpPr>
            <p:spPr>
              <a:xfrm>
                <a:off x="-7397300" y="13619800"/>
                <a:ext cx="115550" cy="67650"/>
              </a:xfrm>
              <a:custGeom>
                <a:avLst/>
                <a:gdLst/>
                <a:ahLst/>
                <a:cxnLst/>
                <a:rect l="l" t="t" r="r" b="b"/>
                <a:pathLst>
                  <a:path w="4622" h="2706" extrusionOk="0">
                    <a:moveTo>
                      <a:pt x="4621" y="0"/>
                    </a:moveTo>
                    <a:lnTo>
                      <a:pt x="4530" y="30"/>
                    </a:lnTo>
                    <a:lnTo>
                      <a:pt x="3041" y="2584"/>
                    </a:lnTo>
                    <a:lnTo>
                      <a:pt x="123" y="2584"/>
                    </a:lnTo>
                    <a:lnTo>
                      <a:pt x="1" y="2614"/>
                    </a:lnTo>
                    <a:lnTo>
                      <a:pt x="123" y="2705"/>
                    </a:lnTo>
                    <a:lnTo>
                      <a:pt x="3132" y="2705"/>
                    </a:lnTo>
                    <a:lnTo>
                      <a:pt x="4621" y="61"/>
                    </a:lnTo>
                    <a:lnTo>
                      <a:pt x="4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2" name="Google Shape;18252;p24"/>
              <p:cNvSpPr/>
              <p:nvPr/>
            </p:nvSpPr>
            <p:spPr>
              <a:xfrm>
                <a:off x="-7401850" y="13685150"/>
                <a:ext cx="775" cy="2300"/>
              </a:xfrm>
              <a:custGeom>
                <a:avLst/>
                <a:gdLst/>
                <a:ahLst/>
                <a:cxnLst/>
                <a:rect l="l" t="t" r="r" b="b"/>
                <a:pathLst>
                  <a:path w="31" h="92" extrusionOk="0">
                    <a:moveTo>
                      <a:pt x="31" y="0"/>
                    </a:moveTo>
                    <a:lnTo>
                      <a:pt x="1" y="91"/>
                    </a:lnTo>
                    <a:lnTo>
                      <a:pt x="31" y="91"/>
                    </a:lnTo>
                    <a:lnTo>
                      <a:pt x="31"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3" name="Google Shape;18253;p24"/>
              <p:cNvSpPr/>
              <p:nvPr/>
            </p:nvSpPr>
            <p:spPr>
              <a:xfrm>
                <a:off x="-7280275" y="13547600"/>
                <a:ext cx="44100" cy="67650"/>
              </a:xfrm>
              <a:custGeom>
                <a:avLst/>
                <a:gdLst/>
                <a:ahLst/>
                <a:cxnLst/>
                <a:rect l="l" t="t" r="r" b="b"/>
                <a:pathLst>
                  <a:path w="1764" h="2706" extrusionOk="0">
                    <a:moveTo>
                      <a:pt x="1521" y="0"/>
                    </a:moveTo>
                    <a:lnTo>
                      <a:pt x="1" y="2584"/>
                    </a:lnTo>
                    <a:lnTo>
                      <a:pt x="1" y="2706"/>
                    </a:lnTo>
                    <a:lnTo>
                      <a:pt x="92" y="2645"/>
                    </a:lnTo>
                    <a:lnTo>
                      <a:pt x="1551" y="122"/>
                    </a:lnTo>
                    <a:lnTo>
                      <a:pt x="1764" y="122"/>
                    </a:lnTo>
                    <a:cubicBezTo>
                      <a:pt x="1703" y="61"/>
                      <a:pt x="1642" y="31"/>
                      <a:pt x="1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4" name="Google Shape;18254;p24"/>
              <p:cNvSpPr/>
              <p:nvPr/>
            </p:nvSpPr>
            <p:spPr>
              <a:xfrm>
                <a:off x="-7277975" y="13604600"/>
                <a:ext cx="82850" cy="12925"/>
              </a:xfrm>
              <a:custGeom>
                <a:avLst/>
                <a:gdLst/>
                <a:ahLst/>
                <a:cxnLst/>
                <a:rect l="l" t="t" r="r" b="b"/>
                <a:pathLst>
                  <a:path w="3314" h="517" extrusionOk="0">
                    <a:moveTo>
                      <a:pt x="3252" y="0"/>
                    </a:moveTo>
                    <a:lnTo>
                      <a:pt x="2979" y="395"/>
                    </a:lnTo>
                    <a:lnTo>
                      <a:pt x="61" y="395"/>
                    </a:lnTo>
                    <a:lnTo>
                      <a:pt x="0" y="486"/>
                    </a:lnTo>
                    <a:lnTo>
                      <a:pt x="61" y="517"/>
                    </a:lnTo>
                    <a:lnTo>
                      <a:pt x="3070" y="517"/>
                    </a:lnTo>
                    <a:lnTo>
                      <a:pt x="3100" y="486"/>
                    </a:lnTo>
                    <a:lnTo>
                      <a:pt x="3313" y="152"/>
                    </a:lnTo>
                    <a:lnTo>
                      <a:pt x="3313" y="61"/>
                    </a:lnTo>
                    <a:cubicBezTo>
                      <a:pt x="3313" y="31"/>
                      <a:pt x="3313" y="31"/>
                      <a:pt x="32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5" name="Google Shape;18255;p24"/>
              <p:cNvSpPr/>
              <p:nvPr/>
            </p:nvSpPr>
            <p:spPr>
              <a:xfrm>
                <a:off x="-7397300" y="13685150"/>
                <a:ext cx="70700" cy="41050"/>
              </a:xfrm>
              <a:custGeom>
                <a:avLst/>
                <a:gdLst/>
                <a:ahLst/>
                <a:cxnLst/>
                <a:rect l="l" t="t" r="r" b="b"/>
                <a:pathLst>
                  <a:path w="2828" h="1642" extrusionOk="0">
                    <a:moveTo>
                      <a:pt x="1" y="0"/>
                    </a:moveTo>
                    <a:lnTo>
                      <a:pt x="123" y="91"/>
                    </a:lnTo>
                    <a:lnTo>
                      <a:pt x="2828" y="1641"/>
                    </a:lnTo>
                    <a:lnTo>
                      <a:pt x="2828" y="164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6" name="Google Shape;18256;p24"/>
              <p:cNvSpPr/>
              <p:nvPr/>
            </p:nvSpPr>
            <p:spPr>
              <a:xfrm>
                <a:off x="-7395775" y="13688950"/>
                <a:ext cx="95025" cy="55475"/>
              </a:xfrm>
              <a:custGeom>
                <a:avLst/>
                <a:gdLst/>
                <a:ahLst/>
                <a:cxnLst/>
                <a:rect l="l" t="t" r="r" b="b"/>
                <a:pathLst>
                  <a:path w="3801" h="2219" extrusionOk="0">
                    <a:moveTo>
                      <a:pt x="1" y="0"/>
                    </a:moveTo>
                    <a:lnTo>
                      <a:pt x="1" y="0"/>
                    </a:lnTo>
                    <a:lnTo>
                      <a:pt x="3800" y="221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7" name="Google Shape;18257;p24"/>
              <p:cNvSpPr/>
              <p:nvPr/>
            </p:nvSpPr>
            <p:spPr>
              <a:xfrm>
                <a:off x="-7399575" y="13510375"/>
                <a:ext cx="65375" cy="174025"/>
              </a:xfrm>
              <a:custGeom>
                <a:avLst/>
                <a:gdLst/>
                <a:ahLst/>
                <a:cxnLst/>
                <a:rect l="l" t="t" r="r" b="b"/>
                <a:pathLst>
                  <a:path w="2615" h="6961" extrusionOk="0">
                    <a:moveTo>
                      <a:pt x="2584" y="0"/>
                    </a:moveTo>
                    <a:lnTo>
                      <a:pt x="62" y="1459"/>
                    </a:lnTo>
                    <a:lnTo>
                      <a:pt x="31" y="1489"/>
                    </a:lnTo>
                    <a:lnTo>
                      <a:pt x="1" y="1489"/>
                    </a:lnTo>
                    <a:lnTo>
                      <a:pt x="1" y="1520"/>
                    </a:lnTo>
                    <a:lnTo>
                      <a:pt x="1" y="1550"/>
                    </a:lnTo>
                    <a:lnTo>
                      <a:pt x="1" y="1641"/>
                    </a:lnTo>
                    <a:lnTo>
                      <a:pt x="1" y="1733"/>
                    </a:lnTo>
                    <a:lnTo>
                      <a:pt x="1" y="6839"/>
                    </a:lnTo>
                    <a:lnTo>
                      <a:pt x="62" y="6961"/>
                    </a:lnTo>
                    <a:lnTo>
                      <a:pt x="92" y="6900"/>
                    </a:lnTo>
                    <a:lnTo>
                      <a:pt x="92" y="6869"/>
                    </a:lnTo>
                    <a:lnTo>
                      <a:pt x="92" y="6809"/>
                    </a:lnTo>
                    <a:lnTo>
                      <a:pt x="92" y="1702"/>
                    </a:lnTo>
                    <a:lnTo>
                      <a:pt x="92" y="1581"/>
                    </a:lnTo>
                    <a:lnTo>
                      <a:pt x="31" y="1550"/>
                    </a:lnTo>
                    <a:lnTo>
                      <a:pt x="62" y="1489"/>
                    </a:lnTo>
                    <a:lnTo>
                      <a:pt x="153" y="1520"/>
                    </a:lnTo>
                    <a:lnTo>
                      <a:pt x="214" y="1489"/>
                    </a:lnTo>
                    <a:lnTo>
                      <a:pt x="2615" y="61"/>
                    </a:lnTo>
                    <a:cubicBezTo>
                      <a:pt x="2615" y="30"/>
                      <a:pt x="2584" y="0"/>
                      <a:pt x="2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8" name="Google Shape;18258;p24"/>
              <p:cNvSpPr/>
              <p:nvPr/>
            </p:nvSpPr>
            <p:spPr>
              <a:xfrm>
                <a:off x="-7281775" y="13619025"/>
                <a:ext cx="2300" cy="133775"/>
              </a:xfrm>
              <a:custGeom>
                <a:avLst/>
                <a:gdLst/>
                <a:ahLst/>
                <a:cxnLst/>
                <a:rect l="l" t="t" r="r" b="b"/>
                <a:pathLst>
                  <a:path w="92" h="5351" extrusionOk="0">
                    <a:moveTo>
                      <a:pt x="61" y="1"/>
                    </a:moveTo>
                    <a:lnTo>
                      <a:pt x="0" y="31"/>
                    </a:lnTo>
                    <a:lnTo>
                      <a:pt x="0" y="92"/>
                    </a:lnTo>
                    <a:lnTo>
                      <a:pt x="0" y="5198"/>
                    </a:lnTo>
                    <a:lnTo>
                      <a:pt x="0" y="5320"/>
                    </a:lnTo>
                    <a:lnTo>
                      <a:pt x="31" y="5350"/>
                    </a:lnTo>
                    <a:lnTo>
                      <a:pt x="91" y="5320"/>
                    </a:lnTo>
                    <a:lnTo>
                      <a:pt x="91" y="5198"/>
                    </a:lnTo>
                    <a:lnTo>
                      <a:pt x="91" y="92"/>
                    </a:lnTo>
                    <a:lnTo>
                      <a:pt x="9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9" name="Google Shape;18259;p24"/>
              <p:cNvSpPr/>
              <p:nvPr/>
            </p:nvSpPr>
            <p:spPr>
              <a:xfrm>
                <a:off x="-7283300" y="13527850"/>
                <a:ext cx="3050" cy="88175"/>
              </a:xfrm>
              <a:custGeom>
                <a:avLst/>
                <a:gdLst/>
                <a:ahLst/>
                <a:cxnLst/>
                <a:rect l="l" t="t" r="r" b="b"/>
                <a:pathLst>
                  <a:path w="122" h="3527" extrusionOk="0">
                    <a:moveTo>
                      <a:pt x="0" y="0"/>
                    </a:moveTo>
                    <a:lnTo>
                      <a:pt x="0" y="3374"/>
                    </a:lnTo>
                    <a:lnTo>
                      <a:pt x="0" y="3496"/>
                    </a:lnTo>
                    <a:lnTo>
                      <a:pt x="61" y="3496"/>
                    </a:lnTo>
                    <a:lnTo>
                      <a:pt x="92" y="3526"/>
                    </a:lnTo>
                    <a:lnTo>
                      <a:pt x="122" y="3496"/>
                    </a:lnTo>
                    <a:lnTo>
                      <a:pt x="122" y="3374"/>
                    </a:lnTo>
                    <a:lnTo>
                      <a:pt x="122" y="31"/>
                    </a:lnTo>
                    <a:cubicBezTo>
                      <a:pt x="92" y="31"/>
                      <a:pt x="61"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0" name="Google Shape;18260;p24"/>
              <p:cNvSpPr/>
              <p:nvPr/>
            </p:nvSpPr>
            <p:spPr>
              <a:xfrm>
                <a:off x="-7399575" y="13547600"/>
                <a:ext cx="119325" cy="69175"/>
              </a:xfrm>
              <a:custGeom>
                <a:avLst/>
                <a:gdLst/>
                <a:ahLst/>
                <a:cxnLst/>
                <a:rect l="l" t="t" r="r" b="b"/>
                <a:pathLst>
                  <a:path w="4773" h="2767" extrusionOk="0">
                    <a:moveTo>
                      <a:pt x="31" y="0"/>
                    </a:moveTo>
                    <a:lnTo>
                      <a:pt x="1" y="61"/>
                    </a:lnTo>
                    <a:lnTo>
                      <a:pt x="62" y="152"/>
                    </a:lnTo>
                    <a:lnTo>
                      <a:pt x="153" y="183"/>
                    </a:lnTo>
                    <a:lnTo>
                      <a:pt x="4560" y="2736"/>
                    </a:lnTo>
                    <a:lnTo>
                      <a:pt x="4651" y="2766"/>
                    </a:lnTo>
                    <a:lnTo>
                      <a:pt x="4773" y="2736"/>
                    </a:lnTo>
                    <a:lnTo>
                      <a:pt x="4712" y="2706"/>
                    </a:lnTo>
                    <a:lnTo>
                      <a:pt x="4621" y="2645"/>
                    </a:lnTo>
                    <a:lnTo>
                      <a:pt x="214" y="122"/>
                    </a:lnTo>
                    <a:lnTo>
                      <a:pt x="92"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1" name="Google Shape;18261;p24"/>
              <p:cNvSpPr/>
              <p:nvPr/>
            </p:nvSpPr>
            <p:spPr>
              <a:xfrm>
                <a:off x="-7281025" y="13616750"/>
                <a:ext cx="82850" cy="49425"/>
              </a:xfrm>
              <a:custGeom>
                <a:avLst/>
                <a:gdLst/>
                <a:ahLst/>
                <a:cxnLst/>
                <a:rect l="l" t="t" r="r" b="b"/>
                <a:pathLst>
                  <a:path w="3314" h="1977" extrusionOk="0">
                    <a:moveTo>
                      <a:pt x="122" y="0"/>
                    </a:moveTo>
                    <a:lnTo>
                      <a:pt x="1" y="92"/>
                    </a:lnTo>
                    <a:lnTo>
                      <a:pt x="31" y="122"/>
                    </a:lnTo>
                    <a:lnTo>
                      <a:pt x="122" y="152"/>
                    </a:lnTo>
                    <a:lnTo>
                      <a:pt x="3283" y="1976"/>
                    </a:lnTo>
                    <a:cubicBezTo>
                      <a:pt x="3283" y="1946"/>
                      <a:pt x="3314" y="1885"/>
                      <a:pt x="3314" y="1855"/>
                    </a:cubicBezTo>
                    <a:lnTo>
                      <a:pt x="183" y="6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2" name="Google Shape;18262;p24"/>
              <p:cNvSpPr/>
              <p:nvPr/>
            </p:nvSpPr>
            <p:spPr>
              <a:xfrm>
                <a:off x="-7398050" y="13575725"/>
                <a:ext cx="189250" cy="110200"/>
              </a:xfrm>
              <a:custGeom>
                <a:avLst/>
                <a:gdLst/>
                <a:ahLst/>
                <a:cxnLst/>
                <a:rect l="l" t="t" r="r" b="b"/>
                <a:pathLst>
                  <a:path w="7570" h="4408" extrusionOk="0">
                    <a:moveTo>
                      <a:pt x="7478" y="0"/>
                    </a:moveTo>
                    <a:lnTo>
                      <a:pt x="4834" y="1520"/>
                    </a:lnTo>
                    <a:lnTo>
                      <a:pt x="4742" y="1581"/>
                    </a:lnTo>
                    <a:lnTo>
                      <a:pt x="4712" y="1611"/>
                    </a:lnTo>
                    <a:lnTo>
                      <a:pt x="4590" y="1672"/>
                    </a:lnTo>
                    <a:lnTo>
                      <a:pt x="4530" y="1702"/>
                    </a:lnTo>
                    <a:lnTo>
                      <a:pt x="122" y="4255"/>
                    </a:lnTo>
                    <a:lnTo>
                      <a:pt x="31" y="4286"/>
                    </a:lnTo>
                    <a:lnTo>
                      <a:pt x="1" y="4347"/>
                    </a:lnTo>
                    <a:lnTo>
                      <a:pt x="31" y="4377"/>
                    </a:lnTo>
                    <a:lnTo>
                      <a:pt x="122" y="4407"/>
                    </a:lnTo>
                    <a:lnTo>
                      <a:pt x="183" y="4377"/>
                    </a:lnTo>
                    <a:lnTo>
                      <a:pt x="4590" y="1824"/>
                    </a:lnTo>
                    <a:lnTo>
                      <a:pt x="4682" y="1793"/>
                    </a:lnTo>
                    <a:lnTo>
                      <a:pt x="4712" y="1763"/>
                    </a:lnTo>
                    <a:lnTo>
                      <a:pt x="4834" y="1672"/>
                    </a:lnTo>
                    <a:lnTo>
                      <a:pt x="4925" y="1641"/>
                    </a:lnTo>
                    <a:lnTo>
                      <a:pt x="7569" y="91"/>
                    </a:lnTo>
                    <a:lnTo>
                      <a:pt x="74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3" name="Google Shape;18263;p24"/>
              <p:cNvSpPr/>
              <p:nvPr/>
            </p:nvSpPr>
            <p:spPr>
              <a:xfrm>
                <a:off x="-7359300" y="13752775"/>
                <a:ext cx="73750" cy="25"/>
              </a:xfrm>
              <a:custGeom>
                <a:avLst/>
                <a:gdLst/>
                <a:ahLst/>
                <a:cxnLst/>
                <a:rect l="l" t="t" r="r" b="b"/>
                <a:pathLst>
                  <a:path w="2950" h="1" extrusionOk="0">
                    <a:moveTo>
                      <a:pt x="1" y="0"/>
                    </a:moveTo>
                    <a:lnTo>
                      <a:pt x="2949" y="0"/>
                    </a:lnTo>
                    <a:lnTo>
                      <a:pt x="29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4" name="Google Shape;18264;p24"/>
              <p:cNvSpPr/>
              <p:nvPr/>
            </p:nvSpPr>
            <p:spPr>
              <a:xfrm>
                <a:off x="-7401075" y="13685900"/>
                <a:ext cx="41800" cy="142125"/>
              </a:xfrm>
              <a:custGeom>
                <a:avLst/>
                <a:gdLst/>
                <a:ahLst/>
                <a:cxnLst/>
                <a:rect l="l" t="t" r="r" b="b"/>
                <a:pathLst>
                  <a:path w="1672" h="5685" extrusionOk="0">
                    <a:moveTo>
                      <a:pt x="0" y="0"/>
                    </a:moveTo>
                    <a:lnTo>
                      <a:pt x="0" y="61"/>
                    </a:lnTo>
                    <a:lnTo>
                      <a:pt x="0" y="152"/>
                    </a:lnTo>
                    <a:lnTo>
                      <a:pt x="0" y="5259"/>
                    </a:lnTo>
                    <a:lnTo>
                      <a:pt x="0" y="5411"/>
                    </a:lnTo>
                    <a:lnTo>
                      <a:pt x="0" y="5441"/>
                    </a:lnTo>
                    <a:lnTo>
                      <a:pt x="0" y="5472"/>
                    </a:lnTo>
                    <a:lnTo>
                      <a:pt x="0" y="5563"/>
                    </a:lnTo>
                    <a:lnTo>
                      <a:pt x="0" y="5684"/>
                    </a:lnTo>
                    <a:lnTo>
                      <a:pt x="91" y="5532"/>
                    </a:lnTo>
                    <a:lnTo>
                      <a:pt x="152" y="5441"/>
                    </a:lnTo>
                    <a:lnTo>
                      <a:pt x="213" y="5320"/>
                    </a:lnTo>
                    <a:lnTo>
                      <a:pt x="1672" y="2797"/>
                    </a:lnTo>
                    <a:lnTo>
                      <a:pt x="1641" y="2797"/>
                    </a:lnTo>
                    <a:lnTo>
                      <a:pt x="1611" y="2706"/>
                    </a:lnTo>
                    <a:lnTo>
                      <a:pt x="122" y="5259"/>
                    </a:lnTo>
                    <a:lnTo>
                      <a:pt x="122" y="15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5" name="Google Shape;18265;p24"/>
              <p:cNvSpPr/>
              <p:nvPr/>
            </p:nvSpPr>
            <p:spPr>
              <a:xfrm>
                <a:off x="-7401075" y="13680575"/>
                <a:ext cx="3050" cy="3825"/>
              </a:xfrm>
              <a:custGeom>
                <a:avLst/>
                <a:gdLst/>
                <a:ahLst/>
                <a:cxnLst/>
                <a:rect l="l" t="t" r="r" b="b"/>
                <a:pathLst>
                  <a:path w="122" h="153" extrusionOk="0">
                    <a:moveTo>
                      <a:pt x="0" y="1"/>
                    </a:moveTo>
                    <a:lnTo>
                      <a:pt x="0" y="122"/>
                    </a:lnTo>
                    <a:lnTo>
                      <a:pt x="86" y="144"/>
                    </a:lnTo>
                    <a:lnTo>
                      <a:pt x="86" y="144"/>
                    </a:lnTo>
                    <a:lnTo>
                      <a:pt x="0" y="1"/>
                    </a:lnTo>
                    <a:close/>
                    <a:moveTo>
                      <a:pt x="86" y="144"/>
                    </a:moveTo>
                    <a:lnTo>
                      <a:pt x="91" y="153"/>
                    </a:lnTo>
                    <a:lnTo>
                      <a:pt x="122" y="153"/>
                    </a:lnTo>
                    <a:lnTo>
                      <a:pt x="86" y="1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6" name="Google Shape;18266;p24"/>
              <p:cNvSpPr/>
              <p:nvPr/>
            </p:nvSpPr>
            <p:spPr>
              <a:xfrm>
                <a:off x="-7275700" y="13755800"/>
                <a:ext cx="6850" cy="25"/>
              </a:xfrm>
              <a:custGeom>
                <a:avLst/>
                <a:gdLst/>
                <a:ahLst/>
                <a:cxnLst/>
                <a:rect l="l" t="t" r="r" b="b"/>
                <a:pathLst>
                  <a:path w="274" h="1" extrusionOk="0">
                    <a:moveTo>
                      <a:pt x="0" y="1"/>
                    </a:moveTo>
                    <a:lnTo>
                      <a:pt x="274" y="1"/>
                    </a:lnTo>
                    <a:lnTo>
                      <a:pt x="2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7" name="Google Shape;18267;p24"/>
              <p:cNvSpPr/>
              <p:nvPr/>
            </p:nvSpPr>
            <p:spPr>
              <a:xfrm>
                <a:off x="-7275700" y="13752775"/>
                <a:ext cx="6850" cy="25"/>
              </a:xfrm>
              <a:custGeom>
                <a:avLst/>
                <a:gdLst/>
                <a:ahLst/>
                <a:cxnLst/>
                <a:rect l="l" t="t" r="r" b="b"/>
                <a:pathLst>
                  <a:path w="274" h="1" extrusionOk="0">
                    <a:moveTo>
                      <a:pt x="274" y="0"/>
                    </a:moveTo>
                    <a:lnTo>
                      <a:pt x="274" y="0"/>
                    </a:ln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8" name="Google Shape;18268;p24"/>
              <p:cNvSpPr/>
              <p:nvPr/>
            </p:nvSpPr>
            <p:spPr>
              <a:xfrm>
                <a:off x="-7402600" y="13682100"/>
                <a:ext cx="121600" cy="73725"/>
              </a:xfrm>
              <a:custGeom>
                <a:avLst/>
                <a:gdLst/>
                <a:ahLst/>
                <a:cxnLst/>
                <a:rect l="l" t="t" r="r" b="b"/>
                <a:pathLst>
                  <a:path w="4864" h="2949" extrusionOk="0">
                    <a:moveTo>
                      <a:pt x="0" y="0"/>
                    </a:moveTo>
                    <a:lnTo>
                      <a:pt x="61" y="122"/>
                    </a:lnTo>
                    <a:lnTo>
                      <a:pt x="61" y="152"/>
                    </a:lnTo>
                    <a:lnTo>
                      <a:pt x="183" y="304"/>
                    </a:lnTo>
                    <a:lnTo>
                      <a:pt x="1672" y="2858"/>
                    </a:lnTo>
                    <a:lnTo>
                      <a:pt x="1702" y="2949"/>
                    </a:lnTo>
                    <a:lnTo>
                      <a:pt x="4681" y="2949"/>
                    </a:lnTo>
                    <a:lnTo>
                      <a:pt x="4772" y="2858"/>
                    </a:lnTo>
                    <a:lnTo>
                      <a:pt x="4681" y="2827"/>
                    </a:lnTo>
                    <a:lnTo>
                      <a:pt x="1733" y="2827"/>
                    </a:lnTo>
                    <a:lnTo>
                      <a:pt x="274" y="274"/>
                    </a:lnTo>
                    <a:lnTo>
                      <a:pt x="4073" y="2493"/>
                    </a:lnTo>
                    <a:lnTo>
                      <a:pt x="4681" y="2827"/>
                    </a:lnTo>
                    <a:lnTo>
                      <a:pt x="4864" y="2827"/>
                    </a:lnTo>
                    <a:lnTo>
                      <a:pt x="4833" y="2797"/>
                    </a:lnTo>
                    <a:lnTo>
                      <a:pt x="4742" y="2736"/>
                    </a:lnTo>
                    <a:lnTo>
                      <a:pt x="3040" y="1763"/>
                    </a:lnTo>
                    <a:lnTo>
                      <a:pt x="213" y="122"/>
                    </a:lnTo>
                    <a:lnTo>
                      <a:pt x="183" y="92"/>
                    </a:lnTo>
                    <a:lnTo>
                      <a:pt x="61" y="6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9" name="Google Shape;18269;p24"/>
              <p:cNvSpPr/>
              <p:nvPr/>
            </p:nvSpPr>
            <p:spPr>
              <a:xfrm>
                <a:off x="-7285575" y="13752775"/>
                <a:ext cx="4575" cy="775"/>
              </a:xfrm>
              <a:custGeom>
                <a:avLst/>
                <a:gdLst/>
                <a:ahLst/>
                <a:cxnLst/>
                <a:rect l="l" t="t" r="r" b="b"/>
                <a:pathLst>
                  <a:path w="183" h="31" extrusionOk="0">
                    <a:moveTo>
                      <a:pt x="0" y="0"/>
                    </a:moveTo>
                    <a:lnTo>
                      <a:pt x="91" y="3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0" name="Google Shape;18270;p24"/>
              <p:cNvSpPr/>
              <p:nvPr/>
            </p:nvSpPr>
            <p:spPr>
              <a:xfrm>
                <a:off x="-7281025" y="13755800"/>
                <a:ext cx="11425" cy="6100"/>
              </a:xfrm>
              <a:custGeom>
                <a:avLst/>
                <a:gdLst/>
                <a:ahLst/>
                <a:cxnLst/>
                <a:rect l="l" t="t" r="r" b="b"/>
                <a:pathLst>
                  <a:path w="457" h="244" extrusionOk="0">
                    <a:moveTo>
                      <a:pt x="1" y="1"/>
                    </a:moveTo>
                    <a:lnTo>
                      <a:pt x="61" y="31"/>
                    </a:lnTo>
                    <a:lnTo>
                      <a:pt x="153" y="62"/>
                    </a:lnTo>
                    <a:lnTo>
                      <a:pt x="456" y="244"/>
                    </a:lnTo>
                    <a:lnTo>
                      <a:pt x="456" y="122"/>
                    </a:lnTo>
                    <a:lnTo>
                      <a:pt x="365" y="92"/>
                    </a:lnTo>
                    <a:lnTo>
                      <a:pt x="1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1" name="Google Shape;18271;p24"/>
              <p:cNvSpPr/>
              <p:nvPr/>
            </p:nvSpPr>
            <p:spPr>
              <a:xfrm>
                <a:off x="-7285575" y="13735300"/>
                <a:ext cx="34200" cy="20525"/>
              </a:xfrm>
              <a:custGeom>
                <a:avLst/>
                <a:gdLst/>
                <a:ahLst/>
                <a:cxnLst/>
                <a:rect l="l" t="t" r="r" b="b"/>
                <a:pathLst>
                  <a:path w="1368" h="821" extrusionOk="0">
                    <a:moveTo>
                      <a:pt x="1368" y="0"/>
                    </a:moveTo>
                    <a:lnTo>
                      <a:pt x="335" y="578"/>
                    </a:lnTo>
                    <a:lnTo>
                      <a:pt x="243" y="608"/>
                    </a:lnTo>
                    <a:lnTo>
                      <a:pt x="183" y="699"/>
                    </a:lnTo>
                    <a:lnTo>
                      <a:pt x="61" y="760"/>
                    </a:lnTo>
                    <a:lnTo>
                      <a:pt x="0" y="821"/>
                    </a:lnTo>
                    <a:lnTo>
                      <a:pt x="669" y="821"/>
                    </a:lnTo>
                    <a:lnTo>
                      <a:pt x="669" y="699"/>
                    </a:lnTo>
                    <a:lnTo>
                      <a:pt x="395" y="699"/>
                    </a:lnTo>
                    <a:lnTo>
                      <a:pt x="669" y="547"/>
                    </a:lnTo>
                    <a:lnTo>
                      <a:pt x="669" y="517"/>
                    </a:lnTo>
                    <a:cubicBezTo>
                      <a:pt x="912" y="365"/>
                      <a:pt x="1155" y="213"/>
                      <a:pt x="1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72" name="Google Shape;18272;p24"/>
            <p:cNvGrpSpPr/>
            <p:nvPr/>
          </p:nvGrpSpPr>
          <p:grpSpPr>
            <a:xfrm>
              <a:off x="6819294" y="-980060"/>
              <a:ext cx="2765529" cy="2767337"/>
              <a:chOff x="-8263575" y="11792250"/>
              <a:chExt cx="1147475" cy="1148225"/>
            </a:xfrm>
          </p:grpSpPr>
          <p:sp>
            <p:nvSpPr>
              <p:cNvPr id="18273" name="Google Shape;18273;p24"/>
              <p:cNvSpPr/>
              <p:nvPr/>
            </p:nvSpPr>
            <p:spPr>
              <a:xfrm>
                <a:off x="-7925425" y="11793775"/>
                <a:ext cx="228000" cy="188475"/>
              </a:xfrm>
              <a:custGeom>
                <a:avLst/>
                <a:gdLst/>
                <a:ahLst/>
                <a:cxnLst/>
                <a:rect l="l" t="t" r="r" b="b"/>
                <a:pathLst>
                  <a:path w="9120" h="7539" fill="none" extrusionOk="0">
                    <a:moveTo>
                      <a:pt x="5259" y="7539"/>
                    </a:moveTo>
                    <a:lnTo>
                      <a:pt x="5259" y="7539"/>
                    </a:lnTo>
                    <a:cubicBezTo>
                      <a:pt x="5290" y="7539"/>
                      <a:pt x="5290" y="7539"/>
                      <a:pt x="5320" y="7508"/>
                    </a:cubicBezTo>
                    <a:lnTo>
                      <a:pt x="5411" y="7508"/>
                    </a:lnTo>
                    <a:cubicBezTo>
                      <a:pt x="5928" y="5289"/>
                      <a:pt x="7387" y="3709"/>
                      <a:pt x="9120" y="3496"/>
                    </a:cubicBezTo>
                    <a:cubicBezTo>
                      <a:pt x="7721" y="1277"/>
                      <a:pt x="5533" y="0"/>
                      <a:pt x="3466" y="578"/>
                    </a:cubicBezTo>
                    <a:cubicBezTo>
                      <a:pt x="1430" y="1125"/>
                      <a:pt x="123" y="3314"/>
                      <a:pt x="1" y="5988"/>
                    </a:cubicBezTo>
                    <a:cubicBezTo>
                      <a:pt x="1612" y="5229"/>
                      <a:pt x="3709" y="5897"/>
                      <a:pt x="5259" y="753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4" name="Google Shape;18274;p24"/>
              <p:cNvSpPr/>
              <p:nvPr/>
            </p:nvSpPr>
            <p:spPr>
              <a:xfrm>
                <a:off x="-7680725" y="12752750"/>
                <a:ext cx="228000" cy="187725"/>
              </a:xfrm>
              <a:custGeom>
                <a:avLst/>
                <a:gdLst/>
                <a:ahLst/>
                <a:cxnLst/>
                <a:rect l="l" t="t" r="r" b="b"/>
                <a:pathLst>
                  <a:path w="9120" h="7509" fill="none" extrusionOk="0">
                    <a:moveTo>
                      <a:pt x="3861" y="1"/>
                    </a:moveTo>
                    <a:cubicBezTo>
                      <a:pt x="3830" y="1"/>
                      <a:pt x="3830" y="1"/>
                      <a:pt x="3800" y="31"/>
                    </a:cubicBezTo>
                    <a:lnTo>
                      <a:pt x="3709" y="31"/>
                    </a:lnTo>
                    <a:cubicBezTo>
                      <a:pt x="3192" y="2220"/>
                      <a:pt x="1733" y="3831"/>
                      <a:pt x="0" y="4013"/>
                    </a:cubicBezTo>
                    <a:cubicBezTo>
                      <a:pt x="1399" y="6262"/>
                      <a:pt x="3587" y="7508"/>
                      <a:pt x="5654" y="6931"/>
                    </a:cubicBezTo>
                    <a:cubicBezTo>
                      <a:pt x="7691" y="6414"/>
                      <a:pt x="8998" y="4195"/>
                      <a:pt x="9119" y="1551"/>
                    </a:cubicBezTo>
                    <a:cubicBezTo>
                      <a:pt x="7478" y="2280"/>
                      <a:pt x="5411" y="1581"/>
                      <a:pt x="3861" y="1"/>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5" name="Google Shape;18275;p24"/>
              <p:cNvSpPr/>
              <p:nvPr/>
            </p:nvSpPr>
            <p:spPr>
              <a:xfrm>
                <a:off x="-8135900" y="11918400"/>
                <a:ext cx="197600" cy="198350"/>
              </a:xfrm>
              <a:custGeom>
                <a:avLst/>
                <a:gdLst/>
                <a:ahLst/>
                <a:cxnLst/>
                <a:rect l="l" t="t" r="r" b="b"/>
                <a:pathLst>
                  <a:path w="7904" h="7934" fill="none" extrusionOk="0">
                    <a:moveTo>
                      <a:pt x="6535" y="6687"/>
                    </a:moveTo>
                    <a:lnTo>
                      <a:pt x="6566" y="6657"/>
                    </a:lnTo>
                    <a:lnTo>
                      <a:pt x="6657" y="6566"/>
                    </a:lnTo>
                    <a:cubicBezTo>
                      <a:pt x="5988" y="4408"/>
                      <a:pt x="6475" y="2280"/>
                      <a:pt x="7903" y="1247"/>
                    </a:cubicBezTo>
                    <a:cubicBezTo>
                      <a:pt x="5593" y="0"/>
                      <a:pt x="3040" y="31"/>
                      <a:pt x="1520" y="1551"/>
                    </a:cubicBezTo>
                    <a:cubicBezTo>
                      <a:pt x="0" y="3070"/>
                      <a:pt x="0" y="5624"/>
                      <a:pt x="1216" y="7934"/>
                    </a:cubicBezTo>
                    <a:cubicBezTo>
                      <a:pt x="2250" y="6505"/>
                      <a:pt x="4377" y="6079"/>
                      <a:pt x="6535" y="668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6" name="Google Shape;18276;p24"/>
              <p:cNvSpPr/>
              <p:nvPr/>
            </p:nvSpPr>
            <p:spPr>
              <a:xfrm>
                <a:off x="-7439850" y="12616725"/>
                <a:ext cx="197600" cy="198375"/>
              </a:xfrm>
              <a:custGeom>
                <a:avLst/>
                <a:gdLst/>
                <a:ahLst/>
                <a:cxnLst/>
                <a:rect l="l" t="t" r="r" b="b"/>
                <a:pathLst>
                  <a:path w="7904" h="7935" fill="none" extrusionOk="0">
                    <a:moveTo>
                      <a:pt x="1369" y="1247"/>
                    </a:moveTo>
                    <a:lnTo>
                      <a:pt x="1338" y="1277"/>
                    </a:lnTo>
                    <a:lnTo>
                      <a:pt x="1247" y="1369"/>
                    </a:lnTo>
                    <a:lnTo>
                      <a:pt x="1247" y="1369"/>
                    </a:lnTo>
                    <a:cubicBezTo>
                      <a:pt x="1916" y="3527"/>
                      <a:pt x="1460" y="5654"/>
                      <a:pt x="1" y="6688"/>
                    </a:cubicBezTo>
                    <a:cubicBezTo>
                      <a:pt x="2311" y="7934"/>
                      <a:pt x="4864" y="7904"/>
                      <a:pt x="6384" y="6384"/>
                    </a:cubicBezTo>
                    <a:cubicBezTo>
                      <a:pt x="7904" y="4864"/>
                      <a:pt x="7904" y="2311"/>
                      <a:pt x="6688" y="1"/>
                    </a:cubicBezTo>
                    <a:cubicBezTo>
                      <a:pt x="5654" y="1429"/>
                      <a:pt x="3527" y="1885"/>
                      <a:pt x="1369" y="124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7" name="Google Shape;18277;p24"/>
              <p:cNvSpPr/>
              <p:nvPr/>
            </p:nvSpPr>
            <p:spPr>
              <a:xfrm>
                <a:off x="-8263575" y="12131175"/>
                <a:ext cx="188475" cy="227975"/>
              </a:xfrm>
              <a:custGeom>
                <a:avLst/>
                <a:gdLst/>
                <a:ahLst/>
                <a:cxnLst/>
                <a:rect l="l" t="t" r="r" b="b"/>
                <a:pathLst>
                  <a:path w="7539" h="9119" fill="none" extrusionOk="0">
                    <a:moveTo>
                      <a:pt x="7539" y="5350"/>
                    </a:moveTo>
                    <a:lnTo>
                      <a:pt x="7539" y="5350"/>
                    </a:lnTo>
                    <a:lnTo>
                      <a:pt x="7539" y="5289"/>
                    </a:lnTo>
                    <a:lnTo>
                      <a:pt x="7539" y="5259"/>
                    </a:lnTo>
                    <a:cubicBezTo>
                      <a:pt x="5898" y="3678"/>
                      <a:pt x="5259" y="1641"/>
                      <a:pt x="5928" y="0"/>
                    </a:cubicBezTo>
                    <a:cubicBezTo>
                      <a:pt x="3284" y="91"/>
                      <a:pt x="1126" y="1368"/>
                      <a:pt x="548" y="3465"/>
                    </a:cubicBezTo>
                    <a:cubicBezTo>
                      <a:pt x="1" y="5502"/>
                      <a:pt x="1217" y="7721"/>
                      <a:pt x="3466" y="9119"/>
                    </a:cubicBezTo>
                    <a:cubicBezTo>
                      <a:pt x="3740" y="7325"/>
                      <a:pt x="5320" y="5897"/>
                      <a:pt x="7539" y="5350"/>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8" name="Google Shape;18278;p24"/>
              <p:cNvSpPr/>
              <p:nvPr/>
            </p:nvSpPr>
            <p:spPr>
              <a:xfrm>
                <a:off x="-7303050" y="12375100"/>
                <a:ext cx="186950" cy="227975"/>
              </a:xfrm>
              <a:custGeom>
                <a:avLst/>
                <a:gdLst/>
                <a:ahLst/>
                <a:cxnLst/>
                <a:rect l="l" t="t" r="r" b="b"/>
                <a:pathLst>
                  <a:path w="7478" h="9119" fill="none" extrusionOk="0">
                    <a:moveTo>
                      <a:pt x="3982" y="0"/>
                    </a:moveTo>
                    <a:cubicBezTo>
                      <a:pt x="3800" y="1763"/>
                      <a:pt x="2219" y="3192"/>
                      <a:pt x="0" y="3739"/>
                    </a:cubicBezTo>
                    <a:lnTo>
                      <a:pt x="0" y="3800"/>
                    </a:lnTo>
                    <a:lnTo>
                      <a:pt x="0" y="3891"/>
                    </a:lnTo>
                    <a:cubicBezTo>
                      <a:pt x="1641" y="5441"/>
                      <a:pt x="2280" y="7508"/>
                      <a:pt x="1550" y="9119"/>
                    </a:cubicBezTo>
                    <a:cubicBezTo>
                      <a:pt x="4225" y="9058"/>
                      <a:pt x="6383" y="7751"/>
                      <a:pt x="6961" y="5684"/>
                    </a:cubicBezTo>
                    <a:cubicBezTo>
                      <a:pt x="7477" y="3617"/>
                      <a:pt x="6231" y="1368"/>
                      <a:pt x="3982" y="0"/>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9" name="Google Shape;18279;p24"/>
              <p:cNvSpPr/>
              <p:nvPr/>
            </p:nvSpPr>
            <p:spPr>
              <a:xfrm>
                <a:off x="-8262050" y="12375100"/>
                <a:ext cx="187725" cy="227975"/>
              </a:xfrm>
              <a:custGeom>
                <a:avLst/>
                <a:gdLst/>
                <a:ahLst/>
                <a:cxnLst/>
                <a:rect l="l" t="t" r="r" b="b"/>
                <a:pathLst>
                  <a:path w="7509" h="9119" fill="none" extrusionOk="0">
                    <a:moveTo>
                      <a:pt x="7508" y="3891"/>
                    </a:moveTo>
                    <a:cubicBezTo>
                      <a:pt x="7508" y="3860"/>
                      <a:pt x="7508" y="3860"/>
                      <a:pt x="7478" y="3800"/>
                    </a:cubicBezTo>
                    <a:lnTo>
                      <a:pt x="7478" y="3739"/>
                    </a:lnTo>
                    <a:cubicBezTo>
                      <a:pt x="5259" y="3192"/>
                      <a:pt x="3679" y="1763"/>
                      <a:pt x="3496" y="0"/>
                    </a:cubicBezTo>
                    <a:cubicBezTo>
                      <a:pt x="1247" y="1429"/>
                      <a:pt x="1" y="3617"/>
                      <a:pt x="548" y="5684"/>
                    </a:cubicBezTo>
                    <a:cubicBezTo>
                      <a:pt x="1095" y="7721"/>
                      <a:pt x="3283" y="9028"/>
                      <a:pt x="5958" y="9119"/>
                    </a:cubicBezTo>
                    <a:cubicBezTo>
                      <a:pt x="5198" y="7508"/>
                      <a:pt x="5867" y="5441"/>
                      <a:pt x="7508" y="3891"/>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0" name="Google Shape;18280;p24"/>
              <p:cNvSpPr/>
              <p:nvPr/>
            </p:nvSpPr>
            <p:spPr>
              <a:xfrm>
                <a:off x="-7303825" y="12130400"/>
                <a:ext cx="187725" cy="228000"/>
              </a:xfrm>
              <a:custGeom>
                <a:avLst/>
                <a:gdLst/>
                <a:ahLst/>
                <a:cxnLst/>
                <a:rect l="l" t="t" r="r" b="b"/>
                <a:pathLst>
                  <a:path w="7509" h="9120" fill="none" extrusionOk="0">
                    <a:moveTo>
                      <a:pt x="1" y="5229"/>
                    </a:moveTo>
                    <a:cubicBezTo>
                      <a:pt x="1" y="5259"/>
                      <a:pt x="1" y="5259"/>
                      <a:pt x="31" y="5320"/>
                    </a:cubicBezTo>
                    <a:lnTo>
                      <a:pt x="31" y="5381"/>
                    </a:lnTo>
                    <a:cubicBezTo>
                      <a:pt x="2250" y="5928"/>
                      <a:pt x="3831" y="7356"/>
                      <a:pt x="4013" y="9119"/>
                    </a:cubicBezTo>
                    <a:cubicBezTo>
                      <a:pt x="6262" y="7721"/>
                      <a:pt x="7508" y="5502"/>
                      <a:pt x="6961" y="3435"/>
                    </a:cubicBezTo>
                    <a:cubicBezTo>
                      <a:pt x="6414" y="1399"/>
                      <a:pt x="4226" y="122"/>
                      <a:pt x="1551" y="1"/>
                    </a:cubicBezTo>
                    <a:cubicBezTo>
                      <a:pt x="2280" y="1642"/>
                      <a:pt x="1642" y="3679"/>
                      <a:pt x="1" y="522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1" name="Google Shape;18281;p24"/>
              <p:cNvSpPr/>
              <p:nvPr/>
            </p:nvSpPr>
            <p:spPr>
              <a:xfrm>
                <a:off x="-8138175" y="12616725"/>
                <a:ext cx="199100" cy="197600"/>
              </a:xfrm>
              <a:custGeom>
                <a:avLst/>
                <a:gdLst/>
                <a:ahLst/>
                <a:cxnLst/>
                <a:rect l="l" t="t" r="r" b="b"/>
                <a:pathLst>
                  <a:path w="7964" h="7904" fill="none" extrusionOk="0">
                    <a:moveTo>
                      <a:pt x="6687" y="1369"/>
                    </a:moveTo>
                    <a:lnTo>
                      <a:pt x="6657" y="1338"/>
                    </a:lnTo>
                    <a:lnTo>
                      <a:pt x="6596" y="1247"/>
                    </a:lnTo>
                    <a:cubicBezTo>
                      <a:pt x="4408" y="1885"/>
                      <a:pt x="2280" y="1429"/>
                      <a:pt x="1277" y="1"/>
                    </a:cubicBezTo>
                    <a:cubicBezTo>
                      <a:pt x="0" y="2311"/>
                      <a:pt x="61" y="4864"/>
                      <a:pt x="1581" y="6384"/>
                    </a:cubicBezTo>
                    <a:cubicBezTo>
                      <a:pt x="3101" y="7904"/>
                      <a:pt x="5623" y="7904"/>
                      <a:pt x="7964" y="6688"/>
                    </a:cubicBezTo>
                    <a:cubicBezTo>
                      <a:pt x="6535" y="5654"/>
                      <a:pt x="6079" y="3527"/>
                      <a:pt x="6687" y="136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2" name="Google Shape;18282;p24"/>
              <p:cNvSpPr/>
              <p:nvPr/>
            </p:nvSpPr>
            <p:spPr>
              <a:xfrm>
                <a:off x="-7439850" y="11919150"/>
                <a:ext cx="198375" cy="197600"/>
              </a:xfrm>
              <a:custGeom>
                <a:avLst/>
                <a:gdLst/>
                <a:ahLst/>
                <a:cxnLst/>
                <a:rect l="l" t="t" r="r" b="b"/>
                <a:pathLst>
                  <a:path w="7935" h="7904" fill="none" extrusionOk="0">
                    <a:moveTo>
                      <a:pt x="1247" y="6536"/>
                    </a:moveTo>
                    <a:lnTo>
                      <a:pt x="1308" y="6566"/>
                    </a:lnTo>
                    <a:lnTo>
                      <a:pt x="1369" y="6657"/>
                    </a:lnTo>
                    <a:lnTo>
                      <a:pt x="1369" y="6657"/>
                    </a:lnTo>
                    <a:cubicBezTo>
                      <a:pt x="3557" y="6019"/>
                      <a:pt x="5654" y="6475"/>
                      <a:pt x="6688" y="7904"/>
                    </a:cubicBezTo>
                    <a:cubicBezTo>
                      <a:pt x="7934" y="5594"/>
                      <a:pt x="7904" y="3040"/>
                      <a:pt x="6384" y="1521"/>
                    </a:cubicBezTo>
                    <a:cubicBezTo>
                      <a:pt x="4864" y="1"/>
                      <a:pt x="2311" y="1"/>
                      <a:pt x="1" y="1217"/>
                    </a:cubicBezTo>
                    <a:cubicBezTo>
                      <a:pt x="1460" y="2280"/>
                      <a:pt x="1916" y="4378"/>
                      <a:pt x="1247" y="6536"/>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3" name="Google Shape;18283;p24"/>
              <p:cNvSpPr/>
              <p:nvPr/>
            </p:nvSpPr>
            <p:spPr>
              <a:xfrm>
                <a:off x="-7926175" y="12753525"/>
                <a:ext cx="228000" cy="186950"/>
              </a:xfrm>
              <a:custGeom>
                <a:avLst/>
                <a:gdLst/>
                <a:ahLst/>
                <a:cxnLst/>
                <a:rect l="l" t="t" r="r" b="b"/>
                <a:pathLst>
                  <a:path w="9120" h="7478" fill="none" extrusionOk="0">
                    <a:moveTo>
                      <a:pt x="5411" y="0"/>
                    </a:moveTo>
                    <a:lnTo>
                      <a:pt x="5411" y="0"/>
                    </a:lnTo>
                    <a:lnTo>
                      <a:pt x="5320" y="0"/>
                    </a:lnTo>
                    <a:lnTo>
                      <a:pt x="5259" y="0"/>
                    </a:lnTo>
                    <a:cubicBezTo>
                      <a:pt x="3678" y="1611"/>
                      <a:pt x="1642" y="2280"/>
                      <a:pt x="1" y="1550"/>
                    </a:cubicBezTo>
                    <a:cubicBezTo>
                      <a:pt x="92" y="4195"/>
                      <a:pt x="1368" y="6383"/>
                      <a:pt x="3466" y="6961"/>
                    </a:cubicBezTo>
                    <a:cubicBezTo>
                      <a:pt x="5502" y="7477"/>
                      <a:pt x="7721" y="6262"/>
                      <a:pt x="9119" y="4012"/>
                    </a:cubicBezTo>
                    <a:cubicBezTo>
                      <a:pt x="7417" y="3800"/>
                      <a:pt x="5928" y="2158"/>
                      <a:pt x="5411" y="0"/>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4" name="Google Shape;18284;p24"/>
              <p:cNvSpPr/>
              <p:nvPr/>
            </p:nvSpPr>
            <p:spPr>
              <a:xfrm>
                <a:off x="-7680725" y="11792250"/>
                <a:ext cx="226475" cy="187725"/>
              </a:xfrm>
              <a:custGeom>
                <a:avLst/>
                <a:gdLst/>
                <a:ahLst/>
                <a:cxnLst/>
                <a:rect l="l" t="t" r="r" b="b"/>
                <a:pathLst>
                  <a:path w="9059" h="7509" fill="none" extrusionOk="0">
                    <a:moveTo>
                      <a:pt x="3709" y="7508"/>
                    </a:moveTo>
                    <a:lnTo>
                      <a:pt x="3800" y="7508"/>
                    </a:lnTo>
                    <a:lnTo>
                      <a:pt x="3830" y="7508"/>
                    </a:lnTo>
                    <a:lnTo>
                      <a:pt x="3830" y="7508"/>
                    </a:lnTo>
                    <a:cubicBezTo>
                      <a:pt x="5380" y="5897"/>
                      <a:pt x="7447" y="5229"/>
                      <a:pt x="9058" y="5928"/>
                    </a:cubicBezTo>
                    <a:cubicBezTo>
                      <a:pt x="8998" y="3253"/>
                      <a:pt x="7691" y="1095"/>
                      <a:pt x="5654" y="517"/>
                    </a:cubicBezTo>
                    <a:cubicBezTo>
                      <a:pt x="3587" y="1"/>
                      <a:pt x="1368" y="1217"/>
                      <a:pt x="0" y="3466"/>
                    </a:cubicBezTo>
                    <a:cubicBezTo>
                      <a:pt x="1733" y="3709"/>
                      <a:pt x="3192" y="5350"/>
                      <a:pt x="3709" y="750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5" name="Google Shape;18285;p24"/>
              <p:cNvSpPr/>
              <p:nvPr/>
            </p:nvSpPr>
            <p:spPr>
              <a:xfrm>
                <a:off x="-7769625" y="12286950"/>
                <a:ext cx="161100" cy="159600"/>
              </a:xfrm>
              <a:custGeom>
                <a:avLst/>
                <a:gdLst/>
                <a:ahLst/>
                <a:cxnLst/>
                <a:rect l="l" t="t" r="r" b="b"/>
                <a:pathLst>
                  <a:path w="6444" h="6384" fill="none" extrusionOk="0">
                    <a:moveTo>
                      <a:pt x="6018" y="2432"/>
                    </a:moveTo>
                    <a:cubicBezTo>
                      <a:pt x="6444" y="3952"/>
                      <a:pt x="5532" y="5563"/>
                      <a:pt x="3952" y="5958"/>
                    </a:cubicBezTo>
                    <a:cubicBezTo>
                      <a:pt x="2432" y="6383"/>
                      <a:pt x="851" y="5471"/>
                      <a:pt x="426" y="3921"/>
                    </a:cubicBezTo>
                    <a:cubicBezTo>
                      <a:pt x="0" y="2401"/>
                      <a:pt x="912" y="790"/>
                      <a:pt x="2493" y="395"/>
                    </a:cubicBezTo>
                    <a:cubicBezTo>
                      <a:pt x="4012" y="0"/>
                      <a:pt x="5593" y="912"/>
                      <a:pt x="6018" y="2432"/>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6" name="Google Shape;18286;p24"/>
              <p:cNvSpPr/>
              <p:nvPr/>
            </p:nvSpPr>
            <p:spPr>
              <a:xfrm>
                <a:off x="-7792425" y="11881150"/>
                <a:ext cx="203675" cy="292600"/>
              </a:xfrm>
              <a:custGeom>
                <a:avLst/>
                <a:gdLst/>
                <a:ahLst/>
                <a:cxnLst/>
                <a:rect l="l" t="t" r="r" b="b"/>
                <a:pathLst>
                  <a:path w="8147" h="11704" fill="none" extrusionOk="0">
                    <a:moveTo>
                      <a:pt x="3557" y="9576"/>
                    </a:moveTo>
                    <a:cubicBezTo>
                      <a:pt x="3739" y="10275"/>
                      <a:pt x="3860" y="11004"/>
                      <a:pt x="3952" y="11703"/>
                    </a:cubicBezTo>
                    <a:lnTo>
                      <a:pt x="4104" y="11703"/>
                    </a:lnTo>
                    <a:lnTo>
                      <a:pt x="4256" y="11703"/>
                    </a:lnTo>
                    <a:cubicBezTo>
                      <a:pt x="4377" y="10974"/>
                      <a:pt x="4499" y="10275"/>
                      <a:pt x="4681" y="9576"/>
                    </a:cubicBezTo>
                    <a:cubicBezTo>
                      <a:pt x="5775" y="5442"/>
                      <a:pt x="7113" y="3800"/>
                      <a:pt x="8146" y="4013"/>
                    </a:cubicBezTo>
                    <a:cubicBezTo>
                      <a:pt x="7569" y="1673"/>
                      <a:pt x="5988" y="1"/>
                      <a:pt x="4073" y="1"/>
                    </a:cubicBezTo>
                    <a:cubicBezTo>
                      <a:pt x="2189" y="1"/>
                      <a:pt x="578" y="1673"/>
                      <a:pt x="0" y="4013"/>
                    </a:cubicBezTo>
                    <a:cubicBezTo>
                      <a:pt x="1125" y="3770"/>
                      <a:pt x="2432" y="5411"/>
                      <a:pt x="3557" y="9576"/>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7" name="Google Shape;18287;p24"/>
              <p:cNvSpPr/>
              <p:nvPr/>
            </p:nvSpPr>
            <p:spPr>
              <a:xfrm>
                <a:off x="-7790150" y="12559750"/>
                <a:ext cx="202925" cy="292575"/>
              </a:xfrm>
              <a:custGeom>
                <a:avLst/>
                <a:gdLst/>
                <a:ahLst/>
                <a:cxnLst/>
                <a:rect l="l" t="t" r="r" b="b"/>
                <a:pathLst>
                  <a:path w="8117" h="11703" fill="none" extrusionOk="0">
                    <a:moveTo>
                      <a:pt x="4590" y="2128"/>
                    </a:moveTo>
                    <a:cubicBezTo>
                      <a:pt x="4408" y="1429"/>
                      <a:pt x="4286" y="699"/>
                      <a:pt x="4165" y="0"/>
                    </a:cubicBezTo>
                    <a:lnTo>
                      <a:pt x="4013" y="0"/>
                    </a:lnTo>
                    <a:lnTo>
                      <a:pt x="3861" y="0"/>
                    </a:lnTo>
                    <a:cubicBezTo>
                      <a:pt x="3769" y="730"/>
                      <a:pt x="3648" y="1429"/>
                      <a:pt x="3466" y="2128"/>
                    </a:cubicBezTo>
                    <a:cubicBezTo>
                      <a:pt x="2341" y="6262"/>
                      <a:pt x="1034" y="7903"/>
                      <a:pt x="0" y="7721"/>
                    </a:cubicBezTo>
                    <a:cubicBezTo>
                      <a:pt x="578" y="10031"/>
                      <a:pt x="2159" y="11703"/>
                      <a:pt x="4073" y="11703"/>
                    </a:cubicBezTo>
                    <a:cubicBezTo>
                      <a:pt x="5958" y="11703"/>
                      <a:pt x="7569" y="10031"/>
                      <a:pt x="8116" y="7721"/>
                    </a:cubicBezTo>
                    <a:cubicBezTo>
                      <a:pt x="7052" y="7933"/>
                      <a:pt x="5745" y="6292"/>
                      <a:pt x="4590" y="212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8" name="Google Shape;18288;p24"/>
              <p:cNvSpPr/>
              <p:nvPr/>
            </p:nvSpPr>
            <p:spPr>
              <a:xfrm>
                <a:off x="-7986975" y="11922200"/>
                <a:ext cx="204450" cy="279650"/>
              </a:xfrm>
              <a:custGeom>
                <a:avLst/>
                <a:gdLst/>
                <a:ahLst/>
                <a:cxnLst/>
                <a:rect l="l" t="t" r="r" b="b"/>
                <a:pathLst>
                  <a:path w="8178" h="11186" fill="none" extrusionOk="0">
                    <a:moveTo>
                      <a:pt x="6475" y="9545"/>
                    </a:moveTo>
                    <a:cubicBezTo>
                      <a:pt x="6962" y="10031"/>
                      <a:pt x="7448" y="10608"/>
                      <a:pt x="7904" y="11186"/>
                    </a:cubicBezTo>
                    <a:cubicBezTo>
                      <a:pt x="7934" y="11125"/>
                      <a:pt x="8025" y="11125"/>
                      <a:pt x="8056" y="11095"/>
                    </a:cubicBezTo>
                    <a:cubicBezTo>
                      <a:pt x="8086" y="11064"/>
                      <a:pt x="8147" y="11064"/>
                      <a:pt x="8177" y="11004"/>
                    </a:cubicBezTo>
                    <a:cubicBezTo>
                      <a:pt x="7904" y="10335"/>
                      <a:pt x="7691" y="9666"/>
                      <a:pt x="7478" y="8967"/>
                    </a:cubicBezTo>
                    <a:cubicBezTo>
                      <a:pt x="6384" y="4772"/>
                      <a:pt x="6688" y="2736"/>
                      <a:pt x="7721" y="2402"/>
                    </a:cubicBezTo>
                    <a:cubicBezTo>
                      <a:pt x="6050" y="639"/>
                      <a:pt x="3831" y="0"/>
                      <a:pt x="2220" y="943"/>
                    </a:cubicBezTo>
                    <a:cubicBezTo>
                      <a:pt x="578" y="1885"/>
                      <a:pt x="1" y="4134"/>
                      <a:pt x="700" y="6444"/>
                    </a:cubicBezTo>
                    <a:cubicBezTo>
                      <a:pt x="1490" y="5745"/>
                      <a:pt x="3436" y="6505"/>
                      <a:pt x="6475" y="9545"/>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9" name="Google Shape;18289;p24"/>
              <p:cNvSpPr/>
              <p:nvPr/>
            </p:nvSpPr>
            <p:spPr>
              <a:xfrm>
                <a:off x="-7596375" y="12532375"/>
                <a:ext cx="204425" cy="278925"/>
              </a:xfrm>
              <a:custGeom>
                <a:avLst/>
                <a:gdLst/>
                <a:ahLst/>
                <a:cxnLst/>
                <a:rect l="l" t="t" r="r" b="b"/>
                <a:pathLst>
                  <a:path w="8177" h="11157" fill="none" extrusionOk="0">
                    <a:moveTo>
                      <a:pt x="1702" y="1612"/>
                    </a:moveTo>
                    <a:cubicBezTo>
                      <a:pt x="1216" y="1126"/>
                      <a:pt x="730" y="548"/>
                      <a:pt x="274" y="1"/>
                    </a:cubicBezTo>
                    <a:cubicBezTo>
                      <a:pt x="213" y="31"/>
                      <a:pt x="152" y="31"/>
                      <a:pt x="122" y="62"/>
                    </a:cubicBezTo>
                    <a:cubicBezTo>
                      <a:pt x="92" y="92"/>
                      <a:pt x="31" y="92"/>
                      <a:pt x="0" y="153"/>
                    </a:cubicBezTo>
                    <a:cubicBezTo>
                      <a:pt x="274" y="822"/>
                      <a:pt x="487" y="1521"/>
                      <a:pt x="699" y="2189"/>
                    </a:cubicBezTo>
                    <a:cubicBezTo>
                      <a:pt x="1794" y="6384"/>
                      <a:pt x="1490" y="8421"/>
                      <a:pt x="456" y="8755"/>
                    </a:cubicBezTo>
                    <a:cubicBezTo>
                      <a:pt x="2128" y="10518"/>
                      <a:pt x="4347" y="11156"/>
                      <a:pt x="5958" y="10214"/>
                    </a:cubicBezTo>
                    <a:cubicBezTo>
                      <a:pt x="7599" y="9272"/>
                      <a:pt x="8177" y="7022"/>
                      <a:pt x="7478" y="4712"/>
                    </a:cubicBezTo>
                    <a:cubicBezTo>
                      <a:pt x="6718" y="5411"/>
                      <a:pt x="4742" y="4651"/>
                      <a:pt x="1702" y="1612"/>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0" name="Google Shape;18290;p24"/>
              <p:cNvSpPr/>
              <p:nvPr/>
            </p:nvSpPr>
            <p:spPr>
              <a:xfrm>
                <a:off x="-8133625" y="12068850"/>
                <a:ext cx="278900" cy="203675"/>
              </a:xfrm>
              <a:custGeom>
                <a:avLst/>
                <a:gdLst/>
                <a:ahLst/>
                <a:cxnLst/>
                <a:rect l="l" t="t" r="r" b="b"/>
                <a:pathLst>
                  <a:path w="11156" h="8147" fill="none" extrusionOk="0">
                    <a:moveTo>
                      <a:pt x="8937" y="7478"/>
                    </a:moveTo>
                    <a:cubicBezTo>
                      <a:pt x="9636" y="7660"/>
                      <a:pt x="10305" y="7904"/>
                      <a:pt x="11004" y="8147"/>
                    </a:cubicBezTo>
                    <a:cubicBezTo>
                      <a:pt x="11034" y="8116"/>
                      <a:pt x="11034" y="8086"/>
                      <a:pt x="11065" y="8055"/>
                    </a:cubicBezTo>
                    <a:cubicBezTo>
                      <a:pt x="11125" y="7995"/>
                      <a:pt x="11125" y="7964"/>
                      <a:pt x="11156" y="7934"/>
                    </a:cubicBezTo>
                    <a:cubicBezTo>
                      <a:pt x="10578" y="7478"/>
                      <a:pt x="10031" y="6992"/>
                      <a:pt x="9514" y="6475"/>
                    </a:cubicBezTo>
                    <a:cubicBezTo>
                      <a:pt x="6444" y="3405"/>
                      <a:pt x="5715" y="1460"/>
                      <a:pt x="6444" y="669"/>
                    </a:cubicBezTo>
                    <a:cubicBezTo>
                      <a:pt x="4165" y="1"/>
                      <a:pt x="1885" y="548"/>
                      <a:pt x="943" y="2189"/>
                    </a:cubicBezTo>
                    <a:cubicBezTo>
                      <a:pt x="1" y="3831"/>
                      <a:pt x="639" y="6080"/>
                      <a:pt x="2371" y="7691"/>
                    </a:cubicBezTo>
                    <a:cubicBezTo>
                      <a:pt x="2706" y="6718"/>
                      <a:pt x="4773" y="6384"/>
                      <a:pt x="8937" y="747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1" name="Google Shape;18291;p24"/>
              <p:cNvSpPr/>
              <p:nvPr/>
            </p:nvSpPr>
            <p:spPr>
              <a:xfrm>
                <a:off x="-7524200" y="12460950"/>
                <a:ext cx="278925" cy="203675"/>
              </a:xfrm>
              <a:custGeom>
                <a:avLst/>
                <a:gdLst/>
                <a:ahLst/>
                <a:cxnLst/>
                <a:rect l="l" t="t" r="r" b="b"/>
                <a:pathLst>
                  <a:path w="11157" h="8147" fill="none" extrusionOk="0">
                    <a:moveTo>
                      <a:pt x="2189" y="669"/>
                    </a:moveTo>
                    <a:cubicBezTo>
                      <a:pt x="1521" y="487"/>
                      <a:pt x="822" y="274"/>
                      <a:pt x="153" y="1"/>
                    </a:cubicBezTo>
                    <a:cubicBezTo>
                      <a:pt x="122" y="31"/>
                      <a:pt x="122" y="62"/>
                      <a:pt x="62" y="92"/>
                    </a:cubicBezTo>
                    <a:cubicBezTo>
                      <a:pt x="31" y="153"/>
                      <a:pt x="31" y="183"/>
                      <a:pt x="1" y="214"/>
                    </a:cubicBezTo>
                    <a:cubicBezTo>
                      <a:pt x="578" y="669"/>
                      <a:pt x="1126" y="1156"/>
                      <a:pt x="1642" y="1673"/>
                    </a:cubicBezTo>
                    <a:cubicBezTo>
                      <a:pt x="4712" y="4742"/>
                      <a:pt x="5442" y="6688"/>
                      <a:pt x="4712" y="7478"/>
                    </a:cubicBezTo>
                    <a:cubicBezTo>
                      <a:pt x="6992" y="8147"/>
                      <a:pt x="9272" y="7600"/>
                      <a:pt x="10214" y="5958"/>
                    </a:cubicBezTo>
                    <a:cubicBezTo>
                      <a:pt x="11156" y="4317"/>
                      <a:pt x="10518" y="2068"/>
                      <a:pt x="8785" y="457"/>
                    </a:cubicBezTo>
                    <a:cubicBezTo>
                      <a:pt x="8481" y="1490"/>
                      <a:pt x="6414" y="1794"/>
                      <a:pt x="2189" y="66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2" name="Google Shape;18292;p24"/>
              <p:cNvSpPr/>
              <p:nvPr/>
            </p:nvSpPr>
            <p:spPr>
              <a:xfrm>
                <a:off x="-8174650" y="12266425"/>
                <a:ext cx="292575" cy="202925"/>
              </a:xfrm>
              <a:custGeom>
                <a:avLst/>
                <a:gdLst/>
                <a:ahLst/>
                <a:cxnLst/>
                <a:rect l="l" t="t" r="r" b="b"/>
                <a:pathLst>
                  <a:path w="11703" h="8117" fill="none" extrusionOk="0">
                    <a:moveTo>
                      <a:pt x="9575" y="4590"/>
                    </a:moveTo>
                    <a:cubicBezTo>
                      <a:pt x="10244" y="4408"/>
                      <a:pt x="10973" y="4286"/>
                      <a:pt x="11703" y="4165"/>
                    </a:cubicBezTo>
                    <a:lnTo>
                      <a:pt x="11703" y="4013"/>
                    </a:lnTo>
                    <a:lnTo>
                      <a:pt x="11703" y="3861"/>
                    </a:lnTo>
                    <a:cubicBezTo>
                      <a:pt x="10973" y="3739"/>
                      <a:pt x="10244" y="3648"/>
                      <a:pt x="9575" y="3435"/>
                    </a:cubicBezTo>
                    <a:cubicBezTo>
                      <a:pt x="5411" y="2341"/>
                      <a:pt x="3800" y="1004"/>
                      <a:pt x="3982" y="1"/>
                    </a:cubicBezTo>
                    <a:cubicBezTo>
                      <a:pt x="1672" y="548"/>
                      <a:pt x="0" y="2159"/>
                      <a:pt x="0" y="4043"/>
                    </a:cubicBezTo>
                    <a:cubicBezTo>
                      <a:pt x="0" y="5958"/>
                      <a:pt x="1672" y="7539"/>
                      <a:pt x="3982" y="8116"/>
                    </a:cubicBezTo>
                    <a:cubicBezTo>
                      <a:pt x="3800" y="7022"/>
                      <a:pt x="5380" y="5715"/>
                      <a:pt x="9575" y="4590"/>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3" name="Google Shape;18293;p24"/>
              <p:cNvSpPr/>
              <p:nvPr/>
            </p:nvSpPr>
            <p:spPr>
              <a:xfrm>
                <a:off x="-7496075" y="12264150"/>
                <a:ext cx="292575" cy="203675"/>
              </a:xfrm>
              <a:custGeom>
                <a:avLst/>
                <a:gdLst/>
                <a:ahLst/>
                <a:cxnLst/>
                <a:rect l="l" t="t" r="r" b="b"/>
                <a:pathLst>
                  <a:path w="11703" h="8147" fill="none" extrusionOk="0">
                    <a:moveTo>
                      <a:pt x="2128" y="3526"/>
                    </a:moveTo>
                    <a:cubicBezTo>
                      <a:pt x="1460" y="3739"/>
                      <a:pt x="730" y="3830"/>
                      <a:pt x="1" y="3952"/>
                    </a:cubicBezTo>
                    <a:lnTo>
                      <a:pt x="1" y="4104"/>
                    </a:lnTo>
                    <a:lnTo>
                      <a:pt x="1" y="4256"/>
                    </a:lnTo>
                    <a:cubicBezTo>
                      <a:pt x="730" y="4377"/>
                      <a:pt x="1460" y="4499"/>
                      <a:pt x="2128" y="4681"/>
                    </a:cubicBezTo>
                    <a:cubicBezTo>
                      <a:pt x="6292" y="5775"/>
                      <a:pt x="7903" y="7113"/>
                      <a:pt x="7721" y="8146"/>
                    </a:cubicBezTo>
                    <a:cubicBezTo>
                      <a:pt x="10031" y="7569"/>
                      <a:pt x="11703" y="5958"/>
                      <a:pt x="11703" y="4073"/>
                    </a:cubicBezTo>
                    <a:cubicBezTo>
                      <a:pt x="11703" y="2158"/>
                      <a:pt x="10031" y="578"/>
                      <a:pt x="7721" y="0"/>
                    </a:cubicBezTo>
                    <a:cubicBezTo>
                      <a:pt x="7903" y="1095"/>
                      <a:pt x="6292" y="2402"/>
                      <a:pt x="2128" y="3526"/>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4" name="Google Shape;18294;p24"/>
              <p:cNvSpPr/>
              <p:nvPr/>
            </p:nvSpPr>
            <p:spPr>
              <a:xfrm>
                <a:off x="-8132875" y="12460200"/>
                <a:ext cx="278925" cy="203675"/>
              </a:xfrm>
              <a:custGeom>
                <a:avLst/>
                <a:gdLst/>
                <a:ahLst/>
                <a:cxnLst/>
                <a:rect l="l" t="t" r="r" b="b"/>
                <a:pathLst>
                  <a:path w="11157" h="8147" fill="none" extrusionOk="0">
                    <a:moveTo>
                      <a:pt x="9515" y="1703"/>
                    </a:moveTo>
                    <a:cubicBezTo>
                      <a:pt x="10032" y="1216"/>
                      <a:pt x="10579" y="699"/>
                      <a:pt x="11156" y="244"/>
                    </a:cubicBezTo>
                    <a:cubicBezTo>
                      <a:pt x="11126" y="213"/>
                      <a:pt x="11126" y="152"/>
                      <a:pt x="11095" y="92"/>
                    </a:cubicBezTo>
                    <a:cubicBezTo>
                      <a:pt x="11035" y="61"/>
                      <a:pt x="11035" y="31"/>
                      <a:pt x="11004" y="0"/>
                    </a:cubicBezTo>
                    <a:cubicBezTo>
                      <a:pt x="10335" y="244"/>
                      <a:pt x="9636" y="487"/>
                      <a:pt x="8968" y="669"/>
                    </a:cubicBezTo>
                    <a:cubicBezTo>
                      <a:pt x="4773" y="1763"/>
                      <a:pt x="2737" y="1459"/>
                      <a:pt x="2372" y="456"/>
                    </a:cubicBezTo>
                    <a:cubicBezTo>
                      <a:pt x="639" y="2128"/>
                      <a:pt x="1" y="4317"/>
                      <a:pt x="943" y="5958"/>
                    </a:cubicBezTo>
                    <a:cubicBezTo>
                      <a:pt x="1885" y="7599"/>
                      <a:pt x="4135" y="8146"/>
                      <a:pt x="6445" y="7478"/>
                    </a:cubicBezTo>
                    <a:cubicBezTo>
                      <a:pt x="5715" y="6687"/>
                      <a:pt x="6475" y="4742"/>
                      <a:pt x="9515" y="1703"/>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5" name="Google Shape;18295;p24"/>
              <p:cNvSpPr/>
              <p:nvPr/>
            </p:nvSpPr>
            <p:spPr>
              <a:xfrm>
                <a:off x="-7524200" y="12069625"/>
                <a:ext cx="278925" cy="203675"/>
              </a:xfrm>
              <a:custGeom>
                <a:avLst/>
                <a:gdLst/>
                <a:ahLst/>
                <a:cxnLst/>
                <a:rect l="l" t="t" r="r" b="b"/>
                <a:pathLst>
                  <a:path w="11157" h="8147" fill="none" extrusionOk="0">
                    <a:moveTo>
                      <a:pt x="1642" y="6444"/>
                    </a:moveTo>
                    <a:cubicBezTo>
                      <a:pt x="1126" y="6930"/>
                      <a:pt x="578" y="7447"/>
                      <a:pt x="1" y="7903"/>
                    </a:cubicBezTo>
                    <a:cubicBezTo>
                      <a:pt x="31" y="7933"/>
                      <a:pt x="31" y="7994"/>
                      <a:pt x="92" y="8055"/>
                    </a:cubicBezTo>
                    <a:cubicBezTo>
                      <a:pt x="122" y="8085"/>
                      <a:pt x="122" y="8116"/>
                      <a:pt x="153" y="8146"/>
                    </a:cubicBezTo>
                    <a:cubicBezTo>
                      <a:pt x="852" y="7903"/>
                      <a:pt x="1521" y="7660"/>
                      <a:pt x="2220" y="7477"/>
                    </a:cubicBezTo>
                    <a:cubicBezTo>
                      <a:pt x="6384" y="6383"/>
                      <a:pt x="8451" y="6687"/>
                      <a:pt x="8785" y="7690"/>
                    </a:cubicBezTo>
                    <a:cubicBezTo>
                      <a:pt x="10518" y="6018"/>
                      <a:pt x="11156" y="3830"/>
                      <a:pt x="10214" y="2189"/>
                    </a:cubicBezTo>
                    <a:cubicBezTo>
                      <a:pt x="9272" y="547"/>
                      <a:pt x="7022" y="0"/>
                      <a:pt x="4712" y="669"/>
                    </a:cubicBezTo>
                    <a:cubicBezTo>
                      <a:pt x="5442" y="1489"/>
                      <a:pt x="4682" y="3404"/>
                      <a:pt x="1642" y="6444"/>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6" name="Google Shape;18296;p24"/>
              <p:cNvSpPr/>
              <p:nvPr/>
            </p:nvSpPr>
            <p:spPr>
              <a:xfrm>
                <a:off x="-7987725" y="12531625"/>
                <a:ext cx="204425" cy="279675"/>
              </a:xfrm>
              <a:custGeom>
                <a:avLst/>
                <a:gdLst/>
                <a:ahLst/>
                <a:cxnLst/>
                <a:rect l="l" t="t" r="r" b="b"/>
                <a:pathLst>
                  <a:path w="8177" h="11187" fill="none" extrusionOk="0">
                    <a:moveTo>
                      <a:pt x="7478" y="2219"/>
                    </a:moveTo>
                    <a:cubicBezTo>
                      <a:pt x="7660" y="1551"/>
                      <a:pt x="7903" y="852"/>
                      <a:pt x="8177" y="153"/>
                    </a:cubicBezTo>
                    <a:cubicBezTo>
                      <a:pt x="8116" y="122"/>
                      <a:pt x="8086" y="122"/>
                      <a:pt x="8055" y="92"/>
                    </a:cubicBezTo>
                    <a:cubicBezTo>
                      <a:pt x="8025" y="61"/>
                      <a:pt x="7964" y="61"/>
                      <a:pt x="7934" y="1"/>
                    </a:cubicBezTo>
                    <a:cubicBezTo>
                      <a:pt x="7478" y="578"/>
                      <a:pt x="6992" y="1156"/>
                      <a:pt x="6505" y="1642"/>
                    </a:cubicBezTo>
                    <a:cubicBezTo>
                      <a:pt x="3435" y="4712"/>
                      <a:pt x="1490" y="5441"/>
                      <a:pt x="700" y="4712"/>
                    </a:cubicBezTo>
                    <a:cubicBezTo>
                      <a:pt x="1" y="6992"/>
                      <a:pt x="578" y="9271"/>
                      <a:pt x="2219" y="10244"/>
                    </a:cubicBezTo>
                    <a:cubicBezTo>
                      <a:pt x="3830" y="11186"/>
                      <a:pt x="6080" y="10548"/>
                      <a:pt x="7721" y="8785"/>
                    </a:cubicBezTo>
                    <a:cubicBezTo>
                      <a:pt x="6718" y="8481"/>
                      <a:pt x="6384" y="6384"/>
                      <a:pt x="7478" y="221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7" name="Google Shape;18297;p24"/>
              <p:cNvSpPr/>
              <p:nvPr/>
            </p:nvSpPr>
            <p:spPr>
              <a:xfrm>
                <a:off x="-7595625" y="11922200"/>
                <a:ext cx="204450" cy="279650"/>
              </a:xfrm>
              <a:custGeom>
                <a:avLst/>
                <a:gdLst/>
                <a:ahLst/>
                <a:cxnLst/>
                <a:rect l="l" t="t" r="r" b="b"/>
                <a:pathLst>
                  <a:path w="8178" h="11186" fill="none" extrusionOk="0">
                    <a:moveTo>
                      <a:pt x="700" y="8967"/>
                    </a:moveTo>
                    <a:cubicBezTo>
                      <a:pt x="487" y="9666"/>
                      <a:pt x="274" y="10335"/>
                      <a:pt x="1" y="11034"/>
                    </a:cubicBezTo>
                    <a:cubicBezTo>
                      <a:pt x="62" y="11064"/>
                      <a:pt x="92" y="11064"/>
                      <a:pt x="122" y="11095"/>
                    </a:cubicBezTo>
                    <a:cubicBezTo>
                      <a:pt x="153" y="11125"/>
                      <a:pt x="183" y="11125"/>
                      <a:pt x="244" y="11186"/>
                    </a:cubicBezTo>
                    <a:cubicBezTo>
                      <a:pt x="700" y="10608"/>
                      <a:pt x="1186" y="10031"/>
                      <a:pt x="1672" y="9545"/>
                    </a:cubicBezTo>
                    <a:cubicBezTo>
                      <a:pt x="4742" y="6475"/>
                      <a:pt x="6688" y="5745"/>
                      <a:pt x="7478" y="6475"/>
                    </a:cubicBezTo>
                    <a:cubicBezTo>
                      <a:pt x="8177" y="4195"/>
                      <a:pt x="7600" y="1915"/>
                      <a:pt x="5958" y="943"/>
                    </a:cubicBezTo>
                    <a:cubicBezTo>
                      <a:pt x="4347" y="0"/>
                      <a:pt x="2098" y="639"/>
                      <a:pt x="457" y="2402"/>
                    </a:cubicBezTo>
                    <a:cubicBezTo>
                      <a:pt x="1490" y="2706"/>
                      <a:pt x="1824" y="4803"/>
                      <a:pt x="700" y="896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8" name="Google Shape;18298;p24"/>
              <p:cNvSpPr/>
              <p:nvPr/>
            </p:nvSpPr>
            <p:spPr>
              <a:xfrm>
                <a:off x="-7828150" y="11975400"/>
                <a:ext cx="139850" cy="329050"/>
              </a:xfrm>
              <a:custGeom>
                <a:avLst/>
                <a:gdLst/>
                <a:ahLst/>
                <a:cxnLst/>
                <a:rect l="l" t="t" r="r" b="b"/>
                <a:pathLst>
                  <a:path w="5594" h="13162" fill="none" extrusionOk="0">
                    <a:moveTo>
                      <a:pt x="4834" y="12888"/>
                    </a:moveTo>
                    <a:cubicBezTo>
                      <a:pt x="5016" y="12857"/>
                      <a:pt x="5229" y="12797"/>
                      <a:pt x="5441" y="12797"/>
                    </a:cubicBezTo>
                    <a:cubicBezTo>
                      <a:pt x="5441" y="11763"/>
                      <a:pt x="5441" y="10517"/>
                      <a:pt x="5593" y="9271"/>
                    </a:cubicBezTo>
                    <a:cubicBezTo>
                      <a:pt x="5472" y="8116"/>
                      <a:pt x="5289" y="6900"/>
                      <a:pt x="5016" y="5836"/>
                    </a:cubicBezTo>
                    <a:cubicBezTo>
                      <a:pt x="3861" y="1581"/>
                      <a:pt x="2493" y="0"/>
                      <a:pt x="1429" y="274"/>
                    </a:cubicBezTo>
                    <a:cubicBezTo>
                      <a:pt x="365" y="578"/>
                      <a:pt x="1" y="2614"/>
                      <a:pt x="1125" y="6869"/>
                    </a:cubicBezTo>
                    <a:cubicBezTo>
                      <a:pt x="1429" y="7994"/>
                      <a:pt x="1855" y="9088"/>
                      <a:pt x="2371" y="10152"/>
                    </a:cubicBezTo>
                    <a:cubicBezTo>
                      <a:pt x="3071" y="11155"/>
                      <a:pt x="3739" y="12219"/>
                      <a:pt x="4256" y="13161"/>
                    </a:cubicBezTo>
                    <a:cubicBezTo>
                      <a:pt x="4408" y="13009"/>
                      <a:pt x="4590" y="12918"/>
                      <a:pt x="4834" y="1288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9" name="Google Shape;18299;p24"/>
              <p:cNvSpPr/>
              <p:nvPr/>
            </p:nvSpPr>
            <p:spPr>
              <a:xfrm>
                <a:off x="-7991525" y="12065050"/>
                <a:ext cx="262950" cy="262950"/>
              </a:xfrm>
              <a:custGeom>
                <a:avLst/>
                <a:gdLst/>
                <a:ahLst/>
                <a:cxnLst/>
                <a:rect l="l" t="t" r="r" b="b"/>
                <a:pathLst>
                  <a:path w="10518" h="10518" fill="none" extrusionOk="0">
                    <a:moveTo>
                      <a:pt x="10517" y="9636"/>
                    </a:moveTo>
                    <a:cubicBezTo>
                      <a:pt x="10001" y="8724"/>
                      <a:pt x="9423" y="7660"/>
                      <a:pt x="8876" y="6536"/>
                    </a:cubicBezTo>
                    <a:cubicBezTo>
                      <a:pt x="8207" y="5563"/>
                      <a:pt x="7478" y="4621"/>
                      <a:pt x="6657" y="3831"/>
                    </a:cubicBezTo>
                    <a:cubicBezTo>
                      <a:pt x="3526" y="700"/>
                      <a:pt x="1551" y="1"/>
                      <a:pt x="760" y="791"/>
                    </a:cubicBezTo>
                    <a:cubicBezTo>
                      <a:pt x="1" y="1581"/>
                      <a:pt x="669" y="3527"/>
                      <a:pt x="3800" y="6688"/>
                    </a:cubicBezTo>
                    <a:cubicBezTo>
                      <a:pt x="4560" y="7448"/>
                      <a:pt x="5441" y="8147"/>
                      <a:pt x="6292" y="8755"/>
                    </a:cubicBezTo>
                    <a:cubicBezTo>
                      <a:pt x="7539" y="9332"/>
                      <a:pt x="8694" y="9940"/>
                      <a:pt x="9636" y="10518"/>
                    </a:cubicBezTo>
                    <a:cubicBezTo>
                      <a:pt x="9910" y="10183"/>
                      <a:pt x="10183" y="9849"/>
                      <a:pt x="10517" y="9636"/>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0" name="Google Shape;18300;p24"/>
              <p:cNvSpPr/>
              <p:nvPr/>
            </p:nvSpPr>
            <p:spPr>
              <a:xfrm>
                <a:off x="-7688325" y="11973875"/>
                <a:ext cx="139075" cy="328300"/>
              </a:xfrm>
              <a:custGeom>
                <a:avLst/>
                <a:gdLst/>
                <a:ahLst/>
                <a:cxnLst/>
                <a:rect l="l" t="t" r="r" b="b"/>
                <a:pathLst>
                  <a:path w="5563" h="13132" fill="none" extrusionOk="0">
                    <a:moveTo>
                      <a:pt x="92" y="12827"/>
                    </a:moveTo>
                    <a:cubicBezTo>
                      <a:pt x="517" y="12858"/>
                      <a:pt x="912" y="12949"/>
                      <a:pt x="1277" y="13131"/>
                    </a:cubicBezTo>
                    <a:cubicBezTo>
                      <a:pt x="1824" y="12189"/>
                      <a:pt x="2493" y="11034"/>
                      <a:pt x="3283" y="9970"/>
                    </a:cubicBezTo>
                    <a:cubicBezTo>
                      <a:pt x="3739" y="8997"/>
                      <a:pt x="4134" y="7933"/>
                      <a:pt x="4438" y="6900"/>
                    </a:cubicBezTo>
                    <a:cubicBezTo>
                      <a:pt x="5563" y="2645"/>
                      <a:pt x="5198" y="547"/>
                      <a:pt x="4134" y="304"/>
                    </a:cubicBezTo>
                    <a:cubicBezTo>
                      <a:pt x="3070" y="0"/>
                      <a:pt x="1703" y="1611"/>
                      <a:pt x="548" y="5867"/>
                    </a:cubicBezTo>
                    <a:cubicBezTo>
                      <a:pt x="244" y="6991"/>
                      <a:pt x="92" y="8146"/>
                      <a:pt x="0" y="9301"/>
                    </a:cubicBezTo>
                    <a:cubicBezTo>
                      <a:pt x="92" y="10578"/>
                      <a:pt x="92" y="11794"/>
                      <a:pt x="92" y="1282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1" name="Google Shape;18301;p24"/>
              <p:cNvSpPr/>
              <p:nvPr/>
            </p:nvSpPr>
            <p:spPr>
              <a:xfrm>
                <a:off x="-7689850" y="12430550"/>
                <a:ext cx="139850" cy="328300"/>
              </a:xfrm>
              <a:custGeom>
                <a:avLst/>
                <a:gdLst/>
                <a:ahLst/>
                <a:cxnLst/>
                <a:rect l="l" t="t" r="r" b="b"/>
                <a:pathLst>
                  <a:path w="5594" h="13132" fill="none" extrusionOk="0">
                    <a:moveTo>
                      <a:pt x="761" y="214"/>
                    </a:moveTo>
                    <a:cubicBezTo>
                      <a:pt x="578" y="275"/>
                      <a:pt x="365" y="305"/>
                      <a:pt x="153" y="305"/>
                    </a:cubicBezTo>
                    <a:cubicBezTo>
                      <a:pt x="153" y="1338"/>
                      <a:pt x="153" y="2585"/>
                      <a:pt x="1" y="3831"/>
                    </a:cubicBezTo>
                    <a:cubicBezTo>
                      <a:pt x="122" y="4986"/>
                      <a:pt x="305" y="6202"/>
                      <a:pt x="578" y="7296"/>
                    </a:cubicBezTo>
                    <a:cubicBezTo>
                      <a:pt x="1733" y="11551"/>
                      <a:pt x="3101" y="13132"/>
                      <a:pt x="4165" y="12889"/>
                    </a:cubicBezTo>
                    <a:cubicBezTo>
                      <a:pt x="5229" y="12585"/>
                      <a:pt x="5593" y="10518"/>
                      <a:pt x="4469" y="6262"/>
                    </a:cubicBezTo>
                    <a:cubicBezTo>
                      <a:pt x="4165" y="5168"/>
                      <a:pt x="3739" y="4074"/>
                      <a:pt x="3253" y="3010"/>
                    </a:cubicBezTo>
                    <a:cubicBezTo>
                      <a:pt x="2523" y="1977"/>
                      <a:pt x="1885" y="913"/>
                      <a:pt x="1338" y="1"/>
                    </a:cubicBezTo>
                    <a:cubicBezTo>
                      <a:pt x="1156" y="123"/>
                      <a:pt x="973" y="183"/>
                      <a:pt x="761" y="214"/>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2" name="Google Shape;18302;p24"/>
              <p:cNvSpPr/>
              <p:nvPr/>
            </p:nvSpPr>
            <p:spPr>
              <a:xfrm>
                <a:off x="-7650325" y="12405475"/>
                <a:ext cx="262175" cy="262950"/>
              </a:xfrm>
              <a:custGeom>
                <a:avLst/>
                <a:gdLst/>
                <a:ahLst/>
                <a:cxnLst/>
                <a:rect l="l" t="t" r="r" b="b"/>
                <a:pathLst>
                  <a:path w="10487" h="10518" fill="none" extrusionOk="0">
                    <a:moveTo>
                      <a:pt x="0" y="882"/>
                    </a:moveTo>
                    <a:cubicBezTo>
                      <a:pt x="517" y="1794"/>
                      <a:pt x="1094" y="2858"/>
                      <a:pt x="1611" y="4013"/>
                    </a:cubicBezTo>
                    <a:cubicBezTo>
                      <a:pt x="2310" y="4955"/>
                      <a:pt x="3040" y="5898"/>
                      <a:pt x="3830" y="6688"/>
                    </a:cubicBezTo>
                    <a:cubicBezTo>
                      <a:pt x="6930" y="9819"/>
                      <a:pt x="8906" y="10518"/>
                      <a:pt x="9727" y="9727"/>
                    </a:cubicBezTo>
                    <a:cubicBezTo>
                      <a:pt x="10487" y="8968"/>
                      <a:pt x="9788" y="6992"/>
                      <a:pt x="6687" y="3831"/>
                    </a:cubicBezTo>
                    <a:cubicBezTo>
                      <a:pt x="5927" y="3071"/>
                      <a:pt x="5046" y="2372"/>
                      <a:pt x="4164" y="1764"/>
                    </a:cubicBezTo>
                    <a:cubicBezTo>
                      <a:pt x="2949" y="1186"/>
                      <a:pt x="1763" y="578"/>
                      <a:pt x="821" y="1"/>
                    </a:cubicBezTo>
                    <a:cubicBezTo>
                      <a:pt x="639" y="366"/>
                      <a:pt x="365" y="670"/>
                      <a:pt x="0" y="882"/>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3" name="Google Shape;18303;p24"/>
              <p:cNvSpPr/>
              <p:nvPr/>
            </p:nvSpPr>
            <p:spPr>
              <a:xfrm>
                <a:off x="-7828900" y="12431325"/>
                <a:ext cx="139075" cy="329050"/>
              </a:xfrm>
              <a:custGeom>
                <a:avLst/>
                <a:gdLst/>
                <a:ahLst/>
                <a:cxnLst/>
                <a:rect l="l" t="t" r="r" b="b"/>
                <a:pathLst>
                  <a:path w="5563" h="13162" fill="none" extrusionOk="0">
                    <a:moveTo>
                      <a:pt x="5471" y="304"/>
                    </a:moveTo>
                    <a:cubicBezTo>
                      <a:pt x="5046" y="274"/>
                      <a:pt x="4651" y="183"/>
                      <a:pt x="4286" y="0"/>
                    </a:cubicBezTo>
                    <a:cubicBezTo>
                      <a:pt x="3739" y="943"/>
                      <a:pt x="3070" y="2098"/>
                      <a:pt x="2280" y="3162"/>
                    </a:cubicBezTo>
                    <a:cubicBezTo>
                      <a:pt x="1824" y="4134"/>
                      <a:pt x="1429" y="5198"/>
                      <a:pt x="1125" y="6231"/>
                    </a:cubicBezTo>
                    <a:cubicBezTo>
                      <a:pt x="0" y="10487"/>
                      <a:pt x="365" y="12584"/>
                      <a:pt x="1429" y="12858"/>
                    </a:cubicBezTo>
                    <a:cubicBezTo>
                      <a:pt x="2493" y="13162"/>
                      <a:pt x="3860" y="11520"/>
                      <a:pt x="5016" y="7265"/>
                    </a:cubicBezTo>
                    <a:cubicBezTo>
                      <a:pt x="5319" y="6140"/>
                      <a:pt x="5471" y="4985"/>
                      <a:pt x="5563" y="3800"/>
                    </a:cubicBezTo>
                    <a:cubicBezTo>
                      <a:pt x="5471" y="2554"/>
                      <a:pt x="5411" y="1338"/>
                      <a:pt x="5471" y="304"/>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4" name="Google Shape;18304;p24"/>
              <p:cNvSpPr/>
              <p:nvPr/>
            </p:nvSpPr>
            <p:spPr>
              <a:xfrm>
                <a:off x="-7626025" y="12226900"/>
                <a:ext cx="329075" cy="139850"/>
              </a:xfrm>
              <a:custGeom>
                <a:avLst/>
                <a:gdLst/>
                <a:ahLst/>
                <a:cxnLst/>
                <a:rect l="l" t="t" r="r" b="b"/>
                <a:pathLst>
                  <a:path w="13163" h="5594" fill="none" extrusionOk="0">
                    <a:moveTo>
                      <a:pt x="274" y="4834"/>
                    </a:moveTo>
                    <a:cubicBezTo>
                      <a:pt x="305" y="5016"/>
                      <a:pt x="335" y="5259"/>
                      <a:pt x="335" y="5442"/>
                    </a:cubicBezTo>
                    <a:cubicBezTo>
                      <a:pt x="1369" y="5442"/>
                      <a:pt x="2615" y="5442"/>
                      <a:pt x="3892" y="5594"/>
                    </a:cubicBezTo>
                    <a:cubicBezTo>
                      <a:pt x="5016" y="5472"/>
                      <a:pt x="6232" y="5290"/>
                      <a:pt x="7296" y="5016"/>
                    </a:cubicBezTo>
                    <a:cubicBezTo>
                      <a:pt x="11551" y="3892"/>
                      <a:pt x="13162" y="2524"/>
                      <a:pt x="12889" y="1460"/>
                    </a:cubicBezTo>
                    <a:cubicBezTo>
                      <a:pt x="12585" y="396"/>
                      <a:pt x="10518" y="1"/>
                      <a:pt x="6262" y="1156"/>
                    </a:cubicBezTo>
                    <a:cubicBezTo>
                      <a:pt x="5168" y="1460"/>
                      <a:pt x="4074" y="1885"/>
                      <a:pt x="3010" y="2372"/>
                    </a:cubicBezTo>
                    <a:cubicBezTo>
                      <a:pt x="1977" y="3101"/>
                      <a:pt x="913" y="3740"/>
                      <a:pt x="1" y="4256"/>
                    </a:cubicBezTo>
                    <a:cubicBezTo>
                      <a:pt x="122" y="4469"/>
                      <a:pt x="183" y="4651"/>
                      <a:pt x="274" y="4834"/>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5" name="Google Shape;18305;p24"/>
              <p:cNvSpPr/>
              <p:nvPr/>
            </p:nvSpPr>
            <p:spPr>
              <a:xfrm>
                <a:off x="-7650325" y="12065825"/>
                <a:ext cx="262950" cy="262175"/>
              </a:xfrm>
              <a:custGeom>
                <a:avLst/>
                <a:gdLst/>
                <a:ahLst/>
                <a:cxnLst/>
                <a:rect l="l" t="t" r="r" b="b"/>
                <a:pathLst>
                  <a:path w="10518" h="10487" fill="none" extrusionOk="0">
                    <a:moveTo>
                      <a:pt x="851" y="10487"/>
                    </a:moveTo>
                    <a:cubicBezTo>
                      <a:pt x="1763" y="9939"/>
                      <a:pt x="2827" y="9362"/>
                      <a:pt x="3982" y="8845"/>
                    </a:cubicBezTo>
                    <a:cubicBezTo>
                      <a:pt x="4924" y="8176"/>
                      <a:pt x="5867" y="7447"/>
                      <a:pt x="6687" y="6657"/>
                    </a:cubicBezTo>
                    <a:cubicBezTo>
                      <a:pt x="9788" y="3526"/>
                      <a:pt x="10517" y="1550"/>
                      <a:pt x="9727" y="760"/>
                    </a:cubicBezTo>
                    <a:cubicBezTo>
                      <a:pt x="8967" y="0"/>
                      <a:pt x="6991" y="669"/>
                      <a:pt x="3830" y="3800"/>
                    </a:cubicBezTo>
                    <a:cubicBezTo>
                      <a:pt x="3070" y="4559"/>
                      <a:pt x="2341" y="5441"/>
                      <a:pt x="1733" y="6292"/>
                    </a:cubicBezTo>
                    <a:cubicBezTo>
                      <a:pt x="1155" y="7508"/>
                      <a:pt x="547" y="8693"/>
                      <a:pt x="0" y="9635"/>
                    </a:cubicBezTo>
                    <a:cubicBezTo>
                      <a:pt x="365" y="9818"/>
                      <a:pt x="639" y="10152"/>
                      <a:pt x="851" y="1048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6" name="Google Shape;18306;p24"/>
              <p:cNvSpPr/>
              <p:nvPr/>
            </p:nvSpPr>
            <p:spPr>
              <a:xfrm>
                <a:off x="-7623725" y="12367500"/>
                <a:ext cx="327525" cy="140600"/>
              </a:xfrm>
              <a:custGeom>
                <a:avLst/>
                <a:gdLst/>
                <a:ahLst/>
                <a:cxnLst/>
                <a:rect l="l" t="t" r="r" b="b"/>
                <a:pathLst>
                  <a:path w="13101" h="5624" fill="none" extrusionOk="0">
                    <a:moveTo>
                      <a:pt x="7234" y="578"/>
                    </a:moveTo>
                    <a:cubicBezTo>
                      <a:pt x="6140" y="274"/>
                      <a:pt x="4955" y="122"/>
                      <a:pt x="3830" y="0"/>
                    </a:cubicBezTo>
                    <a:cubicBezTo>
                      <a:pt x="2584" y="122"/>
                      <a:pt x="1307" y="152"/>
                      <a:pt x="304" y="152"/>
                    </a:cubicBezTo>
                    <a:cubicBezTo>
                      <a:pt x="243" y="578"/>
                      <a:pt x="182" y="973"/>
                      <a:pt x="0" y="1338"/>
                    </a:cubicBezTo>
                    <a:cubicBezTo>
                      <a:pt x="942" y="1885"/>
                      <a:pt x="2067" y="2553"/>
                      <a:pt x="3131" y="3344"/>
                    </a:cubicBezTo>
                    <a:cubicBezTo>
                      <a:pt x="4134" y="3800"/>
                      <a:pt x="5198" y="4195"/>
                      <a:pt x="6231" y="4499"/>
                    </a:cubicBezTo>
                    <a:cubicBezTo>
                      <a:pt x="10487" y="5623"/>
                      <a:pt x="12584" y="5259"/>
                      <a:pt x="12827" y="4195"/>
                    </a:cubicBezTo>
                    <a:cubicBezTo>
                      <a:pt x="13101" y="3040"/>
                      <a:pt x="11490" y="1733"/>
                      <a:pt x="7234" y="57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7" name="Google Shape;18307;p24"/>
              <p:cNvSpPr/>
              <p:nvPr/>
            </p:nvSpPr>
            <p:spPr>
              <a:xfrm>
                <a:off x="-8081200" y="12366725"/>
                <a:ext cx="329075" cy="139850"/>
              </a:xfrm>
              <a:custGeom>
                <a:avLst/>
                <a:gdLst/>
                <a:ahLst/>
                <a:cxnLst/>
                <a:rect l="l" t="t" r="r" b="b"/>
                <a:pathLst>
                  <a:path w="13163" h="5594" fill="none" extrusionOk="0">
                    <a:moveTo>
                      <a:pt x="12889" y="761"/>
                    </a:moveTo>
                    <a:cubicBezTo>
                      <a:pt x="12858" y="578"/>
                      <a:pt x="12828" y="335"/>
                      <a:pt x="12828" y="153"/>
                    </a:cubicBezTo>
                    <a:cubicBezTo>
                      <a:pt x="11794" y="153"/>
                      <a:pt x="10548" y="153"/>
                      <a:pt x="9272" y="1"/>
                    </a:cubicBezTo>
                    <a:cubicBezTo>
                      <a:pt x="8147" y="122"/>
                      <a:pt x="6931" y="305"/>
                      <a:pt x="5867" y="578"/>
                    </a:cubicBezTo>
                    <a:cubicBezTo>
                      <a:pt x="1612" y="1703"/>
                      <a:pt x="1" y="3071"/>
                      <a:pt x="274" y="4135"/>
                    </a:cubicBezTo>
                    <a:cubicBezTo>
                      <a:pt x="578" y="5198"/>
                      <a:pt x="2645" y="5594"/>
                      <a:pt x="6901" y="4438"/>
                    </a:cubicBezTo>
                    <a:cubicBezTo>
                      <a:pt x="7995" y="4135"/>
                      <a:pt x="9089" y="3739"/>
                      <a:pt x="10153" y="3223"/>
                    </a:cubicBezTo>
                    <a:cubicBezTo>
                      <a:pt x="11186" y="2524"/>
                      <a:pt x="12250" y="1855"/>
                      <a:pt x="13162" y="1338"/>
                    </a:cubicBezTo>
                    <a:cubicBezTo>
                      <a:pt x="13041" y="1156"/>
                      <a:pt x="12980" y="943"/>
                      <a:pt x="12889" y="761"/>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8" name="Google Shape;18308;p24"/>
              <p:cNvSpPr/>
              <p:nvPr/>
            </p:nvSpPr>
            <p:spPr>
              <a:xfrm>
                <a:off x="-7990775" y="12405475"/>
                <a:ext cx="262950" cy="262200"/>
              </a:xfrm>
              <a:custGeom>
                <a:avLst/>
                <a:gdLst/>
                <a:ahLst/>
                <a:cxnLst/>
                <a:rect l="l" t="t" r="r" b="b"/>
                <a:pathLst>
                  <a:path w="10518" h="10488" fill="none" extrusionOk="0">
                    <a:moveTo>
                      <a:pt x="9667" y="1"/>
                    </a:moveTo>
                    <a:cubicBezTo>
                      <a:pt x="8755" y="548"/>
                      <a:pt x="7691" y="1126"/>
                      <a:pt x="6536" y="1642"/>
                    </a:cubicBezTo>
                    <a:cubicBezTo>
                      <a:pt x="5594" y="2311"/>
                      <a:pt x="4651" y="3040"/>
                      <a:pt x="3831" y="3831"/>
                    </a:cubicBezTo>
                    <a:cubicBezTo>
                      <a:pt x="730" y="6961"/>
                      <a:pt x="1" y="8937"/>
                      <a:pt x="791" y="9727"/>
                    </a:cubicBezTo>
                    <a:cubicBezTo>
                      <a:pt x="1551" y="10487"/>
                      <a:pt x="3527" y="9819"/>
                      <a:pt x="6688" y="6688"/>
                    </a:cubicBezTo>
                    <a:cubicBezTo>
                      <a:pt x="7448" y="5928"/>
                      <a:pt x="8177" y="5077"/>
                      <a:pt x="8785" y="4196"/>
                    </a:cubicBezTo>
                    <a:cubicBezTo>
                      <a:pt x="9363" y="2980"/>
                      <a:pt x="9971" y="1794"/>
                      <a:pt x="10518" y="882"/>
                    </a:cubicBezTo>
                    <a:cubicBezTo>
                      <a:pt x="10153" y="670"/>
                      <a:pt x="9849" y="366"/>
                      <a:pt x="9667" y="1"/>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9" name="Google Shape;18309;p24"/>
              <p:cNvSpPr/>
              <p:nvPr/>
            </p:nvSpPr>
            <p:spPr>
              <a:xfrm>
                <a:off x="-8081950" y="12226150"/>
                <a:ext cx="329050" cy="139850"/>
              </a:xfrm>
              <a:custGeom>
                <a:avLst/>
                <a:gdLst/>
                <a:ahLst/>
                <a:cxnLst/>
                <a:rect l="l" t="t" r="r" b="b"/>
                <a:pathLst>
                  <a:path w="13162" h="5594" fill="none" extrusionOk="0">
                    <a:moveTo>
                      <a:pt x="12858" y="5472"/>
                    </a:moveTo>
                    <a:cubicBezTo>
                      <a:pt x="12888" y="5046"/>
                      <a:pt x="12949" y="4681"/>
                      <a:pt x="13162" y="4286"/>
                    </a:cubicBezTo>
                    <a:cubicBezTo>
                      <a:pt x="12189" y="3770"/>
                      <a:pt x="11065" y="3071"/>
                      <a:pt x="10001" y="2280"/>
                    </a:cubicBezTo>
                    <a:cubicBezTo>
                      <a:pt x="8998" y="1824"/>
                      <a:pt x="7934" y="1460"/>
                      <a:pt x="6931" y="1156"/>
                    </a:cubicBezTo>
                    <a:cubicBezTo>
                      <a:pt x="2675" y="1"/>
                      <a:pt x="578" y="396"/>
                      <a:pt x="304" y="1460"/>
                    </a:cubicBezTo>
                    <a:cubicBezTo>
                      <a:pt x="0" y="2523"/>
                      <a:pt x="1642" y="3891"/>
                      <a:pt x="5897" y="5016"/>
                    </a:cubicBezTo>
                    <a:cubicBezTo>
                      <a:pt x="6991" y="5320"/>
                      <a:pt x="8177" y="5472"/>
                      <a:pt x="9302" y="5593"/>
                    </a:cubicBezTo>
                    <a:cubicBezTo>
                      <a:pt x="10578" y="5502"/>
                      <a:pt x="11794" y="5472"/>
                      <a:pt x="12858" y="5472"/>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310" name="Google Shape;18310;p24"/>
          <p:cNvGrpSpPr/>
          <p:nvPr/>
        </p:nvGrpSpPr>
        <p:grpSpPr>
          <a:xfrm flipH="1">
            <a:off x="1525723" y="2568728"/>
            <a:ext cx="924009" cy="1026944"/>
            <a:chOff x="-725250" y="14249725"/>
            <a:chExt cx="614000" cy="682400"/>
          </a:xfrm>
        </p:grpSpPr>
        <p:sp>
          <p:nvSpPr>
            <p:cNvPr id="18311" name="Google Shape;18311;p24"/>
            <p:cNvSpPr/>
            <p:nvPr/>
          </p:nvSpPr>
          <p:spPr>
            <a:xfrm>
              <a:off x="-723750" y="14250475"/>
              <a:ext cx="611750" cy="681650"/>
            </a:xfrm>
            <a:custGeom>
              <a:avLst/>
              <a:gdLst/>
              <a:ahLst/>
              <a:cxnLst/>
              <a:rect l="l" t="t" r="r" b="b"/>
              <a:pathLst>
                <a:path w="24470" h="27266" extrusionOk="0">
                  <a:moveTo>
                    <a:pt x="12250" y="0"/>
                  </a:moveTo>
                  <a:cubicBezTo>
                    <a:pt x="11369" y="0"/>
                    <a:pt x="10670" y="2949"/>
                    <a:pt x="10670" y="6657"/>
                  </a:cubicBezTo>
                  <a:cubicBezTo>
                    <a:pt x="10670" y="8937"/>
                    <a:pt x="10943" y="10913"/>
                    <a:pt x="11369" y="12128"/>
                  </a:cubicBezTo>
                  <a:cubicBezTo>
                    <a:pt x="10518" y="11156"/>
                    <a:pt x="8937" y="9909"/>
                    <a:pt x="6962" y="8815"/>
                  </a:cubicBezTo>
                  <a:cubicBezTo>
                    <a:pt x="4530" y="7426"/>
                    <a:pt x="2258" y="6583"/>
                    <a:pt x="1125" y="6583"/>
                  </a:cubicBezTo>
                  <a:cubicBezTo>
                    <a:pt x="771" y="6583"/>
                    <a:pt x="528" y="6666"/>
                    <a:pt x="426" y="6840"/>
                  </a:cubicBezTo>
                  <a:cubicBezTo>
                    <a:pt x="1" y="7599"/>
                    <a:pt x="2220" y="9697"/>
                    <a:pt x="5411" y="11520"/>
                  </a:cubicBezTo>
                  <a:cubicBezTo>
                    <a:pt x="7387" y="12645"/>
                    <a:pt x="9241" y="13405"/>
                    <a:pt x="10487" y="13648"/>
                  </a:cubicBezTo>
                  <a:cubicBezTo>
                    <a:pt x="9241" y="13861"/>
                    <a:pt x="7387" y="14651"/>
                    <a:pt x="5411" y="15776"/>
                  </a:cubicBezTo>
                  <a:cubicBezTo>
                    <a:pt x="2220" y="17600"/>
                    <a:pt x="1" y="19666"/>
                    <a:pt x="426" y="20426"/>
                  </a:cubicBezTo>
                  <a:cubicBezTo>
                    <a:pt x="532" y="20614"/>
                    <a:pt x="788" y="20703"/>
                    <a:pt x="1163" y="20703"/>
                  </a:cubicBezTo>
                  <a:cubicBezTo>
                    <a:pt x="2309" y="20703"/>
                    <a:pt x="4558" y="19870"/>
                    <a:pt x="6962" y="18451"/>
                  </a:cubicBezTo>
                  <a:cubicBezTo>
                    <a:pt x="8937" y="17326"/>
                    <a:pt x="10518" y="16110"/>
                    <a:pt x="11369" y="15168"/>
                  </a:cubicBezTo>
                  <a:lnTo>
                    <a:pt x="11369" y="15168"/>
                  </a:lnTo>
                  <a:cubicBezTo>
                    <a:pt x="10943" y="16384"/>
                    <a:pt x="10670" y="18359"/>
                    <a:pt x="10670" y="20639"/>
                  </a:cubicBezTo>
                  <a:cubicBezTo>
                    <a:pt x="10670" y="24317"/>
                    <a:pt x="11369" y="27265"/>
                    <a:pt x="12250" y="27265"/>
                  </a:cubicBezTo>
                  <a:cubicBezTo>
                    <a:pt x="13102" y="27265"/>
                    <a:pt x="13801" y="24317"/>
                    <a:pt x="13801" y="20639"/>
                  </a:cubicBezTo>
                  <a:cubicBezTo>
                    <a:pt x="13801" y="18359"/>
                    <a:pt x="13527" y="16384"/>
                    <a:pt x="13102" y="15168"/>
                  </a:cubicBezTo>
                  <a:lnTo>
                    <a:pt x="13102" y="15168"/>
                  </a:lnTo>
                  <a:cubicBezTo>
                    <a:pt x="13953" y="16110"/>
                    <a:pt x="15533" y="17356"/>
                    <a:pt x="17509" y="18451"/>
                  </a:cubicBezTo>
                  <a:cubicBezTo>
                    <a:pt x="19940" y="19840"/>
                    <a:pt x="22230" y="20682"/>
                    <a:pt x="23358" y="20682"/>
                  </a:cubicBezTo>
                  <a:cubicBezTo>
                    <a:pt x="23711" y="20682"/>
                    <a:pt x="23950" y="20600"/>
                    <a:pt x="24044" y="20426"/>
                  </a:cubicBezTo>
                  <a:cubicBezTo>
                    <a:pt x="24469" y="19727"/>
                    <a:pt x="22220" y="17600"/>
                    <a:pt x="19089" y="15776"/>
                  </a:cubicBezTo>
                  <a:cubicBezTo>
                    <a:pt x="17114" y="14621"/>
                    <a:pt x="15229" y="13861"/>
                    <a:pt x="13983" y="13648"/>
                  </a:cubicBezTo>
                  <a:cubicBezTo>
                    <a:pt x="15229" y="13405"/>
                    <a:pt x="17114" y="12615"/>
                    <a:pt x="19089" y="11520"/>
                  </a:cubicBezTo>
                  <a:cubicBezTo>
                    <a:pt x="22281" y="9697"/>
                    <a:pt x="24469" y="7599"/>
                    <a:pt x="24044" y="6840"/>
                  </a:cubicBezTo>
                  <a:cubicBezTo>
                    <a:pt x="23948" y="6654"/>
                    <a:pt x="23700" y="6567"/>
                    <a:pt x="23334" y="6567"/>
                  </a:cubicBezTo>
                  <a:cubicBezTo>
                    <a:pt x="22198" y="6567"/>
                    <a:pt x="19923" y="7413"/>
                    <a:pt x="17509" y="8815"/>
                  </a:cubicBezTo>
                  <a:cubicBezTo>
                    <a:pt x="15533" y="9940"/>
                    <a:pt x="13953" y="11156"/>
                    <a:pt x="13102" y="12128"/>
                  </a:cubicBezTo>
                  <a:cubicBezTo>
                    <a:pt x="13527" y="10913"/>
                    <a:pt x="13801" y="8937"/>
                    <a:pt x="13801" y="6657"/>
                  </a:cubicBezTo>
                  <a:cubicBezTo>
                    <a:pt x="13801" y="2949"/>
                    <a:pt x="13102" y="0"/>
                    <a:pt x="12250" y="0"/>
                  </a:cubicBezTo>
                  <a:close/>
                </a:path>
              </a:pathLst>
            </a:cu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2" name="Google Shape;18312;p24"/>
            <p:cNvSpPr/>
            <p:nvPr/>
          </p:nvSpPr>
          <p:spPr>
            <a:xfrm>
              <a:off x="-425100" y="14578750"/>
              <a:ext cx="7625" cy="12950"/>
            </a:xfrm>
            <a:custGeom>
              <a:avLst/>
              <a:gdLst/>
              <a:ahLst/>
              <a:cxnLst/>
              <a:rect l="l" t="t" r="r" b="b"/>
              <a:pathLst>
                <a:path w="305" h="518" fill="none" extrusionOk="0">
                  <a:moveTo>
                    <a:pt x="304" y="122"/>
                  </a:moveTo>
                  <a:cubicBezTo>
                    <a:pt x="213" y="122"/>
                    <a:pt x="92" y="92"/>
                    <a:pt x="31" y="0"/>
                  </a:cubicBezTo>
                  <a:cubicBezTo>
                    <a:pt x="31" y="122"/>
                    <a:pt x="31" y="213"/>
                    <a:pt x="0" y="304"/>
                  </a:cubicBezTo>
                  <a:lnTo>
                    <a:pt x="0" y="304"/>
                  </a:lnTo>
                  <a:lnTo>
                    <a:pt x="304" y="517"/>
                  </a:lnTo>
                  <a:lnTo>
                    <a:pt x="304" y="122"/>
                  </a:ln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3" name="Google Shape;18313;p24"/>
            <p:cNvSpPr/>
            <p:nvPr/>
          </p:nvSpPr>
          <p:spPr>
            <a:xfrm>
              <a:off x="-417500" y="14578750"/>
              <a:ext cx="7625" cy="12950"/>
            </a:xfrm>
            <a:custGeom>
              <a:avLst/>
              <a:gdLst/>
              <a:ahLst/>
              <a:cxnLst/>
              <a:rect l="l" t="t" r="r" b="b"/>
              <a:pathLst>
                <a:path w="305" h="518" fill="none" extrusionOk="0">
                  <a:moveTo>
                    <a:pt x="304" y="304"/>
                  </a:moveTo>
                  <a:lnTo>
                    <a:pt x="304" y="304"/>
                  </a:lnTo>
                  <a:cubicBezTo>
                    <a:pt x="244" y="244"/>
                    <a:pt x="213" y="122"/>
                    <a:pt x="244" y="0"/>
                  </a:cubicBezTo>
                  <a:cubicBezTo>
                    <a:pt x="183" y="92"/>
                    <a:pt x="61" y="122"/>
                    <a:pt x="0" y="122"/>
                  </a:cubicBezTo>
                  <a:lnTo>
                    <a:pt x="0" y="517"/>
                  </a:ln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4" name="Google Shape;18314;p24"/>
            <p:cNvSpPr/>
            <p:nvPr/>
          </p:nvSpPr>
          <p:spPr>
            <a:xfrm>
              <a:off x="-431950" y="14586350"/>
              <a:ext cx="12950" cy="9900"/>
            </a:xfrm>
            <a:custGeom>
              <a:avLst/>
              <a:gdLst/>
              <a:ahLst/>
              <a:cxnLst/>
              <a:rect l="l" t="t" r="r" b="b"/>
              <a:pathLst>
                <a:path w="518" h="396" fill="none" extrusionOk="0">
                  <a:moveTo>
                    <a:pt x="214" y="0"/>
                  </a:moveTo>
                  <a:cubicBezTo>
                    <a:pt x="183" y="92"/>
                    <a:pt x="92" y="152"/>
                    <a:pt x="1" y="213"/>
                  </a:cubicBezTo>
                  <a:cubicBezTo>
                    <a:pt x="122" y="244"/>
                    <a:pt x="183" y="304"/>
                    <a:pt x="214" y="395"/>
                  </a:cubicBezTo>
                  <a:lnTo>
                    <a:pt x="518" y="213"/>
                  </a:ln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5" name="Google Shape;18315;p24"/>
            <p:cNvSpPr/>
            <p:nvPr/>
          </p:nvSpPr>
          <p:spPr>
            <a:xfrm>
              <a:off x="-418250" y="14586350"/>
              <a:ext cx="13700" cy="9900"/>
            </a:xfrm>
            <a:custGeom>
              <a:avLst/>
              <a:gdLst/>
              <a:ahLst/>
              <a:cxnLst/>
              <a:rect l="l" t="t" r="r" b="b"/>
              <a:pathLst>
                <a:path w="548" h="396" fill="none" extrusionOk="0">
                  <a:moveTo>
                    <a:pt x="334" y="0"/>
                  </a:moveTo>
                  <a:lnTo>
                    <a:pt x="0" y="213"/>
                  </a:lnTo>
                  <a:lnTo>
                    <a:pt x="334" y="395"/>
                  </a:lnTo>
                  <a:cubicBezTo>
                    <a:pt x="365" y="304"/>
                    <a:pt x="426" y="244"/>
                    <a:pt x="547" y="213"/>
                  </a:cubicBezTo>
                  <a:cubicBezTo>
                    <a:pt x="426" y="152"/>
                    <a:pt x="365" y="92"/>
                    <a:pt x="334" y="0"/>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6" name="Google Shape;18316;p24"/>
            <p:cNvSpPr/>
            <p:nvPr/>
          </p:nvSpPr>
          <p:spPr>
            <a:xfrm>
              <a:off x="-418250" y="14591675"/>
              <a:ext cx="8375" cy="12175"/>
            </a:xfrm>
            <a:custGeom>
              <a:avLst/>
              <a:gdLst/>
              <a:ahLst/>
              <a:cxnLst/>
              <a:rect l="l" t="t" r="r" b="b"/>
              <a:pathLst>
                <a:path w="335" h="487" fill="none" extrusionOk="0">
                  <a:moveTo>
                    <a:pt x="30" y="365"/>
                  </a:moveTo>
                  <a:cubicBezTo>
                    <a:pt x="91" y="365"/>
                    <a:pt x="213" y="395"/>
                    <a:pt x="274" y="486"/>
                  </a:cubicBezTo>
                  <a:cubicBezTo>
                    <a:pt x="274" y="365"/>
                    <a:pt x="274" y="304"/>
                    <a:pt x="334" y="182"/>
                  </a:cubicBezTo>
                  <a:lnTo>
                    <a:pt x="334" y="182"/>
                  </a:lnTo>
                  <a:lnTo>
                    <a:pt x="0" y="0"/>
                  </a:lnTo>
                  <a:lnTo>
                    <a:pt x="0" y="365"/>
                  </a:ln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7" name="Google Shape;18317;p24"/>
            <p:cNvSpPr/>
            <p:nvPr/>
          </p:nvSpPr>
          <p:spPr>
            <a:xfrm>
              <a:off x="-426625" y="14591675"/>
              <a:ext cx="7625" cy="12175"/>
            </a:xfrm>
            <a:custGeom>
              <a:avLst/>
              <a:gdLst/>
              <a:ahLst/>
              <a:cxnLst/>
              <a:rect l="l" t="t" r="r" b="b"/>
              <a:pathLst>
                <a:path w="305" h="487" fill="none" extrusionOk="0">
                  <a:moveTo>
                    <a:pt x="1" y="182"/>
                  </a:moveTo>
                  <a:lnTo>
                    <a:pt x="1" y="182"/>
                  </a:lnTo>
                  <a:cubicBezTo>
                    <a:pt x="61" y="243"/>
                    <a:pt x="92" y="365"/>
                    <a:pt x="61" y="486"/>
                  </a:cubicBezTo>
                  <a:cubicBezTo>
                    <a:pt x="122" y="395"/>
                    <a:pt x="244" y="365"/>
                    <a:pt x="305" y="365"/>
                  </a:cubicBezTo>
                  <a:lnTo>
                    <a:pt x="305" y="0"/>
                  </a:ln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8" name="Google Shape;18318;p24"/>
            <p:cNvSpPr/>
            <p:nvPr/>
          </p:nvSpPr>
          <p:spPr>
            <a:xfrm>
              <a:off x="-457025" y="14250475"/>
              <a:ext cx="39550" cy="331325"/>
            </a:xfrm>
            <a:custGeom>
              <a:avLst/>
              <a:gdLst/>
              <a:ahLst/>
              <a:cxnLst/>
              <a:rect l="l" t="t" r="r" b="b"/>
              <a:pathLst>
                <a:path w="1582" h="13253" fill="none" extrusionOk="0">
                  <a:moveTo>
                    <a:pt x="1581" y="13253"/>
                  </a:moveTo>
                  <a:lnTo>
                    <a:pt x="1581" y="0"/>
                  </a:lnTo>
                  <a:cubicBezTo>
                    <a:pt x="700" y="0"/>
                    <a:pt x="1" y="2949"/>
                    <a:pt x="1" y="6657"/>
                  </a:cubicBezTo>
                  <a:cubicBezTo>
                    <a:pt x="1" y="8937"/>
                    <a:pt x="274" y="10913"/>
                    <a:pt x="700" y="12128"/>
                  </a:cubicBezTo>
                  <a:cubicBezTo>
                    <a:pt x="1065" y="12523"/>
                    <a:pt x="1277" y="12919"/>
                    <a:pt x="1308" y="13192"/>
                  </a:cubicBezTo>
                  <a:cubicBezTo>
                    <a:pt x="1369" y="13223"/>
                    <a:pt x="1460" y="13253"/>
                    <a:pt x="1581" y="13253"/>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9" name="Google Shape;18319;p24"/>
            <p:cNvSpPr/>
            <p:nvPr/>
          </p:nvSpPr>
          <p:spPr>
            <a:xfrm>
              <a:off x="-417500" y="14249725"/>
              <a:ext cx="38775" cy="332075"/>
            </a:xfrm>
            <a:custGeom>
              <a:avLst/>
              <a:gdLst/>
              <a:ahLst/>
              <a:cxnLst/>
              <a:rect l="l" t="t" r="r" b="b"/>
              <a:pathLst>
                <a:path w="1551" h="13283" fill="none" extrusionOk="0">
                  <a:moveTo>
                    <a:pt x="244" y="13161"/>
                  </a:moveTo>
                  <a:cubicBezTo>
                    <a:pt x="304" y="12918"/>
                    <a:pt x="517" y="12523"/>
                    <a:pt x="852" y="12098"/>
                  </a:cubicBezTo>
                  <a:cubicBezTo>
                    <a:pt x="1277" y="10882"/>
                    <a:pt x="1551" y="8906"/>
                    <a:pt x="1551" y="6626"/>
                  </a:cubicBezTo>
                  <a:cubicBezTo>
                    <a:pt x="1551" y="2948"/>
                    <a:pt x="852" y="0"/>
                    <a:pt x="0" y="0"/>
                  </a:cubicBezTo>
                  <a:lnTo>
                    <a:pt x="0" y="13253"/>
                  </a:lnTo>
                  <a:cubicBezTo>
                    <a:pt x="61" y="13283"/>
                    <a:pt x="152" y="13253"/>
                    <a:pt x="244" y="13161"/>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0" name="Google Shape;18320;p24"/>
            <p:cNvSpPr/>
            <p:nvPr/>
          </p:nvSpPr>
          <p:spPr>
            <a:xfrm>
              <a:off x="-417500" y="14600775"/>
              <a:ext cx="38775" cy="331350"/>
            </a:xfrm>
            <a:custGeom>
              <a:avLst/>
              <a:gdLst/>
              <a:ahLst/>
              <a:cxnLst/>
              <a:rect l="l" t="t" r="r" b="b"/>
              <a:pathLst>
                <a:path w="1551" h="13254" fill="none" extrusionOk="0">
                  <a:moveTo>
                    <a:pt x="0" y="1"/>
                  </a:moveTo>
                  <a:lnTo>
                    <a:pt x="0" y="13253"/>
                  </a:lnTo>
                  <a:cubicBezTo>
                    <a:pt x="852" y="13253"/>
                    <a:pt x="1551" y="10305"/>
                    <a:pt x="1551" y="6627"/>
                  </a:cubicBezTo>
                  <a:cubicBezTo>
                    <a:pt x="1551" y="4347"/>
                    <a:pt x="1277" y="2372"/>
                    <a:pt x="852" y="1156"/>
                  </a:cubicBezTo>
                  <a:cubicBezTo>
                    <a:pt x="487" y="730"/>
                    <a:pt x="304" y="335"/>
                    <a:pt x="244" y="92"/>
                  </a:cubicBezTo>
                  <a:cubicBezTo>
                    <a:pt x="152" y="1"/>
                    <a:pt x="61" y="1"/>
                    <a:pt x="0" y="1"/>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1" name="Google Shape;18321;p24"/>
            <p:cNvSpPr/>
            <p:nvPr/>
          </p:nvSpPr>
          <p:spPr>
            <a:xfrm>
              <a:off x="-457775" y="14600775"/>
              <a:ext cx="38775" cy="331350"/>
            </a:xfrm>
            <a:custGeom>
              <a:avLst/>
              <a:gdLst/>
              <a:ahLst/>
              <a:cxnLst/>
              <a:rect l="l" t="t" r="r" b="b"/>
              <a:pathLst>
                <a:path w="1551" h="13254" fill="none" extrusionOk="0">
                  <a:moveTo>
                    <a:pt x="1307" y="92"/>
                  </a:moveTo>
                  <a:cubicBezTo>
                    <a:pt x="1247" y="335"/>
                    <a:pt x="1034" y="730"/>
                    <a:pt x="700" y="1156"/>
                  </a:cubicBezTo>
                  <a:cubicBezTo>
                    <a:pt x="274" y="2372"/>
                    <a:pt x="0" y="4347"/>
                    <a:pt x="0" y="6627"/>
                  </a:cubicBezTo>
                  <a:cubicBezTo>
                    <a:pt x="0" y="10305"/>
                    <a:pt x="700" y="13253"/>
                    <a:pt x="1551" y="13253"/>
                  </a:cubicBezTo>
                  <a:lnTo>
                    <a:pt x="1551" y="1"/>
                  </a:lnTo>
                  <a:cubicBezTo>
                    <a:pt x="1490" y="1"/>
                    <a:pt x="1399" y="1"/>
                    <a:pt x="1307" y="92"/>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2" name="Google Shape;18322;p24"/>
            <p:cNvSpPr/>
            <p:nvPr/>
          </p:nvSpPr>
          <p:spPr>
            <a:xfrm>
              <a:off x="-713850" y="14402450"/>
              <a:ext cx="289525" cy="183925"/>
            </a:xfrm>
            <a:custGeom>
              <a:avLst/>
              <a:gdLst/>
              <a:ahLst/>
              <a:cxnLst/>
              <a:rect l="l" t="t" r="r" b="b"/>
              <a:pathLst>
                <a:path w="11581" h="7357" fill="none" extrusionOk="0">
                  <a:moveTo>
                    <a:pt x="11490" y="7356"/>
                  </a:moveTo>
                  <a:cubicBezTo>
                    <a:pt x="11550" y="7296"/>
                    <a:pt x="11581" y="7174"/>
                    <a:pt x="11550" y="7052"/>
                  </a:cubicBezTo>
                  <a:cubicBezTo>
                    <a:pt x="11307" y="6900"/>
                    <a:pt x="11125" y="6536"/>
                    <a:pt x="10943" y="5989"/>
                  </a:cubicBezTo>
                  <a:cubicBezTo>
                    <a:pt x="10091" y="5046"/>
                    <a:pt x="8511" y="3800"/>
                    <a:pt x="6535" y="2706"/>
                  </a:cubicBezTo>
                  <a:cubicBezTo>
                    <a:pt x="3344" y="882"/>
                    <a:pt x="395" y="1"/>
                    <a:pt x="0" y="730"/>
                  </a:cubicBezTo>
                  <a:lnTo>
                    <a:pt x="0" y="730"/>
                  </a:ln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3" name="Google Shape;18323;p24"/>
            <p:cNvSpPr/>
            <p:nvPr/>
          </p:nvSpPr>
          <p:spPr>
            <a:xfrm>
              <a:off x="-724500" y="14420700"/>
              <a:ext cx="297900" cy="171000"/>
            </a:xfrm>
            <a:custGeom>
              <a:avLst/>
              <a:gdLst/>
              <a:ahLst/>
              <a:cxnLst/>
              <a:rect l="l" t="t" r="r" b="b"/>
              <a:pathLst>
                <a:path w="11916" h="6840" fill="none" extrusionOk="0">
                  <a:moveTo>
                    <a:pt x="11703" y="6839"/>
                  </a:moveTo>
                  <a:cubicBezTo>
                    <a:pt x="11824" y="6778"/>
                    <a:pt x="11885" y="6718"/>
                    <a:pt x="11916" y="6626"/>
                  </a:cubicBezTo>
                  <a:lnTo>
                    <a:pt x="396" y="0"/>
                  </a:lnTo>
                  <a:cubicBezTo>
                    <a:pt x="1" y="760"/>
                    <a:pt x="2189" y="2827"/>
                    <a:pt x="5381" y="4651"/>
                  </a:cubicBezTo>
                  <a:cubicBezTo>
                    <a:pt x="7356" y="5806"/>
                    <a:pt x="9210" y="6566"/>
                    <a:pt x="10487" y="6778"/>
                  </a:cubicBezTo>
                  <a:cubicBezTo>
                    <a:pt x="11004" y="6718"/>
                    <a:pt x="11429" y="6718"/>
                    <a:pt x="11703" y="6839"/>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4" name="Google Shape;18324;p24"/>
            <p:cNvSpPr/>
            <p:nvPr/>
          </p:nvSpPr>
          <p:spPr>
            <a:xfrm>
              <a:off x="-440300" y="14552150"/>
              <a:ext cx="15225" cy="26625"/>
            </a:xfrm>
            <a:custGeom>
              <a:avLst/>
              <a:gdLst/>
              <a:ahLst/>
              <a:cxnLst/>
              <a:rect l="l" t="t" r="r" b="b"/>
              <a:pathLst>
                <a:path w="609" h="1065" fill="none" extrusionOk="0">
                  <a:moveTo>
                    <a:pt x="608" y="1064"/>
                  </a:moveTo>
                  <a:cubicBezTo>
                    <a:pt x="548" y="821"/>
                    <a:pt x="335" y="426"/>
                    <a:pt x="1" y="1"/>
                  </a:cubicBezTo>
                  <a:cubicBezTo>
                    <a:pt x="183" y="548"/>
                    <a:pt x="365" y="912"/>
                    <a:pt x="608" y="1064"/>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5" name="Google Shape;18325;p24"/>
            <p:cNvSpPr/>
            <p:nvPr/>
          </p:nvSpPr>
          <p:spPr>
            <a:xfrm>
              <a:off x="-411425" y="14591675"/>
              <a:ext cx="299425" cy="171000"/>
            </a:xfrm>
            <a:custGeom>
              <a:avLst/>
              <a:gdLst/>
              <a:ahLst/>
              <a:cxnLst/>
              <a:rect l="l" t="t" r="r" b="b"/>
              <a:pathLst>
                <a:path w="11977" h="6840" fill="none" extrusionOk="0">
                  <a:moveTo>
                    <a:pt x="6596" y="2128"/>
                  </a:moveTo>
                  <a:cubicBezTo>
                    <a:pt x="4621" y="973"/>
                    <a:pt x="2736" y="213"/>
                    <a:pt x="1490" y="0"/>
                  </a:cubicBezTo>
                  <a:cubicBezTo>
                    <a:pt x="912" y="91"/>
                    <a:pt x="517" y="91"/>
                    <a:pt x="244" y="0"/>
                  </a:cubicBezTo>
                  <a:cubicBezTo>
                    <a:pt x="122" y="31"/>
                    <a:pt x="61" y="91"/>
                    <a:pt x="1" y="182"/>
                  </a:cubicBezTo>
                  <a:lnTo>
                    <a:pt x="11521" y="6839"/>
                  </a:lnTo>
                  <a:cubicBezTo>
                    <a:pt x="11976" y="6079"/>
                    <a:pt x="9727" y="3952"/>
                    <a:pt x="6596" y="2128"/>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6" name="Google Shape;18326;p24"/>
            <p:cNvSpPr/>
            <p:nvPr/>
          </p:nvSpPr>
          <p:spPr>
            <a:xfrm>
              <a:off x="-412175" y="14596225"/>
              <a:ext cx="289525" cy="183925"/>
            </a:xfrm>
            <a:custGeom>
              <a:avLst/>
              <a:gdLst/>
              <a:ahLst/>
              <a:cxnLst/>
              <a:rect l="l" t="t" r="r" b="b"/>
              <a:pathLst>
                <a:path w="11581" h="7357" fill="none" extrusionOk="0">
                  <a:moveTo>
                    <a:pt x="91" y="0"/>
                  </a:moveTo>
                  <a:cubicBezTo>
                    <a:pt x="31" y="61"/>
                    <a:pt x="0" y="183"/>
                    <a:pt x="31" y="304"/>
                  </a:cubicBezTo>
                  <a:cubicBezTo>
                    <a:pt x="274" y="456"/>
                    <a:pt x="487" y="821"/>
                    <a:pt x="639" y="1368"/>
                  </a:cubicBezTo>
                  <a:cubicBezTo>
                    <a:pt x="1490" y="2311"/>
                    <a:pt x="3070" y="3557"/>
                    <a:pt x="5046" y="4681"/>
                  </a:cubicBezTo>
                  <a:cubicBezTo>
                    <a:pt x="8237" y="6505"/>
                    <a:pt x="11155" y="7356"/>
                    <a:pt x="11581" y="6657"/>
                  </a:cubicBezTo>
                  <a:lnTo>
                    <a:pt x="11581" y="6657"/>
                  </a:ln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7" name="Google Shape;18327;p24"/>
            <p:cNvSpPr/>
            <p:nvPr/>
          </p:nvSpPr>
          <p:spPr>
            <a:xfrm>
              <a:off x="-411425" y="14603075"/>
              <a:ext cx="15225" cy="26600"/>
            </a:xfrm>
            <a:custGeom>
              <a:avLst/>
              <a:gdLst/>
              <a:ahLst/>
              <a:cxnLst/>
              <a:rect l="l" t="t" r="r" b="b"/>
              <a:pathLst>
                <a:path w="609" h="1064" fill="none" extrusionOk="0">
                  <a:moveTo>
                    <a:pt x="1" y="0"/>
                  </a:moveTo>
                  <a:cubicBezTo>
                    <a:pt x="61" y="243"/>
                    <a:pt x="274" y="638"/>
                    <a:pt x="609" y="1064"/>
                  </a:cubicBezTo>
                  <a:cubicBezTo>
                    <a:pt x="426" y="517"/>
                    <a:pt x="244" y="182"/>
                    <a:pt x="1" y="0"/>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8" name="Google Shape;18328;p24"/>
            <p:cNvSpPr/>
            <p:nvPr/>
          </p:nvSpPr>
          <p:spPr>
            <a:xfrm>
              <a:off x="-725250" y="14591675"/>
              <a:ext cx="297900" cy="169475"/>
            </a:xfrm>
            <a:custGeom>
              <a:avLst/>
              <a:gdLst/>
              <a:ahLst/>
              <a:cxnLst/>
              <a:rect l="l" t="t" r="r" b="b"/>
              <a:pathLst>
                <a:path w="11916" h="6779" fill="none" extrusionOk="0">
                  <a:moveTo>
                    <a:pt x="11733" y="0"/>
                  </a:moveTo>
                  <a:cubicBezTo>
                    <a:pt x="11459" y="91"/>
                    <a:pt x="11034" y="91"/>
                    <a:pt x="10487" y="0"/>
                  </a:cubicBezTo>
                  <a:cubicBezTo>
                    <a:pt x="9210" y="213"/>
                    <a:pt x="7356" y="1003"/>
                    <a:pt x="5380" y="2128"/>
                  </a:cubicBezTo>
                  <a:cubicBezTo>
                    <a:pt x="2189" y="3921"/>
                    <a:pt x="0" y="6018"/>
                    <a:pt x="395" y="6778"/>
                  </a:cubicBezTo>
                  <a:lnTo>
                    <a:pt x="395" y="6778"/>
                  </a:lnTo>
                  <a:lnTo>
                    <a:pt x="11915" y="122"/>
                  </a:lnTo>
                  <a:cubicBezTo>
                    <a:pt x="11915" y="91"/>
                    <a:pt x="11824" y="31"/>
                    <a:pt x="11733" y="0"/>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9" name="Google Shape;18329;p24"/>
            <p:cNvSpPr/>
            <p:nvPr/>
          </p:nvSpPr>
          <p:spPr>
            <a:xfrm>
              <a:off x="-714625" y="14595475"/>
              <a:ext cx="289550" cy="184675"/>
            </a:xfrm>
            <a:custGeom>
              <a:avLst/>
              <a:gdLst/>
              <a:ahLst/>
              <a:cxnLst/>
              <a:rect l="l" t="t" r="r" b="b"/>
              <a:pathLst>
                <a:path w="11582" h="7387" fill="none" extrusionOk="0">
                  <a:moveTo>
                    <a:pt x="11581" y="304"/>
                  </a:moveTo>
                  <a:cubicBezTo>
                    <a:pt x="11581" y="182"/>
                    <a:pt x="11581" y="91"/>
                    <a:pt x="11521" y="0"/>
                  </a:cubicBezTo>
                  <a:lnTo>
                    <a:pt x="11521" y="0"/>
                  </a:lnTo>
                  <a:lnTo>
                    <a:pt x="1" y="6626"/>
                  </a:lnTo>
                  <a:cubicBezTo>
                    <a:pt x="426" y="7386"/>
                    <a:pt x="3375" y="6535"/>
                    <a:pt x="6536" y="4651"/>
                  </a:cubicBezTo>
                  <a:cubicBezTo>
                    <a:pt x="8512" y="3526"/>
                    <a:pt x="10122" y="2310"/>
                    <a:pt x="10943" y="1368"/>
                  </a:cubicBezTo>
                  <a:cubicBezTo>
                    <a:pt x="11156" y="821"/>
                    <a:pt x="11338" y="486"/>
                    <a:pt x="11581" y="304"/>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0" name="Google Shape;18330;p24"/>
            <p:cNvSpPr/>
            <p:nvPr/>
          </p:nvSpPr>
          <p:spPr>
            <a:xfrm>
              <a:off x="-440300" y="14603075"/>
              <a:ext cx="15225" cy="26600"/>
            </a:xfrm>
            <a:custGeom>
              <a:avLst/>
              <a:gdLst/>
              <a:ahLst/>
              <a:cxnLst/>
              <a:rect l="l" t="t" r="r" b="b"/>
              <a:pathLst>
                <a:path w="609" h="1064" fill="none" extrusionOk="0">
                  <a:moveTo>
                    <a:pt x="1" y="1064"/>
                  </a:moveTo>
                  <a:cubicBezTo>
                    <a:pt x="365" y="638"/>
                    <a:pt x="548" y="243"/>
                    <a:pt x="608" y="0"/>
                  </a:cubicBezTo>
                  <a:cubicBezTo>
                    <a:pt x="365" y="182"/>
                    <a:pt x="183" y="517"/>
                    <a:pt x="1" y="1064"/>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1" name="Google Shape;18331;p24"/>
            <p:cNvSpPr/>
            <p:nvPr/>
          </p:nvSpPr>
          <p:spPr>
            <a:xfrm>
              <a:off x="-463100" y="14588625"/>
              <a:ext cx="31175" cy="5350"/>
            </a:xfrm>
            <a:custGeom>
              <a:avLst/>
              <a:gdLst/>
              <a:ahLst/>
              <a:cxnLst/>
              <a:rect l="l" t="t" r="r" b="b"/>
              <a:pathLst>
                <a:path w="1247" h="214" fill="none" extrusionOk="0">
                  <a:moveTo>
                    <a:pt x="1247" y="122"/>
                  </a:moveTo>
                  <a:cubicBezTo>
                    <a:pt x="973" y="1"/>
                    <a:pt x="548" y="1"/>
                    <a:pt x="1" y="122"/>
                  </a:cubicBezTo>
                  <a:cubicBezTo>
                    <a:pt x="548" y="213"/>
                    <a:pt x="973" y="213"/>
                    <a:pt x="1247" y="122"/>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2" name="Google Shape;18332;p24"/>
            <p:cNvSpPr/>
            <p:nvPr/>
          </p:nvSpPr>
          <p:spPr>
            <a:xfrm>
              <a:off x="-411425" y="14401700"/>
              <a:ext cx="288775" cy="184675"/>
            </a:xfrm>
            <a:custGeom>
              <a:avLst/>
              <a:gdLst/>
              <a:ahLst/>
              <a:cxnLst/>
              <a:rect l="l" t="t" r="r" b="b"/>
              <a:pathLst>
                <a:path w="11551" h="7387" fill="none" extrusionOk="0">
                  <a:moveTo>
                    <a:pt x="1" y="7082"/>
                  </a:moveTo>
                  <a:cubicBezTo>
                    <a:pt x="1" y="7204"/>
                    <a:pt x="1" y="7295"/>
                    <a:pt x="61" y="7386"/>
                  </a:cubicBezTo>
                  <a:lnTo>
                    <a:pt x="61" y="7386"/>
                  </a:lnTo>
                  <a:lnTo>
                    <a:pt x="11551" y="760"/>
                  </a:lnTo>
                  <a:lnTo>
                    <a:pt x="11551" y="760"/>
                  </a:lnTo>
                  <a:cubicBezTo>
                    <a:pt x="11156" y="0"/>
                    <a:pt x="8207" y="851"/>
                    <a:pt x="5016" y="2736"/>
                  </a:cubicBezTo>
                  <a:cubicBezTo>
                    <a:pt x="3040" y="3860"/>
                    <a:pt x="1460" y="5076"/>
                    <a:pt x="609" y="6019"/>
                  </a:cubicBezTo>
                  <a:cubicBezTo>
                    <a:pt x="426" y="6566"/>
                    <a:pt x="244" y="6930"/>
                    <a:pt x="1" y="7082"/>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3" name="Google Shape;18333;p24"/>
            <p:cNvSpPr/>
            <p:nvPr/>
          </p:nvSpPr>
          <p:spPr>
            <a:xfrm>
              <a:off x="-409150" y="14421450"/>
              <a:ext cx="297900" cy="170250"/>
            </a:xfrm>
            <a:custGeom>
              <a:avLst/>
              <a:gdLst/>
              <a:ahLst/>
              <a:cxnLst/>
              <a:rect l="l" t="t" r="r" b="b"/>
              <a:pathLst>
                <a:path w="11916" h="6810" fill="none" extrusionOk="0">
                  <a:moveTo>
                    <a:pt x="183" y="6809"/>
                  </a:moveTo>
                  <a:cubicBezTo>
                    <a:pt x="457" y="6688"/>
                    <a:pt x="882" y="6688"/>
                    <a:pt x="1429" y="6809"/>
                  </a:cubicBezTo>
                  <a:cubicBezTo>
                    <a:pt x="2706" y="6566"/>
                    <a:pt x="4560" y="5776"/>
                    <a:pt x="6536" y="4681"/>
                  </a:cubicBezTo>
                  <a:cubicBezTo>
                    <a:pt x="9727" y="2858"/>
                    <a:pt x="11916" y="760"/>
                    <a:pt x="11521" y="1"/>
                  </a:cubicBezTo>
                  <a:lnTo>
                    <a:pt x="1" y="6657"/>
                  </a:lnTo>
                  <a:cubicBezTo>
                    <a:pt x="1" y="6688"/>
                    <a:pt x="62" y="6748"/>
                    <a:pt x="183" y="6809"/>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4" name="Google Shape;18334;p24"/>
            <p:cNvSpPr/>
            <p:nvPr/>
          </p:nvSpPr>
          <p:spPr>
            <a:xfrm>
              <a:off x="-411425" y="14552150"/>
              <a:ext cx="15225" cy="26625"/>
            </a:xfrm>
            <a:custGeom>
              <a:avLst/>
              <a:gdLst/>
              <a:ahLst/>
              <a:cxnLst/>
              <a:rect l="l" t="t" r="r" b="b"/>
              <a:pathLst>
                <a:path w="609" h="1065" fill="none" extrusionOk="0">
                  <a:moveTo>
                    <a:pt x="609" y="1"/>
                  </a:moveTo>
                  <a:cubicBezTo>
                    <a:pt x="244" y="426"/>
                    <a:pt x="61" y="821"/>
                    <a:pt x="1" y="1064"/>
                  </a:cubicBezTo>
                  <a:cubicBezTo>
                    <a:pt x="244" y="912"/>
                    <a:pt x="426" y="548"/>
                    <a:pt x="609" y="1"/>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5" name="Google Shape;18335;p24"/>
            <p:cNvSpPr/>
            <p:nvPr/>
          </p:nvSpPr>
          <p:spPr>
            <a:xfrm>
              <a:off x="-404575" y="14588625"/>
              <a:ext cx="31175" cy="5350"/>
            </a:xfrm>
            <a:custGeom>
              <a:avLst/>
              <a:gdLst/>
              <a:ahLst/>
              <a:cxnLst/>
              <a:rect l="l" t="t" r="r" b="b"/>
              <a:pathLst>
                <a:path w="1247" h="214" fill="none" extrusionOk="0">
                  <a:moveTo>
                    <a:pt x="0" y="122"/>
                  </a:moveTo>
                  <a:cubicBezTo>
                    <a:pt x="274" y="213"/>
                    <a:pt x="699" y="213"/>
                    <a:pt x="1246" y="122"/>
                  </a:cubicBezTo>
                  <a:cubicBezTo>
                    <a:pt x="699" y="1"/>
                    <a:pt x="274" y="1"/>
                    <a:pt x="0" y="122"/>
                  </a:cubicBezTo>
                  <a:close/>
                </a:path>
              </a:pathLst>
            </a:custGeom>
            <a:solidFill>
              <a:schemeClr val="accent6"/>
            </a:solidFill>
            <a:ln w="1905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36" name="Google Shape;18336;p24"/>
          <p:cNvGrpSpPr/>
          <p:nvPr/>
        </p:nvGrpSpPr>
        <p:grpSpPr>
          <a:xfrm flipH="1">
            <a:off x="2155546" y="-486286"/>
            <a:ext cx="1253970" cy="1198793"/>
            <a:chOff x="1543725" y="670125"/>
            <a:chExt cx="1004140" cy="959956"/>
          </a:xfrm>
        </p:grpSpPr>
        <p:sp>
          <p:nvSpPr>
            <p:cNvPr id="18337" name="Google Shape;18337;p24"/>
            <p:cNvSpPr/>
            <p:nvPr/>
          </p:nvSpPr>
          <p:spPr>
            <a:xfrm>
              <a:off x="1543725" y="670125"/>
              <a:ext cx="1004140" cy="959956"/>
            </a:xfrm>
            <a:custGeom>
              <a:avLst/>
              <a:gdLst/>
              <a:ahLst/>
              <a:cxnLst/>
              <a:rect l="l" t="t" r="r" b="b"/>
              <a:pathLst>
                <a:path w="26658" h="25485" extrusionOk="0">
                  <a:moveTo>
                    <a:pt x="16809" y="0"/>
                  </a:moveTo>
                  <a:cubicBezTo>
                    <a:pt x="14893" y="0"/>
                    <a:pt x="13038" y="1050"/>
                    <a:pt x="12098" y="2866"/>
                  </a:cubicBezTo>
                  <a:cubicBezTo>
                    <a:pt x="12007" y="3079"/>
                    <a:pt x="11885" y="3322"/>
                    <a:pt x="11794" y="3535"/>
                  </a:cubicBezTo>
                  <a:cubicBezTo>
                    <a:pt x="11612" y="3322"/>
                    <a:pt x="11460" y="3079"/>
                    <a:pt x="11277" y="2896"/>
                  </a:cubicBezTo>
                  <a:cubicBezTo>
                    <a:pt x="10252" y="1870"/>
                    <a:pt x="8887" y="1346"/>
                    <a:pt x="7524" y="1346"/>
                  </a:cubicBezTo>
                  <a:cubicBezTo>
                    <a:pt x="6181" y="1346"/>
                    <a:pt x="4841" y="1855"/>
                    <a:pt x="3830" y="2896"/>
                  </a:cubicBezTo>
                  <a:cubicBezTo>
                    <a:pt x="1794" y="4963"/>
                    <a:pt x="1733" y="8307"/>
                    <a:pt x="3830" y="10343"/>
                  </a:cubicBezTo>
                  <a:cubicBezTo>
                    <a:pt x="4013" y="10525"/>
                    <a:pt x="4195" y="10677"/>
                    <a:pt x="4408" y="10829"/>
                  </a:cubicBezTo>
                  <a:cubicBezTo>
                    <a:pt x="4134" y="10921"/>
                    <a:pt x="3861" y="11042"/>
                    <a:pt x="3648" y="11133"/>
                  </a:cubicBezTo>
                  <a:cubicBezTo>
                    <a:pt x="1064" y="12471"/>
                    <a:pt x="1" y="15632"/>
                    <a:pt x="1308" y="18246"/>
                  </a:cubicBezTo>
                  <a:cubicBezTo>
                    <a:pt x="2251" y="20069"/>
                    <a:pt x="4103" y="21135"/>
                    <a:pt x="6030" y="21135"/>
                  </a:cubicBezTo>
                  <a:cubicBezTo>
                    <a:pt x="6834" y="21135"/>
                    <a:pt x="7651" y="20950"/>
                    <a:pt x="8420" y="20556"/>
                  </a:cubicBezTo>
                  <a:cubicBezTo>
                    <a:pt x="8663" y="20465"/>
                    <a:pt x="8876" y="20343"/>
                    <a:pt x="9089" y="20191"/>
                  </a:cubicBezTo>
                  <a:cubicBezTo>
                    <a:pt x="9089" y="20495"/>
                    <a:pt x="9119" y="20769"/>
                    <a:pt x="9150" y="21012"/>
                  </a:cubicBezTo>
                  <a:cubicBezTo>
                    <a:pt x="9562" y="23620"/>
                    <a:pt x="11809" y="25485"/>
                    <a:pt x="14368" y="25485"/>
                  </a:cubicBezTo>
                  <a:cubicBezTo>
                    <a:pt x="14642" y="25485"/>
                    <a:pt x="14919" y="25463"/>
                    <a:pt x="15198" y="25419"/>
                  </a:cubicBezTo>
                  <a:cubicBezTo>
                    <a:pt x="18086" y="24963"/>
                    <a:pt x="20062" y="22289"/>
                    <a:pt x="19606" y="19401"/>
                  </a:cubicBezTo>
                  <a:cubicBezTo>
                    <a:pt x="19575" y="19158"/>
                    <a:pt x="19484" y="18884"/>
                    <a:pt x="19454" y="18641"/>
                  </a:cubicBezTo>
                  <a:lnTo>
                    <a:pt x="19454" y="18641"/>
                  </a:lnTo>
                  <a:cubicBezTo>
                    <a:pt x="19727" y="18702"/>
                    <a:pt x="19971" y="18793"/>
                    <a:pt x="20244" y="18823"/>
                  </a:cubicBezTo>
                  <a:cubicBezTo>
                    <a:pt x="20555" y="18885"/>
                    <a:pt x="20866" y="18915"/>
                    <a:pt x="21173" y="18915"/>
                  </a:cubicBezTo>
                  <a:cubicBezTo>
                    <a:pt x="23591" y="18915"/>
                    <a:pt x="25770" y="17073"/>
                    <a:pt x="26202" y="14538"/>
                  </a:cubicBezTo>
                  <a:cubicBezTo>
                    <a:pt x="26658" y="11650"/>
                    <a:pt x="24712" y="8945"/>
                    <a:pt x="21825" y="8489"/>
                  </a:cubicBezTo>
                  <a:cubicBezTo>
                    <a:pt x="21612" y="8459"/>
                    <a:pt x="21338" y="8428"/>
                    <a:pt x="21065" y="8428"/>
                  </a:cubicBezTo>
                  <a:cubicBezTo>
                    <a:pt x="21217" y="8185"/>
                    <a:pt x="21369" y="7942"/>
                    <a:pt x="21490" y="7699"/>
                  </a:cubicBezTo>
                  <a:cubicBezTo>
                    <a:pt x="22828" y="5115"/>
                    <a:pt x="21794" y="1924"/>
                    <a:pt x="19211" y="586"/>
                  </a:cubicBezTo>
                  <a:cubicBezTo>
                    <a:pt x="18442" y="188"/>
                    <a:pt x="17620" y="0"/>
                    <a:pt x="16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38" name="Google Shape;18338;p24"/>
            <p:cNvGrpSpPr/>
            <p:nvPr/>
          </p:nvGrpSpPr>
          <p:grpSpPr>
            <a:xfrm>
              <a:off x="1843712" y="942918"/>
              <a:ext cx="388167" cy="388171"/>
              <a:chOff x="1843712" y="942918"/>
              <a:chExt cx="388167" cy="388171"/>
            </a:xfrm>
          </p:grpSpPr>
          <p:sp>
            <p:nvSpPr>
              <p:cNvPr id="18339" name="Google Shape;18339;p24"/>
              <p:cNvSpPr/>
              <p:nvPr/>
            </p:nvSpPr>
            <p:spPr>
              <a:xfrm>
                <a:off x="2002859" y="1105042"/>
                <a:ext cx="69873" cy="61888"/>
              </a:xfrm>
              <a:custGeom>
                <a:avLst/>
                <a:gdLst/>
                <a:ahLst/>
                <a:cxnLst/>
                <a:rect l="l" t="t" r="r" b="b"/>
                <a:pathLst>
                  <a:path w="1855" h="1643" extrusionOk="0">
                    <a:moveTo>
                      <a:pt x="953" y="0"/>
                    </a:moveTo>
                    <a:cubicBezTo>
                      <a:pt x="651" y="0"/>
                      <a:pt x="372" y="182"/>
                      <a:pt x="243" y="438"/>
                    </a:cubicBezTo>
                    <a:cubicBezTo>
                      <a:pt x="0" y="864"/>
                      <a:pt x="183" y="1350"/>
                      <a:pt x="578" y="1533"/>
                    </a:cubicBezTo>
                    <a:cubicBezTo>
                      <a:pt x="710" y="1608"/>
                      <a:pt x="847" y="1643"/>
                      <a:pt x="980" y="1643"/>
                    </a:cubicBezTo>
                    <a:cubicBezTo>
                      <a:pt x="1275" y="1643"/>
                      <a:pt x="1546" y="1471"/>
                      <a:pt x="1672" y="1198"/>
                    </a:cubicBezTo>
                    <a:cubicBezTo>
                      <a:pt x="1854" y="834"/>
                      <a:pt x="1702" y="317"/>
                      <a:pt x="1338" y="104"/>
                    </a:cubicBezTo>
                    <a:cubicBezTo>
                      <a:pt x="1212" y="32"/>
                      <a:pt x="1081" y="0"/>
                      <a:pt x="9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0" name="Google Shape;18340;p24"/>
              <p:cNvSpPr/>
              <p:nvPr/>
            </p:nvSpPr>
            <p:spPr>
              <a:xfrm>
                <a:off x="2105880" y="961338"/>
                <a:ext cx="29833" cy="27347"/>
              </a:xfrm>
              <a:custGeom>
                <a:avLst/>
                <a:gdLst/>
                <a:ahLst/>
                <a:cxnLst/>
                <a:rect l="l" t="t" r="r" b="b"/>
                <a:pathLst>
                  <a:path w="792" h="726" extrusionOk="0">
                    <a:moveTo>
                      <a:pt x="403" y="0"/>
                    </a:moveTo>
                    <a:cubicBezTo>
                      <a:pt x="265" y="0"/>
                      <a:pt x="134" y="53"/>
                      <a:pt x="92" y="180"/>
                    </a:cubicBezTo>
                    <a:cubicBezTo>
                      <a:pt x="1" y="393"/>
                      <a:pt x="31" y="606"/>
                      <a:pt x="244" y="697"/>
                    </a:cubicBezTo>
                    <a:cubicBezTo>
                      <a:pt x="299" y="716"/>
                      <a:pt x="357" y="726"/>
                      <a:pt x="414" y="726"/>
                    </a:cubicBezTo>
                    <a:cubicBezTo>
                      <a:pt x="544" y="726"/>
                      <a:pt x="667" y="672"/>
                      <a:pt x="730" y="545"/>
                    </a:cubicBezTo>
                    <a:cubicBezTo>
                      <a:pt x="791" y="393"/>
                      <a:pt x="730" y="150"/>
                      <a:pt x="578" y="28"/>
                    </a:cubicBezTo>
                    <a:cubicBezTo>
                      <a:pt x="523" y="10"/>
                      <a:pt x="462" y="0"/>
                      <a:pt x="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1" name="Google Shape;18341;p24"/>
              <p:cNvSpPr/>
              <p:nvPr/>
            </p:nvSpPr>
            <p:spPr>
              <a:xfrm>
                <a:off x="1939878" y="1283439"/>
                <a:ext cx="30963" cy="26970"/>
              </a:xfrm>
              <a:custGeom>
                <a:avLst/>
                <a:gdLst/>
                <a:ahLst/>
                <a:cxnLst/>
                <a:rect l="l" t="t" r="r" b="b"/>
                <a:pathLst>
                  <a:path w="822" h="716" extrusionOk="0">
                    <a:moveTo>
                      <a:pt x="377" y="1"/>
                    </a:moveTo>
                    <a:cubicBezTo>
                      <a:pt x="249" y="1"/>
                      <a:pt x="131" y="62"/>
                      <a:pt x="92" y="201"/>
                    </a:cubicBezTo>
                    <a:cubicBezTo>
                      <a:pt x="0" y="383"/>
                      <a:pt x="31" y="596"/>
                      <a:pt x="244" y="687"/>
                    </a:cubicBezTo>
                    <a:cubicBezTo>
                      <a:pt x="299" y="706"/>
                      <a:pt x="357" y="716"/>
                      <a:pt x="413" y="716"/>
                    </a:cubicBezTo>
                    <a:cubicBezTo>
                      <a:pt x="544" y="716"/>
                      <a:pt x="666" y="663"/>
                      <a:pt x="730" y="535"/>
                    </a:cubicBezTo>
                    <a:cubicBezTo>
                      <a:pt x="821" y="353"/>
                      <a:pt x="760" y="140"/>
                      <a:pt x="578" y="49"/>
                    </a:cubicBezTo>
                    <a:cubicBezTo>
                      <a:pt x="515" y="18"/>
                      <a:pt x="445" y="1"/>
                      <a:pt x="3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2" name="Google Shape;18342;p24"/>
              <p:cNvSpPr/>
              <p:nvPr/>
            </p:nvSpPr>
            <p:spPr>
              <a:xfrm>
                <a:off x="2070397" y="948456"/>
                <a:ext cx="29795" cy="27874"/>
              </a:xfrm>
              <a:custGeom>
                <a:avLst/>
                <a:gdLst/>
                <a:ahLst/>
                <a:cxnLst/>
                <a:rect l="l" t="t" r="r" b="b"/>
                <a:pathLst>
                  <a:path w="791" h="740" extrusionOk="0">
                    <a:moveTo>
                      <a:pt x="416" y="0"/>
                    </a:moveTo>
                    <a:cubicBezTo>
                      <a:pt x="247" y="0"/>
                      <a:pt x="58" y="93"/>
                      <a:pt x="31" y="279"/>
                    </a:cubicBezTo>
                    <a:cubicBezTo>
                      <a:pt x="1" y="462"/>
                      <a:pt x="92" y="674"/>
                      <a:pt x="305" y="735"/>
                    </a:cubicBezTo>
                    <a:cubicBezTo>
                      <a:pt x="323" y="738"/>
                      <a:pt x="343" y="740"/>
                      <a:pt x="362" y="740"/>
                    </a:cubicBezTo>
                    <a:cubicBezTo>
                      <a:pt x="529" y="740"/>
                      <a:pt x="706" y="625"/>
                      <a:pt x="760" y="462"/>
                    </a:cubicBezTo>
                    <a:cubicBezTo>
                      <a:pt x="791" y="279"/>
                      <a:pt x="669" y="67"/>
                      <a:pt x="487" y="6"/>
                    </a:cubicBezTo>
                    <a:cubicBezTo>
                      <a:pt x="464" y="2"/>
                      <a:pt x="440" y="0"/>
                      <a:pt x="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3" name="Google Shape;18343;p24"/>
              <p:cNvSpPr/>
              <p:nvPr/>
            </p:nvSpPr>
            <p:spPr>
              <a:xfrm>
                <a:off x="1975361" y="1297640"/>
                <a:ext cx="29833" cy="27912"/>
              </a:xfrm>
              <a:custGeom>
                <a:avLst/>
                <a:gdLst/>
                <a:ahLst/>
                <a:cxnLst/>
                <a:rect l="l" t="t" r="r" b="b"/>
                <a:pathLst>
                  <a:path w="792" h="741" extrusionOk="0">
                    <a:moveTo>
                      <a:pt x="418" y="1"/>
                    </a:moveTo>
                    <a:cubicBezTo>
                      <a:pt x="254" y="1"/>
                      <a:pt x="84" y="94"/>
                      <a:pt x="31" y="280"/>
                    </a:cubicBezTo>
                    <a:cubicBezTo>
                      <a:pt x="1" y="462"/>
                      <a:pt x="122" y="675"/>
                      <a:pt x="305" y="736"/>
                    </a:cubicBezTo>
                    <a:cubicBezTo>
                      <a:pt x="324" y="739"/>
                      <a:pt x="343" y="741"/>
                      <a:pt x="363" y="741"/>
                    </a:cubicBezTo>
                    <a:cubicBezTo>
                      <a:pt x="535" y="741"/>
                      <a:pt x="733" y="626"/>
                      <a:pt x="761" y="462"/>
                    </a:cubicBezTo>
                    <a:cubicBezTo>
                      <a:pt x="791" y="280"/>
                      <a:pt x="700" y="67"/>
                      <a:pt x="487" y="6"/>
                    </a:cubicBezTo>
                    <a:cubicBezTo>
                      <a:pt x="464" y="3"/>
                      <a:pt x="441" y="1"/>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4" name="Google Shape;18344;p24"/>
              <p:cNvSpPr/>
              <p:nvPr/>
            </p:nvSpPr>
            <p:spPr>
              <a:xfrm>
                <a:off x="2034914" y="942918"/>
                <a:ext cx="26367" cy="27535"/>
              </a:xfrm>
              <a:custGeom>
                <a:avLst/>
                <a:gdLst/>
                <a:ahLst/>
                <a:cxnLst/>
                <a:rect l="l" t="t" r="r" b="b"/>
                <a:pathLst>
                  <a:path w="700" h="731" extrusionOk="0">
                    <a:moveTo>
                      <a:pt x="365" y="1"/>
                    </a:moveTo>
                    <a:cubicBezTo>
                      <a:pt x="183" y="1"/>
                      <a:pt x="0" y="153"/>
                      <a:pt x="0" y="335"/>
                    </a:cubicBezTo>
                    <a:cubicBezTo>
                      <a:pt x="0" y="517"/>
                      <a:pt x="152" y="730"/>
                      <a:pt x="335" y="730"/>
                    </a:cubicBezTo>
                    <a:cubicBezTo>
                      <a:pt x="517" y="730"/>
                      <a:pt x="699" y="578"/>
                      <a:pt x="699" y="366"/>
                    </a:cubicBezTo>
                    <a:cubicBezTo>
                      <a:pt x="699" y="183"/>
                      <a:pt x="547" y="1"/>
                      <a:pt x="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5" name="Google Shape;18345;p24"/>
              <p:cNvSpPr/>
              <p:nvPr/>
            </p:nvSpPr>
            <p:spPr>
              <a:xfrm>
                <a:off x="2014310" y="1303592"/>
                <a:ext cx="27497" cy="27497"/>
              </a:xfrm>
              <a:custGeom>
                <a:avLst/>
                <a:gdLst/>
                <a:ahLst/>
                <a:cxnLst/>
                <a:rect l="l" t="t" r="r" b="b"/>
                <a:pathLst>
                  <a:path w="730" h="730" extrusionOk="0">
                    <a:moveTo>
                      <a:pt x="365" y="0"/>
                    </a:moveTo>
                    <a:cubicBezTo>
                      <a:pt x="183" y="0"/>
                      <a:pt x="0" y="152"/>
                      <a:pt x="0" y="335"/>
                    </a:cubicBezTo>
                    <a:cubicBezTo>
                      <a:pt x="0" y="517"/>
                      <a:pt x="152" y="730"/>
                      <a:pt x="335" y="730"/>
                    </a:cubicBezTo>
                    <a:cubicBezTo>
                      <a:pt x="517" y="730"/>
                      <a:pt x="730" y="578"/>
                      <a:pt x="730" y="365"/>
                    </a:cubicBezTo>
                    <a:cubicBezTo>
                      <a:pt x="730" y="183"/>
                      <a:pt x="578"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6" name="Google Shape;18346;p24"/>
              <p:cNvSpPr/>
              <p:nvPr/>
            </p:nvSpPr>
            <p:spPr>
              <a:xfrm>
                <a:off x="1993705" y="944086"/>
                <a:ext cx="30925" cy="27648"/>
              </a:xfrm>
              <a:custGeom>
                <a:avLst/>
                <a:gdLst/>
                <a:ahLst/>
                <a:cxnLst/>
                <a:rect l="l" t="t" r="r" b="b"/>
                <a:pathLst>
                  <a:path w="821" h="734" extrusionOk="0">
                    <a:moveTo>
                      <a:pt x="365" y="0"/>
                    </a:moveTo>
                    <a:cubicBezTo>
                      <a:pt x="152" y="31"/>
                      <a:pt x="0" y="243"/>
                      <a:pt x="61" y="426"/>
                    </a:cubicBezTo>
                    <a:cubicBezTo>
                      <a:pt x="89" y="592"/>
                      <a:pt x="243" y="734"/>
                      <a:pt x="432" y="734"/>
                    </a:cubicBezTo>
                    <a:cubicBezTo>
                      <a:pt x="450" y="734"/>
                      <a:pt x="468" y="732"/>
                      <a:pt x="486" y="730"/>
                    </a:cubicBezTo>
                    <a:cubicBezTo>
                      <a:pt x="669" y="699"/>
                      <a:pt x="821" y="486"/>
                      <a:pt x="760" y="304"/>
                    </a:cubicBezTo>
                    <a:cubicBezTo>
                      <a:pt x="760" y="122"/>
                      <a:pt x="578"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7" name="Google Shape;18347;p24"/>
              <p:cNvSpPr/>
              <p:nvPr/>
            </p:nvSpPr>
            <p:spPr>
              <a:xfrm>
                <a:off x="2049793" y="1301934"/>
                <a:ext cx="29795" cy="27384"/>
              </a:xfrm>
              <a:custGeom>
                <a:avLst/>
                <a:gdLst/>
                <a:ahLst/>
                <a:cxnLst/>
                <a:rect l="l" t="t" r="r" b="b"/>
                <a:pathLst>
                  <a:path w="791" h="727" extrusionOk="0">
                    <a:moveTo>
                      <a:pt x="440" y="0"/>
                    </a:moveTo>
                    <a:cubicBezTo>
                      <a:pt x="407" y="0"/>
                      <a:pt x="372" y="5"/>
                      <a:pt x="335" y="14"/>
                    </a:cubicBezTo>
                    <a:cubicBezTo>
                      <a:pt x="152" y="44"/>
                      <a:pt x="0" y="227"/>
                      <a:pt x="31" y="409"/>
                    </a:cubicBezTo>
                    <a:cubicBezTo>
                      <a:pt x="82" y="590"/>
                      <a:pt x="222" y="727"/>
                      <a:pt x="374" y="727"/>
                    </a:cubicBezTo>
                    <a:cubicBezTo>
                      <a:pt x="401" y="727"/>
                      <a:pt x="429" y="722"/>
                      <a:pt x="456" y="713"/>
                    </a:cubicBezTo>
                    <a:cubicBezTo>
                      <a:pt x="639" y="683"/>
                      <a:pt x="791" y="500"/>
                      <a:pt x="760" y="318"/>
                    </a:cubicBezTo>
                    <a:cubicBezTo>
                      <a:pt x="760" y="137"/>
                      <a:pt x="629" y="0"/>
                      <a:pt x="4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8" name="Google Shape;18348;p24"/>
              <p:cNvSpPr/>
              <p:nvPr/>
            </p:nvSpPr>
            <p:spPr>
              <a:xfrm>
                <a:off x="1958185" y="954671"/>
                <a:ext cx="29833" cy="26104"/>
              </a:xfrm>
              <a:custGeom>
                <a:avLst/>
                <a:gdLst/>
                <a:ahLst/>
                <a:cxnLst/>
                <a:rect l="l" t="t" r="r" b="b"/>
                <a:pathLst>
                  <a:path w="792" h="693" extrusionOk="0">
                    <a:moveTo>
                      <a:pt x="418" y="0"/>
                    </a:moveTo>
                    <a:cubicBezTo>
                      <a:pt x="369" y="0"/>
                      <a:pt x="320" y="8"/>
                      <a:pt x="274" y="23"/>
                    </a:cubicBezTo>
                    <a:cubicBezTo>
                      <a:pt x="122" y="114"/>
                      <a:pt x="1" y="297"/>
                      <a:pt x="92" y="479"/>
                    </a:cubicBezTo>
                    <a:cubicBezTo>
                      <a:pt x="138" y="595"/>
                      <a:pt x="255" y="693"/>
                      <a:pt x="402" y="693"/>
                    </a:cubicBezTo>
                    <a:cubicBezTo>
                      <a:pt x="448" y="693"/>
                      <a:pt x="497" y="683"/>
                      <a:pt x="548" y="661"/>
                    </a:cubicBezTo>
                    <a:cubicBezTo>
                      <a:pt x="700" y="601"/>
                      <a:pt x="791" y="418"/>
                      <a:pt x="730" y="205"/>
                    </a:cubicBezTo>
                    <a:cubicBezTo>
                      <a:pt x="708" y="69"/>
                      <a:pt x="565"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9" name="Google Shape;18349;p24"/>
              <p:cNvSpPr/>
              <p:nvPr/>
            </p:nvSpPr>
            <p:spPr>
              <a:xfrm>
                <a:off x="2087574" y="1292442"/>
                <a:ext cx="29795" cy="26104"/>
              </a:xfrm>
              <a:custGeom>
                <a:avLst/>
                <a:gdLst/>
                <a:ahLst/>
                <a:cxnLst/>
                <a:rect l="l" t="t" r="r" b="b"/>
                <a:pathLst>
                  <a:path w="791" h="693" extrusionOk="0">
                    <a:moveTo>
                      <a:pt x="396" y="0"/>
                    </a:moveTo>
                    <a:cubicBezTo>
                      <a:pt x="348" y="0"/>
                      <a:pt x="297" y="8"/>
                      <a:pt x="244" y="23"/>
                    </a:cubicBezTo>
                    <a:cubicBezTo>
                      <a:pt x="92" y="114"/>
                      <a:pt x="1" y="296"/>
                      <a:pt x="61" y="479"/>
                    </a:cubicBezTo>
                    <a:cubicBezTo>
                      <a:pt x="131" y="594"/>
                      <a:pt x="253" y="693"/>
                      <a:pt x="388" y="693"/>
                    </a:cubicBezTo>
                    <a:cubicBezTo>
                      <a:pt x="430" y="693"/>
                      <a:pt x="474" y="683"/>
                      <a:pt x="517" y="661"/>
                    </a:cubicBezTo>
                    <a:cubicBezTo>
                      <a:pt x="669" y="600"/>
                      <a:pt x="791" y="418"/>
                      <a:pt x="700" y="205"/>
                    </a:cubicBezTo>
                    <a:cubicBezTo>
                      <a:pt x="654" y="68"/>
                      <a:pt x="540" y="0"/>
                      <a:pt x="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0" name="Google Shape;18350;p24"/>
              <p:cNvSpPr/>
              <p:nvPr/>
            </p:nvSpPr>
            <p:spPr>
              <a:xfrm>
                <a:off x="1923831" y="971584"/>
                <a:ext cx="32130" cy="26744"/>
              </a:xfrm>
              <a:custGeom>
                <a:avLst/>
                <a:gdLst/>
                <a:ahLst/>
                <a:cxnLst/>
                <a:rect l="l" t="t" r="r" b="b"/>
                <a:pathLst>
                  <a:path w="853" h="710" extrusionOk="0">
                    <a:moveTo>
                      <a:pt x="402" y="1"/>
                    </a:moveTo>
                    <a:cubicBezTo>
                      <a:pt x="346" y="1"/>
                      <a:pt x="292" y="11"/>
                      <a:pt x="244" y="30"/>
                    </a:cubicBezTo>
                    <a:cubicBezTo>
                      <a:pt x="62" y="152"/>
                      <a:pt x="1" y="364"/>
                      <a:pt x="123" y="516"/>
                    </a:cubicBezTo>
                    <a:cubicBezTo>
                      <a:pt x="197" y="647"/>
                      <a:pt x="307" y="709"/>
                      <a:pt x="415" y="709"/>
                    </a:cubicBezTo>
                    <a:cubicBezTo>
                      <a:pt x="483" y="709"/>
                      <a:pt x="550" y="685"/>
                      <a:pt x="609" y="638"/>
                    </a:cubicBezTo>
                    <a:cubicBezTo>
                      <a:pt x="822" y="516"/>
                      <a:pt x="852" y="304"/>
                      <a:pt x="730" y="152"/>
                    </a:cubicBezTo>
                    <a:cubicBezTo>
                      <a:pt x="647" y="48"/>
                      <a:pt x="522" y="1"/>
                      <a:pt x="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1" name="Google Shape;18351;p24"/>
              <p:cNvSpPr/>
              <p:nvPr/>
            </p:nvSpPr>
            <p:spPr>
              <a:xfrm>
                <a:off x="2120797" y="1275002"/>
                <a:ext cx="30925" cy="26706"/>
              </a:xfrm>
              <a:custGeom>
                <a:avLst/>
                <a:gdLst/>
                <a:ahLst/>
                <a:cxnLst/>
                <a:rect l="l" t="t" r="r" b="b"/>
                <a:pathLst>
                  <a:path w="821" h="709" extrusionOk="0">
                    <a:moveTo>
                      <a:pt x="371" y="1"/>
                    </a:moveTo>
                    <a:cubicBezTo>
                      <a:pt x="315" y="1"/>
                      <a:pt x="261" y="11"/>
                      <a:pt x="213" y="30"/>
                    </a:cubicBezTo>
                    <a:cubicBezTo>
                      <a:pt x="30" y="151"/>
                      <a:pt x="0" y="364"/>
                      <a:pt x="91" y="516"/>
                    </a:cubicBezTo>
                    <a:cubicBezTo>
                      <a:pt x="166" y="647"/>
                      <a:pt x="287" y="709"/>
                      <a:pt x="404" y="709"/>
                    </a:cubicBezTo>
                    <a:cubicBezTo>
                      <a:pt x="477" y="709"/>
                      <a:pt x="549" y="685"/>
                      <a:pt x="608" y="638"/>
                    </a:cubicBezTo>
                    <a:cubicBezTo>
                      <a:pt x="790" y="516"/>
                      <a:pt x="821" y="303"/>
                      <a:pt x="699" y="151"/>
                    </a:cubicBezTo>
                    <a:cubicBezTo>
                      <a:pt x="616" y="48"/>
                      <a:pt x="490" y="1"/>
                      <a:pt x="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2" name="Google Shape;18352;p24"/>
              <p:cNvSpPr/>
              <p:nvPr/>
            </p:nvSpPr>
            <p:spPr>
              <a:xfrm>
                <a:off x="1895242" y="995579"/>
                <a:ext cx="29795" cy="26104"/>
              </a:xfrm>
              <a:custGeom>
                <a:avLst/>
                <a:gdLst/>
                <a:ahLst/>
                <a:cxnLst/>
                <a:rect l="l" t="t" r="r" b="b"/>
                <a:pathLst>
                  <a:path w="791" h="693" extrusionOk="0">
                    <a:moveTo>
                      <a:pt x="418" y="1"/>
                    </a:moveTo>
                    <a:cubicBezTo>
                      <a:pt x="327" y="1"/>
                      <a:pt x="228" y="31"/>
                      <a:pt x="152" y="92"/>
                    </a:cubicBezTo>
                    <a:cubicBezTo>
                      <a:pt x="0" y="183"/>
                      <a:pt x="0" y="427"/>
                      <a:pt x="152" y="578"/>
                    </a:cubicBezTo>
                    <a:cubicBezTo>
                      <a:pt x="213" y="654"/>
                      <a:pt x="296" y="692"/>
                      <a:pt x="384" y="692"/>
                    </a:cubicBezTo>
                    <a:cubicBezTo>
                      <a:pt x="471" y="692"/>
                      <a:pt x="562" y="654"/>
                      <a:pt x="638" y="578"/>
                    </a:cubicBezTo>
                    <a:cubicBezTo>
                      <a:pt x="790" y="457"/>
                      <a:pt x="790" y="244"/>
                      <a:pt x="638" y="92"/>
                    </a:cubicBezTo>
                    <a:cubicBezTo>
                      <a:pt x="593" y="31"/>
                      <a:pt x="509" y="1"/>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3" name="Google Shape;18353;p24"/>
              <p:cNvSpPr/>
              <p:nvPr/>
            </p:nvSpPr>
            <p:spPr>
              <a:xfrm>
                <a:off x="2150554" y="1251760"/>
                <a:ext cx="29795" cy="26405"/>
              </a:xfrm>
              <a:custGeom>
                <a:avLst/>
                <a:gdLst/>
                <a:ahLst/>
                <a:cxnLst/>
                <a:rect l="l" t="t" r="r" b="b"/>
                <a:pathLst>
                  <a:path w="791" h="701" extrusionOk="0">
                    <a:moveTo>
                      <a:pt x="407" y="1"/>
                    </a:moveTo>
                    <a:cubicBezTo>
                      <a:pt x="319" y="1"/>
                      <a:pt x="228" y="24"/>
                      <a:pt x="152" y="69"/>
                    </a:cubicBezTo>
                    <a:cubicBezTo>
                      <a:pt x="0" y="191"/>
                      <a:pt x="0" y="404"/>
                      <a:pt x="152" y="586"/>
                    </a:cubicBezTo>
                    <a:cubicBezTo>
                      <a:pt x="198" y="662"/>
                      <a:pt x="281" y="700"/>
                      <a:pt x="373" y="700"/>
                    </a:cubicBezTo>
                    <a:cubicBezTo>
                      <a:pt x="464" y="700"/>
                      <a:pt x="563" y="662"/>
                      <a:pt x="639" y="586"/>
                    </a:cubicBezTo>
                    <a:cubicBezTo>
                      <a:pt x="791" y="465"/>
                      <a:pt x="791" y="221"/>
                      <a:pt x="639" y="69"/>
                    </a:cubicBezTo>
                    <a:cubicBezTo>
                      <a:pt x="578" y="24"/>
                      <a:pt x="494"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4" name="Google Shape;18354;p24"/>
              <p:cNvSpPr/>
              <p:nvPr/>
            </p:nvSpPr>
            <p:spPr>
              <a:xfrm>
                <a:off x="1871172" y="1024244"/>
                <a:ext cx="30963" cy="26480"/>
              </a:xfrm>
              <a:custGeom>
                <a:avLst/>
                <a:gdLst/>
                <a:ahLst/>
                <a:cxnLst/>
                <a:rect l="l" t="t" r="r" b="b"/>
                <a:pathLst>
                  <a:path w="822" h="703" extrusionOk="0">
                    <a:moveTo>
                      <a:pt x="445" y="1"/>
                    </a:moveTo>
                    <a:cubicBezTo>
                      <a:pt x="318" y="1"/>
                      <a:pt x="185" y="48"/>
                      <a:pt x="122" y="152"/>
                    </a:cubicBezTo>
                    <a:cubicBezTo>
                      <a:pt x="1" y="304"/>
                      <a:pt x="62" y="547"/>
                      <a:pt x="214" y="638"/>
                    </a:cubicBezTo>
                    <a:cubicBezTo>
                      <a:pt x="269" y="683"/>
                      <a:pt x="337" y="703"/>
                      <a:pt x="407" y="703"/>
                    </a:cubicBezTo>
                    <a:cubicBezTo>
                      <a:pt x="528" y="703"/>
                      <a:pt x="653" y="643"/>
                      <a:pt x="730" y="547"/>
                    </a:cubicBezTo>
                    <a:cubicBezTo>
                      <a:pt x="821" y="395"/>
                      <a:pt x="761" y="152"/>
                      <a:pt x="609" y="30"/>
                    </a:cubicBezTo>
                    <a:cubicBezTo>
                      <a:pt x="561" y="11"/>
                      <a:pt x="503"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5" name="Google Shape;18355;p24"/>
              <p:cNvSpPr/>
              <p:nvPr/>
            </p:nvSpPr>
            <p:spPr>
              <a:xfrm>
                <a:off x="2173456" y="1222191"/>
                <a:ext cx="30925" cy="27460"/>
              </a:xfrm>
              <a:custGeom>
                <a:avLst/>
                <a:gdLst/>
                <a:ahLst/>
                <a:cxnLst/>
                <a:rect l="l" t="t" r="r" b="b"/>
                <a:pathLst>
                  <a:path w="821" h="729" extrusionOk="0">
                    <a:moveTo>
                      <a:pt x="423" y="1"/>
                    </a:moveTo>
                    <a:cubicBezTo>
                      <a:pt x="303" y="1"/>
                      <a:pt x="181" y="68"/>
                      <a:pt x="122" y="186"/>
                    </a:cubicBezTo>
                    <a:cubicBezTo>
                      <a:pt x="0" y="338"/>
                      <a:pt x="61" y="550"/>
                      <a:pt x="213" y="672"/>
                    </a:cubicBezTo>
                    <a:cubicBezTo>
                      <a:pt x="262" y="711"/>
                      <a:pt x="321" y="728"/>
                      <a:pt x="381" y="728"/>
                    </a:cubicBezTo>
                    <a:cubicBezTo>
                      <a:pt x="506" y="728"/>
                      <a:pt x="638" y="653"/>
                      <a:pt x="699" y="550"/>
                    </a:cubicBezTo>
                    <a:cubicBezTo>
                      <a:pt x="821" y="398"/>
                      <a:pt x="760" y="186"/>
                      <a:pt x="608" y="64"/>
                    </a:cubicBezTo>
                    <a:cubicBezTo>
                      <a:pt x="554" y="21"/>
                      <a:pt x="489" y="1"/>
                      <a:pt x="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6" name="Google Shape;18356;p24"/>
              <p:cNvSpPr/>
              <p:nvPr/>
            </p:nvSpPr>
            <p:spPr>
              <a:xfrm>
                <a:off x="1853995" y="1057844"/>
                <a:ext cx="29833" cy="26141"/>
              </a:xfrm>
              <a:custGeom>
                <a:avLst/>
                <a:gdLst/>
                <a:ahLst/>
                <a:cxnLst/>
                <a:rect l="l" t="t" r="r" b="b"/>
                <a:pathLst>
                  <a:path w="792" h="694" extrusionOk="0">
                    <a:moveTo>
                      <a:pt x="402" y="1"/>
                    </a:moveTo>
                    <a:cubicBezTo>
                      <a:pt x="261" y="1"/>
                      <a:pt x="133" y="83"/>
                      <a:pt x="62" y="202"/>
                    </a:cubicBezTo>
                    <a:cubicBezTo>
                      <a:pt x="1" y="415"/>
                      <a:pt x="62" y="597"/>
                      <a:pt x="274" y="658"/>
                    </a:cubicBezTo>
                    <a:cubicBezTo>
                      <a:pt x="323" y="682"/>
                      <a:pt x="372" y="694"/>
                      <a:pt x="419" y="694"/>
                    </a:cubicBezTo>
                    <a:cubicBezTo>
                      <a:pt x="548" y="694"/>
                      <a:pt x="664" y="609"/>
                      <a:pt x="730" y="476"/>
                    </a:cubicBezTo>
                    <a:cubicBezTo>
                      <a:pt x="791" y="293"/>
                      <a:pt x="730" y="111"/>
                      <a:pt x="518" y="20"/>
                    </a:cubicBezTo>
                    <a:cubicBezTo>
                      <a:pt x="479" y="7"/>
                      <a:pt x="440" y="1"/>
                      <a:pt x="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7" name="Google Shape;18357;p24"/>
              <p:cNvSpPr/>
              <p:nvPr/>
            </p:nvSpPr>
            <p:spPr>
              <a:xfrm>
                <a:off x="2191763" y="1187913"/>
                <a:ext cx="29795" cy="26593"/>
              </a:xfrm>
              <a:custGeom>
                <a:avLst/>
                <a:gdLst/>
                <a:ahLst/>
                <a:cxnLst/>
                <a:rect l="l" t="t" r="r" b="b"/>
                <a:pathLst>
                  <a:path w="791" h="706" extrusionOk="0">
                    <a:moveTo>
                      <a:pt x="397" y="0"/>
                    </a:moveTo>
                    <a:cubicBezTo>
                      <a:pt x="242" y="0"/>
                      <a:pt x="108" y="98"/>
                      <a:pt x="61" y="214"/>
                    </a:cubicBezTo>
                    <a:cubicBezTo>
                      <a:pt x="1" y="397"/>
                      <a:pt x="61" y="609"/>
                      <a:pt x="274" y="670"/>
                    </a:cubicBezTo>
                    <a:cubicBezTo>
                      <a:pt x="323" y="695"/>
                      <a:pt x="372" y="706"/>
                      <a:pt x="419" y="706"/>
                    </a:cubicBezTo>
                    <a:cubicBezTo>
                      <a:pt x="548" y="706"/>
                      <a:pt x="663" y="621"/>
                      <a:pt x="730" y="488"/>
                    </a:cubicBezTo>
                    <a:cubicBezTo>
                      <a:pt x="791" y="305"/>
                      <a:pt x="730" y="93"/>
                      <a:pt x="548" y="32"/>
                    </a:cubicBezTo>
                    <a:cubicBezTo>
                      <a:pt x="497" y="10"/>
                      <a:pt x="446" y="0"/>
                      <a:pt x="3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8" name="Google Shape;18358;p24"/>
              <p:cNvSpPr/>
              <p:nvPr/>
            </p:nvSpPr>
            <p:spPr>
              <a:xfrm>
                <a:off x="1843712" y="1093930"/>
                <a:ext cx="29795" cy="27799"/>
              </a:xfrm>
              <a:custGeom>
                <a:avLst/>
                <a:gdLst/>
                <a:ahLst/>
                <a:cxnLst/>
                <a:rect l="l" t="t" r="r" b="b"/>
                <a:pathLst>
                  <a:path w="791" h="738" extrusionOk="0">
                    <a:moveTo>
                      <a:pt x="409" y="0"/>
                    </a:moveTo>
                    <a:cubicBezTo>
                      <a:pt x="243" y="0"/>
                      <a:pt x="86" y="141"/>
                      <a:pt x="31" y="308"/>
                    </a:cubicBezTo>
                    <a:cubicBezTo>
                      <a:pt x="0" y="521"/>
                      <a:pt x="152" y="703"/>
                      <a:pt x="335" y="733"/>
                    </a:cubicBezTo>
                    <a:cubicBezTo>
                      <a:pt x="353" y="736"/>
                      <a:pt x="371" y="737"/>
                      <a:pt x="389" y="737"/>
                    </a:cubicBezTo>
                    <a:cubicBezTo>
                      <a:pt x="578" y="737"/>
                      <a:pt x="732" y="596"/>
                      <a:pt x="760" y="430"/>
                    </a:cubicBezTo>
                    <a:cubicBezTo>
                      <a:pt x="791" y="247"/>
                      <a:pt x="669" y="65"/>
                      <a:pt x="456" y="4"/>
                    </a:cubicBezTo>
                    <a:cubicBezTo>
                      <a:pt x="440" y="1"/>
                      <a:pt x="425" y="0"/>
                      <a:pt x="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9" name="Google Shape;18359;p24"/>
              <p:cNvSpPr/>
              <p:nvPr/>
            </p:nvSpPr>
            <p:spPr>
              <a:xfrm>
                <a:off x="2202084" y="1151148"/>
                <a:ext cx="29795" cy="27836"/>
              </a:xfrm>
              <a:custGeom>
                <a:avLst/>
                <a:gdLst/>
                <a:ahLst/>
                <a:cxnLst/>
                <a:rect l="l" t="t" r="r" b="b"/>
                <a:pathLst>
                  <a:path w="791" h="739" extrusionOk="0">
                    <a:moveTo>
                      <a:pt x="408" y="1"/>
                    </a:moveTo>
                    <a:cubicBezTo>
                      <a:pt x="238" y="1"/>
                      <a:pt x="58" y="142"/>
                      <a:pt x="31" y="309"/>
                    </a:cubicBezTo>
                    <a:cubicBezTo>
                      <a:pt x="0" y="521"/>
                      <a:pt x="152" y="704"/>
                      <a:pt x="334" y="734"/>
                    </a:cubicBezTo>
                    <a:cubicBezTo>
                      <a:pt x="350" y="737"/>
                      <a:pt x="366" y="738"/>
                      <a:pt x="382" y="738"/>
                    </a:cubicBezTo>
                    <a:cubicBezTo>
                      <a:pt x="547" y="738"/>
                      <a:pt x="704" y="597"/>
                      <a:pt x="760" y="430"/>
                    </a:cubicBezTo>
                    <a:cubicBezTo>
                      <a:pt x="790" y="248"/>
                      <a:pt x="638" y="66"/>
                      <a:pt x="456" y="5"/>
                    </a:cubicBezTo>
                    <a:cubicBezTo>
                      <a:pt x="440" y="2"/>
                      <a:pt x="424" y="1"/>
                      <a:pt x="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0" name="Google Shape;18360;p24"/>
              <p:cNvSpPr/>
              <p:nvPr/>
            </p:nvSpPr>
            <p:spPr>
              <a:xfrm>
                <a:off x="1843712" y="1131862"/>
                <a:ext cx="27497" cy="27497"/>
              </a:xfrm>
              <a:custGeom>
                <a:avLst/>
                <a:gdLst/>
                <a:ahLst/>
                <a:cxnLst/>
                <a:rect l="l" t="t" r="r" b="b"/>
                <a:pathLst>
                  <a:path w="730" h="730" extrusionOk="0">
                    <a:moveTo>
                      <a:pt x="335" y="0"/>
                    </a:moveTo>
                    <a:cubicBezTo>
                      <a:pt x="152" y="30"/>
                      <a:pt x="0" y="182"/>
                      <a:pt x="0" y="365"/>
                    </a:cubicBezTo>
                    <a:cubicBezTo>
                      <a:pt x="0" y="578"/>
                      <a:pt x="183" y="730"/>
                      <a:pt x="395" y="730"/>
                    </a:cubicBezTo>
                    <a:cubicBezTo>
                      <a:pt x="578" y="730"/>
                      <a:pt x="730" y="517"/>
                      <a:pt x="730" y="334"/>
                    </a:cubicBezTo>
                    <a:cubicBezTo>
                      <a:pt x="730" y="152"/>
                      <a:pt x="547" y="0"/>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1" name="Google Shape;18361;p24"/>
              <p:cNvSpPr/>
              <p:nvPr/>
            </p:nvSpPr>
            <p:spPr>
              <a:xfrm>
                <a:off x="2204344" y="1114686"/>
                <a:ext cx="27535" cy="27497"/>
              </a:xfrm>
              <a:custGeom>
                <a:avLst/>
                <a:gdLst/>
                <a:ahLst/>
                <a:cxnLst/>
                <a:rect l="l" t="t" r="r" b="b"/>
                <a:pathLst>
                  <a:path w="731" h="730" extrusionOk="0">
                    <a:moveTo>
                      <a:pt x="335" y="0"/>
                    </a:moveTo>
                    <a:cubicBezTo>
                      <a:pt x="153" y="0"/>
                      <a:pt x="1" y="152"/>
                      <a:pt x="1" y="365"/>
                    </a:cubicBezTo>
                    <a:cubicBezTo>
                      <a:pt x="1" y="578"/>
                      <a:pt x="214" y="730"/>
                      <a:pt x="396" y="730"/>
                    </a:cubicBezTo>
                    <a:cubicBezTo>
                      <a:pt x="578" y="730"/>
                      <a:pt x="730" y="517"/>
                      <a:pt x="730" y="334"/>
                    </a:cubicBezTo>
                    <a:cubicBezTo>
                      <a:pt x="730" y="152"/>
                      <a:pt x="548" y="0"/>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2" name="Google Shape;18362;p24"/>
              <p:cNvSpPr/>
              <p:nvPr/>
            </p:nvSpPr>
            <p:spPr>
              <a:xfrm>
                <a:off x="1848270" y="1170171"/>
                <a:ext cx="29833" cy="27573"/>
              </a:xfrm>
              <a:custGeom>
                <a:avLst/>
                <a:gdLst/>
                <a:ahLst/>
                <a:cxnLst/>
                <a:rect l="l" t="t" r="r" b="b"/>
                <a:pathLst>
                  <a:path w="792" h="732" extrusionOk="0">
                    <a:moveTo>
                      <a:pt x="401" y="1"/>
                    </a:moveTo>
                    <a:cubicBezTo>
                      <a:pt x="369" y="1"/>
                      <a:pt x="337" y="6"/>
                      <a:pt x="305" y="16"/>
                    </a:cubicBezTo>
                    <a:cubicBezTo>
                      <a:pt x="122" y="47"/>
                      <a:pt x="1" y="229"/>
                      <a:pt x="31" y="472"/>
                    </a:cubicBezTo>
                    <a:cubicBezTo>
                      <a:pt x="106" y="622"/>
                      <a:pt x="243" y="731"/>
                      <a:pt x="391" y="731"/>
                    </a:cubicBezTo>
                    <a:cubicBezTo>
                      <a:pt x="423" y="731"/>
                      <a:pt x="455" y="726"/>
                      <a:pt x="487" y="716"/>
                    </a:cubicBezTo>
                    <a:cubicBezTo>
                      <a:pt x="670" y="655"/>
                      <a:pt x="791" y="472"/>
                      <a:pt x="761" y="260"/>
                    </a:cubicBezTo>
                    <a:cubicBezTo>
                      <a:pt x="686" y="110"/>
                      <a:pt x="549"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3" name="Google Shape;18363;p24"/>
              <p:cNvSpPr/>
              <p:nvPr/>
            </p:nvSpPr>
            <p:spPr>
              <a:xfrm>
                <a:off x="2197489" y="1076716"/>
                <a:ext cx="29795" cy="27912"/>
              </a:xfrm>
              <a:custGeom>
                <a:avLst/>
                <a:gdLst/>
                <a:ahLst/>
                <a:cxnLst/>
                <a:rect l="l" t="t" r="r" b="b"/>
                <a:pathLst>
                  <a:path w="791" h="741" extrusionOk="0">
                    <a:moveTo>
                      <a:pt x="361" y="0"/>
                    </a:moveTo>
                    <a:cubicBezTo>
                      <a:pt x="342" y="0"/>
                      <a:pt x="323" y="2"/>
                      <a:pt x="304" y="5"/>
                    </a:cubicBezTo>
                    <a:cubicBezTo>
                      <a:pt x="122" y="66"/>
                      <a:pt x="1" y="248"/>
                      <a:pt x="31" y="461"/>
                    </a:cubicBezTo>
                    <a:cubicBezTo>
                      <a:pt x="111" y="647"/>
                      <a:pt x="260" y="740"/>
                      <a:pt x="419" y="740"/>
                    </a:cubicBezTo>
                    <a:cubicBezTo>
                      <a:pt x="441" y="740"/>
                      <a:pt x="464" y="738"/>
                      <a:pt x="487" y="735"/>
                    </a:cubicBezTo>
                    <a:cubicBezTo>
                      <a:pt x="669" y="674"/>
                      <a:pt x="791" y="461"/>
                      <a:pt x="760" y="279"/>
                    </a:cubicBezTo>
                    <a:cubicBezTo>
                      <a:pt x="679" y="115"/>
                      <a:pt x="524"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4" name="Google Shape;18364;p24"/>
              <p:cNvSpPr/>
              <p:nvPr/>
            </p:nvSpPr>
            <p:spPr>
              <a:xfrm>
                <a:off x="1860888" y="1204901"/>
                <a:ext cx="32093" cy="26819"/>
              </a:xfrm>
              <a:custGeom>
                <a:avLst/>
                <a:gdLst/>
                <a:ahLst/>
                <a:cxnLst/>
                <a:rect l="l" t="t" r="r" b="b"/>
                <a:pathLst>
                  <a:path w="852" h="712" extrusionOk="0">
                    <a:moveTo>
                      <a:pt x="423" y="0"/>
                    </a:moveTo>
                    <a:cubicBezTo>
                      <a:pt x="374" y="0"/>
                      <a:pt x="324" y="12"/>
                      <a:pt x="274" y="37"/>
                    </a:cubicBezTo>
                    <a:cubicBezTo>
                      <a:pt x="91" y="98"/>
                      <a:pt x="0" y="341"/>
                      <a:pt x="122" y="523"/>
                    </a:cubicBezTo>
                    <a:cubicBezTo>
                      <a:pt x="210" y="633"/>
                      <a:pt x="330" y="711"/>
                      <a:pt x="459" y="711"/>
                    </a:cubicBezTo>
                    <a:cubicBezTo>
                      <a:pt x="508" y="711"/>
                      <a:pt x="558" y="700"/>
                      <a:pt x="608" y="675"/>
                    </a:cubicBezTo>
                    <a:cubicBezTo>
                      <a:pt x="760" y="553"/>
                      <a:pt x="851" y="371"/>
                      <a:pt x="760" y="189"/>
                    </a:cubicBezTo>
                    <a:cubicBezTo>
                      <a:pt x="672" y="79"/>
                      <a:pt x="552" y="0"/>
                      <a:pt x="4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5" name="Google Shape;18365;p24"/>
              <p:cNvSpPr/>
              <p:nvPr/>
            </p:nvSpPr>
            <p:spPr>
              <a:xfrm>
                <a:off x="2184907" y="1041647"/>
                <a:ext cx="29795" cy="27008"/>
              </a:xfrm>
              <a:custGeom>
                <a:avLst/>
                <a:gdLst/>
                <a:ahLst/>
                <a:cxnLst/>
                <a:rect l="l" t="t" r="r" b="b"/>
                <a:pathLst>
                  <a:path w="791" h="717" extrusionOk="0">
                    <a:moveTo>
                      <a:pt x="358" y="1"/>
                    </a:moveTo>
                    <a:cubicBezTo>
                      <a:pt x="309" y="1"/>
                      <a:pt x="260" y="8"/>
                      <a:pt x="213" y="24"/>
                    </a:cubicBezTo>
                    <a:cubicBezTo>
                      <a:pt x="31" y="115"/>
                      <a:pt x="0" y="328"/>
                      <a:pt x="61" y="541"/>
                    </a:cubicBezTo>
                    <a:cubicBezTo>
                      <a:pt x="151" y="654"/>
                      <a:pt x="275" y="716"/>
                      <a:pt x="407" y="716"/>
                    </a:cubicBezTo>
                    <a:cubicBezTo>
                      <a:pt x="453" y="716"/>
                      <a:pt x="500" y="709"/>
                      <a:pt x="547" y="693"/>
                    </a:cubicBezTo>
                    <a:cubicBezTo>
                      <a:pt x="699" y="571"/>
                      <a:pt x="790" y="389"/>
                      <a:pt x="699" y="176"/>
                    </a:cubicBezTo>
                    <a:cubicBezTo>
                      <a:pt x="632" y="63"/>
                      <a:pt x="497"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6" name="Google Shape;18366;p24"/>
              <p:cNvSpPr/>
              <p:nvPr/>
            </p:nvSpPr>
            <p:spPr>
              <a:xfrm>
                <a:off x="1882623" y="1236166"/>
                <a:ext cx="28665" cy="26104"/>
              </a:xfrm>
              <a:custGeom>
                <a:avLst/>
                <a:gdLst/>
                <a:ahLst/>
                <a:cxnLst/>
                <a:rect l="l" t="t" r="r" b="b"/>
                <a:pathLst>
                  <a:path w="761" h="693" extrusionOk="0">
                    <a:moveTo>
                      <a:pt x="393" y="1"/>
                    </a:moveTo>
                    <a:cubicBezTo>
                      <a:pt x="310" y="1"/>
                      <a:pt x="224" y="31"/>
                      <a:pt x="153" y="88"/>
                    </a:cubicBezTo>
                    <a:cubicBezTo>
                      <a:pt x="1" y="240"/>
                      <a:pt x="1" y="453"/>
                      <a:pt x="122" y="575"/>
                    </a:cubicBezTo>
                    <a:cubicBezTo>
                      <a:pt x="170" y="655"/>
                      <a:pt x="261" y="693"/>
                      <a:pt x="358" y="693"/>
                    </a:cubicBezTo>
                    <a:cubicBezTo>
                      <a:pt x="445" y="693"/>
                      <a:pt x="537" y="662"/>
                      <a:pt x="609" y="605"/>
                    </a:cubicBezTo>
                    <a:cubicBezTo>
                      <a:pt x="761" y="483"/>
                      <a:pt x="761" y="271"/>
                      <a:pt x="639" y="119"/>
                    </a:cubicBezTo>
                    <a:cubicBezTo>
                      <a:pt x="575" y="38"/>
                      <a:pt x="485"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7" name="Google Shape;18367;p24"/>
              <p:cNvSpPr/>
              <p:nvPr/>
            </p:nvSpPr>
            <p:spPr>
              <a:xfrm>
                <a:off x="2163135" y="1009478"/>
                <a:ext cx="29795" cy="26292"/>
              </a:xfrm>
              <a:custGeom>
                <a:avLst/>
                <a:gdLst/>
                <a:ahLst/>
                <a:cxnLst/>
                <a:rect l="l" t="t" r="r" b="b"/>
                <a:pathLst>
                  <a:path w="791" h="698" extrusionOk="0">
                    <a:moveTo>
                      <a:pt x="434" y="0"/>
                    </a:moveTo>
                    <a:cubicBezTo>
                      <a:pt x="347" y="0"/>
                      <a:pt x="255" y="30"/>
                      <a:pt x="183" y="88"/>
                    </a:cubicBezTo>
                    <a:cubicBezTo>
                      <a:pt x="31" y="209"/>
                      <a:pt x="1" y="422"/>
                      <a:pt x="153" y="574"/>
                    </a:cubicBezTo>
                    <a:cubicBezTo>
                      <a:pt x="221" y="660"/>
                      <a:pt x="319" y="697"/>
                      <a:pt x="418" y="697"/>
                    </a:cubicBezTo>
                    <a:cubicBezTo>
                      <a:pt x="495" y="697"/>
                      <a:pt x="573" y="675"/>
                      <a:pt x="639" y="635"/>
                    </a:cubicBezTo>
                    <a:cubicBezTo>
                      <a:pt x="791" y="513"/>
                      <a:pt x="791" y="270"/>
                      <a:pt x="669" y="118"/>
                    </a:cubicBezTo>
                    <a:cubicBezTo>
                      <a:pt x="621" y="38"/>
                      <a:pt x="53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8" name="Google Shape;18368;p24"/>
              <p:cNvSpPr/>
              <p:nvPr/>
            </p:nvSpPr>
            <p:spPr>
              <a:xfrm>
                <a:off x="1907823" y="1262496"/>
                <a:ext cx="32093" cy="27723"/>
              </a:xfrm>
              <a:custGeom>
                <a:avLst/>
                <a:gdLst/>
                <a:ahLst/>
                <a:cxnLst/>
                <a:rect l="l" t="t" r="r" b="b"/>
                <a:pathLst>
                  <a:path w="852" h="736" extrusionOk="0">
                    <a:moveTo>
                      <a:pt x="454" y="0"/>
                    </a:moveTo>
                    <a:cubicBezTo>
                      <a:pt x="341" y="0"/>
                      <a:pt x="225" y="58"/>
                      <a:pt x="152" y="149"/>
                    </a:cubicBezTo>
                    <a:cubicBezTo>
                      <a:pt x="0" y="301"/>
                      <a:pt x="61" y="514"/>
                      <a:pt x="213" y="635"/>
                    </a:cubicBezTo>
                    <a:cubicBezTo>
                      <a:pt x="282" y="704"/>
                      <a:pt x="362" y="735"/>
                      <a:pt x="442" y="735"/>
                    </a:cubicBezTo>
                    <a:cubicBezTo>
                      <a:pt x="538" y="735"/>
                      <a:pt x="633" y="689"/>
                      <a:pt x="700" y="605"/>
                    </a:cubicBezTo>
                    <a:cubicBezTo>
                      <a:pt x="851" y="453"/>
                      <a:pt x="821" y="210"/>
                      <a:pt x="669" y="88"/>
                    </a:cubicBezTo>
                    <a:cubicBezTo>
                      <a:pt x="608" y="27"/>
                      <a:pt x="532" y="0"/>
                      <a:pt x="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9" name="Google Shape;18369;p24"/>
              <p:cNvSpPr/>
              <p:nvPr/>
            </p:nvSpPr>
            <p:spPr>
              <a:xfrm>
                <a:off x="2136806" y="983826"/>
                <a:ext cx="30963" cy="27008"/>
              </a:xfrm>
              <a:custGeom>
                <a:avLst/>
                <a:gdLst/>
                <a:ahLst/>
                <a:cxnLst/>
                <a:rect l="l" t="t" r="r" b="b"/>
                <a:pathLst>
                  <a:path w="822" h="717" extrusionOk="0">
                    <a:moveTo>
                      <a:pt x="380" y="0"/>
                    </a:moveTo>
                    <a:cubicBezTo>
                      <a:pt x="283" y="0"/>
                      <a:pt x="189" y="47"/>
                      <a:pt x="122" y="131"/>
                    </a:cubicBezTo>
                    <a:cubicBezTo>
                      <a:pt x="1" y="283"/>
                      <a:pt x="1" y="465"/>
                      <a:pt x="153" y="617"/>
                    </a:cubicBezTo>
                    <a:cubicBezTo>
                      <a:pt x="221" y="685"/>
                      <a:pt x="308" y="717"/>
                      <a:pt x="394" y="717"/>
                    </a:cubicBezTo>
                    <a:cubicBezTo>
                      <a:pt x="499" y="717"/>
                      <a:pt x="602" y="670"/>
                      <a:pt x="669" y="587"/>
                    </a:cubicBezTo>
                    <a:cubicBezTo>
                      <a:pt x="821" y="435"/>
                      <a:pt x="760" y="191"/>
                      <a:pt x="608" y="100"/>
                    </a:cubicBezTo>
                    <a:cubicBezTo>
                      <a:pt x="540" y="32"/>
                      <a:pt x="45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370" name="Google Shape;18370;p24"/>
          <p:cNvGrpSpPr/>
          <p:nvPr/>
        </p:nvGrpSpPr>
        <p:grpSpPr>
          <a:xfrm flipH="1">
            <a:off x="-525020" y="1028843"/>
            <a:ext cx="1357644" cy="1357644"/>
            <a:chOff x="6919026" y="1147583"/>
            <a:chExt cx="1166661" cy="1166661"/>
          </a:xfrm>
        </p:grpSpPr>
        <p:sp>
          <p:nvSpPr>
            <p:cNvPr id="18371" name="Google Shape;18371;p24"/>
            <p:cNvSpPr/>
            <p:nvPr/>
          </p:nvSpPr>
          <p:spPr>
            <a:xfrm>
              <a:off x="6919026" y="1147583"/>
              <a:ext cx="1166661" cy="1166661"/>
            </a:xfrm>
            <a:custGeom>
              <a:avLst/>
              <a:gdLst/>
              <a:ahLst/>
              <a:cxnLst/>
              <a:rect l="l" t="t" r="r" b="b"/>
              <a:pathLst>
                <a:path w="25655" h="25655" extrusionOk="0">
                  <a:moveTo>
                    <a:pt x="18086" y="18755"/>
                  </a:moveTo>
                  <a:cubicBezTo>
                    <a:pt x="17630" y="17934"/>
                    <a:pt x="17053" y="17174"/>
                    <a:pt x="16445" y="16475"/>
                  </a:cubicBezTo>
                  <a:cubicBezTo>
                    <a:pt x="17174" y="17052"/>
                    <a:pt x="17934" y="17630"/>
                    <a:pt x="18725" y="18086"/>
                  </a:cubicBezTo>
                  <a:cubicBezTo>
                    <a:pt x="21795" y="19879"/>
                    <a:pt x="23466" y="20001"/>
                    <a:pt x="23922" y="19241"/>
                  </a:cubicBezTo>
                  <a:cubicBezTo>
                    <a:pt x="24378" y="18481"/>
                    <a:pt x="23405" y="17052"/>
                    <a:pt x="20366" y="15320"/>
                  </a:cubicBezTo>
                  <a:cubicBezTo>
                    <a:pt x="19576" y="14864"/>
                    <a:pt x="18694" y="14499"/>
                    <a:pt x="17813" y="14134"/>
                  </a:cubicBezTo>
                  <a:cubicBezTo>
                    <a:pt x="18725" y="14286"/>
                    <a:pt x="19667" y="14408"/>
                    <a:pt x="20579" y="14408"/>
                  </a:cubicBezTo>
                  <a:cubicBezTo>
                    <a:pt x="24135" y="14408"/>
                    <a:pt x="25655" y="13678"/>
                    <a:pt x="25655" y="12827"/>
                  </a:cubicBezTo>
                  <a:cubicBezTo>
                    <a:pt x="25655" y="11946"/>
                    <a:pt x="24135" y="11216"/>
                    <a:pt x="20579" y="11216"/>
                  </a:cubicBezTo>
                  <a:cubicBezTo>
                    <a:pt x="19728" y="11216"/>
                    <a:pt x="18846" y="11308"/>
                    <a:pt x="17965" y="11460"/>
                  </a:cubicBezTo>
                  <a:cubicBezTo>
                    <a:pt x="18816" y="11156"/>
                    <a:pt x="19606" y="10760"/>
                    <a:pt x="20366" y="10335"/>
                  </a:cubicBezTo>
                  <a:cubicBezTo>
                    <a:pt x="23436" y="8542"/>
                    <a:pt x="24409" y="7174"/>
                    <a:pt x="23922" y="6414"/>
                  </a:cubicBezTo>
                  <a:cubicBezTo>
                    <a:pt x="23466" y="5654"/>
                    <a:pt x="21795" y="5776"/>
                    <a:pt x="18725" y="7569"/>
                  </a:cubicBezTo>
                  <a:cubicBezTo>
                    <a:pt x="17934" y="8025"/>
                    <a:pt x="17174" y="8602"/>
                    <a:pt x="16445" y="9210"/>
                  </a:cubicBezTo>
                  <a:cubicBezTo>
                    <a:pt x="17053" y="8481"/>
                    <a:pt x="17630" y="7721"/>
                    <a:pt x="18086" y="6931"/>
                  </a:cubicBezTo>
                  <a:cubicBezTo>
                    <a:pt x="19880" y="3861"/>
                    <a:pt x="19971" y="2159"/>
                    <a:pt x="19211" y="1703"/>
                  </a:cubicBezTo>
                  <a:cubicBezTo>
                    <a:pt x="18451" y="1247"/>
                    <a:pt x="17053" y="2250"/>
                    <a:pt x="15320" y="5289"/>
                  </a:cubicBezTo>
                  <a:cubicBezTo>
                    <a:pt x="14864" y="6080"/>
                    <a:pt x="14469" y="6961"/>
                    <a:pt x="14135" y="7843"/>
                  </a:cubicBezTo>
                  <a:cubicBezTo>
                    <a:pt x="14287" y="6931"/>
                    <a:pt x="14408" y="5958"/>
                    <a:pt x="14408" y="5077"/>
                  </a:cubicBezTo>
                  <a:cubicBezTo>
                    <a:pt x="14408" y="1520"/>
                    <a:pt x="13679" y="0"/>
                    <a:pt x="12797" y="0"/>
                  </a:cubicBezTo>
                  <a:cubicBezTo>
                    <a:pt x="11916" y="0"/>
                    <a:pt x="11217" y="1520"/>
                    <a:pt x="11217" y="5077"/>
                  </a:cubicBezTo>
                  <a:cubicBezTo>
                    <a:pt x="11217" y="5928"/>
                    <a:pt x="11278" y="6809"/>
                    <a:pt x="11430" y="7691"/>
                  </a:cubicBezTo>
                  <a:cubicBezTo>
                    <a:pt x="11126" y="6839"/>
                    <a:pt x="10761" y="6049"/>
                    <a:pt x="10335" y="5289"/>
                  </a:cubicBezTo>
                  <a:cubicBezTo>
                    <a:pt x="8542" y="2219"/>
                    <a:pt x="7174" y="1277"/>
                    <a:pt x="6414" y="1733"/>
                  </a:cubicBezTo>
                  <a:cubicBezTo>
                    <a:pt x="5654" y="2189"/>
                    <a:pt x="5776" y="3861"/>
                    <a:pt x="7569" y="6931"/>
                  </a:cubicBezTo>
                  <a:cubicBezTo>
                    <a:pt x="8025" y="7721"/>
                    <a:pt x="8572" y="8481"/>
                    <a:pt x="9211" y="9210"/>
                  </a:cubicBezTo>
                  <a:cubicBezTo>
                    <a:pt x="8481" y="8602"/>
                    <a:pt x="7721" y="8025"/>
                    <a:pt x="6931" y="7569"/>
                  </a:cubicBezTo>
                  <a:cubicBezTo>
                    <a:pt x="3831" y="5776"/>
                    <a:pt x="2159" y="5684"/>
                    <a:pt x="1703" y="6444"/>
                  </a:cubicBezTo>
                  <a:cubicBezTo>
                    <a:pt x="1247" y="7204"/>
                    <a:pt x="2250" y="8602"/>
                    <a:pt x="5290" y="10335"/>
                  </a:cubicBezTo>
                  <a:cubicBezTo>
                    <a:pt x="6080" y="10791"/>
                    <a:pt x="6961" y="11186"/>
                    <a:pt x="7812" y="11520"/>
                  </a:cubicBezTo>
                  <a:cubicBezTo>
                    <a:pt x="6931" y="11368"/>
                    <a:pt x="5958" y="11247"/>
                    <a:pt x="5046" y="11247"/>
                  </a:cubicBezTo>
                  <a:cubicBezTo>
                    <a:pt x="1521" y="11247"/>
                    <a:pt x="1" y="11976"/>
                    <a:pt x="1" y="12858"/>
                  </a:cubicBezTo>
                  <a:cubicBezTo>
                    <a:pt x="1" y="13739"/>
                    <a:pt x="1521" y="14438"/>
                    <a:pt x="5046" y="14438"/>
                  </a:cubicBezTo>
                  <a:cubicBezTo>
                    <a:pt x="5928" y="14438"/>
                    <a:pt x="6809" y="14378"/>
                    <a:pt x="7691" y="14226"/>
                  </a:cubicBezTo>
                  <a:cubicBezTo>
                    <a:pt x="6840" y="14530"/>
                    <a:pt x="6050" y="14894"/>
                    <a:pt x="5290" y="15320"/>
                  </a:cubicBezTo>
                  <a:cubicBezTo>
                    <a:pt x="2189" y="17113"/>
                    <a:pt x="1247" y="18481"/>
                    <a:pt x="1703" y="19241"/>
                  </a:cubicBezTo>
                  <a:cubicBezTo>
                    <a:pt x="2159" y="20001"/>
                    <a:pt x="3831" y="19879"/>
                    <a:pt x="6931" y="18086"/>
                  </a:cubicBezTo>
                  <a:cubicBezTo>
                    <a:pt x="7721" y="17630"/>
                    <a:pt x="8481" y="17083"/>
                    <a:pt x="9211" y="16475"/>
                  </a:cubicBezTo>
                  <a:cubicBezTo>
                    <a:pt x="8572" y="17174"/>
                    <a:pt x="8025" y="17934"/>
                    <a:pt x="7569" y="18755"/>
                  </a:cubicBezTo>
                  <a:cubicBezTo>
                    <a:pt x="5776" y="21824"/>
                    <a:pt x="5654" y="23496"/>
                    <a:pt x="6414" y="23952"/>
                  </a:cubicBezTo>
                  <a:cubicBezTo>
                    <a:pt x="7174" y="24408"/>
                    <a:pt x="8572" y="23405"/>
                    <a:pt x="10335" y="20365"/>
                  </a:cubicBezTo>
                  <a:cubicBezTo>
                    <a:pt x="10791" y="19575"/>
                    <a:pt x="11186" y="18694"/>
                    <a:pt x="11521" y="17843"/>
                  </a:cubicBezTo>
                  <a:cubicBezTo>
                    <a:pt x="11369" y="18755"/>
                    <a:pt x="11247" y="19697"/>
                    <a:pt x="11247" y="20609"/>
                  </a:cubicBezTo>
                  <a:cubicBezTo>
                    <a:pt x="11247" y="24135"/>
                    <a:pt x="11977" y="25654"/>
                    <a:pt x="12858" y="25654"/>
                  </a:cubicBezTo>
                  <a:cubicBezTo>
                    <a:pt x="13709" y="25654"/>
                    <a:pt x="14439" y="24135"/>
                    <a:pt x="14439" y="20609"/>
                  </a:cubicBezTo>
                  <a:cubicBezTo>
                    <a:pt x="14439" y="19727"/>
                    <a:pt x="14378" y="18846"/>
                    <a:pt x="14226" y="17995"/>
                  </a:cubicBezTo>
                  <a:cubicBezTo>
                    <a:pt x="14530" y="18815"/>
                    <a:pt x="14895" y="19606"/>
                    <a:pt x="15320" y="20365"/>
                  </a:cubicBezTo>
                  <a:cubicBezTo>
                    <a:pt x="17083" y="23435"/>
                    <a:pt x="18451" y="24408"/>
                    <a:pt x="19211" y="23952"/>
                  </a:cubicBezTo>
                  <a:cubicBezTo>
                    <a:pt x="19971" y="23496"/>
                    <a:pt x="19880" y="21794"/>
                    <a:pt x="18086" y="18755"/>
                  </a:cubicBezTo>
                  <a:close/>
                </a:path>
              </a:pathLst>
            </a:custGeom>
            <a:solidFill>
              <a:schemeClr val="accent4"/>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72" name="Google Shape;18372;p24"/>
            <p:cNvGrpSpPr/>
            <p:nvPr/>
          </p:nvGrpSpPr>
          <p:grpSpPr>
            <a:xfrm>
              <a:off x="6920435" y="1147583"/>
              <a:ext cx="1163887" cy="1163887"/>
              <a:chOff x="-6176950" y="14598400"/>
              <a:chExt cx="639850" cy="639850"/>
            </a:xfrm>
          </p:grpSpPr>
          <p:sp>
            <p:nvSpPr>
              <p:cNvPr id="18373" name="Google Shape;18373;p24"/>
              <p:cNvSpPr/>
              <p:nvPr/>
            </p:nvSpPr>
            <p:spPr>
              <a:xfrm>
                <a:off x="-5815250" y="14935800"/>
                <a:ext cx="247000" cy="162625"/>
              </a:xfrm>
              <a:custGeom>
                <a:avLst/>
                <a:gdLst/>
                <a:ahLst/>
                <a:cxnLst/>
                <a:rect l="l" t="t" r="r" b="b"/>
                <a:pathLst>
                  <a:path w="9880" h="6505" fill="none" extrusionOk="0">
                    <a:moveTo>
                      <a:pt x="304" y="456"/>
                    </a:moveTo>
                    <a:cubicBezTo>
                      <a:pt x="244" y="608"/>
                      <a:pt x="122" y="730"/>
                      <a:pt x="1" y="882"/>
                    </a:cubicBezTo>
                    <a:cubicBezTo>
                      <a:pt x="608" y="1459"/>
                      <a:pt x="1308" y="2158"/>
                      <a:pt x="1946" y="2979"/>
                    </a:cubicBezTo>
                    <a:cubicBezTo>
                      <a:pt x="2675" y="3556"/>
                      <a:pt x="3435" y="4134"/>
                      <a:pt x="4226" y="4590"/>
                    </a:cubicBezTo>
                    <a:cubicBezTo>
                      <a:pt x="7326" y="6383"/>
                      <a:pt x="8967" y="6505"/>
                      <a:pt x="9423" y="5745"/>
                    </a:cubicBezTo>
                    <a:cubicBezTo>
                      <a:pt x="9879" y="4985"/>
                      <a:pt x="8906" y="3556"/>
                      <a:pt x="5867" y="1824"/>
                    </a:cubicBezTo>
                    <a:cubicBezTo>
                      <a:pt x="5077" y="1368"/>
                      <a:pt x="4195" y="1003"/>
                      <a:pt x="3314" y="638"/>
                    </a:cubicBezTo>
                    <a:cubicBezTo>
                      <a:pt x="2311" y="456"/>
                      <a:pt x="1338" y="243"/>
                      <a:pt x="548" y="0"/>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74" name="Google Shape;18374;p24"/>
              <p:cNvGrpSpPr/>
              <p:nvPr/>
            </p:nvGrpSpPr>
            <p:grpSpPr>
              <a:xfrm>
                <a:off x="-6176950" y="14598400"/>
                <a:ext cx="639850" cy="639850"/>
                <a:chOff x="-6176950" y="14598400"/>
                <a:chExt cx="639850" cy="639850"/>
              </a:xfrm>
            </p:grpSpPr>
            <p:sp>
              <p:nvSpPr>
                <p:cNvPr id="18375" name="Google Shape;18375;p24"/>
                <p:cNvSpPr/>
                <p:nvPr/>
              </p:nvSpPr>
              <p:spPr>
                <a:xfrm>
                  <a:off x="-5897325" y="14598400"/>
                  <a:ext cx="79825" cy="264475"/>
                </a:xfrm>
                <a:custGeom>
                  <a:avLst/>
                  <a:gdLst/>
                  <a:ahLst/>
                  <a:cxnLst/>
                  <a:rect l="l" t="t" r="r" b="b"/>
                  <a:pathLst>
                    <a:path w="3193" h="10579" fill="none" extrusionOk="0">
                      <a:moveTo>
                        <a:pt x="2068" y="10548"/>
                      </a:moveTo>
                      <a:cubicBezTo>
                        <a:pt x="2280" y="9727"/>
                        <a:pt x="2584" y="8785"/>
                        <a:pt x="2919" y="7843"/>
                      </a:cubicBezTo>
                      <a:cubicBezTo>
                        <a:pt x="3071" y="6931"/>
                        <a:pt x="3192" y="5988"/>
                        <a:pt x="3192" y="5077"/>
                      </a:cubicBezTo>
                      <a:cubicBezTo>
                        <a:pt x="3192" y="1520"/>
                        <a:pt x="2463" y="0"/>
                        <a:pt x="1581" y="0"/>
                      </a:cubicBezTo>
                      <a:cubicBezTo>
                        <a:pt x="700" y="0"/>
                        <a:pt x="1" y="1520"/>
                        <a:pt x="1" y="5077"/>
                      </a:cubicBezTo>
                      <a:cubicBezTo>
                        <a:pt x="1" y="5928"/>
                        <a:pt x="62" y="6809"/>
                        <a:pt x="214" y="7691"/>
                      </a:cubicBezTo>
                      <a:cubicBezTo>
                        <a:pt x="609" y="8724"/>
                        <a:pt x="913" y="9697"/>
                        <a:pt x="1125" y="10578"/>
                      </a:cubicBezTo>
                      <a:cubicBezTo>
                        <a:pt x="1429" y="10457"/>
                        <a:pt x="1764" y="10457"/>
                        <a:pt x="2068" y="10548"/>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6" name="Google Shape;18376;p24"/>
                <p:cNvSpPr/>
                <p:nvPr/>
              </p:nvSpPr>
              <p:spPr>
                <a:xfrm>
                  <a:off x="-5896550" y="14973775"/>
                  <a:ext cx="79800" cy="264475"/>
                </a:xfrm>
                <a:custGeom>
                  <a:avLst/>
                  <a:gdLst/>
                  <a:ahLst/>
                  <a:cxnLst/>
                  <a:rect l="l" t="t" r="r" b="b"/>
                  <a:pathLst>
                    <a:path w="3192" h="10579" fill="none" extrusionOk="0">
                      <a:moveTo>
                        <a:pt x="1094" y="31"/>
                      </a:moveTo>
                      <a:cubicBezTo>
                        <a:pt x="912" y="852"/>
                        <a:pt x="608" y="1794"/>
                        <a:pt x="274" y="2736"/>
                      </a:cubicBezTo>
                      <a:cubicBezTo>
                        <a:pt x="122" y="3648"/>
                        <a:pt x="0" y="4591"/>
                        <a:pt x="0" y="5502"/>
                      </a:cubicBezTo>
                      <a:cubicBezTo>
                        <a:pt x="0" y="9059"/>
                        <a:pt x="730" y="10579"/>
                        <a:pt x="1581" y="10579"/>
                      </a:cubicBezTo>
                      <a:cubicBezTo>
                        <a:pt x="2462" y="10579"/>
                        <a:pt x="3192" y="9059"/>
                        <a:pt x="3192" y="5502"/>
                      </a:cubicBezTo>
                      <a:cubicBezTo>
                        <a:pt x="3192" y="4651"/>
                        <a:pt x="3101" y="3770"/>
                        <a:pt x="2949" y="2888"/>
                      </a:cubicBezTo>
                      <a:cubicBezTo>
                        <a:pt x="2584" y="1855"/>
                        <a:pt x="2280" y="882"/>
                        <a:pt x="2037" y="1"/>
                      </a:cubicBezTo>
                      <a:cubicBezTo>
                        <a:pt x="1733" y="122"/>
                        <a:pt x="1398" y="122"/>
                        <a:pt x="1094" y="31"/>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7" name="Google Shape;18377;p24"/>
                <p:cNvSpPr/>
                <p:nvPr/>
              </p:nvSpPr>
              <p:spPr>
                <a:xfrm>
                  <a:off x="-5839575" y="14628800"/>
                  <a:ext cx="162650" cy="246975"/>
                </a:xfrm>
                <a:custGeom>
                  <a:avLst/>
                  <a:gdLst/>
                  <a:ahLst/>
                  <a:cxnLst/>
                  <a:rect l="l" t="t" r="r" b="b"/>
                  <a:pathLst>
                    <a:path w="6506" h="9879" fill="none" extrusionOk="0">
                      <a:moveTo>
                        <a:pt x="457" y="9575"/>
                      </a:moveTo>
                      <a:cubicBezTo>
                        <a:pt x="609" y="9666"/>
                        <a:pt x="730" y="9788"/>
                        <a:pt x="882" y="9879"/>
                      </a:cubicBezTo>
                      <a:cubicBezTo>
                        <a:pt x="1460" y="9271"/>
                        <a:pt x="2159" y="8602"/>
                        <a:pt x="2980" y="7964"/>
                      </a:cubicBezTo>
                      <a:cubicBezTo>
                        <a:pt x="3588" y="7234"/>
                        <a:pt x="4135" y="6475"/>
                        <a:pt x="4591" y="5684"/>
                      </a:cubicBezTo>
                      <a:cubicBezTo>
                        <a:pt x="6384" y="2584"/>
                        <a:pt x="6506" y="912"/>
                        <a:pt x="5746" y="456"/>
                      </a:cubicBezTo>
                      <a:cubicBezTo>
                        <a:pt x="4986" y="0"/>
                        <a:pt x="3588" y="1003"/>
                        <a:pt x="1825" y="4043"/>
                      </a:cubicBezTo>
                      <a:cubicBezTo>
                        <a:pt x="1369" y="4833"/>
                        <a:pt x="1004" y="5715"/>
                        <a:pt x="639" y="6596"/>
                      </a:cubicBezTo>
                      <a:cubicBezTo>
                        <a:pt x="457" y="7569"/>
                        <a:pt x="214" y="8572"/>
                        <a:pt x="1" y="9362"/>
                      </a:cubicBezTo>
                      <a:cubicBezTo>
                        <a:pt x="153" y="9423"/>
                        <a:pt x="305" y="9484"/>
                        <a:pt x="457" y="9575"/>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8" name="Google Shape;18378;p24"/>
                <p:cNvSpPr/>
                <p:nvPr/>
              </p:nvSpPr>
              <p:spPr>
                <a:xfrm>
                  <a:off x="-5813725" y="14740500"/>
                  <a:ext cx="246225" cy="160350"/>
                </a:xfrm>
                <a:custGeom>
                  <a:avLst/>
                  <a:gdLst/>
                  <a:ahLst/>
                  <a:cxnLst/>
                  <a:rect l="l" t="t" r="r" b="b"/>
                  <a:pathLst>
                    <a:path w="9849" h="6414" fill="none" extrusionOk="0">
                      <a:moveTo>
                        <a:pt x="0" y="5563"/>
                      </a:moveTo>
                      <a:cubicBezTo>
                        <a:pt x="213" y="5806"/>
                        <a:pt x="365" y="6110"/>
                        <a:pt x="487" y="6414"/>
                      </a:cubicBezTo>
                      <a:cubicBezTo>
                        <a:pt x="1307" y="6171"/>
                        <a:pt x="2341" y="5928"/>
                        <a:pt x="3405" y="5776"/>
                      </a:cubicBezTo>
                      <a:cubicBezTo>
                        <a:pt x="4256" y="5472"/>
                        <a:pt x="5046" y="5076"/>
                        <a:pt x="5806" y="4651"/>
                      </a:cubicBezTo>
                      <a:cubicBezTo>
                        <a:pt x="8876" y="2888"/>
                        <a:pt x="9849" y="1520"/>
                        <a:pt x="9362" y="760"/>
                      </a:cubicBezTo>
                      <a:cubicBezTo>
                        <a:pt x="8906" y="0"/>
                        <a:pt x="7235" y="92"/>
                        <a:pt x="4165" y="1885"/>
                      </a:cubicBezTo>
                      <a:cubicBezTo>
                        <a:pt x="3374" y="2341"/>
                        <a:pt x="2614" y="2918"/>
                        <a:pt x="1885" y="3526"/>
                      </a:cubicBezTo>
                      <a:cubicBezTo>
                        <a:pt x="1247" y="4256"/>
                        <a:pt x="547" y="4955"/>
                        <a:pt x="0" y="5563"/>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9" name="Google Shape;18379;p24"/>
                <p:cNvSpPr/>
                <p:nvPr/>
              </p:nvSpPr>
              <p:spPr>
                <a:xfrm>
                  <a:off x="-6037150" y="14960875"/>
                  <a:ext cx="162650" cy="246975"/>
                </a:xfrm>
                <a:custGeom>
                  <a:avLst/>
                  <a:gdLst/>
                  <a:ahLst/>
                  <a:cxnLst/>
                  <a:rect l="l" t="t" r="r" b="b"/>
                  <a:pathLst>
                    <a:path w="6506" h="9879" fill="none" extrusionOk="0">
                      <a:moveTo>
                        <a:pt x="6050" y="304"/>
                      </a:moveTo>
                      <a:cubicBezTo>
                        <a:pt x="5898" y="213"/>
                        <a:pt x="5776" y="91"/>
                        <a:pt x="5624" y="0"/>
                      </a:cubicBezTo>
                      <a:cubicBezTo>
                        <a:pt x="5047" y="608"/>
                        <a:pt x="4317" y="1277"/>
                        <a:pt x="3527" y="1915"/>
                      </a:cubicBezTo>
                      <a:cubicBezTo>
                        <a:pt x="2919" y="2645"/>
                        <a:pt x="2341" y="3404"/>
                        <a:pt x="1886" y="4195"/>
                      </a:cubicBezTo>
                      <a:cubicBezTo>
                        <a:pt x="123" y="7295"/>
                        <a:pt x="1" y="8967"/>
                        <a:pt x="761" y="9423"/>
                      </a:cubicBezTo>
                      <a:cubicBezTo>
                        <a:pt x="1521" y="9879"/>
                        <a:pt x="2919" y="8876"/>
                        <a:pt x="4682" y="5836"/>
                      </a:cubicBezTo>
                      <a:cubicBezTo>
                        <a:pt x="5138" y="5046"/>
                        <a:pt x="5503" y="4164"/>
                        <a:pt x="5837" y="3283"/>
                      </a:cubicBezTo>
                      <a:cubicBezTo>
                        <a:pt x="6050" y="2310"/>
                        <a:pt x="6263" y="1307"/>
                        <a:pt x="6506" y="517"/>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0" name="Google Shape;18380;p24"/>
                <p:cNvSpPr/>
                <p:nvPr/>
              </p:nvSpPr>
              <p:spPr>
                <a:xfrm>
                  <a:off x="-6146550" y="14935800"/>
                  <a:ext cx="246225" cy="160350"/>
                </a:xfrm>
                <a:custGeom>
                  <a:avLst/>
                  <a:gdLst/>
                  <a:ahLst/>
                  <a:cxnLst/>
                  <a:rect l="l" t="t" r="r" b="b"/>
                  <a:pathLst>
                    <a:path w="9849" h="6414" fill="none" extrusionOk="0">
                      <a:moveTo>
                        <a:pt x="9848" y="851"/>
                      </a:moveTo>
                      <a:cubicBezTo>
                        <a:pt x="9605" y="608"/>
                        <a:pt x="9453" y="304"/>
                        <a:pt x="9362" y="0"/>
                      </a:cubicBezTo>
                      <a:cubicBezTo>
                        <a:pt x="8511" y="243"/>
                        <a:pt x="7477" y="486"/>
                        <a:pt x="6414" y="638"/>
                      </a:cubicBezTo>
                      <a:cubicBezTo>
                        <a:pt x="5593" y="942"/>
                        <a:pt x="4803" y="1337"/>
                        <a:pt x="4043" y="1763"/>
                      </a:cubicBezTo>
                      <a:cubicBezTo>
                        <a:pt x="942" y="3526"/>
                        <a:pt x="0" y="4894"/>
                        <a:pt x="456" y="5654"/>
                      </a:cubicBezTo>
                      <a:cubicBezTo>
                        <a:pt x="912" y="6414"/>
                        <a:pt x="2584" y="6322"/>
                        <a:pt x="5654" y="4529"/>
                      </a:cubicBezTo>
                      <a:cubicBezTo>
                        <a:pt x="6474" y="4073"/>
                        <a:pt x="7234" y="3496"/>
                        <a:pt x="7933" y="2888"/>
                      </a:cubicBezTo>
                      <a:cubicBezTo>
                        <a:pt x="8602" y="2158"/>
                        <a:pt x="9271" y="1459"/>
                        <a:pt x="9848" y="851"/>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1" name="Google Shape;18381;p24"/>
                <p:cNvSpPr/>
                <p:nvPr/>
              </p:nvSpPr>
              <p:spPr>
                <a:xfrm>
                  <a:off x="-5801575" y="14878050"/>
                  <a:ext cx="264475" cy="79800"/>
                </a:xfrm>
                <a:custGeom>
                  <a:avLst/>
                  <a:gdLst/>
                  <a:ahLst/>
                  <a:cxnLst/>
                  <a:rect l="l" t="t" r="r" b="b"/>
                  <a:pathLst>
                    <a:path w="10579" h="3192" fill="none" extrusionOk="0">
                      <a:moveTo>
                        <a:pt x="31" y="2097"/>
                      </a:moveTo>
                      <a:cubicBezTo>
                        <a:pt x="821" y="2280"/>
                        <a:pt x="1794" y="2584"/>
                        <a:pt x="2736" y="2918"/>
                      </a:cubicBezTo>
                      <a:cubicBezTo>
                        <a:pt x="3648" y="3070"/>
                        <a:pt x="4590" y="3192"/>
                        <a:pt x="5502" y="3192"/>
                      </a:cubicBezTo>
                      <a:cubicBezTo>
                        <a:pt x="9059" y="3192"/>
                        <a:pt x="10578" y="2462"/>
                        <a:pt x="10578" y="1581"/>
                      </a:cubicBezTo>
                      <a:cubicBezTo>
                        <a:pt x="10578" y="730"/>
                        <a:pt x="9059" y="0"/>
                        <a:pt x="5502" y="0"/>
                      </a:cubicBezTo>
                      <a:cubicBezTo>
                        <a:pt x="4621" y="0"/>
                        <a:pt x="3770" y="61"/>
                        <a:pt x="2888" y="213"/>
                      </a:cubicBezTo>
                      <a:cubicBezTo>
                        <a:pt x="1855" y="608"/>
                        <a:pt x="882" y="912"/>
                        <a:pt x="1" y="1125"/>
                      </a:cubicBezTo>
                      <a:cubicBezTo>
                        <a:pt x="122" y="1429"/>
                        <a:pt x="122" y="1793"/>
                        <a:pt x="31" y="2097"/>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2" name="Google Shape;18382;p24"/>
                <p:cNvSpPr/>
                <p:nvPr/>
              </p:nvSpPr>
              <p:spPr>
                <a:xfrm>
                  <a:off x="-5839575" y="14961625"/>
                  <a:ext cx="161125" cy="246225"/>
                </a:xfrm>
                <a:custGeom>
                  <a:avLst/>
                  <a:gdLst/>
                  <a:ahLst/>
                  <a:cxnLst/>
                  <a:rect l="l" t="t" r="r" b="b"/>
                  <a:pathLst>
                    <a:path w="6445" h="9849" fill="none" extrusionOk="0">
                      <a:moveTo>
                        <a:pt x="4560" y="4226"/>
                      </a:moveTo>
                      <a:cubicBezTo>
                        <a:pt x="4104" y="3405"/>
                        <a:pt x="3527" y="2645"/>
                        <a:pt x="2919" y="1946"/>
                      </a:cubicBezTo>
                      <a:cubicBezTo>
                        <a:pt x="2129" y="1277"/>
                        <a:pt x="1429" y="608"/>
                        <a:pt x="822" y="1"/>
                      </a:cubicBezTo>
                      <a:cubicBezTo>
                        <a:pt x="609" y="213"/>
                        <a:pt x="305" y="365"/>
                        <a:pt x="1" y="487"/>
                      </a:cubicBezTo>
                      <a:cubicBezTo>
                        <a:pt x="214" y="1338"/>
                        <a:pt x="487" y="2341"/>
                        <a:pt x="639" y="3405"/>
                      </a:cubicBezTo>
                      <a:cubicBezTo>
                        <a:pt x="943" y="4256"/>
                        <a:pt x="1338" y="5046"/>
                        <a:pt x="1733" y="5806"/>
                      </a:cubicBezTo>
                      <a:cubicBezTo>
                        <a:pt x="3527" y="8876"/>
                        <a:pt x="4895" y="9849"/>
                        <a:pt x="5654" y="9393"/>
                      </a:cubicBezTo>
                      <a:cubicBezTo>
                        <a:pt x="6445" y="8967"/>
                        <a:pt x="6354" y="7265"/>
                        <a:pt x="4560" y="4226"/>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3" name="Google Shape;18383;p24"/>
                <p:cNvSpPr/>
                <p:nvPr/>
              </p:nvSpPr>
              <p:spPr>
                <a:xfrm>
                  <a:off x="-6146550" y="14738225"/>
                  <a:ext cx="246975" cy="162625"/>
                </a:xfrm>
                <a:custGeom>
                  <a:avLst/>
                  <a:gdLst/>
                  <a:ahLst/>
                  <a:cxnLst/>
                  <a:rect l="l" t="t" r="r" b="b"/>
                  <a:pathLst>
                    <a:path w="9879" h="6505" fill="none" extrusionOk="0">
                      <a:moveTo>
                        <a:pt x="9575" y="6049"/>
                      </a:moveTo>
                      <a:cubicBezTo>
                        <a:pt x="9666" y="5897"/>
                        <a:pt x="9757" y="5775"/>
                        <a:pt x="9879" y="5623"/>
                      </a:cubicBezTo>
                      <a:cubicBezTo>
                        <a:pt x="9271" y="5046"/>
                        <a:pt x="8602" y="4347"/>
                        <a:pt x="7933" y="3526"/>
                      </a:cubicBezTo>
                      <a:cubicBezTo>
                        <a:pt x="7234" y="2918"/>
                        <a:pt x="6474" y="2371"/>
                        <a:pt x="5654" y="1915"/>
                      </a:cubicBezTo>
                      <a:cubicBezTo>
                        <a:pt x="2584" y="122"/>
                        <a:pt x="912" y="0"/>
                        <a:pt x="456" y="760"/>
                      </a:cubicBezTo>
                      <a:cubicBezTo>
                        <a:pt x="0" y="1520"/>
                        <a:pt x="1003" y="2918"/>
                        <a:pt x="4043" y="4681"/>
                      </a:cubicBezTo>
                      <a:cubicBezTo>
                        <a:pt x="4833" y="5137"/>
                        <a:pt x="5714" y="5502"/>
                        <a:pt x="6565" y="5867"/>
                      </a:cubicBezTo>
                      <a:cubicBezTo>
                        <a:pt x="7569" y="6049"/>
                        <a:pt x="8541" y="6262"/>
                        <a:pt x="9362" y="6505"/>
                      </a:cubicBezTo>
                      <a:cubicBezTo>
                        <a:pt x="9423" y="6353"/>
                        <a:pt x="9453" y="6201"/>
                        <a:pt x="9575" y="6049"/>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4" name="Google Shape;18384;p24"/>
                <p:cNvSpPr/>
                <p:nvPr/>
              </p:nvSpPr>
              <p:spPr>
                <a:xfrm>
                  <a:off x="-6176950" y="14878800"/>
                  <a:ext cx="264450" cy="79800"/>
                </a:xfrm>
                <a:custGeom>
                  <a:avLst/>
                  <a:gdLst/>
                  <a:ahLst/>
                  <a:cxnLst/>
                  <a:rect l="l" t="t" r="r" b="b"/>
                  <a:pathLst>
                    <a:path w="10578" h="3192" fill="none" extrusionOk="0">
                      <a:moveTo>
                        <a:pt x="10517" y="1095"/>
                      </a:moveTo>
                      <a:cubicBezTo>
                        <a:pt x="9727" y="912"/>
                        <a:pt x="8785" y="608"/>
                        <a:pt x="7842" y="274"/>
                      </a:cubicBezTo>
                      <a:cubicBezTo>
                        <a:pt x="6930" y="122"/>
                        <a:pt x="5958" y="0"/>
                        <a:pt x="5046" y="0"/>
                      </a:cubicBezTo>
                      <a:cubicBezTo>
                        <a:pt x="1520" y="0"/>
                        <a:pt x="0" y="730"/>
                        <a:pt x="0" y="1611"/>
                      </a:cubicBezTo>
                      <a:cubicBezTo>
                        <a:pt x="0" y="2462"/>
                        <a:pt x="1520" y="3192"/>
                        <a:pt x="5046" y="3192"/>
                      </a:cubicBezTo>
                      <a:cubicBezTo>
                        <a:pt x="5927" y="3192"/>
                        <a:pt x="6809" y="3131"/>
                        <a:pt x="7690" y="2979"/>
                      </a:cubicBezTo>
                      <a:cubicBezTo>
                        <a:pt x="8693" y="2584"/>
                        <a:pt x="9696" y="2280"/>
                        <a:pt x="10578" y="2067"/>
                      </a:cubicBezTo>
                      <a:cubicBezTo>
                        <a:pt x="10456" y="1763"/>
                        <a:pt x="10456" y="1399"/>
                        <a:pt x="10517" y="1095"/>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5" name="Google Shape;18385;p24"/>
                <p:cNvSpPr/>
                <p:nvPr/>
              </p:nvSpPr>
              <p:spPr>
                <a:xfrm>
                  <a:off x="-6035625" y="14628800"/>
                  <a:ext cx="161125" cy="246225"/>
                </a:xfrm>
                <a:custGeom>
                  <a:avLst/>
                  <a:gdLst/>
                  <a:ahLst/>
                  <a:cxnLst/>
                  <a:rect l="l" t="t" r="r" b="b"/>
                  <a:pathLst>
                    <a:path w="6445" h="9849" fill="none" extrusionOk="0">
                      <a:moveTo>
                        <a:pt x="5594" y="9848"/>
                      </a:moveTo>
                      <a:cubicBezTo>
                        <a:pt x="5837" y="9636"/>
                        <a:pt x="6141" y="9484"/>
                        <a:pt x="6445" y="9362"/>
                      </a:cubicBezTo>
                      <a:cubicBezTo>
                        <a:pt x="6202" y="8511"/>
                        <a:pt x="5928" y="7508"/>
                        <a:pt x="5776" y="6444"/>
                      </a:cubicBezTo>
                      <a:cubicBezTo>
                        <a:pt x="5472" y="5593"/>
                        <a:pt x="5107" y="4803"/>
                        <a:pt x="4682" y="4043"/>
                      </a:cubicBezTo>
                      <a:cubicBezTo>
                        <a:pt x="2888" y="973"/>
                        <a:pt x="1521" y="0"/>
                        <a:pt x="761" y="456"/>
                      </a:cubicBezTo>
                      <a:cubicBezTo>
                        <a:pt x="1" y="912"/>
                        <a:pt x="122" y="2584"/>
                        <a:pt x="1916" y="5684"/>
                      </a:cubicBezTo>
                      <a:cubicBezTo>
                        <a:pt x="2372" y="6475"/>
                        <a:pt x="2949" y="7234"/>
                        <a:pt x="3557" y="7964"/>
                      </a:cubicBezTo>
                      <a:cubicBezTo>
                        <a:pt x="4256" y="8602"/>
                        <a:pt x="4986" y="9271"/>
                        <a:pt x="5594" y="9848"/>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6" name="Google Shape;18386;p24"/>
                <p:cNvSpPr/>
                <p:nvPr/>
              </p:nvSpPr>
              <p:spPr>
                <a:xfrm>
                  <a:off x="-5918600" y="14856750"/>
                  <a:ext cx="122375" cy="123125"/>
                </a:xfrm>
                <a:custGeom>
                  <a:avLst/>
                  <a:gdLst/>
                  <a:ahLst/>
                  <a:cxnLst/>
                  <a:rect l="l" t="t" r="r" b="b"/>
                  <a:pathLst>
                    <a:path w="4895" h="4925" fill="none" extrusionOk="0">
                      <a:moveTo>
                        <a:pt x="4043" y="4044"/>
                      </a:moveTo>
                      <a:cubicBezTo>
                        <a:pt x="3162" y="4925"/>
                        <a:pt x="1764" y="4925"/>
                        <a:pt x="882" y="4044"/>
                      </a:cubicBezTo>
                      <a:cubicBezTo>
                        <a:pt x="1" y="3162"/>
                        <a:pt x="1" y="1764"/>
                        <a:pt x="882" y="882"/>
                      </a:cubicBezTo>
                      <a:cubicBezTo>
                        <a:pt x="1764" y="1"/>
                        <a:pt x="3162" y="1"/>
                        <a:pt x="4043" y="882"/>
                      </a:cubicBezTo>
                      <a:cubicBezTo>
                        <a:pt x="4894" y="1764"/>
                        <a:pt x="4894" y="3162"/>
                        <a:pt x="4043" y="4044"/>
                      </a:cubicBezTo>
                      <a:close/>
                    </a:path>
                  </a:pathLst>
                </a:custGeom>
                <a:noFill/>
                <a:ln w="1905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8387" name="Google Shape;18387;p24"/>
          <p:cNvGrpSpPr/>
          <p:nvPr/>
        </p:nvGrpSpPr>
        <p:grpSpPr>
          <a:xfrm flipH="1">
            <a:off x="-839407" y="3224677"/>
            <a:ext cx="1574201" cy="1575489"/>
            <a:chOff x="-2377450" y="13590925"/>
            <a:chExt cx="886075" cy="886800"/>
          </a:xfrm>
        </p:grpSpPr>
        <p:sp>
          <p:nvSpPr>
            <p:cNvPr id="18388" name="Google Shape;18388;p24"/>
            <p:cNvSpPr/>
            <p:nvPr/>
          </p:nvSpPr>
          <p:spPr>
            <a:xfrm>
              <a:off x="-2322725" y="13805200"/>
              <a:ext cx="41050" cy="123125"/>
            </a:xfrm>
            <a:custGeom>
              <a:avLst/>
              <a:gdLst/>
              <a:ahLst/>
              <a:cxnLst/>
              <a:rect l="l" t="t" r="r" b="b"/>
              <a:pathLst>
                <a:path w="1642" h="4925" extrusionOk="0">
                  <a:moveTo>
                    <a:pt x="304" y="1"/>
                  </a:moveTo>
                  <a:cubicBezTo>
                    <a:pt x="274" y="61"/>
                    <a:pt x="244" y="92"/>
                    <a:pt x="183" y="183"/>
                  </a:cubicBezTo>
                  <a:lnTo>
                    <a:pt x="1459" y="2371"/>
                  </a:lnTo>
                  <a:lnTo>
                    <a:pt x="0" y="4925"/>
                  </a:lnTo>
                  <a:lnTo>
                    <a:pt x="1551" y="2280"/>
                  </a:lnTo>
                  <a:lnTo>
                    <a:pt x="1642" y="2280"/>
                  </a:lnTo>
                  <a:lnTo>
                    <a:pt x="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9" name="Google Shape;18389;p24"/>
            <p:cNvSpPr/>
            <p:nvPr/>
          </p:nvSpPr>
          <p:spPr>
            <a:xfrm>
              <a:off x="-2352350" y="13882700"/>
              <a:ext cx="25850" cy="44875"/>
            </a:xfrm>
            <a:custGeom>
              <a:avLst/>
              <a:gdLst/>
              <a:ahLst/>
              <a:cxnLst/>
              <a:rect l="l" t="t" r="r" b="b"/>
              <a:pathLst>
                <a:path w="1034" h="1795" extrusionOk="0">
                  <a:moveTo>
                    <a:pt x="1034" y="1794"/>
                  </a:moveTo>
                  <a:lnTo>
                    <a:pt x="0" y="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0" name="Google Shape;18390;p24"/>
            <p:cNvSpPr/>
            <p:nvPr/>
          </p:nvSpPr>
          <p:spPr>
            <a:xfrm>
              <a:off x="-2366800" y="13944250"/>
              <a:ext cx="40300" cy="131500"/>
            </a:xfrm>
            <a:custGeom>
              <a:avLst/>
              <a:gdLst/>
              <a:ahLst/>
              <a:cxnLst/>
              <a:rect l="l" t="t" r="r" b="b"/>
              <a:pathLst>
                <a:path w="1612" h="5260" extrusionOk="0">
                  <a:moveTo>
                    <a:pt x="1612" y="1"/>
                  </a:moveTo>
                  <a:lnTo>
                    <a:pt x="92" y="2645"/>
                  </a:lnTo>
                  <a:lnTo>
                    <a:pt x="1" y="2645"/>
                  </a:lnTo>
                  <a:lnTo>
                    <a:pt x="1460" y="5168"/>
                  </a:lnTo>
                  <a:lnTo>
                    <a:pt x="1612" y="5259"/>
                  </a:lnTo>
                  <a:lnTo>
                    <a:pt x="1612" y="5107"/>
                  </a:lnTo>
                  <a:lnTo>
                    <a:pt x="153" y="2554"/>
                  </a:lnTo>
                  <a:lnTo>
                    <a:pt x="16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1" name="Google Shape;18391;p24"/>
            <p:cNvSpPr/>
            <p:nvPr/>
          </p:nvSpPr>
          <p:spPr>
            <a:xfrm>
              <a:off x="-2321975" y="13944250"/>
              <a:ext cx="41075" cy="131500"/>
            </a:xfrm>
            <a:custGeom>
              <a:avLst/>
              <a:gdLst/>
              <a:ahLst/>
              <a:cxnLst/>
              <a:rect l="l" t="t" r="r" b="b"/>
              <a:pathLst>
                <a:path w="1643" h="5260" extrusionOk="0">
                  <a:moveTo>
                    <a:pt x="1" y="1"/>
                  </a:moveTo>
                  <a:lnTo>
                    <a:pt x="1479" y="2573"/>
                  </a:lnTo>
                  <a:lnTo>
                    <a:pt x="1479" y="2573"/>
                  </a:lnTo>
                  <a:lnTo>
                    <a:pt x="1490" y="2554"/>
                  </a:lnTo>
                  <a:lnTo>
                    <a:pt x="1" y="1"/>
                  </a:lnTo>
                  <a:close/>
                  <a:moveTo>
                    <a:pt x="1479" y="2573"/>
                  </a:moveTo>
                  <a:lnTo>
                    <a:pt x="1" y="5107"/>
                  </a:lnTo>
                  <a:lnTo>
                    <a:pt x="1" y="5259"/>
                  </a:lnTo>
                  <a:lnTo>
                    <a:pt x="153" y="5168"/>
                  </a:lnTo>
                  <a:lnTo>
                    <a:pt x="1642" y="2645"/>
                  </a:lnTo>
                  <a:lnTo>
                    <a:pt x="1521" y="2645"/>
                  </a:lnTo>
                  <a:lnTo>
                    <a:pt x="1479" y="257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2" name="Google Shape;18392;p24"/>
            <p:cNvSpPr/>
            <p:nvPr/>
          </p:nvSpPr>
          <p:spPr>
            <a:xfrm>
              <a:off x="-2366800" y="13934375"/>
              <a:ext cx="34225" cy="25"/>
            </a:xfrm>
            <a:custGeom>
              <a:avLst/>
              <a:gdLst/>
              <a:ahLst/>
              <a:cxnLst/>
              <a:rect l="l" t="t" r="r" b="b"/>
              <a:pathLst>
                <a:path w="1369" h="1" extrusionOk="0">
                  <a:moveTo>
                    <a:pt x="1368" y="1"/>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3" name="Google Shape;18393;p24"/>
            <p:cNvSpPr/>
            <p:nvPr/>
          </p:nvSpPr>
          <p:spPr>
            <a:xfrm>
              <a:off x="-2353875" y="13883475"/>
              <a:ext cx="27375" cy="48650"/>
            </a:xfrm>
            <a:custGeom>
              <a:avLst/>
              <a:gdLst/>
              <a:ahLst/>
              <a:cxnLst/>
              <a:rect l="l" t="t" r="r" b="b"/>
              <a:pathLst>
                <a:path w="1095" h="1946" extrusionOk="0">
                  <a:moveTo>
                    <a:pt x="61" y="0"/>
                  </a:moveTo>
                  <a:cubicBezTo>
                    <a:pt x="31" y="92"/>
                    <a:pt x="31" y="152"/>
                    <a:pt x="0" y="243"/>
                  </a:cubicBezTo>
                  <a:lnTo>
                    <a:pt x="943" y="1885"/>
                  </a:lnTo>
                  <a:lnTo>
                    <a:pt x="1095" y="1946"/>
                  </a:lnTo>
                  <a:lnTo>
                    <a:pt x="1095" y="1763"/>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4" name="Google Shape;18394;p24"/>
            <p:cNvSpPr/>
            <p:nvPr/>
          </p:nvSpPr>
          <p:spPr>
            <a:xfrm>
              <a:off x="-2315125" y="13935900"/>
              <a:ext cx="114000" cy="68425"/>
            </a:xfrm>
            <a:custGeom>
              <a:avLst/>
              <a:gdLst/>
              <a:ahLst/>
              <a:cxnLst/>
              <a:rect l="l" t="t" r="r" b="b"/>
              <a:pathLst>
                <a:path w="4560" h="2737" extrusionOk="0">
                  <a:moveTo>
                    <a:pt x="3070" y="1"/>
                  </a:moveTo>
                  <a:lnTo>
                    <a:pt x="3040" y="92"/>
                  </a:lnTo>
                  <a:lnTo>
                    <a:pt x="0" y="92"/>
                  </a:lnTo>
                  <a:lnTo>
                    <a:pt x="2918" y="122"/>
                  </a:lnTo>
                  <a:lnTo>
                    <a:pt x="4408" y="2615"/>
                  </a:lnTo>
                  <a:lnTo>
                    <a:pt x="4560" y="2736"/>
                  </a:lnTo>
                  <a:lnTo>
                    <a:pt x="4560" y="2554"/>
                  </a:lnTo>
                  <a:lnTo>
                    <a:pt x="30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5" name="Google Shape;18395;p24"/>
            <p:cNvSpPr/>
            <p:nvPr/>
          </p:nvSpPr>
          <p:spPr>
            <a:xfrm>
              <a:off x="-2321975" y="13939700"/>
              <a:ext cx="117825" cy="70700"/>
            </a:xfrm>
            <a:custGeom>
              <a:avLst/>
              <a:gdLst/>
              <a:ahLst/>
              <a:cxnLst/>
              <a:rect l="l" t="t" r="r" b="b"/>
              <a:pathLst>
                <a:path w="4713" h="2828" extrusionOk="0">
                  <a:moveTo>
                    <a:pt x="1" y="1"/>
                  </a:moveTo>
                  <a:lnTo>
                    <a:pt x="1" y="183"/>
                  </a:lnTo>
                  <a:lnTo>
                    <a:pt x="1521" y="2827"/>
                  </a:lnTo>
                  <a:lnTo>
                    <a:pt x="4560" y="2827"/>
                  </a:lnTo>
                  <a:lnTo>
                    <a:pt x="4712" y="2736"/>
                  </a:lnTo>
                  <a:lnTo>
                    <a:pt x="4560" y="2615"/>
                  </a:lnTo>
                  <a:lnTo>
                    <a:pt x="1642" y="2615"/>
                  </a:lnTo>
                  <a:lnTo>
                    <a:pt x="153" y="122"/>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6" name="Google Shape;18396;p24"/>
            <p:cNvSpPr/>
            <p:nvPr/>
          </p:nvSpPr>
          <p:spPr>
            <a:xfrm>
              <a:off x="-2377450" y="13939700"/>
              <a:ext cx="50950" cy="70700"/>
            </a:xfrm>
            <a:custGeom>
              <a:avLst/>
              <a:gdLst/>
              <a:ahLst/>
              <a:cxnLst/>
              <a:rect l="l" t="t" r="r" b="b"/>
              <a:pathLst>
                <a:path w="2038" h="2828" extrusionOk="0">
                  <a:moveTo>
                    <a:pt x="2038" y="1"/>
                  </a:moveTo>
                  <a:lnTo>
                    <a:pt x="1886" y="92"/>
                  </a:lnTo>
                  <a:lnTo>
                    <a:pt x="396" y="2615"/>
                  </a:lnTo>
                  <a:lnTo>
                    <a:pt x="1" y="2615"/>
                  </a:lnTo>
                  <a:lnTo>
                    <a:pt x="1" y="2827"/>
                  </a:lnTo>
                  <a:lnTo>
                    <a:pt x="518" y="2827"/>
                  </a:lnTo>
                  <a:lnTo>
                    <a:pt x="2038" y="183"/>
                  </a:lnTo>
                  <a:lnTo>
                    <a:pt x="20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7" name="Google Shape;18397;p24"/>
            <p:cNvSpPr/>
            <p:nvPr/>
          </p:nvSpPr>
          <p:spPr>
            <a:xfrm>
              <a:off x="-2367550" y="13934375"/>
              <a:ext cx="38775" cy="4600"/>
            </a:xfrm>
            <a:custGeom>
              <a:avLst/>
              <a:gdLst/>
              <a:ahLst/>
              <a:cxnLst/>
              <a:rect l="l" t="t" r="r" b="b"/>
              <a:pathLst>
                <a:path w="1551" h="184" extrusionOk="0">
                  <a:moveTo>
                    <a:pt x="31" y="1"/>
                  </a:moveTo>
                  <a:cubicBezTo>
                    <a:pt x="31" y="62"/>
                    <a:pt x="0" y="92"/>
                    <a:pt x="0" y="183"/>
                  </a:cubicBezTo>
                  <a:lnTo>
                    <a:pt x="1398" y="183"/>
                  </a:lnTo>
                  <a:lnTo>
                    <a:pt x="1550" y="62"/>
                  </a:lnTo>
                  <a:lnTo>
                    <a:pt x="1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8" name="Google Shape;18398;p24"/>
            <p:cNvSpPr/>
            <p:nvPr/>
          </p:nvSpPr>
          <p:spPr>
            <a:xfrm>
              <a:off x="-2321975" y="13862200"/>
              <a:ext cx="117825" cy="69925"/>
            </a:xfrm>
            <a:custGeom>
              <a:avLst/>
              <a:gdLst/>
              <a:ahLst/>
              <a:cxnLst/>
              <a:rect l="l" t="t" r="r" b="b"/>
              <a:pathLst>
                <a:path w="4713" h="2797" extrusionOk="0">
                  <a:moveTo>
                    <a:pt x="1521" y="0"/>
                  </a:moveTo>
                  <a:lnTo>
                    <a:pt x="1" y="2614"/>
                  </a:lnTo>
                  <a:lnTo>
                    <a:pt x="1" y="2797"/>
                  </a:lnTo>
                  <a:lnTo>
                    <a:pt x="153" y="2736"/>
                  </a:lnTo>
                  <a:lnTo>
                    <a:pt x="1642" y="183"/>
                  </a:lnTo>
                  <a:lnTo>
                    <a:pt x="4560" y="183"/>
                  </a:lnTo>
                  <a:lnTo>
                    <a:pt x="4712" y="61"/>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9" name="Google Shape;18399;p24"/>
            <p:cNvSpPr/>
            <p:nvPr/>
          </p:nvSpPr>
          <p:spPr>
            <a:xfrm>
              <a:off x="-2318925" y="13867525"/>
              <a:ext cx="117800" cy="70675"/>
            </a:xfrm>
            <a:custGeom>
              <a:avLst/>
              <a:gdLst/>
              <a:ahLst/>
              <a:cxnLst/>
              <a:rect l="l" t="t" r="r" b="b"/>
              <a:pathLst>
                <a:path w="4712" h="2827" extrusionOk="0">
                  <a:moveTo>
                    <a:pt x="4712" y="0"/>
                  </a:moveTo>
                  <a:lnTo>
                    <a:pt x="4560" y="122"/>
                  </a:lnTo>
                  <a:lnTo>
                    <a:pt x="3070" y="2614"/>
                  </a:lnTo>
                  <a:lnTo>
                    <a:pt x="152" y="2675"/>
                  </a:lnTo>
                  <a:lnTo>
                    <a:pt x="0" y="2736"/>
                  </a:lnTo>
                  <a:lnTo>
                    <a:pt x="152" y="2827"/>
                  </a:lnTo>
                  <a:lnTo>
                    <a:pt x="3192" y="2827"/>
                  </a:lnTo>
                  <a:lnTo>
                    <a:pt x="3222" y="2736"/>
                  </a:lnTo>
                  <a:lnTo>
                    <a:pt x="4712" y="18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0" name="Google Shape;18400;p24"/>
            <p:cNvSpPr/>
            <p:nvPr/>
          </p:nvSpPr>
          <p:spPr>
            <a:xfrm>
              <a:off x="-2377450" y="14046075"/>
              <a:ext cx="50950" cy="30425"/>
            </a:xfrm>
            <a:custGeom>
              <a:avLst/>
              <a:gdLst/>
              <a:ahLst/>
              <a:cxnLst/>
              <a:rect l="l" t="t" r="r" b="b"/>
              <a:pathLst>
                <a:path w="2038" h="1217" extrusionOk="0">
                  <a:moveTo>
                    <a:pt x="1" y="1"/>
                  </a:moveTo>
                  <a:lnTo>
                    <a:pt x="2038" y="1217"/>
                  </a:lnTo>
                  <a:lnTo>
                    <a:pt x="2038" y="1217"/>
                  </a:lnTo>
                  <a:lnTo>
                    <a:pt x="1886" y="109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1" name="Google Shape;18401;p24"/>
            <p:cNvSpPr/>
            <p:nvPr/>
          </p:nvSpPr>
          <p:spPr>
            <a:xfrm>
              <a:off x="-2321975" y="14008100"/>
              <a:ext cx="118575" cy="68400"/>
            </a:xfrm>
            <a:custGeom>
              <a:avLst/>
              <a:gdLst/>
              <a:ahLst/>
              <a:cxnLst/>
              <a:rect l="l" t="t" r="r" b="b"/>
              <a:pathLst>
                <a:path w="4743" h="2736" extrusionOk="0">
                  <a:moveTo>
                    <a:pt x="4712" y="0"/>
                  </a:moveTo>
                  <a:lnTo>
                    <a:pt x="4560" y="91"/>
                  </a:lnTo>
                  <a:lnTo>
                    <a:pt x="153" y="2614"/>
                  </a:lnTo>
                  <a:lnTo>
                    <a:pt x="1" y="2705"/>
                  </a:lnTo>
                  <a:lnTo>
                    <a:pt x="1" y="2736"/>
                  </a:lnTo>
                  <a:lnTo>
                    <a:pt x="47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2" name="Google Shape;18402;p24"/>
            <p:cNvSpPr/>
            <p:nvPr/>
          </p:nvSpPr>
          <p:spPr>
            <a:xfrm>
              <a:off x="-2262700" y="13830275"/>
              <a:ext cx="58550" cy="33450"/>
            </a:xfrm>
            <a:custGeom>
              <a:avLst/>
              <a:gdLst/>
              <a:ahLst/>
              <a:cxnLst/>
              <a:rect l="l" t="t" r="r" b="b"/>
              <a:pathLst>
                <a:path w="2342" h="1338" extrusionOk="0">
                  <a:moveTo>
                    <a:pt x="1" y="1"/>
                  </a:moveTo>
                  <a:lnTo>
                    <a:pt x="2189" y="1277"/>
                  </a:lnTo>
                  <a:lnTo>
                    <a:pt x="2341" y="133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3" name="Google Shape;18403;p24"/>
            <p:cNvSpPr/>
            <p:nvPr/>
          </p:nvSpPr>
          <p:spPr>
            <a:xfrm>
              <a:off x="-2326525" y="13938950"/>
              <a:ext cx="4575" cy="138325"/>
            </a:xfrm>
            <a:custGeom>
              <a:avLst/>
              <a:gdLst/>
              <a:ahLst/>
              <a:cxnLst/>
              <a:rect l="l" t="t" r="r" b="b"/>
              <a:pathLst>
                <a:path w="183" h="5533" extrusionOk="0">
                  <a:moveTo>
                    <a:pt x="122" y="0"/>
                  </a:moveTo>
                  <a:lnTo>
                    <a:pt x="1" y="31"/>
                  </a:lnTo>
                  <a:lnTo>
                    <a:pt x="1" y="213"/>
                  </a:lnTo>
                  <a:lnTo>
                    <a:pt x="1" y="5319"/>
                  </a:lnTo>
                  <a:lnTo>
                    <a:pt x="1" y="5471"/>
                  </a:lnTo>
                  <a:lnTo>
                    <a:pt x="1" y="5502"/>
                  </a:lnTo>
                  <a:lnTo>
                    <a:pt x="122" y="5532"/>
                  </a:lnTo>
                  <a:lnTo>
                    <a:pt x="183" y="5502"/>
                  </a:lnTo>
                  <a:lnTo>
                    <a:pt x="183" y="5471"/>
                  </a:lnTo>
                  <a:lnTo>
                    <a:pt x="183" y="5319"/>
                  </a:lnTo>
                  <a:lnTo>
                    <a:pt x="183" y="213"/>
                  </a:lnTo>
                  <a:lnTo>
                    <a:pt x="183"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4" name="Google Shape;18404;p24"/>
            <p:cNvSpPr/>
            <p:nvPr/>
          </p:nvSpPr>
          <p:spPr>
            <a:xfrm>
              <a:off x="-2327275" y="13817350"/>
              <a:ext cx="4575" cy="115525"/>
            </a:xfrm>
            <a:custGeom>
              <a:avLst/>
              <a:gdLst/>
              <a:ahLst/>
              <a:cxnLst/>
              <a:rect l="l" t="t" r="r" b="b"/>
              <a:pathLst>
                <a:path w="183" h="4621" extrusionOk="0">
                  <a:moveTo>
                    <a:pt x="182" y="1"/>
                  </a:moveTo>
                  <a:cubicBezTo>
                    <a:pt x="91" y="122"/>
                    <a:pt x="61" y="214"/>
                    <a:pt x="0" y="335"/>
                  </a:cubicBezTo>
                  <a:lnTo>
                    <a:pt x="0" y="4408"/>
                  </a:lnTo>
                  <a:lnTo>
                    <a:pt x="0" y="4591"/>
                  </a:lnTo>
                  <a:lnTo>
                    <a:pt x="31" y="4591"/>
                  </a:lnTo>
                  <a:lnTo>
                    <a:pt x="91" y="4621"/>
                  </a:lnTo>
                  <a:lnTo>
                    <a:pt x="182" y="4591"/>
                  </a:lnTo>
                  <a:lnTo>
                    <a:pt x="182" y="4408"/>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5" name="Google Shape;18405;p24"/>
            <p:cNvSpPr/>
            <p:nvPr/>
          </p:nvSpPr>
          <p:spPr>
            <a:xfrm>
              <a:off x="-2323475" y="13935900"/>
              <a:ext cx="122350" cy="72225"/>
            </a:xfrm>
            <a:custGeom>
              <a:avLst/>
              <a:gdLst/>
              <a:ahLst/>
              <a:cxnLst/>
              <a:rect l="l" t="t" r="r" b="b"/>
              <a:pathLst>
                <a:path w="4894" h="2889" extrusionOk="0">
                  <a:moveTo>
                    <a:pt x="182" y="1"/>
                  </a:moveTo>
                  <a:lnTo>
                    <a:pt x="0" y="122"/>
                  </a:lnTo>
                  <a:lnTo>
                    <a:pt x="61" y="153"/>
                  </a:lnTo>
                  <a:lnTo>
                    <a:pt x="213" y="274"/>
                  </a:lnTo>
                  <a:lnTo>
                    <a:pt x="4620" y="2767"/>
                  </a:lnTo>
                  <a:lnTo>
                    <a:pt x="4772" y="2888"/>
                  </a:lnTo>
                  <a:lnTo>
                    <a:pt x="4803" y="2888"/>
                  </a:lnTo>
                  <a:lnTo>
                    <a:pt x="4894" y="2858"/>
                  </a:lnTo>
                  <a:lnTo>
                    <a:pt x="4894" y="2827"/>
                  </a:lnTo>
                  <a:lnTo>
                    <a:pt x="4894" y="2736"/>
                  </a:lnTo>
                  <a:lnTo>
                    <a:pt x="4742" y="2615"/>
                  </a:lnTo>
                  <a:lnTo>
                    <a:pt x="334" y="92"/>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6" name="Google Shape;18406;p24"/>
            <p:cNvSpPr/>
            <p:nvPr/>
          </p:nvSpPr>
          <p:spPr>
            <a:xfrm>
              <a:off x="-2360725" y="13912350"/>
              <a:ext cx="37275" cy="23575"/>
            </a:xfrm>
            <a:custGeom>
              <a:avLst/>
              <a:gdLst/>
              <a:ahLst/>
              <a:cxnLst/>
              <a:rect l="l" t="t" r="r" b="b"/>
              <a:pathLst>
                <a:path w="1491" h="943" extrusionOk="0">
                  <a:moveTo>
                    <a:pt x="31" y="0"/>
                  </a:moveTo>
                  <a:cubicBezTo>
                    <a:pt x="31" y="61"/>
                    <a:pt x="1" y="122"/>
                    <a:pt x="1" y="183"/>
                  </a:cubicBezTo>
                  <a:lnTo>
                    <a:pt x="1186" y="882"/>
                  </a:lnTo>
                  <a:lnTo>
                    <a:pt x="1277" y="943"/>
                  </a:lnTo>
                  <a:lnTo>
                    <a:pt x="1490" y="821"/>
                  </a:lnTo>
                  <a:lnTo>
                    <a:pt x="1399" y="791"/>
                  </a:lnTo>
                  <a:lnTo>
                    <a:pt x="1247" y="730"/>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7" name="Google Shape;18407;p24"/>
            <p:cNvSpPr/>
            <p:nvPr/>
          </p:nvSpPr>
          <p:spPr>
            <a:xfrm>
              <a:off x="-2372875" y="13864475"/>
              <a:ext cx="171000" cy="101850"/>
            </a:xfrm>
            <a:custGeom>
              <a:avLst/>
              <a:gdLst/>
              <a:ahLst/>
              <a:cxnLst/>
              <a:rect l="l" t="t" r="r" b="b"/>
              <a:pathLst>
                <a:path w="6840" h="4074" extrusionOk="0">
                  <a:moveTo>
                    <a:pt x="6748" y="0"/>
                  </a:moveTo>
                  <a:lnTo>
                    <a:pt x="6596" y="92"/>
                  </a:lnTo>
                  <a:lnTo>
                    <a:pt x="2189" y="2645"/>
                  </a:lnTo>
                  <a:lnTo>
                    <a:pt x="2037" y="2706"/>
                  </a:lnTo>
                  <a:lnTo>
                    <a:pt x="1976" y="2736"/>
                  </a:lnTo>
                  <a:lnTo>
                    <a:pt x="1763" y="2858"/>
                  </a:lnTo>
                  <a:lnTo>
                    <a:pt x="1642" y="2949"/>
                  </a:lnTo>
                  <a:lnTo>
                    <a:pt x="31" y="3861"/>
                  </a:lnTo>
                  <a:cubicBezTo>
                    <a:pt x="31" y="3921"/>
                    <a:pt x="0" y="4013"/>
                    <a:pt x="0" y="4073"/>
                  </a:cubicBezTo>
                  <a:lnTo>
                    <a:pt x="1703" y="3101"/>
                  </a:lnTo>
                  <a:lnTo>
                    <a:pt x="1855" y="3010"/>
                  </a:lnTo>
                  <a:lnTo>
                    <a:pt x="1915" y="2979"/>
                  </a:lnTo>
                  <a:lnTo>
                    <a:pt x="2128" y="2858"/>
                  </a:lnTo>
                  <a:lnTo>
                    <a:pt x="2280" y="2797"/>
                  </a:lnTo>
                  <a:lnTo>
                    <a:pt x="6687" y="244"/>
                  </a:lnTo>
                  <a:lnTo>
                    <a:pt x="6839" y="152"/>
                  </a:lnTo>
                  <a:lnTo>
                    <a:pt x="6839" y="61"/>
                  </a:lnTo>
                  <a:lnTo>
                    <a:pt x="67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8" name="Google Shape;18408;p24"/>
            <p:cNvSpPr/>
            <p:nvPr/>
          </p:nvSpPr>
          <p:spPr>
            <a:xfrm>
              <a:off x="-2217100" y="13688950"/>
              <a:ext cx="15975" cy="26600"/>
            </a:xfrm>
            <a:custGeom>
              <a:avLst/>
              <a:gdLst/>
              <a:ahLst/>
              <a:cxnLst/>
              <a:rect l="l" t="t" r="r" b="b"/>
              <a:pathLst>
                <a:path w="639" h="1064" extrusionOk="0">
                  <a:moveTo>
                    <a:pt x="152" y="0"/>
                  </a:moveTo>
                  <a:cubicBezTo>
                    <a:pt x="92" y="30"/>
                    <a:pt x="61" y="91"/>
                    <a:pt x="0" y="122"/>
                  </a:cubicBezTo>
                  <a:lnTo>
                    <a:pt x="487" y="1003"/>
                  </a:lnTo>
                  <a:lnTo>
                    <a:pt x="639" y="1064"/>
                  </a:lnTo>
                  <a:lnTo>
                    <a:pt x="639" y="882"/>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9" name="Google Shape;18409;p24"/>
            <p:cNvSpPr/>
            <p:nvPr/>
          </p:nvSpPr>
          <p:spPr>
            <a:xfrm>
              <a:off x="-2250525" y="13717825"/>
              <a:ext cx="45600" cy="4575"/>
            </a:xfrm>
            <a:custGeom>
              <a:avLst/>
              <a:gdLst/>
              <a:ahLst/>
              <a:cxnLst/>
              <a:rect l="l" t="t" r="r" b="b"/>
              <a:pathLst>
                <a:path w="1824" h="183" extrusionOk="0">
                  <a:moveTo>
                    <a:pt x="182" y="0"/>
                  </a:moveTo>
                  <a:lnTo>
                    <a:pt x="0" y="182"/>
                  </a:lnTo>
                  <a:lnTo>
                    <a:pt x="1672" y="182"/>
                  </a:lnTo>
                  <a:lnTo>
                    <a:pt x="1824" y="91"/>
                  </a:lnTo>
                  <a:lnTo>
                    <a:pt x="17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0" name="Google Shape;18410;p24"/>
            <p:cNvSpPr/>
            <p:nvPr/>
          </p:nvSpPr>
          <p:spPr>
            <a:xfrm>
              <a:off x="-2230775" y="13701100"/>
              <a:ext cx="28900" cy="18250"/>
            </a:xfrm>
            <a:custGeom>
              <a:avLst/>
              <a:gdLst/>
              <a:ahLst/>
              <a:cxnLst/>
              <a:rect l="l" t="t" r="r" b="b"/>
              <a:pathLst>
                <a:path w="1156" h="730" extrusionOk="0">
                  <a:moveTo>
                    <a:pt x="152" y="0"/>
                  </a:moveTo>
                  <a:cubicBezTo>
                    <a:pt x="122" y="61"/>
                    <a:pt x="31" y="92"/>
                    <a:pt x="0" y="122"/>
                  </a:cubicBezTo>
                  <a:lnTo>
                    <a:pt x="973" y="669"/>
                  </a:lnTo>
                  <a:lnTo>
                    <a:pt x="1095" y="730"/>
                  </a:lnTo>
                  <a:lnTo>
                    <a:pt x="1155" y="730"/>
                  </a:lnTo>
                  <a:lnTo>
                    <a:pt x="1034" y="517"/>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1" name="Google Shape;18411;p24"/>
            <p:cNvSpPr/>
            <p:nvPr/>
          </p:nvSpPr>
          <p:spPr>
            <a:xfrm>
              <a:off x="-2304500" y="13790000"/>
              <a:ext cx="62350" cy="25"/>
            </a:xfrm>
            <a:custGeom>
              <a:avLst/>
              <a:gdLst/>
              <a:ahLst/>
              <a:cxnLst/>
              <a:rect l="l" t="t" r="r" b="b"/>
              <a:pathLst>
                <a:path w="2494" h="1" extrusionOk="0">
                  <a:moveTo>
                    <a:pt x="1" y="1"/>
                  </a:moveTo>
                  <a:lnTo>
                    <a:pt x="1" y="1"/>
                  </a:lnTo>
                  <a:lnTo>
                    <a:pt x="24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2" name="Google Shape;18412;p24"/>
            <p:cNvSpPr/>
            <p:nvPr/>
          </p:nvSpPr>
          <p:spPr>
            <a:xfrm>
              <a:off x="-2307525" y="13794575"/>
              <a:ext cx="65375" cy="0"/>
            </a:xfrm>
            <a:custGeom>
              <a:avLst/>
              <a:gdLst/>
              <a:ahLst/>
              <a:cxnLst/>
              <a:rect l="l" t="t" r="r" b="b"/>
              <a:pathLst>
                <a:path w="2615" extrusionOk="0">
                  <a:moveTo>
                    <a:pt x="0" y="0"/>
                  </a:moveTo>
                  <a:lnTo>
                    <a:pt x="26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3" name="Google Shape;18413;p24"/>
            <p:cNvSpPr/>
            <p:nvPr/>
          </p:nvSpPr>
          <p:spPr>
            <a:xfrm>
              <a:off x="-2242175" y="13794575"/>
              <a:ext cx="37250" cy="63850"/>
            </a:xfrm>
            <a:custGeom>
              <a:avLst/>
              <a:gdLst/>
              <a:ahLst/>
              <a:cxnLst/>
              <a:rect l="l" t="t" r="r" b="b"/>
              <a:pathLst>
                <a:path w="1490" h="2554" extrusionOk="0">
                  <a:moveTo>
                    <a:pt x="0" y="0"/>
                  </a:moveTo>
                  <a:lnTo>
                    <a:pt x="1490" y="2553"/>
                  </a:lnTo>
                  <a:lnTo>
                    <a:pt x="1490" y="255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4" name="Google Shape;18414;p24"/>
            <p:cNvSpPr/>
            <p:nvPr/>
          </p:nvSpPr>
          <p:spPr>
            <a:xfrm>
              <a:off x="-2312075" y="13791525"/>
              <a:ext cx="110200" cy="72975"/>
            </a:xfrm>
            <a:custGeom>
              <a:avLst/>
              <a:gdLst/>
              <a:ahLst/>
              <a:cxnLst/>
              <a:rect l="l" t="t" r="r" b="b"/>
              <a:pathLst>
                <a:path w="4408" h="2919" extrusionOk="0">
                  <a:moveTo>
                    <a:pt x="2918" y="0"/>
                  </a:moveTo>
                  <a:lnTo>
                    <a:pt x="2888" y="92"/>
                  </a:lnTo>
                  <a:lnTo>
                    <a:pt x="2796" y="92"/>
                  </a:lnTo>
                  <a:lnTo>
                    <a:pt x="4286" y="2614"/>
                  </a:lnTo>
                  <a:lnTo>
                    <a:pt x="91" y="244"/>
                  </a:lnTo>
                  <a:cubicBezTo>
                    <a:pt x="61" y="274"/>
                    <a:pt x="30" y="335"/>
                    <a:pt x="0" y="396"/>
                  </a:cubicBezTo>
                  <a:lnTo>
                    <a:pt x="1976" y="1520"/>
                  </a:lnTo>
                  <a:lnTo>
                    <a:pt x="4316" y="2888"/>
                  </a:lnTo>
                  <a:lnTo>
                    <a:pt x="4407" y="2918"/>
                  </a:lnTo>
                  <a:lnTo>
                    <a:pt x="4407" y="2888"/>
                  </a:lnTo>
                  <a:lnTo>
                    <a:pt x="4316" y="2766"/>
                  </a:lnTo>
                  <a:lnTo>
                    <a:pt x="4407" y="2766"/>
                  </a:lnTo>
                  <a:lnTo>
                    <a:pt x="4407" y="2554"/>
                  </a:lnTo>
                  <a:lnTo>
                    <a:pt x="29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5" name="Google Shape;18415;p24"/>
            <p:cNvSpPr/>
            <p:nvPr/>
          </p:nvSpPr>
          <p:spPr>
            <a:xfrm>
              <a:off x="-2308275" y="13720100"/>
              <a:ext cx="107150" cy="75250"/>
            </a:xfrm>
            <a:custGeom>
              <a:avLst/>
              <a:gdLst/>
              <a:ahLst/>
              <a:cxnLst/>
              <a:rect l="l" t="t" r="r" b="b"/>
              <a:pathLst>
                <a:path w="4286" h="3010" extrusionOk="0">
                  <a:moveTo>
                    <a:pt x="4195" y="0"/>
                  </a:moveTo>
                  <a:lnTo>
                    <a:pt x="4164" y="61"/>
                  </a:lnTo>
                  <a:lnTo>
                    <a:pt x="4012" y="122"/>
                  </a:lnTo>
                  <a:lnTo>
                    <a:pt x="669" y="2067"/>
                  </a:lnTo>
                  <a:cubicBezTo>
                    <a:pt x="608" y="2189"/>
                    <a:pt x="517" y="2280"/>
                    <a:pt x="395" y="2402"/>
                  </a:cubicBezTo>
                  <a:lnTo>
                    <a:pt x="4103" y="274"/>
                  </a:lnTo>
                  <a:lnTo>
                    <a:pt x="4103" y="274"/>
                  </a:lnTo>
                  <a:lnTo>
                    <a:pt x="2614" y="2827"/>
                  </a:lnTo>
                  <a:lnTo>
                    <a:pt x="91" y="2827"/>
                  </a:lnTo>
                  <a:cubicBezTo>
                    <a:pt x="61" y="2888"/>
                    <a:pt x="30" y="2949"/>
                    <a:pt x="0" y="3009"/>
                  </a:cubicBezTo>
                  <a:lnTo>
                    <a:pt x="2644" y="3009"/>
                  </a:lnTo>
                  <a:lnTo>
                    <a:pt x="2766" y="2979"/>
                  </a:lnTo>
                  <a:lnTo>
                    <a:pt x="2796" y="2888"/>
                  </a:lnTo>
                  <a:lnTo>
                    <a:pt x="4286" y="365"/>
                  </a:lnTo>
                  <a:lnTo>
                    <a:pt x="4286" y="122"/>
                  </a:lnTo>
                  <a:lnTo>
                    <a:pt x="4195" y="122"/>
                  </a:lnTo>
                  <a:lnTo>
                    <a:pt x="4255" y="61"/>
                  </a:lnTo>
                  <a:lnTo>
                    <a:pt x="41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6" name="Google Shape;18416;p24"/>
            <p:cNvSpPr/>
            <p:nvPr/>
          </p:nvSpPr>
          <p:spPr>
            <a:xfrm>
              <a:off x="-2117550" y="13796075"/>
              <a:ext cx="41050" cy="131500"/>
            </a:xfrm>
            <a:custGeom>
              <a:avLst/>
              <a:gdLst/>
              <a:ahLst/>
              <a:cxnLst/>
              <a:rect l="l" t="t" r="r" b="b"/>
              <a:pathLst>
                <a:path w="1642" h="5260" extrusionOk="0">
                  <a:moveTo>
                    <a:pt x="1642" y="1"/>
                  </a:moveTo>
                  <a:lnTo>
                    <a:pt x="1490" y="92"/>
                  </a:lnTo>
                  <a:lnTo>
                    <a:pt x="0" y="2645"/>
                  </a:lnTo>
                  <a:lnTo>
                    <a:pt x="122" y="2645"/>
                  </a:lnTo>
                  <a:lnTo>
                    <a:pt x="1642" y="5259"/>
                  </a:lnTo>
                  <a:lnTo>
                    <a:pt x="183" y="2706"/>
                  </a:lnTo>
                  <a:lnTo>
                    <a:pt x="1642" y="153"/>
                  </a:lnTo>
                  <a:lnTo>
                    <a:pt x="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7" name="Google Shape;18417;p24"/>
            <p:cNvSpPr/>
            <p:nvPr/>
          </p:nvSpPr>
          <p:spPr>
            <a:xfrm>
              <a:off x="-2071950" y="13796075"/>
              <a:ext cx="39525" cy="131500"/>
            </a:xfrm>
            <a:custGeom>
              <a:avLst/>
              <a:gdLst/>
              <a:ahLst/>
              <a:cxnLst/>
              <a:rect l="l" t="t" r="r" b="b"/>
              <a:pathLst>
                <a:path w="1581" h="5260" extrusionOk="0">
                  <a:moveTo>
                    <a:pt x="0" y="1"/>
                  </a:moveTo>
                  <a:lnTo>
                    <a:pt x="0" y="153"/>
                  </a:lnTo>
                  <a:lnTo>
                    <a:pt x="1429" y="2706"/>
                  </a:lnTo>
                  <a:lnTo>
                    <a:pt x="0" y="5259"/>
                  </a:lnTo>
                  <a:lnTo>
                    <a:pt x="1520" y="2645"/>
                  </a:lnTo>
                  <a:lnTo>
                    <a:pt x="1581" y="264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8" name="Google Shape;18418;p24"/>
            <p:cNvSpPr/>
            <p:nvPr/>
          </p:nvSpPr>
          <p:spPr>
            <a:xfrm>
              <a:off x="-2071950" y="13944250"/>
              <a:ext cx="39525" cy="131500"/>
            </a:xfrm>
            <a:custGeom>
              <a:avLst/>
              <a:gdLst/>
              <a:ahLst/>
              <a:cxnLst/>
              <a:rect l="l" t="t" r="r" b="b"/>
              <a:pathLst>
                <a:path w="1581" h="5260" extrusionOk="0">
                  <a:moveTo>
                    <a:pt x="0" y="1"/>
                  </a:moveTo>
                  <a:lnTo>
                    <a:pt x="1429" y="2554"/>
                  </a:lnTo>
                  <a:lnTo>
                    <a:pt x="0" y="5107"/>
                  </a:lnTo>
                  <a:lnTo>
                    <a:pt x="0" y="5259"/>
                  </a:lnTo>
                  <a:lnTo>
                    <a:pt x="152" y="5168"/>
                  </a:lnTo>
                  <a:lnTo>
                    <a:pt x="1581" y="2645"/>
                  </a:lnTo>
                  <a:lnTo>
                    <a:pt x="1520" y="264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9" name="Google Shape;18419;p24"/>
            <p:cNvSpPr/>
            <p:nvPr/>
          </p:nvSpPr>
          <p:spPr>
            <a:xfrm>
              <a:off x="-2117550" y="13944250"/>
              <a:ext cx="41050" cy="131500"/>
            </a:xfrm>
            <a:custGeom>
              <a:avLst/>
              <a:gdLst/>
              <a:ahLst/>
              <a:cxnLst/>
              <a:rect l="l" t="t" r="r" b="b"/>
              <a:pathLst>
                <a:path w="1642" h="5260" extrusionOk="0">
                  <a:moveTo>
                    <a:pt x="1642" y="1"/>
                  </a:moveTo>
                  <a:lnTo>
                    <a:pt x="122" y="2645"/>
                  </a:lnTo>
                  <a:lnTo>
                    <a:pt x="0" y="2645"/>
                  </a:lnTo>
                  <a:lnTo>
                    <a:pt x="1490" y="5168"/>
                  </a:lnTo>
                  <a:lnTo>
                    <a:pt x="1642" y="5259"/>
                  </a:lnTo>
                  <a:lnTo>
                    <a:pt x="1642" y="5107"/>
                  </a:lnTo>
                  <a:lnTo>
                    <a:pt x="183" y="2554"/>
                  </a:lnTo>
                  <a:lnTo>
                    <a:pt x="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0" name="Google Shape;18420;p24"/>
            <p:cNvSpPr/>
            <p:nvPr/>
          </p:nvSpPr>
          <p:spPr>
            <a:xfrm>
              <a:off x="-2197350" y="13867525"/>
              <a:ext cx="114025" cy="68400"/>
            </a:xfrm>
            <a:custGeom>
              <a:avLst/>
              <a:gdLst/>
              <a:ahLst/>
              <a:cxnLst/>
              <a:rect l="l" t="t" r="r" b="b"/>
              <a:pathLst>
                <a:path w="4561" h="2736" extrusionOk="0">
                  <a:moveTo>
                    <a:pt x="1" y="0"/>
                  </a:moveTo>
                  <a:lnTo>
                    <a:pt x="1" y="182"/>
                  </a:lnTo>
                  <a:lnTo>
                    <a:pt x="1490" y="2736"/>
                  </a:lnTo>
                  <a:lnTo>
                    <a:pt x="1551" y="2675"/>
                  </a:lnTo>
                  <a:lnTo>
                    <a:pt x="4560" y="2675"/>
                  </a:lnTo>
                  <a:lnTo>
                    <a:pt x="1642" y="2614"/>
                  </a:lnTo>
                  <a:lnTo>
                    <a:pt x="183" y="1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1" name="Google Shape;18421;p24"/>
            <p:cNvSpPr/>
            <p:nvPr/>
          </p:nvSpPr>
          <p:spPr>
            <a:xfrm>
              <a:off x="-2203425" y="13862200"/>
              <a:ext cx="2300" cy="2300"/>
            </a:xfrm>
            <a:custGeom>
              <a:avLst/>
              <a:gdLst/>
              <a:ahLst/>
              <a:cxnLst/>
              <a:rect l="l" t="t" r="r" b="b"/>
              <a:pathLst>
                <a:path w="92" h="92" extrusionOk="0">
                  <a:moveTo>
                    <a:pt x="1" y="0"/>
                  </a:moveTo>
                  <a:lnTo>
                    <a:pt x="92" y="91"/>
                  </a:lnTo>
                  <a:lnTo>
                    <a:pt x="92" y="31"/>
                  </a:ln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2" name="Google Shape;18422;p24"/>
            <p:cNvSpPr/>
            <p:nvPr/>
          </p:nvSpPr>
          <p:spPr>
            <a:xfrm>
              <a:off x="-2194300" y="13862200"/>
              <a:ext cx="117800" cy="69925"/>
            </a:xfrm>
            <a:custGeom>
              <a:avLst/>
              <a:gdLst/>
              <a:ahLst/>
              <a:cxnLst/>
              <a:rect l="l" t="t" r="r" b="b"/>
              <a:pathLst>
                <a:path w="4712" h="2797" extrusionOk="0">
                  <a:moveTo>
                    <a:pt x="152" y="0"/>
                  </a:moveTo>
                  <a:lnTo>
                    <a:pt x="0" y="61"/>
                  </a:lnTo>
                  <a:lnTo>
                    <a:pt x="152" y="183"/>
                  </a:lnTo>
                  <a:lnTo>
                    <a:pt x="3070" y="183"/>
                  </a:lnTo>
                  <a:lnTo>
                    <a:pt x="4560" y="2736"/>
                  </a:lnTo>
                  <a:lnTo>
                    <a:pt x="4712" y="2797"/>
                  </a:lnTo>
                  <a:lnTo>
                    <a:pt x="4712" y="2614"/>
                  </a:lnTo>
                  <a:lnTo>
                    <a:pt x="31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3" name="Google Shape;18423;p24"/>
            <p:cNvSpPr/>
            <p:nvPr/>
          </p:nvSpPr>
          <p:spPr>
            <a:xfrm>
              <a:off x="-2066650" y="13935900"/>
              <a:ext cx="114025" cy="68425"/>
            </a:xfrm>
            <a:custGeom>
              <a:avLst/>
              <a:gdLst/>
              <a:ahLst/>
              <a:cxnLst/>
              <a:rect l="l" t="t" r="r" b="b"/>
              <a:pathLst>
                <a:path w="4561" h="2737" extrusionOk="0">
                  <a:moveTo>
                    <a:pt x="3101" y="1"/>
                  </a:moveTo>
                  <a:lnTo>
                    <a:pt x="3040" y="92"/>
                  </a:lnTo>
                  <a:lnTo>
                    <a:pt x="1" y="92"/>
                  </a:lnTo>
                  <a:lnTo>
                    <a:pt x="2949" y="122"/>
                  </a:lnTo>
                  <a:lnTo>
                    <a:pt x="4408" y="2615"/>
                  </a:lnTo>
                  <a:lnTo>
                    <a:pt x="4560" y="2736"/>
                  </a:lnTo>
                  <a:lnTo>
                    <a:pt x="4560" y="2554"/>
                  </a:lnTo>
                  <a:lnTo>
                    <a:pt x="31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4" name="Google Shape;18424;p24"/>
            <p:cNvSpPr/>
            <p:nvPr/>
          </p:nvSpPr>
          <p:spPr>
            <a:xfrm>
              <a:off x="-2071950" y="13939700"/>
              <a:ext cx="117800" cy="70700"/>
            </a:xfrm>
            <a:custGeom>
              <a:avLst/>
              <a:gdLst/>
              <a:ahLst/>
              <a:cxnLst/>
              <a:rect l="l" t="t" r="r" b="b"/>
              <a:pathLst>
                <a:path w="4712" h="2828" extrusionOk="0">
                  <a:moveTo>
                    <a:pt x="0" y="1"/>
                  </a:moveTo>
                  <a:lnTo>
                    <a:pt x="0" y="183"/>
                  </a:lnTo>
                  <a:lnTo>
                    <a:pt x="1520" y="2827"/>
                  </a:lnTo>
                  <a:lnTo>
                    <a:pt x="4559" y="2827"/>
                  </a:lnTo>
                  <a:lnTo>
                    <a:pt x="4711" y="2736"/>
                  </a:lnTo>
                  <a:lnTo>
                    <a:pt x="4559" y="2615"/>
                  </a:lnTo>
                  <a:lnTo>
                    <a:pt x="1581" y="261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5" name="Google Shape;18425;p24"/>
            <p:cNvSpPr/>
            <p:nvPr/>
          </p:nvSpPr>
          <p:spPr>
            <a:xfrm>
              <a:off x="-2194300" y="13939700"/>
              <a:ext cx="117800" cy="70700"/>
            </a:xfrm>
            <a:custGeom>
              <a:avLst/>
              <a:gdLst/>
              <a:ahLst/>
              <a:cxnLst/>
              <a:rect l="l" t="t" r="r" b="b"/>
              <a:pathLst>
                <a:path w="4712" h="2828" extrusionOk="0">
                  <a:moveTo>
                    <a:pt x="4712" y="1"/>
                  </a:moveTo>
                  <a:lnTo>
                    <a:pt x="4560" y="122"/>
                  </a:lnTo>
                  <a:lnTo>
                    <a:pt x="3070" y="2615"/>
                  </a:lnTo>
                  <a:lnTo>
                    <a:pt x="152" y="2615"/>
                  </a:lnTo>
                  <a:lnTo>
                    <a:pt x="0" y="2736"/>
                  </a:lnTo>
                  <a:lnTo>
                    <a:pt x="152" y="2827"/>
                  </a:lnTo>
                  <a:lnTo>
                    <a:pt x="3192" y="2827"/>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6" name="Google Shape;18426;p24"/>
            <p:cNvSpPr/>
            <p:nvPr/>
          </p:nvSpPr>
          <p:spPr>
            <a:xfrm>
              <a:off x="-2197350" y="13934375"/>
              <a:ext cx="117825" cy="69950"/>
            </a:xfrm>
            <a:custGeom>
              <a:avLst/>
              <a:gdLst/>
              <a:ahLst/>
              <a:cxnLst/>
              <a:rect l="l" t="t" r="r" b="b"/>
              <a:pathLst>
                <a:path w="4713" h="2798" extrusionOk="0">
                  <a:moveTo>
                    <a:pt x="1551" y="1"/>
                  </a:moveTo>
                  <a:lnTo>
                    <a:pt x="1490" y="62"/>
                  </a:lnTo>
                  <a:lnTo>
                    <a:pt x="1" y="2615"/>
                  </a:lnTo>
                  <a:lnTo>
                    <a:pt x="1" y="2797"/>
                  </a:lnTo>
                  <a:lnTo>
                    <a:pt x="183" y="2676"/>
                  </a:lnTo>
                  <a:lnTo>
                    <a:pt x="1642" y="183"/>
                  </a:lnTo>
                  <a:lnTo>
                    <a:pt x="4560" y="153"/>
                  </a:lnTo>
                  <a:lnTo>
                    <a:pt x="4712" y="6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7" name="Google Shape;18427;p24"/>
            <p:cNvSpPr/>
            <p:nvPr/>
          </p:nvSpPr>
          <p:spPr>
            <a:xfrm>
              <a:off x="-2071950" y="13862200"/>
              <a:ext cx="117800" cy="69925"/>
            </a:xfrm>
            <a:custGeom>
              <a:avLst/>
              <a:gdLst/>
              <a:ahLst/>
              <a:cxnLst/>
              <a:rect l="l" t="t" r="r" b="b"/>
              <a:pathLst>
                <a:path w="4712" h="2797" extrusionOk="0">
                  <a:moveTo>
                    <a:pt x="1520" y="0"/>
                  </a:moveTo>
                  <a:lnTo>
                    <a:pt x="0" y="2614"/>
                  </a:lnTo>
                  <a:lnTo>
                    <a:pt x="0" y="2797"/>
                  </a:lnTo>
                  <a:lnTo>
                    <a:pt x="152" y="2736"/>
                  </a:lnTo>
                  <a:lnTo>
                    <a:pt x="1581" y="183"/>
                  </a:lnTo>
                  <a:lnTo>
                    <a:pt x="4559" y="183"/>
                  </a:lnTo>
                  <a:lnTo>
                    <a:pt x="4711" y="61"/>
                  </a:lnTo>
                  <a:lnTo>
                    <a:pt x="45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8" name="Google Shape;18428;p24"/>
            <p:cNvSpPr/>
            <p:nvPr/>
          </p:nvSpPr>
          <p:spPr>
            <a:xfrm>
              <a:off x="-2070450" y="13867525"/>
              <a:ext cx="117825" cy="70675"/>
            </a:xfrm>
            <a:custGeom>
              <a:avLst/>
              <a:gdLst/>
              <a:ahLst/>
              <a:cxnLst/>
              <a:rect l="l" t="t" r="r" b="b"/>
              <a:pathLst>
                <a:path w="4713" h="2827" extrusionOk="0">
                  <a:moveTo>
                    <a:pt x="4712" y="0"/>
                  </a:moveTo>
                  <a:lnTo>
                    <a:pt x="4560" y="122"/>
                  </a:lnTo>
                  <a:lnTo>
                    <a:pt x="3101" y="2614"/>
                  </a:lnTo>
                  <a:lnTo>
                    <a:pt x="153" y="2675"/>
                  </a:lnTo>
                  <a:lnTo>
                    <a:pt x="1" y="2736"/>
                  </a:lnTo>
                  <a:lnTo>
                    <a:pt x="153" y="2827"/>
                  </a:lnTo>
                  <a:lnTo>
                    <a:pt x="3192" y="2827"/>
                  </a:lnTo>
                  <a:lnTo>
                    <a:pt x="3253" y="2736"/>
                  </a:lnTo>
                  <a:lnTo>
                    <a:pt x="4712" y="18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9" name="Google Shape;18429;p24"/>
            <p:cNvSpPr/>
            <p:nvPr/>
          </p:nvSpPr>
          <p:spPr>
            <a:xfrm>
              <a:off x="-1967850" y="13856125"/>
              <a:ext cx="13700" cy="7600"/>
            </a:xfrm>
            <a:custGeom>
              <a:avLst/>
              <a:gdLst/>
              <a:ahLst/>
              <a:cxnLst/>
              <a:rect l="l" t="t" r="r" b="b"/>
              <a:pathLst>
                <a:path w="548" h="304" extrusionOk="0">
                  <a:moveTo>
                    <a:pt x="0" y="0"/>
                  </a:moveTo>
                  <a:lnTo>
                    <a:pt x="395" y="243"/>
                  </a:lnTo>
                  <a:lnTo>
                    <a:pt x="547" y="304"/>
                  </a:lnTo>
                  <a:lnTo>
                    <a:pt x="547" y="30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0" name="Google Shape;18430;p24"/>
            <p:cNvSpPr/>
            <p:nvPr/>
          </p:nvSpPr>
          <p:spPr>
            <a:xfrm>
              <a:off x="-2194300" y="14008100"/>
              <a:ext cx="117800" cy="68400"/>
            </a:xfrm>
            <a:custGeom>
              <a:avLst/>
              <a:gdLst/>
              <a:ahLst/>
              <a:cxnLst/>
              <a:rect l="l" t="t" r="r" b="b"/>
              <a:pathLst>
                <a:path w="4712" h="2736" extrusionOk="0">
                  <a:moveTo>
                    <a:pt x="0" y="0"/>
                  </a:moveTo>
                  <a:lnTo>
                    <a:pt x="152" y="91"/>
                  </a:lnTo>
                  <a:lnTo>
                    <a:pt x="510" y="296"/>
                  </a:lnTo>
                  <a:lnTo>
                    <a:pt x="510" y="296"/>
                  </a:lnTo>
                  <a:lnTo>
                    <a:pt x="0" y="0"/>
                  </a:lnTo>
                  <a:close/>
                  <a:moveTo>
                    <a:pt x="510" y="296"/>
                  </a:moveTo>
                  <a:lnTo>
                    <a:pt x="4712" y="2736"/>
                  </a:lnTo>
                  <a:lnTo>
                    <a:pt x="4712" y="2705"/>
                  </a:lnTo>
                  <a:lnTo>
                    <a:pt x="4560" y="2614"/>
                  </a:lnTo>
                  <a:lnTo>
                    <a:pt x="510" y="2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1" name="Google Shape;18431;p24"/>
            <p:cNvSpPr/>
            <p:nvPr/>
          </p:nvSpPr>
          <p:spPr>
            <a:xfrm>
              <a:off x="-2196575" y="13794575"/>
              <a:ext cx="120075" cy="69150"/>
            </a:xfrm>
            <a:custGeom>
              <a:avLst/>
              <a:gdLst/>
              <a:ahLst/>
              <a:cxnLst/>
              <a:rect l="l" t="t" r="r" b="b"/>
              <a:pathLst>
                <a:path w="4803" h="2766" extrusionOk="0">
                  <a:moveTo>
                    <a:pt x="4529" y="0"/>
                  </a:moveTo>
                  <a:lnTo>
                    <a:pt x="152" y="2553"/>
                  </a:lnTo>
                  <a:lnTo>
                    <a:pt x="0" y="2736"/>
                  </a:lnTo>
                  <a:lnTo>
                    <a:pt x="91" y="2766"/>
                  </a:lnTo>
                  <a:lnTo>
                    <a:pt x="243" y="2705"/>
                  </a:lnTo>
                  <a:lnTo>
                    <a:pt x="4651" y="152"/>
                  </a:lnTo>
                  <a:lnTo>
                    <a:pt x="4803" y="61"/>
                  </a:lnTo>
                  <a:lnTo>
                    <a:pt x="48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2" name="Google Shape;18432;p24"/>
            <p:cNvSpPr/>
            <p:nvPr/>
          </p:nvSpPr>
          <p:spPr>
            <a:xfrm>
              <a:off x="-2071950" y="14008100"/>
              <a:ext cx="117800" cy="68400"/>
            </a:xfrm>
            <a:custGeom>
              <a:avLst/>
              <a:gdLst/>
              <a:ahLst/>
              <a:cxnLst/>
              <a:rect l="l" t="t" r="r" b="b"/>
              <a:pathLst>
                <a:path w="4712" h="2736" extrusionOk="0">
                  <a:moveTo>
                    <a:pt x="4711" y="0"/>
                  </a:moveTo>
                  <a:lnTo>
                    <a:pt x="4202" y="296"/>
                  </a:lnTo>
                  <a:lnTo>
                    <a:pt x="4202" y="296"/>
                  </a:lnTo>
                  <a:lnTo>
                    <a:pt x="4559" y="91"/>
                  </a:lnTo>
                  <a:lnTo>
                    <a:pt x="4711" y="0"/>
                  </a:lnTo>
                  <a:close/>
                  <a:moveTo>
                    <a:pt x="4202" y="296"/>
                  </a:moveTo>
                  <a:lnTo>
                    <a:pt x="152" y="2614"/>
                  </a:lnTo>
                  <a:lnTo>
                    <a:pt x="0" y="2705"/>
                  </a:lnTo>
                  <a:lnTo>
                    <a:pt x="0" y="2736"/>
                  </a:lnTo>
                  <a:lnTo>
                    <a:pt x="4202" y="2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3" name="Google Shape;18433;p24"/>
            <p:cNvSpPr/>
            <p:nvPr/>
          </p:nvSpPr>
          <p:spPr>
            <a:xfrm>
              <a:off x="-2201150" y="13867525"/>
              <a:ext cx="3825" cy="139075"/>
            </a:xfrm>
            <a:custGeom>
              <a:avLst/>
              <a:gdLst/>
              <a:ahLst/>
              <a:cxnLst/>
              <a:rect l="l" t="t" r="r" b="b"/>
              <a:pathLst>
                <a:path w="153" h="5563" extrusionOk="0">
                  <a:moveTo>
                    <a:pt x="122" y="0"/>
                  </a:moveTo>
                  <a:lnTo>
                    <a:pt x="1" y="182"/>
                  </a:lnTo>
                  <a:lnTo>
                    <a:pt x="1" y="5289"/>
                  </a:lnTo>
                  <a:lnTo>
                    <a:pt x="1" y="5471"/>
                  </a:lnTo>
                  <a:lnTo>
                    <a:pt x="1" y="5562"/>
                  </a:lnTo>
                  <a:lnTo>
                    <a:pt x="62" y="5441"/>
                  </a:lnTo>
                  <a:lnTo>
                    <a:pt x="122" y="5502"/>
                  </a:lnTo>
                  <a:lnTo>
                    <a:pt x="153" y="5471"/>
                  </a:lnTo>
                  <a:lnTo>
                    <a:pt x="153" y="5289"/>
                  </a:lnTo>
                  <a:lnTo>
                    <a:pt x="153" y="182"/>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4" name="Google Shape;18434;p24"/>
            <p:cNvSpPr/>
            <p:nvPr/>
          </p:nvSpPr>
          <p:spPr>
            <a:xfrm>
              <a:off x="-2076525" y="13794575"/>
              <a:ext cx="4600" cy="138300"/>
            </a:xfrm>
            <a:custGeom>
              <a:avLst/>
              <a:gdLst/>
              <a:ahLst/>
              <a:cxnLst/>
              <a:rect l="l" t="t" r="r" b="b"/>
              <a:pathLst>
                <a:path w="184" h="5532" extrusionOk="0">
                  <a:moveTo>
                    <a:pt x="1" y="0"/>
                  </a:moveTo>
                  <a:lnTo>
                    <a:pt x="1" y="61"/>
                  </a:lnTo>
                  <a:lnTo>
                    <a:pt x="1" y="213"/>
                  </a:lnTo>
                  <a:lnTo>
                    <a:pt x="1" y="5319"/>
                  </a:lnTo>
                  <a:lnTo>
                    <a:pt x="1" y="5502"/>
                  </a:lnTo>
                  <a:lnTo>
                    <a:pt x="61" y="5532"/>
                  </a:lnTo>
                  <a:lnTo>
                    <a:pt x="183" y="5502"/>
                  </a:lnTo>
                  <a:lnTo>
                    <a:pt x="183" y="5319"/>
                  </a:lnTo>
                  <a:lnTo>
                    <a:pt x="183" y="213"/>
                  </a:lnTo>
                  <a:lnTo>
                    <a:pt x="183" y="61"/>
                  </a:lnTo>
                  <a:lnTo>
                    <a:pt x="92" y="30"/>
                  </a:lnTo>
                  <a:lnTo>
                    <a:pt x="61" y="6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5" name="Google Shape;18435;p24"/>
            <p:cNvSpPr/>
            <p:nvPr/>
          </p:nvSpPr>
          <p:spPr>
            <a:xfrm>
              <a:off x="-2076525" y="13938950"/>
              <a:ext cx="4600" cy="138325"/>
            </a:xfrm>
            <a:custGeom>
              <a:avLst/>
              <a:gdLst/>
              <a:ahLst/>
              <a:cxnLst/>
              <a:rect l="l" t="t" r="r" b="b"/>
              <a:pathLst>
                <a:path w="184" h="5533" extrusionOk="0">
                  <a:moveTo>
                    <a:pt x="61" y="0"/>
                  </a:moveTo>
                  <a:lnTo>
                    <a:pt x="1" y="31"/>
                  </a:lnTo>
                  <a:lnTo>
                    <a:pt x="1" y="213"/>
                  </a:lnTo>
                  <a:lnTo>
                    <a:pt x="1" y="5319"/>
                  </a:lnTo>
                  <a:lnTo>
                    <a:pt x="1" y="5471"/>
                  </a:lnTo>
                  <a:lnTo>
                    <a:pt x="1" y="5502"/>
                  </a:lnTo>
                  <a:lnTo>
                    <a:pt x="61" y="5532"/>
                  </a:lnTo>
                  <a:lnTo>
                    <a:pt x="183" y="5502"/>
                  </a:lnTo>
                  <a:lnTo>
                    <a:pt x="183" y="5471"/>
                  </a:lnTo>
                  <a:lnTo>
                    <a:pt x="183" y="5319"/>
                  </a:lnTo>
                  <a:lnTo>
                    <a:pt x="183" y="213"/>
                  </a:lnTo>
                  <a:lnTo>
                    <a:pt x="183"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6" name="Google Shape;18436;p24"/>
            <p:cNvSpPr/>
            <p:nvPr/>
          </p:nvSpPr>
          <p:spPr>
            <a:xfrm>
              <a:off x="-2075000" y="13935900"/>
              <a:ext cx="122375" cy="72225"/>
            </a:xfrm>
            <a:custGeom>
              <a:avLst/>
              <a:gdLst/>
              <a:ahLst/>
              <a:cxnLst/>
              <a:rect l="l" t="t" r="r" b="b"/>
              <a:pathLst>
                <a:path w="4895" h="2889" extrusionOk="0">
                  <a:moveTo>
                    <a:pt x="183" y="1"/>
                  </a:moveTo>
                  <a:lnTo>
                    <a:pt x="0" y="122"/>
                  </a:lnTo>
                  <a:lnTo>
                    <a:pt x="122" y="153"/>
                  </a:lnTo>
                  <a:lnTo>
                    <a:pt x="274" y="274"/>
                  </a:lnTo>
                  <a:lnTo>
                    <a:pt x="4681" y="2767"/>
                  </a:lnTo>
                  <a:lnTo>
                    <a:pt x="4833" y="2888"/>
                  </a:lnTo>
                  <a:lnTo>
                    <a:pt x="4894" y="2858"/>
                  </a:lnTo>
                  <a:lnTo>
                    <a:pt x="4894" y="2827"/>
                  </a:lnTo>
                  <a:lnTo>
                    <a:pt x="4894" y="2736"/>
                  </a:lnTo>
                  <a:lnTo>
                    <a:pt x="4742" y="2615"/>
                  </a:lnTo>
                  <a:lnTo>
                    <a:pt x="335" y="92"/>
                  </a:lnTo>
                  <a:lnTo>
                    <a:pt x="1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7" name="Google Shape;18437;p24"/>
            <p:cNvSpPr/>
            <p:nvPr/>
          </p:nvSpPr>
          <p:spPr>
            <a:xfrm>
              <a:off x="-2198100" y="13862950"/>
              <a:ext cx="123125" cy="72975"/>
            </a:xfrm>
            <a:custGeom>
              <a:avLst/>
              <a:gdLst/>
              <a:ahLst/>
              <a:cxnLst/>
              <a:rect l="l" t="t" r="r" b="b"/>
              <a:pathLst>
                <a:path w="4925" h="2919" extrusionOk="0">
                  <a:moveTo>
                    <a:pt x="61" y="1"/>
                  </a:moveTo>
                  <a:lnTo>
                    <a:pt x="0" y="183"/>
                  </a:lnTo>
                  <a:lnTo>
                    <a:pt x="31" y="183"/>
                  </a:lnTo>
                  <a:lnTo>
                    <a:pt x="213" y="305"/>
                  </a:lnTo>
                  <a:lnTo>
                    <a:pt x="4590" y="2858"/>
                  </a:lnTo>
                  <a:lnTo>
                    <a:pt x="4742" y="2919"/>
                  </a:lnTo>
                  <a:lnTo>
                    <a:pt x="4924" y="2797"/>
                  </a:lnTo>
                  <a:lnTo>
                    <a:pt x="4864" y="2767"/>
                  </a:lnTo>
                  <a:lnTo>
                    <a:pt x="4712" y="2706"/>
                  </a:lnTo>
                  <a:lnTo>
                    <a:pt x="304" y="153"/>
                  </a:lnTo>
                  <a:lnTo>
                    <a:pt x="152" y="31"/>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8" name="Google Shape;18438;p24"/>
            <p:cNvSpPr/>
            <p:nvPr/>
          </p:nvSpPr>
          <p:spPr>
            <a:xfrm>
              <a:off x="-2198100" y="13863725"/>
              <a:ext cx="245475" cy="144400"/>
            </a:xfrm>
            <a:custGeom>
              <a:avLst/>
              <a:gdLst/>
              <a:ahLst/>
              <a:cxnLst/>
              <a:rect l="l" t="t" r="r" b="b"/>
              <a:pathLst>
                <a:path w="9819" h="5776" extrusionOk="0">
                  <a:moveTo>
                    <a:pt x="9757" y="0"/>
                  </a:moveTo>
                  <a:lnTo>
                    <a:pt x="9605" y="122"/>
                  </a:lnTo>
                  <a:lnTo>
                    <a:pt x="5198" y="2675"/>
                  </a:lnTo>
                  <a:lnTo>
                    <a:pt x="5046" y="2736"/>
                  </a:lnTo>
                  <a:lnTo>
                    <a:pt x="4924" y="2766"/>
                  </a:lnTo>
                  <a:lnTo>
                    <a:pt x="4742" y="2888"/>
                  </a:lnTo>
                  <a:lnTo>
                    <a:pt x="4590" y="2979"/>
                  </a:lnTo>
                  <a:lnTo>
                    <a:pt x="213" y="5502"/>
                  </a:lnTo>
                  <a:lnTo>
                    <a:pt x="31" y="5623"/>
                  </a:lnTo>
                  <a:lnTo>
                    <a:pt x="0" y="5654"/>
                  </a:lnTo>
                  <a:lnTo>
                    <a:pt x="31" y="5714"/>
                  </a:lnTo>
                  <a:lnTo>
                    <a:pt x="152" y="5775"/>
                  </a:lnTo>
                  <a:lnTo>
                    <a:pt x="304" y="5654"/>
                  </a:lnTo>
                  <a:lnTo>
                    <a:pt x="4712" y="3161"/>
                  </a:lnTo>
                  <a:lnTo>
                    <a:pt x="4864" y="3040"/>
                  </a:lnTo>
                  <a:lnTo>
                    <a:pt x="4924" y="3009"/>
                  </a:lnTo>
                  <a:lnTo>
                    <a:pt x="5107" y="2888"/>
                  </a:lnTo>
                  <a:lnTo>
                    <a:pt x="5259" y="2827"/>
                  </a:lnTo>
                  <a:lnTo>
                    <a:pt x="9666" y="274"/>
                  </a:lnTo>
                  <a:lnTo>
                    <a:pt x="9818" y="152"/>
                  </a:lnTo>
                  <a:lnTo>
                    <a:pt x="9818" y="91"/>
                  </a:lnTo>
                  <a:lnTo>
                    <a:pt x="97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9" name="Google Shape;18439;p24"/>
            <p:cNvSpPr/>
            <p:nvPr/>
          </p:nvSpPr>
          <p:spPr>
            <a:xfrm>
              <a:off x="-2089450" y="13617500"/>
              <a:ext cx="12950" cy="22075"/>
            </a:xfrm>
            <a:custGeom>
              <a:avLst/>
              <a:gdLst/>
              <a:ahLst/>
              <a:cxnLst/>
              <a:rect l="l" t="t" r="r" b="b"/>
              <a:pathLst>
                <a:path w="518" h="883" extrusionOk="0">
                  <a:moveTo>
                    <a:pt x="518" y="882"/>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0" name="Google Shape;18440;p24"/>
            <p:cNvSpPr/>
            <p:nvPr/>
          </p:nvSpPr>
          <p:spPr>
            <a:xfrm>
              <a:off x="-2071950" y="13606100"/>
              <a:ext cx="19000" cy="33475"/>
            </a:xfrm>
            <a:custGeom>
              <a:avLst/>
              <a:gdLst/>
              <a:ahLst/>
              <a:cxnLst/>
              <a:rect l="l" t="t" r="r" b="b"/>
              <a:pathLst>
                <a:path w="760" h="1339" extrusionOk="0">
                  <a:moveTo>
                    <a:pt x="760" y="1"/>
                  </a:moveTo>
                  <a:cubicBezTo>
                    <a:pt x="760" y="62"/>
                    <a:pt x="760" y="62"/>
                    <a:pt x="760" y="1"/>
                  </a:cubicBezTo>
                  <a:lnTo>
                    <a:pt x="0" y="1338"/>
                  </a:lnTo>
                  <a:lnTo>
                    <a:pt x="0" y="133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1" name="Google Shape;18441;p24"/>
            <p:cNvSpPr/>
            <p:nvPr/>
          </p:nvSpPr>
          <p:spPr>
            <a:xfrm>
              <a:off x="-2117550" y="13657025"/>
              <a:ext cx="41050" cy="130725"/>
            </a:xfrm>
            <a:custGeom>
              <a:avLst/>
              <a:gdLst/>
              <a:ahLst/>
              <a:cxnLst/>
              <a:rect l="l" t="t" r="r" b="b"/>
              <a:pathLst>
                <a:path w="1642" h="5229" extrusionOk="0">
                  <a:moveTo>
                    <a:pt x="1642" y="0"/>
                  </a:moveTo>
                  <a:lnTo>
                    <a:pt x="122" y="2614"/>
                  </a:lnTo>
                  <a:lnTo>
                    <a:pt x="0" y="2614"/>
                  </a:lnTo>
                  <a:lnTo>
                    <a:pt x="1490" y="5168"/>
                  </a:lnTo>
                  <a:lnTo>
                    <a:pt x="1642" y="5228"/>
                  </a:lnTo>
                  <a:lnTo>
                    <a:pt x="1642" y="5076"/>
                  </a:lnTo>
                  <a:lnTo>
                    <a:pt x="183" y="2523"/>
                  </a:lnTo>
                  <a:lnTo>
                    <a:pt x="16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2" name="Google Shape;18442;p24"/>
            <p:cNvSpPr/>
            <p:nvPr/>
          </p:nvSpPr>
          <p:spPr>
            <a:xfrm>
              <a:off x="-2071950" y="13657025"/>
              <a:ext cx="39525" cy="130725"/>
            </a:xfrm>
            <a:custGeom>
              <a:avLst/>
              <a:gdLst/>
              <a:ahLst/>
              <a:cxnLst/>
              <a:rect l="l" t="t" r="r" b="b"/>
              <a:pathLst>
                <a:path w="1581" h="5229" extrusionOk="0">
                  <a:moveTo>
                    <a:pt x="0" y="0"/>
                  </a:moveTo>
                  <a:lnTo>
                    <a:pt x="1429" y="2523"/>
                  </a:lnTo>
                  <a:lnTo>
                    <a:pt x="0" y="5076"/>
                  </a:lnTo>
                  <a:lnTo>
                    <a:pt x="0" y="5228"/>
                  </a:lnTo>
                  <a:lnTo>
                    <a:pt x="152" y="5168"/>
                  </a:lnTo>
                  <a:lnTo>
                    <a:pt x="1581" y="2614"/>
                  </a:lnTo>
                  <a:lnTo>
                    <a:pt x="1520" y="261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3" name="Google Shape;18443;p24"/>
            <p:cNvSpPr/>
            <p:nvPr/>
          </p:nvSpPr>
          <p:spPr>
            <a:xfrm>
              <a:off x="-2075750" y="13794575"/>
              <a:ext cx="1525" cy="1525"/>
            </a:xfrm>
            <a:custGeom>
              <a:avLst/>
              <a:gdLst/>
              <a:ahLst/>
              <a:cxnLst/>
              <a:rect l="l" t="t" r="r" b="b"/>
              <a:pathLst>
                <a:path w="61" h="61" extrusionOk="0">
                  <a:moveTo>
                    <a:pt x="0" y="0"/>
                  </a:moveTo>
                  <a:lnTo>
                    <a:pt x="30" y="61"/>
                  </a:lnTo>
                  <a:lnTo>
                    <a:pt x="61" y="30"/>
                  </a:lnTo>
                  <a:lnTo>
                    <a:pt x="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4" name="Google Shape;18444;p24"/>
            <p:cNvSpPr/>
            <p:nvPr/>
          </p:nvSpPr>
          <p:spPr>
            <a:xfrm>
              <a:off x="-2150225" y="13646375"/>
              <a:ext cx="66900" cy="25"/>
            </a:xfrm>
            <a:custGeom>
              <a:avLst/>
              <a:gdLst/>
              <a:ahLst/>
              <a:cxnLst/>
              <a:rect l="l" t="t" r="r" b="b"/>
              <a:pathLst>
                <a:path w="2676" h="1" extrusionOk="0">
                  <a:moveTo>
                    <a:pt x="2675" y="1"/>
                  </a:moveTo>
                  <a:lnTo>
                    <a:pt x="61" y="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5" name="Google Shape;18445;p24"/>
            <p:cNvSpPr/>
            <p:nvPr/>
          </p:nvSpPr>
          <p:spPr>
            <a:xfrm>
              <a:off x="-2093250" y="13617500"/>
              <a:ext cx="16750" cy="26625"/>
            </a:xfrm>
            <a:custGeom>
              <a:avLst/>
              <a:gdLst/>
              <a:ahLst/>
              <a:cxnLst/>
              <a:rect l="l" t="t" r="r" b="b"/>
              <a:pathLst>
                <a:path w="670" h="1065" extrusionOk="0">
                  <a:moveTo>
                    <a:pt x="153" y="1"/>
                  </a:moveTo>
                  <a:cubicBezTo>
                    <a:pt x="92" y="62"/>
                    <a:pt x="62" y="62"/>
                    <a:pt x="1" y="92"/>
                  </a:cubicBezTo>
                  <a:lnTo>
                    <a:pt x="518" y="974"/>
                  </a:lnTo>
                  <a:lnTo>
                    <a:pt x="670" y="1065"/>
                  </a:lnTo>
                  <a:lnTo>
                    <a:pt x="670" y="882"/>
                  </a:lnTo>
                  <a:lnTo>
                    <a:pt x="1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6" name="Google Shape;18446;p24"/>
            <p:cNvSpPr/>
            <p:nvPr/>
          </p:nvSpPr>
          <p:spPr>
            <a:xfrm>
              <a:off x="-2066650" y="13647900"/>
              <a:ext cx="114025" cy="68425"/>
            </a:xfrm>
            <a:custGeom>
              <a:avLst/>
              <a:gdLst/>
              <a:ahLst/>
              <a:cxnLst/>
              <a:rect l="l" t="t" r="r" b="b"/>
              <a:pathLst>
                <a:path w="4561" h="2737" extrusionOk="0">
                  <a:moveTo>
                    <a:pt x="3101" y="1"/>
                  </a:moveTo>
                  <a:lnTo>
                    <a:pt x="3040" y="92"/>
                  </a:lnTo>
                  <a:lnTo>
                    <a:pt x="1" y="92"/>
                  </a:lnTo>
                  <a:lnTo>
                    <a:pt x="1" y="122"/>
                  </a:lnTo>
                  <a:lnTo>
                    <a:pt x="2949" y="122"/>
                  </a:lnTo>
                  <a:lnTo>
                    <a:pt x="4408" y="2645"/>
                  </a:lnTo>
                  <a:lnTo>
                    <a:pt x="4560" y="2736"/>
                  </a:lnTo>
                  <a:lnTo>
                    <a:pt x="4560" y="2554"/>
                  </a:lnTo>
                  <a:lnTo>
                    <a:pt x="31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7" name="Google Shape;18447;p24"/>
            <p:cNvSpPr/>
            <p:nvPr/>
          </p:nvSpPr>
          <p:spPr>
            <a:xfrm>
              <a:off x="-2071950" y="13651700"/>
              <a:ext cx="117800" cy="70700"/>
            </a:xfrm>
            <a:custGeom>
              <a:avLst/>
              <a:gdLst/>
              <a:ahLst/>
              <a:cxnLst/>
              <a:rect l="l" t="t" r="r" b="b"/>
              <a:pathLst>
                <a:path w="4712" h="2828" extrusionOk="0">
                  <a:moveTo>
                    <a:pt x="0" y="1"/>
                  </a:moveTo>
                  <a:lnTo>
                    <a:pt x="0" y="213"/>
                  </a:lnTo>
                  <a:lnTo>
                    <a:pt x="1520" y="2827"/>
                  </a:lnTo>
                  <a:lnTo>
                    <a:pt x="4559" y="2827"/>
                  </a:lnTo>
                  <a:lnTo>
                    <a:pt x="4711" y="2736"/>
                  </a:lnTo>
                  <a:lnTo>
                    <a:pt x="4559" y="2645"/>
                  </a:lnTo>
                  <a:lnTo>
                    <a:pt x="1581" y="264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8" name="Google Shape;18448;p24"/>
            <p:cNvSpPr/>
            <p:nvPr/>
          </p:nvSpPr>
          <p:spPr>
            <a:xfrm>
              <a:off x="-2197350" y="13647150"/>
              <a:ext cx="117825" cy="69175"/>
            </a:xfrm>
            <a:custGeom>
              <a:avLst/>
              <a:gdLst/>
              <a:ahLst/>
              <a:cxnLst/>
              <a:rect l="l" t="t" r="r" b="b"/>
              <a:pathLst>
                <a:path w="4713" h="2767" extrusionOk="0">
                  <a:moveTo>
                    <a:pt x="1916" y="0"/>
                  </a:moveTo>
                  <a:cubicBezTo>
                    <a:pt x="1703" y="122"/>
                    <a:pt x="1521" y="213"/>
                    <a:pt x="1338" y="304"/>
                  </a:cubicBezTo>
                  <a:lnTo>
                    <a:pt x="1" y="2614"/>
                  </a:lnTo>
                  <a:lnTo>
                    <a:pt x="1" y="2766"/>
                  </a:lnTo>
                  <a:lnTo>
                    <a:pt x="153" y="2706"/>
                  </a:lnTo>
                  <a:lnTo>
                    <a:pt x="1642" y="152"/>
                  </a:lnTo>
                  <a:lnTo>
                    <a:pt x="4560" y="152"/>
                  </a:lnTo>
                  <a:lnTo>
                    <a:pt x="4712" y="91"/>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9" name="Google Shape;18449;p24"/>
            <p:cNvSpPr/>
            <p:nvPr/>
          </p:nvSpPr>
          <p:spPr>
            <a:xfrm>
              <a:off x="-2194300" y="13651700"/>
              <a:ext cx="117800" cy="70700"/>
            </a:xfrm>
            <a:custGeom>
              <a:avLst/>
              <a:gdLst/>
              <a:ahLst/>
              <a:cxnLst/>
              <a:rect l="l" t="t" r="r" b="b"/>
              <a:pathLst>
                <a:path w="4712" h="2828" extrusionOk="0">
                  <a:moveTo>
                    <a:pt x="4712" y="1"/>
                  </a:moveTo>
                  <a:lnTo>
                    <a:pt x="4560" y="122"/>
                  </a:lnTo>
                  <a:lnTo>
                    <a:pt x="3070" y="2645"/>
                  </a:lnTo>
                  <a:lnTo>
                    <a:pt x="152" y="2645"/>
                  </a:lnTo>
                  <a:lnTo>
                    <a:pt x="0" y="2736"/>
                  </a:lnTo>
                  <a:lnTo>
                    <a:pt x="152" y="2827"/>
                  </a:lnTo>
                  <a:lnTo>
                    <a:pt x="3192" y="2827"/>
                  </a:lnTo>
                  <a:lnTo>
                    <a:pt x="4712" y="21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0" name="Google Shape;18450;p24"/>
            <p:cNvSpPr/>
            <p:nvPr/>
          </p:nvSpPr>
          <p:spPr>
            <a:xfrm>
              <a:off x="-2203425" y="13720100"/>
              <a:ext cx="2300" cy="2300"/>
            </a:xfrm>
            <a:custGeom>
              <a:avLst/>
              <a:gdLst/>
              <a:ahLst/>
              <a:cxnLst/>
              <a:rect l="l" t="t" r="r" b="b"/>
              <a:pathLst>
                <a:path w="92" h="92" extrusionOk="0">
                  <a:moveTo>
                    <a:pt x="61" y="0"/>
                  </a:moveTo>
                  <a:lnTo>
                    <a:pt x="1" y="91"/>
                  </a:lnTo>
                  <a:lnTo>
                    <a:pt x="92" y="91"/>
                  </a:lnTo>
                  <a:lnTo>
                    <a:pt x="92" y="61"/>
                  </a:ln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1" name="Google Shape;18451;p24"/>
            <p:cNvSpPr/>
            <p:nvPr/>
          </p:nvSpPr>
          <p:spPr>
            <a:xfrm>
              <a:off x="-2071950" y="13605350"/>
              <a:ext cx="25850" cy="38775"/>
            </a:xfrm>
            <a:custGeom>
              <a:avLst/>
              <a:gdLst/>
              <a:ahLst/>
              <a:cxnLst/>
              <a:rect l="l" t="t" r="r" b="b"/>
              <a:pathLst>
                <a:path w="1034" h="1551" extrusionOk="0">
                  <a:moveTo>
                    <a:pt x="1034" y="1"/>
                  </a:moveTo>
                  <a:cubicBezTo>
                    <a:pt x="942" y="31"/>
                    <a:pt x="882" y="31"/>
                    <a:pt x="760" y="92"/>
                  </a:cubicBezTo>
                  <a:lnTo>
                    <a:pt x="0" y="1399"/>
                  </a:lnTo>
                  <a:lnTo>
                    <a:pt x="0" y="1551"/>
                  </a:lnTo>
                  <a:lnTo>
                    <a:pt x="152" y="1490"/>
                  </a:lnTo>
                  <a:lnTo>
                    <a:pt x="10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2" name="Google Shape;18452;p24"/>
            <p:cNvSpPr/>
            <p:nvPr/>
          </p:nvSpPr>
          <p:spPr>
            <a:xfrm>
              <a:off x="-2070450" y="13590925"/>
              <a:ext cx="114025" cy="59275"/>
            </a:xfrm>
            <a:custGeom>
              <a:avLst/>
              <a:gdLst/>
              <a:ahLst/>
              <a:cxnLst/>
              <a:rect l="l" t="t" r="r" b="b"/>
              <a:pathLst>
                <a:path w="4561" h="2371" extrusionOk="0">
                  <a:moveTo>
                    <a:pt x="4347" y="0"/>
                  </a:moveTo>
                  <a:lnTo>
                    <a:pt x="3101" y="2189"/>
                  </a:lnTo>
                  <a:lnTo>
                    <a:pt x="153" y="2189"/>
                  </a:lnTo>
                  <a:lnTo>
                    <a:pt x="1" y="2280"/>
                  </a:lnTo>
                  <a:lnTo>
                    <a:pt x="153" y="2371"/>
                  </a:lnTo>
                  <a:lnTo>
                    <a:pt x="3192" y="2371"/>
                  </a:lnTo>
                  <a:lnTo>
                    <a:pt x="3253" y="2280"/>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3" name="Google Shape;18453;p24"/>
            <p:cNvSpPr/>
            <p:nvPr/>
          </p:nvSpPr>
          <p:spPr>
            <a:xfrm>
              <a:off x="-1999775" y="13726175"/>
              <a:ext cx="43350" cy="25850"/>
            </a:xfrm>
            <a:custGeom>
              <a:avLst/>
              <a:gdLst/>
              <a:ahLst/>
              <a:cxnLst/>
              <a:rect l="l" t="t" r="r" b="b"/>
              <a:pathLst>
                <a:path w="1734" h="1034" extrusionOk="0">
                  <a:moveTo>
                    <a:pt x="1733" y="0"/>
                  </a:moveTo>
                  <a:lnTo>
                    <a:pt x="1" y="103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4" name="Google Shape;18454;p24"/>
            <p:cNvSpPr/>
            <p:nvPr/>
          </p:nvSpPr>
          <p:spPr>
            <a:xfrm>
              <a:off x="-2201150" y="13676775"/>
              <a:ext cx="4600" cy="41075"/>
            </a:xfrm>
            <a:custGeom>
              <a:avLst/>
              <a:gdLst/>
              <a:ahLst/>
              <a:cxnLst/>
              <a:rect l="l" t="t" r="r" b="b"/>
              <a:pathLst>
                <a:path w="184" h="1643" extrusionOk="0">
                  <a:moveTo>
                    <a:pt x="183" y="1"/>
                  </a:moveTo>
                  <a:cubicBezTo>
                    <a:pt x="122" y="31"/>
                    <a:pt x="62" y="62"/>
                    <a:pt x="1" y="153"/>
                  </a:cubicBezTo>
                  <a:lnTo>
                    <a:pt x="1" y="1429"/>
                  </a:lnTo>
                  <a:lnTo>
                    <a:pt x="122" y="1642"/>
                  </a:lnTo>
                  <a:lnTo>
                    <a:pt x="183" y="1581"/>
                  </a:lnTo>
                  <a:lnTo>
                    <a:pt x="183" y="1399"/>
                  </a:lnTo>
                  <a:lnTo>
                    <a:pt x="1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5" name="Google Shape;18455;p24"/>
            <p:cNvSpPr/>
            <p:nvPr/>
          </p:nvSpPr>
          <p:spPr>
            <a:xfrm>
              <a:off x="-2076525" y="13650950"/>
              <a:ext cx="4600" cy="139075"/>
            </a:xfrm>
            <a:custGeom>
              <a:avLst/>
              <a:gdLst/>
              <a:ahLst/>
              <a:cxnLst/>
              <a:rect l="l" t="t" r="r" b="b"/>
              <a:pathLst>
                <a:path w="184" h="5563" extrusionOk="0">
                  <a:moveTo>
                    <a:pt x="61" y="0"/>
                  </a:moveTo>
                  <a:lnTo>
                    <a:pt x="1" y="31"/>
                  </a:lnTo>
                  <a:lnTo>
                    <a:pt x="1" y="243"/>
                  </a:lnTo>
                  <a:lnTo>
                    <a:pt x="1" y="5319"/>
                  </a:lnTo>
                  <a:lnTo>
                    <a:pt x="1" y="5471"/>
                  </a:lnTo>
                  <a:lnTo>
                    <a:pt x="61" y="5563"/>
                  </a:lnTo>
                  <a:lnTo>
                    <a:pt x="183" y="5471"/>
                  </a:lnTo>
                  <a:lnTo>
                    <a:pt x="183" y="5319"/>
                  </a:lnTo>
                  <a:lnTo>
                    <a:pt x="183" y="243"/>
                  </a:lnTo>
                  <a:lnTo>
                    <a:pt x="183"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6" name="Google Shape;18456;p24"/>
            <p:cNvSpPr/>
            <p:nvPr/>
          </p:nvSpPr>
          <p:spPr>
            <a:xfrm>
              <a:off x="-2078050" y="13612200"/>
              <a:ext cx="5350" cy="33450"/>
            </a:xfrm>
            <a:custGeom>
              <a:avLst/>
              <a:gdLst/>
              <a:ahLst/>
              <a:cxnLst/>
              <a:rect l="l" t="t" r="r" b="b"/>
              <a:pathLst>
                <a:path w="214" h="1338" extrusionOk="0">
                  <a:moveTo>
                    <a:pt x="214" y="0"/>
                  </a:moveTo>
                  <a:cubicBezTo>
                    <a:pt x="122" y="30"/>
                    <a:pt x="92" y="30"/>
                    <a:pt x="1" y="61"/>
                  </a:cubicBezTo>
                  <a:lnTo>
                    <a:pt x="1" y="1094"/>
                  </a:lnTo>
                  <a:lnTo>
                    <a:pt x="1" y="1277"/>
                  </a:lnTo>
                  <a:lnTo>
                    <a:pt x="62" y="1277"/>
                  </a:lnTo>
                  <a:lnTo>
                    <a:pt x="122" y="1338"/>
                  </a:lnTo>
                  <a:lnTo>
                    <a:pt x="214" y="1277"/>
                  </a:lnTo>
                  <a:lnTo>
                    <a:pt x="214" y="1094"/>
                  </a:lnTo>
                  <a:lnTo>
                    <a:pt x="2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7" name="Google Shape;18457;p24"/>
            <p:cNvSpPr/>
            <p:nvPr/>
          </p:nvSpPr>
          <p:spPr>
            <a:xfrm>
              <a:off x="-2113000" y="13626625"/>
              <a:ext cx="38025" cy="21300"/>
            </a:xfrm>
            <a:custGeom>
              <a:avLst/>
              <a:gdLst/>
              <a:ahLst/>
              <a:cxnLst/>
              <a:rect l="l" t="t" r="r" b="b"/>
              <a:pathLst>
                <a:path w="1521" h="852" extrusionOk="0">
                  <a:moveTo>
                    <a:pt x="183" y="1"/>
                  </a:moveTo>
                  <a:cubicBezTo>
                    <a:pt x="122" y="31"/>
                    <a:pt x="31" y="61"/>
                    <a:pt x="1" y="61"/>
                  </a:cubicBezTo>
                  <a:lnTo>
                    <a:pt x="1217" y="791"/>
                  </a:lnTo>
                  <a:lnTo>
                    <a:pt x="1338" y="852"/>
                  </a:lnTo>
                  <a:lnTo>
                    <a:pt x="1520" y="761"/>
                  </a:lnTo>
                  <a:lnTo>
                    <a:pt x="1460" y="700"/>
                  </a:lnTo>
                  <a:lnTo>
                    <a:pt x="1308" y="639"/>
                  </a:lnTo>
                  <a:lnTo>
                    <a:pt x="1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8" name="Google Shape;18458;p24"/>
            <p:cNvSpPr/>
            <p:nvPr/>
          </p:nvSpPr>
          <p:spPr>
            <a:xfrm>
              <a:off x="-2075000" y="13647900"/>
              <a:ext cx="121600" cy="72225"/>
            </a:xfrm>
            <a:custGeom>
              <a:avLst/>
              <a:gdLst/>
              <a:ahLst/>
              <a:cxnLst/>
              <a:rect l="l" t="t" r="r" b="b"/>
              <a:pathLst>
                <a:path w="4864" h="2889" extrusionOk="0">
                  <a:moveTo>
                    <a:pt x="183" y="1"/>
                  </a:moveTo>
                  <a:lnTo>
                    <a:pt x="0" y="122"/>
                  </a:lnTo>
                  <a:lnTo>
                    <a:pt x="122" y="153"/>
                  </a:lnTo>
                  <a:lnTo>
                    <a:pt x="274" y="274"/>
                  </a:lnTo>
                  <a:lnTo>
                    <a:pt x="4681" y="2797"/>
                  </a:lnTo>
                  <a:lnTo>
                    <a:pt x="4833" y="2888"/>
                  </a:lnTo>
                  <a:lnTo>
                    <a:pt x="4864" y="2858"/>
                  </a:lnTo>
                  <a:lnTo>
                    <a:pt x="4742" y="2645"/>
                  </a:lnTo>
                  <a:lnTo>
                    <a:pt x="335" y="122"/>
                  </a:lnTo>
                  <a:lnTo>
                    <a:pt x="335" y="92"/>
                  </a:lnTo>
                  <a:lnTo>
                    <a:pt x="1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9" name="Google Shape;18459;p24"/>
            <p:cNvSpPr/>
            <p:nvPr/>
          </p:nvSpPr>
          <p:spPr>
            <a:xfrm>
              <a:off x="-2198100" y="13593200"/>
              <a:ext cx="224950" cy="126150"/>
            </a:xfrm>
            <a:custGeom>
              <a:avLst/>
              <a:gdLst/>
              <a:ahLst/>
              <a:cxnLst/>
              <a:rect l="l" t="t" r="r" b="b"/>
              <a:pathLst>
                <a:path w="8998" h="5046" extrusionOk="0">
                  <a:moveTo>
                    <a:pt x="8998" y="0"/>
                  </a:moveTo>
                  <a:cubicBezTo>
                    <a:pt x="8846" y="0"/>
                    <a:pt x="8694" y="31"/>
                    <a:pt x="8572" y="31"/>
                  </a:cubicBezTo>
                  <a:lnTo>
                    <a:pt x="5198" y="1976"/>
                  </a:lnTo>
                  <a:lnTo>
                    <a:pt x="5046" y="2037"/>
                  </a:lnTo>
                  <a:lnTo>
                    <a:pt x="4985" y="2098"/>
                  </a:lnTo>
                  <a:lnTo>
                    <a:pt x="4773" y="2189"/>
                  </a:lnTo>
                  <a:lnTo>
                    <a:pt x="4621" y="2280"/>
                  </a:lnTo>
                  <a:lnTo>
                    <a:pt x="213" y="4833"/>
                  </a:lnTo>
                  <a:lnTo>
                    <a:pt x="61" y="4894"/>
                  </a:lnTo>
                  <a:lnTo>
                    <a:pt x="0" y="4924"/>
                  </a:lnTo>
                  <a:lnTo>
                    <a:pt x="31" y="4985"/>
                  </a:lnTo>
                  <a:lnTo>
                    <a:pt x="152" y="5046"/>
                  </a:lnTo>
                  <a:lnTo>
                    <a:pt x="304" y="4985"/>
                  </a:lnTo>
                  <a:lnTo>
                    <a:pt x="4712" y="2432"/>
                  </a:lnTo>
                  <a:lnTo>
                    <a:pt x="4864" y="2341"/>
                  </a:lnTo>
                  <a:lnTo>
                    <a:pt x="4924" y="2310"/>
                  </a:lnTo>
                  <a:lnTo>
                    <a:pt x="5137" y="2189"/>
                  </a:lnTo>
                  <a:lnTo>
                    <a:pt x="5289" y="2128"/>
                  </a:lnTo>
                  <a:lnTo>
                    <a:pt x="89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0" name="Google Shape;18460;p24"/>
            <p:cNvSpPr/>
            <p:nvPr/>
          </p:nvSpPr>
          <p:spPr>
            <a:xfrm>
              <a:off x="-2192775" y="13726175"/>
              <a:ext cx="36500" cy="63850"/>
            </a:xfrm>
            <a:custGeom>
              <a:avLst/>
              <a:gdLst/>
              <a:ahLst/>
              <a:cxnLst/>
              <a:rect l="l" t="t" r="r" b="b"/>
              <a:pathLst>
                <a:path w="1460" h="2554" extrusionOk="0">
                  <a:moveTo>
                    <a:pt x="0" y="0"/>
                  </a:moveTo>
                  <a:lnTo>
                    <a:pt x="1459" y="255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1" name="Google Shape;18461;p24"/>
            <p:cNvSpPr/>
            <p:nvPr/>
          </p:nvSpPr>
          <p:spPr>
            <a:xfrm>
              <a:off x="-2156300" y="13790000"/>
              <a:ext cx="72975" cy="25"/>
            </a:xfrm>
            <a:custGeom>
              <a:avLst/>
              <a:gdLst/>
              <a:ahLst/>
              <a:cxnLst/>
              <a:rect l="l" t="t" r="r" b="b"/>
              <a:pathLst>
                <a:path w="2919" h="1" extrusionOk="0">
                  <a:moveTo>
                    <a:pt x="0" y="1"/>
                  </a:moveTo>
                  <a:lnTo>
                    <a:pt x="2918" y="1"/>
                  </a:lnTo>
                  <a:lnTo>
                    <a:pt x="2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2" name="Google Shape;18462;p24"/>
            <p:cNvSpPr/>
            <p:nvPr/>
          </p:nvSpPr>
          <p:spPr>
            <a:xfrm>
              <a:off x="-2201150" y="13720100"/>
              <a:ext cx="44875" cy="152000"/>
            </a:xfrm>
            <a:custGeom>
              <a:avLst/>
              <a:gdLst/>
              <a:ahLst/>
              <a:cxnLst/>
              <a:rect l="l" t="t" r="r" b="b"/>
              <a:pathLst>
                <a:path w="1795" h="6080" extrusionOk="0">
                  <a:moveTo>
                    <a:pt x="1" y="0"/>
                  </a:moveTo>
                  <a:lnTo>
                    <a:pt x="1" y="61"/>
                  </a:lnTo>
                  <a:lnTo>
                    <a:pt x="1" y="91"/>
                  </a:lnTo>
                  <a:lnTo>
                    <a:pt x="1" y="365"/>
                  </a:lnTo>
                  <a:lnTo>
                    <a:pt x="1" y="5441"/>
                  </a:lnTo>
                  <a:lnTo>
                    <a:pt x="1" y="5684"/>
                  </a:lnTo>
                  <a:lnTo>
                    <a:pt x="1" y="5715"/>
                  </a:lnTo>
                  <a:lnTo>
                    <a:pt x="1" y="5775"/>
                  </a:lnTo>
                  <a:lnTo>
                    <a:pt x="1" y="5836"/>
                  </a:lnTo>
                  <a:lnTo>
                    <a:pt x="1" y="5897"/>
                  </a:lnTo>
                  <a:lnTo>
                    <a:pt x="1" y="6079"/>
                  </a:lnTo>
                  <a:lnTo>
                    <a:pt x="122" y="5897"/>
                  </a:lnTo>
                  <a:lnTo>
                    <a:pt x="183" y="5715"/>
                  </a:lnTo>
                  <a:lnTo>
                    <a:pt x="335" y="5532"/>
                  </a:lnTo>
                  <a:lnTo>
                    <a:pt x="1794" y="2979"/>
                  </a:lnTo>
                  <a:lnTo>
                    <a:pt x="1703" y="2979"/>
                  </a:lnTo>
                  <a:lnTo>
                    <a:pt x="1642" y="2888"/>
                  </a:lnTo>
                  <a:lnTo>
                    <a:pt x="153" y="5441"/>
                  </a:lnTo>
                  <a:lnTo>
                    <a:pt x="153" y="365"/>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3" name="Google Shape;18463;p24"/>
            <p:cNvSpPr/>
            <p:nvPr/>
          </p:nvSpPr>
          <p:spPr>
            <a:xfrm>
              <a:off x="-2201150" y="13711725"/>
              <a:ext cx="3825" cy="6875"/>
            </a:xfrm>
            <a:custGeom>
              <a:avLst/>
              <a:gdLst/>
              <a:ahLst/>
              <a:cxnLst/>
              <a:rect l="l" t="t" r="r" b="b"/>
              <a:pathLst>
                <a:path w="153" h="275" extrusionOk="0">
                  <a:moveTo>
                    <a:pt x="1" y="1"/>
                  </a:moveTo>
                  <a:lnTo>
                    <a:pt x="1" y="183"/>
                  </a:lnTo>
                  <a:lnTo>
                    <a:pt x="153" y="274"/>
                  </a:lnTo>
                  <a:lnTo>
                    <a:pt x="122" y="244"/>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4" name="Google Shape;18464;p24"/>
            <p:cNvSpPr/>
            <p:nvPr/>
          </p:nvSpPr>
          <p:spPr>
            <a:xfrm>
              <a:off x="-2066650" y="13794575"/>
              <a:ext cx="73750" cy="0"/>
            </a:xfrm>
            <a:custGeom>
              <a:avLst/>
              <a:gdLst/>
              <a:ahLst/>
              <a:cxnLst/>
              <a:rect l="l" t="t" r="r" b="b"/>
              <a:pathLst>
                <a:path w="2950" extrusionOk="0">
                  <a:moveTo>
                    <a:pt x="2949" y="0"/>
                  </a:moveTo>
                  <a:lnTo>
                    <a:pt x="1" y="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5" name="Google Shape;18465;p24"/>
            <p:cNvSpPr/>
            <p:nvPr/>
          </p:nvSpPr>
          <p:spPr>
            <a:xfrm>
              <a:off x="-1992925" y="13794575"/>
              <a:ext cx="36500" cy="63850"/>
            </a:xfrm>
            <a:custGeom>
              <a:avLst/>
              <a:gdLst/>
              <a:ahLst/>
              <a:cxnLst/>
              <a:rect l="l" t="t" r="r" b="b"/>
              <a:pathLst>
                <a:path w="1460" h="2554" extrusionOk="0">
                  <a:moveTo>
                    <a:pt x="1459" y="2553"/>
                  </a:move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6" name="Google Shape;18466;p24"/>
            <p:cNvSpPr/>
            <p:nvPr/>
          </p:nvSpPr>
          <p:spPr>
            <a:xfrm>
              <a:off x="-2066650" y="13790000"/>
              <a:ext cx="73750" cy="25"/>
            </a:xfrm>
            <a:custGeom>
              <a:avLst/>
              <a:gdLst/>
              <a:ahLst/>
              <a:cxnLst/>
              <a:rect l="l" t="t" r="r" b="b"/>
              <a:pathLst>
                <a:path w="2950" h="1" extrusionOk="0">
                  <a:moveTo>
                    <a:pt x="1" y="1"/>
                  </a:moveTo>
                  <a:lnTo>
                    <a:pt x="29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7" name="Google Shape;18467;p24"/>
            <p:cNvSpPr/>
            <p:nvPr/>
          </p:nvSpPr>
          <p:spPr>
            <a:xfrm>
              <a:off x="-1969375" y="13729225"/>
              <a:ext cx="16750" cy="28125"/>
            </a:xfrm>
            <a:custGeom>
              <a:avLst/>
              <a:gdLst/>
              <a:ahLst/>
              <a:cxnLst/>
              <a:rect l="l" t="t" r="r" b="b"/>
              <a:pathLst>
                <a:path w="670" h="1125" extrusionOk="0">
                  <a:moveTo>
                    <a:pt x="669" y="0"/>
                  </a:moveTo>
                  <a:lnTo>
                    <a:pt x="669" y="0"/>
                  </a:lnTo>
                  <a:lnTo>
                    <a:pt x="0" y="112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8" name="Google Shape;18468;p24"/>
            <p:cNvSpPr/>
            <p:nvPr/>
          </p:nvSpPr>
          <p:spPr>
            <a:xfrm>
              <a:off x="-1989125" y="13792275"/>
              <a:ext cx="22825" cy="39550"/>
            </a:xfrm>
            <a:custGeom>
              <a:avLst/>
              <a:gdLst/>
              <a:ahLst/>
              <a:cxnLst/>
              <a:rect l="l" t="t" r="r" b="b"/>
              <a:pathLst>
                <a:path w="913" h="1582" extrusionOk="0">
                  <a:moveTo>
                    <a:pt x="0" y="1"/>
                  </a:moveTo>
                  <a:lnTo>
                    <a:pt x="912" y="158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9" name="Google Shape;18469;p24"/>
            <p:cNvSpPr/>
            <p:nvPr/>
          </p:nvSpPr>
          <p:spPr>
            <a:xfrm>
              <a:off x="-1992925" y="13726175"/>
              <a:ext cx="36500" cy="63850"/>
            </a:xfrm>
            <a:custGeom>
              <a:avLst/>
              <a:gdLst/>
              <a:ahLst/>
              <a:cxnLst/>
              <a:rect l="l" t="t" r="r" b="b"/>
              <a:pathLst>
                <a:path w="1460" h="2554" extrusionOk="0">
                  <a:moveTo>
                    <a:pt x="1459" y="0"/>
                  </a:moveTo>
                  <a:lnTo>
                    <a:pt x="1459" y="0"/>
                  </a:lnTo>
                  <a:lnTo>
                    <a:pt x="0" y="255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0" name="Google Shape;18470;p24"/>
            <p:cNvSpPr/>
            <p:nvPr/>
          </p:nvSpPr>
          <p:spPr>
            <a:xfrm>
              <a:off x="-2204950" y="13714025"/>
              <a:ext cx="129975" cy="80550"/>
            </a:xfrm>
            <a:custGeom>
              <a:avLst/>
              <a:gdLst/>
              <a:ahLst/>
              <a:cxnLst/>
              <a:rect l="l" t="t" r="r" b="b"/>
              <a:pathLst>
                <a:path w="5199" h="3222" extrusionOk="0">
                  <a:moveTo>
                    <a:pt x="1" y="0"/>
                  </a:moveTo>
                  <a:lnTo>
                    <a:pt x="122" y="213"/>
                  </a:lnTo>
                  <a:lnTo>
                    <a:pt x="122" y="243"/>
                  </a:lnTo>
                  <a:lnTo>
                    <a:pt x="153" y="243"/>
                  </a:lnTo>
                  <a:lnTo>
                    <a:pt x="305" y="608"/>
                  </a:lnTo>
                  <a:lnTo>
                    <a:pt x="1794" y="3131"/>
                  </a:lnTo>
                  <a:lnTo>
                    <a:pt x="1855" y="3222"/>
                  </a:lnTo>
                  <a:lnTo>
                    <a:pt x="4864" y="3222"/>
                  </a:lnTo>
                  <a:lnTo>
                    <a:pt x="5016" y="3131"/>
                  </a:lnTo>
                  <a:lnTo>
                    <a:pt x="4864" y="3040"/>
                  </a:lnTo>
                  <a:lnTo>
                    <a:pt x="1946" y="3040"/>
                  </a:lnTo>
                  <a:lnTo>
                    <a:pt x="487" y="486"/>
                  </a:lnTo>
                  <a:lnTo>
                    <a:pt x="4864" y="3040"/>
                  </a:lnTo>
                  <a:lnTo>
                    <a:pt x="5198" y="3040"/>
                  </a:lnTo>
                  <a:lnTo>
                    <a:pt x="5138" y="2948"/>
                  </a:lnTo>
                  <a:lnTo>
                    <a:pt x="4986" y="2888"/>
                  </a:lnTo>
                  <a:lnTo>
                    <a:pt x="578" y="334"/>
                  </a:lnTo>
                  <a:lnTo>
                    <a:pt x="426" y="243"/>
                  </a:lnTo>
                  <a:lnTo>
                    <a:pt x="305" y="182"/>
                  </a:lnTo>
                  <a:lnTo>
                    <a:pt x="153" y="9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1" name="Google Shape;18471;p24"/>
            <p:cNvSpPr/>
            <p:nvPr/>
          </p:nvSpPr>
          <p:spPr>
            <a:xfrm>
              <a:off x="-2075000" y="13792275"/>
              <a:ext cx="122375" cy="72225"/>
            </a:xfrm>
            <a:custGeom>
              <a:avLst/>
              <a:gdLst/>
              <a:ahLst/>
              <a:cxnLst/>
              <a:rect l="l" t="t" r="r" b="b"/>
              <a:pathLst>
                <a:path w="4895" h="2889" extrusionOk="0">
                  <a:moveTo>
                    <a:pt x="3435" y="1"/>
                  </a:moveTo>
                  <a:lnTo>
                    <a:pt x="3374" y="92"/>
                  </a:lnTo>
                  <a:lnTo>
                    <a:pt x="3283" y="92"/>
                  </a:lnTo>
                  <a:lnTo>
                    <a:pt x="4742" y="2645"/>
                  </a:lnTo>
                  <a:lnTo>
                    <a:pt x="335" y="92"/>
                  </a:lnTo>
                  <a:lnTo>
                    <a:pt x="0" y="92"/>
                  </a:lnTo>
                  <a:lnTo>
                    <a:pt x="92" y="122"/>
                  </a:lnTo>
                  <a:lnTo>
                    <a:pt x="152" y="153"/>
                  </a:lnTo>
                  <a:lnTo>
                    <a:pt x="304" y="244"/>
                  </a:lnTo>
                  <a:lnTo>
                    <a:pt x="4347" y="2554"/>
                  </a:lnTo>
                  <a:lnTo>
                    <a:pt x="4864" y="2858"/>
                  </a:lnTo>
                  <a:lnTo>
                    <a:pt x="4894" y="2888"/>
                  </a:lnTo>
                  <a:lnTo>
                    <a:pt x="4894" y="2888"/>
                  </a:lnTo>
                  <a:lnTo>
                    <a:pt x="4833" y="2797"/>
                  </a:lnTo>
                  <a:lnTo>
                    <a:pt x="4894" y="2797"/>
                  </a:lnTo>
                  <a:lnTo>
                    <a:pt x="4894" y="2554"/>
                  </a:lnTo>
                  <a:lnTo>
                    <a:pt x="4347" y="1581"/>
                  </a:lnTo>
                  <a:lnTo>
                    <a:pt x="34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2" name="Google Shape;18472;p24"/>
            <p:cNvSpPr/>
            <p:nvPr/>
          </p:nvSpPr>
          <p:spPr>
            <a:xfrm>
              <a:off x="-2083350" y="13790000"/>
              <a:ext cx="8375" cy="2300"/>
            </a:xfrm>
            <a:custGeom>
              <a:avLst/>
              <a:gdLst/>
              <a:ahLst/>
              <a:cxnLst/>
              <a:rect l="l" t="t" r="r" b="b"/>
              <a:pathLst>
                <a:path w="335" h="92" extrusionOk="0">
                  <a:moveTo>
                    <a:pt x="0" y="1"/>
                  </a:moveTo>
                  <a:lnTo>
                    <a:pt x="152" y="92"/>
                  </a:lnTo>
                  <a:lnTo>
                    <a:pt x="3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3" name="Google Shape;18473;p24"/>
            <p:cNvSpPr/>
            <p:nvPr/>
          </p:nvSpPr>
          <p:spPr>
            <a:xfrm>
              <a:off x="-2084125" y="13720100"/>
              <a:ext cx="131500" cy="74475"/>
            </a:xfrm>
            <a:custGeom>
              <a:avLst/>
              <a:gdLst/>
              <a:ahLst/>
              <a:cxnLst/>
              <a:rect l="l" t="t" r="r" b="b"/>
              <a:pathLst>
                <a:path w="5260" h="2979" extrusionOk="0">
                  <a:moveTo>
                    <a:pt x="5107" y="243"/>
                  </a:moveTo>
                  <a:lnTo>
                    <a:pt x="3648" y="2797"/>
                  </a:lnTo>
                  <a:lnTo>
                    <a:pt x="700" y="2797"/>
                  </a:lnTo>
                  <a:lnTo>
                    <a:pt x="3375" y="1277"/>
                  </a:lnTo>
                  <a:lnTo>
                    <a:pt x="5107" y="243"/>
                  </a:lnTo>
                  <a:close/>
                  <a:moveTo>
                    <a:pt x="5198" y="0"/>
                  </a:moveTo>
                  <a:lnTo>
                    <a:pt x="5138" y="61"/>
                  </a:lnTo>
                  <a:lnTo>
                    <a:pt x="4986" y="122"/>
                  </a:lnTo>
                  <a:lnTo>
                    <a:pt x="578" y="2675"/>
                  </a:lnTo>
                  <a:lnTo>
                    <a:pt x="426" y="2736"/>
                  </a:lnTo>
                  <a:lnTo>
                    <a:pt x="335" y="2797"/>
                  </a:lnTo>
                  <a:lnTo>
                    <a:pt x="305" y="2797"/>
                  </a:lnTo>
                  <a:lnTo>
                    <a:pt x="153" y="2857"/>
                  </a:lnTo>
                  <a:lnTo>
                    <a:pt x="1" y="2949"/>
                  </a:lnTo>
                  <a:lnTo>
                    <a:pt x="305" y="2949"/>
                  </a:lnTo>
                  <a:lnTo>
                    <a:pt x="3709" y="2979"/>
                  </a:lnTo>
                  <a:lnTo>
                    <a:pt x="3739" y="2979"/>
                  </a:lnTo>
                  <a:lnTo>
                    <a:pt x="3800" y="2888"/>
                  </a:lnTo>
                  <a:lnTo>
                    <a:pt x="4590" y="1490"/>
                  </a:lnTo>
                  <a:lnTo>
                    <a:pt x="5259" y="365"/>
                  </a:lnTo>
                  <a:lnTo>
                    <a:pt x="5259" y="122"/>
                  </a:lnTo>
                  <a:lnTo>
                    <a:pt x="5198" y="122"/>
                  </a:lnTo>
                  <a:lnTo>
                    <a:pt x="5229" y="61"/>
                  </a:lnTo>
                  <a:lnTo>
                    <a:pt x="51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4" name="Google Shape;18474;p24"/>
            <p:cNvSpPr/>
            <p:nvPr/>
          </p:nvSpPr>
          <p:spPr>
            <a:xfrm>
              <a:off x="-1823475" y="13796075"/>
              <a:ext cx="41050" cy="131500"/>
            </a:xfrm>
            <a:custGeom>
              <a:avLst/>
              <a:gdLst/>
              <a:ahLst/>
              <a:cxnLst/>
              <a:rect l="l" t="t" r="r" b="b"/>
              <a:pathLst>
                <a:path w="1642" h="5260" extrusionOk="0">
                  <a:moveTo>
                    <a:pt x="0" y="1"/>
                  </a:moveTo>
                  <a:lnTo>
                    <a:pt x="0" y="153"/>
                  </a:lnTo>
                  <a:lnTo>
                    <a:pt x="1459" y="2706"/>
                  </a:lnTo>
                  <a:lnTo>
                    <a:pt x="0" y="5259"/>
                  </a:lnTo>
                  <a:lnTo>
                    <a:pt x="1520" y="2645"/>
                  </a:lnTo>
                  <a:lnTo>
                    <a:pt x="1642" y="264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5" name="Google Shape;18475;p24"/>
            <p:cNvSpPr/>
            <p:nvPr/>
          </p:nvSpPr>
          <p:spPr>
            <a:xfrm>
              <a:off x="-1867550" y="13796075"/>
              <a:ext cx="39550" cy="131500"/>
            </a:xfrm>
            <a:custGeom>
              <a:avLst/>
              <a:gdLst/>
              <a:ahLst/>
              <a:cxnLst/>
              <a:rect l="l" t="t" r="r" b="b"/>
              <a:pathLst>
                <a:path w="1582" h="5260" extrusionOk="0">
                  <a:moveTo>
                    <a:pt x="1581" y="1"/>
                  </a:moveTo>
                  <a:lnTo>
                    <a:pt x="1429" y="92"/>
                  </a:lnTo>
                  <a:lnTo>
                    <a:pt x="1" y="2645"/>
                  </a:lnTo>
                  <a:lnTo>
                    <a:pt x="61" y="2645"/>
                  </a:lnTo>
                  <a:lnTo>
                    <a:pt x="1581" y="5259"/>
                  </a:lnTo>
                  <a:lnTo>
                    <a:pt x="152" y="2706"/>
                  </a:lnTo>
                  <a:lnTo>
                    <a:pt x="1581" y="153"/>
                  </a:lnTo>
                  <a:lnTo>
                    <a:pt x="15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6" name="Google Shape;18476;p24"/>
            <p:cNvSpPr/>
            <p:nvPr/>
          </p:nvSpPr>
          <p:spPr>
            <a:xfrm>
              <a:off x="-1823475" y="13944250"/>
              <a:ext cx="41050" cy="131500"/>
            </a:xfrm>
            <a:custGeom>
              <a:avLst/>
              <a:gdLst/>
              <a:ahLst/>
              <a:cxnLst/>
              <a:rect l="l" t="t" r="r" b="b"/>
              <a:pathLst>
                <a:path w="1642" h="5260" extrusionOk="0">
                  <a:moveTo>
                    <a:pt x="0" y="1"/>
                  </a:moveTo>
                  <a:lnTo>
                    <a:pt x="1459" y="2554"/>
                  </a:lnTo>
                  <a:lnTo>
                    <a:pt x="0" y="5107"/>
                  </a:lnTo>
                  <a:lnTo>
                    <a:pt x="0" y="5259"/>
                  </a:lnTo>
                  <a:lnTo>
                    <a:pt x="152" y="5168"/>
                  </a:lnTo>
                  <a:lnTo>
                    <a:pt x="1642" y="2645"/>
                  </a:lnTo>
                  <a:lnTo>
                    <a:pt x="1520" y="264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7" name="Google Shape;18477;p24"/>
            <p:cNvSpPr/>
            <p:nvPr/>
          </p:nvSpPr>
          <p:spPr>
            <a:xfrm>
              <a:off x="-1867550" y="13944250"/>
              <a:ext cx="39550" cy="131500"/>
            </a:xfrm>
            <a:custGeom>
              <a:avLst/>
              <a:gdLst/>
              <a:ahLst/>
              <a:cxnLst/>
              <a:rect l="l" t="t" r="r" b="b"/>
              <a:pathLst>
                <a:path w="1582" h="5260" extrusionOk="0">
                  <a:moveTo>
                    <a:pt x="1581" y="1"/>
                  </a:moveTo>
                  <a:lnTo>
                    <a:pt x="61" y="2645"/>
                  </a:lnTo>
                  <a:lnTo>
                    <a:pt x="1" y="2645"/>
                  </a:lnTo>
                  <a:lnTo>
                    <a:pt x="1429" y="5168"/>
                  </a:lnTo>
                  <a:lnTo>
                    <a:pt x="1581" y="5259"/>
                  </a:lnTo>
                  <a:lnTo>
                    <a:pt x="1581" y="5107"/>
                  </a:lnTo>
                  <a:lnTo>
                    <a:pt x="152" y="2554"/>
                  </a:lnTo>
                  <a:lnTo>
                    <a:pt x="15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8" name="Google Shape;18478;p24"/>
            <p:cNvSpPr/>
            <p:nvPr/>
          </p:nvSpPr>
          <p:spPr>
            <a:xfrm>
              <a:off x="-1947350" y="13867525"/>
              <a:ext cx="114025" cy="68400"/>
            </a:xfrm>
            <a:custGeom>
              <a:avLst/>
              <a:gdLst/>
              <a:ahLst/>
              <a:cxnLst/>
              <a:rect l="l" t="t" r="r" b="b"/>
              <a:pathLst>
                <a:path w="4561" h="2736" extrusionOk="0">
                  <a:moveTo>
                    <a:pt x="1" y="0"/>
                  </a:moveTo>
                  <a:lnTo>
                    <a:pt x="1" y="182"/>
                  </a:lnTo>
                  <a:lnTo>
                    <a:pt x="1460" y="2736"/>
                  </a:lnTo>
                  <a:lnTo>
                    <a:pt x="1521" y="2675"/>
                  </a:lnTo>
                  <a:lnTo>
                    <a:pt x="4560" y="2675"/>
                  </a:lnTo>
                  <a:lnTo>
                    <a:pt x="1612" y="2614"/>
                  </a:lnTo>
                  <a:lnTo>
                    <a:pt x="153" y="1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9" name="Google Shape;18479;p24"/>
            <p:cNvSpPr/>
            <p:nvPr/>
          </p:nvSpPr>
          <p:spPr>
            <a:xfrm>
              <a:off x="-1954175" y="13862200"/>
              <a:ext cx="1550" cy="2300"/>
            </a:xfrm>
            <a:custGeom>
              <a:avLst/>
              <a:gdLst/>
              <a:ahLst/>
              <a:cxnLst/>
              <a:rect l="l" t="t" r="r" b="b"/>
              <a:pathLst>
                <a:path w="62" h="92" extrusionOk="0">
                  <a:moveTo>
                    <a:pt x="0" y="0"/>
                  </a:moveTo>
                  <a:lnTo>
                    <a:pt x="61" y="91"/>
                  </a:lnTo>
                  <a:lnTo>
                    <a:pt x="61"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0" name="Google Shape;18480;p24"/>
            <p:cNvSpPr/>
            <p:nvPr/>
          </p:nvSpPr>
          <p:spPr>
            <a:xfrm>
              <a:off x="-1945825" y="13862200"/>
              <a:ext cx="117825" cy="69925"/>
            </a:xfrm>
            <a:custGeom>
              <a:avLst/>
              <a:gdLst/>
              <a:ahLst/>
              <a:cxnLst/>
              <a:rect l="l" t="t" r="r" b="b"/>
              <a:pathLst>
                <a:path w="4713" h="2797" extrusionOk="0">
                  <a:moveTo>
                    <a:pt x="153" y="0"/>
                  </a:moveTo>
                  <a:lnTo>
                    <a:pt x="1" y="61"/>
                  </a:lnTo>
                  <a:lnTo>
                    <a:pt x="153" y="183"/>
                  </a:lnTo>
                  <a:lnTo>
                    <a:pt x="3071" y="183"/>
                  </a:lnTo>
                  <a:lnTo>
                    <a:pt x="4560" y="2736"/>
                  </a:lnTo>
                  <a:lnTo>
                    <a:pt x="4712" y="2797"/>
                  </a:lnTo>
                  <a:lnTo>
                    <a:pt x="4712" y="2614"/>
                  </a:lnTo>
                  <a:lnTo>
                    <a:pt x="31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1" name="Google Shape;18481;p24"/>
            <p:cNvSpPr/>
            <p:nvPr/>
          </p:nvSpPr>
          <p:spPr>
            <a:xfrm>
              <a:off x="-1816625" y="13935900"/>
              <a:ext cx="113225" cy="68425"/>
            </a:xfrm>
            <a:custGeom>
              <a:avLst/>
              <a:gdLst/>
              <a:ahLst/>
              <a:cxnLst/>
              <a:rect l="l" t="t" r="r" b="b"/>
              <a:pathLst>
                <a:path w="4529" h="2737" extrusionOk="0">
                  <a:moveTo>
                    <a:pt x="3070" y="1"/>
                  </a:moveTo>
                  <a:lnTo>
                    <a:pt x="3009" y="92"/>
                  </a:lnTo>
                  <a:lnTo>
                    <a:pt x="0" y="92"/>
                  </a:lnTo>
                  <a:lnTo>
                    <a:pt x="2918" y="122"/>
                  </a:lnTo>
                  <a:lnTo>
                    <a:pt x="4377" y="2615"/>
                  </a:lnTo>
                  <a:lnTo>
                    <a:pt x="4529" y="2736"/>
                  </a:lnTo>
                  <a:lnTo>
                    <a:pt x="4529" y="2554"/>
                  </a:lnTo>
                  <a:lnTo>
                    <a:pt x="30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2" name="Google Shape;18482;p24"/>
            <p:cNvSpPr/>
            <p:nvPr/>
          </p:nvSpPr>
          <p:spPr>
            <a:xfrm>
              <a:off x="-1823475" y="13939700"/>
              <a:ext cx="117800" cy="70700"/>
            </a:xfrm>
            <a:custGeom>
              <a:avLst/>
              <a:gdLst/>
              <a:ahLst/>
              <a:cxnLst/>
              <a:rect l="l" t="t" r="r" b="b"/>
              <a:pathLst>
                <a:path w="4712" h="2828" extrusionOk="0">
                  <a:moveTo>
                    <a:pt x="0" y="1"/>
                  </a:moveTo>
                  <a:lnTo>
                    <a:pt x="0" y="183"/>
                  </a:lnTo>
                  <a:lnTo>
                    <a:pt x="1520" y="2827"/>
                  </a:lnTo>
                  <a:lnTo>
                    <a:pt x="4560" y="2827"/>
                  </a:lnTo>
                  <a:lnTo>
                    <a:pt x="4712" y="2736"/>
                  </a:lnTo>
                  <a:lnTo>
                    <a:pt x="4560" y="2615"/>
                  </a:lnTo>
                  <a:lnTo>
                    <a:pt x="1642" y="261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3" name="Google Shape;18483;p24"/>
            <p:cNvSpPr/>
            <p:nvPr/>
          </p:nvSpPr>
          <p:spPr>
            <a:xfrm>
              <a:off x="-1945825" y="13939700"/>
              <a:ext cx="117825" cy="70700"/>
            </a:xfrm>
            <a:custGeom>
              <a:avLst/>
              <a:gdLst/>
              <a:ahLst/>
              <a:cxnLst/>
              <a:rect l="l" t="t" r="r" b="b"/>
              <a:pathLst>
                <a:path w="4713" h="2828" extrusionOk="0">
                  <a:moveTo>
                    <a:pt x="4712" y="1"/>
                  </a:moveTo>
                  <a:lnTo>
                    <a:pt x="4560" y="122"/>
                  </a:lnTo>
                  <a:lnTo>
                    <a:pt x="3071" y="2615"/>
                  </a:lnTo>
                  <a:lnTo>
                    <a:pt x="153" y="2615"/>
                  </a:lnTo>
                  <a:lnTo>
                    <a:pt x="1" y="2736"/>
                  </a:lnTo>
                  <a:lnTo>
                    <a:pt x="153" y="2827"/>
                  </a:lnTo>
                  <a:lnTo>
                    <a:pt x="3192" y="2827"/>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4" name="Google Shape;18484;p24"/>
            <p:cNvSpPr/>
            <p:nvPr/>
          </p:nvSpPr>
          <p:spPr>
            <a:xfrm>
              <a:off x="-1947350" y="13934375"/>
              <a:ext cx="117825" cy="69950"/>
            </a:xfrm>
            <a:custGeom>
              <a:avLst/>
              <a:gdLst/>
              <a:ahLst/>
              <a:cxnLst/>
              <a:rect l="l" t="t" r="r" b="b"/>
              <a:pathLst>
                <a:path w="4713" h="2798" extrusionOk="0">
                  <a:moveTo>
                    <a:pt x="1521" y="1"/>
                  </a:moveTo>
                  <a:lnTo>
                    <a:pt x="1460" y="62"/>
                  </a:lnTo>
                  <a:lnTo>
                    <a:pt x="1" y="2615"/>
                  </a:lnTo>
                  <a:lnTo>
                    <a:pt x="1" y="2797"/>
                  </a:lnTo>
                  <a:lnTo>
                    <a:pt x="153" y="2676"/>
                  </a:lnTo>
                  <a:lnTo>
                    <a:pt x="1612" y="183"/>
                  </a:lnTo>
                  <a:lnTo>
                    <a:pt x="4560" y="153"/>
                  </a:lnTo>
                  <a:lnTo>
                    <a:pt x="4712" y="6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5" name="Google Shape;18485;p24"/>
            <p:cNvSpPr/>
            <p:nvPr/>
          </p:nvSpPr>
          <p:spPr>
            <a:xfrm>
              <a:off x="-1823475" y="13862200"/>
              <a:ext cx="117800" cy="69925"/>
            </a:xfrm>
            <a:custGeom>
              <a:avLst/>
              <a:gdLst/>
              <a:ahLst/>
              <a:cxnLst/>
              <a:rect l="l" t="t" r="r" b="b"/>
              <a:pathLst>
                <a:path w="4712" h="2797" extrusionOk="0">
                  <a:moveTo>
                    <a:pt x="1520" y="0"/>
                  </a:moveTo>
                  <a:lnTo>
                    <a:pt x="0" y="2614"/>
                  </a:lnTo>
                  <a:lnTo>
                    <a:pt x="0" y="2797"/>
                  </a:lnTo>
                  <a:lnTo>
                    <a:pt x="152" y="2736"/>
                  </a:lnTo>
                  <a:lnTo>
                    <a:pt x="1642" y="183"/>
                  </a:lnTo>
                  <a:lnTo>
                    <a:pt x="4560" y="183"/>
                  </a:lnTo>
                  <a:lnTo>
                    <a:pt x="4712" y="61"/>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6" name="Google Shape;18486;p24"/>
            <p:cNvSpPr/>
            <p:nvPr/>
          </p:nvSpPr>
          <p:spPr>
            <a:xfrm>
              <a:off x="-1821200" y="13867525"/>
              <a:ext cx="117800" cy="70675"/>
            </a:xfrm>
            <a:custGeom>
              <a:avLst/>
              <a:gdLst/>
              <a:ahLst/>
              <a:cxnLst/>
              <a:rect l="l" t="t" r="r" b="b"/>
              <a:pathLst>
                <a:path w="4712" h="2827" extrusionOk="0">
                  <a:moveTo>
                    <a:pt x="4712" y="0"/>
                  </a:moveTo>
                  <a:lnTo>
                    <a:pt x="4560" y="122"/>
                  </a:lnTo>
                  <a:lnTo>
                    <a:pt x="3101" y="2614"/>
                  </a:lnTo>
                  <a:lnTo>
                    <a:pt x="153" y="2675"/>
                  </a:lnTo>
                  <a:lnTo>
                    <a:pt x="1" y="2736"/>
                  </a:lnTo>
                  <a:lnTo>
                    <a:pt x="153" y="2827"/>
                  </a:lnTo>
                  <a:lnTo>
                    <a:pt x="3192" y="2827"/>
                  </a:lnTo>
                  <a:lnTo>
                    <a:pt x="3253" y="2736"/>
                  </a:lnTo>
                  <a:lnTo>
                    <a:pt x="4712" y="18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7" name="Google Shape;18487;p24"/>
            <p:cNvSpPr/>
            <p:nvPr/>
          </p:nvSpPr>
          <p:spPr>
            <a:xfrm>
              <a:off x="-1744450" y="13841675"/>
              <a:ext cx="38775" cy="22050"/>
            </a:xfrm>
            <a:custGeom>
              <a:avLst/>
              <a:gdLst/>
              <a:ahLst/>
              <a:cxnLst/>
              <a:rect l="l" t="t" r="r" b="b"/>
              <a:pathLst>
                <a:path w="1551" h="882" extrusionOk="0">
                  <a:moveTo>
                    <a:pt x="1" y="1"/>
                  </a:moveTo>
                  <a:lnTo>
                    <a:pt x="1399" y="821"/>
                  </a:lnTo>
                  <a:lnTo>
                    <a:pt x="1551" y="882"/>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8" name="Google Shape;18488;p24"/>
            <p:cNvSpPr/>
            <p:nvPr/>
          </p:nvSpPr>
          <p:spPr>
            <a:xfrm>
              <a:off x="-1945825" y="14008100"/>
              <a:ext cx="117825" cy="68400"/>
            </a:xfrm>
            <a:custGeom>
              <a:avLst/>
              <a:gdLst/>
              <a:ahLst/>
              <a:cxnLst/>
              <a:rect l="l" t="t" r="r" b="b"/>
              <a:pathLst>
                <a:path w="4713" h="2736" extrusionOk="0">
                  <a:moveTo>
                    <a:pt x="1" y="0"/>
                  </a:moveTo>
                  <a:lnTo>
                    <a:pt x="153" y="91"/>
                  </a:lnTo>
                  <a:lnTo>
                    <a:pt x="510" y="296"/>
                  </a:lnTo>
                  <a:lnTo>
                    <a:pt x="510" y="296"/>
                  </a:lnTo>
                  <a:lnTo>
                    <a:pt x="1" y="0"/>
                  </a:lnTo>
                  <a:close/>
                  <a:moveTo>
                    <a:pt x="510" y="296"/>
                  </a:moveTo>
                  <a:lnTo>
                    <a:pt x="4712" y="2736"/>
                  </a:lnTo>
                  <a:lnTo>
                    <a:pt x="4712" y="2705"/>
                  </a:lnTo>
                  <a:lnTo>
                    <a:pt x="4560" y="2614"/>
                  </a:lnTo>
                  <a:lnTo>
                    <a:pt x="510" y="2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9" name="Google Shape;18489;p24"/>
            <p:cNvSpPr/>
            <p:nvPr/>
          </p:nvSpPr>
          <p:spPr>
            <a:xfrm>
              <a:off x="-1946575" y="13794575"/>
              <a:ext cx="118575" cy="69150"/>
            </a:xfrm>
            <a:custGeom>
              <a:avLst/>
              <a:gdLst/>
              <a:ahLst/>
              <a:cxnLst/>
              <a:rect l="l" t="t" r="r" b="b"/>
              <a:pathLst>
                <a:path w="4743" h="2766" extrusionOk="0">
                  <a:moveTo>
                    <a:pt x="4529" y="0"/>
                  </a:moveTo>
                  <a:lnTo>
                    <a:pt x="122" y="2553"/>
                  </a:lnTo>
                  <a:lnTo>
                    <a:pt x="0" y="2736"/>
                  </a:lnTo>
                  <a:lnTo>
                    <a:pt x="31" y="2766"/>
                  </a:lnTo>
                  <a:lnTo>
                    <a:pt x="183" y="2705"/>
                  </a:lnTo>
                  <a:lnTo>
                    <a:pt x="4590" y="152"/>
                  </a:lnTo>
                  <a:lnTo>
                    <a:pt x="4742" y="61"/>
                  </a:lnTo>
                  <a:lnTo>
                    <a:pt x="47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0" name="Google Shape;18490;p24"/>
            <p:cNvSpPr/>
            <p:nvPr/>
          </p:nvSpPr>
          <p:spPr>
            <a:xfrm>
              <a:off x="-1823475" y="14008100"/>
              <a:ext cx="117800" cy="68400"/>
            </a:xfrm>
            <a:custGeom>
              <a:avLst/>
              <a:gdLst/>
              <a:ahLst/>
              <a:cxnLst/>
              <a:rect l="l" t="t" r="r" b="b"/>
              <a:pathLst>
                <a:path w="4712" h="2736" extrusionOk="0">
                  <a:moveTo>
                    <a:pt x="4712" y="0"/>
                  </a:moveTo>
                  <a:lnTo>
                    <a:pt x="4202" y="296"/>
                  </a:lnTo>
                  <a:lnTo>
                    <a:pt x="4202" y="296"/>
                  </a:lnTo>
                  <a:lnTo>
                    <a:pt x="4560" y="91"/>
                  </a:lnTo>
                  <a:lnTo>
                    <a:pt x="4712" y="0"/>
                  </a:lnTo>
                  <a:close/>
                  <a:moveTo>
                    <a:pt x="4202" y="296"/>
                  </a:moveTo>
                  <a:lnTo>
                    <a:pt x="152" y="2614"/>
                  </a:lnTo>
                  <a:lnTo>
                    <a:pt x="0" y="2705"/>
                  </a:lnTo>
                  <a:lnTo>
                    <a:pt x="0" y="2736"/>
                  </a:lnTo>
                  <a:lnTo>
                    <a:pt x="4202" y="2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1" name="Google Shape;18491;p24"/>
            <p:cNvSpPr/>
            <p:nvPr/>
          </p:nvSpPr>
          <p:spPr>
            <a:xfrm>
              <a:off x="-1952650" y="13867525"/>
              <a:ext cx="5325" cy="139825"/>
            </a:xfrm>
            <a:custGeom>
              <a:avLst/>
              <a:gdLst/>
              <a:ahLst/>
              <a:cxnLst/>
              <a:rect l="l" t="t" r="r" b="b"/>
              <a:pathLst>
                <a:path w="213" h="5593" extrusionOk="0">
                  <a:moveTo>
                    <a:pt x="122" y="0"/>
                  </a:moveTo>
                  <a:lnTo>
                    <a:pt x="0" y="182"/>
                  </a:lnTo>
                  <a:lnTo>
                    <a:pt x="0" y="5289"/>
                  </a:lnTo>
                  <a:lnTo>
                    <a:pt x="0" y="5471"/>
                  </a:lnTo>
                  <a:lnTo>
                    <a:pt x="0" y="5562"/>
                  </a:lnTo>
                  <a:lnTo>
                    <a:pt x="0" y="5593"/>
                  </a:lnTo>
                  <a:lnTo>
                    <a:pt x="61" y="5562"/>
                  </a:lnTo>
                  <a:lnTo>
                    <a:pt x="91" y="5441"/>
                  </a:lnTo>
                  <a:lnTo>
                    <a:pt x="122" y="5502"/>
                  </a:lnTo>
                  <a:lnTo>
                    <a:pt x="213" y="5471"/>
                  </a:lnTo>
                  <a:lnTo>
                    <a:pt x="213" y="5289"/>
                  </a:lnTo>
                  <a:lnTo>
                    <a:pt x="213" y="182"/>
                  </a:lnTo>
                  <a:lnTo>
                    <a:pt x="2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2" name="Google Shape;18492;p24"/>
            <p:cNvSpPr/>
            <p:nvPr/>
          </p:nvSpPr>
          <p:spPr>
            <a:xfrm>
              <a:off x="-1828025" y="13794575"/>
              <a:ext cx="4575" cy="138300"/>
            </a:xfrm>
            <a:custGeom>
              <a:avLst/>
              <a:gdLst/>
              <a:ahLst/>
              <a:cxnLst/>
              <a:rect l="l" t="t" r="r" b="b"/>
              <a:pathLst>
                <a:path w="183" h="5532" extrusionOk="0">
                  <a:moveTo>
                    <a:pt x="0" y="0"/>
                  </a:moveTo>
                  <a:lnTo>
                    <a:pt x="0" y="61"/>
                  </a:lnTo>
                  <a:lnTo>
                    <a:pt x="0" y="213"/>
                  </a:lnTo>
                  <a:lnTo>
                    <a:pt x="0" y="5319"/>
                  </a:lnTo>
                  <a:lnTo>
                    <a:pt x="0" y="5502"/>
                  </a:lnTo>
                  <a:lnTo>
                    <a:pt x="122" y="5532"/>
                  </a:lnTo>
                  <a:lnTo>
                    <a:pt x="182" y="5502"/>
                  </a:lnTo>
                  <a:lnTo>
                    <a:pt x="182" y="5319"/>
                  </a:lnTo>
                  <a:lnTo>
                    <a:pt x="182" y="213"/>
                  </a:lnTo>
                  <a:lnTo>
                    <a:pt x="182" y="61"/>
                  </a:lnTo>
                  <a:lnTo>
                    <a:pt x="122" y="30"/>
                  </a:lnTo>
                  <a:lnTo>
                    <a:pt x="122" y="61"/>
                  </a:lnTo>
                  <a:lnTo>
                    <a:pt x="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3" name="Google Shape;18493;p24"/>
            <p:cNvSpPr/>
            <p:nvPr/>
          </p:nvSpPr>
          <p:spPr>
            <a:xfrm>
              <a:off x="-1828025" y="13938950"/>
              <a:ext cx="4575" cy="138325"/>
            </a:xfrm>
            <a:custGeom>
              <a:avLst/>
              <a:gdLst/>
              <a:ahLst/>
              <a:cxnLst/>
              <a:rect l="l" t="t" r="r" b="b"/>
              <a:pathLst>
                <a:path w="183" h="5533" extrusionOk="0">
                  <a:moveTo>
                    <a:pt x="122" y="0"/>
                  </a:moveTo>
                  <a:lnTo>
                    <a:pt x="0" y="31"/>
                  </a:lnTo>
                  <a:lnTo>
                    <a:pt x="0" y="213"/>
                  </a:lnTo>
                  <a:lnTo>
                    <a:pt x="0" y="5319"/>
                  </a:lnTo>
                  <a:lnTo>
                    <a:pt x="0" y="5471"/>
                  </a:lnTo>
                  <a:lnTo>
                    <a:pt x="0" y="5502"/>
                  </a:lnTo>
                  <a:lnTo>
                    <a:pt x="122" y="5532"/>
                  </a:lnTo>
                  <a:lnTo>
                    <a:pt x="182" y="5502"/>
                  </a:lnTo>
                  <a:lnTo>
                    <a:pt x="182" y="5471"/>
                  </a:lnTo>
                  <a:lnTo>
                    <a:pt x="182" y="5319"/>
                  </a:lnTo>
                  <a:lnTo>
                    <a:pt x="182" y="213"/>
                  </a:lnTo>
                  <a:lnTo>
                    <a:pt x="182"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4" name="Google Shape;18494;p24"/>
            <p:cNvSpPr/>
            <p:nvPr/>
          </p:nvSpPr>
          <p:spPr>
            <a:xfrm>
              <a:off x="-1825000" y="13935900"/>
              <a:ext cx="121600" cy="72225"/>
            </a:xfrm>
            <a:custGeom>
              <a:avLst/>
              <a:gdLst/>
              <a:ahLst/>
              <a:cxnLst/>
              <a:rect l="l" t="t" r="r" b="b"/>
              <a:pathLst>
                <a:path w="4864" h="2889" extrusionOk="0">
                  <a:moveTo>
                    <a:pt x="153" y="1"/>
                  </a:moveTo>
                  <a:lnTo>
                    <a:pt x="1" y="122"/>
                  </a:lnTo>
                  <a:lnTo>
                    <a:pt x="61" y="153"/>
                  </a:lnTo>
                  <a:lnTo>
                    <a:pt x="213" y="274"/>
                  </a:lnTo>
                  <a:lnTo>
                    <a:pt x="4621" y="2767"/>
                  </a:lnTo>
                  <a:lnTo>
                    <a:pt x="4773" y="2888"/>
                  </a:lnTo>
                  <a:lnTo>
                    <a:pt x="4864" y="2858"/>
                  </a:lnTo>
                  <a:lnTo>
                    <a:pt x="4864" y="2827"/>
                  </a:lnTo>
                  <a:lnTo>
                    <a:pt x="4864" y="2736"/>
                  </a:lnTo>
                  <a:lnTo>
                    <a:pt x="4712" y="2615"/>
                  </a:lnTo>
                  <a:lnTo>
                    <a:pt x="335" y="92"/>
                  </a:lnTo>
                  <a:lnTo>
                    <a:pt x="305" y="92"/>
                  </a:lnTo>
                  <a:lnTo>
                    <a:pt x="1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5" name="Google Shape;18495;p24"/>
            <p:cNvSpPr/>
            <p:nvPr/>
          </p:nvSpPr>
          <p:spPr>
            <a:xfrm>
              <a:off x="-1949625" y="13862950"/>
              <a:ext cx="124650" cy="72975"/>
            </a:xfrm>
            <a:custGeom>
              <a:avLst/>
              <a:gdLst/>
              <a:ahLst/>
              <a:cxnLst/>
              <a:rect l="l" t="t" r="r" b="b"/>
              <a:pathLst>
                <a:path w="4986" h="2919" extrusionOk="0">
                  <a:moveTo>
                    <a:pt x="122" y="1"/>
                  </a:moveTo>
                  <a:lnTo>
                    <a:pt x="1" y="183"/>
                  </a:lnTo>
                  <a:lnTo>
                    <a:pt x="92" y="183"/>
                  </a:lnTo>
                  <a:lnTo>
                    <a:pt x="244" y="305"/>
                  </a:lnTo>
                  <a:lnTo>
                    <a:pt x="4651" y="2858"/>
                  </a:lnTo>
                  <a:lnTo>
                    <a:pt x="4803" y="2919"/>
                  </a:lnTo>
                  <a:lnTo>
                    <a:pt x="4986" y="2797"/>
                  </a:lnTo>
                  <a:lnTo>
                    <a:pt x="4864" y="2767"/>
                  </a:lnTo>
                  <a:lnTo>
                    <a:pt x="4712" y="2706"/>
                  </a:lnTo>
                  <a:lnTo>
                    <a:pt x="305" y="153"/>
                  </a:lnTo>
                  <a:lnTo>
                    <a:pt x="153" y="31"/>
                  </a:lnTo>
                  <a:lnTo>
                    <a:pt x="1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6" name="Google Shape;18496;p24"/>
            <p:cNvSpPr/>
            <p:nvPr/>
          </p:nvSpPr>
          <p:spPr>
            <a:xfrm>
              <a:off x="-1949625" y="13863725"/>
              <a:ext cx="246225" cy="144400"/>
            </a:xfrm>
            <a:custGeom>
              <a:avLst/>
              <a:gdLst/>
              <a:ahLst/>
              <a:cxnLst/>
              <a:rect l="l" t="t" r="r" b="b"/>
              <a:pathLst>
                <a:path w="9849" h="5776" extrusionOk="0">
                  <a:moveTo>
                    <a:pt x="9758" y="0"/>
                  </a:moveTo>
                  <a:lnTo>
                    <a:pt x="9606" y="122"/>
                  </a:lnTo>
                  <a:lnTo>
                    <a:pt x="5198" y="2675"/>
                  </a:lnTo>
                  <a:lnTo>
                    <a:pt x="5046" y="2736"/>
                  </a:lnTo>
                  <a:lnTo>
                    <a:pt x="4986" y="2766"/>
                  </a:lnTo>
                  <a:lnTo>
                    <a:pt x="4803" y="2888"/>
                  </a:lnTo>
                  <a:lnTo>
                    <a:pt x="4651" y="2979"/>
                  </a:lnTo>
                  <a:lnTo>
                    <a:pt x="244" y="5502"/>
                  </a:lnTo>
                  <a:lnTo>
                    <a:pt x="92" y="5623"/>
                  </a:lnTo>
                  <a:lnTo>
                    <a:pt x="1" y="5654"/>
                  </a:lnTo>
                  <a:lnTo>
                    <a:pt x="31" y="5714"/>
                  </a:lnTo>
                  <a:lnTo>
                    <a:pt x="153" y="5775"/>
                  </a:lnTo>
                  <a:lnTo>
                    <a:pt x="305" y="5654"/>
                  </a:lnTo>
                  <a:lnTo>
                    <a:pt x="4712" y="3161"/>
                  </a:lnTo>
                  <a:lnTo>
                    <a:pt x="4864" y="3040"/>
                  </a:lnTo>
                  <a:lnTo>
                    <a:pt x="4986" y="3009"/>
                  </a:lnTo>
                  <a:lnTo>
                    <a:pt x="5138" y="2888"/>
                  </a:lnTo>
                  <a:lnTo>
                    <a:pt x="5290" y="2827"/>
                  </a:lnTo>
                  <a:lnTo>
                    <a:pt x="9697" y="274"/>
                  </a:lnTo>
                  <a:lnTo>
                    <a:pt x="9849" y="152"/>
                  </a:lnTo>
                  <a:lnTo>
                    <a:pt x="9849" y="91"/>
                  </a:lnTo>
                  <a:lnTo>
                    <a:pt x="97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7" name="Google Shape;18497;p24"/>
            <p:cNvSpPr/>
            <p:nvPr/>
          </p:nvSpPr>
          <p:spPr>
            <a:xfrm>
              <a:off x="-1851600" y="13598500"/>
              <a:ext cx="23600" cy="41075"/>
            </a:xfrm>
            <a:custGeom>
              <a:avLst/>
              <a:gdLst/>
              <a:ahLst/>
              <a:cxnLst/>
              <a:rect l="l" t="t" r="r" b="b"/>
              <a:pathLst>
                <a:path w="944" h="1643" extrusionOk="0">
                  <a:moveTo>
                    <a:pt x="943" y="1642"/>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8" name="Google Shape;18498;p24"/>
            <p:cNvSpPr/>
            <p:nvPr/>
          </p:nvSpPr>
          <p:spPr>
            <a:xfrm>
              <a:off x="-1823475" y="13609900"/>
              <a:ext cx="17500" cy="30425"/>
            </a:xfrm>
            <a:custGeom>
              <a:avLst/>
              <a:gdLst/>
              <a:ahLst/>
              <a:cxnLst/>
              <a:rect l="l" t="t" r="r" b="b"/>
              <a:pathLst>
                <a:path w="700" h="1217" extrusionOk="0">
                  <a:moveTo>
                    <a:pt x="700" y="1"/>
                  </a:moveTo>
                  <a:lnTo>
                    <a:pt x="700" y="1"/>
                  </a:lnTo>
                  <a:lnTo>
                    <a:pt x="0" y="1217"/>
                  </a:lnTo>
                  <a:lnTo>
                    <a:pt x="0" y="121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9" name="Google Shape;18499;p24"/>
            <p:cNvSpPr/>
            <p:nvPr/>
          </p:nvSpPr>
          <p:spPr>
            <a:xfrm>
              <a:off x="-1867550" y="13657025"/>
              <a:ext cx="39550" cy="130725"/>
            </a:xfrm>
            <a:custGeom>
              <a:avLst/>
              <a:gdLst/>
              <a:ahLst/>
              <a:cxnLst/>
              <a:rect l="l" t="t" r="r" b="b"/>
              <a:pathLst>
                <a:path w="1582" h="5229" extrusionOk="0">
                  <a:moveTo>
                    <a:pt x="1581" y="0"/>
                  </a:moveTo>
                  <a:lnTo>
                    <a:pt x="61" y="2614"/>
                  </a:lnTo>
                  <a:lnTo>
                    <a:pt x="1" y="2614"/>
                  </a:lnTo>
                  <a:lnTo>
                    <a:pt x="1429" y="5168"/>
                  </a:lnTo>
                  <a:lnTo>
                    <a:pt x="1581" y="5228"/>
                  </a:lnTo>
                  <a:lnTo>
                    <a:pt x="1581" y="5076"/>
                  </a:lnTo>
                  <a:lnTo>
                    <a:pt x="152" y="2523"/>
                  </a:lnTo>
                  <a:lnTo>
                    <a:pt x="15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0" name="Google Shape;18500;p24"/>
            <p:cNvSpPr/>
            <p:nvPr/>
          </p:nvSpPr>
          <p:spPr>
            <a:xfrm>
              <a:off x="-1823475" y="13657025"/>
              <a:ext cx="41050" cy="130725"/>
            </a:xfrm>
            <a:custGeom>
              <a:avLst/>
              <a:gdLst/>
              <a:ahLst/>
              <a:cxnLst/>
              <a:rect l="l" t="t" r="r" b="b"/>
              <a:pathLst>
                <a:path w="1642" h="5229" extrusionOk="0">
                  <a:moveTo>
                    <a:pt x="0" y="0"/>
                  </a:moveTo>
                  <a:lnTo>
                    <a:pt x="1459" y="2523"/>
                  </a:lnTo>
                  <a:lnTo>
                    <a:pt x="0" y="5076"/>
                  </a:lnTo>
                  <a:lnTo>
                    <a:pt x="0" y="5228"/>
                  </a:lnTo>
                  <a:lnTo>
                    <a:pt x="152" y="5168"/>
                  </a:lnTo>
                  <a:lnTo>
                    <a:pt x="1642" y="2614"/>
                  </a:lnTo>
                  <a:lnTo>
                    <a:pt x="1520" y="261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1" name="Google Shape;18501;p24"/>
            <p:cNvSpPr/>
            <p:nvPr/>
          </p:nvSpPr>
          <p:spPr>
            <a:xfrm>
              <a:off x="-1827275" y="13794575"/>
              <a:ext cx="2300" cy="1525"/>
            </a:xfrm>
            <a:custGeom>
              <a:avLst/>
              <a:gdLst/>
              <a:ahLst/>
              <a:cxnLst/>
              <a:rect l="l" t="t" r="r" b="b"/>
              <a:pathLst>
                <a:path w="92" h="61" extrusionOk="0">
                  <a:moveTo>
                    <a:pt x="0" y="0"/>
                  </a:moveTo>
                  <a:lnTo>
                    <a:pt x="92" y="61"/>
                  </a:lnTo>
                  <a:lnTo>
                    <a:pt x="92" y="30"/>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2" name="Google Shape;18502;p24"/>
            <p:cNvSpPr/>
            <p:nvPr/>
          </p:nvSpPr>
          <p:spPr>
            <a:xfrm>
              <a:off x="-1943550" y="13590925"/>
              <a:ext cx="36500" cy="57000"/>
            </a:xfrm>
            <a:custGeom>
              <a:avLst/>
              <a:gdLst/>
              <a:ahLst/>
              <a:cxnLst/>
              <a:rect l="l" t="t" r="r" b="b"/>
              <a:pathLst>
                <a:path w="1460" h="2280" extrusionOk="0">
                  <a:moveTo>
                    <a:pt x="1" y="0"/>
                  </a:moveTo>
                  <a:lnTo>
                    <a:pt x="1308" y="2280"/>
                  </a:lnTo>
                  <a:lnTo>
                    <a:pt x="1369" y="2219"/>
                  </a:lnTo>
                  <a:lnTo>
                    <a:pt x="1460" y="2219"/>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3" name="Google Shape;18503;p24"/>
            <p:cNvSpPr/>
            <p:nvPr/>
          </p:nvSpPr>
          <p:spPr>
            <a:xfrm>
              <a:off x="-1857675" y="13597000"/>
              <a:ext cx="29675" cy="47125"/>
            </a:xfrm>
            <a:custGeom>
              <a:avLst/>
              <a:gdLst/>
              <a:ahLst/>
              <a:cxnLst/>
              <a:rect l="l" t="t" r="r" b="b"/>
              <a:pathLst>
                <a:path w="1187" h="1885" extrusionOk="0">
                  <a:moveTo>
                    <a:pt x="1" y="0"/>
                  </a:moveTo>
                  <a:lnTo>
                    <a:pt x="1034" y="1794"/>
                  </a:lnTo>
                  <a:lnTo>
                    <a:pt x="1186" y="1885"/>
                  </a:lnTo>
                  <a:lnTo>
                    <a:pt x="1186" y="1702"/>
                  </a:lnTo>
                  <a:lnTo>
                    <a:pt x="244" y="31"/>
                  </a:lnTo>
                  <a:cubicBezTo>
                    <a:pt x="153" y="31"/>
                    <a:pt x="92"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4" name="Google Shape;18504;p24"/>
            <p:cNvSpPr/>
            <p:nvPr/>
          </p:nvSpPr>
          <p:spPr>
            <a:xfrm>
              <a:off x="-1817400" y="13647900"/>
              <a:ext cx="114000" cy="68425"/>
            </a:xfrm>
            <a:custGeom>
              <a:avLst/>
              <a:gdLst/>
              <a:ahLst/>
              <a:cxnLst/>
              <a:rect l="l" t="t" r="r" b="b"/>
              <a:pathLst>
                <a:path w="4560" h="2737" extrusionOk="0">
                  <a:moveTo>
                    <a:pt x="3101" y="1"/>
                  </a:moveTo>
                  <a:lnTo>
                    <a:pt x="3040" y="92"/>
                  </a:lnTo>
                  <a:lnTo>
                    <a:pt x="1" y="92"/>
                  </a:lnTo>
                  <a:lnTo>
                    <a:pt x="31" y="122"/>
                  </a:lnTo>
                  <a:lnTo>
                    <a:pt x="2949" y="122"/>
                  </a:lnTo>
                  <a:lnTo>
                    <a:pt x="4408" y="2645"/>
                  </a:lnTo>
                  <a:lnTo>
                    <a:pt x="4560" y="2736"/>
                  </a:lnTo>
                  <a:lnTo>
                    <a:pt x="4560" y="2554"/>
                  </a:lnTo>
                  <a:lnTo>
                    <a:pt x="31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5" name="Google Shape;18505;p24"/>
            <p:cNvSpPr/>
            <p:nvPr/>
          </p:nvSpPr>
          <p:spPr>
            <a:xfrm>
              <a:off x="-1823475" y="13651700"/>
              <a:ext cx="117800" cy="70700"/>
            </a:xfrm>
            <a:custGeom>
              <a:avLst/>
              <a:gdLst/>
              <a:ahLst/>
              <a:cxnLst/>
              <a:rect l="l" t="t" r="r" b="b"/>
              <a:pathLst>
                <a:path w="4712" h="2828" extrusionOk="0">
                  <a:moveTo>
                    <a:pt x="0" y="1"/>
                  </a:moveTo>
                  <a:lnTo>
                    <a:pt x="0" y="213"/>
                  </a:lnTo>
                  <a:lnTo>
                    <a:pt x="1520" y="2827"/>
                  </a:lnTo>
                  <a:lnTo>
                    <a:pt x="4560" y="2827"/>
                  </a:lnTo>
                  <a:lnTo>
                    <a:pt x="4712" y="2736"/>
                  </a:lnTo>
                  <a:lnTo>
                    <a:pt x="4560" y="2645"/>
                  </a:lnTo>
                  <a:lnTo>
                    <a:pt x="1642" y="264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6" name="Google Shape;18506;p24"/>
            <p:cNvSpPr/>
            <p:nvPr/>
          </p:nvSpPr>
          <p:spPr>
            <a:xfrm>
              <a:off x="-1945825" y="13651700"/>
              <a:ext cx="117825" cy="70700"/>
            </a:xfrm>
            <a:custGeom>
              <a:avLst/>
              <a:gdLst/>
              <a:ahLst/>
              <a:cxnLst/>
              <a:rect l="l" t="t" r="r" b="b"/>
              <a:pathLst>
                <a:path w="4713" h="2828" extrusionOk="0">
                  <a:moveTo>
                    <a:pt x="4712" y="1"/>
                  </a:moveTo>
                  <a:lnTo>
                    <a:pt x="4560" y="122"/>
                  </a:lnTo>
                  <a:lnTo>
                    <a:pt x="3071" y="2645"/>
                  </a:lnTo>
                  <a:lnTo>
                    <a:pt x="153" y="2645"/>
                  </a:lnTo>
                  <a:lnTo>
                    <a:pt x="1" y="2736"/>
                  </a:lnTo>
                  <a:lnTo>
                    <a:pt x="153" y="2827"/>
                  </a:lnTo>
                  <a:lnTo>
                    <a:pt x="3192" y="2827"/>
                  </a:lnTo>
                  <a:lnTo>
                    <a:pt x="4712" y="21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7" name="Google Shape;18507;p24"/>
            <p:cNvSpPr/>
            <p:nvPr/>
          </p:nvSpPr>
          <p:spPr>
            <a:xfrm>
              <a:off x="-1947350" y="13646375"/>
              <a:ext cx="117825" cy="69950"/>
            </a:xfrm>
            <a:custGeom>
              <a:avLst/>
              <a:gdLst/>
              <a:ahLst/>
              <a:cxnLst/>
              <a:rect l="l" t="t" r="r" b="b"/>
              <a:pathLst>
                <a:path w="4713" h="2798" extrusionOk="0">
                  <a:moveTo>
                    <a:pt x="1521" y="1"/>
                  </a:moveTo>
                  <a:lnTo>
                    <a:pt x="1460" y="62"/>
                  </a:lnTo>
                  <a:lnTo>
                    <a:pt x="1" y="2615"/>
                  </a:lnTo>
                  <a:lnTo>
                    <a:pt x="1" y="2797"/>
                  </a:lnTo>
                  <a:lnTo>
                    <a:pt x="153" y="2706"/>
                  </a:lnTo>
                  <a:lnTo>
                    <a:pt x="1612" y="183"/>
                  </a:lnTo>
                  <a:lnTo>
                    <a:pt x="4560" y="183"/>
                  </a:lnTo>
                  <a:lnTo>
                    <a:pt x="4712" y="6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8" name="Google Shape;18508;p24"/>
            <p:cNvSpPr/>
            <p:nvPr/>
          </p:nvSpPr>
          <p:spPr>
            <a:xfrm>
              <a:off x="-1954175" y="13720100"/>
              <a:ext cx="1550" cy="2300"/>
            </a:xfrm>
            <a:custGeom>
              <a:avLst/>
              <a:gdLst/>
              <a:ahLst/>
              <a:cxnLst/>
              <a:rect l="l" t="t" r="r" b="b"/>
              <a:pathLst>
                <a:path w="62" h="92" extrusionOk="0">
                  <a:moveTo>
                    <a:pt x="61" y="0"/>
                  </a:moveTo>
                  <a:lnTo>
                    <a:pt x="0" y="91"/>
                  </a:lnTo>
                  <a:lnTo>
                    <a:pt x="61" y="91"/>
                  </a:lnTo>
                  <a:lnTo>
                    <a:pt x="61" y="6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9" name="Google Shape;18509;p24"/>
            <p:cNvSpPr/>
            <p:nvPr/>
          </p:nvSpPr>
          <p:spPr>
            <a:xfrm>
              <a:off x="-1823475" y="13609900"/>
              <a:ext cx="22050" cy="34225"/>
            </a:xfrm>
            <a:custGeom>
              <a:avLst/>
              <a:gdLst/>
              <a:ahLst/>
              <a:cxnLst/>
              <a:rect l="l" t="t" r="r" b="b"/>
              <a:pathLst>
                <a:path w="882" h="1369" extrusionOk="0">
                  <a:moveTo>
                    <a:pt x="700" y="1"/>
                  </a:moveTo>
                  <a:lnTo>
                    <a:pt x="0" y="1217"/>
                  </a:lnTo>
                  <a:lnTo>
                    <a:pt x="0" y="1369"/>
                  </a:lnTo>
                  <a:lnTo>
                    <a:pt x="152" y="1308"/>
                  </a:lnTo>
                  <a:lnTo>
                    <a:pt x="882" y="62"/>
                  </a:lnTo>
                  <a:cubicBezTo>
                    <a:pt x="821" y="62"/>
                    <a:pt x="760" y="1"/>
                    <a:pt x="7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0" name="Google Shape;18510;p24"/>
            <p:cNvSpPr/>
            <p:nvPr/>
          </p:nvSpPr>
          <p:spPr>
            <a:xfrm>
              <a:off x="-1821200" y="13636500"/>
              <a:ext cx="86650" cy="13700"/>
            </a:xfrm>
            <a:custGeom>
              <a:avLst/>
              <a:gdLst/>
              <a:ahLst/>
              <a:cxnLst/>
              <a:rect l="l" t="t" r="r" b="b"/>
              <a:pathLst>
                <a:path w="3466" h="548" extrusionOk="0">
                  <a:moveTo>
                    <a:pt x="3314" y="1"/>
                  </a:moveTo>
                  <a:lnTo>
                    <a:pt x="3071" y="396"/>
                  </a:lnTo>
                  <a:lnTo>
                    <a:pt x="153" y="396"/>
                  </a:lnTo>
                  <a:lnTo>
                    <a:pt x="1" y="457"/>
                  </a:lnTo>
                  <a:lnTo>
                    <a:pt x="153" y="548"/>
                  </a:lnTo>
                  <a:lnTo>
                    <a:pt x="3192" y="548"/>
                  </a:lnTo>
                  <a:lnTo>
                    <a:pt x="3223" y="457"/>
                  </a:lnTo>
                  <a:lnTo>
                    <a:pt x="3466" y="92"/>
                  </a:lnTo>
                  <a:cubicBezTo>
                    <a:pt x="3405" y="62"/>
                    <a:pt x="3344" y="62"/>
                    <a:pt x="3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1" name="Google Shape;18511;p24"/>
            <p:cNvSpPr/>
            <p:nvPr/>
          </p:nvSpPr>
          <p:spPr>
            <a:xfrm>
              <a:off x="-1823475" y="13779375"/>
              <a:ext cx="15225" cy="8375"/>
            </a:xfrm>
            <a:custGeom>
              <a:avLst/>
              <a:gdLst/>
              <a:ahLst/>
              <a:cxnLst/>
              <a:rect l="l" t="t" r="r" b="b"/>
              <a:pathLst>
                <a:path w="609" h="335" extrusionOk="0">
                  <a:moveTo>
                    <a:pt x="608" y="0"/>
                  </a:moveTo>
                  <a:lnTo>
                    <a:pt x="0" y="334"/>
                  </a:lnTo>
                  <a:lnTo>
                    <a:pt x="0" y="334"/>
                  </a:lnTo>
                  <a:lnTo>
                    <a:pt x="152" y="274"/>
                  </a:lnTo>
                  <a:lnTo>
                    <a:pt x="6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2" name="Google Shape;18512;p24"/>
            <p:cNvSpPr/>
            <p:nvPr/>
          </p:nvSpPr>
          <p:spPr>
            <a:xfrm>
              <a:off x="-1726200" y="13726175"/>
              <a:ext cx="19000" cy="11425"/>
            </a:xfrm>
            <a:custGeom>
              <a:avLst/>
              <a:gdLst/>
              <a:ahLst/>
              <a:cxnLst/>
              <a:rect l="l" t="t" r="r" b="b"/>
              <a:pathLst>
                <a:path w="760" h="457" extrusionOk="0">
                  <a:moveTo>
                    <a:pt x="760" y="0"/>
                  </a:moveTo>
                  <a:lnTo>
                    <a:pt x="0" y="45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3" name="Google Shape;18513;p24"/>
            <p:cNvSpPr/>
            <p:nvPr/>
          </p:nvSpPr>
          <p:spPr>
            <a:xfrm>
              <a:off x="-1952650" y="13590925"/>
              <a:ext cx="5325" cy="126925"/>
            </a:xfrm>
            <a:custGeom>
              <a:avLst/>
              <a:gdLst/>
              <a:ahLst/>
              <a:cxnLst/>
              <a:rect l="l" t="t" r="r" b="b"/>
              <a:pathLst>
                <a:path w="213" h="5077" extrusionOk="0">
                  <a:moveTo>
                    <a:pt x="0" y="0"/>
                  </a:moveTo>
                  <a:lnTo>
                    <a:pt x="0" y="4833"/>
                  </a:lnTo>
                  <a:lnTo>
                    <a:pt x="122" y="5076"/>
                  </a:lnTo>
                  <a:lnTo>
                    <a:pt x="213" y="5015"/>
                  </a:lnTo>
                  <a:lnTo>
                    <a:pt x="213" y="4833"/>
                  </a:lnTo>
                  <a:lnTo>
                    <a:pt x="2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4" name="Google Shape;18514;p24"/>
            <p:cNvSpPr/>
            <p:nvPr/>
          </p:nvSpPr>
          <p:spPr>
            <a:xfrm>
              <a:off x="-1828025" y="13650950"/>
              <a:ext cx="4575" cy="139075"/>
            </a:xfrm>
            <a:custGeom>
              <a:avLst/>
              <a:gdLst/>
              <a:ahLst/>
              <a:cxnLst/>
              <a:rect l="l" t="t" r="r" b="b"/>
              <a:pathLst>
                <a:path w="183" h="5563" extrusionOk="0">
                  <a:moveTo>
                    <a:pt x="122" y="0"/>
                  </a:moveTo>
                  <a:lnTo>
                    <a:pt x="0" y="31"/>
                  </a:lnTo>
                  <a:lnTo>
                    <a:pt x="0" y="243"/>
                  </a:lnTo>
                  <a:lnTo>
                    <a:pt x="0" y="5319"/>
                  </a:lnTo>
                  <a:lnTo>
                    <a:pt x="0" y="5471"/>
                  </a:lnTo>
                  <a:lnTo>
                    <a:pt x="122" y="5563"/>
                  </a:lnTo>
                  <a:lnTo>
                    <a:pt x="182" y="5471"/>
                  </a:lnTo>
                  <a:lnTo>
                    <a:pt x="182" y="5319"/>
                  </a:lnTo>
                  <a:lnTo>
                    <a:pt x="182" y="243"/>
                  </a:lnTo>
                  <a:lnTo>
                    <a:pt x="182"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5" name="Google Shape;18515;p24"/>
            <p:cNvSpPr/>
            <p:nvPr/>
          </p:nvSpPr>
          <p:spPr>
            <a:xfrm>
              <a:off x="-1828800" y="13603825"/>
              <a:ext cx="4600" cy="41825"/>
            </a:xfrm>
            <a:custGeom>
              <a:avLst/>
              <a:gdLst/>
              <a:ahLst/>
              <a:cxnLst/>
              <a:rect l="l" t="t" r="r" b="b"/>
              <a:pathLst>
                <a:path w="184" h="1673" extrusionOk="0">
                  <a:moveTo>
                    <a:pt x="1" y="1"/>
                  </a:moveTo>
                  <a:lnTo>
                    <a:pt x="1" y="1429"/>
                  </a:lnTo>
                  <a:lnTo>
                    <a:pt x="1" y="1612"/>
                  </a:lnTo>
                  <a:lnTo>
                    <a:pt x="31" y="1612"/>
                  </a:lnTo>
                  <a:lnTo>
                    <a:pt x="122" y="1673"/>
                  </a:lnTo>
                  <a:lnTo>
                    <a:pt x="183" y="1612"/>
                  </a:lnTo>
                  <a:lnTo>
                    <a:pt x="183" y="1429"/>
                  </a:lnTo>
                  <a:lnTo>
                    <a:pt x="183" y="31"/>
                  </a:lnTo>
                  <a:cubicBezTo>
                    <a:pt x="122" y="31"/>
                    <a:pt x="6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6" name="Google Shape;18516;p24"/>
            <p:cNvSpPr/>
            <p:nvPr/>
          </p:nvSpPr>
          <p:spPr>
            <a:xfrm>
              <a:off x="-1928350" y="13590925"/>
              <a:ext cx="103375" cy="57000"/>
            </a:xfrm>
            <a:custGeom>
              <a:avLst/>
              <a:gdLst/>
              <a:ahLst/>
              <a:cxnLst/>
              <a:rect l="l" t="t" r="r" b="b"/>
              <a:pathLst>
                <a:path w="4135" h="2280" extrusionOk="0">
                  <a:moveTo>
                    <a:pt x="1" y="0"/>
                  </a:moveTo>
                  <a:lnTo>
                    <a:pt x="3831" y="2219"/>
                  </a:lnTo>
                  <a:lnTo>
                    <a:pt x="3952" y="2280"/>
                  </a:lnTo>
                  <a:lnTo>
                    <a:pt x="4135" y="2189"/>
                  </a:lnTo>
                  <a:lnTo>
                    <a:pt x="4074" y="2128"/>
                  </a:lnTo>
                  <a:lnTo>
                    <a:pt x="3892" y="2067"/>
                  </a:lnTo>
                  <a:lnTo>
                    <a:pt x="3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7" name="Google Shape;18517;p24"/>
            <p:cNvSpPr/>
            <p:nvPr/>
          </p:nvSpPr>
          <p:spPr>
            <a:xfrm>
              <a:off x="-1825000" y="13647900"/>
              <a:ext cx="121600" cy="72225"/>
            </a:xfrm>
            <a:custGeom>
              <a:avLst/>
              <a:gdLst/>
              <a:ahLst/>
              <a:cxnLst/>
              <a:rect l="l" t="t" r="r" b="b"/>
              <a:pathLst>
                <a:path w="4864" h="2889" extrusionOk="0">
                  <a:moveTo>
                    <a:pt x="153" y="1"/>
                  </a:moveTo>
                  <a:lnTo>
                    <a:pt x="1" y="122"/>
                  </a:lnTo>
                  <a:lnTo>
                    <a:pt x="61" y="153"/>
                  </a:lnTo>
                  <a:lnTo>
                    <a:pt x="213" y="274"/>
                  </a:lnTo>
                  <a:lnTo>
                    <a:pt x="4621" y="2797"/>
                  </a:lnTo>
                  <a:lnTo>
                    <a:pt x="4773" y="2888"/>
                  </a:lnTo>
                  <a:lnTo>
                    <a:pt x="4864" y="2858"/>
                  </a:lnTo>
                  <a:lnTo>
                    <a:pt x="4712" y="2645"/>
                  </a:lnTo>
                  <a:lnTo>
                    <a:pt x="335" y="122"/>
                  </a:lnTo>
                  <a:lnTo>
                    <a:pt x="305" y="92"/>
                  </a:lnTo>
                  <a:lnTo>
                    <a:pt x="1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8" name="Google Shape;18518;p24"/>
            <p:cNvSpPr/>
            <p:nvPr/>
          </p:nvSpPr>
          <p:spPr>
            <a:xfrm>
              <a:off x="-1949625" y="13619800"/>
              <a:ext cx="175575" cy="99550"/>
            </a:xfrm>
            <a:custGeom>
              <a:avLst/>
              <a:gdLst/>
              <a:ahLst/>
              <a:cxnLst/>
              <a:rect l="l" t="t" r="r" b="b"/>
              <a:pathLst>
                <a:path w="7023" h="3982" extrusionOk="0">
                  <a:moveTo>
                    <a:pt x="6809" y="0"/>
                  </a:moveTo>
                  <a:lnTo>
                    <a:pt x="5229" y="912"/>
                  </a:lnTo>
                  <a:lnTo>
                    <a:pt x="5046" y="973"/>
                  </a:lnTo>
                  <a:lnTo>
                    <a:pt x="4986" y="1034"/>
                  </a:lnTo>
                  <a:lnTo>
                    <a:pt x="4803" y="1125"/>
                  </a:lnTo>
                  <a:lnTo>
                    <a:pt x="4651" y="1216"/>
                  </a:lnTo>
                  <a:lnTo>
                    <a:pt x="244" y="3769"/>
                  </a:lnTo>
                  <a:lnTo>
                    <a:pt x="92" y="3830"/>
                  </a:lnTo>
                  <a:lnTo>
                    <a:pt x="1" y="3860"/>
                  </a:lnTo>
                  <a:lnTo>
                    <a:pt x="31" y="3921"/>
                  </a:lnTo>
                  <a:lnTo>
                    <a:pt x="153" y="3982"/>
                  </a:lnTo>
                  <a:lnTo>
                    <a:pt x="305" y="3921"/>
                  </a:lnTo>
                  <a:lnTo>
                    <a:pt x="4712" y="1368"/>
                  </a:lnTo>
                  <a:lnTo>
                    <a:pt x="4864" y="1277"/>
                  </a:lnTo>
                  <a:lnTo>
                    <a:pt x="4955" y="1246"/>
                  </a:lnTo>
                  <a:lnTo>
                    <a:pt x="5138" y="1125"/>
                  </a:lnTo>
                  <a:lnTo>
                    <a:pt x="5290" y="1064"/>
                  </a:lnTo>
                  <a:lnTo>
                    <a:pt x="7022" y="61"/>
                  </a:lnTo>
                  <a:cubicBezTo>
                    <a:pt x="6961" y="30"/>
                    <a:pt x="6870" y="0"/>
                    <a:pt x="6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9" name="Google Shape;18519;p24"/>
            <p:cNvSpPr/>
            <p:nvPr/>
          </p:nvSpPr>
          <p:spPr>
            <a:xfrm>
              <a:off x="-1907075" y="13790000"/>
              <a:ext cx="73750" cy="25"/>
            </a:xfrm>
            <a:custGeom>
              <a:avLst/>
              <a:gdLst/>
              <a:ahLst/>
              <a:cxnLst/>
              <a:rect l="l" t="t" r="r" b="b"/>
              <a:pathLst>
                <a:path w="2950" h="1" extrusionOk="0">
                  <a:moveTo>
                    <a:pt x="1" y="1"/>
                  </a:moveTo>
                  <a:lnTo>
                    <a:pt x="2949" y="1"/>
                  </a:lnTo>
                  <a:lnTo>
                    <a:pt x="29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0" name="Google Shape;18520;p24"/>
            <p:cNvSpPr/>
            <p:nvPr/>
          </p:nvSpPr>
          <p:spPr>
            <a:xfrm>
              <a:off x="-1943550" y="13726175"/>
              <a:ext cx="36500" cy="63850"/>
            </a:xfrm>
            <a:custGeom>
              <a:avLst/>
              <a:gdLst/>
              <a:ahLst/>
              <a:cxnLst/>
              <a:rect l="l" t="t" r="r" b="b"/>
              <a:pathLst>
                <a:path w="1460" h="2554" extrusionOk="0">
                  <a:moveTo>
                    <a:pt x="1" y="0"/>
                  </a:moveTo>
                  <a:lnTo>
                    <a:pt x="1460" y="255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1" name="Google Shape;18521;p24"/>
            <p:cNvSpPr/>
            <p:nvPr/>
          </p:nvSpPr>
          <p:spPr>
            <a:xfrm>
              <a:off x="-1952650" y="13720100"/>
              <a:ext cx="45600" cy="152000"/>
            </a:xfrm>
            <a:custGeom>
              <a:avLst/>
              <a:gdLst/>
              <a:ahLst/>
              <a:cxnLst/>
              <a:rect l="l" t="t" r="r" b="b"/>
              <a:pathLst>
                <a:path w="1824" h="6080" extrusionOk="0">
                  <a:moveTo>
                    <a:pt x="0" y="0"/>
                  </a:moveTo>
                  <a:lnTo>
                    <a:pt x="0" y="61"/>
                  </a:lnTo>
                  <a:lnTo>
                    <a:pt x="0" y="91"/>
                  </a:lnTo>
                  <a:lnTo>
                    <a:pt x="0" y="365"/>
                  </a:lnTo>
                  <a:lnTo>
                    <a:pt x="0" y="5441"/>
                  </a:lnTo>
                  <a:lnTo>
                    <a:pt x="0" y="5684"/>
                  </a:lnTo>
                  <a:lnTo>
                    <a:pt x="0" y="5715"/>
                  </a:lnTo>
                  <a:lnTo>
                    <a:pt x="0" y="5775"/>
                  </a:lnTo>
                  <a:lnTo>
                    <a:pt x="0" y="5836"/>
                  </a:lnTo>
                  <a:lnTo>
                    <a:pt x="0" y="5897"/>
                  </a:lnTo>
                  <a:lnTo>
                    <a:pt x="0" y="6079"/>
                  </a:lnTo>
                  <a:lnTo>
                    <a:pt x="122" y="5897"/>
                  </a:lnTo>
                  <a:lnTo>
                    <a:pt x="243" y="5715"/>
                  </a:lnTo>
                  <a:lnTo>
                    <a:pt x="365" y="5532"/>
                  </a:lnTo>
                  <a:lnTo>
                    <a:pt x="1824" y="2979"/>
                  </a:lnTo>
                  <a:lnTo>
                    <a:pt x="1733" y="2979"/>
                  </a:lnTo>
                  <a:lnTo>
                    <a:pt x="1672" y="2888"/>
                  </a:lnTo>
                  <a:lnTo>
                    <a:pt x="213" y="5441"/>
                  </a:lnTo>
                  <a:lnTo>
                    <a:pt x="213" y="365"/>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2" name="Google Shape;18522;p24"/>
            <p:cNvSpPr/>
            <p:nvPr/>
          </p:nvSpPr>
          <p:spPr>
            <a:xfrm>
              <a:off x="-1952650" y="13711725"/>
              <a:ext cx="3825" cy="6875"/>
            </a:xfrm>
            <a:custGeom>
              <a:avLst/>
              <a:gdLst/>
              <a:ahLst/>
              <a:cxnLst/>
              <a:rect l="l" t="t" r="r" b="b"/>
              <a:pathLst>
                <a:path w="153" h="275" extrusionOk="0">
                  <a:moveTo>
                    <a:pt x="0" y="1"/>
                  </a:moveTo>
                  <a:lnTo>
                    <a:pt x="0" y="183"/>
                  </a:lnTo>
                  <a:lnTo>
                    <a:pt x="152" y="274"/>
                  </a:lnTo>
                  <a:lnTo>
                    <a:pt x="152" y="274"/>
                  </a:lnTo>
                  <a:lnTo>
                    <a:pt x="122" y="244"/>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3" name="Google Shape;18523;p24"/>
            <p:cNvSpPr/>
            <p:nvPr/>
          </p:nvSpPr>
          <p:spPr>
            <a:xfrm>
              <a:off x="-1816625" y="13790000"/>
              <a:ext cx="72975" cy="25"/>
            </a:xfrm>
            <a:custGeom>
              <a:avLst/>
              <a:gdLst/>
              <a:ahLst/>
              <a:cxnLst/>
              <a:rect l="l" t="t" r="r" b="b"/>
              <a:pathLst>
                <a:path w="2919" h="1" extrusionOk="0">
                  <a:moveTo>
                    <a:pt x="0" y="1"/>
                  </a:moveTo>
                  <a:lnTo>
                    <a:pt x="2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4" name="Google Shape;18524;p24"/>
            <p:cNvSpPr/>
            <p:nvPr/>
          </p:nvSpPr>
          <p:spPr>
            <a:xfrm>
              <a:off x="-1816625" y="13794575"/>
              <a:ext cx="72975" cy="0"/>
            </a:xfrm>
            <a:custGeom>
              <a:avLst/>
              <a:gdLst/>
              <a:ahLst/>
              <a:cxnLst/>
              <a:rect l="l" t="t" r="r" b="b"/>
              <a:pathLst>
                <a:path w="2919" extrusionOk="0">
                  <a:moveTo>
                    <a:pt x="2918" y="0"/>
                  </a:moveTo>
                  <a:lnTo>
                    <a:pt x="0" y="0"/>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5" name="Google Shape;18525;p24"/>
            <p:cNvSpPr/>
            <p:nvPr/>
          </p:nvSpPr>
          <p:spPr>
            <a:xfrm>
              <a:off x="-1739900" y="13792275"/>
              <a:ext cx="19025" cy="34225"/>
            </a:xfrm>
            <a:custGeom>
              <a:avLst/>
              <a:gdLst/>
              <a:ahLst/>
              <a:cxnLst/>
              <a:rect l="l" t="t" r="r" b="b"/>
              <a:pathLst>
                <a:path w="761" h="1369" extrusionOk="0">
                  <a:moveTo>
                    <a:pt x="1" y="1"/>
                  </a:moveTo>
                  <a:lnTo>
                    <a:pt x="1" y="1"/>
                  </a:lnTo>
                  <a:lnTo>
                    <a:pt x="761" y="136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6" name="Google Shape;18526;p24"/>
            <p:cNvSpPr/>
            <p:nvPr/>
          </p:nvSpPr>
          <p:spPr>
            <a:xfrm>
              <a:off x="-1743675" y="13726175"/>
              <a:ext cx="36475" cy="63850"/>
            </a:xfrm>
            <a:custGeom>
              <a:avLst/>
              <a:gdLst/>
              <a:ahLst/>
              <a:cxnLst/>
              <a:rect l="l" t="t" r="r" b="b"/>
              <a:pathLst>
                <a:path w="1459" h="2554" extrusionOk="0">
                  <a:moveTo>
                    <a:pt x="1459" y="0"/>
                  </a:moveTo>
                  <a:lnTo>
                    <a:pt x="1459" y="0"/>
                  </a:lnTo>
                  <a:lnTo>
                    <a:pt x="0" y="255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7" name="Google Shape;18527;p24"/>
            <p:cNvSpPr/>
            <p:nvPr/>
          </p:nvSpPr>
          <p:spPr>
            <a:xfrm>
              <a:off x="-1956450" y="13714025"/>
              <a:ext cx="131475" cy="80550"/>
            </a:xfrm>
            <a:custGeom>
              <a:avLst/>
              <a:gdLst/>
              <a:ahLst/>
              <a:cxnLst/>
              <a:rect l="l" t="t" r="r" b="b"/>
              <a:pathLst>
                <a:path w="5259" h="3222" extrusionOk="0">
                  <a:moveTo>
                    <a:pt x="0" y="0"/>
                  </a:moveTo>
                  <a:lnTo>
                    <a:pt x="122" y="213"/>
                  </a:lnTo>
                  <a:lnTo>
                    <a:pt x="152" y="243"/>
                  </a:lnTo>
                  <a:lnTo>
                    <a:pt x="365" y="608"/>
                  </a:lnTo>
                  <a:lnTo>
                    <a:pt x="1824" y="3131"/>
                  </a:lnTo>
                  <a:lnTo>
                    <a:pt x="1885" y="3222"/>
                  </a:lnTo>
                  <a:lnTo>
                    <a:pt x="4924" y="3222"/>
                  </a:lnTo>
                  <a:lnTo>
                    <a:pt x="5076" y="3131"/>
                  </a:lnTo>
                  <a:lnTo>
                    <a:pt x="4924" y="3040"/>
                  </a:lnTo>
                  <a:lnTo>
                    <a:pt x="1976" y="3040"/>
                  </a:lnTo>
                  <a:lnTo>
                    <a:pt x="517" y="486"/>
                  </a:lnTo>
                  <a:lnTo>
                    <a:pt x="517" y="486"/>
                  </a:lnTo>
                  <a:lnTo>
                    <a:pt x="4924" y="3040"/>
                  </a:lnTo>
                  <a:lnTo>
                    <a:pt x="5259" y="3040"/>
                  </a:lnTo>
                  <a:lnTo>
                    <a:pt x="5137" y="2948"/>
                  </a:lnTo>
                  <a:lnTo>
                    <a:pt x="4985" y="2888"/>
                  </a:lnTo>
                  <a:lnTo>
                    <a:pt x="578" y="334"/>
                  </a:lnTo>
                  <a:lnTo>
                    <a:pt x="426" y="243"/>
                  </a:lnTo>
                  <a:lnTo>
                    <a:pt x="304" y="182"/>
                  </a:lnTo>
                  <a:lnTo>
                    <a:pt x="152" y="9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8" name="Google Shape;18528;p24"/>
            <p:cNvSpPr/>
            <p:nvPr/>
          </p:nvSpPr>
          <p:spPr>
            <a:xfrm>
              <a:off x="-1825750" y="13792275"/>
              <a:ext cx="122350" cy="72975"/>
            </a:xfrm>
            <a:custGeom>
              <a:avLst/>
              <a:gdLst/>
              <a:ahLst/>
              <a:cxnLst/>
              <a:rect l="l" t="t" r="r" b="b"/>
              <a:pathLst>
                <a:path w="4894" h="2919" extrusionOk="0">
                  <a:moveTo>
                    <a:pt x="3405" y="1"/>
                  </a:moveTo>
                  <a:lnTo>
                    <a:pt x="3374" y="92"/>
                  </a:lnTo>
                  <a:lnTo>
                    <a:pt x="3283" y="92"/>
                  </a:lnTo>
                  <a:lnTo>
                    <a:pt x="4772" y="2645"/>
                  </a:lnTo>
                  <a:lnTo>
                    <a:pt x="365" y="92"/>
                  </a:lnTo>
                  <a:lnTo>
                    <a:pt x="0" y="92"/>
                  </a:lnTo>
                  <a:lnTo>
                    <a:pt x="31" y="122"/>
                  </a:lnTo>
                  <a:lnTo>
                    <a:pt x="91" y="153"/>
                  </a:lnTo>
                  <a:lnTo>
                    <a:pt x="243" y="244"/>
                  </a:lnTo>
                  <a:lnTo>
                    <a:pt x="3253" y="1977"/>
                  </a:lnTo>
                  <a:lnTo>
                    <a:pt x="4803" y="2888"/>
                  </a:lnTo>
                  <a:lnTo>
                    <a:pt x="4894" y="2919"/>
                  </a:lnTo>
                  <a:lnTo>
                    <a:pt x="4894" y="2888"/>
                  </a:lnTo>
                  <a:lnTo>
                    <a:pt x="4803" y="2797"/>
                  </a:lnTo>
                  <a:lnTo>
                    <a:pt x="4894" y="2797"/>
                  </a:lnTo>
                  <a:lnTo>
                    <a:pt x="4894" y="2554"/>
                  </a:lnTo>
                  <a:lnTo>
                    <a:pt x="4195" y="1369"/>
                  </a:lnTo>
                  <a:lnTo>
                    <a:pt x="34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9" name="Google Shape;18529;p24"/>
            <p:cNvSpPr/>
            <p:nvPr/>
          </p:nvSpPr>
          <p:spPr>
            <a:xfrm>
              <a:off x="-1833350" y="13790000"/>
              <a:ext cx="7625" cy="2300"/>
            </a:xfrm>
            <a:custGeom>
              <a:avLst/>
              <a:gdLst/>
              <a:ahLst/>
              <a:cxnLst/>
              <a:rect l="l" t="t" r="r" b="b"/>
              <a:pathLst>
                <a:path w="305" h="92" extrusionOk="0">
                  <a:moveTo>
                    <a:pt x="0" y="1"/>
                  </a:moveTo>
                  <a:lnTo>
                    <a:pt x="152" y="92"/>
                  </a:lnTo>
                  <a:lnTo>
                    <a:pt x="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0" name="Google Shape;18530;p24"/>
            <p:cNvSpPr/>
            <p:nvPr/>
          </p:nvSpPr>
          <p:spPr>
            <a:xfrm>
              <a:off x="-1833350" y="13719325"/>
              <a:ext cx="129950" cy="74500"/>
            </a:xfrm>
            <a:custGeom>
              <a:avLst/>
              <a:gdLst/>
              <a:ahLst/>
              <a:cxnLst/>
              <a:rect l="l" t="t" r="r" b="b"/>
              <a:pathLst>
                <a:path w="5198" h="2980" extrusionOk="0">
                  <a:moveTo>
                    <a:pt x="5076" y="274"/>
                  </a:moveTo>
                  <a:lnTo>
                    <a:pt x="3587" y="2828"/>
                  </a:lnTo>
                  <a:lnTo>
                    <a:pt x="669" y="2828"/>
                  </a:lnTo>
                  <a:lnTo>
                    <a:pt x="4317" y="730"/>
                  </a:lnTo>
                  <a:lnTo>
                    <a:pt x="5076" y="274"/>
                  </a:lnTo>
                  <a:close/>
                  <a:moveTo>
                    <a:pt x="5137" y="1"/>
                  </a:moveTo>
                  <a:lnTo>
                    <a:pt x="5046" y="31"/>
                  </a:lnTo>
                  <a:lnTo>
                    <a:pt x="4955" y="122"/>
                  </a:lnTo>
                  <a:lnTo>
                    <a:pt x="1003" y="2402"/>
                  </a:lnTo>
                  <a:lnTo>
                    <a:pt x="395" y="2767"/>
                  </a:lnTo>
                  <a:lnTo>
                    <a:pt x="335" y="2797"/>
                  </a:lnTo>
                  <a:lnTo>
                    <a:pt x="304" y="2797"/>
                  </a:lnTo>
                  <a:lnTo>
                    <a:pt x="152" y="2888"/>
                  </a:lnTo>
                  <a:lnTo>
                    <a:pt x="0" y="2980"/>
                  </a:lnTo>
                  <a:lnTo>
                    <a:pt x="3678" y="2980"/>
                  </a:lnTo>
                  <a:lnTo>
                    <a:pt x="3709" y="2888"/>
                  </a:lnTo>
                  <a:lnTo>
                    <a:pt x="5198" y="335"/>
                  </a:lnTo>
                  <a:lnTo>
                    <a:pt x="5198" y="122"/>
                  </a:lnTo>
                  <a:lnTo>
                    <a:pt x="5137" y="122"/>
                  </a:lnTo>
                  <a:lnTo>
                    <a:pt x="5168" y="31"/>
                  </a:lnTo>
                  <a:lnTo>
                    <a:pt x="51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1" name="Google Shape;18531;p24"/>
            <p:cNvSpPr/>
            <p:nvPr/>
          </p:nvSpPr>
          <p:spPr>
            <a:xfrm>
              <a:off x="-1619075" y="13796075"/>
              <a:ext cx="41075" cy="131500"/>
            </a:xfrm>
            <a:custGeom>
              <a:avLst/>
              <a:gdLst/>
              <a:ahLst/>
              <a:cxnLst/>
              <a:rect l="l" t="t" r="r" b="b"/>
              <a:pathLst>
                <a:path w="1643" h="5260" extrusionOk="0">
                  <a:moveTo>
                    <a:pt x="1642" y="1"/>
                  </a:moveTo>
                  <a:lnTo>
                    <a:pt x="1490" y="92"/>
                  </a:lnTo>
                  <a:lnTo>
                    <a:pt x="1" y="2645"/>
                  </a:lnTo>
                  <a:lnTo>
                    <a:pt x="92" y="2645"/>
                  </a:lnTo>
                  <a:lnTo>
                    <a:pt x="1642" y="5259"/>
                  </a:lnTo>
                  <a:lnTo>
                    <a:pt x="153" y="2706"/>
                  </a:lnTo>
                  <a:lnTo>
                    <a:pt x="1642" y="153"/>
                  </a:lnTo>
                  <a:lnTo>
                    <a:pt x="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2" name="Google Shape;18532;p24"/>
            <p:cNvSpPr/>
            <p:nvPr/>
          </p:nvSpPr>
          <p:spPr>
            <a:xfrm>
              <a:off x="-1574225" y="13796075"/>
              <a:ext cx="41050" cy="131500"/>
            </a:xfrm>
            <a:custGeom>
              <a:avLst/>
              <a:gdLst/>
              <a:ahLst/>
              <a:cxnLst/>
              <a:rect l="l" t="t" r="r" b="b"/>
              <a:pathLst>
                <a:path w="1642" h="5260" extrusionOk="0">
                  <a:moveTo>
                    <a:pt x="0" y="1"/>
                  </a:moveTo>
                  <a:lnTo>
                    <a:pt x="0" y="153"/>
                  </a:lnTo>
                  <a:lnTo>
                    <a:pt x="1487" y="2702"/>
                  </a:lnTo>
                  <a:lnTo>
                    <a:pt x="1487" y="2702"/>
                  </a:lnTo>
                  <a:lnTo>
                    <a:pt x="1520" y="2645"/>
                  </a:lnTo>
                  <a:lnTo>
                    <a:pt x="1642" y="2645"/>
                  </a:lnTo>
                  <a:lnTo>
                    <a:pt x="152" y="92"/>
                  </a:lnTo>
                  <a:lnTo>
                    <a:pt x="0" y="1"/>
                  </a:lnTo>
                  <a:close/>
                  <a:moveTo>
                    <a:pt x="1487" y="2702"/>
                  </a:moveTo>
                  <a:lnTo>
                    <a:pt x="0" y="5259"/>
                  </a:lnTo>
                  <a:lnTo>
                    <a:pt x="0" y="5259"/>
                  </a:lnTo>
                  <a:lnTo>
                    <a:pt x="1490" y="2706"/>
                  </a:lnTo>
                  <a:lnTo>
                    <a:pt x="1487" y="270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3" name="Google Shape;18533;p24"/>
            <p:cNvSpPr/>
            <p:nvPr/>
          </p:nvSpPr>
          <p:spPr>
            <a:xfrm>
              <a:off x="-1574225" y="13944250"/>
              <a:ext cx="41050" cy="131500"/>
            </a:xfrm>
            <a:custGeom>
              <a:avLst/>
              <a:gdLst/>
              <a:ahLst/>
              <a:cxnLst/>
              <a:rect l="l" t="t" r="r" b="b"/>
              <a:pathLst>
                <a:path w="1642" h="5260" extrusionOk="0">
                  <a:moveTo>
                    <a:pt x="0" y="1"/>
                  </a:moveTo>
                  <a:lnTo>
                    <a:pt x="1479" y="2573"/>
                  </a:lnTo>
                  <a:lnTo>
                    <a:pt x="1479" y="2573"/>
                  </a:lnTo>
                  <a:lnTo>
                    <a:pt x="1490" y="2554"/>
                  </a:lnTo>
                  <a:lnTo>
                    <a:pt x="0" y="1"/>
                  </a:lnTo>
                  <a:close/>
                  <a:moveTo>
                    <a:pt x="1479" y="2573"/>
                  </a:moveTo>
                  <a:lnTo>
                    <a:pt x="0" y="5107"/>
                  </a:lnTo>
                  <a:lnTo>
                    <a:pt x="0" y="5259"/>
                  </a:lnTo>
                  <a:lnTo>
                    <a:pt x="152" y="5168"/>
                  </a:lnTo>
                  <a:lnTo>
                    <a:pt x="1642" y="2645"/>
                  </a:lnTo>
                  <a:lnTo>
                    <a:pt x="1520" y="2645"/>
                  </a:lnTo>
                  <a:lnTo>
                    <a:pt x="1479" y="257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4" name="Google Shape;18534;p24"/>
            <p:cNvSpPr/>
            <p:nvPr/>
          </p:nvSpPr>
          <p:spPr>
            <a:xfrm>
              <a:off x="-1619075" y="13944250"/>
              <a:ext cx="41075" cy="131500"/>
            </a:xfrm>
            <a:custGeom>
              <a:avLst/>
              <a:gdLst/>
              <a:ahLst/>
              <a:cxnLst/>
              <a:rect l="l" t="t" r="r" b="b"/>
              <a:pathLst>
                <a:path w="1643" h="5260" extrusionOk="0">
                  <a:moveTo>
                    <a:pt x="1642" y="1"/>
                  </a:moveTo>
                  <a:lnTo>
                    <a:pt x="92" y="2645"/>
                  </a:lnTo>
                  <a:lnTo>
                    <a:pt x="1" y="2645"/>
                  </a:lnTo>
                  <a:lnTo>
                    <a:pt x="1490" y="5168"/>
                  </a:lnTo>
                  <a:lnTo>
                    <a:pt x="1642" y="5259"/>
                  </a:lnTo>
                  <a:lnTo>
                    <a:pt x="1642" y="5107"/>
                  </a:lnTo>
                  <a:lnTo>
                    <a:pt x="153" y="2554"/>
                  </a:lnTo>
                  <a:lnTo>
                    <a:pt x="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5" name="Google Shape;18535;p24"/>
            <p:cNvSpPr/>
            <p:nvPr/>
          </p:nvSpPr>
          <p:spPr>
            <a:xfrm>
              <a:off x="-1698850" y="13867525"/>
              <a:ext cx="114000" cy="68400"/>
            </a:xfrm>
            <a:custGeom>
              <a:avLst/>
              <a:gdLst/>
              <a:ahLst/>
              <a:cxnLst/>
              <a:rect l="l" t="t" r="r" b="b"/>
              <a:pathLst>
                <a:path w="4560" h="2736" extrusionOk="0">
                  <a:moveTo>
                    <a:pt x="0" y="0"/>
                  </a:moveTo>
                  <a:lnTo>
                    <a:pt x="0" y="182"/>
                  </a:lnTo>
                  <a:lnTo>
                    <a:pt x="1490" y="2736"/>
                  </a:lnTo>
                  <a:lnTo>
                    <a:pt x="1520" y="2675"/>
                  </a:lnTo>
                  <a:lnTo>
                    <a:pt x="4560" y="2675"/>
                  </a:lnTo>
                  <a:lnTo>
                    <a:pt x="1642" y="2614"/>
                  </a:lnTo>
                  <a:lnTo>
                    <a:pt x="152" y="12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6" name="Google Shape;18536;p24"/>
            <p:cNvSpPr/>
            <p:nvPr/>
          </p:nvSpPr>
          <p:spPr>
            <a:xfrm>
              <a:off x="-1704175" y="13862200"/>
              <a:ext cx="775" cy="2300"/>
            </a:xfrm>
            <a:custGeom>
              <a:avLst/>
              <a:gdLst/>
              <a:ahLst/>
              <a:cxnLst/>
              <a:rect l="l" t="t" r="r" b="b"/>
              <a:pathLst>
                <a:path w="31" h="92" extrusionOk="0">
                  <a:moveTo>
                    <a:pt x="1" y="0"/>
                  </a:moveTo>
                  <a:lnTo>
                    <a:pt x="31" y="91"/>
                  </a:lnTo>
                  <a:lnTo>
                    <a:pt x="31" y="3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7" name="Google Shape;18537;p24"/>
            <p:cNvSpPr/>
            <p:nvPr/>
          </p:nvSpPr>
          <p:spPr>
            <a:xfrm>
              <a:off x="-1695825" y="13862200"/>
              <a:ext cx="117825" cy="69925"/>
            </a:xfrm>
            <a:custGeom>
              <a:avLst/>
              <a:gdLst/>
              <a:ahLst/>
              <a:cxnLst/>
              <a:rect l="l" t="t" r="r" b="b"/>
              <a:pathLst>
                <a:path w="4713" h="2797" extrusionOk="0">
                  <a:moveTo>
                    <a:pt x="153" y="0"/>
                  </a:moveTo>
                  <a:lnTo>
                    <a:pt x="1" y="61"/>
                  </a:lnTo>
                  <a:lnTo>
                    <a:pt x="153" y="183"/>
                  </a:lnTo>
                  <a:lnTo>
                    <a:pt x="3071" y="183"/>
                  </a:lnTo>
                  <a:lnTo>
                    <a:pt x="4530" y="2736"/>
                  </a:lnTo>
                  <a:lnTo>
                    <a:pt x="4712" y="2797"/>
                  </a:lnTo>
                  <a:lnTo>
                    <a:pt x="4712" y="2614"/>
                  </a:lnTo>
                  <a:lnTo>
                    <a:pt x="31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8" name="Google Shape;18538;p24"/>
            <p:cNvSpPr/>
            <p:nvPr/>
          </p:nvSpPr>
          <p:spPr>
            <a:xfrm>
              <a:off x="-1567400" y="13938175"/>
              <a:ext cx="65375" cy="25"/>
            </a:xfrm>
            <a:custGeom>
              <a:avLst/>
              <a:gdLst/>
              <a:ahLst/>
              <a:cxnLst/>
              <a:rect l="l" t="t" r="r" b="b"/>
              <a:pathLst>
                <a:path w="2615" h="1" extrusionOk="0">
                  <a:moveTo>
                    <a:pt x="1" y="1"/>
                  </a:moveTo>
                  <a:lnTo>
                    <a:pt x="2615" y="1"/>
                  </a:lnTo>
                  <a:lnTo>
                    <a:pt x="26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9" name="Google Shape;18539;p24"/>
            <p:cNvSpPr/>
            <p:nvPr/>
          </p:nvSpPr>
          <p:spPr>
            <a:xfrm>
              <a:off x="-1574225" y="13939700"/>
              <a:ext cx="81325" cy="70700"/>
            </a:xfrm>
            <a:custGeom>
              <a:avLst/>
              <a:gdLst/>
              <a:ahLst/>
              <a:cxnLst/>
              <a:rect l="l" t="t" r="r" b="b"/>
              <a:pathLst>
                <a:path w="3253" h="2828" extrusionOk="0">
                  <a:moveTo>
                    <a:pt x="0" y="1"/>
                  </a:moveTo>
                  <a:lnTo>
                    <a:pt x="0" y="183"/>
                  </a:lnTo>
                  <a:lnTo>
                    <a:pt x="1520" y="2827"/>
                  </a:lnTo>
                  <a:lnTo>
                    <a:pt x="3253" y="2827"/>
                  </a:lnTo>
                  <a:lnTo>
                    <a:pt x="3253" y="2615"/>
                  </a:lnTo>
                  <a:lnTo>
                    <a:pt x="1642" y="261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0" name="Google Shape;18540;p24"/>
            <p:cNvSpPr/>
            <p:nvPr/>
          </p:nvSpPr>
          <p:spPr>
            <a:xfrm>
              <a:off x="-1695825" y="13939700"/>
              <a:ext cx="117825" cy="70700"/>
            </a:xfrm>
            <a:custGeom>
              <a:avLst/>
              <a:gdLst/>
              <a:ahLst/>
              <a:cxnLst/>
              <a:rect l="l" t="t" r="r" b="b"/>
              <a:pathLst>
                <a:path w="4713" h="2828" extrusionOk="0">
                  <a:moveTo>
                    <a:pt x="4712" y="1"/>
                  </a:moveTo>
                  <a:lnTo>
                    <a:pt x="4530" y="122"/>
                  </a:lnTo>
                  <a:lnTo>
                    <a:pt x="3071" y="2615"/>
                  </a:lnTo>
                  <a:lnTo>
                    <a:pt x="153" y="2615"/>
                  </a:lnTo>
                  <a:lnTo>
                    <a:pt x="1" y="2736"/>
                  </a:lnTo>
                  <a:lnTo>
                    <a:pt x="153" y="2827"/>
                  </a:lnTo>
                  <a:lnTo>
                    <a:pt x="3162" y="2827"/>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1" name="Google Shape;18541;p24"/>
            <p:cNvSpPr/>
            <p:nvPr/>
          </p:nvSpPr>
          <p:spPr>
            <a:xfrm>
              <a:off x="-1698850" y="13934375"/>
              <a:ext cx="117800" cy="69950"/>
            </a:xfrm>
            <a:custGeom>
              <a:avLst/>
              <a:gdLst/>
              <a:ahLst/>
              <a:cxnLst/>
              <a:rect l="l" t="t" r="r" b="b"/>
              <a:pathLst>
                <a:path w="4712" h="2798" extrusionOk="0">
                  <a:moveTo>
                    <a:pt x="1520" y="1"/>
                  </a:moveTo>
                  <a:lnTo>
                    <a:pt x="1490" y="62"/>
                  </a:lnTo>
                  <a:lnTo>
                    <a:pt x="0" y="2615"/>
                  </a:lnTo>
                  <a:lnTo>
                    <a:pt x="0" y="2797"/>
                  </a:lnTo>
                  <a:lnTo>
                    <a:pt x="152" y="2676"/>
                  </a:lnTo>
                  <a:lnTo>
                    <a:pt x="1642" y="183"/>
                  </a:lnTo>
                  <a:lnTo>
                    <a:pt x="4560" y="153"/>
                  </a:lnTo>
                  <a:lnTo>
                    <a:pt x="4712" y="6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2" name="Google Shape;18542;p24"/>
            <p:cNvSpPr/>
            <p:nvPr/>
          </p:nvSpPr>
          <p:spPr>
            <a:xfrm>
              <a:off x="-1574225" y="13862200"/>
              <a:ext cx="49400" cy="69925"/>
            </a:xfrm>
            <a:custGeom>
              <a:avLst/>
              <a:gdLst/>
              <a:ahLst/>
              <a:cxnLst/>
              <a:rect l="l" t="t" r="r" b="b"/>
              <a:pathLst>
                <a:path w="1976" h="2797" extrusionOk="0">
                  <a:moveTo>
                    <a:pt x="1520" y="0"/>
                  </a:moveTo>
                  <a:lnTo>
                    <a:pt x="0" y="2614"/>
                  </a:lnTo>
                  <a:lnTo>
                    <a:pt x="0" y="2797"/>
                  </a:lnTo>
                  <a:lnTo>
                    <a:pt x="152" y="2736"/>
                  </a:lnTo>
                  <a:lnTo>
                    <a:pt x="1642" y="183"/>
                  </a:lnTo>
                  <a:lnTo>
                    <a:pt x="1976" y="183"/>
                  </a:lnTo>
                  <a:cubicBezTo>
                    <a:pt x="1946" y="91"/>
                    <a:pt x="1946" y="61"/>
                    <a:pt x="18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3" name="Google Shape;18543;p24"/>
            <p:cNvSpPr/>
            <p:nvPr/>
          </p:nvSpPr>
          <p:spPr>
            <a:xfrm>
              <a:off x="-1571200" y="13932875"/>
              <a:ext cx="69175" cy="5325"/>
            </a:xfrm>
            <a:custGeom>
              <a:avLst/>
              <a:gdLst/>
              <a:ahLst/>
              <a:cxnLst/>
              <a:rect l="l" t="t" r="r" b="b"/>
              <a:pathLst>
                <a:path w="2767" h="213" extrusionOk="0">
                  <a:moveTo>
                    <a:pt x="153" y="0"/>
                  </a:moveTo>
                  <a:lnTo>
                    <a:pt x="1" y="122"/>
                  </a:lnTo>
                  <a:lnTo>
                    <a:pt x="153" y="213"/>
                  </a:lnTo>
                  <a:lnTo>
                    <a:pt x="2767" y="213"/>
                  </a:lnTo>
                  <a:cubicBezTo>
                    <a:pt x="2767" y="122"/>
                    <a:pt x="2736" y="91"/>
                    <a:pt x="2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4" name="Google Shape;18544;p24"/>
            <p:cNvSpPr/>
            <p:nvPr/>
          </p:nvSpPr>
          <p:spPr>
            <a:xfrm>
              <a:off x="-1696575" y="14008100"/>
              <a:ext cx="118575" cy="68400"/>
            </a:xfrm>
            <a:custGeom>
              <a:avLst/>
              <a:gdLst/>
              <a:ahLst/>
              <a:cxnLst/>
              <a:rect l="l" t="t" r="r" b="b"/>
              <a:pathLst>
                <a:path w="4743" h="2736" extrusionOk="0">
                  <a:moveTo>
                    <a:pt x="1" y="0"/>
                  </a:moveTo>
                  <a:lnTo>
                    <a:pt x="4742" y="2736"/>
                  </a:lnTo>
                  <a:lnTo>
                    <a:pt x="4742" y="2705"/>
                  </a:lnTo>
                  <a:lnTo>
                    <a:pt x="4590" y="2614"/>
                  </a:lnTo>
                  <a:lnTo>
                    <a:pt x="183" y="9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5" name="Google Shape;18545;p24"/>
            <p:cNvSpPr/>
            <p:nvPr/>
          </p:nvSpPr>
          <p:spPr>
            <a:xfrm>
              <a:off x="-1703425" y="13867525"/>
              <a:ext cx="4600" cy="139825"/>
            </a:xfrm>
            <a:custGeom>
              <a:avLst/>
              <a:gdLst/>
              <a:ahLst/>
              <a:cxnLst/>
              <a:rect l="l" t="t" r="r" b="b"/>
              <a:pathLst>
                <a:path w="184" h="5593" extrusionOk="0">
                  <a:moveTo>
                    <a:pt x="153" y="0"/>
                  </a:moveTo>
                  <a:lnTo>
                    <a:pt x="1" y="182"/>
                  </a:lnTo>
                  <a:lnTo>
                    <a:pt x="1" y="5289"/>
                  </a:lnTo>
                  <a:lnTo>
                    <a:pt x="1" y="5471"/>
                  </a:lnTo>
                  <a:lnTo>
                    <a:pt x="1" y="5562"/>
                  </a:lnTo>
                  <a:lnTo>
                    <a:pt x="1" y="5593"/>
                  </a:lnTo>
                  <a:lnTo>
                    <a:pt x="31" y="5562"/>
                  </a:lnTo>
                  <a:lnTo>
                    <a:pt x="123" y="5441"/>
                  </a:lnTo>
                  <a:lnTo>
                    <a:pt x="153" y="5502"/>
                  </a:lnTo>
                  <a:lnTo>
                    <a:pt x="183" y="5471"/>
                  </a:lnTo>
                  <a:lnTo>
                    <a:pt x="183" y="5289"/>
                  </a:lnTo>
                  <a:lnTo>
                    <a:pt x="183" y="182"/>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6" name="Google Shape;18546;p24"/>
            <p:cNvSpPr/>
            <p:nvPr/>
          </p:nvSpPr>
          <p:spPr>
            <a:xfrm>
              <a:off x="-1574225" y="14029375"/>
              <a:ext cx="82850" cy="47125"/>
            </a:xfrm>
            <a:custGeom>
              <a:avLst/>
              <a:gdLst/>
              <a:ahLst/>
              <a:cxnLst/>
              <a:rect l="l" t="t" r="r" b="b"/>
              <a:pathLst>
                <a:path w="3314" h="1885" extrusionOk="0">
                  <a:moveTo>
                    <a:pt x="3313" y="0"/>
                  </a:moveTo>
                  <a:lnTo>
                    <a:pt x="0" y="1885"/>
                  </a:lnTo>
                  <a:lnTo>
                    <a:pt x="152" y="1824"/>
                  </a:lnTo>
                  <a:lnTo>
                    <a:pt x="33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7" name="Google Shape;18547;p24"/>
            <p:cNvSpPr/>
            <p:nvPr/>
          </p:nvSpPr>
          <p:spPr>
            <a:xfrm>
              <a:off x="-1698100" y="13794575"/>
              <a:ext cx="120100" cy="69150"/>
            </a:xfrm>
            <a:custGeom>
              <a:avLst/>
              <a:gdLst/>
              <a:ahLst/>
              <a:cxnLst/>
              <a:rect l="l" t="t" r="r" b="b"/>
              <a:pathLst>
                <a:path w="4804" h="2766" extrusionOk="0">
                  <a:moveTo>
                    <a:pt x="4530" y="0"/>
                  </a:moveTo>
                  <a:lnTo>
                    <a:pt x="122" y="2553"/>
                  </a:lnTo>
                  <a:lnTo>
                    <a:pt x="1" y="2736"/>
                  </a:lnTo>
                  <a:lnTo>
                    <a:pt x="92" y="2766"/>
                  </a:lnTo>
                  <a:lnTo>
                    <a:pt x="244" y="2705"/>
                  </a:lnTo>
                  <a:lnTo>
                    <a:pt x="4651" y="152"/>
                  </a:lnTo>
                  <a:lnTo>
                    <a:pt x="4803" y="61"/>
                  </a:lnTo>
                  <a:lnTo>
                    <a:pt x="48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8" name="Google Shape;18548;p24"/>
            <p:cNvSpPr/>
            <p:nvPr/>
          </p:nvSpPr>
          <p:spPr>
            <a:xfrm>
              <a:off x="-1578025" y="13794575"/>
              <a:ext cx="3825" cy="138300"/>
            </a:xfrm>
            <a:custGeom>
              <a:avLst/>
              <a:gdLst/>
              <a:ahLst/>
              <a:cxnLst/>
              <a:rect l="l" t="t" r="r" b="b"/>
              <a:pathLst>
                <a:path w="153" h="5532" extrusionOk="0">
                  <a:moveTo>
                    <a:pt x="0" y="0"/>
                  </a:moveTo>
                  <a:lnTo>
                    <a:pt x="0" y="61"/>
                  </a:lnTo>
                  <a:lnTo>
                    <a:pt x="0" y="213"/>
                  </a:lnTo>
                  <a:lnTo>
                    <a:pt x="0" y="5319"/>
                  </a:lnTo>
                  <a:lnTo>
                    <a:pt x="0" y="5502"/>
                  </a:lnTo>
                  <a:lnTo>
                    <a:pt x="61" y="5532"/>
                  </a:lnTo>
                  <a:lnTo>
                    <a:pt x="152" y="5502"/>
                  </a:lnTo>
                  <a:lnTo>
                    <a:pt x="152" y="5319"/>
                  </a:lnTo>
                  <a:lnTo>
                    <a:pt x="152" y="213"/>
                  </a:lnTo>
                  <a:lnTo>
                    <a:pt x="152" y="61"/>
                  </a:lnTo>
                  <a:lnTo>
                    <a:pt x="122" y="30"/>
                  </a:lnTo>
                  <a:lnTo>
                    <a:pt x="61" y="6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9" name="Google Shape;18549;p24"/>
            <p:cNvSpPr/>
            <p:nvPr/>
          </p:nvSpPr>
          <p:spPr>
            <a:xfrm>
              <a:off x="-1578025" y="13938950"/>
              <a:ext cx="3825" cy="138325"/>
            </a:xfrm>
            <a:custGeom>
              <a:avLst/>
              <a:gdLst/>
              <a:ahLst/>
              <a:cxnLst/>
              <a:rect l="l" t="t" r="r" b="b"/>
              <a:pathLst>
                <a:path w="153" h="5533" extrusionOk="0">
                  <a:moveTo>
                    <a:pt x="61" y="0"/>
                  </a:moveTo>
                  <a:lnTo>
                    <a:pt x="0" y="31"/>
                  </a:lnTo>
                  <a:lnTo>
                    <a:pt x="0" y="213"/>
                  </a:lnTo>
                  <a:lnTo>
                    <a:pt x="0" y="5319"/>
                  </a:lnTo>
                  <a:lnTo>
                    <a:pt x="0" y="5471"/>
                  </a:lnTo>
                  <a:lnTo>
                    <a:pt x="0" y="5502"/>
                  </a:lnTo>
                  <a:lnTo>
                    <a:pt x="61" y="5532"/>
                  </a:lnTo>
                  <a:lnTo>
                    <a:pt x="152" y="5502"/>
                  </a:lnTo>
                  <a:lnTo>
                    <a:pt x="152" y="5471"/>
                  </a:lnTo>
                  <a:lnTo>
                    <a:pt x="152" y="5319"/>
                  </a:lnTo>
                  <a:lnTo>
                    <a:pt x="152" y="213"/>
                  </a:lnTo>
                  <a:lnTo>
                    <a:pt x="152"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0" name="Google Shape;18550;p24"/>
            <p:cNvSpPr/>
            <p:nvPr/>
          </p:nvSpPr>
          <p:spPr>
            <a:xfrm>
              <a:off x="-1576500" y="13935900"/>
              <a:ext cx="82075" cy="49425"/>
            </a:xfrm>
            <a:custGeom>
              <a:avLst/>
              <a:gdLst/>
              <a:ahLst/>
              <a:cxnLst/>
              <a:rect l="l" t="t" r="r" b="b"/>
              <a:pathLst>
                <a:path w="3283" h="1977" extrusionOk="0">
                  <a:moveTo>
                    <a:pt x="213" y="1"/>
                  </a:moveTo>
                  <a:lnTo>
                    <a:pt x="0" y="122"/>
                  </a:lnTo>
                  <a:lnTo>
                    <a:pt x="91" y="153"/>
                  </a:lnTo>
                  <a:lnTo>
                    <a:pt x="243" y="213"/>
                  </a:lnTo>
                  <a:lnTo>
                    <a:pt x="3283" y="1976"/>
                  </a:lnTo>
                  <a:cubicBezTo>
                    <a:pt x="3283" y="1885"/>
                    <a:pt x="3252" y="1824"/>
                    <a:pt x="3252" y="1733"/>
                  </a:cubicBezTo>
                  <a:lnTo>
                    <a:pt x="304" y="61"/>
                  </a:lnTo>
                  <a:lnTo>
                    <a:pt x="2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1" name="Google Shape;18551;p24"/>
            <p:cNvSpPr/>
            <p:nvPr/>
          </p:nvSpPr>
          <p:spPr>
            <a:xfrm>
              <a:off x="-1699625" y="13862950"/>
              <a:ext cx="123150" cy="72975"/>
            </a:xfrm>
            <a:custGeom>
              <a:avLst/>
              <a:gdLst/>
              <a:ahLst/>
              <a:cxnLst/>
              <a:rect l="l" t="t" r="r" b="b"/>
              <a:pathLst>
                <a:path w="4926" h="2919" extrusionOk="0">
                  <a:moveTo>
                    <a:pt x="62" y="1"/>
                  </a:moveTo>
                  <a:lnTo>
                    <a:pt x="1" y="183"/>
                  </a:lnTo>
                  <a:lnTo>
                    <a:pt x="31" y="183"/>
                  </a:lnTo>
                  <a:lnTo>
                    <a:pt x="183" y="305"/>
                  </a:lnTo>
                  <a:lnTo>
                    <a:pt x="4591" y="2858"/>
                  </a:lnTo>
                  <a:lnTo>
                    <a:pt x="4743" y="2919"/>
                  </a:lnTo>
                  <a:lnTo>
                    <a:pt x="4925" y="2797"/>
                  </a:lnTo>
                  <a:lnTo>
                    <a:pt x="4864" y="2767"/>
                  </a:lnTo>
                  <a:lnTo>
                    <a:pt x="4682" y="2706"/>
                  </a:lnTo>
                  <a:lnTo>
                    <a:pt x="305" y="153"/>
                  </a:lnTo>
                  <a:lnTo>
                    <a:pt x="153" y="31"/>
                  </a:lnTo>
                  <a:lnTo>
                    <a:pt x="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2" name="Google Shape;18552;p24"/>
            <p:cNvSpPr/>
            <p:nvPr/>
          </p:nvSpPr>
          <p:spPr>
            <a:xfrm>
              <a:off x="-1700375" y="13897900"/>
              <a:ext cx="187725" cy="110225"/>
            </a:xfrm>
            <a:custGeom>
              <a:avLst/>
              <a:gdLst/>
              <a:ahLst/>
              <a:cxnLst/>
              <a:rect l="l" t="t" r="r" b="b"/>
              <a:pathLst>
                <a:path w="7509" h="4409" extrusionOk="0">
                  <a:moveTo>
                    <a:pt x="7448" y="1"/>
                  </a:moveTo>
                  <a:lnTo>
                    <a:pt x="5168" y="1338"/>
                  </a:lnTo>
                  <a:lnTo>
                    <a:pt x="5046" y="1369"/>
                  </a:lnTo>
                  <a:lnTo>
                    <a:pt x="4955" y="1399"/>
                  </a:lnTo>
                  <a:lnTo>
                    <a:pt x="4773" y="1521"/>
                  </a:lnTo>
                  <a:lnTo>
                    <a:pt x="4621" y="1612"/>
                  </a:lnTo>
                  <a:lnTo>
                    <a:pt x="213" y="4135"/>
                  </a:lnTo>
                  <a:lnTo>
                    <a:pt x="61" y="4226"/>
                  </a:lnTo>
                  <a:lnTo>
                    <a:pt x="1" y="4256"/>
                  </a:lnTo>
                  <a:lnTo>
                    <a:pt x="31" y="4347"/>
                  </a:lnTo>
                  <a:lnTo>
                    <a:pt x="153" y="4408"/>
                  </a:lnTo>
                  <a:lnTo>
                    <a:pt x="305" y="4347"/>
                  </a:lnTo>
                  <a:lnTo>
                    <a:pt x="4712" y="1794"/>
                  </a:lnTo>
                  <a:lnTo>
                    <a:pt x="4864" y="1703"/>
                  </a:lnTo>
                  <a:lnTo>
                    <a:pt x="4925" y="1673"/>
                  </a:lnTo>
                  <a:lnTo>
                    <a:pt x="5107" y="1551"/>
                  </a:lnTo>
                  <a:lnTo>
                    <a:pt x="5259" y="1490"/>
                  </a:lnTo>
                  <a:lnTo>
                    <a:pt x="7508" y="183"/>
                  </a:lnTo>
                  <a:cubicBezTo>
                    <a:pt x="7508" y="122"/>
                    <a:pt x="7478" y="92"/>
                    <a:pt x="74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3" name="Google Shape;18553;p24"/>
            <p:cNvSpPr/>
            <p:nvPr/>
          </p:nvSpPr>
          <p:spPr>
            <a:xfrm>
              <a:off x="-1616775" y="13723900"/>
              <a:ext cx="38775" cy="63850"/>
            </a:xfrm>
            <a:custGeom>
              <a:avLst/>
              <a:gdLst/>
              <a:ahLst/>
              <a:cxnLst/>
              <a:rect l="l" t="t" r="r" b="b"/>
              <a:pathLst>
                <a:path w="1551" h="2554" extrusionOk="0">
                  <a:moveTo>
                    <a:pt x="0" y="0"/>
                  </a:moveTo>
                  <a:lnTo>
                    <a:pt x="1398" y="2493"/>
                  </a:lnTo>
                  <a:lnTo>
                    <a:pt x="1550" y="2553"/>
                  </a:lnTo>
                  <a:lnTo>
                    <a:pt x="1550" y="2401"/>
                  </a:lnTo>
                  <a:lnTo>
                    <a:pt x="517" y="578"/>
                  </a:lnTo>
                  <a:cubicBezTo>
                    <a:pt x="334" y="395"/>
                    <a:pt x="182"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4" name="Google Shape;18554;p24"/>
            <p:cNvSpPr/>
            <p:nvPr/>
          </p:nvSpPr>
          <p:spPr>
            <a:xfrm>
              <a:off x="-1574225" y="13780125"/>
              <a:ext cx="4575" cy="8375"/>
            </a:xfrm>
            <a:custGeom>
              <a:avLst/>
              <a:gdLst/>
              <a:ahLst/>
              <a:cxnLst/>
              <a:rect l="l" t="t" r="r" b="b"/>
              <a:pathLst>
                <a:path w="183" h="335" extrusionOk="0">
                  <a:moveTo>
                    <a:pt x="61" y="1"/>
                  </a:moveTo>
                  <a:lnTo>
                    <a:pt x="0" y="152"/>
                  </a:lnTo>
                  <a:lnTo>
                    <a:pt x="0" y="335"/>
                  </a:lnTo>
                  <a:lnTo>
                    <a:pt x="152" y="244"/>
                  </a:lnTo>
                  <a:lnTo>
                    <a:pt x="183" y="152"/>
                  </a:lnTo>
                  <a:cubicBezTo>
                    <a:pt x="152" y="122"/>
                    <a:pt x="122" y="3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5" name="Google Shape;18555;p24"/>
            <p:cNvSpPr/>
            <p:nvPr/>
          </p:nvSpPr>
          <p:spPr>
            <a:xfrm>
              <a:off x="-1577275" y="13794575"/>
              <a:ext cx="2300" cy="1525"/>
            </a:xfrm>
            <a:custGeom>
              <a:avLst/>
              <a:gdLst/>
              <a:ahLst/>
              <a:cxnLst/>
              <a:rect l="l" t="t" r="r" b="b"/>
              <a:pathLst>
                <a:path w="92" h="61" extrusionOk="0">
                  <a:moveTo>
                    <a:pt x="1" y="0"/>
                  </a:moveTo>
                  <a:lnTo>
                    <a:pt x="31" y="61"/>
                  </a:lnTo>
                  <a:lnTo>
                    <a:pt x="92" y="3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6" name="Google Shape;18556;p24"/>
            <p:cNvSpPr/>
            <p:nvPr/>
          </p:nvSpPr>
          <p:spPr>
            <a:xfrm>
              <a:off x="-1695825" y="13717825"/>
              <a:ext cx="76775" cy="4575"/>
            </a:xfrm>
            <a:custGeom>
              <a:avLst/>
              <a:gdLst/>
              <a:ahLst/>
              <a:cxnLst/>
              <a:rect l="l" t="t" r="r" b="b"/>
              <a:pathLst>
                <a:path w="3071" h="183" extrusionOk="0">
                  <a:moveTo>
                    <a:pt x="153" y="0"/>
                  </a:moveTo>
                  <a:lnTo>
                    <a:pt x="1" y="61"/>
                  </a:lnTo>
                  <a:lnTo>
                    <a:pt x="153" y="182"/>
                  </a:lnTo>
                  <a:lnTo>
                    <a:pt x="3071" y="182"/>
                  </a:lnTo>
                  <a:lnTo>
                    <a:pt x="28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7" name="Google Shape;18557;p24"/>
            <p:cNvSpPr/>
            <p:nvPr/>
          </p:nvSpPr>
          <p:spPr>
            <a:xfrm>
              <a:off x="-1698850" y="13673750"/>
              <a:ext cx="25850" cy="42575"/>
            </a:xfrm>
            <a:custGeom>
              <a:avLst/>
              <a:gdLst/>
              <a:ahLst/>
              <a:cxnLst/>
              <a:rect l="l" t="t" r="r" b="b"/>
              <a:pathLst>
                <a:path w="1034" h="1703" extrusionOk="0">
                  <a:moveTo>
                    <a:pt x="882" y="0"/>
                  </a:moveTo>
                  <a:lnTo>
                    <a:pt x="0" y="1520"/>
                  </a:lnTo>
                  <a:lnTo>
                    <a:pt x="0" y="1702"/>
                  </a:lnTo>
                  <a:lnTo>
                    <a:pt x="152" y="1642"/>
                  </a:lnTo>
                  <a:lnTo>
                    <a:pt x="1034" y="122"/>
                  </a:lnTo>
                  <a:cubicBezTo>
                    <a:pt x="1003" y="91"/>
                    <a:pt x="912" y="31"/>
                    <a:pt x="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8" name="Google Shape;18558;p24"/>
            <p:cNvSpPr/>
            <p:nvPr/>
          </p:nvSpPr>
          <p:spPr>
            <a:xfrm>
              <a:off x="-1704175" y="13720100"/>
              <a:ext cx="775" cy="2300"/>
            </a:xfrm>
            <a:custGeom>
              <a:avLst/>
              <a:gdLst/>
              <a:ahLst/>
              <a:cxnLst/>
              <a:rect l="l" t="t" r="r" b="b"/>
              <a:pathLst>
                <a:path w="31" h="92" extrusionOk="0">
                  <a:moveTo>
                    <a:pt x="31" y="0"/>
                  </a:moveTo>
                  <a:lnTo>
                    <a:pt x="1" y="91"/>
                  </a:lnTo>
                  <a:lnTo>
                    <a:pt x="31" y="91"/>
                  </a:lnTo>
                  <a:lnTo>
                    <a:pt x="31" y="6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9" name="Google Shape;18559;p24"/>
            <p:cNvSpPr/>
            <p:nvPr/>
          </p:nvSpPr>
          <p:spPr>
            <a:xfrm>
              <a:off x="-1702650" y="13655500"/>
              <a:ext cx="4575" cy="62350"/>
            </a:xfrm>
            <a:custGeom>
              <a:avLst/>
              <a:gdLst/>
              <a:ahLst/>
              <a:cxnLst/>
              <a:rect l="l" t="t" r="r" b="b"/>
              <a:pathLst>
                <a:path w="183" h="2494" extrusionOk="0">
                  <a:moveTo>
                    <a:pt x="0" y="1"/>
                  </a:moveTo>
                  <a:lnTo>
                    <a:pt x="0" y="2250"/>
                  </a:lnTo>
                  <a:lnTo>
                    <a:pt x="122" y="2493"/>
                  </a:lnTo>
                  <a:lnTo>
                    <a:pt x="183" y="2432"/>
                  </a:lnTo>
                  <a:lnTo>
                    <a:pt x="183" y="2250"/>
                  </a:lnTo>
                  <a:lnTo>
                    <a:pt x="183" y="122"/>
                  </a:lnTo>
                  <a:cubicBezTo>
                    <a:pt x="122" y="92"/>
                    <a:pt x="92" y="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0" name="Google Shape;18560;p24"/>
            <p:cNvSpPr/>
            <p:nvPr/>
          </p:nvSpPr>
          <p:spPr>
            <a:xfrm>
              <a:off x="-1578800" y="13769475"/>
              <a:ext cx="4600" cy="20550"/>
            </a:xfrm>
            <a:custGeom>
              <a:avLst/>
              <a:gdLst/>
              <a:ahLst/>
              <a:cxnLst/>
              <a:rect l="l" t="t" r="r" b="b"/>
              <a:pathLst>
                <a:path w="184" h="822" extrusionOk="0">
                  <a:moveTo>
                    <a:pt x="1" y="1"/>
                  </a:moveTo>
                  <a:lnTo>
                    <a:pt x="1" y="548"/>
                  </a:lnTo>
                  <a:lnTo>
                    <a:pt x="1" y="730"/>
                  </a:lnTo>
                  <a:lnTo>
                    <a:pt x="92" y="822"/>
                  </a:lnTo>
                  <a:lnTo>
                    <a:pt x="183" y="761"/>
                  </a:lnTo>
                  <a:lnTo>
                    <a:pt x="183" y="578"/>
                  </a:lnTo>
                  <a:lnTo>
                    <a:pt x="183" y="275"/>
                  </a:lnTo>
                  <a:cubicBezTo>
                    <a:pt x="92" y="214"/>
                    <a:pt x="62" y="12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1" name="Google Shape;18561;p24"/>
            <p:cNvSpPr/>
            <p:nvPr/>
          </p:nvSpPr>
          <p:spPr>
            <a:xfrm>
              <a:off x="-1700375" y="13691975"/>
              <a:ext cx="49425" cy="28150"/>
            </a:xfrm>
            <a:custGeom>
              <a:avLst/>
              <a:gdLst/>
              <a:ahLst/>
              <a:cxnLst/>
              <a:rect l="l" t="t" r="r" b="b"/>
              <a:pathLst>
                <a:path w="1977" h="1126" extrusionOk="0">
                  <a:moveTo>
                    <a:pt x="1824" y="1"/>
                  </a:moveTo>
                  <a:lnTo>
                    <a:pt x="183" y="943"/>
                  </a:lnTo>
                  <a:lnTo>
                    <a:pt x="61" y="973"/>
                  </a:lnTo>
                  <a:lnTo>
                    <a:pt x="1" y="1034"/>
                  </a:lnTo>
                  <a:lnTo>
                    <a:pt x="31" y="1064"/>
                  </a:lnTo>
                  <a:lnTo>
                    <a:pt x="153" y="1125"/>
                  </a:lnTo>
                  <a:lnTo>
                    <a:pt x="305" y="1064"/>
                  </a:lnTo>
                  <a:lnTo>
                    <a:pt x="1976" y="92"/>
                  </a:lnTo>
                  <a:cubicBezTo>
                    <a:pt x="1946" y="61"/>
                    <a:pt x="1855" y="31"/>
                    <a:pt x="1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2" name="Google Shape;18562;p24"/>
            <p:cNvSpPr/>
            <p:nvPr/>
          </p:nvSpPr>
          <p:spPr>
            <a:xfrm>
              <a:off x="-1657825" y="13790000"/>
              <a:ext cx="72975" cy="25"/>
            </a:xfrm>
            <a:custGeom>
              <a:avLst/>
              <a:gdLst/>
              <a:ahLst/>
              <a:cxnLst/>
              <a:rect l="l" t="t" r="r" b="b"/>
              <a:pathLst>
                <a:path w="2919" h="1" extrusionOk="0">
                  <a:moveTo>
                    <a:pt x="1" y="1"/>
                  </a:moveTo>
                  <a:lnTo>
                    <a:pt x="2919" y="1"/>
                  </a:lnTo>
                  <a:lnTo>
                    <a:pt x="2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3" name="Google Shape;18563;p24"/>
            <p:cNvSpPr/>
            <p:nvPr/>
          </p:nvSpPr>
          <p:spPr>
            <a:xfrm>
              <a:off x="-1703425" y="13711725"/>
              <a:ext cx="4600" cy="6875"/>
            </a:xfrm>
            <a:custGeom>
              <a:avLst/>
              <a:gdLst/>
              <a:ahLst/>
              <a:cxnLst/>
              <a:rect l="l" t="t" r="r" b="b"/>
              <a:pathLst>
                <a:path w="184" h="275" extrusionOk="0">
                  <a:moveTo>
                    <a:pt x="1" y="1"/>
                  </a:moveTo>
                  <a:lnTo>
                    <a:pt x="1" y="183"/>
                  </a:lnTo>
                  <a:lnTo>
                    <a:pt x="183" y="274"/>
                  </a:lnTo>
                  <a:lnTo>
                    <a:pt x="153" y="244"/>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4" name="Google Shape;18564;p24"/>
            <p:cNvSpPr/>
            <p:nvPr/>
          </p:nvSpPr>
          <p:spPr>
            <a:xfrm>
              <a:off x="-1703425" y="13720100"/>
              <a:ext cx="45625" cy="152000"/>
            </a:xfrm>
            <a:custGeom>
              <a:avLst/>
              <a:gdLst/>
              <a:ahLst/>
              <a:cxnLst/>
              <a:rect l="l" t="t" r="r" b="b"/>
              <a:pathLst>
                <a:path w="1825" h="6080" extrusionOk="0">
                  <a:moveTo>
                    <a:pt x="1" y="0"/>
                  </a:moveTo>
                  <a:lnTo>
                    <a:pt x="1" y="61"/>
                  </a:lnTo>
                  <a:lnTo>
                    <a:pt x="1" y="91"/>
                  </a:lnTo>
                  <a:lnTo>
                    <a:pt x="1" y="365"/>
                  </a:lnTo>
                  <a:lnTo>
                    <a:pt x="1" y="5441"/>
                  </a:lnTo>
                  <a:lnTo>
                    <a:pt x="1" y="5684"/>
                  </a:lnTo>
                  <a:lnTo>
                    <a:pt x="1" y="5715"/>
                  </a:lnTo>
                  <a:lnTo>
                    <a:pt x="1" y="5775"/>
                  </a:lnTo>
                  <a:lnTo>
                    <a:pt x="1" y="5836"/>
                  </a:lnTo>
                  <a:lnTo>
                    <a:pt x="1" y="5897"/>
                  </a:lnTo>
                  <a:lnTo>
                    <a:pt x="1" y="6079"/>
                  </a:lnTo>
                  <a:lnTo>
                    <a:pt x="153" y="5897"/>
                  </a:lnTo>
                  <a:lnTo>
                    <a:pt x="214" y="5715"/>
                  </a:lnTo>
                  <a:lnTo>
                    <a:pt x="335" y="5532"/>
                  </a:lnTo>
                  <a:lnTo>
                    <a:pt x="1825" y="2979"/>
                  </a:lnTo>
                  <a:lnTo>
                    <a:pt x="1703" y="2979"/>
                  </a:lnTo>
                  <a:lnTo>
                    <a:pt x="1673" y="2888"/>
                  </a:lnTo>
                  <a:lnTo>
                    <a:pt x="183" y="5441"/>
                  </a:lnTo>
                  <a:lnTo>
                    <a:pt x="183" y="365"/>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5" name="Google Shape;18565;p24"/>
            <p:cNvSpPr/>
            <p:nvPr/>
          </p:nvSpPr>
          <p:spPr>
            <a:xfrm>
              <a:off x="-1567400" y="13790000"/>
              <a:ext cx="2300" cy="25"/>
            </a:xfrm>
            <a:custGeom>
              <a:avLst/>
              <a:gdLst/>
              <a:ahLst/>
              <a:cxnLst/>
              <a:rect l="l" t="t" r="r" b="b"/>
              <a:pathLst>
                <a:path w="92" h="1" extrusionOk="0">
                  <a:moveTo>
                    <a:pt x="92" y="1"/>
                  </a:moveTo>
                  <a:lnTo>
                    <a:pt x="92" y="1"/>
                  </a:ln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6" name="Google Shape;18566;p24"/>
            <p:cNvSpPr/>
            <p:nvPr/>
          </p:nvSpPr>
          <p:spPr>
            <a:xfrm>
              <a:off x="-1567400" y="13794575"/>
              <a:ext cx="5350" cy="0"/>
            </a:xfrm>
            <a:custGeom>
              <a:avLst/>
              <a:gdLst/>
              <a:ahLst/>
              <a:cxnLst/>
              <a:rect l="l" t="t" r="r" b="b"/>
              <a:pathLst>
                <a:path w="214" extrusionOk="0">
                  <a:moveTo>
                    <a:pt x="1" y="0"/>
                  </a:moveTo>
                  <a:lnTo>
                    <a:pt x="214" y="0"/>
                  </a:lnTo>
                  <a:lnTo>
                    <a:pt x="2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7" name="Google Shape;18567;p24"/>
            <p:cNvSpPr/>
            <p:nvPr/>
          </p:nvSpPr>
          <p:spPr>
            <a:xfrm>
              <a:off x="-1707200" y="13714025"/>
              <a:ext cx="130725" cy="80550"/>
            </a:xfrm>
            <a:custGeom>
              <a:avLst/>
              <a:gdLst/>
              <a:ahLst/>
              <a:cxnLst/>
              <a:rect l="l" t="t" r="r" b="b"/>
              <a:pathLst>
                <a:path w="5229" h="3222" extrusionOk="0">
                  <a:moveTo>
                    <a:pt x="0" y="0"/>
                  </a:moveTo>
                  <a:lnTo>
                    <a:pt x="152" y="213"/>
                  </a:lnTo>
                  <a:lnTo>
                    <a:pt x="152" y="243"/>
                  </a:lnTo>
                  <a:lnTo>
                    <a:pt x="334" y="608"/>
                  </a:lnTo>
                  <a:lnTo>
                    <a:pt x="1824" y="3131"/>
                  </a:lnTo>
                  <a:lnTo>
                    <a:pt x="1854" y="3222"/>
                  </a:lnTo>
                  <a:lnTo>
                    <a:pt x="4894" y="3222"/>
                  </a:lnTo>
                  <a:lnTo>
                    <a:pt x="5046" y="3131"/>
                  </a:lnTo>
                  <a:lnTo>
                    <a:pt x="4894" y="3040"/>
                  </a:lnTo>
                  <a:lnTo>
                    <a:pt x="1976" y="3040"/>
                  </a:lnTo>
                  <a:lnTo>
                    <a:pt x="486" y="486"/>
                  </a:lnTo>
                  <a:lnTo>
                    <a:pt x="486" y="486"/>
                  </a:lnTo>
                  <a:lnTo>
                    <a:pt x="4894" y="3040"/>
                  </a:lnTo>
                  <a:lnTo>
                    <a:pt x="5228" y="3040"/>
                  </a:lnTo>
                  <a:lnTo>
                    <a:pt x="5167" y="2948"/>
                  </a:lnTo>
                  <a:lnTo>
                    <a:pt x="5015" y="2888"/>
                  </a:lnTo>
                  <a:lnTo>
                    <a:pt x="608" y="334"/>
                  </a:lnTo>
                  <a:lnTo>
                    <a:pt x="456" y="243"/>
                  </a:lnTo>
                  <a:lnTo>
                    <a:pt x="334" y="182"/>
                  </a:lnTo>
                  <a:lnTo>
                    <a:pt x="152" y="9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8" name="Google Shape;18568;p24"/>
            <p:cNvSpPr/>
            <p:nvPr/>
          </p:nvSpPr>
          <p:spPr>
            <a:xfrm>
              <a:off x="-1584875" y="13790000"/>
              <a:ext cx="7625" cy="2300"/>
            </a:xfrm>
            <a:custGeom>
              <a:avLst/>
              <a:gdLst/>
              <a:ahLst/>
              <a:cxnLst/>
              <a:rect l="l" t="t" r="r" b="b"/>
              <a:pathLst>
                <a:path w="305" h="92" extrusionOk="0">
                  <a:moveTo>
                    <a:pt x="1" y="1"/>
                  </a:moveTo>
                  <a:lnTo>
                    <a:pt x="153" y="92"/>
                  </a:lnTo>
                  <a:lnTo>
                    <a:pt x="3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9" name="Google Shape;18569;p24"/>
            <p:cNvSpPr/>
            <p:nvPr/>
          </p:nvSpPr>
          <p:spPr>
            <a:xfrm>
              <a:off x="-1577275" y="13794575"/>
              <a:ext cx="25100" cy="12925"/>
            </a:xfrm>
            <a:custGeom>
              <a:avLst/>
              <a:gdLst/>
              <a:ahLst/>
              <a:cxnLst/>
              <a:rect l="l" t="t" r="r" b="b"/>
              <a:pathLst>
                <a:path w="1004" h="517" extrusionOk="0">
                  <a:moveTo>
                    <a:pt x="1" y="0"/>
                  </a:moveTo>
                  <a:lnTo>
                    <a:pt x="92" y="30"/>
                  </a:lnTo>
                  <a:lnTo>
                    <a:pt x="153" y="61"/>
                  </a:lnTo>
                  <a:lnTo>
                    <a:pt x="305" y="152"/>
                  </a:lnTo>
                  <a:lnTo>
                    <a:pt x="1004" y="517"/>
                  </a:lnTo>
                  <a:cubicBezTo>
                    <a:pt x="913" y="426"/>
                    <a:pt x="882" y="304"/>
                    <a:pt x="791" y="213"/>
                  </a:cubicBezTo>
                  <a:lnTo>
                    <a:pt x="4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0" name="Google Shape;18570;p24"/>
            <p:cNvSpPr/>
            <p:nvPr/>
          </p:nvSpPr>
          <p:spPr>
            <a:xfrm>
              <a:off x="-1584875" y="13784675"/>
              <a:ext cx="22825" cy="9900"/>
            </a:xfrm>
            <a:custGeom>
              <a:avLst/>
              <a:gdLst/>
              <a:ahLst/>
              <a:cxnLst/>
              <a:rect l="l" t="t" r="r" b="b"/>
              <a:pathLst>
                <a:path w="913" h="396" extrusionOk="0">
                  <a:moveTo>
                    <a:pt x="639" y="1"/>
                  </a:moveTo>
                  <a:lnTo>
                    <a:pt x="578" y="62"/>
                  </a:lnTo>
                  <a:lnTo>
                    <a:pt x="426" y="122"/>
                  </a:lnTo>
                  <a:lnTo>
                    <a:pt x="335" y="214"/>
                  </a:lnTo>
                  <a:lnTo>
                    <a:pt x="153" y="305"/>
                  </a:lnTo>
                  <a:lnTo>
                    <a:pt x="1" y="396"/>
                  </a:lnTo>
                  <a:lnTo>
                    <a:pt x="913" y="396"/>
                  </a:lnTo>
                  <a:cubicBezTo>
                    <a:pt x="882" y="305"/>
                    <a:pt x="852" y="274"/>
                    <a:pt x="791" y="214"/>
                  </a:cubicBezTo>
                  <a:lnTo>
                    <a:pt x="700" y="214"/>
                  </a:lnTo>
                  <a:lnTo>
                    <a:pt x="761" y="153"/>
                  </a:lnTo>
                  <a:cubicBezTo>
                    <a:pt x="730" y="122"/>
                    <a:pt x="700" y="62"/>
                    <a:pt x="6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1" name="Google Shape;18571;p24"/>
            <p:cNvSpPr/>
            <p:nvPr/>
          </p:nvSpPr>
          <p:spPr>
            <a:xfrm>
              <a:off x="-2361475" y="14155500"/>
              <a:ext cx="34975" cy="64625"/>
            </a:xfrm>
            <a:custGeom>
              <a:avLst/>
              <a:gdLst/>
              <a:ahLst/>
              <a:cxnLst/>
              <a:rect l="l" t="t" r="r" b="b"/>
              <a:pathLst>
                <a:path w="1399" h="2585" extrusionOk="0">
                  <a:moveTo>
                    <a:pt x="0" y="1"/>
                  </a:moveTo>
                  <a:cubicBezTo>
                    <a:pt x="61" y="274"/>
                    <a:pt x="152" y="518"/>
                    <a:pt x="213" y="761"/>
                  </a:cubicBezTo>
                  <a:lnTo>
                    <a:pt x="1247" y="2493"/>
                  </a:lnTo>
                  <a:lnTo>
                    <a:pt x="1399" y="2585"/>
                  </a:lnTo>
                  <a:lnTo>
                    <a:pt x="1399" y="240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2" name="Google Shape;18572;p24"/>
            <p:cNvSpPr/>
            <p:nvPr/>
          </p:nvSpPr>
          <p:spPr>
            <a:xfrm>
              <a:off x="-2336400" y="14221625"/>
              <a:ext cx="7625" cy="5350"/>
            </a:xfrm>
            <a:custGeom>
              <a:avLst/>
              <a:gdLst/>
              <a:ahLst/>
              <a:cxnLst/>
              <a:rect l="l" t="t" r="r" b="b"/>
              <a:pathLst>
                <a:path w="305" h="214" extrusionOk="0">
                  <a:moveTo>
                    <a:pt x="0" y="0"/>
                  </a:moveTo>
                  <a:cubicBezTo>
                    <a:pt x="61" y="92"/>
                    <a:pt x="61" y="122"/>
                    <a:pt x="92" y="213"/>
                  </a:cubicBezTo>
                  <a:lnTo>
                    <a:pt x="152" y="213"/>
                  </a:lnTo>
                  <a:lnTo>
                    <a:pt x="304" y="122"/>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3" name="Google Shape;18573;p24"/>
            <p:cNvSpPr/>
            <p:nvPr/>
          </p:nvSpPr>
          <p:spPr>
            <a:xfrm>
              <a:off x="-2375925" y="14077250"/>
              <a:ext cx="47150" cy="5325"/>
            </a:xfrm>
            <a:custGeom>
              <a:avLst/>
              <a:gdLst/>
              <a:ahLst/>
              <a:cxnLst/>
              <a:rect l="l" t="t" r="r" b="b"/>
              <a:pathLst>
                <a:path w="1886" h="213" extrusionOk="0">
                  <a:moveTo>
                    <a:pt x="1" y="0"/>
                  </a:moveTo>
                  <a:cubicBezTo>
                    <a:pt x="1" y="91"/>
                    <a:pt x="1" y="122"/>
                    <a:pt x="31" y="213"/>
                  </a:cubicBezTo>
                  <a:lnTo>
                    <a:pt x="1733" y="213"/>
                  </a:lnTo>
                  <a:lnTo>
                    <a:pt x="1885" y="122"/>
                  </a:lnTo>
                  <a:lnTo>
                    <a:pt x="17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4" name="Google Shape;18574;p24"/>
            <p:cNvSpPr/>
            <p:nvPr/>
          </p:nvSpPr>
          <p:spPr>
            <a:xfrm>
              <a:off x="-2364525" y="14082550"/>
              <a:ext cx="38025" cy="66900"/>
            </a:xfrm>
            <a:custGeom>
              <a:avLst/>
              <a:gdLst/>
              <a:ahLst/>
              <a:cxnLst/>
              <a:rect l="l" t="t" r="r" b="b"/>
              <a:pathLst>
                <a:path w="1521" h="2676" extrusionOk="0">
                  <a:moveTo>
                    <a:pt x="1521" y="1"/>
                  </a:moveTo>
                  <a:lnTo>
                    <a:pt x="1369" y="153"/>
                  </a:lnTo>
                  <a:lnTo>
                    <a:pt x="1" y="2463"/>
                  </a:lnTo>
                  <a:cubicBezTo>
                    <a:pt x="31" y="2524"/>
                    <a:pt x="31" y="2615"/>
                    <a:pt x="62" y="2676"/>
                  </a:cubicBezTo>
                  <a:lnTo>
                    <a:pt x="1521" y="183"/>
                  </a:lnTo>
                  <a:lnTo>
                    <a:pt x="15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5" name="Google Shape;18575;p24"/>
            <p:cNvSpPr/>
            <p:nvPr/>
          </p:nvSpPr>
          <p:spPr>
            <a:xfrm>
              <a:off x="-2331075" y="14230750"/>
              <a:ext cx="775" cy="775"/>
            </a:xfrm>
            <a:custGeom>
              <a:avLst/>
              <a:gdLst/>
              <a:ahLst/>
              <a:cxnLst/>
              <a:rect l="l" t="t" r="r" b="b"/>
              <a:pathLst>
                <a:path w="31" h="31" extrusionOk="0">
                  <a:moveTo>
                    <a:pt x="0" y="30"/>
                  </a:moveTo>
                  <a:lnTo>
                    <a:pt x="0" y="30"/>
                  </a:lnTo>
                  <a:lnTo>
                    <a:pt x="31" y="0"/>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6" name="Google Shape;18576;p24"/>
            <p:cNvSpPr/>
            <p:nvPr/>
          </p:nvSpPr>
          <p:spPr>
            <a:xfrm>
              <a:off x="-2376675" y="14046850"/>
              <a:ext cx="53225" cy="34225"/>
            </a:xfrm>
            <a:custGeom>
              <a:avLst/>
              <a:gdLst/>
              <a:ahLst/>
              <a:cxnLst/>
              <a:rect l="l" t="t" r="r" b="b"/>
              <a:pathLst>
                <a:path w="2129" h="1369" extrusionOk="0">
                  <a:moveTo>
                    <a:pt x="0" y="0"/>
                  </a:moveTo>
                  <a:lnTo>
                    <a:pt x="0" y="244"/>
                  </a:lnTo>
                  <a:lnTo>
                    <a:pt x="1824" y="1307"/>
                  </a:lnTo>
                  <a:lnTo>
                    <a:pt x="1976" y="1368"/>
                  </a:lnTo>
                  <a:lnTo>
                    <a:pt x="2007" y="1307"/>
                  </a:lnTo>
                  <a:lnTo>
                    <a:pt x="1976" y="1216"/>
                  </a:lnTo>
                  <a:lnTo>
                    <a:pt x="2128" y="1216"/>
                  </a:lnTo>
                  <a:lnTo>
                    <a:pt x="2037" y="1186"/>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7" name="Google Shape;18577;p24"/>
            <p:cNvSpPr/>
            <p:nvPr/>
          </p:nvSpPr>
          <p:spPr>
            <a:xfrm>
              <a:off x="-2340200" y="14210225"/>
              <a:ext cx="13000" cy="11550"/>
            </a:xfrm>
            <a:custGeom>
              <a:avLst/>
              <a:gdLst/>
              <a:ahLst/>
              <a:cxnLst/>
              <a:rect l="l" t="t" r="r" b="b"/>
              <a:pathLst>
                <a:path w="520" h="462" extrusionOk="0">
                  <a:moveTo>
                    <a:pt x="0" y="0"/>
                  </a:moveTo>
                  <a:cubicBezTo>
                    <a:pt x="61" y="92"/>
                    <a:pt x="92" y="213"/>
                    <a:pt x="122" y="274"/>
                  </a:cubicBezTo>
                  <a:lnTo>
                    <a:pt x="365" y="396"/>
                  </a:lnTo>
                  <a:lnTo>
                    <a:pt x="517" y="456"/>
                  </a:lnTo>
                  <a:lnTo>
                    <a:pt x="517" y="456"/>
                  </a:lnTo>
                  <a:lnTo>
                    <a:pt x="426" y="274"/>
                  </a:lnTo>
                  <a:lnTo>
                    <a:pt x="0" y="0"/>
                  </a:lnTo>
                  <a:close/>
                  <a:moveTo>
                    <a:pt x="517" y="456"/>
                  </a:moveTo>
                  <a:lnTo>
                    <a:pt x="520" y="462"/>
                  </a:lnTo>
                  <a:lnTo>
                    <a:pt x="520" y="462"/>
                  </a:lnTo>
                  <a:lnTo>
                    <a:pt x="517" y="45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8" name="Google Shape;18578;p24"/>
            <p:cNvSpPr/>
            <p:nvPr/>
          </p:nvSpPr>
          <p:spPr>
            <a:xfrm>
              <a:off x="-2372125" y="14079525"/>
              <a:ext cx="45625" cy="30425"/>
            </a:xfrm>
            <a:custGeom>
              <a:avLst/>
              <a:gdLst/>
              <a:ahLst/>
              <a:cxnLst/>
              <a:rect l="l" t="t" r="r" b="b"/>
              <a:pathLst>
                <a:path w="1825" h="1217" extrusionOk="0">
                  <a:moveTo>
                    <a:pt x="1794" y="0"/>
                  </a:moveTo>
                  <a:lnTo>
                    <a:pt x="1733" y="31"/>
                  </a:lnTo>
                  <a:lnTo>
                    <a:pt x="1581" y="122"/>
                  </a:lnTo>
                  <a:lnTo>
                    <a:pt x="1" y="1034"/>
                  </a:lnTo>
                  <a:cubicBezTo>
                    <a:pt x="1" y="1095"/>
                    <a:pt x="31" y="1125"/>
                    <a:pt x="31" y="1216"/>
                  </a:cubicBezTo>
                  <a:lnTo>
                    <a:pt x="1673" y="274"/>
                  </a:lnTo>
                  <a:lnTo>
                    <a:pt x="1825" y="183"/>
                  </a:lnTo>
                  <a:lnTo>
                    <a:pt x="1825" y="61"/>
                  </a:lnTo>
                  <a:lnTo>
                    <a:pt x="17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9" name="Google Shape;18579;p24"/>
            <p:cNvSpPr/>
            <p:nvPr/>
          </p:nvSpPr>
          <p:spPr>
            <a:xfrm>
              <a:off x="-2331075" y="14230750"/>
              <a:ext cx="775" cy="1525"/>
            </a:xfrm>
            <a:custGeom>
              <a:avLst/>
              <a:gdLst/>
              <a:ahLst/>
              <a:cxnLst/>
              <a:rect l="l" t="t" r="r" b="b"/>
              <a:pathLst>
                <a:path w="31" h="61" extrusionOk="0">
                  <a:moveTo>
                    <a:pt x="31" y="0"/>
                  </a:moveTo>
                  <a:lnTo>
                    <a:pt x="31" y="0"/>
                  </a:lnTo>
                  <a:lnTo>
                    <a:pt x="31" y="0"/>
                  </a:lnTo>
                  <a:lnTo>
                    <a:pt x="0" y="61"/>
                  </a:lnTo>
                  <a:lnTo>
                    <a:pt x="0" y="6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0" name="Google Shape;18580;p24"/>
            <p:cNvSpPr/>
            <p:nvPr/>
          </p:nvSpPr>
          <p:spPr>
            <a:xfrm>
              <a:off x="-2335650" y="14223900"/>
              <a:ext cx="8400" cy="12950"/>
            </a:xfrm>
            <a:custGeom>
              <a:avLst/>
              <a:gdLst/>
              <a:ahLst/>
              <a:cxnLst/>
              <a:rect l="l" t="t" r="r" b="b"/>
              <a:pathLst>
                <a:path w="336" h="518" extrusionOk="0">
                  <a:moveTo>
                    <a:pt x="274" y="1"/>
                  </a:moveTo>
                  <a:lnTo>
                    <a:pt x="214" y="31"/>
                  </a:lnTo>
                  <a:lnTo>
                    <a:pt x="62" y="122"/>
                  </a:lnTo>
                  <a:lnTo>
                    <a:pt x="1" y="153"/>
                  </a:lnTo>
                  <a:cubicBezTo>
                    <a:pt x="31" y="183"/>
                    <a:pt x="31" y="274"/>
                    <a:pt x="62" y="304"/>
                  </a:cubicBezTo>
                  <a:lnTo>
                    <a:pt x="153" y="274"/>
                  </a:lnTo>
                  <a:lnTo>
                    <a:pt x="92" y="335"/>
                  </a:lnTo>
                  <a:cubicBezTo>
                    <a:pt x="153" y="426"/>
                    <a:pt x="183" y="456"/>
                    <a:pt x="214" y="517"/>
                  </a:cubicBezTo>
                  <a:lnTo>
                    <a:pt x="335" y="335"/>
                  </a:lnTo>
                  <a:lnTo>
                    <a:pt x="335" y="122"/>
                  </a:lnTo>
                  <a:lnTo>
                    <a:pt x="274" y="122"/>
                  </a:lnTo>
                  <a:lnTo>
                    <a:pt x="335" y="31"/>
                  </a:lnTo>
                  <a:lnTo>
                    <a:pt x="2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1" name="Google Shape;18581;p24"/>
            <p:cNvSpPr/>
            <p:nvPr/>
          </p:nvSpPr>
          <p:spPr>
            <a:xfrm>
              <a:off x="-2236850" y="14299900"/>
              <a:ext cx="35725" cy="60800"/>
            </a:xfrm>
            <a:custGeom>
              <a:avLst/>
              <a:gdLst/>
              <a:ahLst/>
              <a:cxnLst/>
              <a:rect l="l" t="t" r="r" b="b"/>
              <a:pathLst>
                <a:path w="1429" h="2432" extrusionOk="0">
                  <a:moveTo>
                    <a:pt x="1429" y="0"/>
                  </a:moveTo>
                  <a:lnTo>
                    <a:pt x="1277" y="61"/>
                  </a:lnTo>
                  <a:lnTo>
                    <a:pt x="0" y="2310"/>
                  </a:lnTo>
                  <a:cubicBezTo>
                    <a:pt x="31" y="2341"/>
                    <a:pt x="61" y="2401"/>
                    <a:pt x="122" y="2432"/>
                  </a:cubicBezTo>
                  <a:lnTo>
                    <a:pt x="1429" y="182"/>
                  </a:lnTo>
                  <a:lnTo>
                    <a:pt x="14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2" name="Google Shape;18582;p24"/>
            <p:cNvSpPr/>
            <p:nvPr/>
          </p:nvSpPr>
          <p:spPr>
            <a:xfrm>
              <a:off x="-2197350" y="14300650"/>
              <a:ext cx="41075" cy="103375"/>
            </a:xfrm>
            <a:custGeom>
              <a:avLst/>
              <a:gdLst/>
              <a:ahLst/>
              <a:cxnLst/>
              <a:rect l="l" t="t" r="r" b="b"/>
              <a:pathLst>
                <a:path w="1643" h="4135" extrusionOk="0">
                  <a:moveTo>
                    <a:pt x="1" y="0"/>
                  </a:moveTo>
                  <a:lnTo>
                    <a:pt x="1" y="183"/>
                  </a:lnTo>
                  <a:lnTo>
                    <a:pt x="1460" y="2736"/>
                  </a:lnTo>
                  <a:lnTo>
                    <a:pt x="639" y="4134"/>
                  </a:lnTo>
                  <a:lnTo>
                    <a:pt x="1521" y="2675"/>
                  </a:lnTo>
                  <a:lnTo>
                    <a:pt x="1581" y="2615"/>
                  </a:lnTo>
                  <a:lnTo>
                    <a:pt x="1642" y="2615"/>
                  </a:lnTo>
                  <a:lnTo>
                    <a:pt x="153" y="9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3" name="Google Shape;18583;p24"/>
            <p:cNvSpPr/>
            <p:nvPr/>
          </p:nvSpPr>
          <p:spPr>
            <a:xfrm>
              <a:off x="-2180625" y="14365250"/>
              <a:ext cx="101100" cy="40300"/>
            </a:xfrm>
            <a:custGeom>
              <a:avLst/>
              <a:gdLst/>
              <a:ahLst/>
              <a:cxnLst/>
              <a:rect l="l" t="t" r="r" b="b"/>
              <a:pathLst>
                <a:path w="4044" h="1612" extrusionOk="0">
                  <a:moveTo>
                    <a:pt x="882" y="0"/>
                  </a:moveTo>
                  <a:lnTo>
                    <a:pt x="0" y="1489"/>
                  </a:lnTo>
                  <a:cubicBezTo>
                    <a:pt x="61" y="1520"/>
                    <a:pt x="122" y="1550"/>
                    <a:pt x="152" y="1611"/>
                  </a:cubicBezTo>
                  <a:lnTo>
                    <a:pt x="973" y="182"/>
                  </a:lnTo>
                  <a:lnTo>
                    <a:pt x="3891" y="182"/>
                  </a:lnTo>
                  <a:lnTo>
                    <a:pt x="4043" y="122"/>
                  </a:lnTo>
                  <a:lnTo>
                    <a:pt x="38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4" name="Google Shape;18584;p24"/>
            <p:cNvSpPr/>
            <p:nvPr/>
          </p:nvSpPr>
          <p:spPr>
            <a:xfrm>
              <a:off x="-2118325" y="14371325"/>
              <a:ext cx="41825" cy="68400"/>
            </a:xfrm>
            <a:custGeom>
              <a:avLst/>
              <a:gdLst/>
              <a:ahLst/>
              <a:cxnLst/>
              <a:rect l="l" t="t" r="r" b="b"/>
              <a:pathLst>
                <a:path w="1673" h="2736" extrusionOk="0">
                  <a:moveTo>
                    <a:pt x="1673" y="0"/>
                  </a:moveTo>
                  <a:lnTo>
                    <a:pt x="1521" y="91"/>
                  </a:lnTo>
                  <a:lnTo>
                    <a:pt x="31" y="2645"/>
                  </a:lnTo>
                  <a:lnTo>
                    <a:pt x="1" y="2645"/>
                  </a:lnTo>
                  <a:cubicBezTo>
                    <a:pt x="62" y="2675"/>
                    <a:pt x="92" y="2675"/>
                    <a:pt x="183" y="2736"/>
                  </a:cubicBezTo>
                  <a:lnTo>
                    <a:pt x="1673" y="183"/>
                  </a:lnTo>
                  <a:lnTo>
                    <a:pt x="16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5" name="Google Shape;18585;p24"/>
            <p:cNvSpPr/>
            <p:nvPr/>
          </p:nvSpPr>
          <p:spPr>
            <a:xfrm>
              <a:off x="-2095525" y="14353075"/>
              <a:ext cx="15225" cy="8400"/>
            </a:xfrm>
            <a:custGeom>
              <a:avLst/>
              <a:gdLst/>
              <a:ahLst/>
              <a:cxnLst/>
              <a:rect l="l" t="t" r="r" b="b"/>
              <a:pathLst>
                <a:path w="609" h="336" extrusionOk="0">
                  <a:moveTo>
                    <a:pt x="609" y="335"/>
                  </a:moveTo>
                  <a:lnTo>
                    <a:pt x="609" y="3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6" name="Google Shape;18586;p24"/>
            <p:cNvSpPr/>
            <p:nvPr/>
          </p:nvSpPr>
          <p:spPr>
            <a:xfrm>
              <a:off x="-2263450" y="14297600"/>
              <a:ext cx="61575" cy="36500"/>
            </a:xfrm>
            <a:custGeom>
              <a:avLst/>
              <a:gdLst/>
              <a:ahLst/>
              <a:cxnLst/>
              <a:rect l="l" t="t" r="r" b="b"/>
              <a:pathLst>
                <a:path w="2463" h="1460" extrusionOk="0">
                  <a:moveTo>
                    <a:pt x="2219" y="1"/>
                  </a:moveTo>
                  <a:lnTo>
                    <a:pt x="0" y="1308"/>
                  </a:lnTo>
                  <a:cubicBezTo>
                    <a:pt x="31" y="1338"/>
                    <a:pt x="61" y="1369"/>
                    <a:pt x="92" y="1460"/>
                  </a:cubicBezTo>
                  <a:lnTo>
                    <a:pt x="2310" y="153"/>
                  </a:lnTo>
                  <a:lnTo>
                    <a:pt x="2462" y="92"/>
                  </a:lnTo>
                  <a:lnTo>
                    <a:pt x="2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7" name="Google Shape;18587;p24"/>
            <p:cNvSpPr/>
            <p:nvPr/>
          </p:nvSpPr>
          <p:spPr>
            <a:xfrm>
              <a:off x="-2201150" y="14299125"/>
              <a:ext cx="4600" cy="93500"/>
            </a:xfrm>
            <a:custGeom>
              <a:avLst/>
              <a:gdLst/>
              <a:ahLst/>
              <a:cxnLst/>
              <a:rect l="l" t="t" r="r" b="b"/>
              <a:pathLst>
                <a:path w="184" h="3740" extrusionOk="0">
                  <a:moveTo>
                    <a:pt x="1" y="1"/>
                  </a:moveTo>
                  <a:lnTo>
                    <a:pt x="1" y="61"/>
                  </a:lnTo>
                  <a:lnTo>
                    <a:pt x="1" y="244"/>
                  </a:lnTo>
                  <a:lnTo>
                    <a:pt x="1" y="3587"/>
                  </a:lnTo>
                  <a:cubicBezTo>
                    <a:pt x="62" y="3648"/>
                    <a:pt x="122" y="3679"/>
                    <a:pt x="183" y="3739"/>
                  </a:cubicBezTo>
                  <a:lnTo>
                    <a:pt x="183" y="305"/>
                  </a:lnTo>
                  <a:lnTo>
                    <a:pt x="183" y="92"/>
                  </a:lnTo>
                  <a:lnTo>
                    <a:pt x="122" y="1"/>
                  </a:lnTo>
                  <a:lnTo>
                    <a:pt x="62" y="61"/>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8" name="Google Shape;18588;p24"/>
            <p:cNvSpPr/>
            <p:nvPr/>
          </p:nvSpPr>
          <p:spPr>
            <a:xfrm>
              <a:off x="-2160100" y="14368275"/>
              <a:ext cx="84375" cy="49425"/>
            </a:xfrm>
            <a:custGeom>
              <a:avLst/>
              <a:gdLst/>
              <a:ahLst/>
              <a:cxnLst/>
              <a:rect l="l" t="t" r="r" b="b"/>
              <a:pathLst>
                <a:path w="3375" h="1977" extrusionOk="0">
                  <a:moveTo>
                    <a:pt x="3253" y="1"/>
                  </a:moveTo>
                  <a:lnTo>
                    <a:pt x="3101" y="61"/>
                  </a:lnTo>
                  <a:lnTo>
                    <a:pt x="0" y="1855"/>
                  </a:lnTo>
                  <a:cubicBezTo>
                    <a:pt x="61" y="1885"/>
                    <a:pt x="122" y="1946"/>
                    <a:pt x="183" y="1976"/>
                  </a:cubicBezTo>
                  <a:lnTo>
                    <a:pt x="3222" y="213"/>
                  </a:lnTo>
                  <a:lnTo>
                    <a:pt x="3374" y="153"/>
                  </a:lnTo>
                  <a:lnTo>
                    <a:pt x="3374" y="31"/>
                  </a:lnTo>
                  <a:lnTo>
                    <a:pt x="3344" y="31"/>
                  </a:lnTo>
                  <a:lnTo>
                    <a:pt x="32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9" name="Google Shape;18589;p24"/>
            <p:cNvSpPr/>
            <p:nvPr/>
          </p:nvSpPr>
          <p:spPr>
            <a:xfrm>
              <a:off x="-2197350" y="14011900"/>
              <a:ext cx="41075" cy="132225"/>
            </a:xfrm>
            <a:custGeom>
              <a:avLst/>
              <a:gdLst/>
              <a:ahLst/>
              <a:cxnLst/>
              <a:rect l="l" t="t" r="r" b="b"/>
              <a:pathLst>
                <a:path w="1643" h="5289" extrusionOk="0">
                  <a:moveTo>
                    <a:pt x="1" y="0"/>
                  </a:moveTo>
                  <a:lnTo>
                    <a:pt x="1" y="183"/>
                  </a:lnTo>
                  <a:lnTo>
                    <a:pt x="1490" y="2736"/>
                  </a:lnTo>
                  <a:lnTo>
                    <a:pt x="1" y="5289"/>
                  </a:lnTo>
                  <a:lnTo>
                    <a:pt x="1551" y="2675"/>
                  </a:lnTo>
                  <a:lnTo>
                    <a:pt x="1642" y="2675"/>
                  </a:lnTo>
                  <a:lnTo>
                    <a:pt x="153" y="9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0" name="Google Shape;18590;p24"/>
            <p:cNvSpPr/>
            <p:nvPr/>
          </p:nvSpPr>
          <p:spPr>
            <a:xfrm>
              <a:off x="-2242175" y="14011900"/>
              <a:ext cx="41050" cy="132225"/>
            </a:xfrm>
            <a:custGeom>
              <a:avLst/>
              <a:gdLst/>
              <a:ahLst/>
              <a:cxnLst/>
              <a:rect l="l" t="t" r="r" b="b"/>
              <a:pathLst>
                <a:path w="1642" h="5289" extrusionOk="0">
                  <a:moveTo>
                    <a:pt x="1642" y="0"/>
                  </a:moveTo>
                  <a:lnTo>
                    <a:pt x="1490" y="91"/>
                  </a:lnTo>
                  <a:lnTo>
                    <a:pt x="0" y="2675"/>
                  </a:lnTo>
                  <a:lnTo>
                    <a:pt x="122" y="2675"/>
                  </a:lnTo>
                  <a:lnTo>
                    <a:pt x="155" y="2732"/>
                  </a:lnTo>
                  <a:lnTo>
                    <a:pt x="155" y="2732"/>
                  </a:lnTo>
                  <a:lnTo>
                    <a:pt x="1642" y="183"/>
                  </a:lnTo>
                  <a:lnTo>
                    <a:pt x="1642" y="0"/>
                  </a:lnTo>
                  <a:close/>
                  <a:moveTo>
                    <a:pt x="155" y="2732"/>
                  </a:moveTo>
                  <a:lnTo>
                    <a:pt x="152" y="2736"/>
                  </a:lnTo>
                  <a:lnTo>
                    <a:pt x="1642" y="5289"/>
                  </a:lnTo>
                  <a:lnTo>
                    <a:pt x="1642" y="5289"/>
                  </a:lnTo>
                  <a:lnTo>
                    <a:pt x="155" y="273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1" name="Google Shape;18591;p24"/>
            <p:cNvSpPr/>
            <p:nvPr/>
          </p:nvSpPr>
          <p:spPr>
            <a:xfrm>
              <a:off x="-2201150" y="14003525"/>
              <a:ext cx="3825" cy="3075"/>
            </a:xfrm>
            <a:custGeom>
              <a:avLst/>
              <a:gdLst/>
              <a:ahLst/>
              <a:cxnLst/>
              <a:rect l="l" t="t" r="r" b="b"/>
              <a:pathLst>
                <a:path w="153" h="123" extrusionOk="0">
                  <a:moveTo>
                    <a:pt x="62" y="1"/>
                  </a:moveTo>
                  <a:lnTo>
                    <a:pt x="1" y="122"/>
                  </a:lnTo>
                  <a:lnTo>
                    <a:pt x="62" y="62"/>
                  </a:lnTo>
                  <a:lnTo>
                    <a:pt x="153" y="122"/>
                  </a:lnTo>
                  <a:lnTo>
                    <a:pt x="153" y="122"/>
                  </a:lnTo>
                  <a:lnTo>
                    <a:pt x="122" y="62"/>
                  </a:lnTo>
                  <a:lnTo>
                    <a:pt x="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2" name="Google Shape;18592;p24"/>
            <p:cNvSpPr/>
            <p:nvPr/>
          </p:nvSpPr>
          <p:spPr>
            <a:xfrm>
              <a:off x="-2197350" y="14160075"/>
              <a:ext cx="41075" cy="132250"/>
            </a:xfrm>
            <a:custGeom>
              <a:avLst/>
              <a:gdLst/>
              <a:ahLst/>
              <a:cxnLst/>
              <a:rect l="l" t="t" r="r" b="b"/>
              <a:pathLst>
                <a:path w="1643" h="5290" extrusionOk="0">
                  <a:moveTo>
                    <a:pt x="1" y="0"/>
                  </a:moveTo>
                  <a:lnTo>
                    <a:pt x="1490" y="2554"/>
                  </a:lnTo>
                  <a:lnTo>
                    <a:pt x="1" y="5107"/>
                  </a:lnTo>
                  <a:lnTo>
                    <a:pt x="1" y="5289"/>
                  </a:lnTo>
                  <a:lnTo>
                    <a:pt x="153" y="5198"/>
                  </a:lnTo>
                  <a:lnTo>
                    <a:pt x="1642" y="2614"/>
                  </a:lnTo>
                  <a:lnTo>
                    <a:pt x="1551" y="261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3" name="Google Shape;18593;p24"/>
            <p:cNvSpPr/>
            <p:nvPr/>
          </p:nvSpPr>
          <p:spPr>
            <a:xfrm>
              <a:off x="-2242175" y="14160075"/>
              <a:ext cx="41050" cy="132250"/>
            </a:xfrm>
            <a:custGeom>
              <a:avLst/>
              <a:gdLst/>
              <a:ahLst/>
              <a:cxnLst/>
              <a:rect l="l" t="t" r="r" b="b"/>
              <a:pathLst>
                <a:path w="1642" h="5290" extrusionOk="0">
                  <a:moveTo>
                    <a:pt x="1642" y="0"/>
                  </a:moveTo>
                  <a:lnTo>
                    <a:pt x="152" y="2554"/>
                  </a:lnTo>
                  <a:lnTo>
                    <a:pt x="155" y="2558"/>
                  </a:lnTo>
                  <a:lnTo>
                    <a:pt x="155" y="2558"/>
                  </a:lnTo>
                  <a:lnTo>
                    <a:pt x="1642" y="0"/>
                  </a:lnTo>
                  <a:close/>
                  <a:moveTo>
                    <a:pt x="155" y="2558"/>
                  </a:moveTo>
                  <a:lnTo>
                    <a:pt x="122" y="2614"/>
                  </a:lnTo>
                  <a:lnTo>
                    <a:pt x="0" y="2614"/>
                  </a:lnTo>
                  <a:lnTo>
                    <a:pt x="1490" y="5198"/>
                  </a:lnTo>
                  <a:lnTo>
                    <a:pt x="1642" y="5289"/>
                  </a:lnTo>
                  <a:lnTo>
                    <a:pt x="1642" y="5107"/>
                  </a:lnTo>
                  <a:lnTo>
                    <a:pt x="155" y="255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4" name="Google Shape;18594;p24"/>
            <p:cNvSpPr/>
            <p:nvPr/>
          </p:nvSpPr>
          <p:spPr>
            <a:xfrm>
              <a:off x="-2200375" y="14297600"/>
              <a:ext cx="2300" cy="3075"/>
            </a:xfrm>
            <a:custGeom>
              <a:avLst/>
              <a:gdLst/>
              <a:ahLst/>
              <a:cxnLst/>
              <a:rect l="l" t="t" r="r" b="b"/>
              <a:pathLst>
                <a:path w="92" h="123" extrusionOk="0">
                  <a:moveTo>
                    <a:pt x="0" y="1"/>
                  </a:moveTo>
                  <a:lnTo>
                    <a:pt x="31" y="122"/>
                  </a:lnTo>
                  <a:lnTo>
                    <a:pt x="91" y="6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5" name="Google Shape;18595;p24"/>
            <p:cNvSpPr/>
            <p:nvPr/>
          </p:nvSpPr>
          <p:spPr>
            <a:xfrm>
              <a:off x="-2318925" y="14077250"/>
              <a:ext cx="117800" cy="70675"/>
            </a:xfrm>
            <a:custGeom>
              <a:avLst/>
              <a:gdLst/>
              <a:ahLst/>
              <a:cxnLst/>
              <a:rect l="l" t="t" r="r" b="b"/>
              <a:pathLst>
                <a:path w="4712" h="2827" extrusionOk="0">
                  <a:moveTo>
                    <a:pt x="152" y="0"/>
                  </a:moveTo>
                  <a:lnTo>
                    <a:pt x="0" y="122"/>
                  </a:lnTo>
                  <a:lnTo>
                    <a:pt x="152" y="213"/>
                  </a:lnTo>
                  <a:lnTo>
                    <a:pt x="3070" y="213"/>
                  </a:lnTo>
                  <a:lnTo>
                    <a:pt x="4560" y="2736"/>
                  </a:lnTo>
                  <a:lnTo>
                    <a:pt x="4712" y="2827"/>
                  </a:lnTo>
                  <a:lnTo>
                    <a:pt x="4712" y="2675"/>
                  </a:lnTo>
                  <a:lnTo>
                    <a:pt x="3192" y="61"/>
                  </a:lnTo>
                  <a:lnTo>
                    <a:pt x="3070" y="61"/>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6" name="Google Shape;18596;p24"/>
            <p:cNvSpPr/>
            <p:nvPr/>
          </p:nvSpPr>
          <p:spPr>
            <a:xfrm>
              <a:off x="-2321975" y="14084075"/>
              <a:ext cx="41075" cy="68425"/>
            </a:xfrm>
            <a:custGeom>
              <a:avLst/>
              <a:gdLst/>
              <a:ahLst/>
              <a:cxnLst/>
              <a:rect l="l" t="t" r="r" b="b"/>
              <a:pathLst>
                <a:path w="1643" h="2737" extrusionOk="0">
                  <a:moveTo>
                    <a:pt x="1" y="1"/>
                  </a:moveTo>
                  <a:lnTo>
                    <a:pt x="1" y="183"/>
                  </a:lnTo>
                  <a:lnTo>
                    <a:pt x="1490" y="2736"/>
                  </a:lnTo>
                  <a:lnTo>
                    <a:pt x="1521" y="2615"/>
                  </a:lnTo>
                  <a:lnTo>
                    <a:pt x="1642" y="2615"/>
                  </a:lnTo>
                  <a:lnTo>
                    <a:pt x="153" y="92"/>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7" name="Google Shape;18597;p24"/>
            <p:cNvSpPr/>
            <p:nvPr/>
          </p:nvSpPr>
          <p:spPr>
            <a:xfrm>
              <a:off x="-2327275" y="14077250"/>
              <a:ext cx="2300" cy="2300"/>
            </a:xfrm>
            <a:custGeom>
              <a:avLst/>
              <a:gdLst/>
              <a:ahLst/>
              <a:cxnLst/>
              <a:rect l="l" t="t" r="r" b="b"/>
              <a:pathLst>
                <a:path w="92" h="92" extrusionOk="0">
                  <a:moveTo>
                    <a:pt x="0" y="0"/>
                  </a:moveTo>
                  <a:lnTo>
                    <a:pt x="31" y="91"/>
                  </a:lnTo>
                  <a:lnTo>
                    <a:pt x="31" y="61"/>
                  </a:lnTo>
                  <a:lnTo>
                    <a:pt x="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8" name="Google Shape;18598;p24"/>
            <p:cNvSpPr/>
            <p:nvPr/>
          </p:nvSpPr>
          <p:spPr>
            <a:xfrm>
              <a:off x="-2197350" y="14156275"/>
              <a:ext cx="118575" cy="70700"/>
            </a:xfrm>
            <a:custGeom>
              <a:avLst/>
              <a:gdLst/>
              <a:ahLst/>
              <a:cxnLst/>
              <a:rect l="l" t="t" r="r" b="b"/>
              <a:pathLst>
                <a:path w="4743" h="2828" extrusionOk="0">
                  <a:moveTo>
                    <a:pt x="1" y="0"/>
                  </a:moveTo>
                  <a:lnTo>
                    <a:pt x="1" y="152"/>
                  </a:lnTo>
                  <a:lnTo>
                    <a:pt x="1551" y="2766"/>
                  </a:lnTo>
                  <a:lnTo>
                    <a:pt x="1642" y="2766"/>
                  </a:lnTo>
                  <a:lnTo>
                    <a:pt x="4560" y="2827"/>
                  </a:lnTo>
                  <a:lnTo>
                    <a:pt x="4743" y="2706"/>
                  </a:lnTo>
                  <a:lnTo>
                    <a:pt x="4560" y="2614"/>
                  </a:lnTo>
                  <a:lnTo>
                    <a:pt x="1642" y="2614"/>
                  </a:lnTo>
                  <a:lnTo>
                    <a:pt x="183" y="9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9" name="Google Shape;18599;p24"/>
            <p:cNvSpPr/>
            <p:nvPr/>
          </p:nvSpPr>
          <p:spPr>
            <a:xfrm>
              <a:off x="-2117550" y="14152475"/>
              <a:ext cx="41050" cy="67650"/>
            </a:xfrm>
            <a:custGeom>
              <a:avLst/>
              <a:gdLst/>
              <a:ahLst/>
              <a:cxnLst/>
              <a:rect l="l" t="t" r="r" b="b"/>
              <a:pathLst>
                <a:path w="1642" h="2706" extrusionOk="0">
                  <a:moveTo>
                    <a:pt x="152" y="0"/>
                  </a:moveTo>
                  <a:lnTo>
                    <a:pt x="122" y="92"/>
                  </a:lnTo>
                  <a:lnTo>
                    <a:pt x="0" y="92"/>
                  </a:lnTo>
                  <a:lnTo>
                    <a:pt x="1490" y="2614"/>
                  </a:lnTo>
                  <a:lnTo>
                    <a:pt x="1642" y="2706"/>
                  </a:lnTo>
                  <a:lnTo>
                    <a:pt x="1642" y="2523"/>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0" name="Google Shape;18600;p24"/>
            <p:cNvSpPr/>
            <p:nvPr/>
          </p:nvSpPr>
          <p:spPr>
            <a:xfrm>
              <a:off x="-2321975" y="14149425"/>
              <a:ext cx="117825" cy="70700"/>
            </a:xfrm>
            <a:custGeom>
              <a:avLst/>
              <a:gdLst/>
              <a:ahLst/>
              <a:cxnLst/>
              <a:rect l="l" t="t" r="r" b="b"/>
              <a:pathLst>
                <a:path w="4713" h="2828" extrusionOk="0">
                  <a:moveTo>
                    <a:pt x="1521" y="1"/>
                  </a:moveTo>
                  <a:lnTo>
                    <a:pt x="1490" y="122"/>
                  </a:lnTo>
                  <a:lnTo>
                    <a:pt x="1" y="2645"/>
                  </a:lnTo>
                  <a:lnTo>
                    <a:pt x="1" y="2828"/>
                  </a:lnTo>
                  <a:lnTo>
                    <a:pt x="153" y="2736"/>
                  </a:lnTo>
                  <a:lnTo>
                    <a:pt x="1642" y="214"/>
                  </a:lnTo>
                  <a:lnTo>
                    <a:pt x="4560" y="214"/>
                  </a:lnTo>
                  <a:lnTo>
                    <a:pt x="4712" y="12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1" name="Google Shape;18601;p24"/>
            <p:cNvSpPr/>
            <p:nvPr/>
          </p:nvSpPr>
          <p:spPr>
            <a:xfrm>
              <a:off x="-2327275" y="14223900"/>
              <a:ext cx="775" cy="3075"/>
            </a:xfrm>
            <a:custGeom>
              <a:avLst/>
              <a:gdLst/>
              <a:ahLst/>
              <a:cxnLst/>
              <a:rect l="l" t="t" r="r" b="b"/>
              <a:pathLst>
                <a:path w="31" h="123" extrusionOk="0">
                  <a:moveTo>
                    <a:pt x="31" y="1"/>
                  </a:moveTo>
                  <a:lnTo>
                    <a:pt x="0" y="122"/>
                  </a:lnTo>
                  <a:lnTo>
                    <a:pt x="31" y="122"/>
                  </a:lnTo>
                  <a:lnTo>
                    <a:pt x="31" y="61"/>
                  </a:lnTo>
                  <a:lnTo>
                    <a:pt x="31" y="31"/>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2" name="Google Shape;18602;p24"/>
            <p:cNvSpPr/>
            <p:nvPr/>
          </p:nvSpPr>
          <p:spPr>
            <a:xfrm>
              <a:off x="-2318925" y="14156275"/>
              <a:ext cx="117800" cy="70700"/>
            </a:xfrm>
            <a:custGeom>
              <a:avLst/>
              <a:gdLst/>
              <a:ahLst/>
              <a:cxnLst/>
              <a:rect l="l" t="t" r="r" b="b"/>
              <a:pathLst>
                <a:path w="4712" h="2828" extrusionOk="0">
                  <a:moveTo>
                    <a:pt x="4712" y="0"/>
                  </a:moveTo>
                  <a:lnTo>
                    <a:pt x="4560" y="92"/>
                  </a:lnTo>
                  <a:lnTo>
                    <a:pt x="3070" y="2614"/>
                  </a:lnTo>
                  <a:lnTo>
                    <a:pt x="152" y="2614"/>
                  </a:lnTo>
                  <a:lnTo>
                    <a:pt x="0" y="2706"/>
                  </a:lnTo>
                  <a:lnTo>
                    <a:pt x="152" y="2827"/>
                  </a:lnTo>
                  <a:lnTo>
                    <a:pt x="3070" y="2766"/>
                  </a:lnTo>
                  <a:lnTo>
                    <a:pt x="3192" y="2766"/>
                  </a:lnTo>
                  <a:lnTo>
                    <a:pt x="4712" y="15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3" name="Google Shape;18603;p24"/>
            <p:cNvSpPr/>
            <p:nvPr/>
          </p:nvSpPr>
          <p:spPr>
            <a:xfrm>
              <a:off x="-2197350" y="14077250"/>
              <a:ext cx="118575" cy="70675"/>
            </a:xfrm>
            <a:custGeom>
              <a:avLst/>
              <a:gdLst/>
              <a:ahLst/>
              <a:cxnLst/>
              <a:rect l="l" t="t" r="r" b="b"/>
              <a:pathLst>
                <a:path w="4743" h="2827" extrusionOk="0">
                  <a:moveTo>
                    <a:pt x="4560" y="0"/>
                  </a:moveTo>
                  <a:lnTo>
                    <a:pt x="1642" y="61"/>
                  </a:lnTo>
                  <a:lnTo>
                    <a:pt x="1551" y="61"/>
                  </a:lnTo>
                  <a:lnTo>
                    <a:pt x="1" y="2675"/>
                  </a:lnTo>
                  <a:lnTo>
                    <a:pt x="1" y="2827"/>
                  </a:lnTo>
                  <a:lnTo>
                    <a:pt x="183" y="2736"/>
                  </a:lnTo>
                  <a:lnTo>
                    <a:pt x="1642" y="213"/>
                  </a:lnTo>
                  <a:lnTo>
                    <a:pt x="4560" y="213"/>
                  </a:lnTo>
                  <a:lnTo>
                    <a:pt x="4743" y="122"/>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4" name="Google Shape;18604;p24"/>
            <p:cNvSpPr/>
            <p:nvPr/>
          </p:nvSpPr>
          <p:spPr>
            <a:xfrm>
              <a:off x="-2194300" y="14084075"/>
              <a:ext cx="117800" cy="70700"/>
            </a:xfrm>
            <a:custGeom>
              <a:avLst/>
              <a:gdLst/>
              <a:ahLst/>
              <a:cxnLst/>
              <a:rect l="l" t="t" r="r" b="b"/>
              <a:pathLst>
                <a:path w="4712" h="2828" extrusionOk="0">
                  <a:moveTo>
                    <a:pt x="4712" y="1"/>
                  </a:moveTo>
                  <a:lnTo>
                    <a:pt x="4560" y="92"/>
                  </a:lnTo>
                  <a:lnTo>
                    <a:pt x="3070" y="2615"/>
                  </a:lnTo>
                  <a:lnTo>
                    <a:pt x="152" y="2615"/>
                  </a:lnTo>
                  <a:lnTo>
                    <a:pt x="0" y="2736"/>
                  </a:lnTo>
                  <a:lnTo>
                    <a:pt x="152" y="2828"/>
                  </a:lnTo>
                  <a:lnTo>
                    <a:pt x="3192" y="2828"/>
                  </a:lnTo>
                  <a:lnTo>
                    <a:pt x="3222" y="2736"/>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5" name="Google Shape;18605;p24"/>
            <p:cNvSpPr/>
            <p:nvPr/>
          </p:nvSpPr>
          <p:spPr>
            <a:xfrm>
              <a:off x="-2091725" y="14230750"/>
              <a:ext cx="11425" cy="5325"/>
            </a:xfrm>
            <a:custGeom>
              <a:avLst/>
              <a:gdLst/>
              <a:ahLst/>
              <a:cxnLst/>
              <a:rect l="l" t="t" r="r" b="b"/>
              <a:pathLst>
                <a:path w="457" h="213" extrusionOk="0">
                  <a:moveTo>
                    <a:pt x="457" y="0"/>
                  </a:moveTo>
                  <a:lnTo>
                    <a:pt x="457" y="0"/>
                  </a:lnTo>
                  <a:lnTo>
                    <a:pt x="1" y="21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6" name="Google Shape;18606;p24"/>
            <p:cNvSpPr/>
            <p:nvPr/>
          </p:nvSpPr>
          <p:spPr>
            <a:xfrm>
              <a:off x="-2326525" y="14005050"/>
              <a:ext cx="251550" cy="215825"/>
            </a:xfrm>
            <a:custGeom>
              <a:avLst/>
              <a:gdLst/>
              <a:ahLst/>
              <a:cxnLst/>
              <a:rect l="l" t="t" r="r" b="b"/>
              <a:pathLst>
                <a:path w="10062" h="8633" extrusionOk="0">
                  <a:moveTo>
                    <a:pt x="5077" y="1"/>
                  </a:moveTo>
                  <a:lnTo>
                    <a:pt x="5016" y="61"/>
                  </a:lnTo>
                  <a:lnTo>
                    <a:pt x="5016" y="92"/>
                  </a:lnTo>
                  <a:lnTo>
                    <a:pt x="4925" y="122"/>
                  </a:lnTo>
                  <a:lnTo>
                    <a:pt x="183" y="2858"/>
                  </a:lnTo>
                  <a:lnTo>
                    <a:pt x="122" y="2888"/>
                  </a:lnTo>
                  <a:lnTo>
                    <a:pt x="61" y="2888"/>
                  </a:lnTo>
                  <a:lnTo>
                    <a:pt x="1" y="2949"/>
                  </a:lnTo>
                  <a:lnTo>
                    <a:pt x="1" y="3010"/>
                  </a:lnTo>
                  <a:lnTo>
                    <a:pt x="1" y="3040"/>
                  </a:lnTo>
                  <a:lnTo>
                    <a:pt x="1" y="3162"/>
                  </a:lnTo>
                  <a:lnTo>
                    <a:pt x="1" y="3344"/>
                  </a:lnTo>
                  <a:lnTo>
                    <a:pt x="1" y="8420"/>
                  </a:lnTo>
                  <a:lnTo>
                    <a:pt x="152" y="8633"/>
                  </a:lnTo>
                  <a:lnTo>
                    <a:pt x="183" y="8603"/>
                  </a:lnTo>
                  <a:lnTo>
                    <a:pt x="183" y="8420"/>
                  </a:lnTo>
                  <a:lnTo>
                    <a:pt x="183" y="3344"/>
                  </a:lnTo>
                  <a:lnTo>
                    <a:pt x="183" y="3162"/>
                  </a:lnTo>
                  <a:lnTo>
                    <a:pt x="61" y="3101"/>
                  </a:lnTo>
                  <a:lnTo>
                    <a:pt x="152" y="2949"/>
                  </a:lnTo>
                  <a:lnTo>
                    <a:pt x="304" y="3010"/>
                  </a:lnTo>
                  <a:lnTo>
                    <a:pt x="456" y="2888"/>
                  </a:lnTo>
                  <a:lnTo>
                    <a:pt x="4864" y="365"/>
                  </a:lnTo>
                  <a:lnTo>
                    <a:pt x="5016" y="274"/>
                  </a:lnTo>
                  <a:lnTo>
                    <a:pt x="5016" y="153"/>
                  </a:lnTo>
                  <a:lnTo>
                    <a:pt x="5016" y="122"/>
                  </a:lnTo>
                  <a:lnTo>
                    <a:pt x="5168" y="122"/>
                  </a:lnTo>
                  <a:lnTo>
                    <a:pt x="5168" y="153"/>
                  </a:lnTo>
                  <a:lnTo>
                    <a:pt x="5168" y="274"/>
                  </a:lnTo>
                  <a:lnTo>
                    <a:pt x="5320" y="365"/>
                  </a:lnTo>
                  <a:lnTo>
                    <a:pt x="9727" y="2888"/>
                  </a:lnTo>
                  <a:lnTo>
                    <a:pt x="9910" y="3010"/>
                  </a:lnTo>
                  <a:lnTo>
                    <a:pt x="9940" y="2979"/>
                  </a:lnTo>
                  <a:lnTo>
                    <a:pt x="9910" y="2888"/>
                  </a:lnTo>
                  <a:lnTo>
                    <a:pt x="10061" y="2888"/>
                  </a:lnTo>
                  <a:lnTo>
                    <a:pt x="10001" y="2858"/>
                  </a:lnTo>
                  <a:lnTo>
                    <a:pt x="5289" y="122"/>
                  </a:lnTo>
                  <a:lnTo>
                    <a:pt x="5168" y="61"/>
                  </a:lnTo>
                  <a:lnTo>
                    <a:pt x="50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7" name="Google Shape;18607;p24"/>
            <p:cNvSpPr/>
            <p:nvPr/>
          </p:nvSpPr>
          <p:spPr>
            <a:xfrm>
              <a:off x="-2201150" y="14008100"/>
              <a:ext cx="3825" cy="141350"/>
            </a:xfrm>
            <a:custGeom>
              <a:avLst/>
              <a:gdLst/>
              <a:ahLst/>
              <a:cxnLst/>
              <a:rect l="l" t="t" r="r" b="b"/>
              <a:pathLst>
                <a:path w="153" h="5654" extrusionOk="0">
                  <a:moveTo>
                    <a:pt x="1" y="0"/>
                  </a:moveTo>
                  <a:lnTo>
                    <a:pt x="1" y="31"/>
                  </a:lnTo>
                  <a:lnTo>
                    <a:pt x="1" y="152"/>
                  </a:lnTo>
                  <a:lnTo>
                    <a:pt x="1" y="335"/>
                  </a:lnTo>
                  <a:lnTo>
                    <a:pt x="1" y="5441"/>
                  </a:lnTo>
                  <a:lnTo>
                    <a:pt x="1" y="5593"/>
                  </a:lnTo>
                  <a:lnTo>
                    <a:pt x="62" y="5654"/>
                  </a:lnTo>
                  <a:lnTo>
                    <a:pt x="153" y="5593"/>
                  </a:lnTo>
                  <a:lnTo>
                    <a:pt x="153" y="5441"/>
                  </a:lnTo>
                  <a:lnTo>
                    <a:pt x="153" y="335"/>
                  </a:lnTo>
                  <a:lnTo>
                    <a:pt x="153" y="152"/>
                  </a:lnTo>
                  <a:lnTo>
                    <a:pt x="153" y="31"/>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8" name="Google Shape;18608;p24"/>
            <p:cNvSpPr/>
            <p:nvPr/>
          </p:nvSpPr>
          <p:spPr>
            <a:xfrm>
              <a:off x="-2201150" y="14154750"/>
              <a:ext cx="3825" cy="138325"/>
            </a:xfrm>
            <a:custGeom>
              <a:avLst/>
              <a:gdLst/>
              <a:ahLst/>
              <a:cxnLst/>
              <a:rect l="l" t="t" r="r" b="b"/>
              <a:pathLst>
                <a:path w="153" h="5533" extrusionOk="0">
                  <a:moveTo>
                    <a:pt x="62" y="1"/>
                  </a:moveTo>
                  <a:lnTo>
                    <a:pt x="1" y="61"/>
                  </a:lnTo>
                  <a:lnTo>
                    <a:pt x="1" y="213"/>
                  </a:lnTo>
                  <a:lnTo>
                    <a:pt x="1" y="5320"/>
                  </a:lnTo>
                  <a:lnTo>
                    <a:pt x="1" y="5502"/>
                  </a:lnTo>
                  <a:lnTo>
                    <a:pt x="62" y="5533"/>
                  </a:lnTo>
                  <a:lnTo>
                    <a:pt x="153" y="5502"/>
                  </a:lnTo>
                  <a:lnTo>
                    <a:pt x="153" y="5320"/>
                  </a:lnTo>
                  <a:lnTo>
                    <a:pt x="153" y="213"/>
                  </a:lnTo>
                  <a:lnTo>
                    <a:pt x="153" y="61"/>
                  </a:lnTo>
                  <a:lnTo>
                    <a:pt x="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9" name="Google Shape;18609;p24"/>
            <p:cNvSpPr/>
            <p:nvPr/>
          </p:nvSpPr>
          <p:spPr>
            <a:xfrm>
              <a:off x="-2199625" y="14152475"/>
              <a:ext cx="121600" cy="71450"/>
            </a:xfrm>
            <a:custGeom>
              <a:avLst/>
              <a:gdLst/>
              <a:ahLst/>
              <a:cxnLst/>
              <a:rect l="l" t="t" r="r" b="b"/>
              <a:pathLst>
                <a:path w="4864" h="2858" extrusionOk="0">
                  <a:moveTo>
                    <a:pt x="213" y="0"/>
                  </a:moveTo>
                  <a:lnTo>
                    <a:pt x="1" y="92"/>
                  </a:lnTo>
                  <a:lnTo>
                    <a:pt x="92" y="152"/>
                  </a:lnTo>
                  <a:lnTo>
                    <a:pt x="274" y="244"/>
                  </a:lnTo>
                  <a:lnTo>
                    <a:pt x="4651" y="2766"/>
                  </a:lnTo>
                  <a:lnTo>
                    <a:pt x="4834" y="2858"/>
                  </a:lnTo>
                  <a:lnTo>
                    <a:pt x="4864" y="2827"/>
                  </a:lnTo>
                  <a:lnTo>
                    <a:pt x="4773" y="2614"/>
                  </a:lnTo>
                  <a:lnTo>
                    <a:pt x="365" y="92"/>
                  </a:lnTo>
                  <a:lnTo>
                    <a:pt x="2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0" name="Google Shape;18610;p24"/>
            <p:cNvSpPr/>
            <p:nvPr/>
          </p:nvSpPr>
          <p:spPr>
            <a:xfrm>
              <a:off x="-2325000" y="14078750"/>
              <a:ext cx="125400" cy="73750"/>
            </a:xfrm>
            <a:custGeom>
              <a:avLst/>
              <a:gdLst/>
              <a:ahLst/>
              <a:cxnLst/>
              <a:rect l="l" t="t" r="r" b="b"/>
              <a:pathLst>
                <a:path w="5016" h="2950" extrusionOk="0">
                  <a:moveTo>
                    <a:pt x="91" y="1"/>
                  </a:moveTo>
                  <a:lnTo>
                    <a:pt x="0" y="153"/>
                  </a:lnTo>
                  <a:lnTo>
                    <a:pt x="122" y="214"/>
                  </a:lnTo>
                  <a:lnTo>
                    <a:pt x="274" y="305"/>
                  </a:lnTo>
                  <a:lnTo>
                    <a:pt x="4681" y="2828"/>
                  </a:lnTo>
                  <a:lnTo>
                    <a:pt x="4833" y="2949"/>
                  </a:lnTo>
                  <a:lnTo>
                    <a:pt x="5016" y="2828"/>
                  </a:lnTo>
                  <a:lnTo>
                    <a:pt x="4955" y="2767"/>
                  </a:lnTo>
                  <a:lnTo>
                    <a:pt x="4803" y="2676"/>
                  </a:lnTo>
                  <a:lnTo>
                    <a:pt x="395" y="153"/>
                  </a:lnTo>
                  <a:lnTo>
                    <a:pt x="243" y="62"/>
                  </a:lnTo>
                  <a:lnTo>
                    <a:pt x="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1" name="Google Shape;18611;p24"/>
            <p:cNvSpPr/>
            <p:nvPr/>
          </p:nvSpPr>
          <p:spPr>
            <a:xfrm>
              <a:off x="-2322725" y="14079525"/>
              <a:ext cx="246225" cy="144400"/>
            </a:xfrm>
            <a:custGeom>
              <a:avLst/>
              <a:gdLst/>
              <a:ahLst/>
              <a:cxnLst/>
              <a:rect l="l" t="t" r="r" b="b"/>
              <a:pathLst>
                <a:path w="9849" h="5776" extrusionOk="0">
                  <a:moveTo>
                    <a:pt x="9788" y="0"/>
                  </a:moveTo>
                  <a:lnTo>
                    <a:pt x="9758" y="31"/>
                  </a:lnTo>
                  <a:lnTo>
                    <a:pt x="9575" y="122"/>
                  </a:lnTo>
                  <a:lnTo>
                    <a:pt x="5198" y="2645"/>
                  </a:lnTo>
                  <a:lnTo>
                    <a:pt x="5016" y="2736"/>
                  </a:lnTo>
                  <a:lnTo>
                    <a:pt x="4925" y="2797"/>
                  </a:lnTo>
                  <a:lnTo>
                    <a:pt x="4742" y="2918"/>
                  </a:lnTo>
                  <a:lnTo>
                    <a:pt x="4590" y="3010"/>
                  </a:lnTo>
                  <a:lnTo>
                    <a:pt x="183" y="5532"/>
                  </a:lnTo>
                  <a:lnTo>
                    <a:pt x="31" y="5624"/>
                  </a:lnTo>
                  <a:lnTo>
                    <a:pt x="0" y="5654"/>
                  </a:lnTo>
                  <a:lnTo>
                    <a:pt x="31" y="5745"/>
                  </a:lnTo>
                  <a:lnTo>
                    <a:pt x="152" y="5776"/>
                  </a:lnTo>
                  <a:lnTo>
                    <a:pt x="304" y="5684"/>
                  </a:lnTo>
                  <a:lnTo>
                    <a:pt x="4712" y="3162"/>
                  </a:lnTo>
                  <a:lnTo>
                    <a:pt x="4864" y="3070"/>
                  </a:lnTo>
                  <a:lnTo>
                    <a:pt x="4925" y="3010"/>
                  </a:lnTo>
                  <a:lnTo>
                    <a:pt x="5137" y="2918"/>
                  </a:lnTo>
                  <a:lnTo>
                    <a:pt x="5289" y="2797"/>
                  </a:lnTo>
                  <a:lnTo>
                    <a:pt x="9697" y="274"/>
                  </a:lnTo>
                  <a:lnTo>
                    <a:pt x="9849" y="183"/>
                  </a:lnTo>
                  <a:lnTo>
                    <a:pt x="9849" y="61"/>
                  </a:lnTo>
                  <a:lnTo>
                    <a:pt x="9849" y="31"/>
                  </a:lnTo>
                  <a:lnTo>
                    <a:pt x="97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2" name="Google Shape;18612;p24"/>
            <p:cNvSpPr/>
            <p:nvPr/>
          </p:nvSpPr>
          <p:spPr>
            <a:xfrm>
              <a:off x="-2318175" y="14230750"/>
              <a:ext cx="37275" cy="62325"/>
            </a:xfrm>
            <a:custGeom>
              <a:avLst/>
              <a:gdLst/>
              <a:ahLst/>
              <a:cxnLst/>
              <a:rect l="l" t="t" r="r" b="b"/>
              <a:pathLst>
                <a:path w="1491" h="2493" extrusionOk="0">
                  <a:moveTo>
                    <a:pt x="1" y="0"/>
                  </a:moveTo>
                  <a:lnTo>
                    <a:pt x="1490" y="249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3" name="Google Shape;18613;p24"/>
            <p:cNvSpPr/>
            <p:nvPr/>
          </p:nvSpPr>
          <p:spPr>
            <a:xfrm>
              <a:off x="-2280925" y="14293050"/>
              <a:ext cx="72975" cy="775"/>
            </a:xfrm>
            <a:custGeom>
              <a:avLst/>
              <a:gdLst/>
              <a:ahLst/>
              <a:cxnLst/>
              <a:rect l="l" t="t" r="r" b="b"/>
              <a:pathLst>
                <a:path w="2919" h="31" extrusionOk="0">
                  <a:moveTo>
                    <a:pt x="0" y="1"/>
                  </a:moveTo>
                  <a:lnTo>
                    <a:pt x="2918" y="31"/>
                  </a:lnTo>
                  <a:lnTo>
                    <a:pt x="2918" y="3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4" name="Google Shape;18614;p24"/>
            <p:cNvSpPr/>
            <p:nvPr/>
          </p:nvSpPr>
          <p:spPr>
            <a:xfrm>
              <a:off x="-2326525" y="14224650"/>
              <a:ext cx="4575" cy="25875"/>
            </a:xfrm>
            <a:custGeom>
              <a:avLst/>
              <a:gdLst/>
              <a:ahLst/>
              <a:cxnLst/>
              <a:rect l="l" t="t" r="r" b="b"/>
              <a:pathLst>
                <a:path w="183" h="1035" extrusionOk="0">
                  <a:moveTo>
                    <a:pt x="1" y="1"/>
                  </a:moveTo>
                  <a:lnTo>
                    <a:pt x="1" y="92"/>
                  </a:lnTo>
                  <a:lnTo>
                    <a:pt x="1" y="305"/>
                  </a:lnTo>
                  <a:lnTo>
                    <a:pt x="1" y="700"/>
                  </a:lnTo>
                  <a:cubicBezTo>
                    <a:pt x="61" y="791"/>
                    <a:pt x="122" y="913"/>
                    <a:pt x="183" y="1034"/>
                  </a:cubicBezTo>
                  <a:lnTo>
                    <a:pt x="183"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5" name="Google Shape;18615;p24"/>
            <p:cNvSpPr/>
            <p:nvPr/>
          </p:nvSpPr>
          <p:spPr>
            <a:xfrm>
              <a:off x="-2287000" y="14296100"/>
              <a:ext cx="85875" cy="9125"/>
            </a:xfrm>
            <a:custGeom>
              <a:avLst/>
              <a:gdLst/>
              <a:ahLst/>
              <a:cxnLst/>
              <a:rect l="l" t="t" r="r" b="b"/>
              <a:pathLst>
                <a:path w="3435" h="365" extrusionOk="0">
                  <a:moveTo>
                    <a:pt x="122" y="0"/>
                  </a:moveTo>
                  <a:lnTo>
                    <a:pt x="0" y="213"/>
                  </a:lnTo>
                  <a:cubicBezTo>
                    <a:pt x="61" y="243"/>
                    <a:pt x="91" y="334"/>
                    <a:pt x="122" y="365"/>
                  </a:cubicBezTo>
                  <a:lnTo>
                    <a:pt x="274" y="122"/>
                  </a:lnTo>
                  <a:lnTo>
                    <a:pt x="3192" y="122"/>
                  </a:lnTo>
                  <a:lnTo>
                    <a:pt x="3435" y="61"/>
                  </a:lnTo>
                  <a:lnTo>
                    <a:pt x="182" y="6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6" name="Google Shape;18616;p24"/>
            <p:cNvSpPr/>
            <p:nvPr/>
          </p:nvSpPr>
          <p:spPr>
            <a:xfrm>
              <a:off x="-2326525" y="14215550"/>
              <a:ext cx="4575" cy="7625"/>
            </a:xfrm>
            <a:custGeom>
              <a:avLst/>
              <a:gdLst/>
              <a:ahLst/>
              <a:cxnLst/>
              <a:rect l="l" t="t" r="r" b="b"/>
              <a:pathLst>
                <a:path w="183" h="305" extrusionOk="0">
                  <a:moveTo>
                    <a:pt x="1" y="0"/>
                  </a:moveTo>
                  <a:lnTo>
                    <a:pt x="1" y="183"/>
                  </a:lnTo>
                  <a:lnTo>
                    <a:pt x="183" y="304"/>
                  </a:lnTo>
                  <a:lnTo>
                    <a:pt x="183" y="304"/>
                  </a:lnTo>
                  <a:lnTo>
                    <a:pt x="152" y="2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7" name="Google Shape;18617;p24"/>
            <p:cNvSpPr/>
            <p:nvPr/>
          </p:nvSpPr>
          <p:spPr>
            <a:xfrm>
              <a:off x="-2190500" y="14297600"/>
              <a:ext cx="72975" cy="1550"/>
            </a:xfrm>
            <a:custGeom>
              <a:avLst/>
              <a:gdLst/>
              <a:ahLst/>
              <a:cxnLst/>
              <a:rect l="l" t="t" r="r" b="b"/>
              <a:pathLst>
                <a:path w="2919" h="62" extrusionOk="0">
                  <a:moveTo>
                    <a:pt x="2918" y="62"/>
                  </a:moveTo>
                  <a:lnTo>
                    <a:pt x="0" y="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8" name="Google Shape;18618;p24"/>
            <p:cNvSpPr/>
            <p:nvPr/>
          </p:nvSpPr>
          <p:spPr>
            <a:xfrm>
              <a:off x="-2190500" y="14293050"/>
              <a:ext cx="72975" cy="775"/>
            </a:xfrm>
            <a:custGeom>
              <a:avLst/>
              <a:gdLst/>
              <a:ahLst/>
              <a:cxnLst/>
              <a:rect l="l" t="t" r="r" b="b"/>
              <a:pathLst>
                <a:path w="2919" h="31" extrusionOk="0">
                  <a:moveTo>
                    <a:pt x="0" y="31"/>
                  </a:moveTo>
                  <a:lnTo>
                    <a:pt x="2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9" name="Google Shape;18619;p24"/>
            <p:cNvSpPr/>
            <p:nvPr/>
          </p:nvSpPr>
          <p:spPr>
            <a:xfrm>
              <a:off x="-2113750" y="14232250"/>
              <a:ext cx="37250" cy="127700"/>
            </a:xfrm>
            <a:custGeom>
              <a:avLst/>
              <a:gdLst/>
              <a:ahLst/>
              <a:cxnLst/>
              <a:rect l="l" t="t" r="r" b="b"/>
              <a:pathLst>
                <a:path w="1490" h="5108" extrusionOk="0">
                  <a:moveTo>
                    <a:pt x="1490" y="5107"/>
                  </a:moveTo>
                  <a:lnTo>
                    <a:pt x="0" y="2554"/>
                  </a:lnTo>
                  <a:lnTo>
                    <a:pt x="0" y="2554"/>
                  </a:lnTo>
                  <a:lnTo>
                    <a:pt x="1490" y="5107"/>
                  </a:lnTo>
                  <a:lnTo>
                    <a:pt x="1490" y="1"/>
                  </a:lnTo>
                  <a:lnTo>
                    <a:pt x="14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0" name="Google Shape;18620;p24"/>
            <p:cNvSpPr/>
            <p:nvPr/>
          </p:nvSpPr>
          <p:spPr>
            <a:xfrm>
              <a:off x="-2329575" y="14220100"/>
              <a:ext cx="130725" cy="80575"/>
            </a:xfrm>
            <a:custGeom>
              <a:avLst/>
              <a:gdLst/>
              <a:ahLst/>
              <a:cxnLst/>
              <a:rect l="l" t="t" r="r" b="b"/>
              <a:pathLst>
                <a:path w="5229" h="3223" extrusionOk="0">
                  <a:moveTo>
                    <a:pt x="457" y="365"/>
                  </a:moveTo>
                  <a:lnTo>
                    <a:pt x="4864" y="2919"/>
                  </a:lnTo>
                  <a:lnTo>
                    <a:pt x="1946" y="2919"/>
                  </a:lnTo>
                  <a:lnTo>
                    <a:pt x="457" y="365"/>
                  </a:lnTo>
                  <a:close/>
                  <a:moveTo>
                    <a:pt x="1" y="1"/>
                  </a:moveTo>
                  <a:lnTo>
                    <a:pt x="123" y="213"/>
                  </a:lnTo>
                  <a:lnTo>
                    <a:pt x="153" y="244"/>
                  </a:lnTo>
                  <a:lnTo>
                    <a:pt x="153" y="305"/>
                  </a:lnTo>
                  <a:lnTo>
                    <a:pt x="366" y="608"/>
                  </a:lnTo>
                  <a:lnTo>
                    <a:pt x="1825" y="3131"/>
                  </a:lnTo>
                  <a:lnTo>
                    <a:pt x="1885" y="3222"/>
                  </a:lnTo>
                  <a:lnTo>
                    <a:pt x="4864" y="3101"/>
                  </a:lnTo>
                  <a:lnTo>
                    <a:pt x="5016" y="3040"/>
                  </a:lnTo>
                  <a:lnTo>
                    <a:pt x="4864" y="2949"/>
                  </a:lnTo>
                  <a:lnTo>
                    <a:pt x="5229" y="2949"/>
                  </a:lnTo>
                  <a:lnTo>
                    <a:pt x="5138" y="2919"/>
                  </a:lnTo>
                  <a:lnTo>
                    <a:pt x="4986" y="2858"/>
                  </a:lnTo>
                  <a:lnTo>
                    <a:pt x="578" y="305"/>
                  </a:lnTo>
                  <a:lnTo>
                    <a:pt x="426" y="213"/>
                  </a:lnTo>
                  <a:lnTo>
                    <a:pt x="305" y="153"/>
                  </a:lnTo>
                  <a:lnTo>
                    <a:pt x="153" y="6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1" name="Google Shape;18621;p24"/>
            <p:cNvSpPr/>
            <p:nvPr/>
          </p:nvSpPr>
          <p:spPr>
            <a:xfrm>
              <a:off x="-2198875" y="14295325"/>
              <a:ext cx="123150" cy="72975"/>
            </a:xfrm>
            <a:custGeom>
              <a:avLst/>
              <a:gdLst/>
              <a:ahLst/>
              <a:cxnLst/>
              <a:rect l="l" t="t" r="r" b="b"/>
              <a:pathLst>
                <a:path w="4926" h="2919" extrusionOk="0">
                  <a:moveTo>
                    <a:pt x="3253" y="153"/>
                  </a:moveTo>
                  <a:lnTo>
                    <a:pt x="4743" y="2676"/>
                  </a:lnTo>
                  <a:lnTo>
                    <a:pt x="4743" y="2676"/>
                  </a:lnTo>
                  <a:lnTo>
                    <a:pt x="4135" y="2341"/>
                  </a:lnTo>
                  <a:lnTo>
                    <a:pt x="335" y="153"/>
                  </a:lnTo>
                  <a:close/>
                  <a:moveTo>
                    <a:pt x="3436" y="1"/>
                  </a:moveTo>
                  <a:lnTo>
                    <a:pt x="3375" y="92"/>
                  </a:lnTo>
                  <a:lnTo>
                    <a:pt x="1" y="92"/>
                  </a:lnTo>
                  <a:lnTo>
                    <a:pt x="62" y="153"/>
                  </a:lnTo>
                  <a:lnTo>
                    <a:pt x="123" y="183"/>
                  </a:lnTo>
                  <a:lnTo>
                    <a:pt x="275" y="244"/>
                  </a:lnTo>
                  <a:lnTo>
                    <a:pt x="4682" y="2797"/>
                  </a:lnTo>
                  <a:lnTo>
                    <a:pt x="4834" y="2888"/>
                  </a:lnTo>
                  <a:lnTo>
                    <a:pt x="4925" y="2919"/>
                  </a:lnTo>
                  <a:lnTo>
                    <a:pt x="4925" y="2888"/>
                  </a:lnTo>
                  <a:lnTo>
                    <a:pt x="4834" y="2767"/>
                  </a:lnTo>
                  <a:lnTo>
                    <a:pt x="4925" y="2767"/>
                  </a:lnTo>
                  <a:lnTo>
                    <a:pt x="4925" y="2524"/>
                  </a:lnTo>
                  <a:lnTo>
                    <a:pt x="34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2" name="Google Shape;18622;p24"/>
            <p:cNvSpPr/>
            <p:nvPr/>
          </p:nvSpPr>
          <p:spPr>
            <a:xfrm>
              <a:off x="-2207975" y="14293800"/>
              <a:ext cx="7625" cy="2325"/>
            </a:xfrm>
            <a:custGeom>
              <a:avLst/>
              <a:gdLst/>
              <a:ahLst/>
              <a:cxnLst/>
              <a:rect l="l" t="t" r="r" b="b"/>
              <a:pathLst>
                <a:path w="305" h="93" extrusionOk="0">
                  <a:moveTo>
                    <a:pt x="0" y="1"/>
                  </a:moveTo>
                  <a:lnTo>
                    <a:pt x="152" y="92"/>
                  </a:lnTo>
                  <a:lnTo>
                    <a:pt x="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3" name="Google Shape;18623;p24"/>
            <p:cNvSpPr/>
            <p:nvPr/>
          </p:nvSpPr>
          <p:spPr>
            <a:xfrm>
              <a:off x="-2207975" y="14223900"/>
              <a:ext cx="130725" cy="72975"/>
            </a:xfrm>
            <a:custGeom>
              <a:avLst/>
              <a:gdLst/>
              <a:ahLst/>
              <a:cxnLst/>
              <a:rect l="l" t="t" r="r" b="b"/>
              <a:pathLst>
                <a:path w="5229" h="2919" extrusionOk="0">
                  <a:moveTo>
                    <a:pt x="5107" y="274"/>
                  </a:moveTo>
                  <a:lnTo>
                    <a:pt x="3617" y="2797"/>
                  </a:lnTo>
                  <a:lnTo>
                    <a:pt x="699" y="2797"/>
                  </a:lnTo>
                  <a:lnTo>
                    <a:pt x="4651" y="517"/>
                  </a:lnTo>
                  <a:lnTo>
                    <a:pt x="5107" y="274"/>
                  </a:lnTo>
                  <a:close/>
                  <a:moveTo>
                    <a:pt x="5168" y="1"/>
                  </a:moveTo>
                  <a:lnTo>
                    <a:pt x="5137" y="31"/>
                  </a:lnTo>
                  <a:lnTo>
                    <a:pt x="4985" y="122"/>
                  </a:lnTo>
                  <a:lnTo>
                    <a:pt x="578" y="2645"/>
                  </a:lnTo>
                  <a:lnTo>
                    <a:pt x="426" y="2736"/>
                  </a:lnTo>
                  <a:lnTo>
                    <a:pt x="365" y="2767"/>
                  </a:lnTo>
                  <a:lnTo>
                    <a:pt x="304" y="2767"/>
                  </a:lnTo>
                  <a:lnTo>
                    <a:pt x="152" y="2858"/>
                  </a:lnTo>
                  <a:lnTo>
                    <a:pt x="0" y="2919"/>
                  </a:lnTo>
                  <a:lnTo>
                    <a:pt x="3709" y="2919"/>
                  </a:lnTo>
                  <a:lnTo>
                    <a:pt x="3739" y="2858"/>
                  </a:lnTo>
                  <a:lnTo>
                    <a:pt x="5228" y="304"/>
                  </a:lnTo>
                  <a:lnTo>
                    <a:pt x="5228" y="61"/>
                  </a:lnTo>
                  <a:lnTo>
                    <a:pt x="5168" y="122"/>
                  </a:lnTo>
                  <a:lnTo>
                    <a:pt x="5198" y="31"/>
                  </a:lnTo>
                  <a:lnTo>
                    <a:pt x="51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4" name="Google Shape;18624;p24"/>
            <p:cNvSpPr/>
            <p:nvPr/>
          </p:nvSpPr>
          <p:spPr>
            <a:xfrm>
              <a:off x="-1992925" y="14299900"/>
              <a:ext cx="40300" cy="132225"/>
            </a:xfrm>
            <a:custGeom>
              <a:avLst/>
              <a:gdLst/>
              <a:ahLst/>
              <a:cxnLst/>
              <a:rect l="l" t="t" r="r" b="b"/>
              <a:pathLst>
                <a:path w="1612" h="5289" extrusionOk="0">
                  <a:moveTo>
                    <a:pt x="1611" y="0"/>
                  </a:moveTo>
                  <a:lnTo>
                    <a:pt x="1459" y="61"/>
                  </a:lnTo>
                  <a:lnTo>
                    <a:pt x="0" y="2645"/>
                  </a:lnTo>
                  <a:lnTo>
                    <a:pt x="91" y="2645"/>
                  </a:lnTo>
                  <a:lnTo>
                    <a:pt x="1611" y="5289"/>
                  </a:lnTo>
                  <a:lnTo>
                    <a:pt x="1611" y="5289"/>
                  </a:lnTo>
                  <a:lnTo>
                    <a:pt x="183" y="2736"/>
                  </a:lnTo>
                  <a:lnTo>
                    <a:pt x="1611" y="182"/>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5" name="Google Shape;18625;p24"/>
            <p:cNvSpPr/>
            <p:nvPr/>
          </p:nvSpPr>
          <p:spPr>
            <a:xfrm>
              <a:off x="-1947350" y="14299900"/>
              <a:ext cx="39550" cy="132225"/>
            </a:xfrm>
            <a:custGeom>
              <a:avLst/>
              <a:gdLst/>
              <a:ahLst/>
              <a:cxnLst/>
              <a:rect l="l" t="t" r="r" b="b"/>
              <a:pathLst>
                <a:path w="1582" h="5289" extrusionOk="0">
                  <a:moveTo>
                    <a:pt x="1" y="0"/>
                  </a:moveTo>
                  <a:lnTo>
                    <a:pt x="1" y="182"/>
                  </a:lnTo>
                  <a:lnTo>
                    <a:pt x="1430" y="2736"/>
                  </a:lnTo>
                  <a:lnTo>
                    <a:pt x="1" y="5289"/>
                  </a:lnTo>
                  <a:lnTo>
                    <a:pt x="1" y="5289"/>
                  </a:lnTo>
                  <a:lnTo>
                    <a:pt x="1521" y="2645"/>
                  </a:lnTo>
                  <a:lnTo>
                    <a:pt x="1582" y="2645"/>
                  </a:lnTo>
                  <a:lnTo>
                    <a:pt x="153" y="6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6" name="Google Shape;18626;p24"/>
            <p:cNvSpPr/>
            <p:nvPr/>
          </p:nvSpPr>
          <p:spPr>
            <a:xfrm>
              <a:off x="-1947350" y="14448075"/>
              <a:ext cx="16000" cy="28125"/>
            </a:xfrm>
            <a:custGeom>
              <a:avLst/>
              <a:gdLst/>
              <a:ahLst/>
              <a:cxnLst/>
              <a:rect l="l" t="t" r="r" b="b"/>
              <a:pathLst>
                <a:path w="640" h="1125" extrusionOk="0">
                  <a:moveTo>
                    <a:pt x="1" y="0"/>
                  </a:moveTo>
                  <a:lnTo>
                    <a:pt x="639" y="1125"/>
                  </a:lnTo>
                  <a:lnTo>
                    <a:pt x="639" y="112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7" name="Google Shape;18627;p24"/>
            <p:cNvSpPr/>
            <p:nvPr/>
          </p:nvSpPr>
          <p:spPr>
            <a:xfrm>
              <a:off x="-1968625" y="14448075"/>
              <a:ext cx="16000" cy="27375"/>
            </a:xfrm>
            <a:custGeom>
              <a:avLst/>
              <a:gdLst/>
              <a:ahLst/>
              <a:cxnLst/>
              <a:rect l="l" t="t" r="r" b="b"/>
              <a:pathLst>
                <a:path w="640" h="1095" extrusionOk="0">
                  <a:moveTo>
                    <a:pt x="1" y="1094"/>
                  </a:moveTo>
                  <a:lnTo>
                    <a:pt x="1" y="1094"/>
                  </a:lnTo>
                  <a:lnTo>
                    <a:pt x="639" y="0"/>
                  </a:lnTo>
                  <a:lnTo>
                    <a:pt x="6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8" name="Google Shape;18628;p24"/>
            <p:cNvSpPr/>
            <p:nvPr/>
          </p:nvSpPr>
          <p:spPr>
            <a:xfrm>
              <a:off x="-2071950" y="14372075"/>
              <a:ext cx="39525" cy="67650"/>
            </a:xfrm>
            <a:custGeom>
              <a:avLst/>
              <a:gdLst/>
              <a:ahLst/>
              <a:cxnLst/>
              <a:rect l="l" t="t" r="r" b="b"/>
              <a:pathLst>
                <a:path w="1581" h="2706" extrusionOk="0">
                  <a:moveTo>
                    <a:pt x="0" y="1"/>
                  </a:moveTo>
                  <a:lnTo>
                    <a:pt x="0" y="183"/>
                  </a:lnTo>
                  <a:lnTo>
                    <a:pt x="1429" y="2706"/>
                  </a:lnTo>
                  <a:lnTo>
                    <a:pt x="1520" y="2615"/>
                  </a:lnTo>
                  <a:lnTo>
                    <a:pt x="1581" y="2615"/>
                  </a:lnTo>
                  <a:lnTo>
                    <a:pt x="152" y="6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9" name="Google Shape;18629;p24"/>
            <p:cNvSpPr/>
            <p:nvPr/>
          </p:nvSpPr>
          <p:spPr>
            <a:xfrm>
              <a:off x="-2078800" y="14365250"/>
              <a:ext cx="2300" cy="3050"/>
            </a:xfrm>
            <a:custGeom>
              <a:avLst/>
              <a:gdLst/>
              <a:ahLst/>
              <a:cxnLst/>
              <a:rect l="l" t="t" r="r" b="b"/>
              <a:pathLst>
                <a:path w="92" h="122" extrusionOk="0">
                  <a:moveTo>
                    <a:pt x="1" y="0"/>
                  </a:moveTo>
                  <a:lnTo>
                    <a:pt x="92" y="122"/>
                  </a:lnTo>
                  <a:lnTo>
                    <a:pt x="92" y="31"/>
                  </a:ln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0" name="Google Shape;18630;p24"/>
            <p:cNvSpPr/>
            <p:nvPr/>
          </p:nvSpPr>
          <p:spPr>
            <a:xfrm>
              <a:off x="-2070450" y="14365250"/>
              <a:ext cx="117825" cy="70675"/>
            </a:xfrm>
            <a:custGeom>
              <a:avLst/>
              <a:gdLst/>
              <a:ahLst/>
              <a:cxnLst/>
              <a:rect l="l" t="t" r="r" b="b"/>
              <a:pathLst>
                <a:path w="4713" h="2827" extrusionOk="0">
                  <a:moveTo>
                    <a:pt x="153" y="0"/>
                  </a:moveTo>
                  <a:lnTo>
                    <a:pt x="1" y="122"/>
                  </a:lnTo>
                  <a:lnTo>
                    <a:pt x="153" y="182"/>
                  </a:lnTo>
                  <a:lnTo>
                    <a:pt x="3101" y="182"/>
                  </a:lnTo>
                  <a:lnTo>
                    <a:pt x="4560" y="2736"/>
                  </a:lnTo>
                  <a:lnTo>
                    <a:pt x="4712" y="2827"/>
                  </a:lnTo>
                  <a:lnTo>
                    <a:pt x="4712" y="2675"/>
                  </a:lnTo>
                  <a:lnTo>
                    <a:pt x="3192" y="31"/>
                  </a:lnTo>
                  <a:lnTo>
                    <a:pt x="3101" y="31"/>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1" name="Google Shape;18631;p24"/>
            <p:cNvSpPr/>
            <p:nvPr/>
          </p:nvSpPr>
          <p:spPr>
            <a:xfrm>
              <a:off x="-1869075" y="14440475"/>
              <a:ext cx="21300" cy="29650"/>
            </a:xfrm>
            <a:custGeom>
              <a:avLst/>
              <a:gdLst/>
              <a:ahLst/>
              <a:cxnLst/>
              <a:rect l="l" t="t" r="r" b="b"/>
              <a:pathLst>
                <a:path w="852" h="1186" extrusionOk="0">
                  <a:moveTo>
                    <a:pt x="153" y="0"/>
                  </a:moveTo>
                  <a:lnTo>
                    <a:pt x="122" y="61"/>
                  </a:lnTo>
                  <a:lnTo>
                    <a:pt x="1" y="61"/>
                  </a:lnTo>
                  <a:lnTo>
                    <a:pt x="669" y="1186"/>
                  </a:lnTo>
                  <a:cubicBezTo>
                    <a:pt x="730" y="1186"/>
                    <a:pt x="761" y="1125"/>
                    <a:pt x="852" y="1125"/>
                  </a:cubicBez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2" name="Google Shape;18632;p24"/>
            <p:cNvSpPr/>
            <p:nvPr/>
          </p:nvSpPr>
          <p:spPr>
            <a:xfrm>
              <a:off x="-1947350" y="14444275"/>
              <a:ext cx="21325" cy="33450"/>
            </a:xfrm>
            <a:custGeom>
              <a:avLst/>
              <a:gdLst/>
              <a:ahLst/>
              <a:cxnLst/>
              <a:rect l="l" t="t" r="r" b="b"/>
              <a:pathLst>
                <a:path w="853" h="1338" extrusionOk="0">
                  <a:moveTo>
                    <a:pt x="1" y="0"/>
                  </a:moveTo>
                  <a:lnTo>
                    <a:pt x="1" y="183"/>
                  </a:lnTo>
                  <a:lnTo>
                    <a:pt x="670" y="1338"/>
                  </a:lnTo>
                  <a:lnTo>
                    <a:pt x="852" y="1338"/>
                  </a:lnTo>
                  <a:lnTo>
                    <a:pt x="153" y="6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3" name="Google Shape;18633;p24"/>
            <p:cNvSpPr/>
            <p:nvPr/>
          </p:nvSpPr>
          <p:spPr>
            <a:xfrm>
              <a:off x="-1973175" y="14444275"/>
              <a:ext cx="20550" cy="31175"/>
            </a:xfrm>
            <a:custGeom>
              <a:avLst/>
              <a:gdLst/>
              <a:ahLst/>
              <a:cxnLst/>
              <a:rect l="l" t="t" r="r" b="b"/>
              <a:pathLst>
                <a:path w="822" h="1247" extrusionOk="0">
                  <a:moveTo>
                    <a:pt x="821" y="0"/>
                  </a:moveTo>
                  <a:lnTo>
                    <a:pt x="669" y="61"/>
                  </a:lnTo>
                  <a:lnTo>
                    <a:pt x="1" y="1246"/>
                  </a:lnTo>
                  <a:lnTo>
                    <a:pt x="183" y="1246"/>
                  </a:lnTo>
                  <a:lnTo>
                    <a:pt x="821" y="152"/>
                  </a:lnTo>
                  <a:lnTo>
                    <a:pt x="82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4" name="Google Shape;18634;p24"/>
            <p:cNvSpPr/>
            <p:nvPr/>
          </p:nvSpPr>
          <p:spPr>
            <a:xfrm>
              <a:off x="-2048400" y="14437425"/>
              <a:ext cx="94250" cy="25875"/>
            </a:xfrm>
            <a:custGeom>
              <a:avLst/>
              <a:gdLst/>
              <a:ahLst/>
              <a:cxnLst/>
              <a:rect l="l" t="t" r="r" b="b"/>
              <a:pathLst>
                <a:path w="3770" h="1035" extrusionOk="0">
                  <a:moveTo>
                    <a:pt x="578" y="1"/>
                  </a:moveTo>
                  <a:lnTo>
                    <a:pt x="547" y="92"/>
                  </a:lnTo>
                  <a:lnTo>
                    <a:pt x="0" y="1004"/>
                  </a:lnTo>
                  <a:cubicBezTo>
                    <a:pt x="92" y="1004"/>
                    <a:pt x="122" y="1034"/>
                    <a:pt x="183" y="1034"/>
                  </a:cubicBezTo>
                  <a:lnTo>
                    <a:pt x="699" y="183"/>
                  </a:lnTo>
                  <a:lnTo>
                    <a:pt x="3617" y="183"/>
                  </a:lnTo>
                  <a:lnTo>
                    <a:pt x="3769" y="92"/>
                  </a:lnTo>
                  <a:lnTo>
                    <a:pt x="36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5" name="Google Shape;18635;p24"/>
            <p:cNvSpPr/>
            <p:nvPr/>
          </p:nvSpPr>
          <p:spPr>
            <a:xfrm>
              <a:off x="-1947350" y="14365250"/>
              <a:ext cx="117825" cy="70675"/>
            </a:xfrm>
            <a:custGeom>
              <a:avLst/>
              <a:gdLst/>
              <a:ahLst/>
              <a:cxnLst/>
              <a:rect l="l" t="t" r="r" b="b"/>
              <a:pathLst>
                <a:path w="4713" h="2827" extrusionOk="0">
                  <a:moveTo>
                    <a:pt x="4560" y="0"/>
                  </a:moveTo>
                  <a:lnTo>
                    <a:pt x="1582" y="31"/>
                  </a:lnTo>
                  <a:lnTo>
                    <a:pt x="1521" y="31"/>
                  </a:lnTo>
                  <a:lnTo>
                    <a:pt x="1" y="2675"/>
                  </a:lnTo>
                  <a:lnTo>
                    <a:pt x="1" y="2827"/>
                  </a:lnTo>
                  <a:lnTo>
                    <a:pt x="153" y="2736"/>
                  </a:lnTo>
                  <a:lnTo>
                    <a:pt x="1612" y="182"/>
                  </a:lnTo>
                  <a:lnTo>
                    <a:pt x="4560" y="182"/>
                  </a:lnTo>
                  <a:lnTo>
                    <a:pt x="4712" y="122"/>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6" name="Google Shape;18636;p24"/>
            <p:cNvSpPr/>
            <p:nvPr/>
          </p:nvSpPr>
          <p:spPr>
            <a:xfrm>
              <a:off x="-1945825" y="14372075"/>
              <a:ext cx="117825" cy="69950"/>
            </a:xfrm>
            <a:custGeom>
              <a:avLst/>
              <a:gdLst/>
              <a:ahLst/>
              <a:cxnLst/>
              <a:rect l="l" t="t" r="r" b="b"/>
              <a:pathLst>
                <a:path w="4713" h="2798" extrusionOk="0">
                  <a:moveTo>
                    <a:pt x="4712" y="1"/>
                  </a:moveTo>
                  <a:lnTo>
                    <a:pt x="4560" y="61"/>
                  </a:lnTo>
                  <a:lnTo>
                    <a:pt x="3071" y="2615"/>
                  </a:lnTo>
                  <a:lnTo>
                    <a:pt x="153" y="2615"/>
                  </a:lnTo>
                  <a:lnTo>
                    <a:pt x="1" y="2706"/>
                  </a:lnTo>
                  <a:lnTo>
                    <a:pt x="153" y="2797"/>
                  </a:lnTo>
                  <a:lnTo>
                    <a:pt x="3192" y="2797"/>
                  </a:lnTo>
                  <a:lnTo>
                    <a:pt x="3223" y="2706"/>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7" name="Google Shape;18637;p24"/>
            <p:cNvSpPr/>
            <p:nvPr/>
          </p:nvSpPr>
          <p:spPr>
            <a:xfrm>
              <a:off x="-2071950" y="14297600"/>
              <a:ext cx="119325" cy="70700"/>
            </a:xfrm>
            <a:custGeom>
              <a:avLst/>
              <a:gdLst/>
              <a:ahLst/>
              <a:cxnLst/>
              <a:rect l="l" t="t" r="r" b="b"/>
              <a:pathLst>
                <a:path w="4773" h="2828" extrusionOk="0">
                  <a:moveTo>
                    <a:pt x="4559" y="1"/>
                  </a:moveTo>
                  <a:lnTo>
                    <a:pt x="152" y="2554"/>
                  </a:lnTo>
                  <a:lnTo>
                    <a:pt x="0" y="2797"/>
                  </a:lnTo>
                  <a:lnTo>
                    <a:pt x="61" y="2828"/>
                  </a:lnTo>
                  <a:lnTo>
                    <a:pt x="213" y="2706"/>
                  </a:lnTo>
                  <a:lnTo>
                    <a:pt x="4620" y="153"/>
                  </a:lnTo>
                  <a:lnTo>
                    <a:pt x="4772" y="92"/>
                  </a:lnTo>
                  <a:lnTo>
                    <a:pt x="47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8" name="Google Shape;18638;p24"/>
            <p:cNvSpPr/>
            <p:nvPr/>
          </p:nvSpPr>
          <p:spPr>
            <a:xfrm>
              <a:off x="-2076525" y="14371325"/>
              <a:ext cx="4600" cy="85125"/>
            </a:xfrm>
            <a:custGeom>
              <a:avLst/>
              <a:gdLst/>
              <a:ahLst/>
              <a:cxnLst/>
              <a:rect l="l" t="t" r="r" b="b"/>
              <a:pathLst>
                <a:path w="184" h="3405" extrusionOk="0">
                  <a:moveTo>
                    <a:pt x="122" y="0"/>
                  </a:moveTo>
                  <a:lnTo>
                    <a:pt x="1" y="213"/>
                  </a:lnTo>
                  <a:lnTo>
                    <a:pt x="1" y="3344"/>
                  </a:lnTo>
                  <a:cubicBezTo>
                    <a:pt x="61" y="3374"/>
                    <a:pt x="122" y="3374"/>
                    <a:pt x="183" y="3405"/>
                  </a:cubicBezTo>
                  <a:lnTo>
                    <a:pt x="183" y="243"/>
                  </a:lnTo>
                  <a:lnTo>
                    <a:pt x="183"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9" name="Google Shape;18639;p24"/>
            <p:cNvSpPr/>
            <p:nvPr/>
          </p:nvSpPr>
          <p:spPr>
            <a:xfrm>
              <a:off x="-1952650" y="14297600"/>
              <a:ext cx="5325" cy="139850"/>
            </a:xfrm>
            <a:custGeom>
              <a:avLst/>
              <a:gdLst/>
              <a:ahLst/>
              <a:cxnLst/>
              <a:rect l="l" t="t" r="r" b="b"/>
              <a:pathLst>
                <a:path w="213" h="5594" extrusionOk="0">
                  <a:moveTo>
                    <a:pt x="0" y="1"/>
                  </a:moveTo>
                  <a:lnTo>
                    <a:pt x="0" y="92"/>
                  </a:lnTo>
                  <a:lnTo>
                    <a:pt x="0" y="274"/>
                  </a:lnTo>
                  <a:lnTo>
                    <a:pt x="0" y="5381"/>
                  </a:lnTo>
                  <a:lnTo>
                    <a:pt x="0" y="5533"/>
                  </a:lnTo>
                  <a:lnTo>
                    <a:pt x="91" y="5594"/>
                  </a:lnTo>
                  <a:lnTo>
                    <a:pt x="213" y="5533"/>
                  </a:lnTo>
                  <a:lnTo>
                    <a:pt x="213" y="5381"/>
                  </a:lnTo>
                  <a:lnTo>
                    <a:pt x="213" y="274"/>
                  </a:lnTo>
                  <a:lnTo>
                    <a:pt x="213" y="92"/>
                  </a:lnTo>
                  <a:lnTo>
                    <a:pt x="122" y="62"/>
                  </a:lnTo>
                  <a:lnTo>
                    <a:pt x="91" y="122"/>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0" name="Google Shape;18640;p24"/>
            <p:cNvSpPr/>
            <p:nvPr/>
          </p:nvSpPr>
          <p:spPr>
            <a:xfrm>
              <a:off x="-1951150" y="14443500"/>
              <a:ext cx="4600" cy="34225"/>
            </a:xfrm>
            <a:custGeom>
              <a:avLst/>
              <a:gdLst/>
              <a:ahLst/>
              <a:cxnLst/>
              <a:rect l="l" t="t" r="r" b="b"/>
              <a:pathLst>
                <a:path w="184" h="1369" extrusionOk="0">
                  <a:moveTo>
                    <a:pt x="62" y="1"/>
                  </a:moveTo>
                  <a:lnTo>
                    <a:pt x="1" y="31"/>
                  </a:lnTo>
                  <a:lnTo>
                    <a:pt x="1" y="214"/>
                  </a:lnTo>
                  <a:lnTo>
                    <a:pt x="1" y="1369"/>
                  </a:lnTo>
                  <a:lnTo>
                    <a:pt x="183" y="1369"/>
                  </a:lnTo>
                  <a:lnTo>
                    <a:pt x="183" y="214"/>
                  </a:lnTo>
                  <a:lnTo>
                    <a:pt x="183" y="31"/>
                  </a:lnTo>
                  <a:lnTo>
                    <a:pt x="153" y="31"/>
                  </a:lnTo>
                  <a:lnTo>
                    <a:pt x="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1" name="Google Shape;18641;p24"/>
            <p:cNvSpPr/>
            <p:nvPr/>
          </p:nvSpPr>
          <p:spPr>
            <a:xfrm>
              <a:off x="-1950375" y="14440475"/>
              <a:ext cx="64625" cy="34975"/>
            </a:xfrm>
            <a:custGeom>
              <a:avLst/>
              <a:gdLst/>
              <a:ahLst/>
              <a:cxnLst/>
              <a:rect l="l" t="t" r="r" b="b"/>
              <a:pathLst>
                <a:path w="2585" h="1399" extrusionOk="0">
                  <a:moveTo>
                    <a:pt x="183" y="0"/>
                  </a:moveTo>
                  <a:lnTo>
                    <a:pt x="0" y="91"/>
                  </a:lnTo>
                  <a:lnTo>
                    <a:pt x="61" y="152"/>
                  </a:lnTo>
                  <a:lnTo>
                    <a:pt x="213" y="213"/>
                  </a:lnTo>
                  <a:lnTo>
                    <a:pt x="2250" y="1398"/>
                  </a:lnTo>
                  <a:cubicBezTo>
                    <a:pt x="2402" y="1368"/>
                    <a:pt x="2493" y="1368"/>
                    <a:pt x="2584" y="1368"/>
                  </a:cubicBezTo>
                  <a:lnTo>
                    <a:pt x="335" y="61"/>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2" name="Google Shape;18642;p24"/>
            <p:cNvSpPr/>
            <p:nvPr/>
          </p:nvSpPr>
          <p:spPr>
            <a:xfrm>
              <a:off x="-2074250" y="14367525"/>
              <a:ext cx="123900" cy="72200"/>
            </a:xfrm>
            <a:custGeom>
              <a:avLst/>
              <a:gdLst/>
              <a:ahLst/>
              <a:cxnLst/>
              <a:rect l="l" t="t" r="r" b="b"/>
              <a:pathLst>
                <a:path w="4956" h="2888" extrusionOk="0">
                  <a:moveTo>
                    <a:pt x="92" y="0"/>
                  </a:moveTo>
                  <a:lnTo>
                    <a:pt x="1" y="152"/>
                  </a:lnTo>
                  <a:lnTo>
                    <a:pt x="92" y="183"/>
                  </a:lnTo>
                  <a:lnTo>
                    <a:pt x="244" y="243"/>
                  </a:lnTo>
                  <a:lnTo>
                    <a:pt x="4651" y="2797"/>
                  </a:lnTo>
                  <a:lnTo>
                    <a:pt x="4803" y="2888"/>
                  </a:lnTo>
                  <a:lnTo>
                    <a:pt x="4955" y="2797"/>
                  </a:lnTo>
                  <a:lnTo>
                    <a:pt x="4864" y="2736"/>
                  </a:lnTo>
                  <a:lnTo>
                    <a:pt x="4712" y="2645"/>
                  </a:lnTo>
                  <a:lnTo>
                    <a:pt x="305" y="91"/>
                  </a:lnTo>
                  <a:lnTo>
                    <a:pt x="153" y="31"/>
                  </a:ln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3" name="Google Shape;18643;p24"/>
            <p:cNvSpPr/>
            <p:nvPr/>
          </p:nvSpPr>
          <p:spPr>
            <a:xfrm>
              <a:off x="-2008125" y="14369050"/>
              <a:ext cx="180125" cy="102600"/>
            </a:xfrm>
            <a:custGeom>
              <a:avLst/>
              <a:gdLst/>
              <a:ahLst/>
              <a:cxnLst/>
              <a:rect l="l" t="t" r="r" b="b"/>
              <a:pathLst>
                <a:path w="7205" h="4104" extrusionOk="0">
                  <a:moveTo>
                    <a:pt x="7143" y="0"/>
                  </a:moveTo>
                  <a:lnTo>
                    <a:pt x="6991" y="91"/>
                  </a:lnTo>
                  <a:lnTo>
                    <a:pt x="2584" y="2614"/>
                  </a:lnTo>
                  <a:lnTo>
                    <a:pt x="2432" y="2705"/>
                  </a:lnTo>
                  <a:lnTo>
                    <a:pt x="2341" y="2736"/>
                  </a:lnTo>
                  <a:lnTo>
                    <a:pt x="2158" y="2857"/>
                  </a:lnTo>
                  <a:lnTo>
                    <a:pt x="2006" y="2918"/>
                  </a:lnTo>
                  <a:lnTo>
                    <a:pt x="0" y="4073"/>
                  </a:lnTo>
                  <a:cubicBezTo>
                    <a:pt x="61" y="4073"/>
                    <a:pt x="183" y="4103"/>
                    <a:pt x="243" y="4103"/>
                  </a:cubicBezTo>
                  <a:lnTo>
                    <a:pt x="2067" y="3040"/>
                  </a:lnTo>
                  <a:lnTo>
                    <a:pt x="2219" y="3009"/>
                  </a:lnTo>
                  <a:lnTo>
                    <a:pt x="2310" y="2979"/>
                  </a:lnTo>
                  <a:lnTo>
                    <a:pt x="2493" y="2857"/>
                  </a:lnTo>
                  <a:lnTo>
                    <a:pt x="2645" y="2766"/>
                  </a:lnTo>
                  <a:lnTo>
                    <a:pt x="7052" y="243"/>
                  </a:lnTo>
                  <a:lnTo>
                    <a:pt x="7204" y="152"/>
                  </a:lnTo>
                  <a:lnTo>
                    <a:pt x="7204" y="30"/>
                  </a:lnTo>
                  <a:lnTo>
                    <a:pt x="71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4" name="Google Shape;18644;p24"/>
            <p:cNvSpPr/>
            <p:nvPr/>
          </p:nvSpPr>
          <p:spPr>
            <a:xfrm>
              <a:off x="-1947350" y="14011900"/>
              <a:ext cx="39550" cy="132225"/>
            </a:xfrm>
            <a:custGeom>
              <a:avLst/>
              <a:gdLst/>
              <a:ahLst/>
              <a:cxnLst/>
              <a:rect l="l" t="t" r="r" b="b"/>
              <a:pathLst>
                <a:path w="1582" h="5289" extrusionOk="0">
                  <a:moveTo>
                    <a:pt x="1" y="0"/>
                  </a:moveTo>
                  <a:lnTo>
                    <a:pt x="1" y="183"/>
                  </a:lnTo>
                  <a:lnTo>
                    <a:pt x="1430" y="2736"/>
                  </a:lnTo>
                  <a:lnTo>
                    <a:pt x="1" y="5289"/>
                  </a:lnTo>
                  <a:lnTo>
                    <a:pt x="1521" y="2675"/>
                  </a:lnTo>
                  <a:lnTo>
                    <a:pt x="1582" y="2675"/>
                  </a:lnTo>
                  <a:lnTo>
                    <a:pt x="153" y="9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5" name="Google Shape;18645;p24"/>
            <p:cNvSpPr/>
            <p:nvPr/>
          </p:nvSpPr>
          <p:spPr>
            <a:xfrm>
              <a:off x="-1992925" y="14011900"/>
              <a:ext cx="40300" cy="132225"/>
            </a:xfrm>
            <a:custGeom>
              <a:avLst/>
              <a:gdLst/>
              <a:ahLst/>
              <a:cxnLst/>
              <a:rect l="l" t="t" r="r" b="b"/>
              <a:pathLst>
                <a:path w="1612" h="5289" extrusionOk="0">
                  <a:moveTo>
                    <a:pt x="1611" y="0"/>
                  </a:moveTo>
                  <a:lnTo>
                    <a:pt x="1459" y="91"/>
                  </a:lnTo>
                  <a:lnTo>
                    <a:pt x="0" y="2675"/>
                  </a:lnTo>
                  <a:lnTo>
                    <a:pt x="91" y="2675"/>
                  </a:lnTo>
                  <a:lnTo>
                    <a:pt x="1611" y="5289"/>
                  </a:lnTo>
                  <a:lnTo>
                    <a:pt x="183" y="2736"/>
                  </a:lnTo>
                  <a:lnTo>
                    <a:pt x="1611" y="183"/>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6" name="Google Shape;18646;p24"/>
            <p:cNvSpPr/>
            <p:nvPr/>
          </p:nvSpPr>
          <p:spPr>
            <a:xfrm>
              <a:off x="-1951150" y="14003525"/>
              <a:ext cx="2325" cy="3075"/>
            </a:xfrm>
            <a:custGeom>
              <a:avLst/>
              <a:gdLst/>
              <a:ahLst/>
              <a:cxnLst/>
              <a:rect l="l" t="t" r="r" b="b"/>
              <a:pathLst>
                <a:path w="93" h="123" extrusionOk="0">
                  <a:moveTo>
                    <a:pt x="31" y="1"/>
                  </a:moveTo>
                  <a:lnTo>
                    <a:pt x="1" y="122"/>
                  </a:lnTo>
                  <a:lnTo>
                    <a:pt x="31" y="62"/>
                  </a:lnTo>
                  <a:lnTo>
                    <a:pt x="92" y="122"/>
                  </a:lnTo>
                  <a:lnTo>
                    <a:pt x="62" y="62"/>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7" name="Google Shape;18647;p24"/>
            <p:cNvSpPr/>
            <p:nvPr/>
          </p:nvSpPr>
          <p:spPr>
            <a:xfrm>
              <a:off x="-1947350" y="14160075"/>
              <a:ext cx="39550" cy="132250"/>
            </a:xfrm>
            <a:custGeom>
              <a:avLst/>
              <a:gdLst/>
              <a:ahLst/>
              <a:cxnLst/>
              <a:rect l="l" t="t" r="r" b="b"/>
              <a:pathLst>
                <a:path w="1582" h="5290" extrusionOk="0">
                  <a:moveTo>
                    <a:pt x="1" y="0"/>
                  </a:moveTo>
                  <a:lnTo>
                    <a:pt x="1430" y="2554"/>
                  </a:lnTo>
                  <a:lnTo>
                    <a:pt x="1" y="5107"/>
                  </a:lnTo>
                  <a:lnTo>
                    <a:pt x="1" y="5289"/>
                  </a:lnTo>
                  <a:lnTo>
                    <a:pt x="153" y="5198"/>
                  </a:lnTo>
                  <a:lnTo>
                    <a:pt x="1582" y="2614"/>
                  </a:lnTo>
                  <a:lnTo>
                    <a:pt x="1521" y="261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8" name="Google Shape;18648;p24"/>
            <p:cNvSpPr/>
            <p:nvPr/>
          </p:nvSpPr>
          <p:spPr>
            <a:xfrm>
              <a:off x="-1992925" y="14160075"/>
              <a:ext cx="40300" cy="132250"/>
            </a:xfrm>
            <a:custGeom>
              <a:avLst/>
              <a:gdLst/>
              <a:ahLst/>
              <a:cxnLst/>
              <a:rect l="l" t="t" r="r" b="b"/>
              <a:pathLst>
                <a:path w="1612" h="5290" extrusionOk="0">
                  <a:moveTo>
                    <a:pt x="1611" y="0"/>
                  </a:moveTo>
                  <a:lnTo>
                    <a:pt x="91" y="2614"/>
                  </a:lnTo>
                  <a:lnTo>
                    <a:pt x="0" y="2614"/>
                  </a:lnTo>
                  <a:lnTo>
                    <a:pt x="1459" y="5198"/>
                  </a:lnTo>
                  <a:lnTo>
                    <a:pt x="1611" y="5289"/>
                  </a:lnTo>
                  <a:lnTo>
                    <a:pt x="1611" y="5107"/>
                  </a:lnTo>
                  <a:lnTo>
                    <a:pt x="183" y="2554"/>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9" name="Google Shape;18649;p24"/>
            <p:cNvSpPr/>
            <p:nvPr/>
          </p:nvSpPr>
          <p:spPr>
            <a:xfrm>
              <a:off x="-1951150" y="14297600"/>
              <a:ext cx="1550" cy="3075"/>
            </a:xfrm>
            <a:custGeom>
              <a:avLst/>
              <a:gdLst/>
              <a:ahLst/>
              <a:cxnLst/>
              <a:rect l="l" t="t" r="r" b="b"/>
              <a:pathLst>
                <a:path w="62" h="123" extrusionOk="0">
                  <a:moveTo>
                    <a:pt x="1" y="1"/>
                  </a:moveTo>
                  <a:lnTo>
                    <a:pt x="31" y="122"/>
                  </a:lnTo>
                  <a:lnTo>
                    <a:pt x="62" y="62"/>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0" name="Google Shape;18650;p24"/>
            <p:cNvSpPr/>
            <p:nvPr/>
          </p:nvSpPr>
          <p:spPr>
            <a:xfrm>
              <a:off x="-2070450" y="14077250"/>
              <a:ext cx="117825" cy="70675"/>
            </a:xfrm>
            <a:custGeom>
              <a:avLst/>
              <a:gdLst/>
              <a:ahLst/>
              <a:cxnLst/>
              <a:rect l="l" t="t" r="r" b="b"/>
              <a:pathLst>
                <a:path w="4713" h="2827" extrusionOk="0">
                  <a:moveTo>
                    <a:pt x="153" y="0"/>
                  </a:moveTo>
                  <a:lnTo>
                    <a:pt x="1" y="122"/>
                  </a:lnTo>
                  <a:lnTo>
                    <a:pt x="153" y="213"/>
                  </a:lnTo>
                  <a:lnTo>
                    <a:pt x="3101" y="213"/>
                  </a:lnTo>
                  <a:lnTo>
                    <a:pt x="4560" y="2736"/>
                  </a:lnTo>
                  <a:lnTo>
                    <a:pt x="4712" y="2827"/>
                  </a:lnTo>
                  <a:lnTo>
                    <a:pt x="4712" y="2675"/>
                  </a:lnTo>
                  <a:lnTo>
                    <a:pt x="3192" y="61"/>
                  </a:lnTo>
                  <a:lnTo>
                    <a:pt x="3101" y="61"/>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1" name="Google Shape;18651;p24"/>
            <p:cNvSpPr/>
            <p:nvPr/>
          </p:nvSpPr>
          <p:spPr>
            <a:xfrm>
              <a:off x="-2071950" y="14084075"/>
              <a:ext cx="39525" cy="68425"/>
            </a:xfrm>
            <a:custGeom>
              <a:avLst/>
              <a:gdLst/>
              <a:ahLst/>
              <a:cxnLst/>
              <a:rect l="l" t="t" r="r" b="b"/>
              <a:pathLst>
                <a:path w="1581" h="2737" extrusionOk="0">
                  <a:moveTo>
                    <a:pt x="0" y="1"/>
                  </a:moveTo>
                  <a:lnTo>
                    <a:pt x="0" y="183"/>
                  </a:lnTo>
                  <a:lnTo>
                    <a:pt x="1429" y="2736"/>
                  </a:lnTo>
                  <a:lnTo>
                    <a:pt x="1520" y="2615"/>
                  </a:lnTo>
                  <a:lnTo>
                    <a:pt x="1581" y="261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2" name="Google Shape;18652;p24"/>
            <p:cNvSpPr/>
            <p:nvPr/>
          </p:nvSpPr>
          <p:spPr>
            <a:xfrm>
              <a:off x="-2078800" y="14077250"/>
              <a:ext cx="3825" cy="3050"/>
            </a:xfrm>
            <a:custGeom>
              <a:avLst/>
              <a:gdLst/>
              <a:ahLst/>
              <a:cxnLst/>
              <a:rect l="l" t="t" r="r" b="b"/>
              <a:pathLst>
                <a:path w="153" h="122" extrusionOk="0">
                  <a:moveTo>
                    <a:pt x="1" y="0"/>
                  </a:moveTo>
                  <a:lnTo>
                    <a:pt x="31" y="91"/>
                  </a:lnTo>
                  <a:lnTo>
                    <a:pt x="92" y="122"/>
                  </a:lnTo>
                  <a:lnTo>
                    <a:pt x="92" y="61"/>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3" name="Google Shape;18653;p24"/>
            <p:cNvSpPr/>
            <p:nvPr/>
          </p:nvSpPr>
          <p:spPr>
            <a:xfrm>
              <a:off x="-1869075" y="14152475"/>
              <a:ext cx="41075" cy="67650"/>
            </a:xfrm>
            <a:custGeom>
              <a:avLst/>
              <a:gdLst/>
              <a:ahLst/>
              <a:cxnLst/>
              <a:rect l="l" t="t" r="r" b="b"/>
              <a:pathLst>
                <a:path w="1643" h="2706" extrusionOk="0">
                  <a:moveTo>
                    <a:pt x="153" y="0"/>
                  </a:moveTo>
                  <a:lnTo>
                    <a:pt x="122" y="92"/>
                  </a:lnTo>
                  <a:lnTo>
                    <a:pt x="1" y="92"/>
                  </a:lnTo>
                  <a:lnTo>
                    <a:pt x="1490" y="2614"/>
                  </a:lnTo>
                  <a:lnTo>
                    <a:pt x="1642" y="2706"/>
                  </a:lnTo>
                  <a:lnTo>
                    <a:pt x="1642" y="2523"/>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4" name="Google Shape;18654;p24"/>
            <p:cNvSpPr/>
            <p:nvPr/>
          </p:nvSpPr>
          <p:spPr>
            <a:xfrm>
              <a:off x="-1947350" y="14156275"/>
              <a:ext cx="117825" cy="70700"/>
            </a:xfrm>
            <a:custGeom>
              <a:avLst/>
              <a:gdLst/>
              <a:ahLst/>
              <a:cxnLst/>
              <a:rect l="l" t="t" r="r" b="b"/>
              <a:pathLst>
                <a:path w="4713" h="2828" extrusionOk="0">
                  <a:moveTo>
                    <a:pt x="1" y="0"/>
                  </a:moveTo>
                  <a:lnTo>
                    <a:pt x="1" y="152"/>
                  </a:lnTo>
                  <a:lnTo>
                    <a:pt x="1521" y="2766"/>
                  </a:lnTo>
                  <a:lnTo>
                    <a:pt x="1582" y="2766"/>
                  </a:lnTo>
                  <a:lnTo>
                    <a:pt x="4560" y="2827"/>
                  </a:lnTo>
                  <a:lnTo>
                    <a:pt x="4712" y="2706"/>
                  </a:lnTo>
                  <a:lnTo>
                    <a:pt x="4560" y="2614"/>
                  </a:lnTo>
                  <a:lnTo>
                    <a:pt x="1612" y="2614"/>
                  </a:lnTo>
                  <a:lnTo>
                    <a:pt x="153" y="9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5" name="Google Shape;18655;p24"/>
            <p:cNvSpPr/>
            <p:nvPr/>
          </p:nvSpPr>
          <p:spPr>
            <a:xfrm>
              <a:off x="-2071950" y="14149425"/>
              <a:ext cx="117800" cy="70700"/>
            </a:xfrm>
            <a:custGeom>
              <a:avLst/>
              <a:gdLst/>
              <a:ahLst/>
              <a:cxnLst/>
              <a:rect l="l" t="t" r="r" b="b"/>
              <a:pathLst>
                <a:path w="4712" h="2828" extrusionOk="0">
                  <a:moveTo>
                    <a:pt x="1520" y="1"/>
                  </a:moveTo>
                  <a:lnTo>
                    <a:pt x="1429" y="122"/>
                  </a:lnTo>
                  <a:lnTo>
                    <a:pt x="0" y="2645"/>
                  </a:lnTo>
                  <a:lnTo>
                    <a:pt x="0" y="2797"/>
                  </a:lnTo>
                  <a:lnTo>
                    <a:pt x="0" y="2828"/>
                  </a:lnTo>
                  <a:lnTo>
                    <a:pt x="152" y="2736"/>
                  </a:lnTo>
                  <a:lnTo>
                    <a:pt x="1581" y="214"/>
                  </a:lnTo>
                  <a:lnTo>
                    <a:pt x="4559" y="214"/>
                  </a:lnTo>
                  <a:lnTo>
                    <a:pt x="4711" y="122"/>
                  </a:lnTo>
                  <a:lnTo>
                    <a:pt x="45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6" name="Google Shape;18656;p24"/>
            <p:cNvSpPr/>
            <p:nvPr/>
          </p:nvSpPr>
          <p:spPr>
            <a:xfrm>
              <a:off x="-2078800" y="14223900"/>
              <a:ext cx="2300" cy="3075"/>
            </a:xfrm>
            <a:custGeom>
              <a:avLst/>
              <a:gdLst/>
              <a:ahLst/>
              <a:cxnLst/>
              <a:rect l="l" t="t" r="r" b="b"/>
              <a:pathLst>
                <a:path w="92" h="123" extrusionOk="0">
                  <a:moveTo>
                    <a:pt x="92" y="1"/>
                  </a:moveTo>
                  <a:lnTo>
                    <a:pt x="1" y="122"/>
                  </a:lnTo>
                  <a:lnTo>
                    <a:pt x="92" y="122"/>
                  </a:lnTo>
                  <a:lnTo>
                    <a:pt x="92" y="61"/>
                  </a:lnTo>
                  <a:lnTo>
                    <a:pt x="92" y="31"/>
                  </a:lnTo>
                  <a:lnTo>
                    <a:pt x="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7" name="Google Shape;18657;p24"/>
            <p:cNvSpPr/>
            <p:nvPr/>
          </p:nvSpPr>
          <p:spPr>
            <a:xfrm>
              <a:off x="-2070450" y="14156275"/>
              <a:ext cx="117825" cy="70700"/>
            </a:xfrm>
            <a:custGeom>
              <a:avLst/>
              <a:gdLst/>
              <a:ahLst/>
              <a:cxnLst/>
              <a:rect l="l" t="t" r="r" b="b"/>
              <a:pathLst>
                <a:path w="4713" h="2828" extrusionOk="0">
                  <a:moveTo>
                    <a:pt x="4712" y="0"/>
                  </a:moveTo>
                  <a:lnTo>
                    <a:pt x="4560" y="92"/>
                  </a:lnTo>
                  <a:lnTo>
                    <a:pt x="3101" y="2614"/>
                  </a:lnTo>
                  <a:lnTo>
                    <a:pt x="153" y="2614"/>
                  </a:lnTo>
                  <a:lnTo>
                    <a:pt x="1" y="2706"/>
                  </a:lnTo>
                  <a:lnTo>
                    <a:pt x="153" y="2827"/>
                  </a:lnTo>
                  <a:lnTo>
                    <a:pt x="3101" y="2766"/>
                  </a:lnTo>
                  <a:lnTo>
                    <a:pt x="3192" y="2766"/>
                  </a:lnTo>
                  <a:lnTo>
                    <a:pt x="4712" y="15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8" name="Google Shape;18658;p24"/>
            <p:cNvSpPr/>
            <p:nvPr/>
          </p:nvSpPr>
          <p:spPr>
            <a:xfrm>
              <a:off x="-1945825" y="14084075"/>
              <a:ext cx="117825" cy="70700"/>
            </a:xfrm>
            <a:custGeom>
              <a:avLst/>
              <a:gdLst/>
              <a:ahLst/>
              <a:cxnLst/>
              <a:rect l="l" t="t" r="r" b="b"/>
              <a:pathLst>
                <a:path w="4713" h="2828" extrusionOk="0">
                  <a:moveTo>
                    <a:pt x="4712" y="1"/>
                  </a:moveTo>
                  <a:lnTo>
                    <a:pt x="4560" y="92"/>
                  </a:lnTo>
                  <a:lnTo>
                    <a:pt x="3071" y="2615"/>
                  </a:lnTo>
                  <a:lnTo>
                    <a:pt x="153" y="2615"/>
                  </a:lnTo>
                  <a:lnTo>
                    <a:pt x="1" y="2736"/>
                  </a:lnTo>
                  <a:lnTo>
                    <a:pt x="153" y="2828"/>
                  </a:lnTo>
                  <a:lnTo>
                    <a:pt x="3192" y="2828"/>
                  </a:lnTo>
                  <a:lnTo>
                    <a:pt x="3223" y="2736"/>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9" name="Google Shape;18659;p24"/>
            <p:cNvSpPr/>
            <p:nvPr/>
          </p:nvSpPr>
          <p:spPr>
            <a:xfrm>
              <a:off x="-1947350" y="14077250"/>
              <a:ext cx="117825" cy="70675"/>
            </a:xfrm>
            <a:custGeom>
              <a:avLst/>
              <a:gdLst/>
              <a:ahLst/>
              <a:cxnLst/>
              <a:rect l="l" t="t" r="r" b="b"/>
              <a:pathLst>
                <a:path w="4713" h="2827" extrusionOk="0">
                  <a:moveTo>
                    <a:pt x="4560" y="0"/>
                  </a:moveTo>
                  <a:lnTo>
                    <a:pt x="1582" y="61"/>
                  </a:lnTo>
                  <a:lnTo>
                    <a:pt x="1521" y="61"/>
                  </a:lnTo>
                  <a:lnTo>
                    <a:pt x="1" y="2675"/>
                  </a:lnTo>
                  <a:lnTo>
                    <a:pt x="1" y="2827"/>
                  </a:lnTo>
                  <a:lnTo>
                    <a:pt x="153" y="2736"/>
                  </a:lnTo>
                  <a:lnTo>
                    <a:pt x="1612" y="213"/>
                  </a:lnTo>
                  <a:lnTo>
                    <a:pt x="4560" y="213"/>
                  </a:lnTo>
                  <a:lnTo>
                    <a:pt x="4712" y="122"/>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0" name="Google Shape;18660;p24"/>
            <p:cNvSpPr/>
            <p:nvPr/>
          </p:nvSpPr>
          <p:spPr>
            <a:xfrm>
              <a:off x="-2076525" y="14005050"/>
              <a:ext cx="251550" cy="215825"/>
            </a:xfrm>
            <a:custGeom>
              <a:avLst/>
              <a:gdLst/>
              <a:ahLst/>
              <a:cxnLst/>
              <a:rect l="l" t="t" r="r" b="b"/>
              <a:pathLst>
                <a:path w="10062" h="8633" extrusionOk="0">
                  <a:moveTo>
                    <a:pt x="5046" y="1"/>
                  </a:moveTo>
                  <a:lnTo>
                    <a:pt x="5016" y="61"/>
                  </a:lnTo>
                  <a:lnTo>
                    <a:pt x="4955" y="92"/>
                  </a:lnTo>
                  <a:lnTo>
                    <a:pt x="4894" y="122"/>
                  </a:lnTo>
                  <a:lnTo>
                    <a:pt x="183" y="2858"/>
                  </a:lnTo>
                  <a:lnTo>
                    <a:pt x="61" y="2888"/>
                  </a:lnTo>
                  <a:lnTo>
                    <a:pt x="1" y="2949"/>
                  </a:lnTo>
                  <a:lnTo>
                    <a:pt x="1" y="3010"/>
                  </a:lnTo>
                  <a:lnTo>
                    <a:pt x="1" y="3040"/>
                  </a:lnTo>
                  <a:lnTo>
                    <a:pt x="1" y="3162"/>
                  </a:lnTo>
                  <a:lnTo>
                    <a:pt x="1" y="3344"/>
                  </a:lnTo>
                  <a:lnTo>
                    <a:pt x="1" y="8420"/>
                  </a:lnTo>
                  <a:lnTo>
                    <a:pt x="92" y="8633"/>
                  </a:lnTo>
                  <a:lnTo>
                    <a:pt x="183" y="8603"/>
                  </a:lnTo>
                  <a:lnTo>
                    <a:pt x="183" y="8572"/>
                  </a:lnTo>
                  <a:lnTo>
                    <a:pt x="183" y="8420"/>
                  </a:lnTo>
                  <a:lnTo>
                    <a:pt x="183" y="3344"/>
                  </a:lnTo>
                  <a:lnTo>
                    <a:pt x="183" y="3162"/>
                  </a:lnTo>
                  <a:lnTo>
                    <a:pt x="31" y="3101"/>
                  </a:lnTo>
                  <a:lnTo>
                    <a:pt x="92" y="2949"/>
                  </a:lnTo>
                  <a:lnTo>
                    <a:pt x="244" y="3010"/>
                  </a:lnTo>
                  <a:lnTo>
                    <a:pt x="396" y="2888"/>
                  </a:lnTo>
                  <a:lnTo>
                    <a:pt x="4803" y="365"/>
                  </a:lnTo>
                  <a:lnTo>
                    <a:pt x="4955" y="274"/>
                  </a:lnTo>
                  <a:lnTo>
                    <a:pt x="4955" y="153"/>
                  </a:lnTo>
                  <a:lnTo>
                    <a:pt x="4955" y="122"/>
                  </a:lnTo>
                  <a:lnTo>
                    <a:pt x="5168" y="122"/>
                  </a:lnTo>
                  <a:lnTo>
                    <a:pt x="5168" y="153"/>
                  </a:lnTo>
                  <a:lnTo>
                    <a:pt x="5168" y="274"/>
                  </a:lnTo>
                  <a:lnTo>
                    <a:pt x="5320" y="365"/>
                  </a:lnTo>
                  <a:lnTo>
                    <a:pt x="9727" y="2888"/>
                  </a:lnTo>
                  <a:lnTo>
                    <a:pt x="9879" y="3010"/>
                  </a:lnTo>
                  <a:lnTo>
                    <a:pt x="9910" y="2979"/>
                  </a:lnTo>
                  <a:lnTo>
                    <a:pt x="9879" y="2888"/>
                  </a:lnTo>
                  <a:lnTo>
                    <a:pt x="10062" y="2888"/>
                  </a:lnTo>
                  <a:lnTo>
                    <a:pt x="9940" y="2858"/>
                  </a:lnTo>
                  <a:lnTo>
                    <a:pt x="5229" y="122"/>
                  </a:lnTo>
                  <a:lnTo>
                    <a:pt x="5107" y="61"/>
                  </a:lnTo>
                  <a:lnTo>
                    <a:pt x="50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1" name="Google Shape;18661;p24"/>
            <p:cNvSpPr/>
            <p:nvPr/>
          </p:nvSpPr>
          <p:spPr>
            <a:xfrm>
              <a:off x="-1952650" y="14154750"/>
              <a:ext cx="5325" cy="138325"/>
            </a:xfrm>
            <a:custGeom>
              <a:avLst/>
              <a:gdLst/>
              <a:ahLst/>
              <a:cxnLst/>
              <a:rect l="l" t="t" r="r" b="b"/>
              <a:pathLst>
                <a:path w="213" h="5533" extrusionOk="0">
                  <a:moveTo>
                    <a:pt x="91" y="1"/>
                  </a:moveTo>
                  <a:lnTo>
                    <a:pt x="0" y="61"/>
                  </a:lnTo>
                  <a:lnTo>
                    <a:pt x="0" y="213"/>
                  </a:lnTo>
                  <a:lnTo>
                    <a:pt x="0" y="5320"/>
                  </a:lnTo>
                  <a:lnTo>
                    <a:pt x="0" y="5502"/>
                  </a:lnTo>
                  <a:lnTo>
                    <a:pt x="91" y="5533"/>
                  </a:lnTo>
                  <a:lnTo>
                    <a:pt x="213" y="5502"/>
                  </a:lnTo>
                  <a:lnTo>
                    <a:pt x="213" y="5320"/>
                  </a:lnTo>
                  <a:lnTo>
                    <a:pt x="213" y="213"/>
                  </a:lnTo>
                  <a:lnTo>
                    <a:pt x="213" y="61"/>
                  </a:lnTo>
                  <a:lnTo>
                    <a:pt x="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2" name="Google Shape;18662;p24"/>
            <p:cNvSpPr/>
            <p:nvPr/>
          </p:nvSpPr>
          <p:spPr>
            <a:xfrm>
              <a:off x="-1952650" y="14008100"/>
              <a:ext cx="5325" cy="141350"/>
            </a:xfrm>
            <a:custGeom>
              <a:avLst/>
              <a:gdLst/>
              <a:ahLst/>
              <a:cxnLst/>
              <a:rect l="l" t="t" r="r" b="b"/>
              <a:pathLst>
                <a:path w="213" h="5654" extrusionOk="0">
                  <a:moveTo>
                    <a:pt x="0" y="0"/>
                  </a:moveTo>
                  <a:lnTo>
                    <a:pt x="0" y="31"/>
                  </a:lnTo>
                  <a:lnTo>
                    <a:pt x="0" y="152"/>
                  </a:lnTo>
                  <a:lnTo>
                    <a:pt x="0" y="335"/>
                  </a:lnTo>
                  <a:lnTo>
                    <a:pt x="0" y="5441"/>
                  </a:lnTo>
                  <a:lnTo>
                    <a:pt x="0" y="5593"/>
                  </a:lnTo>
                  <a:lnTo>
                    <a:pt x="91" y="5654"/>
                  </a:lnTo>
                  <a:lnTo>
                    <a:pt x="213" y="5593"/>
                  </a:lnTo>
                  <a:lnTo>
                    <a:pt x="213" y="5441"/>
                  </a:lnTo>
                  <a:lnTo>
                    <a:pt x="213" y="335"/>
                  </a:lnTo>
                  <a:lnTo>
                    <a:pt x="213" y="152"/>
                  </a:lnTo>
                  <a:lnTo>
                    <a:pt x="213" y="31"/>
                  </a:lnTo>
                  <a:lnTo>
                    <a:pt x="2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3" name="Google Shape;18663;p24"/>
            <p:cNvSpPr/>
            <p:nvPr/>
          </p:nvSpPr>
          <p:spPr>
            <a:xfrm>
              <a:off x="-2075750" y="14078750"/>
              <a:ext cx="125400" cy="73750"/>
            </a:xfrm>
            <a:custGeom>
              <a:avLst/>
              <a:gdLst/>
              <a:ahLst/>
              <a:cxnLst/>
              <a:rect l="l" t="t" r="r" b="b"/>
              <a:pathLst>
                <a:path w="5016" h="2950" extrusionOk="0">
                  <a:moveTo>
                    <a:pt x="61" y="1"/>
                  </a:moveTo>
                  <a:lnTo>
                    <a:pt x="0" y="153"/>
                  </a:lnTo>
                  <a:lnTo>
                    <a:pt x="152" y="214"/>
                  </a:lnTo>
                  <a:lnTo>
                    <a:pt x="304" y="305"/>
                  </a:lnTo>
                  <a:lnTo>
                    <a:pt x="4711" y="2828"/>
                  </a:lnTo>
                  <a:lnTo>
                    <a:pt x="4863" y="2949"/>
                  </a:lnTo>
                  <a:lnTo>
                    <a:pt x="5015" y="2828"/>
                  </a:lnTo>
                  <a:lnTo>
                    <a:pt x="4924" y="2767"/>
                  </a:lnTo>
                  <a:lnTo>
                    <a:pt x="4772" y="2676"/>
                  </a:lnTo>
                  <a:lnTo>
                    <a:pt x="365" y="153"/>
                  </a:lnTo>
                  <a:lnTo>
                    <a:pt x="213" y="62"/>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4" name="Google Shape;18664;p24"/>
            <p:cNvSpPr/>
            <p:nvPr/>
          </p:nvSpPr>
          <p:spPr>
            <a:xfrm>
              <a:off x="-1950375" y="14152475"/>
              <a:ext cx="121600" cy="71450"/>
            </a:xfrm>
            <a:custGeom>
              <a:avLst/>
              <a:gdLst/>
              <a:ahLst/>
              <a:cxnLst/>
              <a:rect l="l" t="t" r="r" b="b"/>
              <a:pathLst>
                <a:path w="4864" h="2858" extrusionOk="0">
                  <a:moveTo>
                    <a:pt x="183" y="0"/>
                  </a:moveTo>
                  <a:lnTo>
                    <a:pt x="0" y="92"/>
                  </a:lnTo>
                  <a:lnTo>
                    <a:pt x="122" y="152"/>
                  </a:lnTo>
                  <a:lnTo>
                    <a:pt x="274" y="244"/>
                  </a:lnTo>
                  <a:lnTo>
                    <a:pt x="4681" y="2766"/>
                  </a:lnTo>
                  <a:lnTo>
                    <a:pt x="4833" y="2858"/>
                  </a:lnTo>
                  <a:lnTo>
                    <a:pt x="4864" y="2827"/>
                  </a:lnTo>
                  <a:lnTo>
                    <a:pt x="4742" y="2614"/>
                  </a:lnTo>
                  <a:lnTo>
                    <a:pt x="335" y="92"/>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5" name="Google Shape;18665;p24"/>
            <p:cNvSpPr/>
            <p:nvPr/>
          </p:nvSpPr>
          <p:spPr>
            <a:xfrm>
              <a:off x="-2074250" y="14079525"/>
              <a:ext cx="246250" cy="144400"/>
            </a:xfrm>
            <a:custGeom>
              <a:avLst/>
              <a:gdLst/>
              <a:ahLst/>
              <a:cxnLst/>
              <a:rect l="l" t="t" r="r" b="b"/>
              <a:pathLst>
                <a:path w="9850" h="5776" extrusionOk="0">
                  <a:moveTo>
                    <a:pt x="9819" y="0"/>
                  </a:moveTo>
                  <a:lnTo>
                    <a:pt x="9788" y="31"/>
                  </a:lnTo>
                  <a:lnTo>
                    <a:pt x="9636" y="122"/>
                  </a:lnTo>
                  <a:lnTo>
                    <a:pt x="5229" y="2645"/>
                  </a:lnTo>
                  <a:lnTo>
                    <a:pt x="5077" y="2736"/>
                  </a:lnTo>
                  <a:lnTo>
                    <a:pt x="4955" y="2797"/>
                  </a:lnTo>
                  <a:lnTo>
                    <a:pt x="4803" y="2918"/>
                  </a:lnTo>
                  <a:lnTo>
                    <a:pt x="4651" y="3010"/>
                  </a:lnTo>
                  <a:lnTo>
                    <a:pt x="244" y="5532"/>
                  </a:lnTo>
                  <a:lnTo>
                    <a:pt x="92" y="5624"/>
                  </a:lnTo>
                  <a:lnTo>
                    <a:pt x="1" y="5654"/>
                  </a:lnTo>
                  <a:lnTo>
                    <a:pt x="62" y="5745"/>
                  </a:lnTo>
                  <a:lnTo>
                    <a:pt x="153" y="5776"/>
                  </a:lnTo>
                  <a:lnTo>
                    <a:pt x="305" y="5684"/>
                  </a:lnTo>
                  <a:lnTo>
                    <a:pt x="4712" y="3162"/>
                  </a:lnTo>
                  <a:lnTo>
                    <a:pt x="4864" y="3070"/>
                  </a:lnTo>
                  <a:lnTo>
                    <a:pt x="4955" y="3010"/>
                  </a:lnTo>
                  <a:lnTo>
                    <a:pt x="5138" y="2918"/>
                  </a:lnTo>
                  <a:lnTo>
                    <a:pt x="5290" y="2797"/>
                  </a:lnTo>
                  <a:lnTo>
                    <a:pt x="9697" y="274"/>
                  </a:lnTo>
                  <a:lnTo>
                    <a:pt x="9849" y="183"/>
                  </a:lnTo>
                  <a:lnTo>
                    <a:pt x="9849" y="61"/>
                  </a:lnTo>
                  <a:lnTo>
                    <a:pt x="9849" y="31"/>
                  </a:lnTo>
                  <a:lnTo>
                    <a:pt x="9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6" name="Google Shape;18666;p24"/>
            <p:cNvSpPr/>
            <p:nvPr/>
          </p:nvSpPr>
          <p:spPr>
            <a:xfrm>
              <a:off x="-2032450" y="14293050"/>
              <a:ext cx="74500" cy="775"/>
            </a:xfrm>
            <a:custGeom>
              <a:avLst/>
              <a:gdLst/>
              <a:ahLst/>
              <a:cxnLst/>
              <a:rect l="l" t="t" r="r" b="b"/>
              <a:pathLst>
                <a:path w="2980" h="31" extrusionOk="0">
                  <a:moveTo>
                    <a:pt x="2979" y="31"/>
                  </a:move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7" name="Google Shape;18667;p24"/>
            <p:cNvSpPr/>
            <p:nvPr/>
          </p:nvSpPr>
          <p:spPr>
            <a:xfrm>
              <a:off x="-2076525" y="14224650"/>
              <a:ext cx="118575" cy="152000"/>
            </a:xfrm>
            <a:custGeom>
              <a:avLst/>
              <a:gdLst/>
              <a:ahLst/>
              <a:cxnLst/>
              <a:rect l="l" t="t" r="r" b="b"/>
              <a:pathLst>
                <a:path w="4743" h="6080" extrusionOk="0">
                  <a:moveTo>
                    <a:pt x="1" y="1"/>
                  </a:moveTo>
                  <a:lnTo>
                    <a:pt x="1" y="31"/>
                  </a:lnTo>
                  <a:lnTo>
                    <a:pt x="1" y="92"/>
                  </a:lnTo>
                  <a:lnTo>
                    <a:pt x="1" y="305"/>
                  </a:lnTo>
                  <a:lnTo>
                    <a:pt x="1" y="5411"/>
                  </a:lnTo>
                  <a:lnTo>
                    <a:pt x="1" y="5624"/>
                  </a:lnTo>
                  <a:lnTo>
                    <a:pt x="1" y="5655"/>
                  </a:lnTo>
                  <a:lnTo>
                    <a:pt x="1" y="5746"/>
                  </a:lnTo>
                  <a:lnTo>
                    <a:pt x="1" y="5776"/>
                  </a:lnTo>
                  <a:lnTo>
                    <a:pt x="1" y="5898"/>
                  </a:lnTo>
                  <a:lnTo>
                    <a:pt x="1" y="6080"/>
                  </a:lnTo>
                  <a:lnTo>
                    <a:pt x="92" y="5867"/>
                  </a:lnTo>
                  <a:lnTo>
                    <a:pt x="183" y="5715"/>
                  </a:lnTo>
                  <a:lnTo>
                    <a:pt x="335" y="5472"/>
                  </a:lnTo>
                  <a:lnTo>
                    <a:pt x="1764" y="2980"/>
                  </a:lnTo>
                  <a:lnTo>
                    <a:pt x="4742" y="2919"/>
                  </a:lnTo>
                  <a:lnTo>
                    <a:pt x="1703" y="2919"/>
                  </a:lnTo>
                  <a:lnTo>
                    <a:pt x="1612" y="2858"/>
                  </a:lnTo>
                  <a:lnTo>
                    <a:pt x="183" y="5411"/>
                  </a:lnTo>
                  <a:lnTo>
                    <a:pt x="183"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8" name="Google Shape;18668;p24"/>
            <p:cNvSpPr/>
            <p:nvPr/>
          </p:nvSpPr>
          <p:spPr>
            <a:xfrm>
              <a:off x="-2076525" y="14215550"/>
              <a:ext cx="3825" cy="7625"/>
            </a:xfrm>
            <a:custGeom>
              <a:avLst/>
              <a:gdLst/>
              <a:ahLst/>
              <a:cxnLst/>
              <a:rect l="l" t="t" r="r" b="b"/>
              <a:pathLst>
                <a:path w="153" h="305" extrusionOk="0">
                  <a:moveTo>
                    <a:pt x="1" y="0"/>
                  </a:moveTo>
                  <a:lnTo>
                    <a:pt x="1" y="183"/>
                  </a:lnTo>
                  <a:lnTo>
                    <a:pt x="153" y="304"/>
                  </a:lnTo>
                  <a:lnTo>
                    <a:pt x="92" y="2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9" name="Google Shape;18669;p24"/>
            <p:cNvSpPr/>
            <p:nvPr/>
          </p:nvSpPr>
          <p:spPr>
            <a:xfrm>
              <a:off x="-1942025" y="14293050"/>
              <a:ext cx="72975" cy="775"/>
            </a:xfrm>
            <a:custGeom>
              <a:avLst/>
              <a:gdLst/>
              <a:ahLst/>
              <a:cxnLst/>
              <a:rect l="l" t="t" r="r" b="b"/>
              <a:pathLst>
                <a:path w="2919" h="31" extrusionOk="0">
                  <a:moveTo>
                    <a:pt x="1" y="31"/>
                  </a:moveTo>
                  <a:lnTo>
                    <a:pt x="2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0" name="Google Shape;18670;p24"/>
            <p:cNvSpPr/>
            <p:nvPr/>
          </p:nvSpPr>
          <p:spPr>
            <a:xfrm>
              <a:off x="-1865275" y="14296100"/>
              <a:ext cx="25875" cy="42575"/>
            </a:xfrm>
            <a:custGeom>
              <a:avLst/>
              <a:gdLst/>
              <a:ahLst/>
              <a:cxnLst/>
              <a:rect l="l" t="t" r="r" b="b"/>
              <a:pathLst>
                <a:path w="1035" h="1703" extrusionOk="0">
                  <a:moveTo>
                    <a:pt x="1" y="0"/>
                  </a:moveTo>
                  <a:lnTo>
                    <a:pt x="1034" y="170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1" name="Google Shape;18671;p24"/>
            <p:cNvSpPr/>
            <p:nvPr/>
          </p:nvSpPr>
          <p:spPr>
            <a:xfrm>
              <a:off x="-1942025" y="14297600"/>
              <a:ext cx="72975" cy="1550"/>
            </a:xfrm>
            <a:custGeom>
              <a:avLst/>
              <a:gdLst/>
              <a:ahLst/>
              <a:cxnLst/>
              <a:rect l="l" t="t" r="r" b="b"/>
              <a:pathLst>
                <a:path w="2919" h="62" extrusionOk="0">
                  <a:moveTo>
                    <a:pt x="2919" y="62"/>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2" name="Google Shape;18672;p24"/>
            <p:cNvSpPr/>
            <p:nvPr/>
          </p:nvSpPr>
          <p:spPr>
            <a:xfrm>
              <a:off x="-2079550" y="14220100"/>
              <a:ext cx="129950" cy="80575"/>
            </a:xfrm>
            <a:custGeom>
              <a:avLst/>
              <a:gdLst/>
              <a:ahLst/>
              <a:cxnLst/>
              <a:rect l="l" t="t" r="r" b="b"/>
              <a:pathLst>
                <a:path w="5198" h="3223" extrusionOk="0">
                  <a:moveTo>
                    <a:pt x="0" y="1"/>
                  </a:moveTo>
                  <a:lnTo>
                    <a:pt x="122" y="213"/>
                  </a:lnTo>
                  <a:lnTo>
                    <a:pt x="152" y="244"/>
                  </a:lnTo>
                  <a:lnTo>
                    <a:pt x="152" y="305"/>
                  </a:lnTo>
                  <a:lnTo>
                    <a:pt x="334" y="608"/>
                  </a:lnTo>
                  <a:lnTo>
                    <a:pt x="1824" y="3131"/>
                  </a:lnTo>
                  <a:lnTo>
                    <a:pt x="1854" y="3222"/>
                  </a:lnTo>
                  <a:lnTo>
                    <a:pt x="4894" y="3222"/>
                  </a:lnTo>
                  <a:lnTo>
                    <a:pt x="5046" y="3131"/>
                  </a:lnTo>
                  <a:lnTo>
                    <a:pt x="4863" y="2949"/>
                  </a:lnTo>
                  <a:lnTo>
                    <a:pt x="1945" y="2949"/>
                  </a:lnTo>
                  <a:lnTo>
                    <a:pt x="456" y="426"/>
                  </a:lnTo>
                  <a:lnTo>
                    <a:pt x="4863" y="2949"/>
                  </a:lnTo>
                  <a:lnTo>
                    <a:pt x="5198" y="2949"/>
                  </a:lnTo>
                  <a:lnTo>
                    <a:pt x="5137" y="2919"/>
                  </a:lnTo>
                  <a:lnTo>
                    <a:pt x="4985" y="2858"/>
                  </a:lnTo>
                  <a:lnTo>
                    <a:pt x="578" y="305"/>
                  </a:lnTo>
                  <a:lnTo>
                    <a:pt x="426" y="213"/>
                  </a:lnTo>
                  <a:lnTo>
                    <a:pt x="304" y="153"/>
                  </a:lnTo>
                  <a:lnTo>
                    <a:pt x="152" y="6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3" name="Google Shape;18673;p24"/>
            <p:cNvSpPr/>
            <p:nvPr/>
          </p:nvSpPr>
          <p:spPr>
            <a:xfrm>
              <a:off x="-1950375" y="14296100"/>
              <a:ext cx="122375" cy="72200"/>
            </a:xfrm>
            <a:custGeom>
              <a:avLst/>
              <a:gdLst/>
              <a:ahLst/>
              <a:cxnLst/>
              <a:rect l="l" t="t" r="r" b="b"/>
              <a:pathLst>
                <a:path w="4895" h="2888" extrusionOk="0">
                  <a:moveTo>
                    <a:pt x="3253" y="122"/>
                  </a:moveTo>
                  <a:lnTo>
                    <a:pt x="4742" y="2645"/>
                  </a:lnTo>
                  <a:lnTo>
                    <a:pt x="4742" y="2645"/>
                  </a:lnTo>
                  <a:lnTo>
                    <a:pt x="335" y="122"/>
                  </a:lnTo>
                  <a:close/>
                  <a:moveTo>
                    <a:pt x="3405" y="0"/>
                  </a:moveTo>
                  <a:lnTo>
                    <a:pt x="3374" y="61"/>
                  </a:lnTo>
                  <a:lnTo>
                    <a:pt x="0" y="61"/>
                  </a:lnTo>
                  <a:lnTo>
                    <a:pt x="61" y="122"/>
                  </a:lnTo>
                  <a:lnTo>
                    <a:pt x="152" y="152"/>
                  </a:lnTo>
                  <a:lnTo>
                    <a:pt x="304" y="213"/>
                  </a:lnTo>
                  <a:lnTo>
                    <a:pt x="4712" y="2766"/>
                  </a:lnTo>
                  <a:lnTo>
                    <a:pt x="4864" y="2857"/>
                  </a:lnTo>
                  <a:lnTo>
                    <a:pt x="4894" y="2888"/>
                  </a:lnTo>
                  <a:lnTo>
                    <a:pt x="4894" y="2888"/>
                  </a:lnTo>
                  <a:lnTo>
                    <a:pt x="4833" y="2766"/>
                  </a:lnTo>
                  <a:lnTo>
                    <a:pt x="4894" y="2766"/>
                  </a:lnTo>
                  <a:lnTo>
                    <a:pt x="4894" y="2553"/>
                  </a:lnTo>
                  <a:lnTo>
                    <a:pt x="4408" y="1702"/>
                  </a:lnTo>
                  <a:lnTo>
                    <a:pt x="34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4" name="Google Shape;18674;p24"/>
            <p:cNvSpPr/>
            <p:nvPr/>
          </p:nvSpPr>
          <p:spPr>
            <a:xfrm>
              <a:off x="-1957975" y="14293800"/>
              <a:ext cx="7625" cy="2325"/>
            </a:xfrm>
            <a:custGeom>
              <a:avLst/>
              <a:gdLst/>
              <a:ahLst/>
              <a:cxnLst/>
              <a:rect l="l" t="t" r="r" b="b"/>
              <a:pathLst>
                <a:path w="305" h="93" extrusionOk="0">
                  <a:moveTo>
                    <a:pt x="0" y="1"/>
                  </a:moveTo>
                  <a:lnTo>
                    <a:pt x="152" y="92"/>
                  </a:lnTo>
                  <a:lnTo>
                    <a:pt x="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5" name="Google Shape;18675;p24"/>
            <p:cNvSpPr/>
            <p:nvPr/>
          </p:nvSpPr>
          <p:spPr>
            <a:xfrm>
              <a:off x="-1958725" y="14223900"/>
              <a:ext cx="130725" cy="73725"/>
            </a:xfrm>
            <a:custGeom>
              <a:avLst/>
              <a:gdLst/>
              <a:ahLst/>
              <a:cxnLst/>
              <a:rect l="l" t="t" r="r" b="b"/>
              <a:pathLst>
                <a:path w="5229" h="2949" extrusionOk="0">
                  <a:moveTo>
                    <a:pt x="5076" y="213"/>
                  </a:moveTo>
                  <a:lnTo>
                    <a:pt x="3587" y="2767"/>
                  </a:lnTo>
                  <a:lnTo>
                    <a:pt x="669" y="2767"/>
                  </a:lnTo>
                  <a:lnTo>
                    <a:pt x="5076" y="213"/>
                  </a:lnTo>
                  <a:close/>
                  <a:moveTo>
                    <a:pt x="5167" y="1"/>
                  </a:moveTo>
                  <a:lnTo>
                    <a:pt x="5107" y="31"/>
                  </a:lnTo>
                  <a:lnTo>
                    <a:pt x="4955" y="122"/>
                  </a:lnTo>
                  <a:lnTo>
                    <a:pt x="547" y="2645"/>
                  </a:lnTo>
                  <a:lnTo>
                    <a:pt x="395" y="2736"/>
                  </a:lnTo>
                  <a:lnTo>
                    <a:pt x="334" y="2767"/>
                  </a:lnTo>
                  <a:lnTo>
                    <a:pt x="304" y="2767"/>
                  </a:lnTo>
                  <a:lnTo>
                    <a:pt x="152" y="2858"/>
                  </a:lnTo>
                  <a:lnTo>
                    <a:pt x="0" y="2919"/>
                  </a:lnTo>
                  <a:lnTo>
                    <a:pt x="304" y="2919"/>
                  </a:lnTo>
                  <a:lnTo>
                    <a:pt x="3678" y="2949"/>
                  </a:lnTo>
                  <a:lnTo>
                    <a:pt x="3708" y="2949"/>
                  </a:lnTo>
                  <a:lnTo>
                    <a:pt x="3739" y="2888"/>
                  </a:lnTo>
                  <a:lnTo>
                    <a:pt x="5228" y="335"/>
                  </a:lnTo>
                  <a:lnTo>
                    <a:pt x="5228" y="122"/>
                  </a:lnTo>
                  <a:lnTo>
                    <a:pt x="5167" y="122"/>
                  </a:lnTo>
                  <a:lnTo>
                    <a:pt x="5198" y="31"/>
                  </a:lnTo>
                  <a:lnTo>
                    <a:pt x="51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6" name="Google Shape;18676;p24"/>
            <p:cNvSpPr/>
            <p:nvPr/>
          </p:nvSpPr>
          <p:spPr>
            <a:xfrm>
              <a:off x="-1744450" y="14299900"/>
              <a:ext cx="38775" cy="117025"/>
            </a:xfrm>
            <a:custGeom>
              <a:avLst/>
              <a:gdLst/>
              <a:ahLst/>
              <a:cxnLst/>
              <a:rect l="l" t="t" r="r" b="b"/>
              <a:pathLst>
                <a:path w="1551" h="4681" extrusionOk="0">
                  <a:moveTo>
                    <a:pt x="1551" y="0"/>
                  </a:moveTo>
                  <a:lnTo>
                    <a:pt x="1490" y="61"/>
                  </a:lnTo>
                  <a:lnTo>
                    <a:pt x="1" y="2614"/>
                  </a:lnTo>
                  <a:lnTo>
                    <a:pt x="92" y="2614"/>
                  </a:lnTo>
                  <a:lnTo>
                    <a:pt x="141" y="2702"/>
                  </a:lnTo>
                  <a:lnTo>
                    <a:pt x="141" y="2702"/>
                  </a:lnTo>
                  <a:lnTo>
                    <a:pt x="1551" y="182"/>
                  </a:lnTo>
                  <a:lnTo>
                    <a:pt x="1551" y="0"/>
                  </a:lnTo>
                  <a:close/>
                  <a:moveTo>
                    <a:pt x="141" y="2702"/>
                  </a:moveTo>
                  <a:lnTo>
                    <a:pt x="122" y="2736"/>
                  </a:lnTo>
                  <a:lnTo>
                    <a:pt x="1247" y="4681"/>
                  </a:lnTo>
                  <a:lnTo>
                    <a:pt x="141" y="270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7" name="Google Shape;18677;p24"/>
            <p:cNvSpPr/>
            <p:nvPr/>
          </p:nvSpPr>
          <p:spPr>
            <a:xfrm>
              <a:off x="-1698850" y="14300650"/>
              <a:ext cx="41050" cy="94250"/>
            </a:xfrm>
            <a:custGeom>
              <a:avLst/>
              <a:gdLst/>
              <a:ahLst/>
              <a:cxnLst/>
              <a:rect l="l" t="t" r="r" b="b"/>
              <a:pathLst>
                <a:path w="1642" h="3770" extrusionOk="0">
                  <a:moveTo>
                    <a:pt x="0" y="0"/>
                  </a:moveTo>
                  <a:lnTo>
                    <a:pt x="0" y="152"/>
                  </a:lnTo>
                  <a:lnTo>
                    <a:pt x="1459" y="2706"/>
                  </a:lnTo>
                  <a:lnTo>
                    <a:pt x="851" y="3770"/>
                  </a:lnTo>
                  <a:lnTo>
                    <a:pt x="882" y="3770"/>
                  </a:lnTo>
                  <a:lnTo>
                    <a:pt x="1551" y="2615"/>
                  </a:lnTo>
                  <a:lnTo>
                    <a:pt x="1642" y="2615"/>
                  </a:lnTo>
                  <a:lnTo>
                    <a:pt x="152" y="9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8" name="Google Shape;18678;p24"/>
            <p:cNvSpPr/>
            <p:nvPr/>
          </p:nvSpPr>
          <p:spPr>
            <a:xfrm>
              <a:off x="-1823475" y="14372075"/>
              <a:ext cx="41050" cy="68425"/>
            </a:xfrm>
            <a:custGeom>
              <a:avLst/>
              <a:gdLst/>
              <a:ahLst/>
              <a:cxnLst/>
              <a:rect l="l" t="t" r="r" b="b"/>
              <a:pathLst>
                <a:path w="1642" h="2737" extrusionOk="0">
                  <a:moveTo>
                    <a:pt x="0" y="1"/>
                  </a:moveTo>
                  <a:lnTo>
                    <a:pt x="0" y="183"/>
                  </a:lnTo>
                  <a:lnTo>
                    <a:pt x="1490" y="2736"/>
                  </a:lnTo>
                  <a:lnTo>
                    <a:pt x="1520" y="2645"/>
                  </a:lnTo>
                  <a:lnTo>
                    <a:pt x="1642" y="264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9" name="Google Shape;18679;p24"/>
            <p:cNvSpPr/>
            <p:nvPr/>
          </p:nvSpPr>
          <p:spPr>
            <a:xfrm>
              <a:off x="-1829550" y="14365250"/>
              <a:ext cx="1550" cy="3050"/>
            </a:xfrm>
            <a:custGeom>
              <a:avLst/>
              <a:gdLst/>
              <a:ahLst/>
              <a:cxnLst/>
              <a:rect l="l" t="t" r="r" b="b"/>
              <a:pathLst>
                <a:path w="62" h="122" extrusionOk="0">
                  <a:moveTo>
                    <a:pt x="0" y="0"/>
                  </a:moveTo>
                  <a:lnTo>
                    <a:pt x="61" y="122"/>
                  </a:lnTo>
                  <a:lnTo>
                    <a:pt x="61"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0" name="Google Shape;18680;p24"/>
            <p:cNvSpPr/>
            <p:nvPr/>
          </p:nvSpPr>
          <p:spPr>
            <a:xfrm>
              <a:off x="-1820425" y="14365250"/>
              <a:ext cx="109450" cy="53200"/>
            </a:xfrm>
            <a:custGeom>
              <a:avLst/>
              <a:gdLst/>
              <a:ahLst/>
              <a:cxnLst/>
              <a:rect l="l" t="t" r="r" b="b"/>
              <a:pathLst>
                <a:path w="4378" h="2128" extrusionOk="0">
                  <a:moveTo>
                    <a:pt x="3192" y="0"/>
                  </a:moveTo>
                  <a:lnTo>
                    <a:pt x="3070" y="31"/>
                  </a:lnTo>
                  <a:lnTo>
                    <a:pt x="152" y="31"/>
                  </a:lnTo>
                  <a:lnTo>
                    <a:pt x="0" y="122"/>
                  </a:lnTo>
                  <a:lnTo>
                    <a:pt x="152" y="182"/>
                  </a:lnTo>
                  <a:lnTo>
                    <a:pt x="3070" y="182"/>
                  </a:lnTo>
                  <a:lnTo>
                    <a:pt x="4225" y="2128"/>
                  </a:lnTo>
                  <a:cubicBezTo>
                    <a:pt x="4255" y="2097"/>
                    <a:pt x="4347" y="2067"/>
                    <a:pt x="4377" y="2067"/>
                  </a:cubicBezTo>
                  <a:lnTo>
                    <a:pt x="31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1" name="Google Shape;18681;p24"/>
            <p:cNvSpPr/>
            <p:nvPr/>
          </p:nvSpPr>
          <p:spPr>
            <a:xfrm>
              <a:off x="-1794600" y="14436675"/>
              <a:ext cx="43350" cy="16725"/>
            </a:xfrm>
            <a:custGeom>
              <a:avLst/>
              <a:gdLst/>
              <a:ahLst/>
              <a:cxnLst/>
              <a:rect l="l" t="t" r="r" b="b"/>
              <a:pathLst>
                <a:path w="1734" h="669" extrusionOk="0">
                  <a:moveTo>
                    <a:pt x="456" y="0"/>
                  </a:moveTo>
                  <a:lnTo>
                    <a:pt x="365" y="31"/>
                  </a:lnTo>
                  <a:lnTo>
                    <a:pt x="335" y="122"/>
                  </a:lnTo>
                  <a:lnTo>
                    <a:pt x="0" y="669"/>
                  </a:lnTo>
                  <a:cubicBezTo>
                    <a:pt x="61" y="639"/>
                    <a:pt x="183" y="608"/>
                    <a:pt x="274" y="608"/>
                  </a:cubicBezTo>
                  <a:lnTo>
                    <a:pt x="487" y="183"/>
                  </a:lnTo>
                  <a:lnTo>
                    <a:pt x="1338" y="183"/>
                  </a:lnTo>
                  <a:cubicBezTo>
                    <a:pt x="1490" y="122"/>
                    <a:pt x="1581" y="61"/>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2" name="Google Shape;18682;p24"/>
            <p:cNvSpPr/>
            <p:nvPr/>
          </p:nvSpPr>
          <p:spPr>
            <a:xfrm>
              <a:off x="-1677575" y="14365250"/>
              <a:ext cx="34975" cy="29650"/>
            </a:xfrm>
            <a:custGeom>
              <a:avLst/>
              <a:gdLst/>
              <a:ahLst/>
              <a:cxnLst/>
              <a:rect l="l" t="t" r="r" b="b"/>
              <a:pathLst>
                <a:path w="1399" h="1186" extrusionOk="0">
                  <a:moveTo>
                    <a:pt x="669" y="0"/>
                  </a:moveTo>
                  <a:lnTo>
                    <a:pt x="669" y="31"/>
                  </a:lnTo>
                  <a:lnTo>
                    <a:pt x="0" y="1186"/>
                  </a:lnTo>
                  <a:cubicBezTo>
                    <a:pt x="92" y="1094"/>
                    <a:pt x="213" y="1034"/>
                    <a:pt x="335" y="912"/>
                  </a:cubicBezTo>
                  <a:lnTo>
                    <a:pt x="760" y="182"/>
                  </a:lnTo>
                  <a:lnTo>
                    <a:pt x="1216" y="182"/>
                  </a:lnTo>
                  <a:cubicBezTo>
                    <a:pt x="1277" y="122"/>
                    <a:pt x="1368" y="91"/>
                    <a:pt x="13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3" name="Google Shape;18683;p24"/>
            <p:cNvSpPr/>
            <p:nvPr/>
          </p:nvSpPr>
          <p:spPr>
            <a:xfrm>
              <a:off x="-1821950" y="14297600"/>
              <a:ext cx="118550" cy="70700"/>
            </a:xfrm>
            <a:custGeom>
              <a:avLst/>
              <a:gdLst/>
              <a:ahLst/>
              <a:cxnLst/>
              <a:rect l="l" t="t" r="r" b="b"/>
              <a:pathLst>
                <a:path w="4742" h="2828" extrusionOk="0">
                  <a:moveTo>
                    <a:pt x="4499" y="1"/>
                  </a:moveTo>
                  <a:lnTo>
                    <a:pt x="91" y="2554"/>
                  </a:lnTo>
                  <a:lnTo>
                    <a:pt x="0" y="2797"/>
                  </a:lnTo>
                  <a:lnTo>
                    <a:pt x="31" y="2828"/>
                  </a:lnTo>
                  <a:lnTo>
                    <a:pt x="183" y="2706"/>
                  </a:lnTo>
                  <a:lnTo>
                    <a:pt x="4590" y="153"/>
                  </a:lnTo>
                  <a:lnTo>
                    <a:pt x="4742" y="92"/>
                  </a:lnTo>
                  <a:lnTo>
                    <a:pt x="47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4" name="Google Shape;18684;p24"/>
            <p:cNvSpPr/>
            <p:nvPr/>
          </p:nvSpPr>
          <p:spPr>
            <a:xfrm>
              <a:off x="-1828025" y="14371325"/>
              <a:ext cx="4575" cy="92725"/>
            </a:xfrm>
            <a:custGeom>
              <a:avLst/>
              <a:gdLst/>
              <a:ahLst/>
              <a:cxnLst/>
              <a:rect l="l" t="t" r="r" b="b"/>
              <a:pathLst>
                <a:path w="183" h="3709" extrusionOk="0">
                  <a:moveTo>
                    <a:pt x="122" y="0"/>
                  </a:moveTo>
                  <a:lnTo>
                    <a:pt x="0" y="213"/>
                  </a:lnTo>
                  <a:lnTo>
                    <a:pt x="0" y="3709"/>
                  </a:lnTo>
                  <a:cubicBezTo>
                    <a:pt x="91" y="3709"/>
                    <a:pt x="122" y="3678"/>
                    <a:pt x="182" y="3678"/>
                  </a:cubicBezTo>
                  <a:lnTo>
                    <a:pt x="182" y="213"/>
                  </a:lnTo>
                  <a:lnTo>
                    <a:pt x="182"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5" name="Google Shape;18685;p24"/>
            <p:cNvSpPr/>
            <p:nvPr/>
          </p:nvSpPr>
          <p:spPr>
            <a:xfrm>
              <a:off x="-1702650" y="14299125"/>
              <a:ext cx="4575" cy="114000"/>
            </a:xfrm>
            <a:custGeom>
              <a:avLst/>
              <a:gdLst/>
              <a:ahLst/>
              <a:cxnLst/>
              <a:rect l="l" t="t" r="r" b="b"/>
              <a:pathLst>
                <a:path w="183" h="4560" extrusionOk="0">
                  <a:moveTo>
                    <a:pt x="0" y="1"/>
                  </a:moveTo>
                  <a:lnTo>
                    <a:pt x="0" y="61"/>
                  </a:lnTo>
                  <a:lnTo>
                    <a:pt x="0" y="244"/>
                  </a:lnTo>
                  <a:lnTo>
                    <a:pt x="0" y="4560"/>
                  </a:lnTo>
                  <a:cubicBezTo>
                    <a:pt x="92" y="4499"/>
                    <a:pt x="122" y="4469"/>
                    <a:pt x="183" y="4438"/>
                  </a:cubicBezTo>
                  <a:lnTo>
                    <a:pt x="183" y="244"/>
                  </a:lnTo>
                  <a:lnTo>
                    <a:pt x="183" y="61"/>
                  </a:lnTo>
                  <a:lnTo>
                    <a:pt x="122" y="1"/>
                  </a:lnTo>
                  <a:lnTo>
                    <a:pt x="92" y="61"/>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6" name="Google Shape;18686;p24"/>
            <p:cNvSpPr/>
            <p:nvPr/>
          </p:nvSpPr>
          <p:spPr>
            <a:xfrm>
              <a:off x="-1824225" y="14367525"/>
              <a:ext cx="101075" cy="58525"/>
            </a:xfrm>
            <a:custGeom>
              <a:avLst/>
              <a:gdLst/>
              <a:ahLst/>
              <a:cxnLst/>
              <a:rect l="l" t="t" r="r" b="b"/>
              <a:pathLst>
                <a:path w="4043" h="2341" extrusionOk="0">
                  <a:moveTo>
                    <a:pt x="91" y="0"/>
                  </a:moveTo>
                  <a:lnTo>
                    <a:pt x="0" y="152"/>
                  </a:lnTo>
                  <a:lnTo>
                    <a:pt x="91" y="183"/>
                  </a:lnTo>
                  <a:lnTo>
                    <a:pt x="243" y="243"/>
                  </a:lnTo>
                  <a:lnTo>
                    <a:pt x="3830" y="2341"/>
                  </a:lnTo>
                  <a:cubicBezTo>
                    <a:pt x="3921" y="2310"/>
                    <a:pt x="3952" y="2280"/>
                    <a:pt x="4043" y="2219"/>
                  </a:cubicBezTo>
                  <a:lnTo>
                    <a:pt x="304" y="61"/>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7" name="Google Shape;18687;p24"/>
            <p:cNvSpPr/>
            <p:nvPr/>
          </p:nvSpPr>
          <p:spPr>
            <a:xfrm>
              <a:off x="-1743675" y="14011900"/>
              <a:ext cx="40275" cy="132225"/>
            </a:xfrm>
            <a:custGeom>
              <a:avLst/>
              <a:gdLst/>
              <a:ahLst/>
              <a:cxnLst/>
              <a:rect l="l" t="t" r="r" b="b"/>
              <a:pathLst>
                <a:path w="1611" h="5289" extrusionOk="0">
                  <a:moveTo>
                    <a:pt x="1611" y="0"/>
                  </a:moveTo>
                  <a:lnTo>
                    <a:pt x="1459" y="91"/>
                  </a:lnTo>
                  <a:lnTo>
                    <a:pt x="0" y="2675"/>
                  </a:lnTo>
                  <a:lnTo>
                    <a:pt x="91" y="2675"/>
                  </a:lnTo>
                  <a:lnTo>
                    <a:pt x="1611" y="5289"/>
                  </a:lnTo>
                  <a:lnTo>
                    <a:pt x="1611" y="5289"/>
                  </a:lnTo>
                  <a:lnTo>
                    <a:pt x="152" y="2736"/>
                  </a:lnTo>
                  <a:lnTo>
                    <a:pt x="1611" y="183"/>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8" name="Google Shape;18688;p24"/>
            <p:cNvSpPr/>
            <p:nvPr/>
          </p:nvSpPr>
          <p:spPr>
            <a:xfrm>
              <a:off x="-1698850" y="14011900"/>
              <a:ext cx="41050" cy="132225"/>
            </a:xfrm>
            <a:custGeom>
              <a:avLst/>
              <a:gdLst/>
              <a:ahLst/>
              <a:cxnLst/>
              <a:rect l="l" t="t" r="r" b="b"/>
              <a:pathLst>
                <a:path w="1642" h="5289" extrusionOk="0">
                  <a:moveTo>
                    <a:pt x="0" y="0"/>
                  </a:moveTo>
                  <a:lnTo>
                    <a:pt x="0" y="183"/>
                  </a:lnTo>
                  <a:lnTo>
                    <a:pt x="1487" y="2732"/>
                  </a:lnTo>
                  <a:lnTo>
                    <a:pt x="1487" y="2732"/>
                  </a:lnTo>
                  <a:lnTo>
                    <a:pt x="1520" y="2675"/>
                  </a:lnTo>
                  <a:lnTo>
                    <a:pt x="1642" y="2675"/>
                  </a:lnTo>
                  <a:lnTo>
                    <a:pt x="152" y="91"/>
                  </a:lnTo>
                  <a:lnTo>
                    <a:pt x="0" y="0"/>
                  </a:lnTo>
                  <a:close/>
                  <a:moveTo>
                    <a:pt x="1487" y="2732"/>
                  </a:moveTo>
                  <a:lnTo>
                    <a:pt x="0" y="5289"/>
                  </a:lnTo>
                  <a:lnTo>
                    <a:pt x="1490" y="2736"/>
                  </a:lnTo>
                  <a:lnTo>
                    <a:pt x="1487" y="273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9" name="Google Shape;18689;p24"/>
            <p:cNvSpPr/>
            <p:nvPr/>
          </p:nvSpPr>
          <p:spPr>
            <a:xfrm>
              <a:off x="-1702650" y="14003525"/>
              <a:ext cx="3825" cy="3075"/>
            </a:xfrm>
            <a:custGeom>
              <a:avLst/>
              <a:gdLst/>
              <a:ahLst/>
              <a:cxnLst/>
              <a:rect l="l" t="t" r="r" b="b"/>
              <a:pathLst>
                <a:path w="153" h="123" extrusionOk="0">
                  <a:moveTo>
                    <a:pt x="92" y="1"/>
                  </a:moveTo>
                  <a:lnTo>
                    <a:pt x="0" y="122"/>
                  </a:lnTo>
                  <a:lnTo>
                    <a:pt x="92" y="62"/>
                  </a:lnTo>
                  <a:lnTo>
                    <a:pt x="152" y="122"/>
                  </a:lnTo>
                  <a:lnTo>
                    <a:pt x="122" y="62"/>
                  </a:lnTo>
                  <a:lnTo>
                    <a:pt x="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0" name="Google Shape;18690;p24"/>
            <p:cNvSpPr/>
            <p:nvPr/>
          </p:nvSpPr>
          <p:spPr>
            <a:xfrm>
              <a:off x="-1743675" y="14160075"/>
              <a:ext cx="40275" cy="132250"/>
            </a:xfrm>
            <a:custGeom>
              <a:avLst/>
              <a:gdLst/>
              <a:ahLst/>
              <a:cxnLst/>
              <a:rect l="l" t="t" r="r" b="b"/>
              <a:pathLst>
                <a:path w="1611" h="5290" extrusionOk="0">
                  <a:moveTo>
                    <a:pt x="1611" y="0"/>
                  </a:moveTo>
                  <a:lnTo>
                    <a:pt x="91" y="2614"/>
                  </a:lnTo>
                  <a:lnTo>
                    <a:pt x="0" y="2614"/>
                  </a:lnTo>
                  <a:lnTo>
                    <a:pt x="1459" y="5198"/>
                  </a:lnTo>
                  <a:lnTo>
                    <a:pt x="1611" y="5289"/>
                  </a:lnTo>
                  <a:lnTo>
                    <a:pt x="1611" y="5107"/>
                  </a:lnTo>
                  <a:lnTo>
                    <a:pt x="152" y="2554"/>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1" name="Google Shape;18691;p24"/>
            <p:cNvSpPr/>
            <p:nvPr/>
          </p:nvSpPr>
          <p:spPr>
            <a:xfrm>
              <a:off x="-1698850" y="14160075"/>
              <a:ext cx="41050" cy="132250"/>
            </a:xfrm>
            <a:custGeom>
              <a:avLst/>
              <a:gdLst/>
              <a:ahLst/>
              <a:cxnLst/>
              <a:rect l="l" t="t" r="r" b="b"/>
              <a:pathLst>
                <a:path w="1642" h="5290" extrusionOk="0">
                  <a:moveTo>
                    <a:pt x="0" y="0"/>
                  </a:moveTo>
                  <a:lnTo>
                    <a:pt x="1487" y="2558"/>
                  </a:lnTo>
                  <a:lnTo>
                    <a:pt x="1487" y="2558"/>
                  </a:lnTo>
                  <a:lnTo>
                    <a:pt x="1490" y="2554"/>
                  </a:lnTo>
                  <a:lnTo>
                    <a:pt x="0" y="0"/>
                  </a:lnTo>
                  <a:close/>
                  <a:moveTo>
                    <a:pt x="1487" y="2558"/>
                  </a:moveTo>
                  <a:lnTo>
                    <a:pt x="0" y="5107"/>
                  </a:lnTo>
                  <a:lnTo>
                    <a:pt x="0" y="5289"/>
                  </a:lnTo>
                  <a:lnTo>
                    <a:pt x="152" y="5198"/>
                  </a:lnTo>
                  <a:lnTo>
                    <a:pt x="1642" y="2614"/>
                  </a:lnTo>
                  <a:lnTo>
                    <a:pt x="1520" y="2614"/>
                  </a:lnTo>
                  <a:lnTo>
                    <a:pt x="1487" y="255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2" name="Google Shape;18692;p24"/>
            <p:cNvSpPr/>
            <p:nvPr/>
          </p:nvSpPr>
          <p:spPr>
            <a:xfrm>
              <a:off x="-1702650" y="14297600"/>
              <a:ext cx="3050" cy="3075"/>
            </a:xfrm>
            <a:custGeom>
              <a:avLst/>
              <a:gdLst/>
              <a:ahLst/>
              <a:cxnLst/>
              <a:rect l="l" t="t" r="r" b="b"/>
              <a:pathLst>
                <a:path w="122" h="123" extrusionOk="0">
                  <a:moveTo>
                    <a:pt x="0" y="1"/>
                  </a:moveTo>
                  <a:lnTo>
                    <a:pt x="92" y="122"/>
                  </a:lnTo>
                  <a:lnTo>
                    <a:pt x="122" y="62"/>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3" name="Google Shape;18693;p24"/>
            <p:cNvSpPr/>
            <p:nvPr/>
          </p:nvSpPr>
          <p:spPr>
            <a:xfrm>
              <a:off x="-1823475" y="14084075"/>
              <a:ext cx="41050" cy="68425"/>
            </a:xfrm>
            <a:custGeom>
              <a:avLst/>
              <a:gdLst/>
              <a:ahLst/>
              <a:cxnLst/>
              <a:rect l="l" t="t" r="r" b="b"/>
              <a:pathLst>
                <a:path w="1642" h="2737" extrusionOk="0">
                  <a:moveTo>
                    <a:pt x="0" y="1"/>
                  </a:moveTo>
                  <a:lnTo>
                    <a:pt x="0" y="183"/>
                  </a:lnTo>
                  <a:lnTo>
                    <a:pt x="1490" y="2736"/>
                  </a:lnTo>
                  <a:lnTo>
                    <a:pt x="1520" y="2615"/>
                  </a:lnTo>
                  <a:lnTo>
                    <a:pt x="1642" y="261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4" name="Google Shape;18694;p24"/>
            <p:cNvSpPr/>
            <p:nvPr/>
          </p:nvSpPr>
          <p:spPr>
            <a:xfrm>
              <a:off x="-1821200" y="14077250"/>
              <a:ext cx="117800" cy="70675"/>
            </a:xfrm>
            <a:custGeom>
              <a:avLst/>
              <a:gdLst/>
              <a:ahLst/>
              <a:cxnLst/>
              <a:rect l="l" t="t" r="r" b="b"/>
              <a:pathLst>
                <a:path w="4712" h="2827" extrusionOk="0">
                  <a:moveTo>
                    <a:pt x="153" y="0"/>
                  </a:moveTo>
                  <a:lnTo>
                    <a:pt x="1" y="122"/>
                  </a:lnTo>
                  <a:lnTo>
                    <a:pt x="153" y="213"/>
                  </a:lnTo>
                  <a:lnTo>
                    <a:pt x="3101" y="213"/>
                  </a:lnTo>
                  <a:lnTo>
                    <a:pt x="4560" y="2736"/>
                  </a:lnTo>
                  <a:lnTo>
                    <a:pt x="4712" y="2827"/>
                  </a:lnTo>
                  <a:lnTo>
                    <a:pt x="4712" y="2675"/>
                  </a:lnTo>
                  <a:lnTo>
                    <a:pt x="3192" y="61"/>
                  </a:lnTo>
                  <a:lnTo>
                    <a:pt x="3101" y="61"/>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5" name="Google Shape;18695;p24"/>
            <p:cNvSpPr/>
            <p:nvPr/>
          </p:nvSpPr>
          <p:spPr>
            <a:xfrm>
              <a:off x="-1829550" y="14077250"/>
              <a:ext cx="3825" cy="3050"/>
            </a:xfrm>
            <a:custGeom>
              <a:avLst/>
              <a:gdLst/>
              <a:ahLst/>
              <a:cxnLst/>
              <a:rect l="l" t="t" r="r" b="b"/>
              <a:pathLst>
                <a:path w="153" h="122" extrusionOk="0">
                  <a:moveTo>
                    <a:pt x="0" y="0"/>
                  </a:moveTo>
                  <a:lnTo>
                    <a:pt x="31" y="91"/>
                  </a:lnTo>
                  <a:lnTo>
                    <a:pt x="61" y="122"/>
                  </a:lnTo>
                  <a:lnTo>
                    <a:pt x="61" y="61"/>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6" name="Google Shape;18696;p24"/>
            <p:cNvSpPr/>
            <p:nvPr/>
          </p:nvSpPr>
          <p:spPr>
            <a:xfrm>
              <a:off x="-1619075" y="14152475"/>
              <a:ext cx="41075" cy="67650"/>
            </a:xfrm>
            <a:custGeom>
              <a:avLst/>
              <a:gdLst/>
              <a:ahLst/>
              <a:cxnLst/>
              <a:rect l="l" t="t" r="r" b="b"/>
              <a:pathLst>
                <a:path w="1643" h="2706" extrusionOk="0">
                  <a:moveTo>
                    <a:pt x="153" y="0"/>
                  </a:moveTo>
                  <a:lnTo>
                    <a:pt x="92" y="92"/>
                  </a:lnTo>
                  <a:lnTo>
                    <a:pt x="1" y="92"/>
                  </a:lnTo>
                  <a:lnTo>
                    <a:pt x="1460" y="2614"/>
                  </a:lnTo>
                  <a:lnTo>
                    <a:pt x="1642" y="2706"/>
                  </a:lnTo>
                  <a:lnTo>
                    <a:pt x="1642" y="2523"/>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7" name="Google Shape;18697;p24"/>
            <p:cNvSpPr/>
            <p:nvPr/>
          </p:nvSpPr>
          <p:spPr>
            <a:xfrm>
              <a:off x="-1698850" y="14156275"/>
              <a:ext cx="117800" cy="70700"/>
            </a:xfrm>
            <a:custGeom>
              <a:avLst/>
              <a:gdLst/>
              <a:ahLst/>
              <a:cxnLst/>
              <a:rect l="l" t="t" r="r" b="b"/>
              <a:pathLst>
                <a:path w="4712" h="2828" extrusionOk="0">
                  <a:moveTo>
                    <a:pt x="0" y="0"/>
                  </a:moveTo>
                  <a:lnTo>
                    <a:pt x="0" y="152"/>
                  </a:lnTo>
                  <a:lnTo>
                    <a:pt x="1520" y="2766"/>
                  </a:lnTo>
                  <a:lnTo>
                    <a:pt x="1642" y="2766"/>
                  </a:lnTo>
                  <a:lnTo>
                    <a:pt x="4560" y="2827"/>
                  </a:lnTo>
                  <a:lnTo>
                    <a:pt x="4712" y="2706"/>
                  </a:lnTo>
                  <a:lnTo>
                    <a:pt x="4560" y="2614"/>
                  </a:lnTo>
                  <a:lnTo>
                    <a:pt x="1642" y="2614"/>
                  </a:lnTo>
                  <a:lnTo>
                    <a:pt x="152" y="9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8" name="Google Shape;18698;p24"/>
            <p:cNvSpPr/>
            <p:nvPr/>
          </p:nvSpPr>
          <p:spPr>
            <a:xfrm>
              <a:off x="-1821200" y="14156275"/>
              <a:ext cx="117800" cy="70700"/>
            </a:xfrm>
            <a:custGeom>
              <a:avLst/>
              <a:gdLst/>
              <a:ahLst/>
              <a:cxnLst/>
              <a:rect l="l" t="t" r="r" b="b"/>
              <a:pathLst>
                <a:path w="4712" h="2828" extrusionOk="0">
                  <a:moveTo>
                    <a:pt x="4712" y="0"/>
                  </a:moveTo>
                  <a:lnTo>
                    <a:pt x="4560" y="92"/>
                  </a:lnTo>
                  <a:lnTo>
                    <a:pt x="3101" y="2614"/>
                  </a:lnTo>
                  <a:lnTo>
                    <a:pt x="153" y="2614"/>
                  </a:lnTo>
                  <a:lnTo>
                    <a:pt x="1" y="2706"/>
                  </a:lnTo>
                  <a:lnTo>
                    <a:pt x="153" y="2827"/>
                  </a:lnTo>
                  <a:lnTo>
                    <a:pt x="3101" y="2766"/>
                  </a:lnTo>
                  <a:lnTo>
                    <a:pt x="3192" y="2766"/>
                  </a:lnTo>
                  <a:lnTo>
                    <a:pt x="4712" y="15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9" name="Google Shape;18699;p24"/>
            <p:cNvSpPr/>
            <p:nvPr/>
          </p:nvSpPr>
          <p:spPr>
            <a:xfrm>
              <a:off x="-1823475" y="14149425"/>
              <a:ext cx="117800" cy="70700"/>
            </a:xfrm>
            <a:custGeom>
              <a:avLst/>
              <a:gdLst/>
              <a:ahLst/>
              <a:cxnLst/>
              <a:rect l="l" t="t" r="r" b="b"/>
              <a:pathLst>
                <a:path w="4712" h="2828" extrusionOk="0">
                  <a:moveTo>
                    <a:pt x="1520" y="1"/>
                  </a:moveTo>
                  <a:lnTo>
                    <a:pt x="1490" y="122"/>
                  </a:lnTo>
                  <a:lnTo>
                    <a:pt x="0" y="2645"/>
                  </a:lnTo>
                  <a:lnTo>
                    <a:pt x="0" y="2828"/>
                  </a:lnTo>
                  <a:lnTo>
                    <a:pt x="152" y="2736"/>
                  </a:lnTo>
                  <a:lnTo>
                    <a:pt x="1642" y="214"/>
                  </a:lnTo>
                  <a:lnTo>
                    <a:pt x="4560" y="214"/>
                  </a:lnTo>
                  <a:lnTo>
                    <a:pt x="4712" y="12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0" name="Google Shape;18700;p24"/>
            <p:cNvSpPr/>
            <p:nvPr/>
          </p:nvSpPr>
          <p:spPr>
            <a:xfrm>
              <a:off x="-1829550" y="14223900"/>
              <a:ext cx="1550" cy="3075"/>
            </a:xfrm>
            <a:custGeom>
              <a:avLst/>
              <a:gdLst/>
              <a:ahLst/>
              <a:cxnLst/>
              <a:rect l="l" t="t" r="r" b="b"/>
              <a:pathLst>
                <a:path w="62" h="123" extrusionOk="0">
                  <a:moveTo>
                    <a:pt x="61" y="1"/>
                  </a:moveTo>
                  <a:lnTo>
                    <a:pt x="0" y="122"/>
                  </a:lnTo>
                  <a:lnTo>
                    <a:pt x="61" y="122"/>
                  </a:lnTo>
                  <a:lnTo>
                    <a:pt x="61" y="61"/>
                  </a:lnTo>
                  <a:lnTo>
                    <a:pt x="61" y="31"/>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1" name="Google Shape;18701;p24"/>
            <p:cNvSpPr/>
            <p:nvPr/>
          </p:nvSpPr>
          <p:spPr>
            <a:xfrm>
              <a:off x="-1695825" y="14084075"/>
              <a:ext cx="117825" cy="70700"/>
            </a:xfrm>
            <a:custGeom>
              <a:avLst/>
              <a:gdLst/>
              <a:ahLst/>
              <a:cxnLst/>
              <a:rect l="l" t="t" r="r" b="b"/>
              <a:pathLst>
                <a:path w="4713" h="2828" extrusionOk="0">
                  <a:moveTo>
                    <a:pt x="4712" y="1"/>
                  </a:moveTo>
                  <a:lnTo>
                    <a:pt x="4530" y="92"/>
                  </a:lnTo>
                  <a:lnTo>
                    <a:pt x="3071" y="2615"/>
                  </a:lnTo>
                  <a:lnTo>
                    <a:pt x="153" y="2615"/>
                  </a:lnTo>
                  <a:lnTo>
                    <a:pt x="1" y="2736"/>
                  </a:lnTo>
                  <a:lnTo>
                    <a:pt x="153" y="2828"/>
                  </a:lnTo>
                  <a:lnTo>
                    <a:pt x="3162" y="2828"/>
                  </a:lnTo>
                  <a:lnTo>
                    <a:pt x="3223" y="2736"/>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2" name="Google Shape;18702;p24"/>
            <p:cNvSpPr/>
            <p:nvPr/>
          </p:nvSpPr>
          <p:spPr>
            <a:xfrm>
              <a:off x="-1698850" y="14077250"/>
              <a:ext cx="117800" cy="70675"/>
            </a:xfrm>
            <a:custGeom>
              <a:avLst/>
              <a:gdLst/>
              <a:ahLst/>
              <a:cxnLst/>
              <a:rect l="l" t="t" r="r" b="b"/>
              <a:pathLst>
                <a:path w="4712" h="2827" extrusionOk="0">
                  <a:moveTo>
                    <a:pt x="4560" y="0"/>
                  </a:moveTo>
                  <a:lnTo>
                    <a:pt x="1642" y="61"/>
                  </a:lnTo>
                  <a:lnTo>
                    <a:pt x="1520" y="61"/>
                  </a:lnTo>
                  <a:lnTo>
                    <a:pt x="0" y="2675"/>
                  </a:lnTo>
                  <a:lnTo>
                    <a:pt x="0" y="2827"/>
                  </a:lnTo>
                  <a:lnTo>
                    <a:pt x="152" y="2736"/>
                  </a:lnTo>
                  <a:lnTo>
                    <a:pt x="1642" y="213"/>
                  </a:lnTo>
                  <a:lnTo>
                    <a:pt x="4560" y="213"/>
                  </a:lnTo>
                  <a:lnTo>
                    <a:pt x="4712" y="122"/>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3" name="Google Shape;18703;p24"/>
            <p:cNvSpPr/>
            <p:nvPr/>
          </p:nvSpPr>
          <p:spPr>
            <a:xfrm>
              <a:off x="-1623625" y="14230750"/>
              <a:ext cx="41050" cy="23575"/>
            </a:xfrm>
            <a:custGeom>
              <a:avLst/>
              <a:gdLst/>
              <a:ahLst/>
              <a:cxnLst/>
              <a:rect l="l" t="t" r="r" b="b"/>
              <a:pathLst>
                <a:path w="1642" h="943" extrusionOk="0">
                  <a:moveTo>
                    <a:pt x="1642" y="0"/>
                  </a:moveTo>
                  <a:lnTo>
                    <a:pt x="1" y="94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4" name="Google Shape;18704;p24"/>
            <p:cNvSpPr/>
            <p:nvPr/>
          </p:nvSpPr>
          <p:spPr>
            <a:xfrm>
              <a:off x="-1828025" y="14005050"/>
              <a:ext cx="251550" cy="215825"/>
            </a:xfrm>
            <a:custGeom>
              <a:avLst/>
              <a:gdLst/>
              <a:ahLst/>
              <a:cxnLst/>
              <a:rect l="l" t="t" r="r" b="b"/>
              <a:pathLst>
                <a:path w="10062" h="8633" extrusionOk="0">
                  <a:moveTo>
                    <a:pt x="5107" y="1"/>
                  </a:moveTo>
                  <a:lnTo>
                    <a:pt x="5015" y="61"/>
                  </a:lnTo>
                  <a:lnTo>
                    <a:pt x="4985" y="92"/>
                  </a:lnTo>
                  <a:lnTo>
                    <a:pt x="4894" y="122"/>
                  </a:lnTo>
                  <a:lnTo>
                    <a:pt x="182" y="2858"/>
                  </a:lnTo>
                  <a:lnTo>
                    <a:pt x="122" y="2888"/>
                  </a:lnTo>
                  <a:lnTo>
                    <a:pt x="91" y="2888"/>
                  </a:lnTo>
                  <a:lnTo>
                    <a:pt x="0" y="2949"/>
                  </a:lnTo>
                  <a:lnTo>
                    <a:pt x="0" y="3010"/>
                  </a:lnTo>
                  <a:lnTo>
                    <a:pt x="0" y="3040"/>
                  </a:lnTo>
                  <a:lnTo>
                    <a:pt x="0" y="3162"/>
                  </a:lnTo>
                  <a:lnTo>
                    <a:pt x="0" y="3344"/>
                  </a:lnTo>
                  <a:lnTo>
                    <a:pt x="0" y="8420"/>
                  </a:lnTo>
                  <a:lnTo>
                    <a:pt x="122" y="8633"/>
                  </a:lnTo>
                  <a:lnTo>
                    <a:pt x="182" y="8603"/>
                  </a:lnTo>
                  <a:lnTo>
                    <a:pt x="182" y="8420"/>
                  </a:lnTo>
                  <a:lnTo>
                    <a:pt x="182" y="3344"/>
                  </a:lnTo>
                  <a:lnTo>
                    <a:pt x="182" y="3162"/>
                  </a:lnTo>
                  <a:lnTo>
                    <a:pt x="30" y="3101"/>
                  </a:lnTo>
                  <a:lnTo>
                    <a:pt x="152" y="2949"/>
                  </a:lnTo>
                  <a:lnTo>
                    <a:pt x="274" y="3010"/>
                  </a:lnTo>
                  <a:lnTo>
                    <a:pt x="426" y="2888"/>
                  </a:lnTo>
                  <a:lnTo>
                    <a:pt x="4833" y="365"/>
                  </a:lnTo>
                  <a:lnTo>
                    <a:pt x="4985" y="274"/>
                  </a:lnTo>
                  <a:lnTo>
                    <a:pt x="4985" y="153"/>
                  </a:lnTo>
                  <a:lnTo>
                    <a:pt x="4985" y="122"/>
                  </a:lnTo>
                  <a:lnTo>
                    <a:pt x="5167" y="122"/>
                  </a:lnTo>
                  <a:lnTo>
                    <a:pt x="5167" y="153"/>
                  </a:lnTo>
                  <a:lnTo>
                    <a:pt x="5167" y="274"/>
                  </a:lnTo>
                  <a:lnTo>
                    <a:pt x="5319" y="365"/>
                  </a:lnTo>
                  <a:lnTo>
                    <a:pt x="9727" y="2888"/>
                  </a:lnTo>
                  <a:lnTo>
                    <a:pt x="9879" y="3010"/>
                  </a:lnTo>
                  <a:lnTo>
                    <a:pt x="9970" y="2979"/>
                  </a:lnTo>
                  <a:lnTo>
                    <a:pt x="9909" y="2888"/>
                  </a:lnTo>
                  <a:lnTo>
                    <a:pt x="10061" y="2888"/>
                  </a:lnTo>
                  <a:lnTo>
                    <a:pt x="10000" y="2858"/>
                  </a:lnTo>
                  <a:lnTo>
                    <a:pt x="5259" y="122"/>
                  </a:lnTo>
                  <a:lnTo>
                    <a:pt x="5167" y="61"/>
                  </a:lnTo>
                  <a:lnTo>
                    <a:pt x="5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5" name="Google Shape;18705;p24"/>
            <p:cNvSpPr/>
            <p:nvPr/>
          </p:nvSpPr>
          <p:spPr>
            <a:xfrm>
              <a:off x="-1703425" y="14008100"/>
              <a:ext cx="4600" cy="141350"/>
            </a:xfrm>
            <a:custGeom>
              <a:avLst/>
              <a:gdLst/>
              <a:ahLst/>
              <a:cxnLst/>
              <a:rect l="l" t="t" r="r" b="b"/>
              <a:pathLst>
                <a:path w="184" h="5654" extrusionOk="0">
                  <a:moveTo>
                    <a:pt x="1" y="0"/>
                  </a:moveTo>
                  <a:lnTo>
                    <a:pt x="1" y="31"/>
                  </a:lnTo>
                  <a:lnTo>
                    <a:pt x="1" y="152"/>
                  </a:lnTo>
                  <a:lnTo>
                    <a:pt x="1" y="335"/>
                  </a:lnTo>
                  <a:lnTo>
                    <a:pt x="1" y="5441"/>
                  </a:lnTo>
                  <a:lnTo>
                    <a:pt x="1" y="5593"/>
                  </a:lnTo>
                  <a:lnTo>
                    <a:pt x="123" y="5654"/>
                  </a:lnTo>
                  <a:lnTo>
                    <a:pt x="183" y="5593"/>
                  </a:lnTo>
                  <a:lnTo>
                    <a:pt x="183" y="5441"/>
                  </a:lnTo>
                  <a:lnTo>
                    <a:pt x="183" y="335"/>
                  </a:lnTo>
                  <a:lnTo>
                    <a:pt x="183" y="152"/>
                  </a:lnTo>
                  <a:lnTo>
                    <a:pt x="183" y="31"/>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6" name="Google Shape;18706;p24"/>
            <p:cNvSpPr/>
            <p:nvPr/>
          </p:nvSpPr>
          <p:spPr>
            <a:xfrm>
              <a:off x="-1703425" y="14154750"/>
              <a:ext cx="4600" cy="138325"/>
            </a:xfrm>
            <a:custGeom>
              <a:avLst/>
              <a:gdLst/>
              <a:ahLst/>
              <a:cxnLst/>
              <a:rect l="l" t="t" r="r" b="b"/>
              <a:pathLst>
                <a:path w="184" h="5533" extrusionOk="0">
                  <a:moveTo>
                    <a:pt x="123" y="1"/>
                  </a:moveTo>
                  <a:lnTo>
                    <a:pt x="1" y="61"/>
                  </a:lnTo>
                  <a:lnTo>
                    <a:pt x="1" y="213"/>
                  </a:lnTo>
                  <a:lnTo>
                    <a:pt x="1" y="5320"/>
                  </a:lnTo>
                  <a:lnTo>
                    <a:pt x="1" y="5502"/>
                  </a:lnTo>
                  <a:lnTo>
                    <a:pt x="123" y="5533"/>
                  </a:lnTo>
                  <a:lnTo>
                    <a:pt x="183" y="5502"/>
                  </a:lnTo>
                  <a:lnTo>
                    <a:pt x="183" y="5320"/>
                  </a:lnTo>
                  <a:lnTo>
                    <a:pt x="183" y="213"/>
                  </a:lnTo>
                  <a:lnTo>
                    <a:pt x="183" y="61"/>
                  </a:lnTo>
                  <a:lnTo>
                    <a:pt x="1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7" name="Google Shape;18707;p24"/>
            <p:cNvSpPr/>
            <p:nvPr/>
          </p:nvSpPr>
          <p:spPr>
            <a:xfrm>
              <a:off x="-1827275" y="14078750"/>
              <a:ext cx="126925" cy="73750"/>
            </a:xfrm>
            <a:custGeom>
              <a:avLst/>
              <a:gdLst/>
              <a:ahLst/>
              <a:cxnLst/>
              <a:rect l="l" t="t" r="r" b="b"/>
              <a:pathLst>
                <a:path w="5077" h="2950" extrusionOk="0">
                  <a:moveTo>
                    <a:pt x="122" y="1"/>
                  </a:moveTo>
                  <a:lnTo>
                    <a:pt x="0" y="153"/>
                  </a:lnTo>
                  <a:lnTo>
                    <a:pt x="152" y="214"/>
                  </a:lnTo>
                  <a:lnTo>
                    <a:pt x="304" y="305"/>
                  </a:lnTo>
                  <a:lnTo>
                    <a:pt x="4712" y="2828"/>
                  </a:lnTo>
                  <a:lnTo>
                    <a:pt x="4864" y="2949"/>
                  </a:lnTo>
                  <a:lnTo>
                    <a:pt x="5077" y="2828"/>
                  </a:lnTo>
                  <a:lnTo>
                    <a:pt x="4955" y="2767"/>
                  </a:lnTo>
                  <a:lnTo>
                    <a:pt x="4803" y="2676"/>
                  </a:lnTo>
                  <a:lnTo>
                    <a:pt x="396" y="153"/>
                  </a:lnTo>
                  <a:lnTo>
                    <a:pt x="244" y="62"/>
                  </a:lnTo>
                  <a:lnTo>
                    <a:pt x="1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8" name="Google Shape;18708;p24"/>
            <p:cNvSpPr/>
            <p:nvPr/>
          </p:nvSpPr>
          <p:spPr>
            <a:xfrm>
              <a:off x="-1700375" y="14152475"/>
              <a:ext cx="121600" cy="71450"/>
            </a:xfrm>
            <a:custGeom>
              <a:avLst/>
              <a:gdLst/>
              <a:ahLst/>
              <a:cxnLst/>
              <a:rect l="l" t="t" r="r" b="b"/>
              <a:pathLst>
                <a:path w="4864" h="2858" extrusionOk="0">
                  <a:moveTo>
                    <a:pt x="183" y="0"/>
                  </a:moveTo>
                  <a:lnTo>
                    <a:pt x="1" y="92"/>
                  </a:lnTo>
                  <a:lnTo>
                    <a:pt x="61" y="152"/>
                  </a:lnTo>
                  <a:lnTo>
                    <a:pt x="213" y="244"/>
                  </a:lnTo>
                  <a:lnTo>
                    <a:pt x="4621" y="2766"/>
                  </a:lnTo>
                  <a:lnTo>
                    <a:pt x="4773" y="2858"/>
                  </a:lnTo>
                  <a:lnTo>
                    <a:pt x="4864" y="2827"/>
                  </a:lnTo>
                  <a:lnTo>
                    <a:pt x="4712" y="2614"/>
                  </a:lnTo>
                  <a:lnTo>
                    <a:pt x="335" y="92"/>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9" name="Google Shape;18709;p24"/>
            <p:cNvSpPr/>
            <p:nvPr/>
          </p:nvSpPr>
          <p:spPr>
            <a:xfrm>
              <a:off x="-1825000" y="14079525"/>
              <a:ext cx="247000" cy="144400"/>
            </a:xfrm>
            <a:custGeom>
              <a:avLst/>
              <a:gdLst/>
              <a:ahLst/>
              <a:cxnLst/>
              <a:rect l="l" t="t" r="r" b="b"/>
              <a:pathLst>
                <a:path w="9880" h="5776" extrusionOk="0">
                  <a:moveTo>
                    <a:pt x="9849" y="0"/>
                  </a:moveTo>
                  <a:lnTo>
                    <a:pt x="9758" y="31"/>
                  </a:lnTo>
                  <a:lnTo>
                    <a:pt x="9606" y="122"/>
                  </a:lnTo>
                  <a:lnTo>
                    <a:pt x="5198" y="2645"/>
                  </a:lnTo>
                  <a:lnTo>
                    <a:pt x="5046" y="2736"/>
                  </a:lnTo>
                  <a:lnTo>
                    <a:pt x="4986" y="2797"/>
                  </a:lnTo>
                  <a:lnTo>
                    <a:pt x="4773" y="2918"/>
                  </a:lnTo>
                  <a:lnTo>
                    <a:pt x="4621" y="3010"/>
                  </a:lnTo>
                  <a:lnTo>
                    <a:pt x="213" y="5532"/>
                  </a:lnTo>
                  <a:lnTo>
                    <a:pt x="61" y="5624"/>
                  </a:lnTo>
                  <a:lnTo>
                    <a:pt x="1" y="5654"/>
                  </a:lnTo>
                  <a:lnTo>
                    <a:pt x="31" y="5745"/>
                  </a:lnTo>
                  <a:lnTo>
                    <a:pt x="153" y="5776"/>
                  </a:lnTo>
                  <a:lnTo>
                    <a:pt x="305" y="5684"/>
                  </a:lnTo>
                  <a:lnTo>
                    <a:pt x="4712" y="3162"/>
                  </a:lnTo>
                  <a:lnTo>
                    <a:pt x="4864" y="3070"/>
                  </a:lnTo>
                  <a:lnTo>
                    <a:pt x="4986" y="3010"/>
                  </a:lnTo>
                  <a:lnTo>
                    <a:pt x="5168" y="2918"/>
                  </a:lnTo>
                  <a:lnTo>
                    <a:pt x="5320" y="2797"/>
                  </a:lnTo>
                  <a:lnTo>
                    <a:pt x="9697" y="274"/>
                  </a:lnTo>
                  <a:lnTo>
                    <a:pt x="9879" y="183"/>
                  </a:lnTo>
                  <a:lnTo>
                    <a:pt x="9879" y="61"/>
                  </a:lnTo>
                  <a:lnTo>
                    <a:pt x="9879" y="31"/>
                  </a:lnTo>
                  <a:lnTo>
                    <a:pt x="98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0" name="Google Shape;18710;p24"/>
            <p:cNvSpPr/>
            <p:nvPr/>
          </p:nvSpPr>
          <p:spPr>
            <a:xfrm>
              <a:off x="-1782450" y="14293050"/>
              <a:ext cx="72975" cy="775"/>
            </a:xfrm>
            <a:custGeom>
              <a:avLst/>
              <a:gdLst/>
              <a:ahLst/>
              <a:cxnLst/>
              <a:rect l="l" t="t" r="r" b="b"/>
              <a:pathLst>
                <a:path w="2919" h="31" extrusionOk="0">
                  <a:moveTo>
                    <a:pt x="1" y="1"/>
                  </a:moveTo>
                  <a:lnTo>
                    <a:pt x="2919" y="31"/>
                  </a:lnTo>
                  <a:lnTo>
                    <a:pt x="2919" y="3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1" name="Google Shape;18711;p24"/>
            <p:cNvSpPr/>
            <p:nvPr/>
          </p:nvSpPr>
          <p:spPr>
            <a:xfrm>
              <a:off x="-1828025" y="14224650"/>
              <a:ext cx="118550" cy="152000"/>
            </a:xfrm>
            <a:custGeom>
              <a:avLst/>
              <a:gdLst/>
              <a:ahLst/>
              <a:cxnLst/>
              <a:rect l="l" t="t" r="r" b="b"/>
              <a:pathLst>
                <a:path w="4742" h="6080" extrusionOk="0">
                  <a:moveTo>
                    <a:pt x="0" y="1"/>
                  </a:moveTo>
                  <a:lnTo>
                    <a:pt x="0" y="31"/>
                  </a:lnTo>
                  <a:lnTo>
                    <a:pt x="0" y="92"/>
                  </a:lnTo>
                  <a:lnTo>
                    <a:pt x="0" y="305"/>
                  </a:lnTo>
                  <a:lnTo>
                    <a:pt x="0" y="5411"/>
                  </a:lnTo>
                  <a:lnTo>
                    <a:pt x="0" y="5624"/>
                  </a:lnTo>
                  <a:lnTo>
                    <a:pt x="0" y="5655"/>
                  </a:lnTo>
                  <a:lnTo>
                    <a:pt x="0" y="5746"/>
                  </a:lnTo>
                  <a:lnTo>
                    <a:pt x="0" y="5776"/>
                  </a:lnTo>
                  <a:lnTo>
                    <a:pt x="0" y="5898"/>
                  </a:lnTo>
                  <a:lnTo>
                    <a:pt x="0" y="6080"/>
                  </a:lnTo>
                  <a:lnTo>
                    <a:pt x="122" y="5867"/>
                  </a:lnTo>
                  <a:lnTo>
                    <a:pt x="243" y="5715"/>
                  </a:lnTo>
                  <a:lnTo>
                    <a:pt x="334" y="5472"/>
                  </a:lnTo>
                  <a:lnTo>
                    <a:pt x="1824" y="2980"/>
                  </a:lnTo>
                  <a:lnTo>
                    <a:pt x="4742" y="2919"/>
                  </a:lnTo>
                  <a:lnTo>
                    <a:pt x="1702" y="2919"/>
                  </a:lnTo>
                  <a:lnTo>
                    <a:pt x="1672" y="2858"/>
                  </a:lnTo>
                  <a:lnTo>
                    <a:pt x="182" y="5411"/>
                  </a:lnTo>
                  <a:lnTo>
                    <a:pt x="182" y="30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2" name="Google Shape;18712;p24"/>
            <p:cNvSpPr/>
            <p:nvPr/>
          </p:nvSpPr>
          <p:spPr>
            <a:xfrm>
              <a:off x="-1828025" y="14215550"/>
              <a:ext cx="3825" cy="7625"/>
            </a:xfrm>
            <a:custGeom>
              <a:avLst/>
              <a:gdLst/>
              <a:ahLst/>
              <a:cxnLst/>
              <a:rect l="l" t="t" r="r" b="b"/>
              <a:pathLst>
                <a:path w="153" h="305" extrusionOk="0">
                  <a:moveTo>
                    <a:pt x="0" y="0"/>
                  </a:moveTo>
                  <a:lnTo>
                    <a:pt x="0" y="183"/>
                  </a:lnTo>
                  <a:lnTo>
                    <a:pt x="152" y="304"/>
                  </a:lnTo>
                  <a:lnTo>
                    <a:pt x="152" y="304"/>
                  </a:lnTo>
                  <a:lnTo>
                    <a:pt x="122" y="213"/>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3" name="Google Shape;18713;p24"/>
            <p:cNvSpPr/>
            <p:nvPr/>
          </p:nvSpPr>
          <p:spPr>
            <a:xfrm>
              <a:off x="-1578025" y="14232250"/>
              <a:ext cx="25" cy="65375"/>
            </a:xfrm>
            <a:custGeom>
              <a:avLst/>
              <a:gdLst/>
              <a:ahLst/>
              <a:cxnLst/>
              <a:rect l="l" t="t" r="r" b="b"/>
              <a:pathLst>
                <a:path w="1" h="2615" extrusionOk="0">
                  <a:moveTo>
                    <a:pt x="0" y="1"/>
                  </a:moveTo>
                  <a:lnTo>
                    <a:pt x="0" y="2615"/>
                  </a:lnTo>
                  <a:lnTo>
                    <a:pt x="0" y="26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4" name="Google Shape;18714;p24"/>
            <p:cNvSpPr/>
            <p:nvPr/>
          </p:nvSpPr>
          <p:spPr>
            <a:xfrm>
              <a:off x="-1692025" y="14297600"/>
              <a:ext cx="72975" cy="1550"/>
            </a:xfrm>
            <a:custGeom>
              <a:avLst/>
              <a:gdLst/>
              <a:ahLst/>
              <a:cxnLst/>
              <a:rect l="l" t="t" r="r" b="b"/>
              <a:pathLst>
                <a:path w="2919" h="62" extrusionOk="0">
                  <a:moveTo>
                    <a:pt x="1" y="1"/>
                  </a:moveTo>
                  <a:lnTo>
                    <a:pt x="2919" y="6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5" name="Google Shape;18715;p24"/>
            <p:cNvSpPr/>
            <p:nvPr/>
          </p:nvSpPr>
          <p:spPr>
            <a:xfrm>
              <a:off x="-1615275" y="14296100"/>
              <a:ext cx="16000" cy="27375"/>
            </a:xfrm>
            <a:custGeom>
              <a:avLst/>
              <a:gdLst/>
              <a:ahLst/>
              <a:cxnLst/>
              <a:rect l="l" t="t" r="r" b="b"/>
              <a:pathLst>
                <a:path w="640" h="1095" extrusionOk="0">
                  <a:moveTo>
                    <a:pt x="639" y="1094"/>
                  </a:moveTo>
                  <a:lnTo>
                    <a:pt x="639" y="1094"/>
                  </a:lnTo>
                  <a:lnTo>
                    <a:pt x="1" y="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6" name="Google Shape;18716;p24"/>
            <p:cNvSpPr/>
            <p:nvPr/>
          </p:nvSpPr>
          <p:spPr>
            <a:xfrm>
              <a:off x="-1692025" y="14293050"/>
              <a:ext cx="72975" cy="775"/>
            </a:xfrm>
            <a:custGeom>
              <a:avLst/>
              <a:gdLst/>
              <a:ahLst/>
              <a:cxnLst/>
              <a:rect l="l" t="t" r="r" b="b"/>
              <a:pathLst>
                <a:path w="2919" h="31" extrusionOk="0">
                  <a:moveTo>
                    <a:pt x="1" y="31"/>
                  </a:moveTo>
                  <a:lnTo>
                    <a:pt x="2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7" name="Google Shape;18717;p24"/>
            <p:cNvSpPr/>
            <p:nvPr/>
          </p:nvSpPr>
          <p:spPr>
            <a:xfrm>
              <a:off x="-1831825" y="14217825"/>
              <a:ext cx="131475" cy="79800"/>
            </a:xfrm>
            <a:custGeom>
              <a:avLst/>
              <a:gdLst/>
              <a:ahLst/>
              <a:cxnLst/>
              <a:rect l="l" t="t" r="r" b="b"/>
              <a:pathLst>
                <a:path w="5259" h="3192" extrusionOk="0">
                  <a:moveTo>
                    <a:pt x="0" y="0"/>
                  </a:moveTo>
                  <a:lnTo>
                    <a:pt x="122" y="213"/>
                  </a:lnTo>
                  <a:lnTo>
                    <a:pt x="152" y="244"/>
                  </a:lnTo>
                  <a:lnTo>
                    <a:pt x="152" y="274"/>
                  </a:lnTo>
                  <a:lnTo>
                    <a:pt x="334" y="578"/>
                  </a:lnTo>
                  <a:lnTo>
                    <a:pt x="1824" y="3131"/>
                  </a:lnTo>
                  <a:lnTo>
                    <a:pt x="1854" y="3192"/>
                  </a:lnTo>
                  <a:lnTo>
                    <a:pt x="4894" y="3192"/>
                  </a:lnTo>
                  <a:lnTo>
                    <a:pt x="5046" y="3131"/>
                  </a:lnTo>
                  <a:lnTo>
                    <a:pt x="4894" y="3040"/>
                  </a:lnTo>
                  <a:lnTo>
                    <a:pt x="1976" y="3010"/>
                  </a:lnTo>
                  <a:lnTo>
                    <a:pt x="486" y="517"/>
                  </a:lnTo>
                  <a:lnTo>
                    <a:pt x="4894" y="3040"/>
                  </a:lnTo>
                  <a:lnTo>
                    <a:pt x="5198" y="3040"/>
                  </a:lnTo>
                  <a:lnTo>
                    <a:pt x="5259" y="3010"/>
                  </a:lnTo>
                  <a:lnTo>
                    <a:pt x="5137" y="2979"/>
                  </a:lnTo>
                  <a:lnTo>
                    <a:pt x="4985" y="2888"/>
                  </a:lnTo>
                  <a:lnTo>
                    <a:pt x="578" y="365"/>
                  </a:lnTo>
                  <a:lnTo>
                    <a:pt x="426" y="244"/>
                  </a:lnTo>
                  <a:lnTo>
                    <a:pt x="304" y="213"/>
                  </a:lnTo>
                  <a:lnTo>
                    <a:pt x="152" y="9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8" name="Google Shape;18718;p24"/>
            <p:cNvSpPr/>
            <p:nvPr/>
          </p:nvSpPr>
          <p:spPr>
            <a:xfrm>
              <a:off x="-1701900" y="14294575"/>
              <a:ext cx="102625" cy="50925"/>
            </a:xfrm>
            <a:custGeom>
              <a:avLst/>
              <a:gdLst/>
              <a:ahLst/>
              <a:cxnLst/>
              <a:rect l="l" t="t" r="r" b="b"/>
              <a:pathLst>
                <a:path w="4105" h="2037" extrusionOk="0">
                  <a:moveTo>
                    <a:pt x="3466" y="0"/>
                  </a:moveTo>
                  <a:lnTo>
                    <a:pt x="3405" y="122"/>
                  </a:lnTo>
                  <a:lnTo>
                    <a:pt x="3314" y="122"/>
                  </a:lnTo>
                  <a:lnTo>
                    <a:pt x="4013" y="1277"/>
                  </a:lnTo>
                  <a:cubicBezTo>
                    <a:pt x="4043" y="1247"/>
                    <a:pt x="4074" y="1155"/>
                    <a:pt x="4104" y="1125"/>
                  </a:cubicBezTo>
                  <a:lnTo>
                    <a:pt x="3466" y="0"/>
                  </a:lnTo>
                  <a:close/>
                  <a:moveTo>
                    <a:pt x="1" y="122"/>
                  </a:moveTo>
                  <a:lnTo>
                    <a:pt x="92" y="183"/>
                  </a:lnTo>
                  <a:lnTo>
                    <a:pt x="153" y="213"/>
                  </a:lnTo>
                  <a:lnTo>
                    <a:pt x="305" y="274"/>
                  </a:lnTo>
                  <a:lnTo>
                    <a:pt x="3314" y="2037"/>
                  </a:lnTo>
                  <a:cubicBezTo>
                    <a:pt x="3344" y="2006"/>
                    <a:pt x="3405" y="1946"/>
                    <a:pt x="3435" y="1885"/>
                  </a:cubicBezTo>
                  <a:lnTo>
                    <a:pt x="396" y="12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9" name="Google Shape;18719;p24"/>
            <p:cNvSpPr/>
            <p:nvPr/>
          </p:nvSpPr>
          <p:spPr>
            <a:xfrm>
              <a:off x="-1709500" y="14293800"/>
              <a:ext cx="7625" cy="2325"/>
            </a:xfrm>
            <a:custGeom>
              <a:avLst/>
              <a:gdLst/>
              <a:ahLst/>
              <a:cxnLst/>
              <a:rect l="l" t="t" r="r" b="b"/>
              <a:pathLst>
                <a:path w="305" h="93" extrusionOk="0">
                  <a:moveTo>
                    <a:pt x="1" y="1"/>
                  </a:moveTo>
                  <a:lnTo>
                    <a:pt x="153" y="92"/>
                  </a:lnTo>
                  <a:lnTo>
                    <a:pt x="3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0" name="Google Shape;18720;p24"/>
            <p:cNvSpPr/>
            <p:nvPr/>
          </p:nvSpPr>
          <p:spPr>
            <a:xfrm>
              <a:off x="-1708725" y="14223900"/>
              <a:ext cx="129950" cy="72975"/>
            </a:xfrm>
            <a:custGeom>
              <a:avLst/>
              <a:gdLst/>
              <a:ahLst/>
              <a:cxnLst/>
              <a:rect l="l" t="t" r="r" b="b"/>
              <a:pathLst>
                <a:path w="5198" h="2919" extrusionOk="0">
                  <a:moveTo>
                    <a:pt x="5046" y="274"/>
                  </a:moveTo>
                  <a:lnTo>
                    <a:pt x="3557" y="2797"/>
                  </a:lnTo>
                  <a:lnTo>
                    <a:pt x="669" y="2797"/>
                  </a:lnTo>
                  <a:lnTo>
                    <a:pt x="3405" y="1216"/>
                  </a:lnTo>
                  <a:lnTo>
                    <a:pt x="5046" y="274"/>
                  </a:lnTo>
                  <a:close/>
                  <a:moveTo>
                    <a:pt x="5167" y="1"/>
                  </a:moveTo>
                  <a:lnTo>
                    <a:pt x="5107" y="31"/>
                  </a:lnTo>
                  <a:lnTo>
                    <a:pt x="4955" y="122"/>
                  </a:lnTo>
                  <a:lnTo>
                    <a:pt x="547" y="2645"/>
                  </a:lnTo>
                  <a:lnTo>
                    <a:pt x="395" y="2736"/>
                  </a:lnTo>
                  <a:lnTo>
                    <a:pt x="335" y="2767"/>
                  </a:lnTo>
                  <a:lnTo>
                    <a:pt x="304" y="2767"/>
                  </a:lnTo>
                  <a:lnTo>
                    <a:pt x="152" y="2858"/>
                  </a:lnTo>
                  <a:lnTo>
                    <a:pt x="0" y="2919"/>
                  </a:lnTo>
                  <a:lnTo>
                    <a:pt x="3678" y="2919"/>
                  </a:lnTo>
                  <a:lnTo>
                    <a:pt x="3708" y="2858"/>
                  </a:lnTo>
                  <a:lnTo>
                    <a:pt x="5198" y="304"/>
                  </a:lnTo>
                  <a:lnTo>
                    <a:pt x="5198" y="122"/>
                  </a:lnTo>
                  <a:lnTo>
                    <a:pt x="5167" y="122"/>
                  </a:lnTo>
                  <a:lnTo>
                    <a:pt x="5198" y="31"/>
                  </a:lnTo>
                  <a:lnTo>
                    <a:pt x="51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1" name="Google Shape;18721;p24"/>
            <p:cNvSpPr/>
            <p:nvPr/>
          </p:nvSpPr>
          <p:spPr>
            <a:xfrm>
              <a:off x="-1494450" y="14076475"/>
              <a:ext cx="800" cy="800"/>
            </a:xfrm>
            <a:custGeom>
              <a:avLst/>
              <a:gdLst/>
              <a:ahLst/>
              <a:cxnLst/>
              <a:rect l="l" t="t" r="r" b="b"/>
              <a:pathLst>
                <a:path w="32" h="32" extrusionOk="0">
                  <a:moveTo>
                    <a:pt x="31" y="1"/>
                  </a:moveTo>
                  <a:lnTo>
                    <a:pt x="1" y="31"/>
                  </a:lnTo>
                  <a:lnTo>
                    <a:pt x="31" y="31"/>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2" name="Google Shape;18722;p24"/>
            <p:cNvSpPr/>
            <p:nvPr/>
          </p:nvSpPr>
          <p:spPr>
            <a:xfrm>
              <a:off x="-1571200" y="14078750"/>
              <a:ext cx="77550" cy="4600"/>
            </a:xfrm>
            <a:custGeom>
              <a:avLst/>
              <a:gdLst/>
              <a:ahLst/>
              <a:cxnLst/>
              <a:rect l="l" t="t" r="r" b="b"/>
              <a:pathLst>
                <a:path w="3102" h="184" extrusionOk="0">
                  <a:moveTo>
                    <a:pt x="153" y="1"/>
                  </a:moveTo>
                  <a:lnTo>
                    <a:pt x="1" y="62"/>
                  </a:lnTo>
                  <a:lnTo>
                    <a:pt x="153" y="153"/>
                  </a:lnTo>
                  <a:lnTo>
                    <a:pt x="3071" y="153"/>
                  </a:lnTo>
                  <a:lnTo>
                    <a:pt x="3071" y="183"/>
                  </a:lnTo>
                  <a:cubicBezTo>
                    <a:pt x="3071" y="92"/>
                    <a:pt x="3071" y="3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3" name="Google Shape;18723;p24"/>
            <p:cNvSpPr/>
            <p:nvPr/>
          </p:nvSpPr>
          <p:spPr>
            <a:xfrm>
              <a:off x="-1575000" y="14084850"/>
              <a:ext cx="40300" cy="67650"/>
            </a:xfrm>
            <a:custGeom>
              <a:avLst/>
              <a:gdLst/>
              <a:ahLst/>
              <a:cxnLst/>
              <a:rect l="l" t="t" r="r" b="b"/>
              <a:pathLst>
                <a:path w="1612" h="2706" extrusionOk="0">
                  <a:moveTo>
                    <a:pt x="1" y="0"/>
                  </a:moveTo>
                  <a:lnTo>
                    <a:pt x="1" y="152"/>
                  </a:lnTo>
                  <a:lnTo>
                    <a:pt x="31" y="152"/>
                  </a:lnTo>
                  <a:lnTo>
                    <a:pt x="1521" y="2705"/>
                  </a:lnTo>
                  <a:lnTo>
                    <a:pt x="1551" y="2645"/>
                  </a:lnTo>
                  <a:lnTo>
                    <a:pt x="1612" y="2645"/>
                  </a:lnTo>
                  <a:lnTo>
                    <a:pt x="153" y="9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4" name="Google Shape;18724;p24"/>
            <p:cNvSpPr/>
            <p:nvPr/>
          </p:nvSpPr>
          <p:spPr>
            <a:xfrm>
              <a:off x="-1580300" y="14077250"/>
              <a:ext cx="3050" cy="3050"/>
            </a:xfrm>
            <a:custGeom>
              <a:avLst/>
              <a:gdLst/>
              <a:ahLst/>
              <a:cxnLst/>
              <a:rect l="l" t="t" r="r" b="b"/>
              <a:pathLst>
                <a:path w="122" h="122" extrusionOk="0">
                  <a:moveTo>
                    <a:pt x="0" y="0"/>
                  </a:moveTo>
                  <a:lnTo>
                    <a:pt x="61" y="91"/>
                  </a:lnTo>
                  <a:lnTo>
                    <a:pt x="91" y="122"/>
                  </a:lnTo>
                  <a:lnTo>
                    <a:pt x="91" y="6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5" name="Google Shape;18725;p24"/>
            <p:cNvSpPr/>
            <p:nvPr/>
          </p:nvSpPr>
          <p:spPr>
            <a:xfrm>
              <a:off x="-1571200" y="14221625"/>
              <a:ext cx="38025" cy="5350"/>
            </a:xfrm>
            <a:custGeom>
              <a:avLst/>
              <a:gdLst/>
              <a:ahLst/>
              <a:cxnLst/>
              <a:rect l="l" t="t" r="r" b="b"/>
              <a:pathLst>
                <a:path w="1521" h="214" extrusionOk="0">
                  <a:moveTo>
                    <a:pt x="153" y="0"/>
                  </a:moveTo>
                  <a:lnTo>
                    <a:pt x="1" y="92"/>
                  </a:lnTo>
                  <a:lnTo>
                    <a:pt x="153" y="213"/>
                  </a:lnTo>
                  <a:lnTo>
                    <a:pt x="1429" y="213"/>
                  </a:lnTo>
                  <a:cubicBezTo>
                    <a:pt x="1460" y="122"/>
                    <a:pt x="1460" y="92"/>
                    <a:pt x="1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6" name="Google Shape;18726;p24"/>
            <p:cNvSpPr/>
            <p:nvPr/>
          </p:nvSpPr>
          <p:spPr>
            <a:xfrm>
              <a:off x="-1580300" y="14223900"/>
              <a:ext cx="2300" cy="3075"/>
            </a:xfrm>
            <a:custGeom>
              <a:avLst/>
              <a:gdLst/>
              <a:ahLst/>
              <a:cxnLst/>
              <a:rect l="l" t="t" r="r" b="b"/>
              <a:pathLst>
                <a:path w="92" h="123" extrusionOk="0">
                  <a:moveTo>
                    <a:pt x="61" y="1"/>
                  </a:moveTo>
                  <a:lnTo>
                    <a:pt x="0" y="122"/>
                  </a:lnTo>
                  <a:lnTo>
                    <a:pt x="91" y="122"/>
                  </a:lnTo>
                  <a:lnTo>
                    <a:pt x="91" y="61"/>
                  </a:lnTo>
                  <a:lnTo>
                    <a:pt x="91" y="31"/>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7" name="Google Shape;18727;p24"/>
            <p:cNvSpPr/>
            <p:nvPr/>
          </p:nvSpPr>
          <p:spPr>
            <a:xfrm>
              <a:off x="-1574225" y="14149425"/>
              <a:ext cx="66125" cy="70700"/>
            </a:xfrm>
            <a:custGeom>
              <a:avLst/>
              <a:gdLst/>
              <a:ahLst/>
              <a:cxnLst/>
              <a:rect l="l" t="t" r="r" b="b"/>
              <a:pathLst>
                <a:path w="2645" h="2828" extrusionOk="0">
                  <a:moveTo>
                    <a:pt x="1520" y="1"/>
                  </a:moveTo>
                  <a:lnTo>
                    <a:pt x="1490" y="92"/>
                  </a:lnTo>
                  <a:lnTo>
                    <a:pt x="0" y="2645"/>
                  </a:lnTo>
                  <a:lnTo>
                    <a:pt x="0" y="2736"/>
                  </a:lnTo>
                  <a:lnTo>
                    <a:pt x="0" y="2828"/>
                  </a:lnTo>
                  <a:lnTo>
                    <a:pt x="152" y="2736"/>
                  </a:lnTo>
                  <a:lnTo>
                    <a:pt x="1642" y="214"/>
                  </a:lnTo>
                  <a:lnTo>
                    <a:pt x="2614" y="214"/>
                  </a:lnTo>
                  <a:cubicBezTo>
                    <a:pt x="2614" y="122"/>
                    <a:pt x="2645" y="92"/>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8" name="Google Shape;18728;p24"/>
            <p:cNvSpPr/>
            <p:nvPr/>
          </p:nvSpPr>
          <p:spPr>
            <a:xfrm>
              <a:off x="-1578800" y="14030125"/>
              <a:ext cx="85900" cy="191525"/>
            </a:xfrm>
            <a:custGeom>
              <a:avLst/>
              <a:gdLst/>
              <a:ahLst/>
              <a:cxnLst/>
              <a:rect l="l" t="t" r="r" b="b"/>
              <a:pathLst>
                <a:path w="3436" h="7661" extrusionOk="0">
                  <a:moveTo>
                    <a:pt x="3436" y="1"/>
                  </a:moveTo>
                  <a:lnTo>
                    <a:pt x="183" y="1855"/>
                  </a:lnTo>
                  <a:lnTo>
                    <a:pt x="92" y="1885"/>
                  </a:lnTo>
                  <a:lnTo>
                    <a:pt x="62" y="1885"/>
                  </a:lnTo>
                  <a:lnTo>
                    <a:pt x="1" y="1946"/>
                  </a:lnTo>
                  <a:lnTo>
                    <a:pt x="1" y="1976"/>
                  </a:lnTo>
                  <a:lnTo>
                    <a:pt x="1" y="2007"/>
                  </a:lnTo>
                  <a:lnTo>
                    <a:pt x="1" y="2037"/>
                  </a:lnTo>
                  <a:lnTo>
                    <a:pt x="1" y="2159"/>
                  </a:lnTo>
                  <a:lnTo>
                    <a:pt x="1" y="2341"/>
                  </a:lnTo>
                  <a:lnTo>
                    <a:pt x="1" y="7448"/>
                  </a:lnTo>
                  <a:lnTo>
                    <a:pt x="122" y="7660"/>
                  </a:lnTo>
                  <a:lnTo>
                    <a:pt x="183" y="7630"/>
                  </a:lnTo>
                  <a:lnTo>
                    <a:pt x="183" y="7539"/>
                  </a:lnTo>
                  <a:lnTo>
                    <a:pt x="183" y="7448"/>
                  </a:lnTo>
                  <a:lnTo>
                    <a:pt x="183" y="2341"/>
                  </a:lnTo>
                  <a:lnTo>
                    <a:pt x="183" y="2159"/>
                  </a:lnTo>
                  <a:lnTo>
                    <a:pt x="31" y="2068"/>
                  </a:lnTo>
                  <a:lnTo>
                    <a:pt x="92" y="1916"/>
                  </a:lnTo>
                  <a:lnTo>
                    <a:pt x="244" y="2007"/>
                  </a:lnTo>
                  <a:lnTo>
                    <a:pt x="396" y="1916"/>
                  </a:lnTo>
                  <a:lnTo>
                    <a:pt x="3436" y="183"/>
                  </a:lnTo>
                  <a:lnTo>
                    <a:pt x="34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9" name="Google Shape;18729;p24"/>
            <p:cNvSpPr/>
            <p:nvPr/>
          </p:nvSpPr>
          <p:spPr>
            <a:xfrm>
              <a:off x="-1577275" y="14078750"/>
              <a:ext cx="78300" cy="47150"/>
            </a:xfrm>
            <a:custGeom>
              <a:avLst/>
              <a:gdLst/>
              <a:ahLst/>
              <a:cxnLst/>
              <a:rect l="l" t="t" r="r" b="b"/>
              <a:pathLst>
                <a:path w="3132" h="1886" extrusionOk="0">
                  <a:moveTo>
                    <a:pt x="92" y="1"/>
                  </a:moveTo>
                  <a:lnTo>
                    <a:pt x="1" y="153"/>
                  </a:lnTo>
                  <a:lnTo>
                    <a:pt x="153" y="214"/>
                  </a:lnTo>
                  <a:lnTo>
                    <a:pt x="305" y="305"/>
                  </a:lnTo>
                  <a:lnTo>
                    <a:pt x="3101" y="1886"/>
                  </a:lnTo>
                  <a:cubicBezTo>
                    <a:pt x="3101" y="1825"/>
                    <a:pt x="3131" y="1764"/>
                    <a:pt x="3131" y="1703"/>
                  </a:cubicBezTo>
                  <a:lnTo>
                    <a:pt x="426" y="153"/>
                  </a:lnTo>
                  <a:lnTo>
                    <a:pt x="274" y="62"/>
                  </a:lnTo>
                  <a:lnTo>
                    <a:pt x="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0" name="Google Shape;18730;p24"/>
            <p:cNvSpPr/>
            <p:nvPr/>
          </p:nvSpPr>
          <p:spPr>
            <a:xfrm>
              <a:off x="-1576500" y="14188175"/>
              <a:ext cx="56250" cy="35750"/>
            </a:xfrm>
            <a:custGeom>
              <a:avLst/>
              <a:gdLst/>
              <a:ahLst/>
              <a:cxnLst/>
              <a:rect l="l" t="t" r="r" b="b"/>
              <a:pathLst>
                <a:path w="2250" h="1430" extrusionOk="0">
                  <a:moveTo>
                    <a:pt x="2249" y="1"/>
                  </a:moveTo>
                  <a:lnTo>
                    <a:pt x="213" y="1186"/>
                  </a:lnTo>
                  <a:lnTo>
                    <a:pt x="91" y="1278"/>
                  </a:lnTo>
                  <a:lnTo>
                    <a:pt x="0" y="1308"/>
                  </a:lnTo>
                  <a:lnTo>
                    <a:pt x="61" y="1338"/>
                  </a:lnTo>
                  <a:lnTo>
                    <a:pt x="152" y="1430"/>
                  </a:lnTo>
                  <a:lnTo>
                    <a:pt x="304" y="1338"/>
                  </a:lnTo>
                  <a:lnTo>
                    <a:pt x="2158" y="275"/>
                  </a:lnTo>
                  <a:cubicBezTo>
                    <a:pt x="2189" y="214"/>
                    <a:pt x="2219" y="92"/>
                    <a:pt x="2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1" name="Google Shape;18731;p24"/>
            <p:cNvSpPr/>
            <p:nvPr/>
          </p:nvSpPr>
          <p:spPr>
            <a:xfrm>
              <a:off x="-1578025" y="14224650"/>
              <a:ext cx="4575" cy="72975"/>
            </a:xfrm>
            <a:custGeom>
              <a:avLst/>
              <a:gdLst/>
              <a:ahLst/>
              <a:cxnLst/>
              <a:rect l="l" t="t" r="r" b="b"/>
              <a:pathLst>
                <a:path w="183" h="2919" extrusionOk="0">
                  <a:moveTo>
                    <a:pt x="0" y="1"/>
                  </a:moveTo>
                  <a:lnTo>
                    <a:pt x="0" y="92"/>
                  </a:lnTo>
                  <a:lnTo>
                    <a:pt x="0" y="305"/>
                  </a:lnTo>
                  <a:lnTo>
                    <a:pt x="0" y="2919"/>
                  </a:lnTo>
                  <a:cubicBezTo>
                    <a:pt x="61" y="2858"/>
                    <a:pt x="122" y="2767"/>
                    <a:pt x="183" y="2676"/>
                  </a:cubicBezTo>
                  <a:lnTo>
                    <a:pt x="183" y="30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2" name="Google Shape;18732;p24"/>
            <p:cNvSpPr/>
            <p:nvPr/>
          </p:nvSpPr>
          <p:spPr>
            <a:xfrm>
              <a:off x="-1578025" y="14215550"/>
              <a:ext cx="3825" cy="7625"/>
            </a:xfrm>
            <a:custGeom>
              <a:avLst/>
              <a:gdLst/>
              <a:ahLst/>
              <a:cxnLst/>
              <a:rect l="l" t="t" r="r" b="b"/>
              <a:pathLst>
                <a:path w="153" h="305" extrusionOk="0">
                  <a:moveTo>
                    <a:pt x="0" y="0"/>
                  </a:moveTo>
                  <a:lnTo>
                    <a:pt x="0" y="183"/>
                  </a:lnTo>
                  <a:lnTo>
                    <a:pt x="152" y="304"/>
                  </a:lnTo>
                  <a:lnTo>
                    <a:pt x="152" y="304"/>
                  </a:lnTo>
                  <a:lnTo>
                    <a:pt x="122" y="213"/>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3" name="Google Shape;18733;p24"/>
            <p:cNvSpPr/>
            <p:nvPr/>
          </p:nvSpPr>
          <p:spPr>
            <a:xfrm>
              <a:off x="-1581825" y="14219350"/>
              <a:ext cx="39525" cy="46375"/>
            </a:xfrm>
            <a:custGeom>
              <a:avLst/>
              <a:gdLst/>
              <a:ahLst/>
              <a:cxnLst/>
              <a:rect l="l" t="t" r="r" b="b"/>
              <a:pathLst>
                <a:path w="1581" h="1855" extrusionOk="0">
                  <a:moveTo>
                    <a:pt x="0" y="0"/>
                  </a:moveTo>
                  <a:lnTo>
                    <a:pt x="122" y="213"/>
                  </a:lnTo>
                  <a:lnTo>
                    <a:pt x="152" y="243"/>
                  </a:lnTo>
                  <a:lnTo>
                    <a:pt x="152" y="274"/>
                  </a:lnTo>
                  <a:lnTo>
                    <a:pt x="335" y="578"/>
                  </a:lnTo>
                  <a:lnTo>
                    <a:pt x="1064" y="1854"/>
                  </a:lnTo>
                  <a:cubicBezTo>
                    <a:pt x="1095" y="1763"/>
                    <a:pt x="1125" y="1733"/>
                    <a:pt x="1186" y="1642"/>
                  </a:cubicBezTo>
                  <a:lnTo>
                    <a:pt x="487" y="486"/>
                  </a:lnTo>
                  <a:lnTo>
                    <a:pt x="1520" y="1034"/>
                  </a:lnTo>
                  <a:cubicBezTo>
                    <a:pt x="1550" y="1003"/>
                    <a:pt x="1550" y="942"/>
                    <a:pt x="1581" y="882"/>
                  </a:cubicBezTo>
                  <a:lnTo>
                    <a:pt x="608" y="335"/>
                  </a:lnTo>
                  <a:lnTo>
                    <a:pt x="456" y="243"/>
                  </a:lnTo>
                  <a:lnTo>
                    <a:pt x="304" y="152"/>
                  </a:lnTo>
                  <a:lnTo>
                    <a:pt x="152" y="6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34" name="Google Shape;18734;p24"/>
          <p:cNvSpPr/>
          <p:nvPr/>
        </p:nvSpPr>
        <p:spPr>
          <a:xfrm>
            <a:off x="7145026" y="4083424"/>
            <a:ext cx="314507" cy="314507"/>
          </a:xfrm>
          <a:custGeom>
            <a:avLst/>
            <a:gdLst/>
            <a:ahLst/>
            <a:cxnLst/>
            <a:rect l="l" t="t" r="r" b="b"/>
            <a:pathLst>
              <a:path w="41795" h="41795" extrusionOk="0">
                <a:moveTo>
                  <a:pt x="20882" y="1"/>
                </a:moveTo>
                <a:cubicBezTo>
                  <a:pt x="9363" y="1"/>
                  <a:pt x="1" y="9362"/>
                  <a:pt x="1" y="20882"/>
                </a:cubicBezTo>
                <a:cubicBezTo>
                  <a:pt x="1" y="32433"/>
                  <a:pt x="9363" y="41795"/>
                  <a:pt x="20882" y="41795"/>
                </a:cubicBezTo>
                <a:cubicBezTo>
                  <a:pt x="32433" y="41795"/>
                  <a:pt x="41795" y="32433"/>
                  <a:pt x="41795" y="20882"/>
                </a:cubicBezTo>
                <a:cubicBezTo>
                  <a:pt x="41795" y="9362"/>
                  <a:pt x="32433" y="1"/>
                  <a:pt x="20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35" name="Google Shape;18735;p24"/>
          <p:cNvGrpSpPr/>
          <p:nvPr/>
        </p:nvGrpSpPr>
        <p:grpSpPr>
          <a:xfrm flipH="1">
            <a:off x="7768669" y="1150340"/>
            <a:ext cx="2771012" cy="2767337"/>
            <a:chOff x="6816553" y="-980060"/>
            <a:chExt cx="2771012" cy="2767337"/>
          </a:xfrm>
        </p:grpSpPr>
        <p:sp>
          <p:nvSpPr>
            <p:cNvPr id="18736" name="Google Shape;18736;p24"/>
            <p:cNvSpPr/>
            <p:nvPr/>
          </p:nvSpPr>
          <p:spPr>
            <a:xfrm>
              <a:off x="6816553" y="-957947"/>
              <a:ext cx="2771012" cy="2723112"/>
            </a:xfrm>
            <a:custGeom>
              <a:avLst/>
              <a:gdLst/>
              <a:ahLst/>
              <a:cxnLst/>
              <a:rect l="l" t="t" r="r" b="b"/>
              <a:pathLst>
                <a:path w="45990" h="45195" extrusionOk="0">
                  <a:moveTo>
                    <a:pt x="17998" y="1"/>
                  </a:moveTo>
                  <a:cubicBezTo>
                    <a:pt x="17671" y="1"/>
                    <a:pt x="17344" y="42"/>
                    <a:pt x="17022" y="129"/>
                  </a:cubicBezTo>
                  <a:cubicBezTo>
                    <a:pt x="14955" y="676"/>
                    <a:pt x="13679" y="2864"/>
                    <a:pt x="13557" y="5539"/>
                  </a:cubicBezTo>
                  <a:cubicBezTo>
                    <a:pt x="13436" y="5570"/>
                    <a:pt x="13375" y="5630"/>
                    <a:pt x="13253" y="5691"/>
                  </a:cubicBezTo>
                  <a:cubicBezTo>
                    <a:pt x="13192" y="5722"/>
                    <a:pt x="13071" y="5813"/>
                    <a:pt x="12980" y="5874"/>
                  </a:cubicBezTo>
                  <a:cubicBezTo>
                    <a:pt x="11895" y="5288"/>
                    <a:pt x="10756" y="4985"/>
                    <a:pt x="9696" y="4985"/>
                  </a:cubicBezTo>
                  <a:cubicBezTo>
                    <a:pt x="8499" y="4985"/>
                    <a:pt x="7403" y="5372"/>
                    <a:pt x="6597" y="6178"/>
                  </a:cubicBezTo>
                  <a:cubicBezTo>
                    <a:pt x="5077" y="7697"/>
                    <a:pt x="5077" y="10251"/>
                    <a:pt x="6293" y="12561"/>
                  </a:cubicBezTo>
                  <a:cubicBezTo>
                    <a:pt x="6232" y="12652"/>
                    <a:pt x="6201" y="12743"/>
                    <a:pt x="6110" y="12834"/>
                  </a:cubicBezTo>
                  <a:cubicBezTo>
                    <a:pt x="6080" y="12925"/>
                    <a:pt x="5989" y="13017"/>
                    <a:pt x="5958" y="13138"/>
                  </a:cubicBezTo>
                  <a:cubicBezTo>
                    <a:pt x="3314" y="13229"/>
                    <a:pt x="1125" y="14506"/>
                    <a:pt x="578" y="16603"/>
                  </a:cubicBezTo>
                  <a:cubicBezTo>
                    <a:pt x="31" y="18640"/>
                    <a:pt x="1247" y="20859"/>
                    <a:pt x="3496" y="22257"/>
                  </a:cubicBezTo>
                  <a:lnTo>
                    <a:pt x="3496" y="22591"/>
                  </a:lnTo>
                  <a:lnTo>
                    <a:pt x="3496" y="22956"/>
                  </a:lnTo>
                  <a:cubicBezTo>
                    <a:pt x="1247" y="24354"/>
                    <a:pt x="1" y="26543"/>
                    <a:pt x="578" y="28609"/>
                  </a:cubicBezTo>
                  <a:cubicBezTo>
                    <a:pt x="1095" y="30646"/>
                    <a:pt x="3314" y="31953"/>
                    <a:pt x="5958" y="32075"/>
                  </a:cubicBezTo>
                  <a:cubicBezTo>
                    <a:pt x="5989" y="32166"/>
                    <a:pt x="6049" y="32257"/>
                    <a:pt x="6110" y="32379"/>
                  </a:cubicBezTo>
                  <a:cubicBezTo>
                    <a:pt x="6141" y="32439"/>
                    <a:pt x="6232" y="32561"/>
                    <a:pt x="6293" y="32622"/>
                  </a:cubicBezTo>
                  <a:cubicBezTo>
                    <a:pt x="5046" y="34962"/>
                    <a:pt x="5077" y="37485"/>
                    <a:pt x="6597" y="39005"/>
                  </a:cubicBezTo>
                  <a:cubicBezTo>
                    <a:pt x="7399" y="39807"/>
                    <a:pt x="8489" y="40186"/>
                    <a:pt x="9679" y="40186"/>
                  </a:cubicBezTo>
                  <a:cubicBezTo>
                    <a:pt x="10744" y="40186"/>
                    <a:pt x="11889" y="39883"/>
                    <a:pt x="12980" y="39309"/>
                  </a:cubicBezTo>
                  <a:cubicBezTo>
                    <a:pt x="13071" y="39400"/>
                    <a:pt x="13192" y="39430"/>
                    <a:pt x="13253" y="39521"/>
                  </a:cubicBezTo>
                  <a:cubicBezTo>
                    <a:pt x="13344" y="39552"/>
                    <a:pt x="13436" y="39613"/>
                    <a:pt x="13557" y="39673"/>
                  </a:cubicBezTo>
                  <a:cubicBezTo>
                    <a:pt x="13648" y="42318"/>
                    <a:pt x="14925" y="44476"/>
                    <a:pt x="17022" y="45053"/>
                  </a:cubicBezTo>
                  <a:cubicBezTo>
                    <a:pt x="17349" y="45141"/>
                    <a:pt x="17681" y="45184"/>
                    <a:pt x="18013" y="45184"/>
                  </a:cubicBezTo>
                  <a:cubicBezTo>
                    <a:pt x="19750" y="45184"/>
                    <a:pt x="21502" y="44024"/>
                    <a:pt x="22676" y="42135"/>
                  </a:cubicBezTo>
                  <a:lnTo>
                    <a:pt x="23375" y="42135"/>
                  </a:lnTo>
                  <a:cubicBezTo>
                    <a:pt x="24543" y="44015"/>
                    <a:pt x="26263" y="45194"/>
                    <a:pt x="28003" y="45194"/>
                  </a:cubicBezTo>
                  <a:cubicBezTo>
                    <a:pt x="28346" y="45194"/>
                    <a:pt x="28689" y="45148"/>
                    <a:pt x="29029" y="45053"/>
                  </a:cubicBezTo>
                  <a:cubicBezTo>
                    <a:pt x="31065" y="44537"/>
                    <a:pt x="32372" y="42318"/>
                    <a:pt x="32494" y="39673"/>
                  </a:cubicBezTo>
                  <a:cubicBezTo>
                    <a:pt x="32585" y="39613"/>
                    <a:pt x="32676" y="39582"/>
                    <a:pt x="32798" y="39521"/>
                  </a:cubicBezTo>
                  <a:cubicBezTo>
                    <a:pt x="32858" y="39461"/>
                    <a:pt x="32980" y="39400"/>
                    <a:pt x="33041" y="39309"/>
                  </a:cubicBezTo>
                  <a:cubicBezTo>
                    <a:pt x="34135" y="39905"/>
                    <a:pt x="35268" y="40210"/>
                    <a:pt x="36321" y="40210"/>
                  </a:cubicBezTo>
                  <a:cubicBezTo>
                    <a:pt x="37520" y="40210"/>
                    <a:pt x="38614" y="39814"/>
                    <a:pt x="39424" y="39005"/>
                  </a:cubicBezTo>
                  <a:cubicBezTo>
                    <a:pt x="40944" y="37485"/>
                    <a:pt x="40944" y="34962"/>
                    <a:pt x="39728" y="32622"/>
                  </a:cubicBezTo>
                  <a:cubicBezTo>
                    <a:pt x="39819" y="32561"/>
                    <a:pt x="39849" y="32439"/>
                    <a:pt x="39910" y="32379"/>
                  </a:cubicBezTo>
                  <a:cubicBezTo>
                    <a:pt x="39971" y="32287"/>
                    <a:pt x="40032" y="32166"/>
                    <a:pt x="40062" y="32075"/>
                  </a:cubicBezTo>
                  <a:cubicBezTo>
                    <a:pt x="42737" y="31983"/>
                    <a:pt x="44895" y="30707"/>
                    <a:pt x="45473" y="28609"/>
                  </a:cubicBezTo>
                  <a:cubicBezTo>
                    <a:pt x="45989" y="26543"/>
                    <a:pt x="44743" y="24324"/>
                    <a:pt x="42494" y="22956"/>
                  </a:cubicBezTo>
                  <a:lnTo>
                    <a:pt x="42494" y="22591"/>
                  </a:lnTo>
                  <a:lnTo>
                    <a:pt x="42494" y="22257"/>
                  </a:lnTo>
                  <a:cubicBezTo>
                    <a:pt x="44743" y="20859"/>
                    <a:pt x="45989" y="18640"/>
                    <a:pt x="45442" y="16603"/>
                  </a:cubicBezTo>
                  <a:cubicBezTo>
                    <a:pt x="44895" y="14536"/>
                    <a:pt x="42707" y="13260"/>
                    <a:pt x="40032" y="13138"/>
                  </a:cubicBezTo>
                  <a:cubicBezTo>
                    <a:pt x="40001" y="13017"/>
                    <a:pt x="39971" y="12956"/>
                    <a:pt x="39880" y="12834"/>
                  </a:cubicBezTo>
                  <a:cubicBezTo>
                    <a:pt x="39849" y="12743"/>
                    <a:pt x="39789" y="12652"/>
                    <a:pt x="39697" y="12561"/>
                  </a:cubicBezTo>
                  <a:cubicBezTo>
                    <a:pt x="40944" y="10251"/>
                    <a:pt x="40913" y="7697"/>
                    <a:pt x="39394" y="6178"/>
                  </a:cubicBezTo>
                  <a:cubicBezTo>
                    <a:pt x="38591" y="5375"/>
                    <a:pt x="37501" y="4997"/>
                    <a:pt x="36311" y="4997"/>
                  </a:cubicBezTo>
                  <a:cubicBezTo>
                    <a:pt x="35246" y="4997"/>
                    <a:pt x="34101" y="5300"/>
                    <a:pt x="33010" y="5874"/>
                  </a:cubicBezTo>
                  <a:cubicBezTo>
                    <a:pt x="32950" y="5813"/>
                    <a:pt x="32828" y="5782"/>
                    <a:pt x="32737" y="5691"/>
                  </a:cubicBezTo>
                  <a:cubicBezTo>
                    <a:pt x="32646" y="5661"/>
                    <a:pt x="32555" y="5570"/>
                    <a:pt x="32433" y="5539"/>
                  </a:cubicBezTo>
                  <a:cubicBezTo>
                    <a:pt x="32372" y="2864"/>
                    <a:pt x="31065" y="706"/>
                    <a:pt x="29029" y="129"/>
                  </a:cubicBezTo>
                  <a:cubicBezTo>
                    <a:pt x="28711" y="49"/>
                    <a:pt x="28389" y="11"/>
                    <a:pt x="28067" y="11"/>
                  </a:cubicBezTo>
                  <a:cubicBezTo>
                    <a:pt x="26299" y="11"/>
                    <a:pt x="24532" y="1174"/>
                    <a:pt x="23375" y="3077"/>
                  </a:cubicBezTo>
                  <a:lnTo>
                    <a:pt x="22676" y="3077"/>
                  </a:lnTo>
                  <a:cubicBezTo>
                    <a:pt x="21499" y="1183"/>
                    <a:pt x="19740" y="1"/>
                    <a:pt x="179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37" name="Google Shape;18737;p24"/>
            <p:cNvGrpSpPr/>
            <p:nvPr/>
          </p:nvGrpSpPr>
          <p:grpSpPr>
            <a:xfrm>
              <a:off x="6844962" y="-953488"/>
              <a:ext cx="2714194" cy="2714194"/>
              <a:chOff x="-8318275" y="13193500"/>
              <a:chExt cx="1126175" cy="1126175"/>
            </a:xfrm>
          </p:grpSpPr>
          <p:sp>
            <p:nvSpPr>
              <p:cNvPr id="18738" name="Google Shape;18738;p24"/>
              <p:cNvSpPr/>
              <p:nvPr/>
            </p:nvSpPr>
            <p:spPr>
              <a:xfrm>
                <a:off x="-8150350" y="13328750"/>
                <a:ext cx="38800" cy="78300"/>
              </a:xfrm>
              <a:custGeom>
                <a:avLst/>
                <a:gdLst/>
                <a:ahLst/>
                <a:cxnLst/>
                <a:rect l="l" t="t" r="r" b="b"/>
                <a:pathLst>
                  <a:path w="1552" h="3132" extrusionOk="0">
                    <a:moveTo>
                      <a:pt x="426" y="1"/>
                    </a:moveTo>
                    <a:lnTo>
                      <a:pt x="426" y="1"/>
                    </a:lnTo>
                    <a:cubicBezTo>
                      <a:pt x="335" y="61"/>
                      <a:pt x="305" y="92"/>
                      <a:pt x="244" y="122"/>
                    </a:cubicBezTo>
                    <a:lnTo>
                      <a:pt x="1" y="548"/>
                    </a:lnTo>
                    <a:lnTo>
                      <a:pt x="31" y="548"/>
                    </a:lnTo>
                    <a:lnTo>
                      <a:pt x="1551" y="3131"/>
                    </a:lnTo>
                    <a:lnTo>
                      <a:pt x="122" y="578"/>
                    </a:lnTo>
                    <a:lnTo>
                      <a:pt x="4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9" name="Google Shape;18739;p24"/>
              <p:cNvSpPr/>
              <p:nvPr/>
            </p:nvSpPr>
            <p:spPr>
              <a:xfrm>
                <a:off x="-8108550" y="13317350"/>
                <a:ext cx="38025" cy="89700"/>
              </a:xfrm>
              <a:custGeom>
                <a:avLst/>
                <a:gdLst/>
                <a:ahLst/>
                <a:cxnLst/>
                <a:rect l="l" t="t" r="r" b="b"/>
                <a:pathLst>
                  <a:path w="1521" h="3588" extrusionOk="0">
                    <a:moveTo>
                      <a:pt x="852" y="1"/>
                    </a:moveTo>
                    <a:lnTo>
                      <a:pt x="1460" y="1034"/>
                    </a:lnTo>
                    <a:lnTo>
                      <a:pt x="1" y="3587"/>
                    </a:lnTo>
                    <a:lnTo>
                      <a:pt x="1490" y="1004"/>
                    </a:lnTo>
                    <a:lnTo>
                      <a:pt x="1520" y="1004"/>
                    </a:lnTo>
                    <a:lnTo>
                      <a:pt x="9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0" name="Google Shape;18740;p24"/>
              <p:cNvSpPr/>
              <p:nvPr/>
            </p:nvSpPr>
            <p:spPr>
              <a:xfrm>
                <a:off x="-8109300" y="13416150"/>
                <a:ext cx="38775" cy="130725"/>
              </a:xfrm>
              <a:custGeom>
                <a:avLst/>
                <a:gdLst/>
                <a:ahLst/>
                <a:cxnLst/>
                <a:rect l="l" t="t" r="r" b="b"/>
                <a:pathLst>
                  <a:path w="1551" h="5229" extrusionOk="0">
                    <a:moveTo>
                      <a:pt x="0" y="0"/>
                    </a:moveTo>
                    <a:lnTo>
                      <a:pt x="1490" y="2553"/>
                    </a:lnTo>
                    <a:lnTo>
                      <a:pt x="0" y="5106"/>
                    </a:lnTo>
                    <a:lnTo>
                      <a:pt x="0" y="5228"/>
                    </a:lnTo>
                    <a:lnTo>
                      <a:pt x="122" y="5137"/>
                    </a:lnTo>
                    <a:lnTo>
                      <a:pt x="1550" y="2584"/>
                    </a:lnTo>
                    <a:lnTo>
                      <a:pt x="1520" y="258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1" name="Google Shape;18741;p24"/>
              <p:cNvSpPr/>
              <p:nvPr/>
            </p:nvSpPr>
            <p:spPr>
              <a:xfrm>
                <a:off x="-8150350" y="13416150"/>
                <a:ext cx="38800" cy="130725"/>
              </a:xfrm>
              <a:custGeom>
                <a:avLst/>
                <a:gdLst/>
                <a:ahLst/>
                <a:cxnLst/>
                <a:rect l="l" t="t" r="r" b="b"/>
                <a:pathLst>
                  <a:path w="1552" h="5229" extrusionOk="0">
                    <a:moveTo>
                      <a:pt x="1551" y="0"/>
                    </a:moveTo>
                    <a:lnTo>
                      <a:pt x="31" y="2584"/>
                    </a:lnTo>
                    <a:lnTo>
                      <a:pt x="1" y="2584"/>
                    </a:lnTo>
                    <a:lnTo>
                      <a:pt x="1460" y="5137"/>
                    </a:lnTo>
                    <a:lnTo>
                      <a:pt x="1551" y="5228"/>
                    </a:lnTo>
                    <a:lnTo>
                      <a:pt x="1551" y="5106"/>
                    </a:lnTo>
                    <a:lnTo>
                      <a:pt x="92" y="255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2" name="Google Shape;18742;p24"/>
              <p:cNvSpPr/>
              <p:nvPr/>
            </p:nvSpPr>
            <p:spPr>
              <a:xfrm>
                <a:off x="-8192900" y="13403975"/>
                <a:ext cx="3825" cy="7625"/>
              </a:xfrm>
              <a:custGeom>
                <a:avLst/>
                <a:gdLst/>
                <a:ahLst/>
                <a:cxnLst/>
                <a:rect l="l" t="t" r="r" b="b"/>
                <a:pathLst>
                  <a:path w="153" h="305" extrusionOk="0">
                    <a:moveTo>
                      <a:pt x="31" y="1"/>
                    </a:moveTo>
                    <a:cubicBezTo>
                      <a:pt x="31" y="31"/>
                      <a:pt x="1" y="122"/>
                      <a:pt x="1" y="153"/>
                    </a:cubicBezTo>
                    <a:lnTo>
                      <a:pt x="61" y="305"/>
                    </a:lnTo>
                    <a:lnTo>
                      <a:pt x="153" y="274"/>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3" name="Google Shape;18743;p24"/>
              <p:cNvSpPr/>
              <p:nvPr/>
            </p:nvSpPr>
            <p:spPr>
              <a:xfrm>
                <a:off x="-8161750" y="13342425"/>
                <a:ext cx="50200" cy="67650"/>
              </a:xfrm>
              <a:custGeom>
                <a:avLst/>
                <a:gdLst/>
                <a:ahLst/>
                <a:cxnLst/>
                <a:rect l="l" t="t" r="r" b="b"/>
                <a:pathLst>
                  <a:path w="2008" h="2706" extrusionOk="0">
                    <a:moveTo>
                      <a:pt x="123" y="1"/>
                    </a:moveTo>
                    <a:lnTo>
                      <a:pt x="1" y="122"/>
                    </a:lnTo>
                    <a:lnTo>
                      <a:pt x="457" y="122"/>
                    </a:lnTo>
                    <a:lnTo>
                      <a:pt x="1946" y="2645"/>
                    </a:lnTo>
                    <a:lnTo>
                      <a:pt x="2007" y="2706"/>
                    </a:lnTo>
                    <a:lnTo>
                      <a:pt x="2007" y="2584"/>
                    </a:lnTo>
                    <a:lnTo>
                      <a:pt x="4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4" name="Google Shape;18744;p24"/>
              <p:cNvSpPr/>
              <p:nvPr/>
            </p:nvSpPr>
            <p:spPr>
              <a:xfrm>
                <a:off x="-8105500" y="13411575"/>
                <a:ext cx="111725" cy="66900"/>
              </a:xfrm>
              <a:custGeom>
                <a:avLst/>
                <a:gdLst/>
                <a:ahLst/>
                <a:cxnLst/>
                <a:rect l="l" t="t" r="r" b="b"/>
                <a:pathLst>
                  <a:path w="4469" h="2676" extrusionOk="0">
                    <a:moveTo>
                      <a:pt x="3009" y="1"/>
                    </a:moveTo>
                    <a:lnTo>
                      <a:pt x="3009" y="31"/>
                    </a:lnTo>
                    <a:lnTo>
                      <a:pt x="0" y="31"/>
                    </a:lnTo>
                    <a:lnTo>
                      <a:pt x="2918" y="92"/>
                    </a:lnTo>
                    <a:lnTo>
                      <a:pt x="4408" y="2584"/>
                    </a:lnTo>
                    <a:lnTo>
                      <a:pt x="4468" y="2675"/>
                    </a:lnTo>
                    <a:lnTo>
                      <a:pt x="4468" y="2554"/>
                    </a:lnTo>
                    <a:lnTo>
                      <a:pt x="30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5" name="Google Shape;18745;p24"/>
              <p:cNvSpPr/>
              <p:nvPr/>
            </p:nvSpPr>
            <p:spPr>
              <a:xfrm>
                <a:off x="-8109300" y="13413850"/>
                <a:ext cx="114750" cy="66900"/>
              </a:xfrm>
              <a:custGeom>
                <a:avLst/>
                <a:gdLst/>
                <a:ahLst/>
                <a:cxnLst/>
                <a:rect l="l" t="t" r="r" b="b"/>
                <a:pathLst>
                  <a:path w="4590" h="2676" extrusionOk="0">
                    <a:moveTo>
                      <a:pt x="0" y="1"/>
                    </a:moveTo>
                    <a:lnTo>
                      <a:pt x="0" y="92"/>
                    </a:lnTo>
                    <a:lnTo>
                      <a:pt x="1520" y="2676"/>
                    </a:lnTo>
                    <a:lnTo>
                      <a:pt x="4529" y="2676"/>
                    </a:lnTo>
                    <a:lnTo>
                      <a:pt x="4590" y="2645"/>
                    </a:lnTo>
                    <a:lnTo>
                      <a:pt x="4529" y="2615"/>
                    </a:lnTo>
                    <a:lnTo>
                      <a:pt x="1550" y="2584"/>
                    </a:lnTo>
                    <a:lnTo>
                      <a:pt x="122" y="6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6" name="Google Shape;18746;p24"/>
              <p:cNvSpPr/>
              <p:nvPr/>
            </p:nvSpPr>
            <p:spPr>
              <a:xfrm>
                <a:off x="-8183775" y="13413850"/>
                <a:ext cx="72225" cy="66900"/>
              </a:xfrm>
              <a:custGeom>
                <a:avLst/>
                <a:gdLst/>
                <a:ahLst/>
                <a:cxnLst/>
                <a:rect l="l" t="t" r="r" b="b"/>
                <a:pathLst>
                  <a:path w="2889" h="2676" extrusionOk="0">
                    <a:moveTo>
                      <a:pt x="2888" y="1"/>
                    </a:moveTo>
                    <a:lnTo>
                      <a:pt x="2827" y="31"/>
                    </a:lnTo>
                    <a:lnTo>
                      <a:pt x="1338" y="2584"/>
                    </a:lnTo>
                    <a:lnTo>
                      <a:pt x="0" y="2584"/>
                    </a:lnTo>
                    <a:cubicBezTo>
                      <a:pt x="0" y="2615"/>
                      <a:pt x="61" y="2645"/>
                      <a:pt x="61" y="2676"/>
                    </a:cubicBezTo>
                    <a:lnTo>
                      <a:pt x="1368" y="2676"/>
                    </a:lnTo>
                    <a:lnTo>
                      <a:pt x="2888" y="92"/>
                    </a:lnTo>
                    <a:lnTo>
                      <a:pt x="28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7" name="Google Shape;18747;p24"/>
              <p:cNvSpPr/>
              <p:nvPr/>
            </p:nvSpPr>
            <p:spPr>
              <a:xfrm>
                <a:off x="-8193650" y="13410825"/>
                <a:ext cx="80575" cy="11425"/>
              </a:xfrm>
              <a:custGeom>
                <a:avLst/>
                <a:gdLst/>
                <a:ahLst/>
                <a:cxnLst/>
                <a:rect l="l" t="t" r="r" b="b"/>
                <a:pathLst>
                  <a:path w="3223" h="457" extrusionOk="0">
                    <a:moveTo>
                      <a:pt x="152" y="0"/>
                    </a:moveTo>
                    <a:lnTo>
                      <a:pt x="91" y="31"/>
                    </a:lnTo>
                    <a:lnTo>
                      <a:pt x="0" y="213"/>
                    </a:lnTo>
                    <a:lnTo>
                      <a:pt x="0" y="456"/>
                    </a:lnTo>
                    <a:lnTo>
                      <a:pt x="183" y="122"/>
                    </a:lnTo>
                    <a:lnTo>
                      <a:pt x="3101" y="122"/>
                    </a:lnTo>
                    <a:lnTo>
                      <a:pt x="3222" y="31"/>
                    </a:lnTo>
                    <a:lnTo>
                      <a:pt x="31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8" name="Google Shape;18748;p24"/>
              <p:cNvSpPr/>
              <p:nvPr/>
            </p:nvSpPr>
            <p:spPr>
              <a:xfrm>
                <a:off x="-8109300" y="13342425"/>
                <a:ext cx="114750" cy="67650"/>
              </a:xfrm>
              <a:custGeom>
                <a:avLst/>
                <a:gdLst/>
                <a:ahLst/>
                <a:cxnLst/>
                <a:rect l="l" t="t" r="r" b="b"/>
                <a:pathLst>
                  <a:path w="4590" h="2706" extrusionOk="0">
                    <a:moveTo>
                      <a:pt x="1520" y="1"/>
                    </a:moveTo>
                    <a:lnTo>
                      <a:pt x="0" y="2584"/>
                    </a:lnTo>
                    <a:lnTo>
                      <a:pt x="0" y="2706"/>
                    </a:lnTo>
                    <a:lnTo>
                      <a:pt x="122" y="2615"/>
                    </a:lnTo>
                    <a:lnTo>
                      <a:pt x="1550" y="122"/>
                    </a:lnTo>
                    <a:lnTo>
                      <a:pt x="4529" y="61"/>
                    </a:lnTo>
                    <a:lnTo>
                      <a:pt x="4590" y="31"/>
                    </a:lnTo>
                    <a:lnTo>
                      <a:pt x="4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9" name="Google Shape;18749;p24"/>
              <p:cNvSpPr/>
              <p:nvPr/>
            </p:nvSpPr>
            <p:spPr>
              <a:xfrm>
                <a:off x="-8107775" y="13345475"/>
                <a:ext cx="114000" cy="66900"/>
              </a:xfrm>
              <a:custGeom>
                <a:avLst/>
                <a:gdLst/>
                <a:ahLst/>
                <a:cxnLst/>
                <a:rect l="l" t="t" r="r" b="b"/>
                <a:pathLst>
                  <a:path w="4560" h="2676" extrusionOk="0">
                    <a:moveTo>
                      <a:pt x="4559" y="0"/>
                    </a:moveTo>
                    <a:lnTo>
                      <a:pt x="4499" y="61"/>
                    </a:lnTo>
                    <a:lnTo>
                      <a:pt x="3009" y="2584"/>
                    </a:lnTo>
                    <a:lnTo>
                      <a:pt x="91" y="2614"/>
                    </a:lnTo>
                    <a:lnTo>
                      <a:pt x="0" y="2645"/>
                    </a:lnTo>
                    <a:lnTo>
                      <a:pt x="91" y="2675"/>
                    </a:lnTo>
                    <a:lnTo>
                      <a:pt x="3100" y="2675"/>
                    </a:lnTo>
                    <a:lnTo>
                      <a:pt x="3100" y="2645"/>
                    </a:lnTo>
                    <a:lnTo>
                      <a:pt x="4559" y="91"/>
                    </a:lnTo>
                    <a:lnTo>
                      <a:pt x="45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0" name="Google Shape;18750;p24"/>
              <p:cNvSpPr/>
              <p:nvPr/>
            </p:nvSpPr>
            <p:spPr>
              <a:xfrm>
                <a:off x="-8173150" y="13509600"/>
                <a:ext cx="61600" cy="37275"/>
              </a:xfrm>
              <a:custGeom>
                <a:avLst/>
                <a:gdLst/>
                <a:ahLst/>
                <a:cxnLst/>
                <a:rect l="l" t="t" r="r" b="b"/>
                <a:pathLst>
                  <a:path w="2464" h="1491" extrusionOk="0">
                    <a:moveTo>
                      <a:pt x="1" y="1"/>
                    </a:moveTo>
                    <a:lnTo>
                      <a:pt x="2463" y="1490"/>
                    </a:lnTo>
                    <a:lnTo>
                      <a:pt x="2463" y="1490"/>
                    </a:lnTo>
                    <a:lnTo>
                      <a:pt x="2402" y="139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1" name="Google Shape;18751;p24"/>
              <p:cNvSpPr/>
              <p:nvPr/>
            </p:nvSpPr>
            <p:spPr>
              <a:xfrm>
                <a:off x="-8109300" y="13479975"/>
                <a:ext cx="114750" cy="66900"/>
              </a:xfrm>
              <a:custGeom>
                <a:avLst/>
                <a:gdLst/>
                <a:ahLst/>
                <a:cxnLst/>
                <a:rect l="l" t="t" r="r" b="b"/>
                <a:pathLst>
                  <a:path w="4590" h="2676" extrusionOk="0">
                    <a:moveTo>
                      <a:pt x="4590" y="0"/>
                    </a:moveTo>
                    <a:lnTo>
                      <a:pt x="4529" y="31"/>
                    </a:lnTo>
                    <a:lnTo>
                      <a:pt x="122" y="2584"/>
                    </a:lnTo>
                    <a:lnTo>
                      <a:pt x="0" y="2675"/>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2" name="Google Shape;18752;p24"/>
              <p:cNvSpPr/>
              <p:nvPr/>
            </p:nvSpPr>
            <p:spPr>
              <a:xfrm>
                <a:off x="-8002925" y="13338625"/>
                <a:ext cx="8375" cy="4600"/>
              </a:xfrm>
              <a:custGeom>
                <a:avLst/>
                <a:gdLst/>
                <a:ahLst/>
                <a:cxnLst/>
                <a:rect l="l" t="t" r="r" b="b"/>
                <a:pathLst>
                  <a:path w="335" h="184" extrusionOk="0">
                    <a:moveTo>
                      <a:pt x="1" y="1"/>
                    </a:moveTo>
                    <a:lnTo>
                      <a:pt x="274" y="153"/>
                    </a:lnTo>
                    <a:lnTo>
                      <a:pt x="335" y="183"/>
                    </a:lnTo>
                    <a:lnTo>
                      <a:pt x="335" y="183"/>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3" name="Google Shape;18753;p24"/>
              <p:cNvSpPr/>
              <p:nvPr/>
            </p:nvSpPr>
            <p:spPr>
              <a:xfrm>
                <a:off x="-8112350" y="13319625"/>
                <a:ext cx="3075" cy="91225"/>
              </a:xfrm>
              <a:custGeom>
                <a:avLst/>
                <a:gdLst/>
                <a:ahLst/>
                <a:cxnLst/>
                <a:rect l="l" t="t" r="r" b="b"/>
                <a:pathLst>
                  <a:path w="123" h="3649" extrusionOk="0">
                    <a:moveTo>
                      <a:pt x="1" y="1"/>
                    </a:moveTo>
                    <a:lnTo>
                      <a:pt x="1" y="3496"/>
                    </a:lnTo>
                    <a:lnTo>
                      <a:pt x="1" y="3618"/>
                    </a:lnTo>
                    <a:lnTo>
                      <a:pt x="31" y="3618"/>
                    </a:lnTo>
                    <a:lnTo>
                      <a:pt x="92" y="3648"/>
                    </a:lnTo>
                    <a:lnTo>
                      <a:pt x="122" y="3618"/>
                    </a:lnTo>
                    <a:lnTo>
                      <a:pt x="122" y="3496"/>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4" name="Google Shape;18754;p24"/>
              <p:cNvSpPr/>
              <p:nvPr/>
            </p:nvSpPr>
            <p:spPr>
              <a:xfrm>
                <a:off x="-8111575" y="13413850"/>
                <a:ext cx="2300" cy="133775"/>
              </a:xfrm>
              <a:custGeom>
                <a:avLst/>
                <a:gdLst/>
                <a:ahLst/>
                <a:cxnLst/>
                <a:rect l="l" t="t" r="r" b="b"/>
                <a:pathLst>
                  <a:path w="92" h="5351" extrusionOk="0">
                    <a:moveTo>
                      <a:pt x="0" y="1"/>
                    </a:moveTo>
                    <a:lnTo>
                      <a:pt x="0" y="92"/>
                    </a:lnTo>
                    <a:lnTo>
                      <a:pt x="0" y="5198"/>
                    </a:lnTo>
                    <a:lnTo>
                      <a:pt x="0" y="5320"/>
                    </a:lnTo>
                    <a:lnTo>
                      <a:pt x="61" y="5350"/>
                    </a:lnTo>
                    <a:lnTo>
                      <a:pt x="91" y="5320"/>
                    </a:lnTo>
                    <a:lnTo>
                      <a:pt x="91" y="5198"/>
                    </a:lnTo>
                    <a:lnTo>
                      <a:pt x="91" y="92"/>
                    </a:lnTo>
                    <a:lnTo>
                      <a:pt x="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5" name="Google Shape;18755;p24"/>
              <p:cNvSpPr/>
              <p:nvPr/>
            </p:nvSpPr>
            <p:spPr>
              <a:xfrm>
                <a:off x="-8181500" y="13369025"/>
                <a:ext cx="71450" cy="42575"/>
              </a:xfrm>
              <a:custGeom>
                <a:avLst/>
                <a:gdLst/>
                <a:ahLst/>
                <a:cxnLst/>
                <a:rect l="l" t="t" r="r" b="b"/>
                <a:pathLst>
                  <a:path w="2858" h="1703" extrusionOk="0">
                    <a:moveTo>
                      <a:pt x="31" y="1"/>
                    </a:moveTo>
                    <a:cubicBezTo>
                      <a:pt x="31" y="31"/>
                      <a:pt x="1" y="61"/>
                      <a:pt x="1" y="61"/>
                    </a:cubicBezTo>
                    <a:lnTo>
                      <a:pt x="2706" y="1642"/>
                    </a:lnTo>
                    <a:lnTo>
                      <a:pt x="2736" y="1703"/>
                    </a:lnTo>
                    <a:lnTo>
                      <a:pt x="2858" y="1642"/>
                    </a:lnTo>
                    <a:lnTo>
                      <a:pt x="2797" y="1581"/>
                    </a:lnTo>
                    <a:lnTo>
                      <a:pt x="2736" y="155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6" name="Google Shape;18756;p24"/>
              <p:cNvSpPr/>
              <p:nvPr/>
            </p:nvSpPr>
            <p:spPr>
              <a:xfrm>
                <a:off x="-8110075" y="13411575"/>
                <a:ext cx="116300" cy="68425"/>
              </a:xfrm>
              <a:custGeom>
                <a:avLst/>
                <a:gdLst/>
                <a:ahLst/>
                <a:cxnLst/>
                <a:rect l="l" t="t" r="r" b="b"/>
                <a:pathLst>
                  <a:path w="4652" h="2737" extrusionOk="0">
                    <a:moveTo>
                      <a:pt x="92" y="1"/>
                    </a:moveTo>
                    <a:lnTo>
                      <a:pt x="1" y="92"/>
                    </a:lnTo>
                    <a:lnTo>
                      <a:pt x="31" y="92"/>
                    </a:lnTo>
                    <a:lnTo>
                      <a:pt x="153" y="153"/>
                    </a:lnTo>
                    <a:lnTo>
                      <a:pt x="4560" y="2706"/>
                    </a:lnTo>
                    <a:lnTo>
                      <a:pt x="4621" y="2736"/>
                    </a:lnTo>
                    <a:lnTo>
                      <a:pt x="4651" y="2706"/>
                    </a:lnTo>
                    <a:lnTo>
                      <a:pt x="4651" y="2675"/>
                    </a:lnTo>
                    <a:lnTo>
                      <a:pt x="4591" y="2584"/>
                    </a:lnTo>
                    <a:lnTo>
                      <a:pt x="183" y="31"/>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7" name="Google Shape;18757;p24"/>
              <p:cNvSpPr/>
              <p:nvPr/>
            </p:nvSpPr>
            <p:spPr>
              <a:xfrm>
                <a:off x="-8189100" y="13342425"/>
                <a:ext cx="196075" cy="115525"/>
              </a:xfrm>
              <a:custGeom>
                <a:avLst/>
                <a:gdLst/>
                <a:ahLst/>
                <a:cxnLst/>
                <a:rect l="l" t="t" r="r" b="b"/>
                <a:pathLst>
                  <a:path w="7843" h="4621" extrusionOk="0">
                    <a:moveTo>
                      <a:pt x="7782" y="1"/>
                    </a:moveTo>
                    <a:lnTo>
                      <a:pt x="7721" y="31"/>
                    </a:lnTo>
                    <a:lnTo>
                      <a:pt x="3314" y="2584"/>
                    </a:lnTo>
                    <a:lnTo>
                      <a:pt x="3223" y="2615"/>
                    </a:lnTo>
                    <a:lnTo>
                      <a:pt x="3192" y="2645"/>
                    </a:lnTo>
                    <a:lnTo>
                      <a:pt x="3071" y="2736"/>
                    </a:lnTo>
                    <a:lnTo>
                      <a:pt x="3010" y="2767"/>
                    </a:lnTo>
                    <a:lnTo>
                      <a:pt x="1" y="4499"/>
                    </a:lnTo>
                    <a:cubicBezTo>
                      <a:pt x="1" y="4560"/>
                      <a:pt x="1" y="4590"/>
                      <a:pt x="31" y="4621"/>
                    </a:cubicBezTo>
                    <a:lnTo>
                      <a:pt x="3071" y="2888"/>
                    </a:lnTo>
                    <a:lnTo>
                      <a:pt x="3101" y="2858"/>
                    </a:lnTo>
                    <a:lnTo>
                      <a:pt x="3162" y="2797"/>
                    </a:lnTo>
                    <a:lnTo>
                      <a:pt x="3253" y="2736"/>
                    </a:lnTo>
                    <a:lnTo>
                      <a:pt x="3344" y="2706"/>
                    </a:lnTo>
                    <a:lnTo>
                      <a:pt x="7752" y="153"/>
                    </a:lnTo>
                    <a:lnTo>
                      <a:pt x="7843" y="122"/>
                    </a:lnTo>
                    <a:lnTo>
                      <a:pt x="7843" y="31"/>
                    </a:lnTo>
                    <a:lnTo>
                      <a:pt x="77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8" name="Google Shape;18758;p24"/>
              <p:cNvSpPr/>
              <p:nvPr/>
            </p:nvSpPr>
            <p:spPr>
              <a:xfrm>
                <a:off x="-8002925" y="13333300"/>
                <a:ext cx="9150" cy="10675"/>
              </a:xfrm>
              <a:custGeom>
                <a:avLst/>
                <a:gdLst/>
                <a:ahLst/>
                <a:cxnLst/>
                <a:rect l="l" t="t" r="r" b="b"/>
                <a:pathLst>
                  <a:path w="366" h="427" extrusionOk="0">
                    <a:moveTo>
                      <a:pt x="274" y="1"/>
                    </a:moveTo>
                    <a:cubicBezTo>
                      <a:pt x="213" y="1"/>
                      <a:pt x="183" y="62"/>
                      <a:pt x="183" y="62"/>
                    </a:cubicBezTo>
                    <a:lnTo>
                      <a:pt x="305" y="244"/>
                    </a:lnTo>
                    <a:lnTo>
                      <a:pt x="122" y="123"/>
                    </a:lnTo>
                    <a:cubicBezTo>
                      <a:pt x="61" y="153"/>
                      <a:pt x="31" y="153"/>
                      <a:pt x="1" y="214"/>
                    </a:cubicBezTo>
                    <a:lnTo>
                      <a:pt x="335" y="396"/>
                    </a:lnTo>
                    <a:lnTo>
                      <a:pt x="365" y="426"/>
                    </a:lnTo>
                    <a:lnTo>
                      <a:pt x="335" y="366"/>
                    </a:lnTo>
                    <a:lnTo>
                      <a:pt x="365" y="366"/>
                    </a:lnTo>
                    <a:lnTo>
                      <a:pt x="365" y="214"/>
                    </a:lnTo>
                    <a:lnTo>
                      <a:pt x="2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9" name="Google Shape;18759;p24"/>
              <p:cNvSpPr/>
              <p:nvPr/>
            </p:nvSpPr>
            <p:spPr>
              <a:xfrm>
                <a:off x="-7914025" y="13277075"/>
                <a:ext cx="39550" cy="129975"/>
              </a:xfrm>
              <a:custGeom>
                <a:avLst/>
                <a:gdLst/>
                <a:ahLst/>
                <a:cxnLst/>
                <a:rect l="l" t="t" r="r" b="b"/>
                <a:pathLst>
                  <a:path w="1582" h="5199" extrusionOk="0">
                    <a:moveTo>
                      <a:pt x="1581" y="1"/>
                    </a:moveTo>
                    <a:lnTo>
                      <a:pt x="1490" y="61"/>
                    </a:lnTo>
                    <a:lnTo>
                      <a:pt x="1" y="2615"/>
                    </a:lnTo>
                    <a:lnTo>
                      <a:pt x="92" y="2615"/>
                    </a:lnTo>
                    <a:lnTo>
                      <a:pt x="1581" y="5198"/>
                    </a:lnTo>
                    <a:lnTo>
                      <a:pt x="1581" y="5198"/>
                    </a:lnTo>
                    <a:lnTo>
                      <a:pt x="123" y="2645"/>
                    </a:lnTo>
                    <a:lnTo>
                      <a:pt x="1581" y="92"/>
                    </a:lnTo>
                    <a:lnTo>
                      <a:pt x="15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0" name="Google Shape;18760;p24"/>
              <p:cNvSpPr/>
              <p:nvPr/>
            </p:nvSpPr>
            <p:spPr>
              <a:xfrm>
                <a:off x="-7872225" y="13277075"/>
                <a:ext cx="39550" cy="129975"/>
              </a:xfrm>
              <a:custGeom>
                <a:avLst/>
                <a:gdLst/>
                <a:ahLst/>
                <a:cxnLst/>
                <a:rect l="l" t="t" r="r" b="b"/>
                <a:pathLst>
                  <a:path w="1582" h="5199" extrusionOk="0">
                    <a:moveTo>
                      <a:pt x="1" y="1"/>
                    </a:moveTo>
                    <a:lnTo>
                      <a:pt x="1" y="92"/>
                    </a:lnTo>
                    <a:lnTo>
                      <a:pt x="1460" y="2645"/>
                    </a:lnTo>
                    <a:lnTo>
                      <a:pt x="1" y="5198"/>
                    </a:lnTo>
                    <a:lnTo>
                      <a:pt x="1490" y="2615"/>
                    </a:lnTo>
                    <a:lnTo>
                      <a:pt x="1581" y="2615"/>
                    </a:lnTo>
                    <a:lnTo>
                      <a:pt x="92" y="6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1" name="Google Shape;18761;p24"/>
              <p:cNvSpPr/>
              <p:nvPr/>
            </p:nvSpPr>
            <p:spPr>
              <a:xfrm>
                <a:off x="-7872225" y="13416150"/>
                <a:ext cx="39550" cy="130725"/>
              </a:xfrm>
              <a:custGeom>
                <a:avLst/>
                <a:gdLst/>
                <a:ahLst/>
                <a:cxnLst/>
                <a:rect l="l" t="t" r="r" b="b"/>
                <a:pathLst>
                  <a:path w="1582" h="5229" extrusionOk="0">
                    <a:moveTo>
                      <a:pt x="1" y="0"/>
                    </a:moveTo>
                    <a:lnTo>
                      <a:pt x="1460" y="2553"/>
                    </a:lnTo>
                    <a:lnTo>
                      <a:pt x="1" y="5106"/>
                    </a:lnTo>
                    <a:lnTo>
                      <a:pt x="1" y="5228"/>
                    </a:lnTo>
                    <a:lnTo>
                      <a:pt x="92" y="5137"/>
                    </a:lnTo>
                    <a:lnTo>
                      <a:pt x="1581" y="2584"/>
                    </a:lnTo>
                    <a:lnTo>
                      <a:pt x="1490" y="258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2" name="Google Shape;18762;p24"/>
              <p:cNvSpPr/>
              <p:nvPr/>
            </p:nvSpPr>
            <p:spPr>
              <a:xfrm>
                <a:off x="-7914025" y="13416150"/>
                <a:ext cx="39550" cy="130725"/>
              </a:xfrm>
              <a:custGeom>
                <a:avLst/>
                <a:gdLst/>
                <a:ahLst/>
                <a:cxnLst/>
                <a:rect l="l" t="t" r="r" b="b"/>
                <a:pathLst>
                  <a:path w="1582" h="5229" extrusionOk="0">
                    <a:moveTo>
                      <a:pt x="1581" y="0"/>
                    </a:moveTo>
                    <a:lnTo>
                      <a:pt x="92" y="2584"/>
                    </a:lnTo>
                    <a:lnTo>
                      <a:pt x="1" y="2584"/>
                    </a:lnTo>
                    <a:lnTo>
                      <a:pt x="1490" y="5137"/>
                    </a:lnTo>
                    <a:lnTo>
                      <a:pt x="1581" y="5228"/>
                    </a:lnTo>
                    <a:lnTo>
                      <a:pt x="1581" y="5106"/>
                    </a:lnTo>
                    <a:lnTo>
                      <a:pt x="123" y="2553"/>
                    </a:lnTo>
                    <a:lnTo>
                      <a:pt x="15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3" name="Google Shape;18763;p24"/>
              <p:cNvSpPr/>
              <p:nvPr/>
            </p:nvSpPr>
            <p:spPr>
              <a:xfrm>
                <a:off x="-7990775" y="13345475"/>
                <a:ext cx="112500" cy="66125"/>
              </a:xfrm>
              <a:custGeom>
                <a:avLst/>
                <a:gdLst/>
                <a:ahLst/>
                <a:cxnLst/>
                <a:rect l="l" t="t" r="r" b="b"/>
                <a:pathLst>
                  <a:path w="4500" h="2645" extrusionOk="0">
                    <a:moveTo>
                      <a:pt x="1" y="0"/>
                    </a:moveTo>
                    <a:lnTo>
                      <a:pt x="1" y="91"/>
                    </a:lnTo>
                    <a:lnTo>
                      <a:pt x="1490" y="2645"/>
                    </a:lnTo>
                    <a:lnTo>
                      <a:pt x="1521" y="2614"/>
                    </a:lnTo>
                    <a:lnTo>
                      <a:pt x="4500" y="2614"/>
                    </a:lnTo>
                    <a:lnTo>
                      <a:pt x="1551" y="2584"/>
                    </a:lnTo>
                    <a:lnTo>
                      <a:pt x="123" y="6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4" name="Google Shape;18764;p24"/>
              <p:cNvSpPr/>
              <p:nvPr/>
            </p:nvSpPr>
            <p:spPr>
              <a:xfrm>
                <a:off x="-7994575" y="13342425"/>
                <a:ext cx="800" cy="800"/>
              </a:xfrm>
              <a:custGeom>
                <a:avLst/>
                <a:gdLst/>
                <a:ahLst/>
                <a:cxnLst/>
                <a:rect l="l" t="t" r="r" b="b"/>
                <a:pathLst>
                  <a:path w="32" h="32" extrusionOk="0">
                    <a:moveTo>
                      <a:pt x="1" y="1"/>
                    </a:move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5" name="Google Shape;18765;p24"/>
              <p:cNvSpPr/>
              <p:nvPr/>
            </p:nvSpPr>
            <p:spPr>
              <a:xfrm>
                <a:off x="-7990000" y="13342425"/>
                <a:ext cx="115525" cy="67650"/>
              </a:xfrm>
              <a:custGeom>
                <a:avLst/>
                <a:gdLst/>
                <a:ahLst/>
                <a:cxnLst/>
                <a:rect l="l" t="t" r="r" b="b"/>
                <a:pathLst>
                  <a:path w="4621" h="2706" extrusionOk="0">
                    <a:moveTo>
                      <a:pt x="122" y="1"/>
                    </a:moveTo>
                    <a:lnTo>
                      <a:pt x="0" y="31"/>
                    </a:lnTo>
                    <a:lnTo>
                      <a:pt x="122" y="61"/>
                    </a:lnTo>
                    <a:lnTo>
                      <a:pt x="3040" y="122"/>
                    </a:lnTo>
                    <a:lnTo>
                      <a:pt x="4529" y="2615"/>
                    </a:lnTo>
                    <a:lnTo>
                      <a:pt x="4620" y="2706"/>
                    </a:lnTo>
                    <a:lnTo>
                      <a:pt x="4620" y="2584"/>
                    </a:lnTo>
                    <a:lnTo>
                      <a:pt x="3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6" name="Google Shape;18766;p24"/>
              <p:cNvSpPr/>
              <p:nvPr/>
            </p:nvSpPr>
            <p:spPr>
              <a:xfrm>
                <a:off x="-7868425" y="13411575"/>
                <a:ext cx="112500" cy="66900"/>
              </a:xfrm>
              <a:custGeom>
                <a:avLst/>
                <a:gdLst/>
                <a:ahLst/>
                <a:cxnLst/>
                <a:rect l="l" t="t" r="r" b="b"/>
                <a:pathLst>
                  <a:path w="4500" h="2676" extrusionOk="0">
                    <a:moveTo>
                      <a:pt x="3010" y="1"/>
                    </a:moveTo>
                    <a:lnTo>
                      <a:pt x="2979" y="31"/>
                    </a:lnTo>
                    <a:lnTo>
                      <a:pt x="1" y="31"/>
                    </a:lnTo>
                    <a:lnTo>
                      <a:pt x="2949" y="92"/>
                    </a:lnTo>
                    <a:lnTo>
                      <a:pt x="4408" y="2584"/>
                    </a:lnTo>
                    <a:lnTo>
                      <a:pt x="4499" y="2675"/>
                    </a:lnTo>
                    <a:lnTo>
                      <a:pt x="4499" y="2554"/>
                    </a:lnTo>
                    <a:lnTo>
                      <a:pt x="30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7" name="Google Shape;18767;p24"/>
              <p:cNvSpPr/>
              <p:nvPr/>
            </p:nvSpPr>
            <p:spPr>
              <a:xfrm>
                <a:off x="-7872225" y="13413850"/>
                <a:ext cx="115525" cy="66900"/>
              </a:xfrm>
              <a:custGeom>
                <a:avLst/>
                <a:gdLst/>
                <a:ahLst/>
                <a:cxnLst/>
                <a:rect l="l" t="t" r="r" b="b"/>
                <a:pathLst>
                  <a:path w="4621" h="2676" extrusionOk="0">
                    <a:moveTo>
                      <a:pt x="1" y="1"/>
                    </a:moveTo>
                    <a:lnTo>
                      <a:pt x="1" y="92"/>
                    </a:lnTo>
                    <a:lnTo>
                      <a:pt x="1490" y="2676"/>
                    </a:lnTo>
                    <a:lnTo>
                      <a:pt x="4499" y="2676"/>
                    </a:lnTo>
                    <a:lnTo>
                      <a:pt x="4621" y="2645"/>
                    </a:lnTo>
                    <a:lnTo>
                      <a:pt x="4499" y="2615"/>
                    </a:lnTo>
                    <a:lnTo>
                      <a:pt x="1581" y="2584"/>
                    </a:lnTo>
                    <a:lnTo>
                      <a:pt x="92" y="62"/>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8" name="Google Shape;18768;p24"/>
              <p:cNvSpPr/>
              <p:nvPr/>
            </p:nvSpPr>
            <p:spPr>
              <a:xfrm>
                <a:off x="-7990000" y="13413850"/>
                <a:ext cx="115525" cy="66900"/>
              </a:xfrm>
              <a:custGeom>
                <a:avLst/>
                <a:gdLst/>
                <a:ahLst/>
                <a:cxnLst/>
                <a:rect l="l" t="t" r="r" b="b"/>
                <a:pathLst>
                  <a:path w="4621" h="2676" extrusionOk="0">
                    <a:moveTo>
                      <a:pt x="4620" y="1"/>
                    </a:moveTo>
                    <a:lnTo>
                      <a:pt x="4529" y="62"/>
                    </a:lnTo>
                    <a:lnTo>
                      <a:pt x="3040" y="2584"/>
                    </a:lnTo>
                    <a:lnTo>
                      <a:pt x="122" y="2615"/>
                    </a:lnTo>
                    <a:lnTo>
                      <a:pt x="0" y="2645"/>
                    </a:lnTo>
                    <a:lnTo>
                      <a:pt x="122" y="2676"/>
                    </a:lnTo>
                    <a:lnTo>
                      <a:pt x="3131" y="2676"/>
                    </a:lnTo>
                    <a:lnTo>
                      <a:pt x="4620" y="92"/>
                    </a:lnTo>
                    <a:lnTo>
                      <a:pt x="46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9" name="Google Shape;18769;p24"/>
              <p:cNvSpPr/>
              <p:nvPr/>
            </p:nvSpPr>
            <p:spPr>
              <a:xfrm>
                <a:off x="-7990775" y="13410825"/>
                <a:ext cx="114775" cy="67650"/>
              </a:xfrm>
              <a:custGeom>
                <a:avLst/>
                <a:gdLst/>
                <a:ahLst/>
                <a:cxnLst/>
                <a:rect l="l" t="t" r="r" b="b"/>
                <a:pathLst>
                  <a:path w="4591" h="2706" extrusionOk="0">
                    <a:moveTo>
                      <a:pt x="1521" y="0"/>
                    </a:moveTo>
                    <a:lnTo>
                      <a:pt x="1490" y="31"/>
                    </a:lnTo>
                    <a:lnTo>
                      <a:pt x="1" y="2584"/>
                    </a:lnTo>
                    <a:lnTo>
                      <a:pt x="1" y="2705"/>
                    </a:lnTo>
                    <a:lnTo>
                      <a:pt x="123" y="2614"/>
                    </a:lnTo>
                    <a:lnTo>
                      <a:pt x="1551" y="122"/>
                    </a:lnTo>
                    <a:lnTo>
                      <a:pt x="4500" y="61"/>
                    </a:lnTo>
                    <a:lnTo>
                      <a:pt x="4591" y="31"/>
                    </a:lnTo>
                    <a:lnTo>
                      <a:pt x="45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0" name="Google Shape;18770;p24"/>
              <p:cNvSpPr/>
              <p:nvPr/>
            </p:nvSpPr>
            <p:spPr>
              <a:xfrm>
                <a:off x="-7872225" y="13342425"/>
                <a:ext cx="115525" cy="67650"/>
              </a:xfrm>
              <a:custGeom>
                <a:avLst/>
                <a:gdLst/>
                <a:ahLst/>
                <a:cxnLst/>
                <a:rect l="l" t="t" r="r" b="b"/>
                <a:pathLst>
                  <a:path w="4621" h="2706" extrusionOk="0">
                    <a:moveTo>
                      <a:pt x="1490" y="1"/>
                    </a:moveTo>
                    <a:lnTo>
                      <a:pt x="1" y="2584"/>
                    </a:lnTo>
                    <a:lnTo>
                      <a:pt x="1" y="2706"/>
                    </a:lnTo>
                    <a:lnTo>
                      <a:pt x="92" y="2615"/>
                    </a:lnTo>
                    <a:lnTo>
                      <a:pt x="1581" y="122"/>
                    </a:lnTo>
                    <a:lnTo>
                      <a:pt x="4499" y="61"/>
                    </a:lnTo>
                    <a:lnTo>
                      <a:pt x="4621" y="31"/>
                    </a:lnTo>
                    <a:lnTo>
                      <a:pt x="44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1" name="Google Shape;18771;p24"/>
              <p:cNvSpPr/>
              <p:nvPr/>
            </p:nvSpPr>
            <p:spPr>
              <a:xfrm>
                <a:off x="-7870700" y="13345475"/>
                <a:ext cx="114775" cy="66900"/>
              </a:xfrm>
              <a:custGeom>
                <a:avLst/>
                <a:gdLst/>
                <a:ahLst/>
                <a:cxnLst/>
                <a:rect l="l" t="t" r="r" b="b"/>
                <a:pathLst>
                  <a:path w="4591" h="2676" extrusionOk="0">
                    <a:moveTo>
                      <a:pt x="4590" y="0"/>
                    </a:moveTo>
                    <a:lnTo>
                      <a:pt x="4499" y="61"/>
                    </a:lnTo>
                    <a:lnTo>
                      <a:pt x="3040" y="2584"/>
                    </a:lnTo>
                    <a:lnTo>
                      <a:pt x="92" y="2614"/>
                    </a:lnTo>
                    <a:lnTo>
                      <a:pt x="0" y="2645"/>
                    </a:lnTo>
                    <a:lnTo>
                      <a:pt x="92" y="2675"/>
                    </a:lnTo>
                    <a:lnTo>
                      <a:pt x="3070" y="2675"/>
                    </a:lnTo>
                    <a:lnTo>
                      <a:pt x="3101" y="2645"/>
                    </a:lnTo>
                    <a:lnTo>
                      <a:pt x="4590" y="91"/>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2" name="Google Shape;18772;p24"/>
              <p:cNvSpPr/>
              <p:nvPr/>
            </p:nvSpPr>
            <p:spPr>
              <a:xfrm>
                <a:off x="-7849425" y="13286950"/>
                <a:ext cx="91225" cy="52475"/>
              </a:xfrm>
              <a:custGeom>
                <a:avLst/>
                <a:gdLst/>
                <a:ahLst/>
                <a:cxnLst/>
                <a:rect l="l" t="t" r="r" b="b"/>
                <a:pathLst>
                  <a:path w="3649" h="2099" extrusionOk="0">
                    <a:moveTo>
                      <a:pt x="3648" y="2098"/>
                    </a:move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3" name="Google Shape;18773;p24"/>
              <p:cNvSpPr/>
              <p:nvPr/>
            </p:nvSpPr>
            <p:spPr>
              <a:xfrm>
                <a:off x="-7993800" y="13345475"/>
                <a:ext cx="3050" cy="133750"/>
              </a:xfrm>
              <a:custGeom>
                <a:avLst/>
                <a:gdLst/>
                <a:ahLst/>
                <a:cxnLst/>
                <a:rect l="l" t="t" r="r" b="b"/>
                <a:pathLst>
                  <a:path w="122" h="5350" extrusionOk="0">
                    <a:moveTo>
                      <a:pt x="92" y="0"/>
                    </a:moveTo>
                    <a:lnTo>
                      <a:pt x="0" y="91"/>
                    </a:lnTo>
                    <a:lnTo>
                      <a:pt x="0" y="5198"/>
                    </a:lnTo>
                    <a:lnTo>
                      <a:pt x="0" y="5319"/>
                    </a:lnTo>
                    <a:lnTo>
                      <a:pt x="0" y="5350"/>
                    </a:lnTo>
                    <a:lnTo>
                      <a:pt x="61" y="5350"/>
                    </a:lnTo>
                    <a:lnTo>
                      <a:pt x="92" y="5319"/>
                    </a:lnTo>
                    <a:lnTo>
                      <a:pt x="122" y="5319"/>
                    </a:lnTo>
                    <a:lnTo>
                      <a:pt x="122" y="5198"/>
                    </a:lnTo>
                    <a:lnTo>
                      <a:pt x="122" y="9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4" name="Google Shape;18774;p24"/>
              <p:cNvSpPr/>
              <p:nvPr/>
            </p:nvSpPr>
            <p:spPr>
              <a:xfrm>
                <a:off x="-7990000" y="13479975"/>
                <a:ext cx="115525" cy="66900"/>
              </a:xfrm>
              <a:custGeom>
                <a:avLst/>
                <a:gdLst/>
                <a:ahLst/>
                <a:cxnLst/>
                <a:rect l="l" t="t" r="r" b="b"/>
                <a:pathLst>
                  <a:path w="4621" h="2676" extrusionOk="0">
                    <a:moveTo>
                      <a:pt x="0" y="0"/>
                    </a:moveTo>
                    <a:lnTo>
                      <a:pt x="4620" y="2675"/>
                    </a:lnTo>
                    <a:lnTo>
                      <a:pt x="4529" y="2584"/>
                    </a:lnTo>
                    <a:lnTo>
                      <a:pt x="12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5" name="Google Shape;18775;p24"/>
              <p:cNvSpPr/>
              <p:nvPr/>
            </p:nvSpPr>
            <p:spPr>
              <a:xfrm>
                <a:off x="-7990000" y="13275550"/>
                <a:ext cx="115525" cy="67675"/>
              </a:xfrm>
              <a:custGeom>
                <a:avLst/>
                <a:gdLst/>
                <a:ahLst/>
                <a:cxnLst/>
                <a:rect l="l" t="t" r="r" b="b"/>
                <a:pathLst>
                  <a:path w="4621" h="2707" extrusionOk="0">
                    <a:moveTo>
                      <a:pt x="4469" y="1"/>
                    </a:moveTo>
                    <a:lnTo>
                      <a:pt x="61" y="2554"/>
                    </a:lnTo>
                    <a:lnTo>
                      <a:pt x="0" y="2676"/>
                    </a:lnTo>
                    <a:lnTo>
                      <a:pt x="0" y="2706"/>
                    </a:lnTo>
                    <a:lnTo>
                      <a:pt x="122" y="2676"/>
                    </a:lnTo>
                    <a:lnTo>
                      <a:pt x="4529" y="122"/>
                    </a:lnTo>
                    <a:lnTo>
                      <a:pt x="4620" y="62"/>
                    </a:lnTo>
                    <a:lnTo>
                      <a:pt x="46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6" name="Google Shape;18776;p24"/>
              <p:cNvSpPr/>
              <p:nvPr/>
            </p:nvSpPr>
            <p:spPr>
              <a:xfrm>
                <a:off x="-7872225" y="13479975"/>
                <a:ext cx="115525" cy="66900"/>
              </a:xfrm>
              <a:custGeom>
                <a:avLst/>
                <a:gdLst/>
                <a:ahLst/>
                <a:cxnLst/>
                <a:rect l="l" t="t" r="r" b="b"/>
                <a:pathLst>
                  <a:path w="4621" h="2676" extrusionOk="0">
                    <a:moveTo>
                      <a:pt x="4621" y="0"/>
                    </a:moveTo>
                    <a:lnTo>
                      <a:pt x="4499" y="31"/>
                    </a:lnTo>
                    <a:lnTo>
                      <a:pt x="92" y="2584"/>
                    </a:lnTo>
                    <a:lnTo>
                      <a:pt x="1" y="2675"/>
                    </a:lnTo>
                    <a:lnTo>
                      <a:pt x="4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7" name="Google Shape;18777;p24"/>
              <p:cNvSpPr/>
              <p:nvPr/>
            </p:nvSpPr>
            <p:spPr>
              <a:xfrm>
                <a:off x="-7830425" y="13300625"/>
                <a:ext cx="73725" cy="42600"/>
              </a:xfrm>
              <a:custGeom>
                <a:avLst/>
                <a:gdLst/>
                <a:ahLst/>
                <a:cxnLst/>
                <a:rect l="l" t="t" r="r" b="b"/>
                <a:pathLst>
                  <a:path w="2949" h="1704" extrusionOk="0">
                    <a:moveTo>
                      <a:pt x="0" y="1"/>
                    </a:moveTo>
                    <a:lnTo>
                      <a:pt x="2827" y="1673"/>
                    </a:lnTo>
                    <a:lnTo>
                      <a:pt x="2949" y="170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8" name="Google Shape;18778;p24"/>
              <p:cNvSpPr/>
              <p:nvPr/>
            </p:nvSpPr>
            <p:spPr>
              <a:xfrm>
                <a:off x="-7874500" y="13275550"/>
                <a:ext cx="2300" cy="134525"/>
              </a:xfrm>
              <a:custGeom>
                <a:avLst/>
                <a:gdLst/>
                <a:ahLst/>
                <a:cxnLst/>
                <a:rect l="l" t="t" r="r" b="b"/>
                <a:pathLst>
                  <a:path w="92" h="5381" extrusionOk="0">
                    <a:moveTo>
                      <a:pt x="0" y="1"/>
                    </a:moveTo>
                    <a:lnTo>
                      <a:pt x="0" y="62"/>
                    </a:lnTo>
                    <a:lnTo>
                      <a:pt x="0" y="153"/>
                    </a:lnTo>
                    <a:lnTo>
                      <a:pt x="0" y="5259"/>
                    </a:lnTo>
                    <a:lnTo>
                      <a:pt x="0" y="5381"/>
                    </a:lnTo>
                    <a:lnTo>
                      <a:pt x="92" y="5381"/>
                    </a:lnTo>
                    <a:lnTo>
                      <a:pt x="92" y="5259"/>
                    </a:lnTo>
                    <a:lnTo>
                      <a:pt x="92" y="153"/>
                    </a:lnTo>
                    <a:lnTo>
                      <a:pt x="92" y="62"/>
                    </a:lnTo>
                    <a:lnTo>
                      <a:pt x="61" y="62"/>
                    </a:lnTo>
                    <a:lnTo>
                      <a:pt x="61" y="92"/>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9" name="Google Shape;18779;p24"/>
              <p:cNvSpPr/>
              <p:nvPr/>
            </p:nvSpPr>
            <p:spPr>
              <a:xfrm>
                <a:off x="-7874500" y="13413850"/>
                <a:ext cx="2300" cy="133775"/>
              </a:xfrm>
              <a:custGeom>
                <a:avLst/>
                <a:gdLst/>
                <a:ahLst/>
                <a:cxnLst/>
                <a:rect l="l" t="t" r="r" b="b"/>
                <a:pathLst>
                  <a:path w="92" h="5351" extrusionOk="0">
                    <a:moveTo>
                      <a:pt x="0" y="1"/>
                    </a:moveTo>
                    <a:lnTo>
                      <a:pt x="0" y="92"/>
                    </a:lnTo>
                    <a:lnTo>
                      <a:pt x="0" y="5198"/>
                    </a:lnTo>
                    <a:lnTo>
                      <a:pt x="0" y="5320"/>
                    </a:lnTo>
                    <a:lnTo>
                      <a:pt x="61" y="5350"/>
                    </a:lnTo>
                    <a:lnTo>
                      <a:pt x="92" y="5320"/>
                    </a:lnTo>
                    <a:lnTo>
                      <a:pt x="92" y="5198"/>
                    </a:lnTo>
                    <a:lnTo>
                      <a:pt x="92" y="92"/>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0" name="Google Shape;18780;p24"/>
              <p:cNvSpPr/>
              <p:nvPr/>
            </p:nvSpPr>
            <p:spPr>
              <a:xfrm>
                <a:off x="-7991525" y="13342425"/>
                <a:ext cx="118575" cy="69175"/>
              </a:xfrm>
              <a:custGeom>
                <a:avLst/>
                <a:gdLst/>
                <a:ahLst/>
                <a:cxnLst/>
                <a:rect l="l" t="t" r="r" b="b"/>
                <a:pathLst>
                  <a:path w="4743" h="2767" extrusionOk="0">
                    <a:moveTo>
                      <a:pt x="61" y="1"/>
                    </a:moveTo>
                    <a:lnTo>
                      <a:pt x="1" y="122"/>
                    </a:lnTo>
                    <a:lnTo>
                      <a:pt x="31" y="122"/>
                    </a:lnTo>
                    <a:lnTo>
                      <a:pt x="153" y="183"/>
                    </a:lnTo>
                    <a:lnTo>
                      <a:pt x="4530" y="2736"/>
                    </a:lnTo>
                    <a:lnTo>
                      <a:pt x="4621" y="2767"/>
                    </a:lnTo>
                    <a:lnTo>
                      <a:pt x="4742" y="2706"/>
                    </a:lnTo>
                    <a:lnTo>
                      <a:pt x="4681" y="2706"/>
                    </a:lnTo>
                    <a:lnTo>
                      <a:pt x="4590" y="2615"/>
                    </a:lnTo>
                    <a:lnTo>
                      <a:pt x="183" y="61"/>
                    </a:lnTo>
                    <a:lnTo>
                      <a:pt x="6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1" name="Google Shape;18781;p24"/>
              <p:cNvSpPr/>
              <p:nvPr/>
            </p:nvSpPr>
            <p:spPr>
              <a:xfrm>
                <a:off x="-7872975" y="13411575"/>
                <a:ext cx="117050" cy="68425"/>
              </a:xfrm>
              <a:custGeom>
                <a:avLst/>
                <a:gdLst/>
                <a:ahLst/>
                <a:cxnLst/>
                <a:rect l="l" t="t" r="r" b="b"/>
                <a:pathLst>
                  <a:path w="4682" h="2737" extrusionOk="0">
                    <a:moveTo>
                      <a:pt x="91" y="1"/>
                    </a:moveTo>
                    <a:lnTo>
                      <a:pt x="0" y="92"/>
                    </a:lnTo>
                    <a:lnTo>
                      <a:pt x="31" y="92"/>
                    </a:lnTo>
                    <a:lnTo>
                      <a:pt x="122" y="153"/>
                    </a:lnTo>
                    <a:lnTo>
                      <a:pt x="4529" y="2706"/>
                    </a:lnTo>
                    <a:lnTo>
                      <a:pt x="4651" y="2736"/>
                    </a:lnTo>
                    <a:lnTo>
                      <a:pt x="4681" y="2706"/>
                    </a:lnTo>
                    <a:lnTo>
                      <a:pt x="4681" y="2675"/>
                    </a:lnTo>
                    <a:lnTo>
                      <a:pt x="4590" y="2584"/>
                    </a:lnTo>
                    <a:lnTo>
                      <a:pt x="183" y="31"/>
                    </a:lnTo>
                    <a:lnTo>
                      <a:pt x="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2" name="Google Shape;18782;p24"/>
              <p:cNvSpPr/>
              <p:nvPr/>
            </p:nvSpPr>
            <p:spPr>
              <a:xfrm>
                <a:off x="-7991525" y="13343200"/>
                <a:ext cx="235600" cy="136800"/>
              </a:xfrm>
              <a:custGeom>
                <a:avLst/>
                <a:gdLst/>
                <a:ahLst/>
                <a:cxnLst/>
                <a:rect l="l" t="t" r="r" b="b"/>
                <a:pathLst>
                  <a:path w="9424" h="5472" extrusionOk="0">
                    <a:moveTo>
                      <a:pt x="9393" y="0"/>
                    </a:moveTo>
                    <a:lnTo>
                      <a:pt x="9271" y="30"/>
                    </a:lnTo>
                    <a:lnTo>
                      <a:pt x="4864" y="2584"/>
                    </a:lnTo>
                    <a:lnTo>
                      <a:pt x="4773" y="2675"/>
                    </a:lnTo>
                    <a:lnTo>
                      <a:pt x="4742" y="2675"/>
                    </a:lnTo>
                    <a:lnTo>
                      <a:pt x="4621" y="2736"/>
                    </a:lnTo>
                    <a:lnTo>
                      <a:pt x="4530" y="2766"/>
                    </a:lnTo>
                    <a:lnTo>
                      <a:pt x="153" y="5319"/>
                    </a:lnTo>
                    <a:lnTo>
                      <a:pt x="31" y="5410"/>
                    </a:lnTo>
                    <a:lnTo>
                      <a:pt x="1" y="5410"/>
                    </a:lnTo>
                    <a:lnTo>
                      <a:pt x="31" y="5441"/>
                    </a:lnTo>
                    <a:lnTo>
                      <a:pt x="61" y="5471"/>
                    </a:lnTo>
                    <a:lnTo>
                      <a:pt x="183" y="5441"/>
                    </a:lnTo>
                    <a:lnTo>
                      <a:pt x="4590" y="2888"/>
                    </a:lnTo>
                    <a:lnTo>
                      <a:pt x="4681" y="2827"/>
                    </a:lnTo>
                    <a:lnTo>
                      <a:pt x="4742" y="2827"/>
                    </a:lnTo>
                    <a:lnTo>
                      <a:pt x="4833" y="2736"/>
                    </a:lnTo>
                    <a:lnTo>
                      <a:pt x="4925" y="2705"/>
                    </a:lnTo>
                    <a:lnTo>
                      <a:pt x="9332" y="152"/>
                    </a:lnTo>
                    <a:lnTo>
                      <a:pt x="9423" y="91"/>
                    </a:lnTo>
                    <a:lnTo>
                      <a:pt x="9423" y="30"/>
                    </a:lnTo>
                    <a:lnTo>
                      <a:pt x="9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3" name="Google Shape;18783;p24"/>
              <p:cNvSpPr/>
              <p:nvPr/>
            </p:nvSpPr>
            <p:spPr>
              <a:xfrm>
                <a:off x="-7872225" y="13202600"/>
                <a:ext cx="39550" cy="70700"/>
              </a:xfrm>
              <a:custGeom>
                <a:avLst/>
                <a:gdLst/>
                <a:ahLst/>
                <a:cxnLst/>
                <a:rect l="l" t="t" r="r" b="b"/>
                <a:pathLst>
                  <a:path w="1582" h="2828" extrusionOk="0">
                    <a:moveTo>
                      <a:pt x="1368" y="1"/>
                    </a:moveTo>
                    <a:lnTo>
                      <a:pt x="1460" y="153"/>
                    </a:lnTo>
                    <a:lnTo>
                      <a:pt x="1" y="2706"/>
                    </a:lnTo>
                    <a:lnTo>
                      <a:pt x="1" y="2828"/>
                    </a:lnTo>
                    <a:lnTo>
                      <a:pt x="92" y="2736"/>
                    </a:lnTo>
                    <a:lnTo>
                      <a:pt x="1581" y="183"/>
                    </a:lnTo>
                    <a:lnTo>
                      <a:pt x="1520" y="183"/>
                    </a:lnTo>
                    <a:lnTo>
                      <a:pt x="14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4" name="Google Shape;18784;p24"/>
              <p:cNvSpPr/>
              <p:nvPr/>
            </p:nvSpPr>
            <p:spPr>
              <a:xfrm>
                <a:off x="-7914025" y="13197300"/>
                <a:ext cx="39550" cy="74475"/>
              </a:xfrm>
              <a:custGeom>
                <a:avLst/>
                <a:gdLst/>
                <a:ahLst/>
                <a:cxnLst/>
                <a:rect l="l" t="t" r="r" b="b"/>
                <a:pathLst>
                  <a:path w="1582" h="2979" extrusionOk="0">
                    <a:moveTo>
                      <a:pt x="305" y="0"/>
                    </a:moveTo>
                    <a:lnTo>
                      <a:pt x="92" y="395"/>
                    </a:lnTo>
                    <a:lnTo>
                      <a:pt x="1" y="395"/>
                    </a:lnTo>
                    <a:lnTo>
                      <a:pt x="1490" y="2948"/>
                    </a:lnTo>
                    <a:lnTo>
                      <a:pt x="1581" y="2979"/>
                    </a:lnTo>
                    <a:lnTo>
                      <a:pt x="1581" y="2918"/>
                    </a:lnTo>
                    <a:lnTo>
                      <a:pt x="123" y="365"/>
                    </a:lnTo>
                    <a:lnTo>
                      <a:pt x="3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5" name="Google Shape;18785;p24"/>
              <p:cNvSpPr/>
              <p:nvPr/>
            </p:nvSpPr>
            <p:spPr>
              <a:xfrm>
                <a:off x="-7873750" y="13275550"/>
                <a:ext cx="800" cy="2300"/>
              </a:xfrm>
              <a:custGeom>
                <a:avLst/>
                <a:gdLst/>
                <a:ahLst/>
                <a:cxnLst/>
                <a:rect l="l" t="t" r="r" b="b"/>
                <a:pathLst>
                  <a:path w="32" h="92" extrusionOk="0">
                    <a:moveTo>
                      <a:pt x="1" y="1"/>
                    </a:moveTo>
                    <a:lnTo>
                      <a:pt x="31" y="92"/>
                    </a:lnTo>
                    <a:lnTo>
                      <a:pt x="31" y="62"/>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6" name="Google Shape;18786;p24"/>
              <p:cNvSpPr/>
              <p:nvPr/>
            </p:nvSpPr>
            <p:spPr>
              <a:xfrm>
                <a:off x="-7836500" y="13202600"/>
                <a:ext cx="9125" cy="4600"/>
              </a:xfrm>
              <a:custGeom>
                <a:avLst/>
                <a:gdLst/>
                <a:ahLst/>
                <a:cxnLst/>
                <a:rect l="l" t="t" r="r" b="b"/>
                <a:pathLst>
                  <a:path w="365" h="184" extrusionOk="0">
                    <a:moveTo>
                      <a:pt x="0" y="1"/>
                    </a:moveTo>
                    <a:lnTo>
                      <a:pt x="91" y="183"/>
                    </a:lnTo>
                    <a:lnTo>
                      <a:pt x="365" y="183"/>
                    </a:lnTo>
                    <a:cubicBezTo>
                      <a:pt x="243" y="122"/>
                      <a:pt x="152" y="9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7" name="Google Shape;18787;p24"/>
              <p:cNvSpPr/>
              <p:nvPr/>
            </p:nvSpPr>
            <p:spPr>
              <a:xfrm>
                <a:off x="-7929975" y="13197300"/>
                <a:ext cx="23575" cy="9900"/>
              </a:xfrm>
              <a:custGeom>
                <a:avLst/>
                <a:gdLst/>
                <a:ahLst/>
                <a:cxnLst/>
                <a:rect l="l" t="t" r="r" b="b"/>
                <a:pathLst>
                  <a:path w="943" h="396" extrusionOk="0">
                    <a:moveTo>
                      <a:pt x="943" y="0"/>
                    </a:moveTo>
                    <a:cubicBezTo>
                      <a:pt x="912" y="0"/>
                      <a:pt x="852" y="31"/>
                      <a:pt x="791" y="31"/>
                    </a:cubicBezTo>
                    <a:lnTo>
                      <a:pt x="639" y="304"/>
                    </a:lnTo>
                    <a:lnTo>
                      <a:pt x="183" y="304"/>
                    </a:lnTo>
                    <a:cubicBezTo>
                      <a:pt x="122" y="334"/>
                      <a:pt x="92" y="365"/>
                      <a:pt x="1" y="395"/>
                    </a:cubicBezTo>
                    <a:lnTo>
                      <a:pt x="730" y="395"/>
                    </a:lnTo>
                    <a:lnTo>
                      <a:pt x="9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8" name="Google Shape;18788;p24"/>
              <p:cNvSpPr/>
              <p:nvPr/>
            </p:nvSpPr>
            <p:spPr>
              <a:xfrm>
                <a:off x="-7954300" y="13229200"/>
                <a:ext cx="41825" cy="25100"/>
              </a:xfrm>
              <a:custGeom>
                <a:avLst/>
                <a:gdLst/>
                <a:ahLst/>
                <a:cxnLst/>
                <a:rect l="l" t="t" r="r" b="b"/>
                <a:pathLst>
                  <a:path w="1673" h="1004" extrusionOk="0">
                    <a:moveTo>
                      <a:pt x="1" y="1"/>
                    </a:moveTo>
                    <a:lnTo>
                      <a:pt x="1673" y="100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9" name="Google Shape;18789;p24"/>
              <p:cNvSpPr/>
              <p:nvPr/>
            </p:nvSpPr>
            <p:spPr>
              <a:xfrm>
                <a:off x="-7836500" y="13231475"/>
                <a:ext cx="41825" cy="23600"/>
              </a:xfrm>
              <a:custGeom>
                <a:avLst/>
                <a:gdLst/>
                <a:ahLst/>
                <a:cxnLst/>
                <a:rect l="l" t="t" r="r" b="b"/>
                <a:pathLst>
                  <a:path w="1673" h="944" extrusionOk="0">
                    <a:moveTo>
                      <a:pt x="1672" y="1"/>
                    </a:moveTo>
                    <a:lnTo>
                      <a:pt x="1672" y="1"/>
                    </a:lnTo>
                    <a:lnTo>
                      <a:pt x="0" y="94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0" name="Google Shape;18790;p24"/>
              <p:cNvSpPr/>
              <p:nvPr/>
            </p:nvSpPr>
            <p:spPr>
              <a:xfrm>
                <a:off x="-7953525" y="13227675"/>
                <a:ext cx="22050" cy="12200"/>
              </a:xfrm>
              <a:custGeom>
                <a:avLst/>
                <a:gdLst/>
                <a:ahLst/>
                <a:cxnLst/>
                <a:rect l="l" t="t" r="r" b="b"/>
                <a:pathLst>
                  <a:path w="882" h="488" extrusionOk="0">
                    <a:moveTo>
                      <a:pt x="0" y="1"/>
                    </a:moveTo>
                    <a:lnTo>
                      <a:pt x="0" y="1"/>
                    </a:lnTo>
                    <a:lnTo>
                      <a:pt x="882" y="48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1" name="Google Shape;18791;p24"/>
              <p:cNvSpPr/>
              <p:nvPr/>
            </p:nvSpPr>
            <p:spPr>
              <a:xfrm>
                <a:off x="-7874500" y="13193500"/>
                <a:ext cx="2300" cy="79800"/>
              </a:xfrm>
              <a:custGeom>
                <a:avLst/>
                <a:gdLst/>
                <a:ahLst/>
                <a:cxnLst/>
                <a:rect l="l" t="t" r="r" b="b"/>
                <a:pathLst>
                  <a:path w="92" h="3192" extrusionOk="0">
                    <a:moveTo>
                      <a:pt x="0" y="0"/>
                    </a:moveTo>
                    <a:lnTo>
                      <a:pt x="0" y="3040"/>
                    </a:lnTo>
                    <a:lnTo>
                      <a:pt x="0" y="3131"/>
                    </a:lnTo>
                    <a:lnTo>
                      <a:pt x="61" y="3192"/>
                    </a:lnTo>
                    <a:lnTo>
                      <a:pt x="92" y="3131"/>
                    </a:lnTo>
                    <a:lnTo>
                      <a:pt x="92" y="304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2" name="Google Shape;18792;p24"/>
              <p:cNvSpPr/>
              <p:nvPr/>
            </p:nvSpPr>
            <p:spPr>
              <a:xfrm>
                <a:off x="-7952000" y="13273275"/>
                <a:ext cx="73725" cy="800"/>
              </a:xfrm>
              <a:custGeom>
                <a:avLst/>
                <a:gdLst/>
                <a:ahLst/>
                <a:cxnLst/>
                <a:rect l="l" t="t" r="r" b="b"/>
                <a:pathLst>
                  <a:path w="2949" h="32" extrusionOk="0">
                    <a:moveTo>
                      <a:pt x="2949" y="31"/>
                    </a:move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3" name="Google Shape;18793;p24"/>
              <p:cNvSpPr/>
              <p:nvPr/>
            </p:nvSpPr>
            <p:spPr>
              <a:xfrm>
                <a:off x="-7993800" y="13277075"/>
                <a:ext cx="41825" cy="72225"/>
              </a:xfrm>
              <a:custGeom>
                <a:avLst/>
                <a:gdLst/>
                <a:ahLst/>
                <a:cxnLst/>
                <a:rect l="l" t="t" r="r" b="b"/>
                <a:pathLst>
                  <a:path w="1673" h="2889" extrusionOk="0">
                    <a:moveTo>
                      <a:pt x="1581" y="1"/>
                    </a:moveTo>
                    <a:lnTo>
                      <a:pt x="92" y="2523"/>
                    </a:lnTo>
                    <a:lnTo>
                      <a:pt x="92" y="2220"/>
                    </a:lnTo>
                    <a:cubicBezTo>
                      <a:pt x="61" y="2220"/>
                      <a:pt x="31" y="2280"/>
                      <a:pt x="31" y="2280"/>
                    </a:cubicBezTo>
                    <a:lnTo>
                      <a:pt x="31" y="2493"/>
                    </a:lnTo>
                    <a:lnTo>
                      <a:pt x="31" y="2615"/>
                    </a:lnTo>
                    <a:lnTo>
                      <a:pt x="0" y="2615"/>
                    </a:lnTo>
                    <a:lnTo>
                      <a:pt x="0" y="2675"/>
                    </a:lnTo>
                    <a:lnTo>
                      <a:pt x="0" y="2767"/>
                    </a:lnTo>
                    <a:lnTo>
                      <a:pt x="0" y="2888"/>
                    </a:lnTo>
                    <a:lnTo>
                      <a:pt x="92" y="2767"/>
                    </a:lnTo>
                    <a:lnTo>
                      <a:pt x="122" y="2675"/>
                    </a:lnTo>
                    <a:lnTo>
                      <a:pt x="213" y="2584"/>
                    </a:lnTo>
                    <a:lnTo>
                      <a:pt x="1672" y="31"/>
                    </a:lnTo>
                    <a:lnTo>
                      <a:pt x="1611" y="31"/>
                    </a:lnTo>
                    <a:lnTo>
                      <a:pt x="15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4" name="Google Shape;18794;p24"/>
              <p:cNvSpPr/>
              <p:nvPr/>
            </p:nvSpPr>
            <p:spPr>
              <a:xfrm>
                <a:off x="-7868425" y="13273275"/>
                <a:ext cx="73750" cy="800"/>
              </a:xfrm>
              <a:custGeom>
                <a:avLst/>
                <a:gdLst/>
                <a:ahLst/>
                <a:cxnLst/>
                <a:rect l="l" t="t" r="r" b="b"/>
                <a:pathLst>
                  <a:path w="2950" h="32" extrusionOk="0">
                    <a:moveTo>
                      <a:pt x="2949" y="1"/>
                    </a:moveTo>
                    <a:lnTo>
                      <a:pt x="1" y="31"/>
                    </a:lnTo>
                    <a:lnTo>
                      <a:pt x="1" y="3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5" name="Google Shape;18795;p24"/>
              <p:cNvSpPr/>
              <p:nvPr/>
            </p:nvSpPr>
            <p:spPr>
              <a:xfrm>
                <a:off x="-7793200" y="13274800"/>
                <a:ext cx="4600" cy="8375"/>
              </a:xfrm>
              <a:custGeom>
                <a:avLst/>
                <a:gdLst/>
                <a:ahLst/>
                <a:cxnLst/>
                <a:rect l="l" t="t" r="r" b="b"/>
                <a:pathLst>
                  <a:path w="184" h="335" extrusionOk="0">
                    <a:moveTo>
                      <a:pt x="183" y="335"/>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6" name="Google Shape;18796;p24"/>
              <p:cNvSpPr/>
              <p:nvPr/>
            </p:nvSpPr>
            <p:spPr>
              <a:xfrm>
                <a:off x="-7868425" y="13275550"/>
                <a:ext cx="73750" cy="25"/>
              </a:xfrm>
              <a:custGeom>
                <a:avLst/>
                <a:gdLst/>
                <a:ahLst/>
                <a:cxnLst/>
                <a:rect l="l" t="t" r="r" b="b"/>
                <a:pathLst>
                  <a:path w="2950" h="1" extrusionOk="0">
                    <a:moveTo>
                      <a:pt x="1" y="1"/>
                    </a:moveTo>
                    <a:lnTo>
                      <a:pt x="1" y="1"/>
                    </a:lnTo>
                    <a:lnTo>
                      <a:pt x="29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7" name="Google Shape;18797;p24"/>
              <p:cNvSpPr/>
              <p:nvPr/>
            </p:nvSpPr>
            <p:spPr>
              <a:xfrm>
                <a:off x="-7968725" y="13228450"/>
                <a:ext cx="95000" cy="49400"/>
              </a:xfrm>
              <a:custGeom>
                <a:avLst/>
                <a:gdLst/>
                <a:ahLst/>
                <a:cxnLst/>
                <a:rect l="l" t="t" r="r" b="b"/>
                <a:pathLst>
                  <a:path w="3800" h="1976" extrusionOk="0">
                    <a:moveTo>
                      <a:pt x="639" y="0"/>
                    </a:moveTo>
                    <a:lnTo>
                      <a:pt x="578" y="61"/>
                    </a:lnTo>
                    <a:lnTo>
                      <a:pt x="2280" y="1064"/>
                    </a:lnTo>
                    <a:lnTo>
                      <a:pt x="3648" y="1854"/>
                    </a:lnTo>
                    <a:lnTo>
                      <a:pt x="730" y="1854"/>
                    </a:lnTo>
                    <a:lnTo>
                      <a:pt x="61" y="791"/>
                    </a:lnTo>
                    <a:cubicBezTo>
                      <a:pt x="31" y="821"/>
                      <a:pt x="31" y="882"/>
                      <a:pt x="0" y="912"/>
                    </a:cubicBezTo>
                    <a:lnTo>
                      <a:pt x="608" y="1946"/>
                    </a:lnTo>
                    <a:lnTo>
                      <a:pt x="639" y="1976"/>
                    </a:lnTo>
                    <a:lnTo>
                      <a:pt x="3618" y="1885"/>
                    </a:lnTo>
                    <a:lnTo>
                      <a:pt x="3678" y="1854"/>
                    </a:lnTo>
                    <a:lnTo>
                      <a:pt x="3618" y="1824"/>
                    </a:lnTo>
                    <a:lnTo>
                      <a:pt x="3800" y="1824"/>
                    </a:lnTo>
                    <a:lnTo>
                      <a:pt x="3769" y="1794"/>
                    </a:lnTo>
                    <a:lnTo>
                      <a:pt x="3678" y="1733"/>
                    </a:lnTo>
                    <a:lnTo>
                      <a:pt x="1490" y="487"/>
                    </a:lnTo>
                    <a:lnTo>
                      <a:pt x="6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8" name="Google Shape;18798;p24"/>
              <p:cNvSpPr/>
              <p:nvPr/>
            </p:nvSpPr>
            <p:spPr>
              <a:xfrm>
                <a:off x="-7872975" y="13274800"/>
                <a:ext cx="116275" cy="69175"/>
              </a:xfrm>
              <a:custGeom>
                <a:avLst/>
                <a:gdLst/>
                <a:ahLst/>
                <a:cxnLst/>
                <a:rect l="l" t="t" r="r" b="b"/>
                <a:pathLst>
                  <a:path w="4651" h="2767" extrusionOk="0">
                    <a:moveTo>
                      <a:pt x="3161" y="0"/>
                    </a:moveTo>
                    <a:lnTo>
                      <a:pt x="3161" y="31"/>
                    </a:lnTo>
                    <a:lnTo>
                      <a:pt x="3131" y="31"/>
                    </a:lnTo>
                    <a:lnTo>
                      <a:pt x="4590" y="2584"/>
                    </a:lnTo>
                    <a:lnTo>
                      <a:pt x="1003" y="487"/>
                    </a:lnTo>
                    <a:lnTo>
                      <a:pt x="183" y="31"/>
                    </a:lnTo>
                    <a:lnTo>
                      <a:pt x="0" y="31"/>
                    </a:lnTo>
                    <a:lnTo>
                      <a:pt x="31" y="61"/>
                    </a:lnTo>
                    <a:lnTo>
                      <a:pt x="122" y="122"/>
                    </a:lnTo>
                    <a:lnTo>
                      <a:pt x="1672" y="1034"/>
                    </a:lnTo>
                    <a:lnTo>
                      <a:pt x="4620" y="2736"/>
                    </a:lnTo>
                    <a:lnTo>
                      <a:pt x="4651" y="2766"/>
                    </a:lnTo>
                    <a:lnTo>
                      <a:pt x="4651" y="2766"/>
                    </a:lnTo>
                    <a:lnTo>
                      <a:pt x="4620" y="2706"/>
                    </a:lnTo>
                    <a:lnTo>
                      <a:pt x="4651" y="2706"/>
                    </a:lnTo>
                    <a:lnTo>
                      <a:pt x="4651" y="2554"/>
                    </a:lnTo>
                    <a:lnTo>
                      <a:pt x="3344" y="335"/>
                    </a:lnTo>
                    <a:lnTo>
                      <a:pt x="3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9" name="Google Shape;18799;p24"/>
              <p:cNvSpPr/>
              <p:nvPr/>
            </p:nvSpPr>
            <p:spPr>
              <a:xfrm>
                <a:off x="-7878300" y="13274050"/>
                <a:ext cx="4575" cy="775"/>
              </a:xfrm>
              <a:custGeom>
                <a:avLst/>
                <a:gdLst/>
                <a:ahLst/>
                <a:cxnLst/>
                <a:rect l="l" t="t" r="r" b="b"/>
                <a:pathLst>
                  <a:path w="183" h="31" extrusionOk="0">
                    <a:moveTo>
                      <a:pt x="1" y="0"/>
                    </a:moveTo>
                    <a:lnTo>
                      <a:pt x="92" y="30"/>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0" name="Google Shape;18800;p24"/>
              <p:cNvSpPr/>
              <p:nvPr/>
            </p:nvSpPr>
            <p:spPr>
              <a:xfrm>
                <a:off x="-7877550" y="13229200"/>
                <a:ext cx="100350" cy="46375"/>
              </a:xfrm>
              <a:custGeom>
                <a:avLst/>
                <a:gdLst/>
                <a:ahLst/>
                <a:cxnLst/>
                <a:rect l="l" t="t" r="r" b="b"/>
                <a:pathLst>
                  <a:path w="4014" h="1855" extrusionOk="0">
                    <a:moveTo>
                      <a:pt x="3253" y="1"/>
                    </a:moveTo>
                    <a:lnTo>
                      <a:pt x="366" y="1672"/>
                    </a:lnTo>
                    <a:lnTo>
                      <a:pt x="305" y="1703"/>
                    </a:lnTo>
                    <a:lnTo>
                      <a:pt x="183" y="1764"/>
                    </a:lnTo>
                    <a:lnTo>
                      <a:pt x="62" y="1824"/>
                    </a:lnTo>
                    <a:lnTo>
                      <a:pt x="1" y="1855"/>
                    </a:lnTo>
                    <a:lnTo>
                      <a:pt x="3375" y="1855"/>
                    </a:lnTo>
                    <a:lnTo>
                      <a:pt x="3405" y="1824"/>
                    </a:lnTo>
                    <a:lnTo>
                      <a:pt x="4013" y="791"/>
                    </a:lnTo>
                    <a:lnTo>
                      <a:pt x="3952" y="730"/>
                    </a:lnTo>
                    <a:lnTo>
                      <a:pt x="3344" y="1764"/>
                    </a:lnTo>
                    <a:lnTo>
                      <a:pt x="426" y="1764"/>
                    </a:lnTo>
                    <a:lnTo>
                      <a:pt x="1673" y="1034"/>
                    </a:lnTo>
                    <a:lnTo>
                      <a:pt x="3344" y="92"/>
                    </a:lnTo>
                    <a:lnTo>
                      <a:pt x="32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1" name="Google Shape;18801;p24"/>
              <p:cNvSpPr/>
              <p:nvPr/>
            </p:nvSpPr>
            <p:spPr>
              <a:xfrm>
                <a:off x="-7676175" y="13277075"/>
                <a:ext cx="38775" cy="129975"/>
              </a:xfrm>
              <a:custGeom>
                <a:avLst/>
                <a:gdLst/>
                <a:ahLst/>
                <a:cxnLst/>
                <a:rect l="l" t="t" r="r" b="b"/>
                <a:pathLst>
                  <a:path w="1551" h="5199" extrusionOk="0">
                    <a:moveTo>
                      <a:pt x="1551" y="1"/>
                    </a:moveTo>
                    <a:lnTo>
                      <a:pt x="1429" y="61"/>
                    </a:lnTo>
                    <a:lnTo>
                      <a:pt x="1" y="2615"/>
                    </a:lnTo>
                    <a:lnTo>
                      <a:pt x="31" y="2615"/>
                    </a:lnTo>
                    <a:lnTo>
                      <a:pt x="1551" y="5198"/>
                    </a:lnTo>
                    <a:lnTo>
                      <a:pt x="62" y="2645"/>
                    </a:lnTo>
                    <a:lnTo>
                      <a:pt x="1551" y="92"/>
                    </a:lnTo>
                    <a:lnTo>
                      <a:pt x="15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2" name="Google Shape;18802;p24"/>
              <p:cNvSpPr/>
              <p:nvPr/>
            </p:nvSpPr>
            <p:spPr>
              <a:xfrm>
                <a:off x="-7635125" y="13277075"/>
                <a:ext cx="38775" cy="129975"/>
              </a:xfrm>
              <a:custGeom>
                <a:avLst/>
                <a:gdLst/>
                <a:ahLst/>
                <a:cxnLst/>
                <a:rect l="l" t="t" r="r" b="b"/>
                <a:pathLst>
                  <a:path w="1551" h="5199" extrusionOk="0">
                    <a:moveTo>
                      <a:pt x="0" y="1"/>
                    </a:moveTo>
                    <a:lnTo>
                      <a:pt x="0" y="92"/>
                    </a:lnTo>
                    <a:lnTo>
                      <a:pt x="1459" y="2645"/>
                    </a:lnTo>
                    <a:lnTo>
                      <a:pt x="0" y="5198"/>
                    </a:lnTo>
                    <a:lnTo>
                      <a:pt x="1520" y="2615"/>
                    </a:lnTo>
                    <a:lnTo>
                      <a:pt x="1550" y="2615"/>
                    </a:lnTo>
                    <a:lnTo>
                      <a:pt x="91" y="6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3" name="Google Shape;18803;p24"/>
              <p:cNvSpPr/>
              <p:nvPr/>
            </p:nvSpPr>
            <p:spPr>
              <a:xfrm>
                <a:off x="-7676175" y="13416150"/>
                <a:ext cx="38775" cy="130725"/>
              </a:xfrm>
              <a:custGeom>
                <a:avLst/>
                <a:gdLst/>
                <a:ahLst/>
                <a:cxnLst/>
                <a:rect l="l" t="t" r="r" b="b"/>
                <a:pathLst>
                  <a:path w="1551" h="5229" extrusionOk="0">
                    <a:moveTo>
                      <a:pt x="1551" y="0"/>
                    </a:moveTo>
                    <a:lnTo>
                      <a:pt x="31" y="2584"/>
                    </a:lnTo>
                    <a:lnTo>
                      <a:pt x="1" y="2584"/>
                    </a:lnTo>
                    <a:lnTo>
                      <a:pt x="1429" y="5137"/>
                    </a:lnTo>
                    <a:lnTo>
                      <a:pt x="1551" y="5228"/>
                    </a:lnTo>
                    <a:lnTo>
                      <a:pt x="1551" y="5106"/>
                    </a:lnTo>
                    <a:lnTo>
                      <a:pt x="62" y="255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4" name="Google Shape;18804;p24"/>
              <p:cNvSpPr/>
              <p:nvPr/>
            </p:nvSpPr>
            <p:spPr>
              <a:xfrm>
                <a:off x="-7635125" y="13416150"/>
                <a:ext cx="38775" cy="130725"/>
              </a:xfrm>
              <a:custGeom>
                <a:avLst/>
                <a:gdLst/>
                <a:ahLst/>
                <a:cxnLst/>
                <a:rect l="l" t="t" r="r" b="b"/>
                <a:pathLst>
                  <a:path w="1551" h="5229" extrusionOk="0">
                    <a:moveTo>
                      <a:pt x="0" y="0"/>
                    </a:moveTo>
                    <a:lnTo>
                      <a:pt x="1459" y="2553"/>
                    </a:lnTo>
                    <a:lnTo>
                      <a:pt x="0" y="5106"/>
                    </a:lnTo>
                    <a:lnTo>
                      <a:pt x="0" y="5228"/>
                    </a:lnTo>
                    <a:lnTo>
                      <a:pt x="91" y="5137"/>
                    </a:lnTo>
                    <a:lnTo>
                      <a:pt x="1550" y="2584"/>
                    </a:lnTo>
                    <a:lnTo>
                      <a:pt x="1520" y="258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5" name="Google Shape;18805;p24"/>
              <p:cNvSpPr/>
              <p:nvPr/>
            </p:nvSpPr>
            <p:spPr>
              <a:xfrm>
                <a:off x="-7752925" y="13345475"/>
                <a:ext cx="111725" cy="66125"/>
              </a:xfrm>
              <a:custGeom>
                <a:avLst/>
                <a:gdLst/>
                <a:ahLst/>
                <a:cxnLst/>
                <a:rect l="l" t="t" r="r" b="b"/>
                <a:pathLst>
                  <a:path w="4469" h="2645" extrusionOk="0">
                    <a:moveTo>
                      <a:pt x="1" y="0"/>
                    </a:moveTo>
                    <a:lnTo>
                      <a:pt x="1" y="91"/>
                    </a:lnTo>
                    <a:lnTo>
                      <a:pt x="1460" y="2645"/>
                    </a:lnTo>
                    <a:lnTo>
                      <a:pt x="1460" y="2614"/>
                    </a:lnTo>
                    <a:lnTo>
                      <a:pt x="4469" y="2614"/>
                    </a:lnTo>
                    <a:lnTo>
                      <a:pt x="1551" y="2584"/>
                    </a:lnTo>
                    <a:lnTo>
                      <a:pt x="62" y="6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6" name="Google Shape;18806;p24"/>
              <p:cNvSpPr/>
              <p:nvPr/>
            </p:nvSpPr>
            <p:spPr>
              <a:xfrm>
                <a:off x="-7756725" y="13342425"/>
                <a:ext cx="800" cy="800"/>
              </a:xfrm>
              <a:custGeom>
                <a:avLst/>
                <a:gdLst/>
                <a:ahLst/>
                <a:cxnLst/>
                <a:rect l="l" t="t" r="r" b="b"/>
                <a:pathLst>
                  <a:path w="32" h="32" extrusionOk="0">
                    <a:moveTo>
                      <a:pt x="1" y="1"/>
                    </a:move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7" name="Google Shape;18807;p24"/>
              <p:cNvSpPr/>
              <p:nvPr/>
            </p:nvSpPr>
            <p:spPr>
              <a:xfrm>
                <a:off x="-7752150" y="13342425"/>
                <a:ext cx="114750" cy="67650"/>
              </a:xfrm>
              <a:custGeom>
                <a:avLst/>
                <a:gdLst/>
                <a:ahLst/>
                <a:cxnLst/>
                <a:rect l="l" t="t" r="r" b="b"/>
                <a:pathLst>
                  <a:path w="4590" h="2706" extrusionOk="0">
                    <a:moveTo>
                      <a:pt x="61" y="1"/>
                    </a:moveTo>
                    <a:lnTo>
                      <a:pt x="0" y="31"/>
                    </a:lnTo>
                    <a:lnTo>
                      <a:pt x="61" y="61"/>
                    </a:lnTo>
                    <a:lnTo>
                      <a:pt x="3040" y="122"/>
                    </a:lnTo>
                    <a:lnTo>
                      <a:pt x="4468" y="2615"/>
                    </a:lnTo>
                    <a:lnTo>
                      <a:pt x="4590" y="2706"/>
                    </a:lnTo>
                    <a:lnTo>
                      <a:pt x="4590" y="2584"/>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8" name="Google Shape;18808;p24"/>
              <p:cNvSpPr/>
              <p:nvPr/>
            </p:nvSpPr>
            <p:spPr>
              <a:xfrm>
                <a:off x="-7631325" y="13411575"/>
                <a:ext cx="112475" cy="66900"/>
              </a:xfrm>
              <a:custGeom>
                <a:avLst/>
                <a:gdLst/>
                <a:ahLst/>
                <a:cxnLst/>
                <a:rect l="l" t="t" r="r" b="b"/>
                <a:pathLst>
                  <a:path w="4499" h="2676" extrusionOk="0">
                    <a:moveTo>
                      <a:pt x="3040" y="1"/>
                    </a:moveTo>
                    <a:lnTo>
                      <a:pt x="2979" y="31"/>
                    </a:lnTo>
                    <a:lnTo>
                      <a:pt x="0" y="31"/>
                    </a:lnTo>
                    <a:lnTo>
                      <a:pt x="2918" y="92"/>
                    </a:lnTo>
                    <a:lnTo>
                      <a:pt x="4407" y="2584"/>
                    </a:lnTo>
                    <a:lnTo>
                      <a:pt x="4499" y="2675"/>
                    </a:lnTo>
                    <a:lnTo>
                      <a:pt x="4499" y="2554"/>
                    </a:lnTo>
                    <a:lnTo>
                      <a:pt x="3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9" name="Google Shape;18809;p24"/>
              <p:cNvSpPr/>
              <p:nvPr/>
            </p:nvSpPr>
            <p:spPr>
              <a:xfrm>
                <a:off x="-7635125" y="13413850"/>
                <a:ext cx="114750" cy="66900"/>
              </a:xfrm>
              <a:custGeom>
                <a:avLst/>
                <a:gdLst/>
                <a:ahLst/>
                <a:cxnLst/>
                <a:rect l="l" t="t" r="r" b="b"/>
                <a:pathLst>
                  <a:path w="4590" h="2676" extrusionOk="0">
                    <a:moveTo>
                      <a:pt x="0" y="1"/>
                    </a:moveTo>
                    <a:lnTo>
                      <a:pt x="0" y="92"/>
                    </a:lnTo>
                    <a:lnTo>
                      <a:pt x="1520" y="2676"/>
                    </a:lnTo>
                    <a:lnTo>
                      <a:pt x="4499" y="2676"/>
                    </a:lnTo>
                    <a:lnTo>
                      <a:pt x="4590" y="2645"/>
                    </a:lnTo>
                    <a:lnTo>
                      <a:pt x="4499" y="2615"/>
                    </a:lnTo>
                    <a:lnTo>
                      <a:pt x="1581" y="2584"/>
                    </a:lnTo>
                    <a:lnTo>
                      <a:pt x="91" y="6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0" name="Google Shape;18810;p24"/>
              <p:cNvSpPr/>
              <p:nvPr/>
            </p:nvSpPr>
            <p:spPr>
              <a:xfrm>
                <a:off x="-7752150" y="13413850"/>
                <a:ext cx="114750" cy="66900"/>
              </a:xfrm>
              <a:custGeom>
                <a:avLst/>
                <a:gdLst/>
                <a:ahLst/>
                <a:cxnLst/>
                <a:rect l="l" t="t" r="r" b="b"/>
                <a:pathLst>
                  <a:path w="4590" h="2676" extrusionOk="0">
                    <a:moveTo>
                      <a:pt x="4590" y="1"/>
                    </a:moveTo>
                    <a:lnTo>
                      <a:pt x="4468" y="62"/>
                    </a:lnTo>
                    <a:lnTo>
                      <a:pt x="3040" y="2584"/>
                    </a:lnTo>
                    <a:lnTo>
                      <a:pt x="61" y="2615"/>
                    </a:lnTo>
                    <a:lnTo>
                      <a:pt x="0" y="2645"/>
                    </a:lnTo>
                    <a:lnTo>
                      <a:pt x="61" y="2676"/>
                    </a:lnTo>
                    <a:lnTo>
                      <a:pt x="3070" y="2676"/>
                    </a:lnTo>
                    <a:lnTo>
                      <a:pt x="4590" y="92"/>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1" name="Google Shape;18811;p24"/>
              <p:cNvSpPr/>
              <p:nvPr/>
            </p:nvSpPr>
            <p:spPr>
              <a:xfrm>
                <a:off x="-7752925" y="13410825"/>
                <a:ext cx="114025" cy="67650"/>
              </a:xfrm>
              <a:custGeom>
                <a:avLst/>
                <a:gdLst/>
                <a:ahLst/>
                <a:cxnLst/>
                <a:rect l="l" t="t" r="r" b="b"/>
                <a:pathLst>
                  <a:path w="4561" h="2706" extrusionOk="0">
                    <a:moveTo>
                      <a:pt x="1460" y="0"/>
                    </a:moveTo>
                    <a:lnTo>
                      <a:pt x="1460" y="31"/>
                    </a:lnTo>
                    <a:lnTo>
                      <a:pt x="1" y="2584"/>
                    </a:lnTo>
                    <a:lnTo>
                      <a:pt x="1" y="2705"/>
                    </a:lnTo>
                    <a:lnTo>
                      <a:pt x="62" y="2614"/>
                    </a:lnTo>
                    <a:lnTo>
                      <a:pt x="1551" y="122"/>
                    </a:lnTo>
                    <a:lnTo>
                      <a:pt x="4469" y="61"/>
                    </a:lnTo>
                    <a:lnTo>
                      <a:pt x="4560" y="31"/>
                    </a:lnTo>
                    <a:lnTo>
                      <a:pt x="44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2" name="Google Shape;18812;p24"/>
              <p:cNvSpPr/>
              <p:nvPr/>
            </p:nvSpPr>
            <p:spPr>
              <a:xfrm>
                <a:off x="-7633625" y="13345475"/>
                <a:ext cx="114775" cy="66900"/>
              </a:xfrm>
              <a:custGeom>
                <a:avLst/>
                <a:gdLst/>
                <a:ahLst/>
                <a:cxnLst/>
                <a:rect l="l" t="t" r="r" b="b"/>
                <a:pathLst>
                  <a:path w="4591" h="2676" extrusionOk="0">
                    <a:moveTo>
                      <a:pt x="4591" y="0"/>
                    </a:moveTo>
                    <a:lnTo>
                      <a:pt x="4499" y="61"/>
                    </a:lnTo>
                    <a:lnTo>
                      <a:pt x="3010" y="2584"/>
                    </a:lnTo>
                    <a:lnTo>
                      <a:pt x="92" y="2614"/>
                    </a:lnTo>
                    <a:lnTo>
                      <a:pt x="1" y="2645"/>
                    </a:lnTo>
                    <a:lnTo>
                      <a:pt x="92" y="2675"/>
                    </a:lnTo>
                    <a:lnTo>
                      <a:pt x="3071" y="2675"/>
                    </a:lnTo>
                    <a:lnTo>
                      <a:pt x="3132" y="2645"/>
                    </a:lnTo>
                    <a:lnTo>
                      <a:pt x="4591" y="91"/>
                    </a:lnTo>
                    <a:lnTo>
                      <a:pt x="45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3" name="Google Shape;18813;p24"/>
              <p:cNvSpPr/>
              <p:nvPr/>
            </p:nvSpPr>
            <p:spPr>
              <a:xfrm>
                <a:off x="-7635125" y="13342425"/>
                <a:ext cx="114750" cy="67650"/>
              </a:xfrm>
              <a:custGeom>
                <a:avLst/>
                <a:gdLst/>
                <a:ahLst/>
                <a:cxnLst/>
                <a:rect l="l" t="t" r="r" b="b"/>
                <a:pathLst>
                  <a:path w="4590" h="2706" extrusionOk="0">
                    <a:moveTo>
                      <a:pt x="1520" y="1"/>
                    </a:moveTo>
                    <a:lnTo>
                      <a:pt x="0" y="2584"/>
                    </a:lnTo>
                    <a:lnTo>
                      <a:pt x="0" y="2706"/>
                    </a:lnTo>
                    <a:lnTo>
                      <a:pt x="91" y="2615"/>
                    </a:lnTo>
                    <a:lnTo>
                      <a:pt x="1581" y="122"/>
                    </a:lnTo>
                    <a:lnTo>
                      <a:pt x="4499" y="61"/>
                    </a:lnTo>
                    <a:lnTo>
                      <a:pt x="4590" y="31"/>
                    </a:lnTo>
                    <a:lnTo>
                      <a:pt x="44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4" name="Google Shape;18814;p24"/>
              <p:cNvSpPr/>
              <p:nvPr/>
            </p:nvSpPr>
            <p:spPr>
              <a:xfrm>
                <a:off x="-7752150" y="13479975"/>
                <a:ext cx="114750" cy="66900"/>
              </a:xfrm>
              <a:custGeom>
                <a:avLst/>
                <a:gdLst/>
                <a:ahLst/>
                <a:cxnLst/>
                <a:rect l="l" t="t" r="r" b="b"/>
                <a:pathLst>
                  <a:path w="4590" h="2676" extrusionOk="0">
                    <a:moveTo>
                      <a:pt x="0" y="0"/>
                    </a:moveTo>
                    <a:lnTo>
                      <a:pt x="4590" y="2675"/>
                    </a:lnTo>
                    <a:lnTo>
                      <a:pt x="4468" y="2584"/>
                    </a:lnTo>
                    <a:lnTo>
                      <a:pt x="61"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5" name="Google Shape;18815;p24"/>
              <p:cNvSpPr/>
              <p:nvPr/>
            </p:nvSpPr>
            <p:spPr>
              <a:xfrm>
                <a:off x="-7562175" y="13316600"/>
                <a:ext cx="41050" cy="22825"/>
              </a:xfrm>
              <a:custGeom>
                <a:avLst/>
                <a:gdLst/>
                <a:ahLst/>
                <a:cxnLst/>
                <a:rect l="l" t="t" r="r" b="b"/>
                <a:pathLst>
                  <a:path w="1642" h="913" extrusionOk="0">
                    <a:moveTo>
                      <a:pt x="1641" y="912"/>
                    </a:moveTo>
                    <a:lnTo>
                      <a:pt x="1641" y="91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6" name="Google Shape;18816;p24"/>
              <p:cNvSpPr/>
              <p:nvPr/>
            </p:nvSpPr>
            <p:spPr>
              <a:xfrm>
                <a:off x="-7755950" y="13345475"/>
                <a:ext cx="3050" cy="133750"/>
              </a:xfrm>
              <a:custGeom>
                <a:avLst/>
                <a:gdLst/>
                <a:ahLst/>
                <a:cxnLst/>
                <a:rect l="l" t="t" r="r" b="b"/>
                <a:pathLst>
                  <a:path w="122" h="5350" extrusionOk="0">
                    <a:moveTo>
                      <a:pt x="61" y="0"/>
                    </a:moveTo>
                    <a:lnTo>
                      <a:pt x="0" y="91"/>
                    </a:lnTo>
                    <a:lnTo>
                      <a:pt x="0" y="5198"/>
                    </a:lnTo>
                    <a:lnTo>
                      <a:pt x="0" y="5319"/>
                    </a:lnTo>
                    <a:lnTo>
                      <a:pt x="0" y="5350"/>
                    </a:lnTo>
                    <a:lnTo>
                      <a:pt x="31" y="5319"/>
                    </a:lnTo>
                    <a:lnTo>
                      <a:pt x="122" y="5319"/>
                    </a:lnTo>
                    <a:lnTo>
                      <a:pt x="122" y="5198"/>
                    </a:lnTo>
                    <a:lnTo>
                      <a:pt x="122" y="9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7" name="Google Shape;18817;p24"/>
              <p:cNvSpPr/>
              <p:nvPr/>
            </p:nvSpPr>
            <p:spPr>
              <a:xfrm>
                <a:off x="-7752925" y="13275550"/>
                <a:ext cx="115525" cy="67675"/>
              </a:xfrm>
              <a:custGeom>
                <a:avLst/>
                <a:gdLst/>
                <a:ahLst/>
                <a:cxnLst/>
                <a:rect l="l" t="t" r="r" b="b"/>
                <a:pathLst>
                  <a:path w="4621" h="2707" extrusionOk="0">
                    <a:moveTo>
                      <a:pt x="4469" y="1"/>
                    </a:moveTo>
                    <a:lnTo>
                      <a:pt x="62" y="2554"/>
                    </a:lnTo>
                    <a:lnTo>
                      <a:pt x="1" y="2676"/>
                    </a:lnTo>
                    <a:lnTo>
                      <a:pt x="31" y="2706"/>
                    </a:lnTo>
                    <a:lnTo>
                      <a:pt x="92" y="2676"/>
                    </a:lnTo>
                    <a:lnTo>
                      <a:pt x="4499" y="122"/>
                    </a:lnTo>
                    <a:lnTo>
                      <a:pt x="4621" y="62"/>
                    </a:lnTo>
                    <a:lnTo>
                      <a:pt x="46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8" name="Google Shape;18818;p24"/>
              <p:cNvSpPr/>
              <p:nvPr/>
            </p:nvSpPr>
            <p:spPr>
              <a:xfrm>
                <a:off x="-7635125" y="13479975"/>
                <a:ext cx="114750" cy="66900"/>
              </a:xfrm>
              <a:custGeom>
                <a:avLst/>
                <a:gdLst/>
                <a:ahLst/>
                <a:cxnLst/>
                <a:rect l="l" t="t" r="r" b="b"/>
                <a:pathLst>
                  <a:path w="4590" h="2676" extrusionOk="0">
                    <a:moveTo>
                      <a:pt x="4590" y="0"/>
                    </a:moveTo>
                    <a:lnTo>
                      <a:pt x="4499" y="31"/>
                    </a:lnTo>
                    <a:lnTo>
                      <a:pt x="91" y="2584"/>
                    </a:lnTo>
                    <a:lnTo>
                      <a:pt x="0" y="2675"/>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9" name="Google Shape;18819;p24"/>
              <p:cNvSpPr/>
              <p:nvPr/>
            </p:nvSpPr>
            <p:spPr>
              <a:xfrm>
                <a:off x="-7589550" y="13303675"/>
                <a:ext cx="69175" cy="39550"/>
              </a:xfrm>
              <a:custGeom>
                <a:avLst/>
                <a:gdLst/>
                <a:ahLst/>
                <a:cxnLst/>
                <a:rect l="l" t="t" r="r" b="b"/>
                <a:pathLst>
                  <a:path w="2767" h="1582" extrusionOk="0">
                    <a:moveTo>
                      <a:pt x="1" y="0"/>
                    </a:moveTo>
                    <a:lnTo>
                      <a:pt x="2676" y="1551"/>
                    </a:lnTo>
                    <a:lnTo>
                      <a:pt x="2767" y="1581"/>
                    </a:lnTo>
                    <a:lnTo>
                      <a:pt x="2767" y="158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0" name="Google Shape;18820;p24"/>
              <p:cNvSpPr/>
              <p:nvPr/>
            </p:nvSpPr>
            <p:spPr>
              <a:xfrm>
                <a:off x="-7637425" y="13275550"/>
                <a:ext cx="2325" cy="134525"/>
              </a:xfrm>
              <a:custGeom>
                <a:avLst/>
                <a:gdLst/>
                <a:ahLst/>
                <a:cxnLst/>
                <a:rect l="l" t="t" r="r" b="b"/>
                <a:pathLst>
                  <a:path w="93" h="5381" extrusionOk="0">
                    <a:moveTo>
                      <a:pt x="1" y="1"/>
                    </a:moveTo>
                    <a:lnTo>
                      <a:pt x="1" y="62"/>
                    </a:lnTo>
                    <a:lnTo>
                      <a:pt x="1" y="153"/>
                    </a:lnTo>
                    <a:lnTo>
                      <a:pt x="1" y="5259"/>
                    </a:lnTo>
                    <a:lnTo>
                      <a:pt x="1" y="5381"/>
                    </a:lnTo>
                    <a:lnTo>
                      <a:pt x="92" y="5381"/>
                    </a:lnTo>
                    <a:lnTo>
                      <a:pt x="92" y="5259"/>
                    </a:lnTo>
                    <a:lnTo>
                      <a:pt x="92" y="153"/>
                    </a:lnTo>
                    <a:lnTo>
                      <a:pt x="92" y="62"/>
                    </a:lnTo>
                    <a:lnTo>
                      <a:pt x="31" y="92"/>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1" name="Google Shape;18821;p24"/>
              <p:cNvSpPr/>
              <p:nvPr/>
            </p:nvSpPr>
            <p:spPr>
              <a:xfrm>
                <a:off x="-7637425" y="13413850"/>
                <a:ext cx="2325" cy="133775"/>
              </a:xfrm>
              <a:custGeom>
                <a:avLst/>
                <a:gdLst/>
                <a:ahLst/>
                <a:cxnLst/>
                <a:rect l="l" t="t" r="r" b="b"/>
                <a:pathLst>
                  <a:path w="93" h="5351" extrusionOk="0">
                    <a:moveTo>
                      <a:pt x="1" y="1"/>
                    </a:moveTo>
                    <a:lnTo>
                      <a:pt x="1" y="92"/>
                    </a:lnTo>
                    <a:lnTo>
                      <a:pt x="1" y="5198"/>
                    </a:lnTo>
                    <a:lnTo>
                      <a:pt x="1" y="5320"/>
                    </a:lnTo>
                    <a:lnTo>
                      <a:pt x="31" y="5350"/>
                    </a:lnTo>
                    <a:lnTo>
                      <a:pt x="92" y="5320"/>
                    </a:lnTo>
                    <a:lnTo>
                      <a:pt x="92" y="5198"/>
                    </a:lnTo>
                    <a:lnTo>
                      <a:pt x="92" y="92"/>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2" name="Google Shape;18822;p24"/>
              <p:cNvSpPr/>
              <p:nvPr/>
            </p:nvSpPr>
            <p:spPr>
              <a:xfrm>
                <a:off x="-7754425" y="13342425"/>
                <a:ext cx="117800" cy="69175"/>
              </a:xfrm>
              <a:custGeom>
                <a:avLst/>
                <a:gdLst/>
                <a:ahLst/>
                <a:cxnLst/>
                <a:rect l="l" t="t" r="r" b="b"/>
                <a:pathLst>
                  <a:path w="4712" h="2767" extrusionOk="0">
                    <a:moveTo>
                      <a:pt x="61" y="1"/>
                    </a:moveTo>
                    <a:lnTo>
                      <a:pt x="0" y="122"/>
                    </a:lnTo>
                    <a:lnTo>
                      <a:pt x="61" y="122"/>
                    </a:lnTo>
                    <a:lnTo>
                      <a:pt x="122" y="183"/>
                    </a:lnTo>
                    <a:lnTo>
                      <a:pt x="4529" y="2736"/>
                    </a:lnTo>
                    <a:lnTo>
                      <a:pt x="4620" y="2767"/>
                    </a:lnTo>
                    <a:lnTo>
                      <a:pt x="4711" y="2706"/>
                    </a:lnTo>
                    <a:lnTo>
                      <a:pt x="4681" y="2706"/>
                    </a:lnTo>
                    <a:lnTo>
                      <a:pt x="4559" y="2615"/>
                    </a:lnTo>
                    <a:lnTo>
                      <a:pt x="152" y="61"/>
                    </a:lnTo>
                    <a:lnTo>
                      <a:pt x="9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3" name="Google Shape;18823;p24"/>
              <p:cNvSpPr/>
              <p:nvPr/>
            </p:nvSpPr>
            <p:spPr>
              <a:xfrm>
                <a:off x="-7636650" y="13411575"/>
                <a:ext cx="117800" cy="68425"/>
              </a:xfrm>
              <a:custGeom>
                <a:avLst/>
                <a:gdLst/>
                <a:ahLst/>
                <a:cxnLst/>
                <a:rect l="l" t="t" r="r" b="b"/>
                <a:pathLst>
                  <a:path w="4712" h="2737" extrusionOk="0">
                    <a:moveTo>
                      <a:pt x="122" y="1"/>
                    </a:moveTo>
                    <a:lnTo>
                      <a:pt x="0" y="92"/>
                    </a:lnTo>
                    <a:lnTo>
                      <a:pt x="61" y="92"/>
                    </a:lnTo>
                    <a:lnTo>
                      <a:pt x="152" y="153"/>
                    </a:lnTo>
                    <a:lnTo>
                      <a:pt x="4560" y="2706"/>
                    </a:lnTo>
                    <a:lnTo>
                      <a:pt x="4651" y="2736"/>
                    </a:lnTo>
                    <a:lnTo>
                      <a:pt x="4712" y="2706"/>
                    </a:lnTo>
                    <a:lnTo>
                      <a:pt x="4712" y="2675"/>
                    </a:lnTo>
                    <a:lnTo>
                      <a:pt x="4620" y="2584"/>
                    </a:lnTo>
                    <a:lnTo>
                      <a:pt x="213" y="31"/>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4" name="Google Shape;18824;p24"/>
              <p:cNvSpPr/>
              <p:nvPr/>
            </p:nvSpPr>
            <p:spPr>
              <a:xfrm>
                <a:off x="-7754425" y="13343200"/>
                <a:ext cx="235575" cy="136800"/>
              </a:xfrm>
              <a:custGeom>
                <a:avLst/>
                <a:gdLst/>
                <a:ahLst/>
                <a:cxnLst/>
                <a:rect l="l" t="t" r="r" b="b"/>
                <a:pathLst>
                  <a:path w="9423" h="5472" extrusionOk="0">
                    <a:moveTo>
                      <a:pt x="9362" y="0"/>
                    </a:moveTo>
                    <a:lnTo>
                      <a:pt x="9271" y="30"/>
                    </a:lnTo>
                    <a:lnTo>
                      <a:pt x="4863" y="2584"/>
                    </a:lnTo>
                    <a:lnTo>
                      <a:pt x="4772" y="2675"/>
                    </a:lnTo>
                    <a:lnTo>
                      <a:pt x="4711" y="2675"/>
                    </a:lnTo>
                    <a:lnTo>
                      <a:pt x="4620" y="2736"/>
                    </a:lnTo>
                    <a:lnTo>
                      <a:pt x="4529" y="2766"/>
                    </a:lnTo>
                    <a:lnTo>
                      <a:pt x="122" y="5319"/>
                    </a:lnTo>
                    <a:lnTo>
                      <a:pt x="61" y="5410"/>
                    </a:lnTo>
                    <a:lnTo>
                      <a:pt x="0" y="5410"/>
                    </a:lnTo>
                    <a:lnTo>
                      <a:pt x="0" y="5441"/>
                    </a:lnTo>
                    <a:lnTo>
                      <a:pt x="91" y="5471"/>
                    </a:lnTo>
                    <a:lnTo>
                      <a:pt x="152" y="5441"/>
                    </a:lnTo>
                    <a:lnTo>
                      <a:pt x="4559" y="2888"/>
                    </a:lnTo>
                    <a:lnTo>
                      <a:pt x="4681" y="2827"/>
                    </a:lnTo>
                    <a:lnTo>
                      <a:pt x="4711" y="2827"/>
                    </a:lnTo>
                    <a:lnTo>
                      <a:pt x="4833" y="2736"/>
                    </a:lnTo>
                    <a:lnTo>
                      <a:pt x="4924" y="2705"/>
                    </a:lnTo>
                    <a:lnTo>
                      <a:pt x="9331" y="152"/>
                    </a:lnTo>
                    <a:lnTo>
                      <a:pt x="9423" y="91"/>
                    </a:lnTo>
                    <a:lnTo>
                      <a:pt x="9423" y="30"/>
                    </a:lnTo>
                    <a:lnTo>
                      <a:pt x="93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5" name="Google Shape;18825;p24"/>
              <p:cNvSpPr/>
              <p:nvPr/>
            </p:nvSpPr>
            <p:spPr>
              <a:xfrm>
                <a:off x="-7676925" y="13202600"/>
                <a:ext cx="39525" cy="69175"/>
              </a:xfrm>
              <a:custGeom>
                <a:avLst/>
                <a:gdLst/>
                <a:ahLst/>
                <a:cxnLst/>
                <a:rect l="l" t="t" r="r" b="b"/>
                <a:pathLst>
                  <a:path w="1581" h="2767" extrusionOk="0">
                    <a:moveTo>
                      <a:pt x="183" y="1"/>
                    </a:moveTo>
                    <a:lnTo>
                      <a:pt x="61" y="183"/>
                    </a:lnTo>
                    <a:lnTo>
                      <a:pt x="0" y="183"/>
                    </a:lnTo>
                    <a:lnTo>
                      <a:pt x="1459" y="2736"/>
                    </a:lnTo>
                    <a:lnTo>
                      <a:pt x="1551" y="2767"/>
                    </a:lnTo>
                    <a:lnTo>
                      <a:pt x="1551" y="2706"/>
                    </a:lnTo>
                    <a:lnTo>
                      <a:pt x="1581" y="2706"/>
                    </a:lnTo>
                    <a:lnTo>
                      <a:pt x="152" y="153"/>
                    </a:lnTo>
                    <a:lnTo>
                      <a:pt x="2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6" name="Google Shape;18826;p24"/>
              <p:cNvSpPr/>
              <p:nvPr/>
            </p:nvSpPr>
            <p:spPr>
              <a:xfrm>
                <a:off x="-7634375" y="13198050"/>
                <a:ext cx="38775" cy="75250"/>
              </a:xfrm>
              <a:custGeom>
                <a:avLst/>
                <a:gdLst/>
                <a:ahLst/>
                <a:cxnLst/>
                <a:rect l="l" t="t" r="r" b="b"/>
                <a:pathLst>
                  <a:path w="1551" h="3010" extrusionOk="0">
                    <a:moveTo>
                      <a:pt x="1247" y="1"/>
                    </a:moveTo>
                    <a:lnTo>
                      <a:pt x="1429" y="335"/>
                    </a:lnTo>
                    <a:lnTo>
                      <a:pt x="1" y="2888"/>
                    </a:lnTo>
                    <a:lnTo>
                      <a:pt x="1" y="3010"/>
                    </a:lnTo>
                    <a:lnTo>
                      <a:pt x="61" y="2918"/>
                    </a:lnTo>
                    <a:lnTo>
                      <a:pt x="1551" y="365"/>
                    </a:lnTo>
                    <a:lnTo>
                      <a:pt x="1520" y="365"/>
                    </a:lnTo>
                    <a:lnTo>
                      <a:pt x="12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7" name="Google Shape;18827;p24"/>
              <p:cNvSpPr/>
              <p:nvPr/>
            </p:nvSpPr>
            <p:spPr>
              <a:xfrm>
                <a:off x="-7637425" y="13275550"/>
                <a:ext cx="2325" cy="2300"/>
              </a:xfrm>
              <a:custGeom>
                <a:avLst/>
                <a:gdLst/>
                <a:ahLst/>
                <a:cxnLst/>
                <a:rect l="l" t="t" r="r" b="b"/>
                <a:pathLst>
                  <a:path w="93" h="92" extrusionOk="0">
                    <a:moveTo>
                      <a:pt x="1" y="1"/>
                    </a:moveTo>
                    <a:lnTo>
                      <a:pt x="31" y="92"/>
                    </a:lnTo>
                    <a:lnTo>
                      <a:pt x="92" y="62"/>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8" name="Google Shape;18828;p24"/>
              <p:cNvSpPr/>
              <p:nvPr/>
            </p:nvSpPr>
            <p:spPr>
              <a:xfrm>
                <a:off x="-7603975" y="13198050"/>
                <a:ext cx="22825" cy="9150"/>
              </a:xfrm>
              <a:custGeom>
                <a:avLst/>
                <a:gdLst/>
                <a:ahLst/>
                <a:cxnLst/>
                <a:rect l="l" t="t" r="r" b="b"/>
                <a:pathLst>
                  <a:path w="913" h="366" extrusionOk="0">
                    <a:moveTo>
                      <a:pt x="0" y="1"/>
                    </a:moveTo>
                    <a:lnTo>
                      <a:pt x="244" y="365"/>
                    </a:lnTo>
                    <a:lnTo>
                      <a:pt x="912" y="365"/>
                    </a:lnTo>
                    <a:cubicBezTo>
                      <a:pt x="821" y="335"/>
                      <a:pt x="791" y="304"/>
                      <a:pt x="730" y="274"/>
                    </a:cubicBezTo>
                    <a:lnTo>
                      <a:pt x="304" y="274"/>
                    </a:lnTo>
                    <a:lnTo>
                      <a:pt x="152" y="31"/>
                    </a:lnTo>
                    <a:cubicBezTo>
                      <a:pt x="122" y="31"/>
                      <a:pt x="31"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9" name="Google Shape;18829;p24"/>
              <p:cNvSpPr/>
              <p:nvPr/>
            </p:nvSpPr>
            <p:spPr>
              <a:xfrm>
                <a:off x="-7682250" y="13202600"/>
                <a:ext cx="9900" cy="4600"/>
              </a:xfrm>
              <a:custGeom>
                <a:avLst/>
                <a:gdLst/>
                <a:ahLst/>
                <a:cxnLst/>
                <a:rect l="l" t="t" r="r" b="b"/>
                <a:pathLst>
                  <a:path w="396" h="184" extrusionOk="0">
                    <a:moveTo>
                      <a:pt x="396" y="1"/>
                    </a:moveTo>
                    <a:cubicBezTo>
                      <a:pt x="365" y="31"/>
                      <a:pt x="274" y="31"/>
                      <a:pt x="244" y="92"/>
                    </a:cubicBezTo>
                    <a:lnTo>
                      <a:pt x="1" y="183"/>
                    </a:lnTo>
                    <a:lnTo>
                      <a:pt x="274" y="183"/>
                    </a:lnTo>
                    <a:lnTo>
                      <a:pt x="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0" name="Google Shape;18830;p24"/>
              <p:cNvSpPr/>
              <p:nvPr/>
            </p:nvSpPr>
            <p:spPr>
              <a:xfrm>
                <a:off x="-7581950" y="13229200"/>
                <a:ext cx="27400" cy="15225"/>
              </a:xfrm>
              <a:custGeom>
                <a:avLst/>
                <a:gdLst/>
                <a:ahLst/>
                <a:cxnLst/>
                <a:rect l="l" t="t" r="r" b="b"/>
                <a:pathLst>
                  <a:path w="1096" h="609" extrusionOk="0">
                    <a:moveTo>
                      <a:pt x="1095" y="1"/>
                    </a:moveTo>
                    <a:lnTo>
                      <a:pt x="1095" y="1"/>
                    </a:lnTo>
                    <a:lnTo>
                      <a:pt x="1" y="6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1" name="Google Shape;18831;p24"/>
              <p:cNvSpPr/>
              <p:nvPr/>
            </p:nvSpPr>
            <p:spPr>
              <a:xfrm>
                <a:off x="-7577375" y="13227675"/>
                <a:ext cx="20525" cy="12200"/>
              </a:xfrm>
              <a:custGeom>
                <a:avLst/>
                <a:gdLst/>
                <a:ahLst/>
                <a:cxnLst/>
                <a:rect l="l" t="t" r="r" b="b"/>
                <a:pathLst>
                  <a:path w="821" h="488" extrusionOk="0">
                    <a:moveTo>
                      <a:pt x="821" y="1"/>
                    </a:moveTo>
                    <a:lnTo>
                      <a:pt x="0" y="48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2" name="Google Shape;18832;p24"/>
              <p:cNvSpPr/>
              <p:nvPr/>
            </p:nvSpPr>
            <p:spPr>
              <a:xfrm>
                <a:off x="-7712650" y="13229200"/>
                <a:ext cx="30425" cy="18275"/>
              </a:xfrm>
              <a:custGeom>
                <a:avLst/>
                <a:gdLst/>
                <a:ahLst/>
                <a:cxnLst/>
                <a:rect l="l" t="t" r="r" b="b"/>
                <a:pathLst>
                  <a:path w="1217" h="731" extrusionOk="0">
                    <a:moveTo>
                      <a:pt x="1" y="1"/>
                    </a:moveTo>
                    <a:lnTo>
                      <a:pt x="1" y="1"/>
                    </a:lnTo>
                    <a:lnTo>
                      <a:pt x="1217" y="7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3" name="Google Shape;18833;p24"/>
              <p:cNvSpPr/>
              <p:nvPr/>
            </p:nvSpPr>
            <p:spPr>
              <a:xfrm>
                <a:off x="-7714175" y="13231475"/>
                <a:ext cx="61600" cy="35750"/>
              </a:xfrm>
              <a:custGeom>
                <a:avLst/>
                <a:gdLst/>
                <a:ahLst/>
                <a:cxnLst/>
                <a:rect l="l" t="t" r="r" b="b"/>
                <a:pathLst>
                  <a:path w="2464" h="1430" extrusionOk="0">
                    <a:moveTo>
                      <a:pt x="1" y="1"/>
                    </a:moveTo>
                    <a:lnTo>
                      <a:pt x="2463" y="14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4" name="Google Shape;18834;p24"/>
              <p:cNvSpPr/>
              <p:nvPr/>
            </p:nvSpPr>
            <p:spPr>
              <a:xfrm>
                <a:off x="-7638175" y="13193500"/>
                <a:ext cx="3075" cy="79800"/>
              </a:xfrm>
              <a:custGeom>
                <a:avLst/>
                <a:gdLst/>
                <a:ahLst/>
                <a:cxnLst/>
                <a:rect l="l" t="t" r="r" b="b"/>
                <a:pathLst>
                  <a:path w="123" h="3192" extrusionOk="0">
                    <a:moveTo>
                      <a:pt x="1" y="0"/>
                    </a:moveTo>
                    <a:lnTo>
                      <a:pt x="1" y="3040"/>
                    </a:lnTo>
                    <a:lnTo>
                      <a:pt x="1" y="3131"/>
                    </a:lnTo>
                    <a:lnTo>
                      <a:pt x="61" y="3192"/>
                    </a:lnTo>
                    <a:lnTo>
                      <a:pt x="122" y="3131"/>
                    </a:lnTo>
                    <a:lnTo>
                      <a:pt x="122" y="3040"/>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5" name="Google Shape;18835;p24"/>
              <p:cNvSpPr/>
              <p:nvPr/>
            </p:nvSpPr>
            <p:spPr>
              <a:xfrm>
                <a:off x="-7714175" y="13273275"/>
                <a:ext cx="72975" cy="800"/>
              </a:xfrm>
              <a:custGeom>
                <a:avLst/>
                <a:gdLst/>
                <a:ahLst/>
                <a:cxnLst/>
                <a:rect l="l" t="t" r="r" b="b"/>
                <a:pathLst>
                  <a:path w="2919" h="32" extrusionOk="0">
                    <a:moveTo>
                      <a:pt x="2919" y="31"/>
                    </a:move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6" name="Google Shape;18836;p24"/>
              <p:cNvSpPr/>
              <p:nvPr/>
            </p:nvSpPr>
            <p:spPr>
              <a:xfrm>
                <a:off x="-7756725" y="13263400"/>
                <a:ext cx="42575" cy="85900"/>
              </a:xfrm>
              <a:custGeom>
                <a:avLst/>
                <a:gdLst/>
                <a:ahLst/>
                <a:cxnLst/>
                <a:rect l="l" t="t" r="r" b="b"/>
                <a:pathLst>
                  <a:path w="1703" h="3436" extrusionOk="0">
                    <a:moveTo>
                      <a:pt x="1277" y="1"/>
                    </a:moveTo>
                    <a:lnTo>
                      <a:pt x="1581" y="548"/>
                    </a:lnTo>
                    <a:lnTo>
                      <a:pt x="122" y="3070"/>
                    </a:lnTo>
                    <a:lnTo>
                      <a:pt x="122" y="335"/>
                    </a:lnTo>
                    <a:lnTo>
                      <a:pt x="1" y="335"/>
                    </a:lnTo>
                    <a:lnTo>
                      <a:pt x="1" y="3070"/>
                    </a:lnTo>
                    <a:lnTo>
                      <a:pt x="1" y="3162"/>
                    </a:lnTo>
                    <a:lnTo>
                      <a:pt x="31" y="3162"/>
                    </a:lnTo>
                    <a:lnTo>
                      <a:pt x="31" y="3222"/>
                    </a:lnTo>
                    <a:lnTo>
                      <a:pt x="31" y="3314"/>
                    </a:lnTo>
                    <a:lnTo>
                      <a:pt x="31" y="3435"/>
                    </a:lnTo>
                    <a:lnTo>
                      <a:pt x="92" y="3314"/>
                    </a:lnTo>
                    <a:lnTo>
                      <a:pt x="153" y="3222"/>
                    </a:lnTo>
                    <a:lnTo>
                      <a:pt x="214" y="3131"/>
                    </a:lnTo>
                    <a:lnTo>
                      <a:pt x="1703" y="578"/>
                    </a:lnTo>
                    <a:lnTo>
                      <a:pt x="1642" y="578"/>
                    </a:lnTo>
                    <a:lnTo>
                      <a:pt x="12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7" name="Google Shape;18837;p24"/>
              <p:cNvSpPr/>
              <p:nvPr/>
            </p:nvSpPr>
            <p:spPr>
              <a:xfrm>
                <a:off x="-7555350" y="13265675"/>
                <a:ext cx="5350" cy="9150"/>
              </a:xfrm>
              <a:custGeom>
                <a:avLst/>
                <a:gdLst/>
                <a:ahLst/>
                <a:cxnLst/>
                <a:rect l="l" t="t" r="r" b="b"/>
                <a:pathLst>
                  <a:path w="214" h="366" extrusionOk="0">
                    <a:moveTo>
                      <a:pt x="1" y="365"/>
                    </a:moveTo>
                    <a:lnTo>
                      <a:pt x="2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8" name="Google Shape;18838;p24"/>
              <p:cNvSpPr/>
              <p:nvPr/>
            </p:nvSpPr>
            <p:spPr>
              <a:xfrm>
                <a:off x="-7631325" y="13273275"/>
                <a:ext cx="72975" cy="800"/>
              </a:xfrm>
              <a:custGeom>
                <a:avLst/>
                <a:gdLst/>
                <a:ahLst/>
                <a:cxnLst/>
                <a:rect l="l" t="t" r="r" b="b"/>
                <a:pathLst>
                  <a:path w="2919" h="32" extrusionOk="0">
                    <a:moveTo>
                      <a:pt x="2918" y="1"/>
                    </a:moveTo>
                    <a:lnTo>
                      <a:pt x="0" y="31"/>
                    </a:lnTo>
                    <a:lnTo>
                      <a:pt x="0" y="3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9" name="Google Shape;18839;p24"/>
              <p:cNvSpPr/>
              <p:nvPr/>
            </p:nvSpPr>
            <p:spPr>
              <a:xfrm>
                <a:off x="-7631325" y="13275550"/>
                <a:ext cx="72975" cy="25"/>
              </a:xfrm>
              <a:custGeom>
                <a:avLst/>
                <a:gdLst/>
                <a:ahLst/>
                <a:cxnLst/>
                <a:rect l="l" t="t" r="r" b="b"/>
                <a:pathLst>
                  <a:path w="2919" h="1" extrusionOk="0">
                    <a:moveTo>
                      <a:pt x="2918"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0" name="Google Shape;18840;p24"/>
              <p:cNvSpPr/>
              <p:nvPr/>
            </p:nvSpPr>
            <p:spPr>
              <a:xfrm>
                <a:off x="-7730125" y="13229975"/>
                <a:ext cx="93500" cy="47875"/>
              </a:xfrm>
              <a:custGeom>
                <a:avLst/>
                <a:gdLst/>
                <a:ahLst/>
                <a:cxnLst/>
                <a:rect l="l" t="t" r="r" b="b"/>
                <a:pathLst>
                  <a:path w="3740" h="1915" extrusionOk="0">
                    <a:moveTo>
                      <a:pt x="700" y="0"/>
                    </a:moveTo>
                    <a:lnTo>
                      <a:pt x="639" y="91"/>
                    </a:lnTo>
                    <a:lnTo>
                      <a:pt x="3131" y="1520"/>
                    </a:lnTo>
                    <a:lnTo>
                      <a:pt x="3587" y="1793"/>
                    </a:lnTo>
                    <a:lnTo>
                      <a:pt x="669" y="1793"/>
                    </a:lnTo>
                    <a:lnTo>
                      <a:pt x="61" y="730"/>
                    </a:lnTo>
                    <a:lnTo>
                      <a:pt x="1" y="821"/>
                    </a:lnTo>
                    <a:lnTo>
                      <a:pt x="305" y="1338"/>
                    </a:lnTo>
                    <a:lnTo>
                      <a:pt x="639" y="1915"/>
                    </a:lnTo>
                    <a:lnTo>
                      <a:pt x="3557" y="1824"/>
                    </a:lnTo>
                    <a:lnTo>
                      <a:pt x="3648" y="1793"/>
                    </a:lnTo>
                    <a:lnTo>
                      <a:pt x="3557" y="1763"/>
                    </a:lnTo>
                    <a:lnTo>
                      <a:pt x="3739" y="1763"/>
                    </a:lnTo>
                    <a:lnTo>
                      <a:pt x="3709" y="1733"/>
                    </a:lnTo>
                    <a:lnTo>
                      <a:pt x="3648" y="1672"/>
                    </a:lnTo>
                    <a:lnTo>
                      <a:pt x="1976" y="730"/>
                    </a:lnTo>
                    <a:lnTo>
                      <a:pt x="7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1" name="Google Shape;18841;p24"/>
              <p:cNvSpPr/>
              <p:nvPr/>
            </p:nvSpPr>
            <p:spPr>
              <a:xfrm>
                <a:off x="-7636650" y="13274050"/>
                <a:ext cx="117050" cy="69175"/>
              </a:xfrm>
              <a:custGeom>
                <a:avLst/>
                <a:gdLst/>
                <a:ahLst/>
                <a:cxnLst/>
                <a:rect l="l" t="t" r="r" b="b"/>
                <a:pathLst>
                  <a:path w="4682" h="2767" extrusionOk="0">
                    <a:moveTo>
                      <a:pt x="3222" y="0"/>
                    </a:moveTo>
                    <a:lnTo>
                      <a:pt x="3192" y="61"/>
                    </a:lnTo>
                    <a:lnTo>
                      <a:pt x="3131" y="61"/>
                    </a:lnTo>
                    <a:lnTo>
                      <a:pt x="4620" y="2614"/>
                    </a:lnTo>
                    <a:lnTo>
                      <a:pt x="2979" y="1672"/>
                    </a:lnTo>
                    <a:lnTo>
                      <a:pt x="213" y="61"/>
                    </a:lnTo>
                    <a:lnTo>
                      <a:pt x="0" y="61"/>
                    </a:lnTo>
                    <a:lnTo>
                      <a:pt x="61" y="91"/>
                    </a:lnTo>
                    <a:lnTo>
                      <a:pt x="92" y="91"/>
                    </a:lnTo>
                    <a:lnTo>
                      <a:pt x="183" y="152"/>
                    </a:lnTo>
                    <a:lnTo>
                      <a:pt x="1885" y="1125"/>
                    </a:lnTo>
                    <a:lnTo>
                      <a:pt x="4651" y="2736"/>
                    </a:lnTo>
                    <a:lnTo>
                      <a:pt x="4681" y="2766"/>
                    </a:lnTo>
                    <a:lnTo>
                      <a:pt x="4651" y="2675"/>
                    </a:lnTo>
                    <a:lnTo>
                      <a:pt x="4681" y="2675"/>
                    </a:lnTo>
                    <a:lnTo>
                      <a:pt x="4681" y="2523"/>
                    </a:lnTo>
                    <a:lnTo>
                      <a:pt x="32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2" name="Google Shape;18842;p24"/>
              <p:cNvSpPr/>
              <p:nvPr/>
            </p:nvSpPr>
            <p:spPr>
              <a:xfrm>
                <a:off x="-7641225" y="13274050"/>
                <a:ext cx="4600" cy="775"/>
              </a:xfrm>
              <a:custGeom>
                <a:avLst/>
                <a:gdLst/>
                <a:ahLst/>
                <a:cxnLst/>
                <a:rect l="l" t="t" r="r" b="b"/>
                <a:pathLst>
                  <a:path w="184" h="31" extrusionOk="0">
                    <a:moveTo>
                      <a:pt x="1" y="0"/>
                    </a:moveTo>
                    <a:lnTo>
                      <a:pt x="92" y="30"/>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3" name="Google Shape;18843;p24"/>
              <p:cNvSpPr/>
              <p:nvPr/>
            </p:nvSpPr>
            <p:spPr>
              <a:xfrm>
                <a:off x="-7641225" y="13227675"/>
                <a:ext cx="101100" cy="47900"/>
              </a:xfrm>
              <a:custGeom>
                <a:avLst/>
                <a:gdLst/>
                <a:ahLst/>
                <a:cxnLst/>
                <a:rect l="l" t="t" r="r" b="b"/>
                <a:pathLst>
                  <a:path w="4044" h="1916" extrusionOk="0">
                    <a:moveTo>
                      <a:pt x="3375" y="1"/>
                    </a:moveTo>
                    <a:lnTo>
                      <a:pt x="2554" y="487"/>
                    </a:lnTo>
                    <a:lnTo>
                      <a:pt x="335" y="1733"/>
                    </a:lnTo>
                    <a:lnTo>
                      <a:pt x="275" y="1764"/>
                    </a:lnTo>
                    <a:lnTo>
                      <a:pt x="183" y="1825"/>
                    </a:lnTo>
                    <a:lnTo>
                      <a:pt x="92" y="1885"/>
                    </a:lnTo>
                    <a:lnTo>
                      <a:pt x="1" y="1916"/>
                    </a:lnTo>
                    <a:lnTo>
                      <a:pt x="3375" y="1916"/>
                    </a:lnTo>
                    <a:lnTo>
                      <a:pt x="3436" y="1885"/>
                    </a:lnTo>
                    <a:lnTo>
                      <a:pt x="3648" y="1521"/>
                    </a:lnTo>
                    <a:lnTo>
                      <a:pt x="4044" y="852"/>
                    </a:lnTo>
                    <a:cubicBezTo>
                      <a:pt x="3983" y="822"/>
                      <a:pt x="3983" y="791"/>
                      <a:pt x="3952" y="761"/>
                    </a:cubicBezTo>
                    <a:lnTo>
                      <a:pt x="3345" y="1825"/>
                    </a:lnTo>
                    <a:lnTo>
                      <a:pt x="427" y="1825"/>
                    </a:lnTo>
                    <a:lnTo>
                      <a:pt x="2402" y="670"/>
                    </a:lnTo>
                    <a:lnTo>
                      <a:pt x="3466" y="62"/>
                    </a:lnTo>
                    <a:lnTo>
                      <a:pt x="33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4" name="Google Shape;18844;p24"/>
              <p:cNvSpPr/>
              <p:nvPr/>
            </p:nvSpPr>
            <p:spPr>
              <a:xfrm>
                <a:off x="-7398050" y="13328750"/>
                <a:ext cx="38775" cy="78300"/>
              </a:xfrm>
              <a:custGeom>
                <a:avLst/>
                <a:gdLst/>
                <a:ahLst/>
                <a:cxnLst/>
                <a:rect l="l" t="t" r="r" b="b"/>
                <a:pathLst>
                  <a:path w="1551" h="3132" extrusionOk="0">
                    <a:moveTo>
                      <a:pt x="1156" y="1"/>
                    </a:moveTo>
                    <a:lnTo>
                      <a:pt x="1460" y="578"/>
                    </a:lnTo>
                    <a:lnTo>
                      <a:pt x="1" y="3131"/>
                    </a:lnTo>
                    <a:lnTo>
                      <a:pt x="1520" y="548"/>
                    </a:lnTo>
                    <a:lnTo>
                      <a:pt x="1551" y="548"/>
                    </a:lnTo>
                    <a:lnTo>
                      <a:pt x="1338" y="122"/>
                    </a:lnTo>
                    <a:cubicBezTo>
                      <a:pt x="1247" y="92"/>
                      <a:pt x="1216" y="61"/>
                      <a:pt x="1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5" name="Google Shape;18845;p24"/>
              <p:cNvSpPr/>
              <p:nvPr/>
            </p:nvSpPr>
            <p:spPr>
              <a:xfrm>
                <a:off x="-7439075" y="13317350"/>
                <a:ext cx="38000" cy="89700"/>
              </a:xfrm>
              <a:custGeom>
                <a:avLst/>
                <a:gdLst/>
                <a:ahLst/>
                <a:cxnLst/>
                <a:rect l="l" t="t" r="r" b="b"/>
                <a:pathLst>
                  <a:path w="1520" h="3588" extrusionOk="0">
                    <a:moveTo>
                      <a:pt x="578" y="1"/>
                    </a:moveTo>
                    <a:lnTo>
                      <a:pt x="0" y="1004"/>
                    </a:lnTo>
                    <a:lnTo>
                      <a:pt x="61" y="1004"/>
                    </a:lnTo>
                    <a:lnTo>
                      <a:pt x="1520" y="3587"/>
                    </a:lnTo>
                    <a:lnTo>
                      <a:pt x="91" y="1034"/>
                    </a:lnTo>
                    <a:lnTo>
                      <a:pt x="6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6" name="Google Shape;18846;p24"/>
              <p:cNvSpPr/>
              <p:nvPr/>
            </p:nvSpPr>
            <p:spPr>
              <a:xfrm>
                <a:off x="-7398050" y="13416150"/>
                <a:ext cx="38775" cy="130725"/>
              </a:xfrm>
              <a:custGeom>
                <a:avLst/>
                <a:gdLst/>
                <a:ahLst/>
                <a:cxnLst/>
                <a:rect l="l" t="t" r="r" b="b"/>
                <a:pathLst>
                  <a:path w="1551" h="5229" extrusionOk="0">
                    <a:moveTo>
                      <a:pt x="1" y="0"/>
                    </a:moveTo>
                    <a:lnTo>
                      <a:pt x="1460" y="2553"/>
                    </a:lnTo>
                    <a:lnTo>
                      <a:pt x="1" y="5106"/>
                    </a:lnTo>
                    <a:lnTo>
                      <a:pt x="1" y="5228"/>
                    </a:lnTo>
                    <a:lnTo>
                      <a:pt x="92" y="5137"/>
                    </a:lnTo>
                    <a:lnTo>
                      <a:pt x="1551" y="2584"/>
                    </a:lnTo>
                    <a:lnTo>
                      <a:pt x="1520" y="258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7" name="Google Shape;18847;p24"/>
              <p:cNvSpPr/>
              <p:nvPr/>
            </p:nvSpPr>
            <p:spPr>
              <a:xfrm>
                <a:off x="-7439850" y="13416150"/>
                <a:ext cx="38775" cy="130725"/>
              </a:xfrm>
              <a:custGeom>
                <a:avLst/>
                <a:gdLst/>
                <a:ahLst/>
                <a:cxnLst/>
                <a:rect l="l" t="t" r="r" b="b"/>
                <a:pathLst>
                  <a:path w="1551" h="5229" extrusionOk="0">
                    <a:moveTo>
                      <a:pt x="1551" y="0"/>
                    </a:moveTo>
                    <a:lnTo>
                      <a:pt x="92" y="2584"/>
                    </a:lnTo>
                    <a:lnTo>
                      <a:pt x="1" y="2584"/>
                    </a:lnTo>
                    <a:lnTo>
                      <a:pt x="1490" y="5137"/>
                    </a:lnTo>
                    <a:lnTo>
                      <a:pt x="1551" y="5228"/>
                    </a:lnTo>
                    <a:lnTo>
                      <a:pt x="1551" y="5106"/>
                    </a:lnTo>
                    <a:lnTo>
                      <a:pt x="122" y="255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8" name="Google Shape;18848;p24"/>
              <p:cNvSpPr/>
              <p:nvPr/>
            </p:nvSpPr>
            <p:spPr>
              <a:xfrm>
                <a:off x="-7515075" y="13342425"/>
                <a:ext cx="114000" cy="67650"/>
              </a:xfrm>
              <a:custGeom>
                <a:avLst/>
                <a:gdLst/>
                <a:ahLst/>
                <a:cxnLst/>
                <a:rect l="l" t="t" r="r" b="b"/>
                <a:pathLst>
                  <a:path w="4560" h="2706" extrusionOk="0">
                    <a:moveTo>
                      <a:pt x="92" y="1"/>
                    </a:moveTo>
                    <a:lnTo>
                      <a:pt x="1" y="31"/>
                    </a:lnTo>
                    <a:lnTo>
                      <a:pt x="92" y="61"/>
                    </a:lnTo>
                    <a:lnTo>
                      <a:pt x="3010" y="122"/>
                    </a:lnTo>
                    <a:lnTo>
                      <a:pt x="4499" y="2615"/>
                    </a:lnTo>
                    <a:lnTo>
                      <a:pt x="4560" y="2706"/>
                    </a:lnTo>
                    <a:lnTo>
                      <a:pt x="4560" y="2584"/>
                    </a:lnTo>
                    <a:lnTo>
                      <a:pt x="3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9" name="Google Shape;18849;p24"/>
              <p:cNvSpPr/>
              <p:nvPr/>
            </p:nvSpPr>
            <p:spPr>
              <a:xfrm>
                <a:off x="-7516600" y="13345475"/>
                <a:ext cx="113250" cy="66125"/>
              </a:xfrm>
              <a:custGeom>
                <a:avLst/>
                <a:gdLst/>
                <a:ahLst/>
                <a:cxnLst/>
                <a:rect l="l" t="t" r="r" b="b"/>
                <a:pathLst>
                  <a:path w="4530" h="2645" extrusionOk="0">
                    <a:moveTo>
                      <a:pt x="1" y="0"/>
                    </a:moveTo>
                    <a:lnTo>
                      <a:pt x="1" y="31"/>
                    </a:lnTo>
                    <a:lnTo>
                      <a:pt x="1" y="91"/>
                    </a:lnTo>
                    <a:lnTo>
                      <a:pt x="1490" y="2645"/>
                    </a:lnTo>
                    <a:lnTo>
                      <a:pt x="1521" y="2614"/>
                    </a:lnTo>
                    <a:lnTo>
                      <a:pt x="4530" y="2614"/>
                    </a:lnTo>
                    <a:lnTo>
                      <a:pt x="1551" y="2584"/>
                    </a:lnTo>
                    <a:lnTo>
                      <a:pt x="122" y="6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0" name="Google Shape;18850;p24"/>
              <p:cNvSpPr/>
              <p:nvPr/>
            </p:nvSpPr>
            <p:spPr>
              <a:xfrm>
                <a:off x="-7519625" y="13342425"/>
                <a:ext cx="775" cy="800"/>
              </a:xfrm>
              <a:custGeom>
                <a:avLst/>
                <a:gdLst/>
                <a:ahLst/>
                <a:cxnLst/>
                <a:rect l="l" t="t" r="r" b="b"/>
                <a:pathLst>
                  <a:path w="31" h="32" extrusionOk="0">
                    <a:moveTo>
                      <a:pt x="0" y="1"/>
                    </a:move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1" name="Google Shape;18851;p24"/>
              <p:cNvSpPr/>
              <p:nvPr/>
            </p:nvSpPr>
            <p:spPr>
              <a:xfrm>
                <a:off x="-7319775" y="13410825"/>
                <a:ext cx="3825" cy="10650"/>
              </a:xfrm>
              <a:custGeom>
                <a:avLst/>
                <a:gdLst/>
                <a:ahLst/>
                <a:cxnLst/>
                <a:rect l="l" t="t" r="r" b="b"/>
                <a:pathLst>
                  <a:path w="153" h="426" extrusionOk="0">
                    <a:moveTo>
                      <a:pt x="31" y="0"/>
                    </a:moveTo>
                    <a:lnTo>
                      <a:pt x="0" y="61"/>
                    </a:lnTo>
                    <a:lnTo>
                      <a:pt x="152" y="426"/>
                    </a:lnTo>
                    <a:lnTo>
                      <a:pt x="152" y="183"/>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2" name="Google Shape;18852;p24"/>
              <p:cNvSpPr/>
              <p:nvPr/>
            </p:nvSpPr>
            <p:spPr>
              <a:xfrm>
                <a:off x="-7398050" y="13413850"/>
                <a:ext cx="72225" cy="66900"/>
              </a:xfrm>
              <a:custGeom>
                <a:avLst/>
                <a:gdLst/>
                <a:ahLst/>
                <a:cxnLst/>
                <a:rect l="l" t="t" r="r" b="b"/>
                <a:pathLst>
                  <a:path w="2889" h="2676" extrusionOk="0">
                    <a:moveTo>
                      <a:pt x="1" y="1"/>
                    </a:moveTo>
                    <a:lnTo>
                      <a:pt x="1" y="92"/>
                    </a:lnTo>
                    <a:lnTo>
                      <a:pt x="1520" y="2676"/>
                    </a:lnTo>
                    <a:lnTo>
                      <a:pt x="2858" y="2676"/>
                    </a:lnTo>
                    <a:cubicBezTo>
                      <a:pt x="2858" y="2645"/>
                      <a:pt x="2888" y="2615"/>
                      <a:pt x="2888" y="2584"/>
                    </a:cubicBezTo>
                    <a:lnTo>
                      <a:pt x="1612" y="2584"/>
                    </a:lnTo>
                    <a:lnTo>
                      <a:pt x="12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3" name="Google Shape;18853;p24"/>
              <p:cNvSpPr/>
              <p:nvPr/>
            </p:nvSpPr>
            <p:spPr>
              <a:xfrm>
                <a:off x="-7515075" y="13413850"/>
                <a:ext cx="114000" cy="66900"/>
              </a:xfrm>
              <a:custGeom>
                <a:avLst/>
                <a:gdLst/>
                <a:ahLst/>
                <a:cxnLst/>
                <a:rect l="l" t="t" r="r" b="b"/>
                <a:pathLst>
                  <a:path w="4560" h="2676" extrusionOk="0">
                    <a:moveTo>
                      <a:pt x="4560" y="1"/>
                    </a:moveTo>
                    <a:lnTo>
                      <a:pt x="4499" y="62"/>
                    </a:lnTo>
                    <a:lnTo>
                      <a:pt x="3010" y="2584"/>
                    </a:lnTo>
                    <a:lnTo>
                      <a:pt x="92" y="2615"/>
                    </a:lnTo>
                    <a:lnTo>
                      <a:pt x="1" y="2645"/>
                    </a:lnTo>
                    <a:lnTo>
                      <a:pt x="92" y="2676"/>
                    </a:lnTo>
                    <a:lnTo>
                      <a:pt x="3101" y="2676"/>
                    </a:lnTo>
                    <a:lnTo>
                      <a:pt x="4560" y="92"/>
                    </a:lnTo>
                    <a:lnTo>
                      <a:pt x="4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4" name="Google Shape;18854;p24"/>
              <p:cNvSpPr/>
              <p:nvPr/>
            </p:nvSpPr>
            <p:spPr>
              <a:xfrm>
                <a:off x="-7516600" y="13410825"/>
                <a:ext cx="114775" cy="67650"/>
              </a:xfrm>
              <a:custGeom>
                <a:avLst/>
                <a:gdLst/>
                <a:ahLst/>
                <a:cxnLst/>
                <a:rect l="l" t="t" r="r" b="b"/>
                <a:pathLst>
                  <a:path w="4591" h="2706" extrusionOk="0">
                    <a:moveTo>
                      <a:pt x="1521" y="0"/>
                    </a:moveTo>
                    <a:lnTo>
                      <a:pt x="1490" y="31"/>
                    </a:lnTo>
                    <a:lnTo>
                      <a:pt x="1" y="2584"/>
                    </a:lnTo>
                    <a:lnTo>
                      <a:pt x="1" y="2705"/>
                    </a:lnTo>
                    <a:lnTo>
                      <a:pt x="122" y="2614"/>
                    </a:lnTo>
                    <a:lnTo>
                      <a:pt x="1551" y="122"/>
                    </a:lnTo>
                    <a:lnTo>
                      <a:pt x="4530" y="61"/>
                    </a:lnTo>
                    <a:lnTo>
                      <a:pt x="4591" y="31"/>
                    </a:lnTo>
                    <a:lnTo>
                      <a:pt x="45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5" name="Google Shape;18855;p24"/>
              <p:cNvSpPr/>
              <p:nvPr/>
            </p:nvSpPr>
            <p:spPr>
              <a:xfrm>
                <a:off x="-7398050" y="13342425"/>
                <a:ext cx="50950" cy="66900"/>
              </a:xfrm>
              <a:custGeom>
                <a:avLst/>
                <a:gdLst/>
                <a:ahLst/>
                <a:cxnLst/>
                <a:rect l="l" t="t" r="r" b="b"/>
                <a:pathLst>
                  <a:path w="2038" h="2676" extrusionOk="0">
                    <a:moveTo>
                      <a:pt x="1520" y="1"/>
                    </a:moveTo>
                    <a:lnTo>
                      <a:pt x="1" y="2584"/>
                    </a:lnTo>
                    <a:lnTo>
                      <a:pt x="1" y="2675"/>
                    </a:lnTo>
                    <a:lnTo>
                      <a:pt x="92" y="2645"/>
                    </a:lnTo>
                    <a:lnTo>
                      <a:pt x="1551" y="122"/>
                    </a:lnTo>
                    <a:lnTo>
                      <a:pt x="2037" y="122"/>
                    </a:lnTo>
                    <a:lnTo>
                      <a:pt x="19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6" name="Google Shape;18856;p24"/>
              <p:cNvSpPr/>
              <p:nvPr/>
            </p:nvSpPr>
            <p:spPr>
              <a:xfrm>
                <a:off x="-7397300" y="13403975"/>
                <a:ext cx="80575" cy="8400"/>
              </a:xfrm>
              <a:custGeom>
                <a:avLst/>
                <a:gdLst/>
                <a:ahLst/>
                <a:cxnLst/>
                <a:rect l="l" t="t" r="r" b="b"/>
                <a:pathLst>
                  <a:path w="3223" h="336" extrusionOk="0">
                    <a:moveTo>
                      <a:pt x="3162" y="1"/>
                    </a:moveTo>
                    <a:lnTo>
                      <a:pt x="3010" y="213"/>
                    </a:lnTo>
                    <a:lnTo>
                      <a:pt x="92" y="213"/>
                    </a:lnTo>
                    <a:lnTo>
                      <a:pt x="1" y="305"/>
                    </a:lnTo>
                    <a:lnTo>
                      <a:pt x="92" y="335"/>
                    </a:lnTo>
                    <a:lnTo>
                      <a:pt x="3101" y="335"/>
                    </a:lnTo>
                    <a:lnTo>
                      <a:pt x="3132" y="305"/>
                    </a:lnTo>
                    <a:lnTo>
                      <a:pt x="3223" y="153"/>
                    </a:lnTo>
                    <a:cubicBezTo>
                      <a:pt x="3223" y="122"/>
                      <a:pt x="3223" y="31"/>
                      <a:pt x="3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7" name="Google Shape;18857;p24"/>
              <p:cNvSpPr/>
              <p:nvPr/>
            </p:nvSpPr>
            <p:spPr>
              <a:xfrm>
                <a:off x="-7515825" y="13479975"/>
                <a:ext cx="114750" cy="66900"/>
              </a:xfrm>
              <a:custGeom>
                <a:avLst/>
                <a:gdLst/>
                <a:ahLst/>
                <a:cxnLst/>
                <a:rect l="l" t="t" r="r" b="b"/>
                <a:pathLst>
                  <a:path w="4590" h="2676" extrusionOk="0">
                    <a:moveTo>
                      <a:pt x="0" y="0"/>
                    </a:moveTo>
                    <a:lnTo>
                      <a:pt x="4590" y="2675"/>
                    </a:lnTo>
                    <a:lnTo>
                      <a:pt x="4529" y="2584"/>
                    </a:lnTo>
                    <a:lnTo>
                      <a:pt x="122"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8" name="Google Shape;18858;p24"/>
              <p:cNvSpPr/>
              <p:nvPr/>
            </p:nvSpPr>
            <p:spPr>
              <a:xfrm>
                <a:off x="-7518875" y="13345475"/>
                <a:ext cx="2300" cy="133750"/>
              </a:xfrm>
              <a:custGeom>
                <a:avLst/>
                <a:gdLst/>
                <a:ahLst/>
                <a:cxnLst/>
                <a:rect l="l" t="t" r="r" b="b"/>
                <a:pathLst>
                  <a:path w="92" h="5350" extrusionOk="0">
                    <a:moveTo>
                      <a:pt x="61" y="0"/>
                    </a:moveTo>
                    <a:lnTo>
                      <a:pt x="1" y="91"/>
                    </a:lnTo>
                    <a:lnTo>
                      <a:pt x="1" y="5198"/>
                    </a:lnTo>
                    <a:lnTo>
                      <a:pt x="1" y="5319"/>
                    </a:lnTo>
                    <a:lnTo>
                      <a:pt x="1" y="5350"/>
                    </a:lnTo>
                    <a:lnTo>
                      <a:pt x="61" y="5319"/>
                    </a:lnTo>
                    <a:lnTo>
                      <a:pt x="92" y="5319"/>
                    </a:lnTo>
                    <a:lnTo>
                      <a:pt x="92" y="5198"/>
                    </a:lnTo>
                    <a:lnTo>
                      <a:pt x="92" y="91"/>
                    </a:lnTo>
                    <a:lnTo>
                      <a:pt x="92"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9" name="Google Shape;18859;p24"/>
              <p:cNvSpPr/>
              <p:nvPr/>
            </p:nvSpPr>
            <p:spPr>
              <a:xfrm>
                <a:off x="-7398050" y="13510375"/>
                <a:ext cx="63100" cy="36500"/>
              </a:xfrm>
              <a:custGeom>
                <a:avLst/>
                <a:gdLst/>
                <a:ahLst/>
                <a:cxnLst/>
                <a:rect l="l" t="t" r="r" b="b"/>
                <a:pathLst>
                  <a:path w="2524" h="1460" extrusionOk="0">
                    <a:moveTo>
                      <a:pt x="2523" y="0"/>
                    </a:moveTo>
                    <a:lnTo>
                      <a:pt x="122" y="1368"/>
                    </a:lnTo>
                    <a:lnTo>
                      <a:pt x="1" y="1459"/>
                    </a:lnTo>
                    <a:lnTo>
                      <a:pt x="25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0" name="Google Shape;18860;p24"/>
              <p:cNvSpPr/>
              <p:nvPr/>
            </p:nvSpPr>
            <p:spPr>
              <a:xfrm>
                <a:off x="-7515825" y="13335600"/>
                <a:ext cx="8375" cy="6850"/>
              </a:xfrm>
              <a:custGeom>
                <a:avLst/>
                <a:gdLst/>
                <a:ahLst/>
                <a:cxnLst/>
                <a:rect l="l" t="t" r="r" b="b"/>
                <a:pathLst>
                  <a:path w="335" h="274" extrusionOk="0">
                    <a:moveTo>
                      <a:pt x="243" y="0"/>
                    </a:moveTo>
                    <a:lnTo>
                      <a:pt x="31" y="122"/>
                    </a:lnTo>
                    <a:lnTo>
                      <a:pt x="0" y="274"/>
                    </a:lnTo>
                    <a:lnTo>
                      <a:pt x="122" y="243"/>
                    </a:lnTo>
                    <a:lnTo>
                      <a:pt x="335" y="91"/>
                    </a:lnTo>
                    <a:cubicBezTo>
                      <a:pt x="304" y="31"/>
                      <a:pt x="274" y="31"/>
                      <a:pt x="2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1" name="Google Shape;18861;p24"/>
              <p:cNvSpPr/>
              <p:nvPr/>
            </p:nvSpPr>
            <p:spPr>
              <a:xfrm>
                <a:off x="-7401075" y="13413850"/>
                <a:ext cx="3050" cy="133775"/>
              </a:xfrm>
              <a:custGeom>
                <a:avLst/>
                <a:gdLst/>
                <a:ahLst/>
                <a:cxnLst/>
                <a:rect l="l" t="t" r="r" b="b"/>
                <a:pathLst>
                  <a:path w="122" h="5351" extrusionOk="0">
                    <a:moveTo>
                      <a:pt x="0" y="1"/>
                    </a:moveTo>
                    <a:lnTo>
                      <a:pt x="0" y="92"/>
                    </a:lnTo>
                    <a:lnTo>
                      <a:pt x="0" y="5198"/>
                    </a:lnTo>
                    <a:lnTo>
                      <a:pt x="0" y="5320"/>
                    </a:lnTo>
                    <a:lnTo>
                      <a:pt x="91" y="5350"/>
                    </a:lnTo>
                    <a:lnTo>
                      <a:pt x="122" y="5320"/>
                    </a:lnTo>
                    <a:lnTo>
                      <a:pt x="122" y="5198"/>
                    </a:lnTo>
                    <a:lnTo>
                      <a:pt x="122" y="92"/>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2" name="Google Shape;18862;p24"/>
              <p:cNvSpPr/>
              <p:nvPr/>
            </p:nvSpPr>
            <p:spPr>
              <a:xfrm>
                <a:off x="-7401850" y="13319625"/>
                <a:ext cx="3075" cy="91225"/>
              </a:xfrm>
              <a:custGeom>
                <a:avLst/>
                <a:gdLst/>
                <a:ahLst/>
                <a:cxnLst/>
                <a:rect l="l" t="t" r="r" b="b"/>
                <a:pathLst>
                  <a:path w="123" h="3649" extrusionOk="0">
                    <a:moveTo>
                      <a:pt x="1" y="1"/>
                    </a:moveTo>
                    <a:lnTo>
                      <a:pt x="1" y="3496"/>
                    </a:lnTo>
                    <a:lnTo>
                      <a:pt x="1" y="3618"/>
                    </a:lnTo>
                    <a:lnTo>
                      <a:pt x="31" y="3618"/>
                    </a:lnTo>
                    <a:lnTo>
                      <a:pt x="92" y="3648"/>
                    </a:lnTo>
                    <a:lnTo>
                      <a:pt x="122" y="3618"/>
                    </a:lnTo>
                    <a:lnTo>
                      <a:pt x="122" y="3496"/>
                    </a:lnTo>
                    <a:lnTo>
                      <a:pt x="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3" name="Google Shape;18863;p24"/>
              <p:cNvSpPr/>
              <p:nvPr/>
            </p:nvSpPr>
            <p:spPr>
              <a:xfrm>
                <a:off x="-7517350" y="13342425"/>
                <a:ext cx="118575" cy="69175"/>
              </a:xfrm>
              <a:custGeom>
                <a:avLst/>
                <a:gdLst/>
                <a:ahLst/>
                <a:cxnLst/>
                <a:rect l="l" t="t" r="r" b="b"/>
                <a:pathLst>
                  <a:path w="4743" h="2767" extrusionOk="0">
                    <a:moveTo>
                      <a:pt x="61" y="1"/>
                    </a:moveTo>
                    <a:lnTo>
                      <a:pt x="0" y="122"/>
                    </a:lnTo>
                    <a:lnTo>
                      <a:pt x="31" y="122"/>
                    </a:lnTo>
                    <a:lnTo>
                      <a:pt x="152" y="183"/>
                    </a:lnTo>
                    <a:lnTo>
                      <a:pt x="4560" y="2736"/>
                    </a:lnTo>
                    <a:lnTo>
                      <a:pt x="4621" y="2767"/>
                    </a:lnTo>
                    <a:lnTo>
                      <a:pt x="4742" y="2706"/>
                    </a:lnTo>
                    <a:lnTo>
                      <a:pt x="4651" y="2706"/>
                    </a:lnTo>
                    <a:lnTo>
                      <a:pt x="4590" y="2615"/>
                    </a:lnTo>
                    <a:lnTo>
                      <a:pt x="183" y="61"/>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4" name="Google Shape;18864;p24"/>
              <p:cNvSpPr/>
              <p:nvPr/>
            </p:nvSpPr>
            <p:spPr>
              <a:xfrm>
                <a:off x="-7399575" y="13411575"/>
                <a:ext cx="79050" cy="47900"/>
              </a:xfrm>
              <a:custGeom>
                <a:avLst/>
                <a:gdLst/>
                <a:ahLst/>
                <a:cxnLst/>
                <a:rect l="l" t="t" r="r" b="b"/>
                <a:pathLst>
                  <a:path w="3162" h="1916" extrusionOk="0">
                    <a:moveTo>
                      <a:pt x="92" y="1"/>
                    </a:moveTo>
                    <a:lnTo>
                      <a:pt x="1" y="92"/>
                    </a:lnTo>
                    <a:lnTo>
                      <a:pt x="31" y="122"/>
                    </a:lnTo>
                    <a:lnTo>
                      <a:pt x="122" y="153"/>
                    </a:lnTo>
                    <a:lnTo>
                      <a:pt x="3101" y="1916"/>
                    </a:lnTo>
                    <a:cubicBezTo>
                      <a:pt x="3101" y="1855"/>
                      <a:pt x="3101" y="1824"/>
                      <a:pt x="3162" y="1794"/>
                    </a:cubicBezTo>
                    <a:lnTo>
                      <a:pt x="153" y="92"/>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5" name="Google Shape;18865;p24"/>
              <p:cNvSpPr/>
              <p:nvPr/>
            </p:nvSpPr>
            <p:spPr>
              <a:xfrm>
                <a:off x="-7516600" y="13370550"/>
                <a:ext cx="189250" cy="110200"/>
              </a:xfrm>
              <a:custGeom>
                <a:avLst/>
                <a:gdLst/>
                <a:ahLst/>
                <a:cxnLst/>
                <a:rect l="l" t="t" r="r" b="b"/>
                <a:pathLst>
                  <a:path w="7570" h="4408" extrusionOk="0">
                    <a:moveTo>
                      <a:pt x="7539" y="0"/>
                    </a:moveTo>
                    <a:lnTo>
                      <a:pt x="4864" y="1550"/>
                    </a:lnTo>
                    <a:lnTo>
                      <a:pt x="4743" y="1581"/>
                    </a:lnTo>
                    <a:lnTo>
                      <a:pt x="4712" y="1611"/>
                    </a:lnTo>
                    <a:lnTo>
                      <a:pt x="4591" y="1672"/>
                    </a:lnTo>
                    <a:lnTo>
                      <a:pt x="4530" y="1733"/>
                    </a:lnTo>
                    <a:lnTo>
                      <a:pt x="122" y="4256"/>
                    </a:lnTo>
                    <a:lnTo>
                      <a:pt x="31" y="4316"/>
                    </a:lnTo>
                    <a:lnTo>
                      <a:pt x="1" y="4347"/>
                    </a:lnTo>
                    <a:lnTo>
                      <a:pt x="31" y="4377"/>
                    </a:lnTo>
                    <a:lnTo>
                      <a:pt x="122" y="4408"/>
                    </a:lnTo>
                    <a:lnTo>
                      <a:pt x="183" y="4377"/>
                    </a:lnTo>
                    <a:lnTo>
                      <a:pt x="4591" y="1824"/>
                    </a:lnTo>
                    <a:lnTo>
                      <a:pt x="4682" y="1794"/>
                    </a:lnTo>
                    <a:lnTo>
                      <a:pt x="4712" y="1763"/>
                    </a:lnTo>
                    <a:lnTo>
                      <a:pt x="4834" y="1672"/>
                    </a:lnTo>
                    <a:lnTo>
                      <a:pt x="4895" y="1642"/>
                    </a:lnTo>
                    <a:lnTo>
                      <a:pt x="7569" y="91"/>
                    </a:lnTo>
                    <a:cubicBezTo>
                      <a:pt x="7569" y="61"/>
                      <a:pt x="7539" y="0"/>
                      <a:pt x="7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6" name="Google Shape;18866;p24"/>
              <p:cNvSpPr/>
              <p:nvPr/>
            </p:nvSpPr>
            <p:spPr>
              <a:xfrm>
                <a:off x="-7518875" y="13334075"/>
                <a:ext cx="7625" cy="15225"/>
              </a:xfrm>
              <a:custGeom>
                <a:avLst/>
                <a:gdLst/>
                <a:ahLst/>
                <a:cxnLst/>
                <a:rect l="l" t="t" r="r" b="b"/>
                <a:pathLst>
                  <a:path w="305" h="609" extrusionOk="0">
                    <a:moveTo>
                      <a:pt x="31" y="0"/>
                    </a:moveTo>
                    <a:lnTo>
                      <a:pt x="31" y="243"/>
                    </a:lnTo>
                    <a:lnTo>
                      <a:pt x="31" y="335"/>
                    </a:lnTo>
                    <a:lnTo>
                      <a:pt x="1" y="335"/>
                    </a:lnTo>
                    <a:lnTo>
                      <a:pt x="1" y="395"/>
                    </a:lnTo>
                    <a:lnTo>
                      <a:pt x="1" y="487"/>
                    </a:lnTo>
                    <a:lnTo>
                      <a:pt x="1" y="608"/>
                    </a:lnTo>
                    <a:lnTo>
                      <a:pt x="92" y="487"/>
                    </a:lnTo>
                    <a:lnTo>
                      <a:pt x="122" y="395"/>
                    </a:lnTo>
                    <a:lnTo>
                      <a:pt x="213" y="304"/>
                    </a:lnTo>
                    <a:lnTo>
                      <a:pt x="305" y="92"/>
                    </a:lnTo>
                    <a:cubicBezTo>
                      <a:pt x="274" y="92"/>
                      <a:pt x="274" y="61"/>
                      <a:pt x="244" y="61"/>
                    </a:cubicBezTo>
                    <a:lnTo>
                      <a:pt x="122" y="243"/>
                    </a:lnTo>
                    <a:lnTo>
                      <a:pt x="122" y="31"/>
                    </a:lnTo>
                    <a:cubicBezTo>
                      <a:pt x="92" y="31"/>
                      <a:pt x="61" y="0"/>
                      <a:pt x="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7" name="Google Shape;18867;p24"/>
              <p:cNvSpPr/>
              <p:nvPr/>
            </p:nvSpPr>
            <p:spPr>
              <a:xfrm>
                <a:off x="-8150350" y="13961750"/>
                <a:ext cx="38800" cy="129950"/>
              </a:xfrm>
              <a:custGeom>
                <a:avLst/>
                <a:gdLst/>
                <a:ahLst/>
                <a:cxnLst/>
                <a:rect l="l" t="t" r="r" b="b"/>
                <a:pathLst>
                  <a:path w="1552" h="5198" extrusionOk="0">
                    <a:moveTo>
                      <a:pt x="1551" y="0"/>
                    </a:moveTo>
                    <a:lnTo>
                      <a:pt x="1460" y="30"/>
                    </a:lnTo>
                    <a:lnTo>
                      <a:pt x="1" y="2584"/>
                    </a:lnTo>
                    <a:lnTo>
                      <a:pt x="31" y="2584"/>
                    </a:lnTo>
                    <a:lnTo>
                      <a:pt x="1551" y="5198"/>
                    </a:lnTo>
                    <a:lnTo>
                      <a:pt x="92" y="2644"/>
                    </a:lnTo>
                    <a:lnTo>
                      <a:pt x="1551" y="122"/>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8" name="Google Shape;18868;p24"/>
              <p:cNvSpPr/>
              <p:nvPr/>
            </p:nvSpPr>
            <p:spPr>
              <a:xfrm>
                <a:off x="-8109300" y="13961750"/>
                <a:ext cx="38775" cy="129950"/>
              </a:xfrm>
              <a:custGeom>
                <a:avLst/>
                <a:gdLst/>
                <a:ahLst/>
                <a:cxnLst/>
                <a:rect l="l" t="t" r="r" b="b"/>
                <a:pathLst>
                  <a:path w="1551" h="5198" extrusionOk="0">
                    <a:moveTo>
                      <a:pt x="0" y="0"/>
                    </a:moveTo>
                    <a:lnTo>
                      <a:pt x="0" y="122"/>
                    </a:lnTo>
                    <a:lnTo>
                      <a:pt x="1487" y="2640"/>
                    </a:lnTo>
                    <a:lnTo>
                      <a:pt x="1487" y="2640"/>
                    </a:lnTo>
                    <a:lnTo>
                      <a:pt x="1520" y="2584"/>
                    </a:lnTo>
                    <a:lnTo>
                      <a:pt x="1550" y="2584"/>
                    </a:lnTo>
                    <a:lnTo>
                      <a:pt x="122" y="30"/>
                    </a:lnTo>
                    <a:lnTo>
                      <a:pt x="0" y="0"/>
                    </a:lnTo>
                    <a:close/>
                    <a:moveTo>
                      <a:pt x="1487" y="2640"/>
                    </a:moveTo>
                    <a:lnTo>
                      <a:pt x="0" y="5198"/>
                    </a:lnTo>
                    <a:lnTo>
                      <a:pt x="1490" y="2644"/>
                    </a:lnTo>
                    <a:lnTo>
                      <a:pt x="1487" y="264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9" name="Google Shape;18869;p24"/>
              <p:cNvSpPr/>
              <p:nvPr/>
            </p:nvSpPr>
            <p:spPr>
              <a:xfrm>
                <a:off x="-8109300" y="14101550"/>
                <a:ext cx="38775" cy="93500"/>
              </a:xfrm>
              <a:custGeom>
                <a:avLst/>
                <a:gdLst/>
                <a:ahLst/>
                <a:cxnLst/>
                <a:rect l="l" t="t" r="r" b="b"/>
                <a:pathLst>
                  <a:path w="1551" h="3740" extrusionOk="0">
                    <a:moveTo>
                      <a:pt x="0" y="1"/>
                    </a:moveTo>
                    <a:lnTo>
                      <a:pt x="1429" y="2524"/>
                    </a:lnTo>
                    <a:lnTo>
                      <a:pt x="760" y="3740"/>
                    </a:lnTo>
                    <a:lnTo>
                      <a:pt x="882" y="3740"/>
                    </a:lnTo>
                    <a:lnTo>
                      <a:pt x="1550" y="2584"/>
                    </a:lnTo>
                    <a:lnTo>
                      <a:pt x="1520" y="2584"/>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0" name="Google Shape;18870;p24"/>
              <p:cNvSpPr/>
              <p:nvPr/>
            </p:nvSpPr>
            <p:spPr>
              <a:xfrm>
                <a:off x="-8150350" y="14101550"/>
                <a:ext cx="38025" cy="83625"/>
              </a:xfrm>
              <a:custGeom>
                <a:avLst/>
                <a:gdLst/>
                <a:ahLst/>
                <a:cxnLst/>
                <a:rect l="l" t="t" r="r" b="b"/>
                <a:pathLst>
                  <a:path w="1521" h="3345" extrusionOk="0">
                    <a:moveTo>
                      <a:pt x="1521" y="1"/>
                    </a:moveTo>
                    <a:lnTo>
                      <a:pt x="31" y="2584"/>
                    </a:lnTo>
                    <a:lnTo>
                      <a:pt x="1" y="2584"/>
                    </a:lnTo>
                    <a:lnTo>
                      <a:pt x="396" y="3253"/>
                    </a:lnTo>
                    <a:cubicBezTo>
                      <a:pt x="426" y="3284"/>
                      <a:pt x="487" y="3284"/>
                      <a:pt x="548" y="3344"/>
                    </a:cubicBezTo>
                    <a:lnTo>
                      <a:pt x="92" y="2524"/>
                    </a:lnTo>
                    <a:lnTo>
                      <a:pt x="15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1" name="Google Shape;18871;p24"/>
              <p:cNvSpPr/>
              <p:nvPr/>
            </p:nvSpPr>
            <p:spPr>
              <a:xfrm>
                <a:off x="-8193650" y="14086350"/>
                <a:ext cx="4575" cy="9925"/>
              </a:xfrm>
              <a:custGeom>
                <a:avLst/>
                <a:gdLst/>
                <a:ahLst/>
                <a:cxnLst/>
                <a:rect l="l" t="t" r="r" b="b"/>
                <a:pathLst>
                  <a:path w="183" h="397" extrusionOk="0">
                    <a:moveTo>
                      <a:pt x="0" y="1"/>
                    </a:moveTo>
                    <a:lnTo>
                      <a:pt x="0" y="183"/>
                    </a:lnTo>
                    <a:lnTo>
                      <a:pt x="91" y="396"/>
                    </a:lnTo>
                    <a:lnTo>
                      <a:pt x="183" y="366"/>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2" name="Google Shape;18872;p24"/>
              <p:cNvSpPr/>
              <p:nvPr/>
            </p:nvSpPr>
            <p:spPr>
              <a:xfrm>
                <a:off x="-8181500" y="14026325"/>
                <a:ext cx="69950" cy="67650"/>
              </a:xfrm>
              <a:custGeom>
                <a:avLst/>
                <a:gdLst/>
                <a:ahLst/>
                <a:cxnLst/>
                <a:rect l="l" t="t" r="r" b="b"/>
                <a:pathLst>
                  <a:path w="2798" h="2706" extrusionOk="0">
                    <a:moveTo>
                      <a:pt x="31" y="1"/>
                    </a:moveTo>
                    <a:cubicBezTo>
                      <a:pt x="31" y="31"/>
                      <a:pt x="1" y="61"/>
                      <a:pt x="1" y="122"/>
                    </a:cubicBezTo>
                    <a:lnTo>
                      <a:pt x="1247" y="122"/>
                    </a:lnTo>
                    <a:lnTo>
                      <a:pt x="2736" y="2645"/>
                    </a:lnTo>
                    <a:lnTo>
                      <a:pt x="2797" y="2706"/>
                    </a:lnTo>
                    <a:lnTo>
                      <a:pt x="2797" y="2584"/>
                    </a:lnTo>
                    <a:lnTo>
                      <a:pt x="12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3" name="Google Shape;18873;p24"/>
              <p:cNvSpPr/>
              <p:nvPr/>
            </p:nvSpPr>
            <p:spPr>
              <a:xfrm>
                <a:off x="-8109300" y="14098525"/>
                <a:ext cx="114750" cy="67650"/>
              </a:xfrm>
              <a:custGeom>
                <a:avLst/>
                <a:gdLst/>
                <a:ahLst/>
                <a:cxnLst/>
                <a:rect l="l" t="t" r="r" b="b"/>
                <a:pathLst>
                  <a:path w="4590" h="2706" extrusionOk="0">
                    <a:moveTo>
                      <a:pt x="0" y="0"/>
                    </a:moveTo>
                    <a:lnTo>
                      <a:pt x="0" y="122"/>
                    </a:lnTo>
                    <a:lnTo>
                      <a:pt x="1520" y="2705"/>
                    </a:lnTo>
                    <a:lnTo>
                      <a:pt x="4529" y="2705"/>
                    </a:lnTo>
                    <a:lnTo>
                      <a:pt x="4590" y="2645"/>
                    </a:lnTo>
                    <a:lnTo>
                      <a:pt x="4529" y="2584"/>
                    </a:lnTo>
                    <a:lnTo>
                      <a:pt x="1550" y="2584"/>
                    </a:lnTo>
                    <a:lnTo>
                      <a:pt x="12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4" name="Google Shape;18874;p24"/>
              <p:cNvSpPr/>
              <p:nvPr/>
            </p:nvSpPr>
            <p:spPr>
              <a:xfrm>
                <a:off x="-8032550" y="14096250"/>
                <a:ext cx="38775" cy="66125"/>
              </a:xfrm>
              <a:custGeom>
                <a:avLst/>
                <a:gdLst/>
                <a:ahLst/>
                <a:cxnLst/>
                <a:rect l="l" t="t" r="r" b="b"/>
                <a:pathLst>
                  <a:path w="1551" h="2645" extrusionOk="0">
                    <a:moveTo>
                      <a:pt x="91" y="0"/>
                    </a:moveTo>
                    <a:lnTo>
                      <a:pt x="91" y="61"/>
                    </a:lnTo>
                    <a:lnTo>
                      <a:pt x="0" y="61"/>
                    </a:lnTo>
                    <a:lnTo>
                      <a:pt x="1490" y="2584"/>
                    </a:lnTo>
                    <a:lnTo>
                      <a:pt x="1550" y="2644"/>
                    </a:lnTo>
                    <a:lnTo>
                      <a:pt x="1550" y="2553"/>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5" name="Google Shape;18875;p24"/>
              <p:cNvSpPr/>
              <p:nvPr/>
            </p:nvSpPr>
            <p:spPr>
              <a:xfrm>
                <a:off x="-8166300" y="14098525"/>
                <a:ext cx="54750" cy="67650"/>
              </a:xfrm>
              <a:custGeom>
                <a:avLst/>
                <a:gdLst/>
                <a:ahLst/>
                <a:cxnLst/>
                <a:rect l="l" t="t" r="r" b="b"/>
                <a:pathLst>
                  <a:path w="2190" h="2706" extrusionOk="0">
                    <a:moveTo>
                      <a:pt x="2189" y="0"/>
                    </a:moveTo>
                    <a:lnTo>
                      <a:pt x="2128" y="31"/>
                    </a:lnTo>
                    <a:lnTo>
                      <a:pt x="639" y="2584"/>
                    </a:lnTo>
                    <a:lnTo>
                      <a:pt x="1" y="2584"/>
                    </a:lnTo>
                    <a:cubicBezTo>
                      <a:pt x="31" y="2614"/>
                      <a:pt x="61" y="2645"/>
                      <a:pt x="61" y="2705"/>
                    </a:cubicBezTo>
                    <a:lnTo>
                      <a:pt x="669" y="2705"/>
                    </a:lnTo>
                    <a:lnTo>
                      <a:pt x="2189" y="122"/>
                    </a:lnTo>
                    <a:lnTo>
                      <a:pt x="21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6" name="Google Shape;18876;p24"/>
              <p:cNvSpPr/>
              <p:nvPr/>
            </p:nvSpPr>
            <p:spPr>
              <a:xfrm>
                <a:off x="-8193650" y="14095475"/>
                <a:ext cx="80575" cy="10675"/>
              </a:xfrm>
              <a:custGeom>
                <a:avLst/>
                <a:gdLst/>
                <a:ahLst/>
                <a:cxnLst/>
                <a:rect l="l" t="t" r="r" b="b"/>
                <a:pathLst>
                  <a:path w="3223" h="427" extrusionOk="0">
                    <a:moveTo>
                      <a:pt x="152" y="1"/>
                    </a:moveTo>
                    <a:lnTo>
                      <a:pt x="91" y="31"/>
                    </a:lnTo>
                    <a:lnTo>
                      <a:pt x="0" y="244"/>
                    </a:lnTo>
                    <a:lnTo>
                      <a:pt x="0" y="426"/>
                    </a:lnTo>
                    <a:lnTo>
                      <a:pt x="152" y="122"/>
                    </a:lnTo>
                    <a:lnTo>
                      <a:pt x="3070" y="122"/>
                    </a:lnTo>
                    <a:lnTo>
                      <a:pt x="3222" y="31"/>
                    </a:lnTo>
                    <a:lnTo>
                      <a:pt x="3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7" name="Google Shape;18877;p24"/>
              <p:cNvSpPr/>
              <p:nvPr/>
            </p:nvSpPr>
            <p:spPr>
              <a:xfrm>
                <a:off x="-8109300" y="14026325"/>
                <a:ext cx="114750" cy="67650"/>
              </a:xfrm>
              <a:custGeom>
                <a:avLst/>
                <a:gdLst/>
                <a:ahLst/>
                <a:cxnLst/>
                <a:rect l="l" t="t" r="r" b="b"/>
                <a:pathLst>
                  <a:path w="4590" h="2706" extrusionOk="0">
                    <a:moveTo>
                      <a:pt x="1520" y="1"/>
                    </a:moveTo>
                    <a:lnTo>
                      <a:pt x="0" y="2615"/>
                    </a:lnTo>
                    <a:lnTo>
                      <a:pt x="0" y="2706"/>
                    </a:lnTo>
                    <a:lnTo>
                      <a:pt x="122" y="2645"/>
                    </a:lnTo>
                    <a:lnTo>
                      <a:pt x="1550" y="122"/>
                    </a:lnTo>
                    <a:lnTo>
                      <a:pt x="4529" y="122"/>
                    </a:lnTo>
                    <a:lnTo>
                      <a:pt x="4590" y="61"/>
                    </a:lnTo>
                    <a:lnTo>
                      <a:pt x="4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8" name="Google Shape;18878;p24"/>
              <p:cNvSpPr/>
              <p:nvPr/>
            </p:nvSpPr>
            <p:spPr>
              <a:xfrm>
                <a:off x="-8107775" y="14030125"/>
                <a:ext cx="114000" cy="67650"/>
              </a:xfrm>
              <a:custGeom>
                <a:avLst/>
                <a:gdLst/>
                <a:ahLst/>
                <a:cxnLst/>
                <a:rect l="l" t="t" r="r" b="b"/>
                <a:pathLst>
                  <a:path w="4560" h="2706" extrusionOk="0">
                    <a:moveTo>
                      <a:pt x="4559" y="1"/>
                    </a:moveTo>
                    <a:lnTo>
                      <a:pt x="4499" y="31"/>
                    </a:lnTo>
                    <a:lnTo>
                      <a:pt x="3009" y="2584"/>
                    </a:lnTo>
                    <a:lnTo>
                      <a:pt x="91" y="2584"/>
                    </a:lnTo>
                    <a:lnTo>
                      <a:pt x="0" y="2645"/>
                    </a:lnTo>
                    <a:lnTo>
                      <a:pt x="91" y="2706"/>
                    </a:lnTo>
                    <a:lnTo>
                      <a:pt x="3100" y="2706"/>
                    </a:lnTo>
                    <a:lnTo>
                      <a:pt x="3100" y="2645"/>
                    </a:lnTo>
                    <a:lnTo>
                      <a:pt x="4559" y="122"/>
                    </a:lnTo>
                    <a:lnTo>
                      <a:pt x="4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9" name="Google Shape;18879;p24"/>
              <p:cNvSpPr/>
              <p:nvPr/>
            </p:nvSpPr>
            <p:spPr>
              <a:xfrm>
                <a:off x="-8070550" y="13981500"/>
                <a:ext cx="75250" cy="42575"/>
              </a:xfrm>
              <a:custGeom>
                <a:avLst/>
                <a:gdLst/>
                <a:ahLst/>
                <a:cxnLst/>
                <a:rect l="l" t="t" r="r" b="b"/>
                <a:pathLst>
                  <a:path w="3010" h="1703" extrusionOk="0">
                    <a:moveTo>
                      <a:pt x="0" y="0"/>
                    </a:moveTo>
                    <a:lnTo>
                      <a:pt x="3010" y="1703"/>
                    </a:lnTo>
                    <a:lnTo>
                      <a:pt x="3010" y="170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0" name="Google Shape;18880;p24"/>
              <p:cNvSpPr/>
              <p:nvPr/>
            </p:nvSpPr>
            <p:spPr>
              <a:xfrm>
                <a:off x="-8176175" y="13983775"/>
                <a:ext cx="26625" cy="15225"/>
              </a:xfrm>
              <a:custGeom>
                <a:avLst/>
                <a:gdLst/>
                <a:ahLst/>
                <a:cxnLst/>
                <a:rect l="l" t="t" r="r" b="b"/>
                <a:pathLst>
                  <a:path w="1065" h="609" extrusionOk="0">
                    <a:moveTo>
                      <a:pt x="0" y="608"/>
                    </a:moveTo>
                    <a:lnTo>
                      <a:pt x="10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1" name="Google Shape;18881;p24"/>
              <p:cNvSpPr/>
              <p:nvPr/>
            </p:nvSpPr>
            <p:spPr>
              <a:xfrm>
                <a:off x="-8032550" y="14006575"/>
                <a:ext cx="38000" cy="21300"/>
              </a:xfrm>
              <a:custGeom>
                <a:avLst/>
                <a:gdLst/>
                <a:ahLst/>
                <a:cxnLst/>
                <a:rect l="l" t="t" r="r" b="b"/>
                <a:pathLst>
                  <a:path w="1520" h="852" extrusionOk="0">
                    <a:moveTo>
                      <a:pt x="0" y="0"/>
                    </a:moveTo>
                    <a:lnTo>
                      <a:pt x="1520" y="851"/>
                    </a:lnTo>
                    <a:lnTo>
                      <a:pt x="1520" y="851"/>
                    </a:lnTo>
                    <a:lnTo>
                      <a:pt x="1459" y="79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2" name="Google Shape;18882;p24"/>
              <p:cNvSpPr/>
              <p:nvPr/>
            </p:nvSpPr>
            <p:spPr>
              <a:xfrm>
                <a:off x="-8003675" y="14167675"/>
                <a:ext cx="8375" cy="6100"/>
              </a:xfrm>
              <a:custGeom>
                <a:avLst/>
                <a:gdLst/>
                <a:ahLst/>
                <a:cxnLst/>
                <a:rect l="l" t="t" r="r" b="b"/>
                <a:pathLst>
                  <a:path w="335" h="244" extrusionOk="0">
                    <a:moveTo>
                      <a:pt x="0" y="243"/>
                    </a:moveTo>
                    <a:lnTo>
                      <a:pt x="0" y="243"/>
                    </a:lnTo>
                    <a:lnTo>
                      <a:pt x="335" y="0"/>
                    </a:lnTo>
                    <a:lnTo>
                      <a:pt x="3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3" name="Google Shape;18883;p24"/>
              <p:cNvSpPr/>
              <p:nvPr/>
            </p:nvSpPr>
            <p:spPr>
              <a:xfrm>
                <a:off x="-8024200" y="14164625"/>
                <a:ext cx="29650" cy="17500"/>
              </a:xfrm>
              <a:custGeom>
                <a:avLst/>
                <a:gdLst/>
                <a:ahLst/>
                <a:cxnLst/>
                <a:rect l="l" t="t" r="r" b="b"/>
                <a:pathLst>
                  <a:path w="1186" h="700" extrusionOk="0">
                    <a:moveTo>
                      <a:pt x="1186" y="1"/>
                    </a:moveTo>
                    <a:lnTo>
                      <a:pt x="1" y="700"/>
                    </a:lnTo>
                    <a:lnTo>
                      <a:pt x="1" y="700"/>
                    </a:lnTo>
                    <a:lnTo>
                      <a:pt x="1125" y="61"/>
                    </a:lnTo>
                    <a:lnTo>
                      <a:pt x="11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4" name="Google Shape;18884;p24"/>
              <p:cNvSpPr/>
              <p:nvPr/>
            </p:nvSpPr>
            <p:spPr>
              <a:xfrm>
                <a:off x="-8111575" y="13960975"/>
                <a:ext cx="2300" cy="133775"/>
              </a:xfrm>
              <a:custGeom>
                <a:avLst/>
                <a:gdLst/>
                <a:ahLst/>
                <a:cxnLst/>
                <a:rect l="l" t="t" r="r" b="b"/>
                <a:pathLst>
                  <a:path w="92" h="5351" extrusionOk="0">
                    <a:moveTo>
                      <a:pt x="61" y="1"/>
                    </a:moveTo>
                    <a:lnTo>
                      <a:pt x="0" y="31"/>
                    </a:lnTo>
                    <a:lnTo>
                      <a:pt x="0" y="153"/>
                    </a:lnTo>
                    <a:lnTo>
                      <a:pt x="0" y="5229"/>
                    </a:lnTo>
                    <a:lnTo>
                      <a:pt x="0" y="5320"/>
                    </a:lnTo>
                    <a:lnTo>
                      <a:pt x="61" y="5350"/>
                    </a:lnTo>
                    <a:lnTo>
                      <a:pt x="91" y="5320"/>
                    </a:lnTo>
                    <a:lnTo>
                      <a:pt x="91" y="5229"/>
                    </a:lnTo>
                    <a:lnTo>
                      <a:pt x="91" y="153"/>
                    </a:lnTo>
                    <a:lnTo>
                      <a:pt x="9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5" name="Google Shape;18885;p24"/>
              <p:cNvSpPr/>
              <p:nvPr/>
            </p:nvSpPr>
            <p:spPr>
              <a:xfrm>
                <a:off x="-8111575" y="14097750"/>
                <a:ext cx="3050" cy="95775"/>
              </a:xfrm>
              <a:custGeom>
                <a:avLst/>
                <a:gdLst/>
                <a:ahLst/>
                <a:cxnLst/>
                <a:rect l="l" t="t" r="r" b="b"/>
                <a:pathLst>
                  <a:path w="122" h="3831" extrusionOk="0">
                    <a:moveTo>
                      <a:pt x="61" y="1"/>
                    </a:moveTo>
                    <a:lnTo>
                      <a:pt x="0" y="31"/>
                    </a:lnTo>
                    <a:lnTo>
                      <a:pt x="0" y="153"/>
                    </a:lnTo>
                    <a:lnTo>
                      <a:pt x="0" y="3831"/>
                    </a:lnTo>
                    <a:lnTo>
                      <a:pt x="122" y="3831"/>
                    </a:lnTo>
                    <a:lnTo>
                      <a:pt x="122" y="153"/>
                    </a:lnTo>
                    <a:lnTo>
                      <a:pt x="122" y="31"/>
                    </a:lnTo>
                    <a:lnTo>
                      <a:pt x="9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6" name="Google Shape;18886;p24"/>
              <p:cNvSpPr/>
              <p:nvPr/>
            </p:nvSpPr>
            <p:spPr>
              <a:xfrm>
                <a:off x="-8110075" y="14096250"/>
                <a:ext cx="116300" cy="68400"/>
              </a:xfrm>
              <a:custGeom>
                <a:avLst/>
                <a:gdLst/>
                <a:ahLst/>
                <a:cxnLst/>
                <a:rect l="l" t="t" r="r" b="b"/>
                <a:pathLst>
                  <a:path w="4652" h="2736" extrusionOk="0">
                    <a:moveTo>
                      <a:pt x="92" y="0"/>
                    </a:moveTo>
                    <a:lnTo>
                      <a:pt x="1" y="61"/>
                    </a:lnTo>
                    <a:lnTo>
                      <a:pt x="31" y="91"/>
                    </a:lnTo>
                    <a:lnTo>
                      <a:pt x="153" y="122"/>
                    </a:lnTo>
                    <a:lnTo>
                      <a:pt x="4560" y="2675"/>
                    </a:lnTo>
                    <a:lnTo>
                      <a:pt x="4621" y="2736"/>
                    </a:lnTo>
                    <a:lnTo>
                      <a:pt x="4651" y="2705"/>
                    </a:lnTo>
                    <a:lnTo>
                      <a:pt x="4591" y="2584"/>
                    </a:lnTo>
                    <a:lnTo>
                      <a:pt x="183" y="6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7" name="Google Shape;18887;p24"/>
              <p:cNvSpPr/>
              <p:nvPr/>
            </p:nvSpPr>
            <p:spPr>
              <a:xfrm>
                <a:off x="-8189100" y="14049875"/>
                <a:ext cx="79050" cy="46400"/>
              </a:xfrm>
              <a:custGeom>
                <a:avLst/>
                <a:gdLst/>
                <a:ahLst/>
                <a:cxnLst/>
                <a:rect l="l" t="t" r="r" b="b"/>
                <a:pathLst>
                  <a:path w="3162" h="1856" extrusionOk="0">
                    <a:moveTo>
                      <a:pt x="31" y="1"/>
                    </a:moveTo>
                    <a:cubicBezTo>
                      <a:pt x="31" y="31"/>
                      <a:pt x="31" y="92"/>
                      <a:pt x="1" y="123"/>
                    </a:cubicBezTo>
                    <a:lnTo>
                      <a:pt x="2949" y="1825"/>
                    </a:lnTo>
                    <a:lnTo>
                      <a:pt x="3040" y="1855"/>
                    </a:lnTo>
                    <a:lnTo>
                      <a:pt x="3162" y="1794"/>
                    </a:lnTo>
                    <a:lnTo>
                      <a:pt x="3101" y="1764"/>
                    </a:lnTo>
                    <a:lnTo>
                      <a:pt x="3040" y="1703"/>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8" name="Google Shape;18888;p24"/>
              <p:cNvSpPr/>
              <p:nvPr/>
            </p:nvSpPr>
            <p:spPr>
              <a:xfrm>
                <a:off x="-8182250" y="14027100"/>
                <a:ext cx="189225" cy="110950"/>
              </a:xfrm>
              <a:custGeom>
                <a:avLst/>
                <a:gdLst/>
                <a:ahLst/>
                <a:cxnLst/>
                <a:rect l="l" t="t" r="r" b="b"/>
                <a:pathLst>
                  <a:path w="7569" h="4438" extrusionOk="0">
                    <a:moveTo>
                      <a:pt x="7508" y="0"/>
                    </a:moveTo>
                    <a:lnTo>
                      <a:pt x="7447" y="30"/>
                    </a:lnTo>
                    <a:lnTo>
                      <a:pt x="3040" y="2584"/>
                    </a:lnTo>
                    <a:lnTo>
                      <a:pt x="2949" y="2614"/>
                    </a:lnTo>
                    <a:lnTo>
                      <a:pt x="2918" y="2675"/>
                    </a:lnTo>
                    <a:lnTo>
                      <a:pt x="2797" y="2736"/>
                    </a:lnTo>
                    <a:lnTo>
                      <a:pt x="2736" y="2766"/>
                    </a:lnTo>
                    <a:lnTo>
                      <a:pt x="0" y="4377"/>
                    </a:lnTo>
                    <a:cubicBezTo>
                      <a:pt x="0" y="4407"/>
                      <a:pt x="31" y="4438"/>
                      <a:pt x="31" y="4438"/>
                    </a:cubicBezTo>
                    <a:lnTo>
                      <a:pt x="2797" y="2857"/>
                    </a:lnTo>
                    <a:lnTo>
                      <a:pt x="2827" y="2857"/>
                    </a:lnTo>
                    <a:lnTo>
                      <a:pt x="2888" y="2827"/>
                    </a:lnTo>
                    <a:lnTo>
                      <a:pt x="2979" y="2736"/>
                    </a:lnTo>
                    <a:lnTo>
                      <a:pt x="3070" y="2705"/>
                    </a:lnTo>
                    <a:lnTo>
                      <a:pt x="7478" y="152"/>
                    </a:lnTo>
                    <a:lnTo>
                      <a:pt x="7569" y="122"/>
                    </a:lnTo>
                    <a:lnTo>
                      <a:pt x="7569" y="30"/>
                    </a:lnTo>
                    <a:lnTo>
                      <a:pt x="75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9" name="Google Shape;18889;p24"/>
              <p:cNvSpPr/>
              <p:nvPr/>
            </p:nvSpPr>
            <p:spPr>
              <a:xfrm>
                <a:off x="-8024200" y="14164625"/>
                <a:ext cx="30425" cy="17500"/>
              </a:xfrm>
              <a:custGeom>
                <a:avLst/>
                <a:gdLst/>
                <a:ahLst/>
                <a:cxnLst/>
                <a:rect l="l" t="t" r="r" b="b"/>
                <a:pathLst>
                  <a:path w="1217" h="700" extrusionOk="0">
                    <a:moveTo>
                      <a:pt x="1186" y="1"/>
                    </a:moveTo>
                    <a:lnTo>
                      <a:pt x="1" y="700"/>
                    </a:lnTo>
                    <a:cubicBezTo>
                      <a:pt x="274" y="578"/>
                      <a:pt x="548" y="457"/>
                      <a:pt x="760" y="365"/>
                    </a:cubicBezTo>
                    <a:cubicBezTo>
                      <a:pt x="760" y="365"/>
                      <a:pt x="821" y="365"/>
                      <a:pt x="821" y="396"/>
                    </a:cubicBezTo>
                    <a:lnTo>
                      <a:pt x="1156" y="183"/>
                    </a:lnTo>
                    <a:lnTo>
                      <a:pt x="973" y="487"/>
                    </a:lnTo>
                    <a:cubicBezTo>
                      <a:pt x="1004" y="487"/>
                      <a:pt x="1004" y="548"/>
                      <a:pt x="1034" y="548"/>
                    </a:cubicBezTo>
                    <a:lnTo>
                      <a:pt x="1216" y="244"/>
                    </a:lnTo>
                    <a:lnTo>
                      <a:pt x="1216" y="61"/>
                    </a:lnTo>
                    <a:lnTo>
                      <a:pt x="1186" y="61"/>
                    </a:lnTo>
                    <a:lnTo>
                      <a:pt x="12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0" name="Google Shape;18890;p24"/>
              <p:cNvSpPr/>
              <p:nvPr/>
            </p:nvSpPr>
            <p:spPr>
              <a:xfrm>
                <a:off x="-7872225" y="14236050"/>
                <a:ext cx="39550" cy="75250"/>
              </a:xfrm>
              <a:custGeom>
                <a:avLst/>
                <a:gdLst/>
                <a:ahLst/>
                <a:cxnLst/>
                <a:rect l="l" t="t" r="r" b="b"/>
                <a:pathLst>
                  <a:path w="1582" h="3010" extrusionOk="0">
                    <a:moveTo>
                      <a:pt x="1" y="1"/>
                    </a:moveTo>
                    <a:lnTo>
                      <a:pt x="1" y="92"/>
                    </a:lnTo>
                    <a:lnTo>
                      <a:pt x="1460" y="2615"/>
                    </a:lnTo>
                    <a:lnTo>
                      <a:pt x="1217" y="3010"/>
                    </a:lnTo>
                    <a:lnTo>
                      <a:pt x="1277" y="3010"/>
                    </a:lnTo>
                    <a:lnTo>
                      <a:pt x="1490" y="2584"/>
                    </a:lnTo>
                    <a:lnTo>
                      <a:pt x="1581"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1" name="Google Shape;18891;p24"/>
              <p:cNvSpPr/>
              <p:nvPr/>
            </p:nvSpPr>
            <p:spPr>
              <a:xfrm>
                <a:off x="-7914025" y="14236050"/>
                <a:ext cx="37275" cy="79050"/>
              </a:xfrm>
              <a:custGeom>
                <a:avLst/>
                <a:gdLst/>
                <a:ahLst/>
                <a:cxnLst/>
                <a:rect l="l" t="t" r="r" b="b"/>
                <a:pathLst>
                  <a:path w="1491" h="3162" extrusionOk="0">
                    <a:moveTo>
                      <a:pt x="1490" y="1"/>
                    </a:moveTo>
                    <a:lnTo>
                      <a:pt x="1" y="2554"/>
                    </a:lnTo>
                    <a:lnTo>
                      <a:pt x="62" y="2554"/>
                    </a:lnTo>
                    <a:lnTo>
                      <a:pt x="70" y="2569"/>
                    </a:lnTo>
                    <a:lnTo>
                      <a:pt x="70" y="2569"/>
                    </a:lnTo>
                    <a:lnTo>
                      <a:pt x="1490" y="31"/>
                    </a:lnTo>
                    <a:lnTo>
                      <a:pt x="1490" y="1"/>
                    </a:lnTo>
                    <a:close/>
                    <a:moveTo>
                      <a:pt x="70" y="2569"/>
                    </a:moveTo>
                    <a:lnTo>
                      <a:pt x="62" y="2584"/>
                    </a:lnTo>
                    <a:lnTo>
                      <a:pt x="396" y="3162"/>
                    </a:lnTo>
                    <a:lnTo>
                      <a:pt x="70" y="256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2" name="Google Shape;18892;p24"/>
              <p:cNvSpPr/>
              <p:nvPr/>
            </p:nvSpPr>
            <p:spPr>
              <a:xfrm>
                <a:off x="-7936800" y="14300650"/>
                <a:ext cx="33450" cy="15225"/>
              </a:xfrm>
              <a:custGeom>
                <a:avLst/>
                <a:gdLst/>
                <a:ahLst/>
                <a:cxnLst/>
                <a:rect l="l" t="t" r="r" b="b"/>
                <a:pathLst>
                  <a:path w="1338" h="609" extrusionOk="0">
                    <a:moveTo>
                      <a:pt x="0" y="0"/>
                    </a:moveTo>
                    <a:cubicBezTo>
                      <a:pt x="61" y="31"/>
                      <a:pt x="122" y="92"/>
                      <a:pt x="152" y="122"/>
                    </a:cubicBezTo>
                    <a:lnTo>
                      <a:pt x="912" y="122"/>
                    </a:lnTo>
                    <a:lnTo>
                      <a:pt x="1185" y="578"/>
                    </a:lnTo>
                    <a:cubicBezTo>
                      <a:pt x="1216" y="578"/>
                      <a:pt x="1216" y="578"/>
                      <a:pt x="1277" y="608"/>
                    </a:cubicBezTo>
                    <a:lnTo>
                      <a:pt x="1337" y="608"/>
                    </a:lnTo>
                    <a:lnTo>
                      <a:pt x="10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3" name="Google Shape;18893;p24"/>
              <p:cNvSpPr/>
              <p:nvPr/>
            </p:nvSpPr>
            <p:spPr>
              <a:xfrm>
                <a:off x="-7840300" y="14300650"/>
                <a:ext cx="20525" cy="10650"/>
              </a:xfrm>
              <a:custGeom>
                <a:avLst/>
                <a:gdLst/>
                <a:ahLst/>
                <a:cxnLst/>
                <a:rect l="l" t="t" r="r" b="b"/>
                <a:pathLst>
                  <a:path w="821" h="426" extrusionOk="0">
                    <a:moveTo>
                      <a:pt x="213" y="0"/>
                    </a:moveTo>
                    <a:lnTo>
                      <a:pt x="0" y="426"/>
                    </a:lnTo>
                    <a:cubicBezTo>
                      <a:pt x="31" y="396"/>
                      <a:pt x="91" y="396"/>
                      <a:pt x="152" y="335"/>
                    </a:cubicBezTo>
                    <a:lnTo>
                      <a:pt x="304" y="122"/>
                    </a:lnTo>
                    <a:lnTo>
                      <a:pt x="639" y="122"/>
                    </a:lnTo>
                    <a:cubicBezTo>
                      <a:pt x="699" y="92"/>
                      <a:pt x="760" y="31"/>
                      <a:pt x="8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4" name="Google Shape;18894;p24"/>
              <p:cNvSpPr/>
              <p:nvPr/>
            </p:nvSpPr>
            <p:spPr>
              <a:xfrm>
                <a:off x="-7849425" y="14248225"/>
                <a:ext cx="55500" cy="31925"/>
              </a:xfrm>
              <a:custGeom>
                <a:avLst/>
                <a:gdLst/>
                <a:ahLst/>
                <a:cxnLst/>
                <a:rect l="l" t="t" r="r" b="b"/>
                <a:pathLst>
                  <a:path w="2220" h="1277" extrusionOk="0">
                    <a:moveTo>
                      <a:pt x="2219" y="1277"/>
                    </a:moveTo>
                    <a:lnTo>
                      <a:pt x="2219" y="127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5" name="Google Shape;18895;p24"/>
              <p:cNvSpPr/>
              <p:nvPr/>
            </p:nvSpPr>
            <p:spPr>
              <a:xfrm>
                <a:off x="-7957325" y="14234550"/>
                <a:ext cx="82850" cy="47125"/>
              </a:xfrm>
              <a:custGeom>
                <a:avLst/>
                <a:gdLst/>
                <a:ahLst/>
                <a:cxnLst/>
                <a:rect l="l" t="t" r="r" b="b"/>
                <a:pathLst>
                  <a:path w="3314" h="1885" extrusionOk="0">
                    <a:moveTo>
                      <a:pt x="3162" y="0"/>
                    </a:moveTo>
                    <a:lnTo>
                      <a:pt x="0" y="1824"/>
                    </a:lnTo>
                    <a:lnTo>
                      <a:pt x="92" y="1885"/>
                    </a:lnTo>
                    <a:lnTo>
                      <a:pt x="3222" y="61"/>
                    </a:lnTo>
                    <a:lnTo>
                      <a:pt x="3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6" name="Google Shape;18896;p24"/>
              <p:cNvSpPr/>
              <p:nvPr/>
            </p:nvSpPr>
            <p:spPr>
              <a:xfrm>
                <a:off x="-7874500" y="14235300"/>
                <a:ext cx="2300" cy="84375"/>
              </a:xfrm>
              <a:custGeom>
                <a:avLst/>
                <a:gdLst/>
                <a:ahLst/>
                <a:cxnLst/>
                <a:rect l="l" t="t" r="r" b="b"/>
                <a:pathLst>
                  <a:path w="92" h="3375" extrusionOk="0">
                    <a:moveTo>
                      <a:pt x="0" y="0"/>
                    </a:moveTo>
                    <a:lnTo>
                      <a:pt x="0" y="31"/>
                    </a:lnTo>
                    <a:lnTo>
                      <a:pt x="0" y="152"/>
                    </a:lnTo>
                    <a:lnTo>
                      <a:pt x="0" y="3374"/>
                    </a:lnTo>
                    <a:lnTo>
                      <a:pt x="92" y="3374"/>
                    </a:lnTo>
                    <a:lnTo>
                      <a:pt x="92" y="152"/>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7" name="Google Shape;18897;p24"/>
              <p:cNvSpPr/>
              <p:nvPr/>
            </p:nvSpPr>
            <p:spPr>
              <a:xfrm>
                <a:off x="-7914025" y="13961750"/>
                <a:ext cx="39550" cy="129950"/>
              </a:xfrm>
              <a:custGeom>
                <a:avLst/>
                <a:gdLst/>
                <a:ahLst/>
                <a:cxnLst/>
                <a:rect l="l" t="t" r="r" b="b"/>
                <a:pathLst>
                  <a:path w="1582" h="5198" extrusionOk="0">
                    <a:moveTo>
                      <a:pt x="1581" y="0"/>
                    </a:moveTo>
                    <a:lnTo>
                      <a:pt x="1490" y="30"/>
                    </a:lnTo>
                    <a:lnTo>
                      <a:pt x="1" y="2584"/>
                    </a:lnTo>
                    <a:lnTo>
                      <a:pt x="92" y="2584"/>
                    </a:lnTo>
                    <a:lnTo>
                      <a:pt x="125" y="2641"/>
                    </a:lnTo>
                    <a:lnTo>
                      <a:pt x="125" y="2641"/>
                    </a:lnTo>
                    <a:lnTo>
                      <a:pt x="1581" y="122"/>
                    </a:lnTo>
                    <a:lnTo>
                      <a:pt x="1581" y="0"/>
                    </a:lnTo>
                    <a:close/>
                    <a:moveTo>
                      <a:pt x="125" y="2641"/>
                    </a:moveTo>
                    <a:lnTo>
                      <a:pt x="123" y="2644"/>
                    </a:lnTo>
                    <a:lnTo>
                      <a:pt x="1581" y="5198"/>
                    </a:lnTo>
                    <a:lnTo>
                      <a:pt x="125" y="26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8" name="Google Shape;18898;p24"/>
              <p:cNvSpPr/>
              <p:nvPr/>
            </p:nvSpPr>
            <p:spPr>
              <a:xfrm>
                <a:off x="-7872225" y="13961750"/>
                <a:ext cx="39550" cy="129950"/>
              </a:xfrm>
              <a:custGeom>
                <a:avLst/>
                <a:gdLst/>
                <a:ahLst/>
                <a:cxnLst/>
                <a:rect l="l" t="t" r="r" b="b"/>
                <a:pathLst>
                  <a:path w="1582" h="5198" extrusionOk="0">
                    <a:moveTo>
                      <a:pt x="1" y="0"/>
                    </a:moveTo>
                    <a:lnTo>
                      <a:pt x="1" y="122"/>
                    </a:lnTo>
                    <a:lnTo>
                      <a:pt x="1458" y="2641"/>
                    </a:lnTo>
                    <a:lnTo>
                      <a:pt x="1490" y="2584"/>
                    </a:lnTo>
                    <a:lnTo>
                      <a:pt x="1581" y="2584"/>
                    </a:lnTo>
                    <a:lnTo>
                      <a:pt x="92" y="30"/>
                    </a:lnTo>
                    <a:lnTo>
                      <a:pt x="1" y="0"/>
                    </a:lnTo>
                    <a:close/>
                    <a:moveTo>
                      <a:pt x="1458" y="2641"/>
                    </a:moveTo>
                    <a:lnTo>
                      <a:pt x="1" y="5198"/>
                    </a:lnTo>
                    <a:lnTo>
                      <a:pt x="1460" y="2644"/>
                    </a:lnTo>
                    <a:lnTo>
                      <a:pt x="1458" y="26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9" name="Google Shape;18899;p24"/>
              <p:cNvSpPr/>
              <p:nvPr/>
            </p:nvSpPr>
            <p:spPr>
              <a:xfrm>
                <a:off x="-7872225" y="14101550"/>
                <a:ext cx="39550" cy="129225"/>
              </a:xfrm>
              <a:custGeom>
                <a:avLst/>
                <a:gdLst/>
                <a:ahLst/>
                <a:cxnLst/>
                <a:rect l="l" t="t" r="r" b="b"/>
                <a:pathLst>
                  <a:path w="1582" h="5169" extrusionOk="0">
                    <a:moveTo>
                      <a:pt x="1" y="1"/>
                    </a:moveTo>
                    <a:lnTo>
                      <a:pt x="1457" y="2528"/>
                    </a:lnTo>
                    <a:lnTo>
                      <a:pt x="1457" y="2528"/>
                    </a:lnTo>
                    <a:lnTo>
                      <a:pt x="1460" y="2524"/>
                    </a:lnTo>
                    <a:lnTo>
                      <a:pt x="1" y="1"/>
                    </a:lnTo>
                    <a:close/>
                    <a:moveTo>
                      <a:pt x="1457" y="2528"/>
                    </a:moveTo>
                    <a:lnTo>
                      <a:pt x="1" y="5077"/>
                    </a:lnTo>
                    <a:lnTo>
                      <a:pt x="1" y="5168"/>
                    </a:lnTo>
                    <a:lnTo>
                      <a:pt x="92" y="5107"/>
                    </a:lnTo>
                    <a:lnTo>
                      <a:pt x="1581" y="2584"/>
                    </a:lnTo>
                    <a:lnTo>
                      <a:pt x="1490" y="2584"/>
                    </a:lnTo>
                    <a:lnTo>
                      <a:pt x="1457" y="252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0" name="Google Shape;18900;p24"/>
              <p:cNvSpPr/>
              <p:nvPr/>
            </p:nvSpPr>
            <p:spPr>
              <a:xfrm>
                <a:off x="-7914025" y="14101550"/>
                <a:ext cx="39550" cy="129225"/>
              </a:xfrm>
              <a:custGeom>
                <a:avLst/>
                <a:gdLst/>
                <a:ahLst/>
                <a:cxnLst/>
                <a:rect l="l" t="t" r="r" b="b"/>
                <a:pathLst>
                  <a:path w="1582" h="5169" extrusionOk="0">
                    <a:moveTo>
                      <a:pt x="1581" y="1"/>
                    </a:moveTo>
                    <a:lnTo>
                      <a:pt x="123" y="2524"/>
                    </a:lnTo>
                    <a:lnTo>
                      <a:pt x="125" y="2528"/>
                    </a:lnTo>
                    <a:lnTo>
                      <a:pt x="125" y="2528"/>
                    </a:lnTo>
                    <a:lnTo>
                      <a:pt x="1581" y="1"/>
                    </a:lnTo>
                    <a:close/>
                    <a:moveTo>
                      <a:pt x="125" y="2528"/>
                    </a:moveTo>
                    <a:lnTo>
                      <a:pt x="92" y="2584"/>
                    </a:lnTo>
                    <a:lnTo>
                      <a:pt x="1" y="2584"/>
                    </a:lnTo>
                    <a:lnTo>
                      <a:pt x="1490" y="5107"/>
                    </a:lnTo>
                    <a:lnTo>
                      <a:pt x="1581" y="5168"/>
                    </a:lnTo>
                    <a:lnTo>
                      <a:pt x="1581" y="5077"/>
                    </a:lnTo>
                    <a:lnTo>
                      <a:pt x="125" y="252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1" name="Google Shape;18901;p24"/>
              <p:cNvSpPr/>
              <p:nvPr/>
            </p:nvSpPr>
            <p:spPr>
              <a:xfrm>
                <a:off x="-7873750" y="14234550"/>
                <a:ext cx="800" cy="1525"/>
              </a:xfrm>
              <a:custGeom>
                <a:avLst/>
                <a:gdLst/>
                <a:ahLst/>
                <a:cxnLst/>
                <a:rect l="l" t="t" r="r" b="b"/>
                <a:pathLst>
                  <a:path w="32" h="61" extrusionOk="0">
                    <a:moveTo>
                      <a:pt x="1" y="0"/>
                    </a:moveTo>
                    <a:lnTo>
                      <a:pt x="31" y="61"/>
                    </a:lnTo>
                    <a:lnTo>
                      <a:pt x="31"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2" name="Google Shape;18902;p24"/>
              <p:cNvSpPr/>
              <p:nvPr/>
            </p:nvSpPr>
            <p:spPr>
              <a:xfrm>
                <a:off x="-7990775" y="14030125"/>
                <a:ext cx="112500" cy="66150"/>
              </a:xfrm>
              <a:custGeom>
                <a:avLst/>
                <a:gdLst/>
                <a:ahLst/>
                <a:cxnLst/>
                <a:rect l="l" t="t" r="r" b="b"/>
                <a:pathLst>
                  <a:path w="4500" h="2646" extrusionOk="0">
                    <a:moveTo>
                      <a:pt x="1" y="1"/>
                    </a:moveTo>
                    <a:lnTo>
                      <a:pt x="1" y="122"/>
                    </a:lnTo>
                    <a:lnTo>
                      <a:pt x="1490" y="2645"/>
                    </a:lnTo>
                    <a:lnTo>
                      <a:pt x="1521" y="2615"/>
                    </a:lnTo>
                    <a:lnTo>
                      <a:pt x="4500" y="2584"/>
                    </a:lnTo>
                    <a:lnTo>
                      <a:pt x="1551" y="2584"/>
                    </a:lnTo>
                    <a:lnTo>
                      <a:pt x="123"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3" name="Google Shape;18903;p24"/>
              <p:cNvSpPr/>
              <p:nvPr/>
            </p:nvSpPr>
            <p:spPr>
              <a:xfrm>
                <a:off x="-7990000" y="14026325"/>
                <a:ext cx="115525" cy="67650"/>
              </a:xfrm>
              <a:custGeom>
                <a:avLst/>
                <a:gdLst/>
                <a:ahLst/>
                <a:cxnLst/>
                <a:rect l="l" t="t" r="r" b="b"/>
                <a:pathLst>
                  <a:path w="4621" h="2706" extrusionOk="0">
                    <a:moveTo>
                      <a:pt x="122" y="1"/>
                    </a:moveTo>
                    <a:lnTo>
                      <a:pt x="0" y="61"/>
                    </a:lnTo>
                    <a:lnTo>
                      <a:pt x="122" y="122"/>
                    </a:lnTo>
                    <a:lnTo>
                      <a:pt x="3040" y="122"/>
                    </a:lnTo>
                    <a:lnTo>
                      <a:pt x="4529" y="2645"/>
                    </a:lnTo>
                    <a:lnTo>
                      <a:pt x="4620" y="2706"/>
                    </a:lnTo>
                    <a:lnTo>
                      <a:pt x="4620" y="2615"/>
                    </a:lnTo>
                    <a:lnTo>
                      <a:pt x="3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4" name="Google Shape;18904;p24"/>
              <p:cNvSpPr/>
              <p:nvPr/>
            </p:nvSpPr>
            <p:spPr>
              <a:xfrm>
                <a:off x="-7794700" y="14096250"/>
                <a:ext cx="38775" cy="66125"/>
              </a:xfrm>
              <a:custGeom>
                <a:avLst/>
                <a:gdLst/>
                <a:ahLst/>
                <a:cxnLst/>
                <a:rect l="l" t="t" r="r" b="b"/>
                <a:pathLst>
                  <a:path w="1551" h="2645" extrusionOk="0">
                    <a:moveTo>
                      <a:pt x="61" y="0"/>
                    </a:moveTo>
                    <a:lnTo>
                      <a:pt x="30" y="61"/>
                    </a:lnTo>
                    <a:lnTo>
                      <a:pt x="0" y="61"/>
                    </a:lnTo>
                    <a:lnTo>
                      <a:pt x="1459" y="2584"/>
                    </a:lnTo>
                    <a:lnTo>
                      <a:pt x="1550" y="2644"/>
                    </a:lnTo>
                    <a:lnTo>
                      <a:pt x="1550" y="2553"/>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5" name="Google Shape;18905;p24"/>
              <p:cNvSpPr/>
              <p:nvPr/>
            </p:nvSpPr>
            <p:spPr>
              <a:xfrm>
                <a:off x="-7872225" y="14098525"/>
                <a:ext cx="115525" cy="67650"/>
              </a:xfrm>
              <a:custGeom>
                <a:avLst/>
                <a:gdLst/>
                <a:ahLst/>
                <a:cxnLst/>
                <a:rect l="l" t="t" r="r" b="b"/>
                <a:pathLst>
                  <a:path w="4621" h="2706" extrusionOk="0">
                    <a:moveTo>
                      <a:pt x="1" y="0"/>
                    </a:moveTo>
                    <a:lnTo>
                      <a:pt x="1" y="122"/>
                    </a:lnTo>
                    <a:lnTo>
                      <a:pt x="1490" y="2705"/>
                    </a:lnTo>
                    <a:lnTo>
                      <a:pt x="4499" y="2705"/>
                    </a:lnTo>
                    <a:lnTo>
                      <a:pt x="4621" y="2645"/>
                    </a:lnTo>
                    <a:lnTo>
                      <a:pt x="4499" y="2584"/>
                    </a:lnTo>
                    <a:lnTo>
                      <a:pt x="158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6" name="Google Shape;18906;p24"/>
              <p:cNvSpPr/>
              <p:nvPr/>
            </p:nvSpPr>
            <p:spPr>
              <a:xfrm>
                <a:off x="-7990000" y="14098525"/>
                <a:ext cx="115525" cy="67650"/>
              </a:xfrm>
              <a:custGeom>
                <a:avLst/>
                <a:gdLst/>
                <a:ahLst/>
                <a:cxnLst/>
                <a:rect l="l" t="t" r="r" b="b"/>
                <a:pathLst>
                  <a:path w="4621" h="2706" extrusionOk="0">
                    <a:moveTo>
                      <a:pt x="4620" y="0"/>
                    </a:moveTo>
                    <a:lnTo>
                      <a:pt x="4529" y="31"/>
                    </a:lnTo>
                    <a:lnTo>
                      <a:pt x="3040" y="2584"/>
                    </a:lnTo>
                    <a:lnTo>
                      <a:pt x="122" y="2584"/>
                    </a:lnTo>
                    <a:lnTo>
                      <a:pt x="0" y="2645"/>
                    </a:lnTo>
                    <a:lnTo>
                      <a:pt x="122" y="2705"/>
                    </a:lnTo>
                    <a:lnTo>
                      <a:pt x="3131" y="2705"/>
                    </a:lnTo>
                    <a:lnTo>
                      <a:pt x="4620" y="122"/>
                    </a:lnTo>
                    <a:lnTo>
                      <a:pt x="46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7" name="Google Shape;18907;p24"/>
              <p:cNvSpPr/>
              <p:nvPr/>
            </p:nvSpPr>
            <p:spPr>
              <a:xfrm>
                <a:off x="-7994575" y="14164625"/>
                <a:ext cx="800" cy="1550"/>
              </a:xfrm>
              <a:custGeom>
                <a:avLst/>
                <a:gdLst/>
                <a:ahLst/>
                <a:cxnLst/>
                <a:rect l="l" t="t" r="r" b="b"/>
                <a:pathLst>
                  <a:path w="32" h="62" extrusionOk="0">
                    <a:moveTo>
                      <a:pt x="31" y="1"/>
                    </a:moveTo>
                    <a:lnTo>
                      <a:pt x="1" y="61"/>
                    </a:lnTo>
                    <a:lnTo>
                      <a:pt x="31" y="6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8" name="Google Shape;18908;p24"/>
              <p:cNvSpPr/>
              <p:nvPr/>
            </p:nvSpPr>
            <p:spPr>
              <a:xfrm>
                <a:off x="-7990775" y="14094725"/>
                <a:ext cx="114775" cy="67650"/>
              </a:xfrm>
              <a:custGeom>
                <a:avLst/>
                <a:gdLst/>
                <a:ahLst/>
                <a:cxnLst/>
                <a:rect l="l" t="t" r="r" b="b"/>
                <a:pathLst>
                  <a:path w="4591" h="2706" extrusionOk="0">
                    <a:moveTo>
                      <a:pt x="4500" y="0"/>
                    </a:moveTo>
                    <a:lnTo>
                      <a:pt x="1521" y="31"/>
                    </a:lnTo>
                    <a:lnTo>
                      <a:pt x="1490" y="61"/>
                    </a:lnTo>
                    <a:lnTo>
                      <a:pt x="1" y="2614"/>
                    </a:lnTo>
                    <a:lnTo>
                      <a:pt x="1" y="2705"/>
                    </a:lnTo>
                    <a:lnTo>
                      <a:pt x="123" y="2645"/>
                    </a:lnTo>
                    <a:lnTo>
                      <a:pt x="1551" y="122"/>
                    </a:lnTo>
                    <a:lnTo>
                      <a:pt x="4500" y="122"/>
                    </a:lnTo>
                    <a:lnTo>
                      <a:pt x="4591" y="61"/>
                    </a:lnTo>
                    <a:lnTo>
                      <a:pt x="45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9" name="Google Shape;18909;p24"/>
              <p:cNvSpPr/>
              <p:nvPr/>
            </p:nvSpPr>
            <p:spPr>
              <a:xfrm>
                <a:off x="-7872225" y="14026325"/>
                <a:ext cx="115525" cy="67650"/>
              </a:xfrm>
              <a:custGeom>
                <a:avLst/>
                <a:gdLst/>
                <a:ahLst/>
                <a:cxnLst/>
                <a:rect l="l" t="t" r="r" b="b"/>
                <a:pathLst>
                  <a:path w="4621" h="2706" extrusionOk="0">
                    <a:moveTo>
                      <a:pt x="1490" y="1"/>
                    </a:moveTo>
                    <a:lnTo>
                      <a:pt x="1" y="2615"/>
                    </a:lnTo>
                    <a:lnTo>
                      <a:pt x="1" y="2706"/>
                    </a:lnTo>
                    <a:lnTo>
                      <a:pt x="92" y="2645"/>
                    </a:lnTo>
                    <a:lnTo>
                      <a:pt x="1581" y="122"/>
                    </a:lnTo>
                    <a:lnTo>
                      <a:pt x="4499" y="122"/>
                    </a:lnTo>
                    <a:lnTo>
                      <a:pt x="4621" y="61"/>
                    </a:lnTo>
                    <a:lnTo>
                      <a:pt x="44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0" name="Google Shape;18910;p24"/>
              <p:cNvSpPr/>
              <p:nvPr/>
            </p:nvSpPr>
            <p:spPr>
              <a:xfrm>
                <a:off x="-7870700" y="14030125"/>
                <a:ext cx="114775" cy="67650"/>
              </a:xfrm>
              <a:custGeom>
                <a:avLst/>
                <a:gdLst/>
                <a:ahLst/>
                <a:cxnLst/>
                <a:rect l="l" t="t" r="r" b="b"/>
                <a:pathLst>
                  <a:path w="4591" h="2706" extrusionOk="0">
                    <a:moveTo>
                      <a:pt x="4590" y="1"/>
                    </a:moveTo>
                    <a:lnTo>
                      <a:pt x="4499" y="31"/>
                    </a:lnTo>
                    <a:lnTo>
                      <a:pt x="3040" y="2584"/>
                    </a:lnTo>
                    <a:lnTo>
                      <a:pt x="92" y="2584"/>
                    </a:lnTo>
                    <a:lnTo>
                      <a:pt x="0" y="2645"/>
                    </a:lnTo>
                    <a:lnTo>
                      <a:pt x="92" y="2706"/>
                    </a:lnTo>
                    <a:lnTo>
                      <a:pt x="3070" y="2706"/>
                    </a:lnTo>
                    <a:lnTo>
                      <a:pt x="3101" y="2645"/>
                    </a:lnTo>
                    <a:lnTo>
                      <a:pt x="4590" y="122"/>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1" name="Google Shape;18911;p24"/>
              <p:cNvSpPr/>
              <p:nvPr/>
            </p:nvSpPr>
            <p:spPr>
              <a:xfrm>
                <a:off x="-7988475" y="14003525"/>
                <a:ext cx="35725" cy="20550"/>
              </a:xfrm>
              <a:custGeom>
                <a:avLst/>
                <a:gdLst/>
                <a:ahLst/>
                <a:cxnLst/>
                <a:rect l="l" t="t" r="r" b="b"/>
                <a:pathLst>
                  <a:path w="1429" h="822" extrusionOk="0">
                    <a:moveTo>
                      <a:pt x="0" y="822"/>
                    </a:moveTo>
                    <a:lnTo>
                      <a:pt x="14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2" name="Google Shape;18912;p24"/>
              <p:cNvSpPr/>
              <p:nvPr/>
            </p:nvSpPr>
            <p:spPr>
              <a:xfrm>
                <a:off x="-7832700" y="13981500"/>
                <a:ext cx="74500" cy="42575"/>
              </a:xfrm>
              <a:custGeom>
                <a:avLst/>
                <a:gdLst/>
                <a:ahLst/>
                <a:cxnLst/>
                <a:rect l="l" t="t" r="r" b="b"/>
                <a:pathLst>
                  <a:path w="2980" h="1703" extrusionOk="0">
                    <a:moveTo>
                      <a:pt x="0" y="0"/>
                    </a:moveTo>
                    <a:lnTo>
                      <a:pt x="2979" y="1703"/>
                    </a:lnTo>
                    <a:lnTo>
                      <a:pt x="2979" y="170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3" name="Google Shape;18913;p24"/>
              <p:cNvSpPr/>
              <p:nvPr/>
            </p:nvSpPr>
            <p:spPr>
              <a:xfrm>
                <a:off x="-7835750" y="14167675"/>
                <a:ext cx="77550" cy="45600"/>
              </a:xfrm>
              <a:custGeom>
                <a:avLst/>
                <a:gdLst/>
                <a:ahLst/>
                <a:cxnLst/>
                <a:rect l="l" t="t" r="r" b="b"/>
                <a:pathLst>
                  <a:path w="3102" h="1824" extrusionOk="0">
                    <a:moveTo>
                      <a:pt x="3101" y="0"/>
                    </a:moveTo>
                    <a:lnTo>
                      <a:pt x="1" y="182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4" name="Google Shape;18914;p24"/>
              <p:cNvSpPr/>
              <p:nvPr/>
            </p:nvSpPr>
            <p:spPr>
              <a:xfrm>
                <a:off x="-7988475" y="14167675"/>
                <a:ext cx="74475" cy="44100"/>
              </a:xfrm>
              <a:custGeom>
                <a:avLst/>
                <a:gdLst/>
                <a:ahLst/>
                <a:cxnLst/>
                <a:rect l="l" t="t" r="r" b="b"/>
                <a:pathLst>
                  <a:path w="2979" h="1764" extrusionOk="0">
                    <a:moveTo>
                      <a:pt x="0" y="0"/>
                    </a:moveTo>
                    <a:lnTo>
                      <a:pt x="2979" y="1763"/>
                    </a:lnTo>
                    <a:lnTo>
                      <a:pt x="2979" y="1763"/>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5" name="Google Shape;18915;p24"/>
              <p:cNvSpPr/>
              <p:nvPr/>
            </p:nvSpPr>
            <p:spPr>
              <a:xfrm>
                <a:off x="-7794700" y="14006575"/>
                <a:ext cx="38000" cy="21300"/>
              </a:xfrm>
              <a:custGeom>
                <a:avLst/>
                <a:gdLst/>
                <a:ahLst/>
                <a:cxnLst/>
                <a:rect l="l" t="t" r="r" b="b"/>
                <a:pathLst>
                  <a:path w="1520" h="852" extrusionOk="0">
                    <a:moveTo>
                      <a:pt x="0" y="0"/>
                    </a:moveTo>
                    <a:lnTo>
                      <a:pt x="1398" y="791"/>
                    </a:lnTo>
                    <a:lnTo>
                      <a:pt x="1520" y="851"/>
                    </a:lnTo>
                    <a:lnTo>
                      <a:pt x="1520" y="85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6" name="Google Shape;18916;p24"/>
              <p:cNvSpPr/>
              <p:nvPr/>
            </p:nvSpPr>
            <p:spPr>
              <a:xfrm>
                <a:off x="-7993800" y="14027850"/>
                <a:ext cx="3050" cy="135275"/>
              </a:xfrm>
              <a:custGeom>
                <a:avLst/>
                <a:gdLst/>
                <a:ahLst/>
                <a:cxnLst/>
                <a:rect l="l" t="t" r="r" b="b"/>
                <a:pathLst>
                  <a:path w="122" h="5411" extrusionOk="0">
                    <a:moveTo>
                      <a:pt x="0" y="0"/>
                    </a:moveTo>
                    <a:lnTo>
                      <a:pt x="0" y="92"/>
                    </a:lnTo>
                    <a:lnTo>
                      <a:pt x="0" y="213"/>
                    </a:lnTo>
                    <a:lnTo>
                      <a:pt x="0" y="5289"/>
                    </a:lnTo>
                    <a:lnTo>
                      <a:pt x="92" y="5411"/>
                    </a:lnTo>
                    <a:lnTo>
                      <a:pt x="122" y="5380"/>
                    </a:lnTo>
                    <a:lnTo>
                      <a:pt x="122" y="5289"/>
                    </a:lnTo>
                    <a:lnTo>
                      <a:pt x="122" y="213"/>
                    </a:lnTo>
                    <a:lnTo>
                      <a:pt x="122" y="92"/>
                    </a:lnTo>
                    <a:lnTo>
                      <a:pt x="92" y="61"/>
                    </a:lnTo>
                    <a:lnTo>
                      <a:pt x="92" y="92"/>
                    </a:lnTo>
                    <a:lnTo>
                      <a:pt x="61" y="6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7" name="Google Shape;18917;p24"/>
              <p:cNvSpPr/>
              <p:nvPr/>
            </p:nvSpPr>
            <p:spPr>
              <a:xfrm>
                <a:off x="-7990000" y="13983775"/>
                <a:ext cx="77525" cy="44100"/>
              </a:xfrm>
              <a:custGeom>
                <a:avLst/>
                <a:gdLst/>
                <a:ahLst/>
                <a:cxnLst/>
                <a:rect l="l" t="t" r="r" b="b"/>
                <a:pathLst>
                  <a:path w="3101" h="1764" extrusionOk="0">
                    <a:moveTo>
                      <a:pt x="3101" y="1"/>
                    </a:moveTo>
                    <a:lnTo>
                      <a:pt x="0" y="1763"/>
                    </a:lnTo>
                    <a:lnTo>
                      <a:pt x="0" y="1763"/>
                    </a:lnTo>
                    <a:lnTo>
                      <a:pt x="122" y="1703"/>
                    </a:lnTo>
                    <a:lnTo>
                      <a:pt x="3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8" name="Google Shape;18918;p24"/>
              <p:cNvSpPr/>
              <p:nvPr/>
            </p:nvSpPr>
            <p:spPr>
              <a:xfrm>
                <a:off x="-7990000" y="14164625"/>
                <a:ext cx="58525" cy="33475"/>
              </a:xfrm>
              <a:custGeom>
                <a:avLst/>
                <a:gdLst/>
                <a:ahLst/>
                <a:cxnLst/>
                <a:rect l="l" t="t" r="r" b="b"/>
                <a:pathLst>
                  <a:path w="2341" h="1339" extrusionOk="0">
                    <a:moveTo>
                      <a:pt x="0" y="1"/>
                    </a:moveTo>
                    <a:lnTo>
                      <a:pt x="2341" y="1338"/>
                    </a:lnTo>
                    <a:lnTo>
                      <a:pt x="122" y="6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9" name="Google Shape;18919;p24"/>
              <p:cNvSpPr/>
              <p:nvPr/>
            </p:nvSpPr>
            <p:spPr>
              <a:xfrm>
                <a:off x="-7874500" y="14097750"/>
                <a:ext cx="2300" cy="133775"/>
              </a:xfrm>
              <a:custGeom>
                <a:avLst/>
                <a:gdLst/>
                <a:ahLst/>
                <a:cxnLst/>
                <a:rect l="l" t="t" r="r" b="b"/>
                <a:pathLst>
                  <a:path w="92" h="5351" extrusionOk="0">
                    <a:moveTo>
                      <a:pt x="61" y="1"/>
                    </a:moveTo>
                    <a:lnTo>
                      <a:pt x="0" y="31"/>
                    </a:lnTo>
                    <a:lnTo>
                      <a:pt x="0" y="153"/>
                    </a:lnTo>
                    <a:lnTo>
                      <a:pt x="0" y="5229"/>
                    </a:lnTo>
                    <a:lnTo>
                      <a:pt x="0" y="5320"/>
                    </a:lnTo>
                    <a:lnTo>
                      <a:pt x="61" y="5350"/>
                    </a:lnTo>
                    <a:lnTo>
                      <a:pt x="92" y="5320"/>
                    </a:lnTo>
                    <a:lnTo>
                      <a:pt x="92" y="5229"/>
                    </a:lnTo>
                    <a:lnTo>
                      <a:pt x="92" y="153"/>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0" name="Google Shape;18920;p24"/>
              <p:cNvSpPr/>
              <p:nvPr/>
            </p:nvSpPr>
            <p:spPr>
              <a:xfrm>
                <a:off x="-7874500" y="13960975"/>
                <a:ext cx="2300" cy="133775"/>
              </a:xfrm>
              <a:custGeom>
                <a:avLst/>
                <a:gdLst/>
                <a:ahLst/>
                <a:cxnLst/>
                <a:rect l="l" t="t" r="r" b="b"/>
                <a:pathLst>
                  <a:path w="92" h="5351" extrusionOk="0">
                    <a:moveTo>
                      <a:pt x="61" y="1"/>
                    </a:moveTo>
                    <a:lnTo>
                      <a:pt x="0" y="31"/>
                    </a:lnTo>
                    <a:lnTo>
                      <a:pt x="0" y="153"/>
                    </a:lnTo>
                    <a:lnTo>
                      <a:pt x="0" y="5229"/>
                    </a:lnTo>
                    <a:lnTo>
                      <a:pt x="0" y="5320"/>
                    </a:lnTo>
                    <a:lnTo>
                      <a:pt x="61" y="5350"/>
                    </a:lnTo>
                    <a:lnTo>
                      <a:pt x="92" y="5320"/>
                    </a:lnTo>
                    <a:lnTo>
                      <a:pt x="92" y="5229"/>
                    </a:lnTo>
                    <a:lnTo>
                      <a:pt x="92" y="153"/>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1" name="Google Shape;18921;p24"/>
              <p:cNvSpPr/>
              <p:nvPr/>
            </p:nvSpPr>
            <p:spPr>
              <a:xfrm>
                <a:off x="-7872975" y="14096250"/>
                <a:ext cx="116275" cy="68400"/>
              </a:xfrm>
              <a:custGeom>
                <a:avLst/>
                <a:gdLst/>
                <a:ahLst/>
                <a:cxnLst/>
                <a:rect l="l" t="t" r="r" b="b"/>
                <a:pathLst>
                  <a:path w="4651" h="2736" extrusionOk="0">
                    <a:moveTo>
                      <a:pt x="91" y="0"/>
                    </a:moveTo>
                    <a:lnTo>
                      <a:pt x="0" y="61"/>
                    </a:lnTo>
                    <a:lnTo>
                      <a:pt x="31" y="91"/>
                    </a:lnTo>
                    <a:lnTo>
                      <a:pt x="122" y="122"/>
                    </a:lnTo>
                    <a:lnTo>
                      <a:pt x="4529" y="2675"/>
                    </a:lnTo>
                    <a:lnTo>
                      <a:pt x="4651" y="2736"/>
                    </a:lnTo>
                    <a:lnTo>
                      <a:pt x="4651" y="2705"/>
                    </a:lnTo>
                    <a:lnTo>
                      <a:pt x="4590" y="2584"/>
                    </a:lnTo>
                    <a:lnTo>
                      <a:pt x="183" y="61"/>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2" name="Google Shape;18922;p24"/>
              <p:cNvSpPr/>
              <p:nvPr/>
            </p:nvSpPr>
            <p:spPr>
              <a:xfrm>
                <a:off x="-7991525" y="14027850"/>
                <a:ext cx="118575" cy="68425"/>
              </a:xfrm>
              <a:custGeom>
                <a:avLst/>
                <a:gdLst/>
                <a:ahLst/>
                <a:cxnLst/>
                <a:rect l="l" t="t" r="r" b="b"/>
                <a:pathLst>
                  <a:path w="4743" h="2737" extrusionOk="0">
                    <a:moveTo>
                      <a:pt x="61" y="0"/>
                    </a:moveTo>
                    <a:lnTo>
                      <a:pt x="31" y="61"/>
                    </a:lnTo>
                    <a:lnTo>
                      <a:pt x="1" y="61"/>
                    </a:lnTo>
                    <a:lnTo>
                      <a:pt x="31" y="92"/>
                    </a:lnTo>
                    <a:lnTo>
                      <a:pt x="153" y="122"/>
                    </a:lnTo>
                    <a:lnTo>
                      <a:pt x="4530" y="2675"/>
                    </a:lnTo>
                    <a:lnTo>
                      <a:pt x="4621" y="2736"/>
                    </a:lnTo>
                    <a:lnTo>
                      <a:pt x="4742" y="2675"/>
                    </a:lnTo>
                    <a:lnTo>
                      <a:pt x="4681" y="2645"/>
                    </a:lnTo>
                    <a:lnTo>
                      <a:pt x="4590" y="2584"/>
                    </a:lnTo>
                    <a:lnTo>
                      <a:pt x="183" y="6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3" name="Google Shape;18923;p24"/>
              <p:cNvSpPr/>
              <p:nvPr/>
            </p:nvSpPr>
            <p:spPr>
              <a:xfrm>
                <a:off x="-7991525" y="14027850"/>
                <a:ext cx="235600" cy="136800"/>
              </a:xfrm>
              <a:custGeom>
                <a:avLst/>
                <a:gdLst/>
                <a:ahLst/>
                <a:cxnLst/>
                <a:rect l="l" t="t" r="r" b="b"/>
                <a:pathLst>
                  <a:path w="9424" h="5472" extrusionOk="0">
                    <a:moveTo>
                      <a:pt x="9393" y="0"/>
                    </a:moveTo>
                    <a:lnTo>
                      <a:pt x="9271" y="61"/>
                    </a:lnTo>
                    <a:lnTo>
                      <a:pt x="4864" y="2584"/>
                    </a:lnTo>
                    <a:lnTo>
                      <a:pt x="4773" y="2645"/>
                    </a:lnTo>
                    <a:lnTo>
                      <a:pt x="4742" y="2675"/>
                    </a:lnTo>
                    <a:lnTo>
                      <a:pt x="4621" y="2736"/>
                    </a:lnTo>
                    <a:lnTo>
                      <a:pt x="4530" y="2797"/>
                    </a:lnTo>
                    <a:lnTo>
                      <a:pt x="153" y="5320"/>
                    </a:lnTo>
                    <a:lnTo>
                      <a:pt x="31" y="5380"/>
                    </a:lnTo>
                    <a:lnTo>
                      <a:pt x="1" y="5411"/>
                    </a:lnTo>
                    <a:lnTo>
                      <a:pt x="31" y="5441"/>
                    </a:lnTo>
                    <a:lnTo>
                      <a:pt x="61" y="5472"/>
                    </a:lnTo>
                    <a:lnTo>
                      <a:pt x="183" y="5411"/>
                    </a:lnTo>
                    <a:lnTo>
                      <a:pt x="4590" y="2858"/>
                    </a:lnTo>
                    <a:lnTo>
                      <a:pt x="4681" y="2827"/>
                    </a:lnTo>
                    <a:lnTo>
                      <a:pt x="4742" y="2797"/>
                    </a:lnTo>
                    <a:lnTo>
                      <a:pt x="4833" y="2736"/>
                    </a:lnTo>
                    <a:lnTo>
                      <a:pt x="4925" y="2675"/>
                    </a:lnTo>
                    <a:lnTo>
                      <a:pt x="9332" y="122"/>
                    </a:lnTo>
                    <a:lnTo>
                      <a:pt x="9423" y="92"/>
                    </a:lnTo>
                    <a:lnTo>
                      <a:pt x="94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4" name="Google Shape;18924;p24"/>
              <p:cNvSpPr/>
              <p:nvPr/>
            </p:nvSpPr>
            <p:spPr>
              <a:xfrm>
                <a:off x="-7952000" y="14231500"/>
                <a:ext cx="73725" cy="25"/>
              </a:xfrm>
              <a:custGeom>
                <a:avLst/>
                <a:gdLst/>
                <a:ahLst/>
                <a:cxnLst/>
                <a:rect l="l" t="t" r="r" b="b"/>
                <a:pathLst>
                  <a:path w="2949" h="1" extrusionOk="0">
                    <a:moveTo>
                      <a:pt x="0" y="0"/>
                    </a:moveTo>
                    <a:lnTo>
                      <a:pt x="2949" y="0"/>
                    </a:lnTo>
                    <a:lnTo>
                      <a:pt x="29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5" name="Google Shape;18925;p24"/>
              <p:cNvSpPr/>
              <p:nvPr/>
            </p:nvSpPr>
            <p:spPr>
              <a:xfrm>
                <a:off x="-7993800" y="14164625"/>
                <a:ext cx="2300" cy="16750"/>
              </a:xfrm>
              <a:custGeom>
                <a:avLst/>
                <a:gdLst/>
                <a:ahLst/>
                <a:cxnLst/>
                <a:rect l="l" t="t" r="r" b="b"/>
                <a:pathLst>
                  <a:path w="92" h="670" extrusionOk="0">
                    <a:moveTo>
                      <a:pt x="0" y="1"/>
                    </a:moveTo>
                    <a:lnTo>
                      <a:pt x="0" y="213"/>
                    </a:lnTo>
                    <a:lnTo>
                      <a:pt x="0" y="609"/>
                    </a:lnTo>
                    <a:cubicBezTo>
                      <a:pt x="61" y="609"/>
                      <a:pt x="92" y="669"/>
                      <a:pt x="92" y="669"/>
                    </a:cubicBezTo>
                    <a:lnTo>
                      <a:pt x="92" y="21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6" name="Google Shape;18926;p24"/>
              <p:cNvSpPr/>
              <p:nvPr/>
            </p:nvSpPr>
            <p:spPr>
              <a:xfrm>
                <a:off x="-7971000" y="14233025"/>
                <a:ext cx="96525" cy="31925"/>
              </a:xfrm>
              <a:custGeom>
                <a:avLst/>
                <a:gdLst/>
                <a:ahLst/>
                <a:cxnLst/>
                <a:rect l="l" t="t" r="r" b="b"/>
                <a:pathLst>
                  <a:path w="3861" h="1277" extrusionOk="0">
                    <a:moveTo>
                      <a:pt x="669" y="0"/>
                    </a:moveTo>
                    <a:lnTo>
                      <a:pt x="0" y="1155"/>
                    </a:lnTo>
                    <a:cubicBezTo>
                      <a:pt x="61" y="1186"/>
                      <a:pt x="61" y="1216"/>
                      <a:pt x="91" y="1277"/>
                    </a:cubicBezTo>
                    <a:lnTo>
                      <a:pt x="760" y="91"/>
                    </a:lnTo>
                    <a:lnTo>
                      <a:pt x="3709" y="91"/>
                    </a:lnTo>
                    <a:lnTo>
                      <a:pt x="3860" y="61"/>
                    </a:lnTo>
                    <a:lnTo>
                      <a:pt x="699" y="61"/>
                    </a:lnTo>
                    <a:lnTo>
                      <a:pt x="6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7" name="Google Shape;18927;p24"/>
              <p:cNvSpPr/>
              <p:nvPr/>
            </p:nvSpPr>
            <p:spPr>
              <a:xfrm>
                <a:off x="-7993800" y="14160075"/>
                <a:ext cx="3050" cy="3825"/>
              </a:xfrm>
              <a:custGeom>
                <a:avLst/>
                <a:gdLst/>
                <a:ahLst/>
                <a:cxnLst/>
                <a:rect l="l" t="t" r="r" b="b"/>
                <a:pathLst>
                  <a:path w="122" h="153" extrusionOk="0">
                    <a:moveTo>
                      <a:pt x="0" y="0"/>
                    </a:moveTo>
                    <a:lnTo>
                      <a:pt x="0" y="91"/>
                    </a:lnTo>
                    <a:lnTo>
                      <a:pt x="122" y="152"/>
                    </a:lnTo>
                    <a:lnTo>
                      <a:pt x="92" y="12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8" name="Google Shape;18928;p24"/>
              <p:cNvSpPr/>
              <p:nvPr/>
            </p:nvSpPr>
            <p:spPr>
              <a:xfrm>
                <a:off x="-7868425" y="14234550"/>
                <a:ext cx="73750" cy="25"/>
              </a:xfrm>
              <a:custGeom>
                <a:avLst/>
                <a:gdLst/>
                <a:ahLst/>
                <a:cxnLst/>
                <a:rect l="l" t="t" r="r" b="b"/>
                <a:pathLst>
                  <a:path w="2950" h="1" extrusionOk="0">
                    <a:moveTo>
                      <a:pt x="1" y="0"/>
                    </a:moveTo>
                    <a:lnTo>
                      <a:pt x="29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9" name="Google Shape;18929;p24"/>
              <p:cNvSpPr/>
              <p:nvPr/>
            </p:nvSpPr>
            <p:spPr>
              <a:xfrm>
                <a:off x="-7793200" y="14229225"/>
                <a:ext cx="2300" cy="6100"/>
              </a:xfrm>
              <a:custGeom>
                <a:avLst/>
                <a:gdLst/>
                <a:ahLst/>
                <a:cxnLst/>
                <a:rect l="l" t="t" r="r" b="b"/>
                <a:pathLst>
                  <a:path w="92" h="244" extrusionOk="0">
                    <a:moveTo>
                      <a:pt x="92" y="243"/>
                    </a:moveTo>
                    <a:lnTo>
                      <a:pt x="1" y="152"/>
                    </a:lnTo>
                    <a:lnTo>
                      <a:pt x="92" y="0"/>
                    </a:lnTo>
                    <a:lnTo>
                      <a:pt x="1" y="15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0" name="Google Shape;18930;p24"/>
              <p:cNvSpPr/>
              <p:nvPr/>
            </p:nvSpPr>
            <p:spPr>
              <a:xfrm>
                <a:off x="-7868425" y="14231500"/>
                <a:ext cx="73750" cy="25"/>
              </a:xfrm>
              <a:custGeom>
                <a:avLst/>
                <a:gdLst/>
                <a:ahLst/>
                <a:cxnLst/>
                <a:rect l="l" t="t" r="r" b="b"/>
                <a:pathLst>
                  <a:path w="2950" h="1" extrusionOk="0">
                    <a:moveTo>
                      <a:pt x="1" y="0"/>
                    </a:moveTo>
                    <a:lnTo>
                      <a:pt x="29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1" name="Google Shape;18931;p24"/>
              <p:cNvSpPr/>
              <p:nvPr/>
            </p:nvSpPr>
            <p:spPr>
              <a:xfrm>
                <a:off x="-7994575" y="14163100"/>
                <a:ext cx="120850" cy="72225"/>
              </a:xfrm>
              <a:custGeom>
                <a:avLst/>
                <a:gdLst/>
                <a:ahLst/>
                <a:cxnLst/>
                <a:rect l="l" t="t" r="r" b="b"/>
                <a:pathLst>
                  <a:path w="4834" h="2889" extrusionOk="0">
                    <a:moveTo>
                      <a:pt x="244" y="183"/>
                    </a:moveTo>
                    <a:lnTo>
                      <a:pt x="3223" y="1885"/>
                    </a:lnTo>
                    <a:lnTo>
                      <a:pt x="4652" y="2736"/>
                    </a:lnTo>
                    <a:lnTo>
                      <a:pt x="1703" y="2736"/>
                    </a:lnTo>
                    <a:lnTo>
                      <a:pt x="244" y="183"/>
                    </a:lnTo>
                    <a:close/>
                    <a:moveTo>
                      <a:pt x="1" y="1"/>
                    </a:moveTo>
                    <a:lnTo>
                      <a:pt x="92" y="122"/>
                    </a:lnTo>
                    <a:lnTo>
                      <a:pt x="183" y="305"/>
                    </a:lnTo>
                    <a:lnTo>
                      <a:pt x="1673" y="2858"/>
                    </a:lnTo>
                    <a:lnTo>
                      <a:pt x="1703" y="2888"/>
                    </a:lnTo>
                    <a:lnTo>
                      <a:pt x="4652" y="2858"/>
                    </a:lnTo>
                    <a:lnTo>
                      <a:pt x="4712" y="2797"/>
                    </a:lnTo>
                    <a:lnTo>
                      <a:pt x="4652" y="2767"/>
                    </a:lnTo>
                    <a:lnTo>
                      <a:pt x="4834" y="2767"/>
                    </a:lnTo>
                    <a:lnTo>
                      <a:pt x="4803" y="2736"/>
                    </a:lnTo>
                    <a:lnTo>
                      <a:pt x="4712" y="2706"/>
                    </a:lnTo>
                    <a:lnTo>
                      <a:pt x="2524" y="1429"/>
                    </a:lnTo>
                    <a:lnTo>
                      <a:pt x="244" y="122"/>
                    </a:lnTo>
                    <a:lnTo>
                      <a:pt x="153" y="62"/>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2" name="Google Shape;18932;p24"/>
              <p:cNvSpPr/>
              <p:nvPr/>
            </p:nvSpPr>
            <p:spPr>
              <a:xfrm>
                <a:off x="-7872225" y="14231500"/>
                <a:ext cx="96525" cy="47125"/>
              </a:xfrm>
              <a:custGeom>
                <a:avLst/>
                <a:gdLst/>
                <a:ahLst/>
                <a:cxnLst/>
                <a:rect l="l" t="t" r="r" b="b"/>
                <a:pathLst>
                  <a:path w="3861" h="1885" extrusionOk="0">
                    <a:moveTo>
                      <a:pt x="183" y="61"/>
                    </a:moveTo>
                    <a:lnTo>
                      <a:pt x="288" y="122"/>
                    </a:lnTo>
                    <a:lnTo>
                      <a:pt x="3131" y="122"/>
                    </a:lnTo>
                    <a:lnTo>
                      <a:pt x="3133" y="116"/>
                    </a:lnTo>
                    <a:lnTo>
                      <a:pt x="3133" y="116"/>
                    </a:lnTo>
                    <a:lnTo>
                      <a:pt x="3101" y="61"/>
                    </a:lnTo>
                    <a:close/>
                    <a:moveTo>
                      <a:pt x="3162" y="0"/>
                    </a:moveTo>
                    <a:lnTo>
                      <a:pt x="3133" y="116"/>
                    </a:lnTo>
                    <a:lnTo>
                      <a:pt x="3133" y="116"/>
                    </a:lnTo>
                    <a:lnTo>
                      <a:pt x="3770" y="1216"/>
                    </a:lnTo>
                    <a:lnTo>
                      <a:pt x="3861" y="1125"/>
                    </a:lnTo>
                    <a:lnTo>
                      <a:pt x="3253" y="122"/>
                    </a:lnTo>
                    <a:lnTo>
                      <a:pt x="3162" y="0"/>
                    </a:lnTo>
                    <a:close/>
                    <a:moveTo>
                      <a:pt x="1" y="122"/>
                    </a:moveTo>
                    <a:lnTo>
                      <a:pt x="92" y="152"/>
                    </a:lnTo>
                    <a:lnTo>
                      <a:pt x="943" y="608"/>
                    </a:lnTo>
                    <a:lnTo>
                      <a:pt x="3131" y="1885"/>
                    </a:lnTo>
                    <a:lnTo>
                      <a:pt x="3223" y="1824"/>
                    </a:lnTo>
                    <a:lnTo>
                      <a:pt x="288" y="1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3" name="Google Shape;18933;p24"/>
              <p:cNvSpPr/>
              <p:nvPr/>
            </p:nvSpPr>
            <p:spPr>
              <a:xfrm>
                <a:off x="-7878300" y="14231500"/>
                <a:ext cx="4575" cy="1550"/>
              </a:xfrm>
              <a:custGeom>
                <a:avLst/>
                <a:gdLst/>
                <a:ahLst/>
                <a:cxnLst/>
                <a:rect l="l" t="t" r="r" b="b"/>
                <a:pathLst>
                  <a:path w="183" h="62" extrusionOk="0">
                    <a:moveTo>
                      <a:pt x="1" y="0"/>
                    </a:moveTo>
                    <a:lnTo>
                      <a:pt x="92" y="6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4" name="Google Shape;18934;p24"/>
              <p:cNvSpPr/>
              <p:nvPr/>
            </p:nvSpPr>
            <p:spPr>
              <a:xfrm>
                <a:off x="-7876025" y="14164625"/>
                <a:ext cx="123125" cy="68425"/>
              </a:xfrm>
              <a:custGeom>
                <a:avLst/>
                <a:gdLst/>
                <a:ahLst/>
                <a:cxnLst/>
                <a:rect l="l" t="t" r="r" b="b"/>
                <a:pathLst>
                  <a:path w="4925" h="2737" extrusionOk="0">
                    <a:moveTo>
                      <a:pt x="4682" y="122"/>
                    </a:moveTo>
                    <a:lnTo>
                      <a:pt x="3192" y="2675"/>
                    </a:lnTo>
                    <a:lnTo>
                      <a:pt x="305" y="2675"/>
                    </a:lnTo>
                    <a:lnTo>
                      <a:pt x="1612" y="1916"/>
                    </a:lnTo>
                    <a:lnTo>
                      <a:pt x="4682" y="122"/>
                    </a:lnTo>
                    <a:close/>
                    <a:moveTo>
                      <a:pt x="4773" y="1"/>
                    </a:moveTo>
                    <a:lnTo>
                      <a:pt x="4682" y="61"/>
                    </a:lnTo>
                    <a:lnTo>
                      <a:pt x="274" y="2584"/>
                    </a:lnTo>
                    <a:lnTo>
                      <a:pt x="213" y="2645"/>
                    </a:lnTo>
                    <a:lnTo>
                      <a:pt x="153" y="2675"/>
                    </a:lnTo>
                    <a:lnTo>
                      <a:pt x="92" y="2706"/>
                    </a:lnTo>
                    <a:lnTo>
                      <a:pt x="1" y="2736"/>
                    </a:lnTo>
                    <a:lnTo>
                      <a:pt x="3405" y="2736"/>
                    </a:lnTo>
                    <a:lnTo>
                      <a:pt x="3435" y="2706"/>
                    </a:lnTo>
                    <a:lnTo>
                      <a:pt x="3496" y="2584"/>
                    </a:lnTo>
                    <a:lnTo>
                      <a:pt x="4925" y="153"/>
                    </a:lnTo>
                    <a:lnTo>
                      <a:pt x="4925" y="61"/>
                    </a:lnTo>
                    <a:lnTo>
                      <a:pt x="4773" y="61"/>
                    </a:lnTo>
                    <a:lnTo>
                      <a:pt x="48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5" name="Google Shape;18935;p24"/>
              <p:cNvSpPr/>
              <p:nvPr/>
            </p:nvSpPr>
            <p:spPr>
              <a:xfrm>
                <a:off x="-7634375" y="14236050"/>
                <a:ext cx="38025" cy="80575"/>
              </a:xfrm>
              <a:custGeom>
                <a:avLst/>
                <a:gdLst/>
                <a:ahLst/>
                <a:cxnLst/>
                <a:rect l="l" t="t" r="r" b="b"/>
                <a:pathLst>
                  <a:path w="1521" h="3223" extrusionOk="0">
                    <a:moveTo>
                      <a:pt x="1" y="1"/>
                    </a:moveTo>
                    <a:lnTo>
                      <a:pt x="1" y="122"/>
                    </a:lnTo>
                    <a:lnTo>
                      <a:pt x="1429" y="2676"/>
                    </a:lnTo>
                    <a:lnTo>
                      <a:pt x="1095" y="3223"/>
                    </a:lnTo>
                    <a:lnTo>
                      <a:pt x="1520"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6" name="Google Shape;18936;p24"/>
              <p:cNvSpPr/>
              <p:nvPr/>
            </p:nvSpPr>
            <p:spPr>
              <a:xfrm>
                <a:off x="-7676925" y="14234550"/>
                <a:ext cx="38025" cy="76000"/>
              </a:xfrm>
              <a:custGeom>
                <a:avLst/>
                <a:gdLst/>
                <a:ahLst/>
                <a:cxnLst/>
                <a:rect l="l" t="t" r="r" b="b"/>
                <a:pathLst>
                  <a:path w="1521" h="3040" extrusionOk="0">
                    <a:moveTo>
                      <a:pt x="1520" y="0"/>
                    </a:moveTo>
                    <a:lnTo>
                      <a:pt x="1459" y="61"/>
                    </a:lnTo>
                    <a:lnTo>
                      <a:pt x="0" y="2614"/>
                    </a:lnTo>
                    <a:lnTo>
                      <a:pt x="31" y="2614"/>
                    </a:lnTo>
                    <a:lnTo>
                      <a:pt x="274" y="3040"/>
                    </a:lnTo>
                    <a:lnTo>
                      <a:pt x="304" y="3040"/>
                    </a:lnTo>
                    <a:lnTo>
                      <a:pt x="61" y="2644"/>
                    </a:lnTo>
                    <a:lnTo>
                      <a:pt x="1520" y="91"/>
                    </a:lnTo>
                    <a:lnTo>
                      <a:pt x="15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7" name="Google Shape;18937;p24"/>
              <p:cNvSpPr/>
              <p:nvPr/>
            </p:nvSpPr>
            <p:spPr>
              <a:xfrm>
                <a:off x="-7689850" y="14300650"/>
                <a:ext cx="21300" cy="11425"/>
              </a:xfrm>
              <a:custGeom>
                <a:avLst/>
                <a:gdLst/>
                <a:ahLst/>
                <a:cxnLst/>
                <a:rect l="l" t="t" r="r" b="b"/>
                <a:pathLst>
                  <a:path w="852" h="457" extrusionOk="0">
                    <a:moveTo>
                      <a:pt x="1" y="0"/>
                    </a:moveTo>
                    <a:cubicBezTo>
                      <a:pt x="92" y="31"/>
                      <a:pt x="122" y="92"/>
                      <a:pt x="213" y="122"/>
                    </a:cubicBezTo>
                    <a:lnTo>
                      <a:pt x="548" y="122"/>
                    </a:lnTo>
                    <a:lnTo>
                      <a:pt x="700" y="396"/>
                    </a:lnTo>
                    <a:cubicBezTo>
                      <a:pt x="730" y="426"/>
                      <a:pt x="821" y="426"/>
                      <a:pt x="852" y="456"/>
                    </a:cubicBezTo>
                    <a:lnTo>
                      <a:pt x="609" y="31"/>
                    </a:lnTo>
                    <a:lnTo>
                      <a:pt x="5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8" name="Google Shape;18938;p24"/>
              <p:cNvSpPr/>
              <p:nvPr/>
            </p:nvSpPr>
            <p:spPr>
              <a:xfrm>
                <a:off x="-7606250" y="14300650"/>
                <a:ext cx="32700" cy="15225"/>
              </a:xfrm>
              <a:custGeom>
                <a:avLst/>
                <a:gdLst/>
                <a:ahLst/>
                <a:cxnLst/>
                <a:rect l="l" t="t" r="r" b="b"/>
                <a:pathLst>
                  <a:path w="1308" h="609" extrusionOk="0">
                    <a:moveTo>
                      <a:pt x="365" y="0"/>
                    </a:moveTo>
                    <a:lnTo>
                      <a:pt x="0" y="608"/>
                    </a:lnTo>
                    <a:lnTo>
                      <a:pt x="61" y="608"/>
                    </a:lnTo>
                    <a:cubicBezTo>
                      <a:pt x="91" y="608"/>
                      <a:pt x="122" y="578"/>
                      <a:pt x="152" y="578"/>
                    </a:cubicBezTo>
                    <a:lnTo>
                      <a:pt x="426" y="122"/>
                    </a:lnTo>
                    <a:lnTo>
                      <a:pt x="1155" y="122"/>
                    </a:lnTo>
                    <a:cubicBezTo>
                      <a:pt x="1186" y="92"/>
                      <a:pt x="1277" y="31"/>
                      <a:pt x="1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9" name="Google Shape;18939;p24"/>
              <p:cNvSpPr/>
              <p:nvPr/>
            </p:nvSpPr>
            <p:spPr>
              <a:xfrm>
                <a:off x="-7607025" y="14251250"/>
                <a:ext cx="53225" cy="30425"/>
              </a:xfrm>
              <a:custGeom>
                <a:avLst/>
                <a:gdLst/>
                <a:ahLst/>
                <a:cxnLst/>
                <a:rect l="l" t="t" r="r" b="b"/>
                <a:pathLst>
                  <a:path w="2129" h="1217" extrusionOk="0">
                    <a:moveTo>
                      <a:pt x="2128" y="1217"/>
                    </a:moveTo>
                    <a:lnTo>
                      <a:pt x="2128" y="1217"/>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0" name="Google Shape;18940;p24"/>
              <p:cNvSpPr/>
              <p:nvPr/>
            </p:nvSpPr>
            <p:spPr>
              <a:xfrm>
                <a:off x="-7717950" y="14234550"/>
                <a:ext cx="80550" cy="46375"/>
              </a:xfrm>
              <a:custGeom>
                <a:avLst/>
                <a:gdLst/>
                <a:ahLst/>
                <a:cxnLst/>
                <a:rect l="l" t="t" r="r" b="b"/>
                <a:pathLst>
                  <a:path w="3222" h="1855" extrusionOk="0">
                    <a:moveTo>
                      <a:pt x="3070" y="0"/>
                    </a:moveTo>
                    <a:lnTo>
                      <a:pt x="0" y="1763"/>
                    </a:lnTo>
                    <a:lnTo>
                      <a:pt x="61" y="1854"/>
                    </a:lnTo>
                    <a:lnTo>
                      <a:pt x="3100" y="91"/>
                    </a:lnTo>
                    <a:lnTo>
                      <a:pt x="32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1" name="Google Shape;18941;p24"/>
              <p:cNvSpPr/>
              <p:nvPr/>
            </p:nvSpPr>
            <p:spPr>
              <a:xfrm>
                <a:off x="-7637425" y="14235300"/>
                <a:ext cx="3075" cy="84375"/>
              </a:xfrm>
              <a:custGeom>
                <a:avLst/>
                <a:gdLst/>
                <a:ahLst/>
                <a:cxnLst/>
                <a:rect l="l" t="t" r="r" b="b"/>
                <a:pathLst>
                  <a:path w="123" h="3375" extrusionOk="0">
                    <a:moveTo>
                      <a:pt x="1" y="0"/>
                    </a:moveTo>
                    <a:lnTo>
                      <a:pt x="1" y="31"/>
                    </a:lnTo>
                    <a:lnTo>
                      <a:pt x="1" y="152"/>
                    </a:lnTo>
                    <a:lnTo>
                      <a:pt x="1" y="3374"/>
                    </a:lnTo>
                    <a:lnTo>
                      <a:pt x="123" y="3374"/>
                    </a:lnTo>
                    <a:lnTo>
                      <a:pt x="123" y="1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2" name="Google Shape;18942;p24"/>
              <p:cNvSpPr/>
              <p:nvPr/>
            </p:nvSpPr>
            <p:spPr>
              <a:xfrm>
                <a:off x="-7635125" y="13961750"/>
                <a:ext cx="38775" cy="129950"/>
              </a:xfrm>
              <a:custGeom>
                <a:avLst/>
                <a:gdLst/>
                <a:ahLst/>
                <a:cxnLst/>
                <a:rect l="l" t="t" r="r" b="b"/>
                <a:pathLst>
                  <a:path w="1551" h="5198" extrusionOk="0">
                    <a:moveTo>
                      <a:pt x="0" y="0"/>
                    </a:moveTo>
                    <a:lnTo>
                      <a:pt x="0" y="122"/>
                    </a:lnTo>
                    <a:lnTo>
                      <a:pt x="1459" y="2644"/>
                    </a:lnTo>
                    <a:lnTo>
                      <a:pt x="0" y="5198"/>
                    </a:lnTo>
                    <a:lnTo>
                      <a:pt x="1520" y="2584"/>
                    </a:lnTo>
                    <a:lnTo>
                      <a:pt x="1550" y="2584"/>
                    </a:lnTo>
                    <a:lnTo>
                      <a:pt x="91" y="3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3" name="Google Shape;18943;p24"/>
              <p:cNvSpPr/>
              <p:nvPr/>
            </p:nvSpPr>
            <p:spPr>
              <a:xfrm>
                <a:off x="-7676175" y="13961750"/>
                <a:ext cx="38775" cy="129950"/>
              </a:xfrm>
              <a:custGeom>
                <a:avLst/>
                <a:gdLst/>
                <a:ahLst/>
                <a:cxnLst/>
                <a:rect l="l" t="t" r="r" b="b"/>
                <a:pathLst>
                  <a:path w="1551" h="5198" extrusionOk="0">
                    <a:moveTo>
                      <a:pt x="1551" y="0"/>
                    </a:moveTo>
                    <a:lnTo>
                      <a:pt x="1429" y="30"/>
                    </a:lnTo>
                    <a:lnTo>
                      <a:pt x="1" y="2584"/>
                    </a:lnTo>
                    <a:lnTo>
                      <a:pt x="31" y="2584"/>
                    </a:lnTo>
                    <a:lnTo>
                      <a:pt x="64" y="2640"/>
                    </a:lnTo>
                    <a:lnTo>
                      <a:pt x="1551" y="122"/>
                    </a:lnTo>
                    <a:lnTo>
                      <a:pt x="1551" y="0"/>
                    </a:lnTo>
                    <a:close/>
                    <a:moveTo>
                      <a:pt x="64" y="2640"/>
                    </a:moveTo>
                    <a:lnTo>
                      <a:pt x="62" y="2644"/>
                    </a:lnTo>
                    <a:lnTo>
                      <a:pt x="1551" y="5198"/>
                    </a:lnTo>
                    <a:lnTo>
                      <a:pt x="64" y="264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4" name="Google Shape;18944;p24"/>
              <p:cNvSpPr/>
              <p:nvPr/>
            </p:nvSpPr>
            <p:spPr>
              <a:xfrm>
                <a:off x="-7676175" y="14101550"/>
                <a:ext cx="38775" cy="129225"/>
              </a:xfrm>
              <a:custGeom>
                <a:avLst/>
                <a:gdLst/>
                <a:ahLst/>
                <a:cxnLst/>
                <a:rect l="l" t="t" r="r" b="b"/>
                <a:pathLst>
                  <a:path w="1551" h="5169" extrusionOk="0">
                    <a:moveTo>
                      <a:pt x="1551" y="1"/>
                    </a:moveTo>
                    <a:lnTo>
                      <a:pt x="62" y="2524"/>
                    </a:lnTo>
                    <a:lnTo>
                      <a:pt x="64" y="2528"/>
                    </a:lnTo>
                    <a:lnTo>
                      <a:pt x="1551" y="1"/>
                    </a:lnTo>
                    <a:close/>
                    <a:moveTo>
                      <a:pt x="64" y="2528"/>
                    </a:moveTo>
                    <a:lnTo>
                      <a:pt x="31" y="2584"/>
                    </a:lnTo>
                    <a:lnTo>
                      <a:pt x="1" y="2584"/>
                    </a:lnTo>
                    <a:lnTo>
                      <a:pt x="1429" y="5107"/>
                    </a:lnTo>
                    <a:lnTo>
                      <a:pt x="1551" y="5168"/>
                    </a:lnTo>
                    <a:lnTo>
                      <a:pt x="1551" y="5077"/>
                    </a:lnTo>
                    <a:lnTo>
                      <a:pt x="64" y="252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5" name="Google Shape;18945;p24"/>
              <p:cNvSpPr/>
              <p:nvPr/>
            </p:nvSpPr>
            <p:spPr>
              <a:xfrm>
                <a:off x="-7635125" y="14101550"/>
                <a:ext cx="38775" cy="129225"/>
              </a:xfrm>
              <a:custGeom>
                <a:avLst/>
                <a:gdLst/>
                <a:ahLst/>
                <a:cxnLst/>
                <a:rect l="l" t="t" r="r" b="b"/>
                <a:pathLst>
                  <a:path w="1551" h="5169" extrusionOk="0">
                    <a:moveTo>
                      <a:pt x="0" y="1"/>
                    </a:moveTo>
                    <a:lnTo>
                      <a:pt x="1459" y="2524"/>
                    </a:lnTo>
                    <a:lnTo>
                      <a:pt x="0" y="5077"/>
                    </a:lnTo>
                    <a:lnTo>
                      <a:pt x="0" y="5168"/>
                    </a:lnTo>
                    <a:lnTo>
                      <a:pt x="91" y="5107"/>
                    </a:lnTo>
                    <a:lnTo>
                      <a:pt x="1550" y="2584"/>
                    </a:lnTo>
                    <a:lnTo>
                      <a:pt x="1520" y="2584"/>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6" name="Google Shape;18946;p24"/>
              <p:cNvSpPr/>
              <p:nvPr/>
            </p:nvSpPr>
            <p:spPr>
              <a:xfrm>
                <a:off x="-7637425" y="14234550"/>
                <a:ext cx="2325" cy="1525"/>
              </a:xfrm>
              <a:custGeom>
                <a:avLst/>
                <a:gdLst/>
                <a:ahLst/>
                <a:cxnLst/>
                <a:rect l="l" t="t" r="r" b="b"/>
                <a:pathLst>
                  <a:path w="93" h="61" extrusionOk="0">
                    <a:moveTo>
                      <a:pt x="1" y="0"/>
                    </a:moveTo>
                    <a:lnTo>
                      <a:pt x="31" y="61"/>
                    </a:lnTo>
                    <a:lnTo>
                      <a:pt x="92"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7" name="Google Shape;18947;p24"/>
              <p:cNvSpPr/>
              <p:nvPr/>
            </p:nvSpPr>
            <p:spPr>
              <a:xfrm>
                <a:off x="-7752925" y="14030125"/>
                <a:ext cx="111725" cy="66150"/>
              </a:xfrm>
              <a:custGeom>
                <a:avLst/>
                <a:gdLst/>
                <a:ahLst/>
                <a:cxnLst/>
                <a:rect l="l" t="t" r="r" b="b"/>
                <a:pathLst>
                  <a:path w="4469" h="2646" extrusionOk="0">
                    <a:moveTo>
                      <a:pt x="1" y="1"/>
                    </a:moveTo>
                    <a:lnTo>
                      <a:pt x="1" y="122"/>
                    </a:lnTo>
                    <a:lnTo>
                      <a:pt x="1460" y="2645"/>
                    </a:lnTo>
                    <a:lnTo>
                      <a:pt x="1460" y="2615"/>
                    </a:lnTo>
                    <a:lnTo>
                      <a:pt x="1521" y="2615"/>
                    </a:lnTo>
                    <a:lnTo>
                      <a:pt x="4469" y="2584"/>
                    </a:lnTo>
                    <a:lnTo>
                      <a:pt x="1551" y="2584"/>
                    </a:lnTo>
                    <a:lnTo>
                      <a:pt x="6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8" name="Google Shape;18948;p24"/>
              <p:cNvSpPr/>
              <p:nvPr/>
            </p:nvSpPr>
            <p:spPr>
              <a:xfrm>
                <a:off x="-7752150" y="14026325"/>
                <a:ext cx="114750" cy="67650"/>
              </a:xfrm>
              <a:custGeom>
                <a:avLst/>
                <a:gdLst/>
                <a:ahLst/>
                <a:cxnLst/>
                <a:rect l="l" t="t" r="r" b="b"/>
                <a:pathLst>
                  <a:path w="4590" h="2706" extrusionOk="0">
                    <a:moveTo>
                      <a:pt x="61" y="1"/>
                    </a:moveTo>
                    <a:lnTo>
                      <a:pt x="0" y="61"/>
                    </a:lnTo>
                    <a:lnTo>
                      <a:pt x="61" y="122"/>
                    </a:lnTo>
                    <a:lnTo>
                      <a:pt x="3040" y="122"/>
                    </a:lnTo>
                    <a:lnTo>
                      <a:pt x="4468" y="2645"/>
                    </a:lnTo>
                    <a:lnTo>
                      <a:pt x="4590" y="2706"/>
                    </a:lnTo>
                    <a:lnTo>
                      <a:pt x="4590" y="2615"/>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9" name="Google Shape;18949;p24"/>
              <p:cNvSpPr/>
              <p:nvPr/>
            </p:nvSpPr>
            <p:spPr>
              <a:xfrm>
                <a:off x="-7558375" y="14096250"/>
                <a:ext cx="39525" cy="66125"/>
              </a:xfrm>
              <a:custGeom>
                <a:avLst/>
                <a:gdLst/>
                <a:ahLst/>
                <a:cxnLst/>
                <a:rect l="l" t="t" r="r" b="b"/>
                <a:pathLst>
                  <a:path w="1581" h="2645" extrusionOk="0">
                    <a:moveTo>
                      <a:pt x="122" y="0"/>
                    </a:moveTo>
                    <a:lnTo>
                      <a:pt x="61" y="61"/>
                    </a:lnTo>
                    <a:lnTo>
                      <a:pt x="0" y="61"/>
                    </a:lnTo>
                    <a:lnTo>
                      <a:pt x="1489" y="2584"/>
                    </a:lnTo>
                    <a:lnTo>
                      <a:pt x="1581" y="2644"/>
                    </a:lnTo>
                    <a:lnTo>
                      <a:pt x="1581" y="2553"/>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0" name="Google Shape;18950;p24"/>
              <p:cNvSpPr/>
              <p:nvPr/>
            </p:nvSpPr>
            <p:spPr>
              <a:xfrm>
                <a:off x="-7635125" y="14098525"/>
                <a:ext cx="114750" cy="67650"/>
              </a:xfrm>
              <a:custGeom>
                <a:avLst/>
                <a:gdLst/>
                <a:ahLst/>
                <a:cxnLst/>
                <a:rect l="l" t="t" r="r" b="b"/>
                <a:pathLst>
                  <a:path w="4590" h="2706" extrusionOk="0">
                    <a:moveTo>
                      <a:pt x="0" y="0"/>
                    </a:moveTo>
                    <a:lnTo>
                      <a:pt x="0" y="122"/>
                    </a:lnTo>
                    <a:lnTo>
                      <a:pt x="1520" y="2705"/>
                    </a:lnTo>
                    <a:lnTo>
                      <a:pt x="4499" y="2705"/>
                    </a:lnTo>
                    <a:lnTo>
                      <a:pt x="4590" y="2645"/>
                    </a:lnTo>
                    <a:lnTo>
                      <a:pt x="4499" y="2584"/>
                    </a:lnTo>
                    <a:lnTo>
                      <a:pt x="1581" y="2584"/>
                    </a:lnTo>
                    <a:lnTo>
                      <a:pt x="91"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1" name="Google Shape;18951;p24"/>
              <p:cNvSpPr/>
              <p:nvPr/>
            </p:nvSpPr>
            <p:spPr>
              <a:xfrm>
                <a:off x="-7752150" y="14098525"/>
                <a:ext cx="114750" cy="67650"/>
              </a:xfrm>
              <a:custGeom>
                <a:avLst/>
                <a:gdLst/>
                <a:ahLst/>
                <a:cxnLst/>
                <a:rect l="l" t="t" r="r" b="b"/>
                <a:pathLst>
                  <a:path w="4590" h="2706" extrusionOk="0">
                    <a:moveTo>
                      <a:pt x="4590" y="0"/>
                    </a:moveTo>
                    <a:lnTo>
                      <a:pt x="4468" y="31"/>
                    </a:lnTo>
                    <a:lnTo>
                      <a:pt x="3040" y="2584"/>
                    </a:lnTo>
                    <a:lnTo>
                      <a:pt x="61" y="2584"/>
                    </a:lnTo>
                    <a:lnTo>
                      <a:pt x="0" y="2645"/>
                    </a:lnTo>
                    <a:lnTo>
                      <a:pt x="61" y="2705"/>
                    </a:lnTo>
                    <a:lnTo>
                      <a:pt x="3070" y="2705"/>
                    </a:lnTo>
                    <a:lnTo>
                      <a:pt x="4590" y="122"/>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2" name="Google Shape;18952;p24"/>
              <p:cNvSpPr/>
              <p:nvPr/>
            </p:nvSpPr>
            <p:spPr>
              <a:xfrm>
                <a:off x="-7756725" y="14164625"/>
                <a:ext cx="800" cy="1550"/>
              </a:xfrm>
              <a:custGeom>
                <a:avLst/>
                <a:gdLst/>
                <a:ahLst/>
                <a:cxnLst/>
                <a:rect l="l" t="t" r="r" b="b"/>
                <a:pathLst>
                  <a:path w="32" h="62" extrusionOk="0">
                    <a:moveTo>
                      <a:pt x="31" y="1"/>
                    </a:moveTo>
                    <a:lnTo>
                      <a:pt x="1" y="61"/>
                    </a:lnTo>
                    <a:lnTo>
                      <a:pt x="31" y="6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3" name="Google Shape;18953;p24"/>
              <p:cNvSpPr/>
              <p:nvPr/>
            </p:nvSpPr>
            <p:spPr>
              <a:xfrm>
                <a:off x="-7752925" y="14094725"/>
                <a:ext cx="114025" cy="67650"/>
              </a:xfrm>
              <a:custGeom>
                <a:avLst/>
                <a:gdLst/>
                <a:ahLst/>
                <a:cxnLst/>
                <a:rect l="l" t="t" r="r" b="b"/>
                <a:pathLst>
                  <a:path w="4561" h="2706" extrusionOk="0">
                    <a:moveTo>
                      <a:pt x="4469" y="0"/>
                    </a:moveTo>
                    <a:lnTo>
                      <a:pt x="1521" y="31"/>
                    </a:lnTo>
                    <a:lnTo>
                      <a:pt x="1460" y="31"/>
                    </a:lnTo>
                    <a:lnTo>
                      <a:pt x="1460" y="61"/>
                    </a:lnTo>
                    <a:lnTo>
                      <a:pt x="1" y="2614"/>
                    </a:lnTo>
                    <a:lnTo>
                      <a:pt x="1" y="2705"/>
                    </a:lnTo>
                    <a:lnTo>
                      <a:pt x="62" y="2645"/>
                    </a:lnTo>
                    <a:lnTo>
                      <a:pt x="1551" y="122"/>
                    </a:lnTo>
                    <a:lnTo>
                      <a:pt x="4469" y="122"/>
                    </a:lnTo>
                    <a:lnTo>
                      <a:pt x="4560" y="61"/>
                    </a:lnTo>
                    <a:lnTo>
                      <a:pt x="44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4" name="Google Shape;18954;p24"/>
              <p:cNvSpPr/>
              <p:nvPr/>
            </p:nvSpPr>
            <p:spPr>
              <a:xfrm>
                <a:off x="-7635125" y="14026325"/>
                <a:ext cx="114750" cy="67650"/>
              </a:xfrm>
              <a:custGeom>
                <a:avLst/>
                <a:gdLst/>
                <a:ahLst/>
                <a:cxnLst/>
                <a:rect l="l" t="t" r="r" b="b"/>
                <a:pathLst>
                  <a:path w="4590" h="2706" extrusionOk="0">
                    <a:moveTo>
                      <a:pt x="1520" y="1"/>
                    </a:moveTo>
                    <a:lnTo>
                      <a:pt x="0" y="2615"/>
                    </a:lnTo>
                    <a:lnTo>
                      <a:pt x="0" y="2706"/>
                    </a:lnTo>
                    <a:lnTo>
                      <a:pt x="91" y="2645"/>
                    </a:lnTo>
                    <a:lnTo>
                      <a:pt x="1581" y="122"/>
                    </a:lnTo>
                    <a:lnTo>
                      <a:pt x="4499" y="122"/>
                    </a:lnTo>
                    <a:lnTo>
                      <a:pt x="4590" y="61"/>
                    </a:lnTo>
                    <a:lnTo>
                      <a:pt x="44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5" name="Google Shape;18955;p24"/>
              <p:cNvSpPr/>
              <p:nvPr/>
            </p:nvSpPr>
            <p:spPr>
              <a:xfrm>
                <a:off x="-7633625" y="14030125"/>
                <a:ext cx="114775" cy="67650"/>
              </a:xfrm>
              <a:custGeom>
                <a:avLst/>
                <a:gdLst/>
                <a:ahLst/>
                <a:cxnLst/>
                <a:rect l="l" t="t" r="r" b="b"/>
                <a:pathLst>
                  <a:path w="4591" h="2706" extrusionOk="0">
                    <a:moveTo>
                      <a:pt x="4591" y="1"/>
                    </a:moveTo>
                    <a:lnTo>
                      <a:pt x="4499" y="31"/>
                    </a:lnTo>
                    <a:lnTo>
                      <a:pt x="3010" y="2584"/>
                    </a:lnTo>
                    <a:lnTo>
                      <a:pt x="92" y="2584"/>
                    </a:lnTo>
                    <a:lnTo>
                      <a:pt x="1" y="2645"/>
                    </a:lnTo>
                    <a:lnTo>
                      <a:pt x="92" y="2706"/>
                    </a:lnTo>
                    <a:lnTo>
                      <a:pt x="3071" y="2706"/>
                    </a:lnTo>
                    <a:lnTo>
                      <a:pt x="3132" y="2645"/>
                    </a:lnTo>
                    <a:lnTo>
                      <a:pt x="4591" y="122"/>
                    </a:lnTo>
                    <a:lnTo>
                      <a:pt x="4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6" name="Google Shape;18956;p24"/>
              <p:cNvSpPr/>
              <p:nvPr/>
            </p:nvSpPr>
            <p:spPr>
              <a:xfrm>
                <a:off x="-7595625" y="13981500"/>
                <a:ext cx="74500" cy="42575"/>
              </a:xfrm>
              <a:custGeom>
                <a:avLst/>
                <a:gdLst/>
                <a:ahLst/>
                <a:cxnLst/>
                <a:rect l="l" t="t" r="r" b="b"/>
                <a:pathLst>
                  <a:path w="2980" h="1703" extrusionOk="0">
                    <a:moveTo>
                      <a:pt x="1" y="0"/>
                    </a:moveTo>
                    <a:lnTo>
                      <a:pt x="2979" y="1703"/>
                    </a:lnTo>
                    <a:lnTo>
                      <a:pt x="2979" y="170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7" name="Google Shape;18957;p24"/>
              <p:cNvSpPr/>
              <p:nvPr/>
            </p:nvSpPr>
            <p:spPr>
              <a:xfrm>
                <a:off x="-7581175" y="14167675"/>
                <a:ext cx="60050" cy="34975"/>
              </a:xfrm>
              <a:custGeom>
                <a:avLst/>
                <a:gdLst/>
                <a:ahLst/>
                <a:cxnLst/>
                <a:rect l="l" t="t" r="r" b="b"/>
                <a:pathLst>
                  <a:path w="2402" h="1399" extrusionOk="0">
                    <a:moveTo>
                      <a:pt x="2401" y="0"/>
                    </a:moveTo>
                    <a:lnTo>
                      <a:pt x="0" y="139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8" name="Google Shape;18958;p24"/>
              <p:cNvSpPr/>
              <p:nvPr/>
            </p:nvSpPr>
            <p:spPr>
              <a:xfrm>
                <a:off x="-7751400" y="14003525"/>
                <a:ext cx="34975" cy="20550"/>
              </a:xfrm>
              <a:custGeom>
                <a:avLst/>
                <a:gdLst/>
                <a:ahLst/>
                <a:cxnLst/>
                <a:rect l="l" t="t" r="r" b="b"/>
                <a:pathLst>
                  <a:path w="1399" h="822" extrusionOk="0">
                    <a:moveTo>
                      <a:pt x="1" y="822"/>
                    </a:move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9" name="Google Shape;18959;p24"/>
              <p:cNvSpPr/>
              <p:nvPr/>
            </p:nvSpPr>
            <p:spPr>
              <a:xfrm>
                <a:off x="-7558375" y="14006575"/>
                <a:ext cx="38000" cy="21300"/>
              </a:xfrm>
              <a:custGeom>
                <a:avLst/>
                <a:gdLst/>
                <a:ahLst/>
                <a:cxnLst/>
                <a:rect l="l" t="t" r="r" b="b"/>
                <a:pathLst>
                  <a:path w="1520" h="852" extrusionOk="0">
                    <a:moveTo>
                      <a:pt x="0" y="0"/>
                    </a:moveTo>
                    <a:lnTo>
                      <a:pt x="1520" y="851"/>
                    </a:lnTo>
                    <a:lnTo>
                      <a:pt x="1520" y="851"/>
                    </a:lnTo>
                    <a:lnTo>
                      <a:pt x="1429" y="79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0" name="Google Shape;18960;p24"/>
              <p:cNvSpPr/>
              <p:nvPr/>
            </p:nvSpPr>
            <p:spPr>
              <a:xfrm>
                <a:off x="-7752150" y="13983775"/>
                <a:ext cx="76775" cy="44100"/>
              </a:xfrm>
              <a:custGeom>
                <a:avLst/>
                <a:gdLst/>
                <a:ahLst/>
                <a:cxnLst/>
                <a:rect l="l" t="t" r="r" b="b"/>
                <a:pathLst>
                  <a:path w="3071" h="1764" extrusionOk="0">
                    <a:moveTo>
                      <a:pt x="3070" y="1"/>
                    </a:moveTo>
                    <a:lnTo>
                      <a:pt x="61" y="1703"/>
                    </a:lnTo>
                    <a:lnTo>
                      <a:pt x="0" y="1763"/>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1" name="Google Shape;18961;p24"/>
              <p:cNvSpPr/>
              <p:nvPr/>
            </p:nvSpPr>
            <p:spPr>
              <a:xfrm>
                <a:off x="-7751400" y="14167675"/>
                <a:ext cx="72975" cy="42575"/>
              </a:xfrm>
              <a:custGeom>
                <a:avLst/>
                <a:gdLst/>
                <a:ahLst/>
                <a:cxnLst/>
                <a:rect l="l" t="t" r="r" b="b"/>
                <a:pathLst>
                  <a:path w="2919" h="1703" extrusionOk="0">
                    <a:moveTo>
                      <a:pt x="1" y="0"/>
                    </a:moveTo>
                    <a:lnTo>
                      <a:pt x="1" y="0"/>
                    </a:lnTo>
                    <a:lnTo>
                      <a:pt x="2919" y="170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2" name="Google Shape;18962;p24"/>
              <p:cNvSpPr/>
              <p:nvPr/>
            </p:nvSpPr>
            <p:spPr>
              <a:xfrm>
                <a:off x="-7755950" y="14029375"/>
                <a:ext cx="3050" cy="133750"/>
              </a:xfrm>
              <a:custGeom>
                <a:avLst/>
                <a:gdLst/>
                <a:ahLst/>
                <a:cxnLst/>
                <a:rect l="l" t="t" r="r" b="b"/>
                <a:pathLst>
                  <a:path w="122" h="5350" extrusionOk="0">
                    <a:moveTo>
                      <a:pt x="0" y="0"/>
                    </a:moveTo>
                    <a:lnTo>
                      <a:pt x="0" y="31"/>
                    </a:lnTo>
                    <a:lnTo>
                      <a:pt x="0" y="152"/>
                    </a:lnTo>
                    <a:lnTo>
                      <a:pt x="0" y="5228"/>
                    </a:lnTo>
                    <a:lnTo>
                      <a:pt x="61" y="5350"/>
                    </a:lnTo>
                    <a:lnTo>
                      <a:pt x="122" y="5319"/>
                    </a:lnTo>
                    <a:lnTo>
                      <a:pt x="122" y="5228"/>
                    </a:lnTo>
                    <a:lnTo>
                      <a:pt x="122" y="152"/>
                    </a:lnTo>
                    <a:lnTo>
                      <a:pt x="122" y="31"/>
                    </a:lnTo>
                    <a:lnTo>
                      <a:pt x="61" y="0"/>
                    </a:lnTo>
                    <a:lnTo>
                      <a:pt x="31"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3" name="Google Shape;18963;p24"/>
              <p:cNvSpPr/>
              <p:nvPr/>
            </p:nvSpPr>
            <p:spPr>
              <a:xfrm>
                <a:off x="-7577375" y="14164625"/>
                <a:ext cx="57000" cy="33475"/>
              </a:xfrm>
              <a:custGeom>
                <a:avLst/>
                <a:gdLst/>
                <a:ahLst/>
                <a:cxnLst/>
                <a:rect l="l" t="t" r="r" b="b"/>
                <a:pathLst>
                  <a:path w="2280" h="1339" extrusionOk="0">
                    <a:moveTo>
                      <a:pt x="2280" y="1"/>
                    </a:moveTo>
                    <a:lnTo>
                      <a:pt x="0" y="1338"/>
                    </a:lnTo>
                    <a:lnTo>
                      <a:pt x="0" y="1338"/>
                    </a:lnTo>
                    <a:lnTo>
                      <a:pt x="2189" y="61"/>
                    </a:lnTo>
                    <a:lnTo>
                      <a:pt x="22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4" name="Google Shape;18964;p24"/>
              <p:cNvSpPr/>
              <p:nvPr/>
            </p:nvSpPr>
            <p:spPr>
              <a:xfrm>
                <a:off x="-7752150" y="14164625"/>
                <a:ext cx="69925" cy="40300"/>
              </a:xfrm>
              <a:custGeom>
                <a:avLst/>
                <a:gdLst/>
                <a:ahLst/>
                <a:cxnLst/>
                <a:rect l="l" t="t" r="r" b="b"/>
                <a:pathLst>
                  <a:path w="2797" h="1612" extrusionOk="0">
                    <a:moveTo>
                      <a:pt x="0" y="1"/>
                    </a:moveTo>
                    <a:lnTo>
                      <a:pt x="61" y="61"/>
                    </a:lnTo>
                    <a:lnTo>
                      <a:pt x="2797" y="161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5" name="Google Shape;18965;p24"/>
              <p:cNvSpPr/>
              <p:nvPr/>
            </p:nvSpPr>
            <p:spPr>
              <a:xfrm>
                <a:off x="-7637425" y="13960975"/>
                <a:ext cx="2325" cy="133775"/>
              </a:xfrm>
              <a:custGeom>
                <a:avLst/>
                <a:gdLst/>
                <a:ahLst/>
                <a:cxnLst/>
                <a:rect l="l" t="t" r="r" b="b"/>
                <a:pathLst>
                  <a:path w="93" h="5351" extrusionOk="0">
                    <a:moveTo>
                      <a:pt x="31" y="1"/>
                    </a:moveTo>
                    <a:lnTo>
                      <a:pt x="1" y="31"/>
                    </a:lnTo>
                    <a:lnTo>
                      <a:pt x="1" y="153"/>
                    </a:lnTo>
                    <a:lnTo>
                      <a:pt x="1" y="5229"/>
                    </a:lnTo>
                    <a:lnTo>
                      <a:pt x="1" y="5320"/>
                    </a:lnTo>
                    <a:lnTo>
                      <a:pt x="31" y="5350"/>
                    </a:lnTo>
                    <a:lnTo>
                      <a:pt x="92" y="5320"/>
                    </a:lnTo>
                    <a:lnTo>
                      <a:pt x="92" y="5229"/>
                    </a:lnTo>
                    <a:lnTo>
                      <a:pt x="92" y="153"/>
                    </a:lnTo>
                    <a:lnTo>
                      <a:pt x="9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6" name="Google Shape;18966;p24"/>
              <p:cNvSpPr/>
              <p:nvPr/>
            </p:nvSpPr>
            <p:spPr>
              <a:xfrm>
                <a:off x="-7637425" y="14097750"/>
                <a:ext cx="2325" cy="133775"/>
              </a:xfrm>
              <a:custGeom>
                <a:avLst/>
                <a:gdLst/>
                <a:ahLst/>
                <a:cxnLst/>
                <a:rect l="l" t="t" r="r" b="b"/>
                <a:pathLst>
                  <a:path w="93" h="5351" extrusionOk="0">
                    <a:moveTo>
                      <a:pt x="31" y="1"/>
                    </a:moveTo>
                    <a:lnTo>
                      <a:pt x="1" y="31"/>
                    </a:lnTo>
                    <a:lnTo>
                      <a:pt x="1" y="153"/>
                    </a:lnTo>
                    <a:lnTo>
                      <a:pt x="1" y="5229"/>
                    </a:lnTo>
                    <a:lnTo>
                      <a:pt x="1" y="5320"/>
                    </a:lnTo>
                    <a:lnTo>
                      <a:pt x="31" y="5350"/>
                    </a:lnTo>
                    <a:lnTo>
                      <a:pt x="92" y="5320"/>
                    </a:lnTo>
                    <a:lnTo>
                      <a:pt x="92" y="5229"/>
                    </a:lnTo>
                    <a:lnTo>
                      <a:pt x="92" y="153"/>
                    </a:lnTo>
                    <a:lnTo>
                      <a:pt x="9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7" name="Google Shape;18967;p24"/>
              <p:cNvSpPr/>
              <p:nvPr/>
            </p:nvSpPr>
            <p:spPr>
              <a:xfrm>
                <a:off x="-7636650" y="14096250"/>
                <a:ext cx="117050" cy="68400"/>
              </a:xfrm>
              <a:custGeom>
                <a:avLst/>
                <a:gdLst/>
                <a:ahLst/>
                <a:cxnLst/>
                <a:rect l="l" t="t" r="r" b="b"/>
                <a:pathLst>
                  <a:path w="4682" h="2736" extrusionOk="0">
                    <a:moveTo>
                      <a:pt x="122" y="0"/>
                    </a:moveTo>
                    <a:lnTo>
                      <a:pt x="0" y="61"/>
                    </a:lnTo>
                    <a:lnTo>
                      <a:pt x="61" y="91"/>
                    </a:lnTo>
                    <a:lnTo>
                      <a:pt x="152" y="122"/>
                    </a:lnTo>
                    <a:lnTo>
                      <a:pt x="4560" y="2675"/>
                    </a:lnTo>
                    <a:lnTo>
                      <a:pt x="4651" y="2736"/>
                    </a:lnTo>
                    <a:lnTo>
                      <a:pt x="4681" y="2705"/>
                    </a:lnTo>
                    <a:lnTo>
                      <a:pt x="4620" y="2584"/>
                    </a:lnTo>
                    <a:lnTo>
                      <a:pt x="213" y="6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8" name="Google Shape;18968;p24"/>
              <p:cNvSpPr/>
              <p:nvPr/>
            </p:nvSpPr>
            <p:spPr>
              <a:xfrm>
                <a:off x="-7754425" y="14027850"/>
                <a:ext cx="117800" cy="68425"/>
              </a:xfrm>
              <a:custGeom>
                <a:avLst/>
                <a:gdLst/>
                <a:ahLst/>
                <a:cxnLst/>
                <a:rect l="l" t="t" r="r" b="b"/>
                <a:pathLst>
                  <a:path w="4712" h="2737" extrusionOk="0">
                    <a:moveTo>
                      <a:pt x="91" y="0"/>
                    </a:moveTo>
                    <a:lnTo>
                      <a:pt x="0" y="61"/>
                    </a:lnTo>
                    <a:lnTo>
                      <a:pt x="61" y="92"/>
                    </a:lnTo>
                    <a:lnTo>
                      <a:pt x="122" y="122"/>
                    </a:lnTo>
                    <a:lnTo>
                      <a:pt x="4529" y="2675"/>
                    </a:lnTo>
                    <a:lnTo>
                      <a:pt x="4620" y="2736"/>
                    </a:lnTo>
                    <a:lnTo>
                      <a:pt x="4711" y="2675"/>
                    </a:lnTo>
                    <a:lnTo>
                      <a:pt x="4681" y="2645"/>
                    </a:lnTo>
                    <a:lnTo>
                      <a:pt x="4559" y="2584"/>
                    </a:lnTo>
                    <a:lnTo>
                      <a:pt x="152" y="61"/>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9" name="Google Shape;18969;p24"/>
              <p:cNvSpPr/>
              <p:nvPr/>
            </p:nvSpPr>
            <p:spPr>
              <a:xfrm>
                <a:off x="-7754425" y="14027850"/>
                <a:ext cx="235575" cy="136800"/>
              </a:xfrm>
              <a:custGeom>
                <a:avLst/>
                <a:gdLst/>
                <a:ahLst/>
                <a:cxnLst/>
                <a:rect l="l" t="t" r="r" b="b"/>
                <a:pathLst>
                  <a:path w="9423" h="5472" extrusionOk="0">
                    <a:moveTo>
                      <a:pt x="9362" y="0"/>
                    </a:moveTo>
                    <a:lnTo>
                      <a:pt x="9271" y="61"/>
                    </a:lnTo>
                    <a:lnTo>
                      <a:pt x="4863" y="2584"/>
                    </a:lnTo>
                    <a:lnTo>
                      <a:pt x="4772" y="2645"/>
                    </a:lnTo>
                    <a:lnTo>
                      <a:pt x="4711" y="2675"/>
                    </a:lnTo>
                    <a:lnTo>
                      <a:pt x="4620" y="2736"/>
                    </a:lnTo>
                    <a:lnTo>
                      <a:pt x="4529" y="2797"/>
                    </a:lnTo>
                    <a:lnTo>
                      <a:pt x="122" y="5320"/>
                    </a:lnTo>
                    <a:lnTo>
                      <a:pt x="61" y="5380"/>
                    </a:lnTo>
                    <a:lnTo>
                      <a:pt x="0" y="5411"/>
                    </a:lnTo>
                    <a:lnTo>
                      <a:pt x="0" y="5441"/>
                    </a:lnTo>
                    <a:lnTo>
                      <a:pt x="91" y="5472"/>
                    </a:lnTo>
                    <a:lnTo>
                      <a:pt x="152" y="5411"/>
                    </a:lnTo>
                    <a:lnTo>
                      <a:pt x="4559" y="2858"/>
                    </a:lnTo>
                    <a:lnTo>
                      <a:pt x="4681" y="2827"/>
                    </a:lnTo>
                    <a:lnTo>
                      <a:pt x="4711" y="2797"/>
                    </a:lnTo>
                    <a:lnTo>
                      <a:pt x="4833" y="2736"/>
                    </a:lnTo>
                    <a:lnTo>
                      <a:pt x="4924" y="2675"/>
                    </a:lnTo>
                    <a:lnTo>
                      <a:pt x="9331" y="122"/>
                    </a:lnTo>
                    <a:lnTo>
                      <a:pt x="9423" y="92"/>
                    </a:lnTo>
                    <a:lnTo>
                      <a:pt x="94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0" name="Google Shape;18970;p24"/>
              <p:cNvSpPr/>
              <p:nvPr/>
            </p:nvSpPr>
            <p:spPr>
              <a:xfrm>
                <a:off x="-7714175" y="14231500"/>
                <a:ext cx="72975" cy="25"/>
              </a:xfrm>
              <a:custGeom>
                <a:avLst/>
                <a:gdLst/>
                <a:ahLst/>
                <a:cxnLst/>
                <a:rect l="l" t="t" r="r" b="b"/>
                <a:pathLst>
                  <a:path w="2919" h="1" extrusionOk="0">
                    <a:moveTo>
                      <a:pt x="1" y="0"/>
                    </a:moveTo>
                    <a:lnTo>
                      <a:pt x="2919" y="0"/>
                    </a:lnTo>
                    <a:lnTo>
                      <a:pt x="29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1" name="Google Shape;18971;p24"/>
              <p:cNvSpPr/>
              <p:nvPr/>
            </p:nvSpPr>
            <p:spPr>
              <a:xfrm>
                <a:off x="-7755950" y="14164625"/>
                <a:ext cx="3050" cy="78300"/>
              </a:xfrm>
              <a:custGeom>
                <a:avLst/>
                <a:gdLst/>
                <a:ahLst/>
                <a:cxnLst/>
                <a:rect l="l" t="t" r="r" b="b"/>
                <a:pathLst>
                  <a:path w="122" h="3132" extrusionOk="0">
                    <a:moveTo>
                      <a:pt x="0" y="1"/>
                    </a:moveTo>
                    <a:lnTo>
                      <a:pt x="0" y="213"/>
                    </a:lnTo>
                    <a:lnTo>
                      <a:pt x="0" y="3131"/>
                    </a:lnTo>
                    <a:lnTo>
                      <a:pt x="122" y="3131"/>
                    </a:lnTo>
                    <a:lnTo>
                      <a:pt x="122" y="21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2" name="Google Shape;18972;p24"/>
              <p:cNvSpPr/>
              <p:nvPr/>
            </p:nvSpPr>
            <p:spPr>
              <a:xfrm>
                <a:off x="-7733150" y="14220100"/>
                <a:ext cx="19000" cy="43350"/>
              </a:xfrm>
              <a:custGeom>
                <a:avLst/>
                <a:gdLst/>
                <a:ahLst/>
                <a:cxnLst/>
                <a:rect l="l" t="t" r="r" b="b"/>
                <a:pathLst>
                  <a:path w="760" h="1734" extrusionOk="0">
                    <a:moveTo>
                      <a:pt x="334" y="1"/>
                    </a:moveTo>
                    <a:lnTo>
                      <a:pt x="636" y="522"/>
                    </a:lnTo>
                    <a:lnTo>
                      <a:pt x="636" y="522"/>
                    </a:lnTo>
                    <a:lnTo>
                      <a:pt x="638" y="517"/>
                    </a:lnTo>
                    <a:lnTo>
                      <a:pt x="334" y="1"/>
                    </a:lnTo>
                    <a:close/>
                    <a:moveTo>
                      <a:pt x="636" y="522"/>
                    </a:moveTo>
                    <a:lnTo>
                      <a:pt x="0" y="1672"/>
                    </a:lnTo>
                    <a:lnTo>
                      <a:pt x="61" y="1733"/>
                    </a:lnTo>
                    <a:lnTo>
                      <a:pt x="760" y="578"/>
                    </a:lnTo>
                    <a:lnTo>
                      <a:pt x="669" y="578"/>
                    </a:lnTo>
                    <a:lnTo>
                      <a:pt x="636" y="5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3" name="Google Shape;18973;p24"/>
              <p:cNvSpPr/>
              <p:nvPr/>
            </p:nvSpPr>
            <p:spPr>
              <a:xfrm>
                <a:off x="-7755950" y="14160075"/>
                <a:ext cx="1525" cy="3825"/>
              </a:xfrm>
              <a:custGeom>
                <a:avLst/>
                <a:gdLst/>
                <a:ahLst/>
                <a:cxnLst/>
                <a:rect l="l" t="t" r="r" b="b"/>
                <a:pathLst>
                  <a:path w="61" h="153" extrusionOk="0">
                    <a:moveTo>
                      <a:pt x="0" y="0"/>
                    </a:moveTo>
                    <a:lnTo>
                      <a:pt x="0" y="91"/>
                    </a:lnTo>
                    <a:lnTo>
                      <a:pt x="61" y="152"/>
                    </a:lnTo>
                    <a:lnTo>
                      <a:pt x="61" y="12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4" name="Google Shape;18974;p24"/>
              <p:cNvSpPr/>
              <p:nvPr/>
            </p:nvSpPr>
            <p:spPr>
              <a:xfrm>
                <a:off x="-7555350" y="14231500"/>
                <a:ext cx="800" cy="1550"/>
              </a:xfrm>
              <a:custGeom>
                <a:avLst/>
                <a:gdLst/>
                <a:ahLst/>
                <a:cxnLst/>
                <a:rect l="l" t="t" r="r" b="b"/>
                <a:pathLst>
                  <a:path w="32" h="62" extrusionOk="0">
                    <a:moveTo>
                      <a:pt x="1" y="61"/>
                    </a:moveTo>
                    <a:lnTo>
                      <a:pt x="1" y="6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5" name="Google Shape;18975;p24"/>
              <p:cNvSpPr/>
              <p:nvPr/>
            </p:nvSpPr>
            <p:spPr>
              <a:xfrm>
                <a:off x="-7631325" y="14234550"/>
                <a:ext cx="72975" cy="25"/>
              </a:xfrm>
              <a:custGeom>
                <a:avLst/>
                <a:gdLst/>
                <a:ahLst/>
                <a:cxnLst/>
                <a:rect l="l" t="t" r="r" b="b"/>
                <a:pathLst>
                  <a:path w="2919" h="1" extrusionOk="0">
                    <a:moveTo>
                      <a:pt x="0" y="0"/>
                    </a:move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6" name="Google Shape;18976;p24"/>
              <p:cNvSpPr/>
              <p:nvPr/>
            </p:nvSpPr>
            <p:spPr>
              <a:xfrm>
                <a:off x="-7631325" y="14231500"/>
                <a:ext cx="72975" cy="25"/>
              </a:xfrm>
              <a:custGeom>
                <a:avLst/>
                <a:gdLst/>
                <a:ahLst/>
                <a:cxnLst/>
                <a:rect l="l" t="t" r="r" b="b"/>
                <a:pathLst>
                  <a:path w="2919" h="1" extrusionOk="0">
                    <a:moveTo>
                      <a:pt x="0" y="0"/>
                    </a:move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7" name="Google Shape;18977;p24"/>
              <p:cNvSpPr/>
              <p:nvPr/>
            </p:nvSpPr>
            <p:spPr>
              <a:xfrm>
                <a:off x="-7758225" y="14160825"/>
                <a:ext cx="121600" cy="73750"/>
              </a:xfrm>
              <a:custGeom>
                <a:avLst/>
                <a:gdLst/>
                <a:ahLst/>
                <a:cxnLst/>
                <a:rect l="l" t="t" r="r" b="b"/>
                <a:pathLst>
                  <a:path w="4864" h="2950" extrusionOk="0">
                    <a:moveTo>
                      <a:pt x="0" y="1"/>
                    </a:moveTo>
                    <a:lnTo>
                      <a:pt x="61" y="122"/>
                    </a:lnTo>
                    <a:lnTo>
                      <a:pt x="91" y="153"/>
                    </a:lnTo>
                    <a:lnTo>
                      <a:pt x="213" y="365"/>
                    </a:lnTo>
                    <a:lnTo>
                      <a:pt x="1368" y="2372"/>
                    </a:lnTo>
                    <a:lnTo>
                      <a:pt x="1672" y="2949"/>
                    </a:lnTo>
                    <a:lnTo>
                      <a:pt x="4681" y="2949"/>
                    </a:lnTo>
                    <a:lnTo>
                      <a:pt x="4772" y="2888"/>
                    </a:lnTo>
                    <a:lnTo>
                      <a:pt x="4681" y="2827"/>
                    </a:lnTo>
                    <a:lnTo>
                      <a:pt x="1763" y="2827"/>
                    </a:lnTo>
                    <a:lnTo>
                      <a:pt x="274" y="274"/>
                    </a:lnTo>
                    <a:lnTo>
                      <a:pt x="3192" y="1976"/>
                    </a:lnTo>
                    <a:lnTo>
                      <a:pt x="4681" y="2827"/>
                    </a:lnTo>
                    <a:lnTo>
                      <a:pt x="4863" y="2827"/>
                    </a:lnTo>
                    <a:lnTo>
                      <a:pt x="4833" y="2797"/>
                    </a:lnTo>
                    <a:lnTo>
                      <a:pt x="4711" y="2736"/>
                    </a:lnTo>
                    <a:lnTo>
                      <a:pt x="3040" y="1764"/>
                    </a:lnTo>
                    <a:lnTo>
                      <a:pt x="243" y="153"/>
                    </a:lnTo>
                    <a:lnTo>
                      <a:pt x="152" y="122"/>
                    </a:lnTo>
                    <a:lnTo>
                      <a:pt x="91" y="6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8" name="Google Shape;18978;p24"/>
              <p:cNvSpPr/>
              <p:nvPr/>
            </p:nvSpPr>
            <p:spPr>
              <a:xfrm>
                <a:off x="-7636650" y="14233025"/>
                <a:ext cx="97275" cy="48650"/>
              </a:xfrm>
              <a:custGeom>
                <a:avLst/>
                <a:gdLst/>
                <a:ahLst/>
                <a:cxnLst/>
                <a:rect l="l" t="t" r="r" b="b"/>
                <a:pathLst>
                  <a:path w="3891" h="1946" extrusionOk="0">
                    <a:moveTo>
                      <a:pt x="213" y="31"/>
                    </a:moveTo>
                    <a:lnTo>
                      <a:pt x="266" y="61"/>
                    </a:lnTo>
                    <a:lnTo>
                      <a:pt x="3149" y="61"/>
                    </a:lnTo>
                    <a:lnTo>
                      <a:pt x="3131" y="31"/>
                    </a:lnTo>
                    <a:close/>
                    <a:moveTo>
                      <a:pt x="3253" y="0"/>
                    </a:moveTo>
                    <a:lnTo>
                      <a:pt x="3192" y="61"/>
                    </a:lnTo>
                    <a:lnTo>
                      <a:pt x="3149" y="61"/>
                    </a:lnTo>
                    <a:lnTo>
                      <a:pt x="3830" y="1216"/>
                    </a:lnTo>
                    <a:cubicBezTo>
                      <a:pt x="3861" y="1186"/>
                      <a:pt x="3861" y="1155"/>
                      <a:pt x="3891" y="1095"/>
                    </a:cubicBezTo>
                    <a:lnTo>
                      <a:pt x="3253" y="0"/>
                    </a:lnTo>
                    <a:close/>
                    <a:moveTo>
                      <a:pt x="0" y="61"/>
                    </a:moveTo>
                    <a:lnTo>
                      <a:pt x="61" y="91"/>
                    </a:lnTo>
                    <a:lnTo>
                      <a:pt x="92" y="91"/>
                    </a:lnTo>
                    <a:lnTo>
                      <a:pt x="183" y="122"/>
                    </a:lnTo>
                    <a:lnTo>
                      <a:pt x="1186" y="730"/>
                    </a:lnTo>
                    <a:lnTo>
                      <a:pt x="3283" y="1946"/>
                    </a:lnTo>
                    <a:lnTo>
                      <a:pt x="3374" y="1854"/>
                    </a:lnTo>
                    <a:lnTo>
                      <a:pt x="266" y="6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9" name="Google Shape;18979;p24"/>
              <p:cNvSpPr/>
              <p:nvPr/>
            </p:nvSpPr>
            <p:spPr>
              <a:xfrm>
                <a:off x="-7641225" y="14231500"/>
                <a:ext cx="4600" cy="1550"/>
              </a:xfrm>
              <a:custGeom>
                <a:avLst/>
                <a:gdLst/>
                <a:ahLst/>
                <a:cxnLst/>
                <a:rect l="l" t="t" r="r" b="b"/>
                <a:pathLst>
                  <a:path w="184" h="62" extrusionOk="0">
                    <a:moveTo>
                      <a:pt x="1" y="0"/>
                    </a:moveTo>
                    <a:lnTo>
                      <a:pt x="92" y="6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0" name="Google Shape;18980;p24"/>
              <p:cNvSpPr/>
              <p:nvPr/>
            </p:nvSpPr>
            <p:spPr>
              <a:xfrm>
                <a:off x="-7638175" y="14164625"/>
                <a:ext cx="122375" cy="68425"/>
              </a:xfrm>
              <a:custGeom>
                <a:avLst/>
                <a:gdLst/>
                <a:ahLst/>
                <a:cxnLst/>
                <a:rect l="l" t="t" r="r" b="b"/>
                <a:pathLst>
                  <a:path w="4895" h="2737" extrusionOk="0">
                    <a:moveTo>
                      <a:pt x="4621" y="122"/>
                    </a:moveTo>
                    <a:lnTo>
                      <a:pt x="3162" y="2675"/>
                    </a:lnTo>
                    <a:lnTo>
                      <a:pt x="274" y="2675"/>
                    </a:lnTo>
                    <a:lnTo>
                      <a:pt x="2250" y="1520"/>
                    </a:lnTo>
                    <a:lnTo>
                      <a:pt x="4621" y="122"/>
                    </a:lnTo>
                    <a:close/>
                    <a:moveTo>
                      <a:pt x="4742" y="1"/>
                    </a:moveTo>
                    <a:lnTo>
                      <a:pt x="2463" y="1338"/>
                    </a:lnTo>
                    <a:lnTo>
                      <a:pt x="274" y="2584"/>
                    </a:lnTo>
                    <a:lnTo>
                      <a:pt x="183" y="2645"/>
                    </a:lnTo>
                    <a:lnTo>
                      <a:pt x="153" y="2675"/>
                    </a:lnTo>
                    <a:lnTo>
                      <a:pt x="61" y="2706"/>
                    </a:lnTo>
                    <a:lnTo>
                      <a:pt x="1" y="2736"/>
                    </a:lnTo>
                    <a:lnTo>
                      <a:pt x="3374" y="2736"/>
                    </a:lnTo>
                    <a:lnTo>
                      <a:pt x="3405" y="2706"/>
                    </a:lnTo>
                    <a:lnTo>
                      <a:pt x="3466" y="2615"/>
                    </a:lnTo>
                    <a:lnTo>
                      <a:pt x="4894" y="153"/>
                    </a:lnTo>
                    <a:lnTo>
                      <a:pt x="4894" y="61"/>
                    </a:lnTo>
                    <a:lnTo>
                      <a:pt x="4742" y="61"/>
                    </a:lnTo>
                    <a:lnTo>
                      <a:pt x="47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1" name="Google Shape;18981;p24"/>
              <p:cNvSpPr/>
              <p:nvPr/>
            </p:nvSpPr>
            <p:spPr>
              <a:xfrm>
                <a:off x="-7398050" y="13961750"/>
                <a:ext cx="38775" cy="129950"/>
              </a:xfrm>
              <a:custGeom>
                <a:avLst/>
                <a:gdLst/>
                <a:ahLst/>
                <a:cxnLst/>
                <a:rect l="l" t="t" r="r" b="b"/>
                <a:pathLst>
                  <a:path w="1551" h="5198" extrusionOk="0">
                    <a:moveTo>
                      <a:pt x="1" y="0"/>
                    </a:moveTo>
                    <a:lnTo>
                      <a:pt x="1" y="122"/>
                    </a:lnTo>
                    <a:lnTo>
                      <a:pt x="1460" y="2644"/>
                    </a:lnTo>
                    <a:lnTo>
                      <a:pt x="1" y="5198"/>
                    </a:lnTo>
                    <a:lnTo>
                      <a:pt x="1520" y="2584"/>
                    </a:lnTo>
                    <a:lnTo>
                      <a:pt x="1551" y="2584"/>
                    </a:lnTo>
                    <a:lnTo>
                      <a:pt x="9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2" name="Google Shape;18982;p24"/>
              <p:cNvSpPr/>
              <p:nvPr/>
            </p:nvSpPr>
            <p:spPr>
              <a:xfrm>
                <a:off x="-7439850" y="13961750"/>
                <a:ext cx="38775" cy="129950"/>
              </a:xfrm>
              <a:custGeom>
                <a:avLst/>
                <a:gdLst/>
                <a:ahLst/>
                <a:cxnLst/>
                <a:rect l="l" t="t" r="r" b="b"/>
                <a:pathLst>
                  <a:path w="1551" h="5198" extrusionOk="0">
                    <a:moveTo>
                      <a:pt x="1551" y="0"/>
                    </a:moveTo>
                    <a:lnTo>
                      <a:pt x="1490" y="30"/>
                    </a:lnTo>
                    <a:lnTo>
                      <a:pt x="1" y="2584"/>
                    </a:lnTo>
                    <a:lnTo>
                      <a:pt x="92" y="2584"/>
                    </a:lnTo>
                    <a:lnTo>
                      <a:pt x="124" y="2641"/>
                    </a:lnTo>
                    <a:lnTo>
                      <a:pt x="1551" y="122"/>
                    </a:lnTo>
                    <a:lnTo>
                      <a:pt x="1551" y="0"/>
                    </a:lnTo>
                    <a:close/>
                    <a:moveTo>
                      <a:pt x="124" y="2641"/>
                    </a:moveTo>
                    <a:lnTo>
                      <a:pt x="122" y="2644"/>
                    </a:lnTo>
                    <a:lnTo>
                      <a:pt x="1551" y="5198"/>
                    </a:lnTo>
                    <a:lnTo>
                      <a:pt x="124" y="26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3" name="Google Shape;18983;p24"/>
              <p:cNvSpPr/>
              <p:nvPr/>
            </p:nvSpPr>
            <p:spPr>
              <a:xfrm>
                <a:off x="-7398050" y="14101550"/>
                <a:ext cx="38025" cy="83625"/>
              </a:xfrm>
              <a:custGeom>
                <a:avLst/>
                <a:gdLst/>
                <a:ahLst/>
                <a:cxnLst/>
                <a:rect l="l" t="t" r="r" b="b"/>
                <a:pathLst>
                  <a:path w="1521" h="3345" extrusionOk="0">
                    <a:moveTo>
                      <a:pt x="1" y="1"/>
                    </a:moveTo>
                    <a:lnTo>
                      <a:pt x="1457" y="2528"/>
                    </a:lnTo>
                    <a:lnTo>
                      <a:pt x="1457" y="2528"/>
                    </a:lnTo>
                    <a:lnTo>
                      <a:pt x="1460" y="2524"/>
                    </a:lnTo>
                    <a:lnTo>
                      <a:pt x="1" y="1"/>
                    </a:lnTo>
                    <a:close/>
                    <a:moveTo>
                      <a:pt x="1457" y="2528"/>
                    </a:moveTo>
                    <a:lnTo>
                      <a:pt x="1009" y="3335"/>
                    </a:lnTo>
                    <a:lnTo>
                      <a:pt x="1009" y="3335"/>
                    </a:lnTo>
                    <a:cubicBezTo>
                      <a:pt x="1041" y="3283"/>
                      <a:pt x="1098" y="3282"/>
                      <a:pt x="1156" y="3253"/>
                    </a:cubicBezTo>
                    <a:lnTo>
                      <a:pt x="1520" y="2584"/>
                    </a:lnTo>
                    <a:lnTo>
                      <a:pt x="1490" y="2584"/>
                    </a:lnTo>
                    <a:lnTo>
                      <a:pt x="1457" y="2528"/>
                    </a:lnTo>
                    <a:close/>
                    <a:moveTo>
                      <a:pt x="1009" y="3335"/>
                    </a:moveTo>
                    <a:cubicBezTo>
                      <a:pt x="1007" y="3338"/>
                      <a:pt x="1005" y="3341"/>
                      <a:pt x="1004" y="3344"/>
                    </a:cubicBezTo>
                    <a:lnTo>
                      <a:pt x="1009" y="333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4" name="Google Shape;18984;p24"/>
              <p:cNvSpPr/>
              <p:nvPr/>
            </p:nvSpPr>
            <p:spPr>
              <a:xfrm>
                <a:off x="-7439075" y="14100800"/>
                <a:ext cx="39525" cy="94250"/>
              </a:xfrm>
              <a:custGeom>
                <a:avLst/>
                <a:gdLst/>
                <a:ahLst/>
                <a:cxnLst/>
                <a:rect l="l" t="t" r="r" b="b"/>
                <a:pathLst>
                  <a:path w="1581" h="3770" extrusionOk="0">
                    <a:moveTo>
                      <a:pt x="1581" y="0"/>
                    </a:moveTo>
                    <a:lnTo>
                      <a:pt x="61" y="2614"/>
                    </a:lnTo>
                    <a:lnTo>
                      <a:pt x="0" y="2614"/>
                    </a:lnTo>
                    <a:lnTo>
                      <a:pt x="699" y="3770"/>
                    </a:lnTo>
                    <a:lnTo>
                      <a:pt x="821" y="3770"/>
                    </a:lnTo>
                    <a:lnTo>
                      <a:pt x="122" y="2554"/>
                    </a:lnTo>
                    <a:lnTo>
                      <a:pt x="15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5" name="Google Shape;18985;p24"/>
              <p:cNvSpPr/>
              <p:nvPr/>
            </p:nvSpPr>
            <p:spPr>
              <a:xfrm>
                <a:off x="-7516600" y="14030125"/>
                <a:ext cx="113250" cy="66150"/>
              </a:xfrm>
              <a:custGeom>
                <a:avLst/>
                <a:gdLst/>
                <a:ahLst/>
                <a:cxnLst/>
                <a:rect l="l" t="t" r="r" b="b"/>
                <a:pathLst>
                  <a:path w="4530" h="2646" extrusionOk="0">
                    <a:moveTo>
                      <a:pt x="1" y="1"/>
                    </a:moveTo>
                    <a:lnTo>
                      <a:pt x="1" y="122"/>
                    </a:lnTo>
                    <a:lnTo>
                      <a:pt x="1490" y="2645"/>
                    </a:lnTo>
                    <a:lnTo>
                      <a:pt x="1521" y="2615"/>
                    </a:lnTo>
                    <a:lnTo>
                      <a:pt x="1551" y="2615"/>
                    </a:lnTo>
                    <a:lnTo>
                      <a:pt x="4530" y="2584"/>
                    </a:lnTo>
                    <a:lnTo>
                      <a:pt x="1551" y="2584"/>
                    </a:lnTo>
                    <a:lnTo>
                      <a:pt x="12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6" name="Google Shape;18986;p24"/>
              <p:cNvSpPr/>
              <p:nvPr/>
            </p:nvSpPr>
            <p:spPr>
              <a:xfrm>
                <a:off x="-7515075" y="14026325"/>
                <a:ext cx="114000" cy="67650"/>
              </a:xfrm>
              <a:custGeom>
                <a:avLst/>
                <a:gdLst/>
                <a:ahLst/>
                <a:cxnLst/>
                <a:rect l="l" t="t" r="r" b="b"/>
                <a:pathLst>
                  <a:path w="4560" h="2706" extrusionOk="0">
                    <a:moveTo>
                      <a:pt x="92" y="1"/>
                    </a:moveTo>
                    <a:lnTo>
                      <a:pt x="1" y="61"/>
                    </a:lnTo>
                    <a:lnTo>
                      <a:pt x="92" y="122"/>
                    </a:lnTo>
                    <a:lnTo>
                      <a:pt x="3010" y="122"/>
                    </a:lnTo>
                    <a:lnTo>
                      <a:pt x="4499" y="2645"/>
                    </a:lnTo>
                    <a:lnTo>
                      <a:pt x="4560" y="2706"/>
                    </a:lnTo>
                    <a:lnTo>
                      <a:pt x="4560" y="2615"/>
                    </a:lnTo>
                    <a:lnTo>
                      <a:pt x="3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7" name="Google Shape;18987;p24"/>
              <p:cNvSpPr/>
              <p:nvPr/>
            </p:nvSpPr>
            <p:spPr>
              <a:xfrm>
                <a:off x="-7319775" y="14096250"/>
                <a:ext cx="2300" cy="9125"/>
              </a:xfrm>
              <a:custGeom>
                <a:avLst/>
                <a:gdLst/>
                <a:ahLst/>
                <a:cxnLst/>
                <a:rect l="l" t="t" r="r" b="b"/>
                <a:pathLst>
                  <a:path w="92" h="365" extrusionOk="0">
                    <a:moveTo>
                      <a:pt x="31" y="0"/>
                    </a:moveTo>
                    <a:lnTo>
                      <a:pt x="0" y="61"/>
                    </a:lnTo>
                    <a:lnTo>
                      <a:pt x="92" y="365"/>
                    </a:lnTo>
                    <a:lnTo>
                      <a:pt x="92" y="152"/>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8" name="Google Shape;18988;p24"/>
              <p:cNvSpPr/>
              <p:nvPr/>
            </p:nvSpPr>
            <p:spPr>
              <a:xfrm>
                <a:off x="-7398050" y="14098525"/>
                <a:ext cx="53975" cy="67650"/>
              </a:xfrm>
              <a:custGeom>
                <a:avLst/>
                <a:gdLst/>
                <a:ahLst/>
                <a:cxnLst/>
                <a:rect l="l" t="t" r="r" b="b"/>
                <a:pathLst>
                  <a:path w="2159" h="2706" extrusionOk="0">
                    <a:moveTo>
                      <a:pt x="1" y="0"/>
                    </a:moveTo>
                    <a:lnTo>
                      <a:pt x="1" y="122"/>
                    </a:lnTo>
                    <a:lnTo>
                      <a:pt x="1520" y="2705"/>
                    </a:lnTo>
                    <a:lnTo>
                      <a:pt x="2098" y="2705"/>
                    </a:lnTo>
                    <a:cubicBezTo>
                      <a:pt x="2128" y="2645"/>
                      <a:pt x="2159" y="2614"/>
                      <a:pt x="2159" y="2584"/>
                    </a:cubicBezTo>
                    <a:lnTo>
                      <a:pt x="155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9" name="Google Shape;18989;p24"/>
              <p:cNvSpPr/>
              <p:nvPr/>
            </p:nvSpPr>
            <p:spPr>
              <a:xfrm>
                <a:off x="-7519625" y="14164625"/>
                <a:ext cx="775" cy="1550"/>
              </a:xfrm>
              <a:custGeom>
                <a:avLst/>
                <a:gdLst/>
                <a:ahLst/>
                <a:cxnLst/>
                <a:rect l="l" t="t" r="r" b="b"/>
                <a:pathLst>
                  <a:path w="31" h="62" extrusionOk="0">
                    <a:moveTo>
                      <a:pt x="0" y="1"/>
                    </a:moveTo>
                    <a:lnTo>
                      <a:pt x="0" y="61"/>
                    </a:lnTo>
                    <a:lnTo>
                      <a:pt x="31" y="6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0" name="Google Shape;18990;p24"/>
              <p:cNvSpPr/>
              <p:nvPr/>
            </p:nvSpPr>
            <p:spPr>
              <a:xfrm>
                <a:off x="-7515075" y="14098525"/>
                <a:ext cx="114000" cy="67650"/>
              </a:xfrm>
              <a:custGeom>
                <a:avLst/>
                <a:gdLst/>
                <a:ahLst/>
                <a:cxnLst/>
                <a:rect l="l" t="t" r="r" b="b"/>
                <a:pathLst>
                  <a:path w="4560" h="2706" extrusionOk="0">
                    <a:moveTo>
                      <a:pt x="4560" y="0"/>
                    </a:moveTo>
                    <a:lnTo>
                      <a:pt x="4499" y="31"/>
                    </a:lnTo>
                    <a:lnTo>
                      <a:pt x="3010" y="2584"/>
                    </a:lnTo>
                    <a:lnTo>
                      <a:pt x="92" y="2584"/>
                    </a:lnTo>
                    <a:lnTo>
                      <a:pt x="1" y="2645"/>
                    </a:lnTo>
                    <a:lnTo>
                      <a:pt x="92" y="2705"/>
                    </a:lnTo>
                    <a:lnTo>
                      <a:pt x="3101" y="2705"/>
                    </a:lnTo>
                    <a:lnTo>
                      <a:pt x="4560" y="122"/>
                    </a:lnTo>
                    <a:lnTo>
                      <a:pt x="45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1" name="Google Shape;18991;p24"/>
              <p:cNvSpPr/>
              <p:nvPr/>
            </p:nvSpPr>
            <p:spPr>
              <a:xfrm>
                <a:off x="-7516600" y="14094725"/>
                <a:ext cx="114775" cy="67650"/>
              </a:xfrm>
              <a:custGeom>
                <a:avLst/>
                <a:gdLst/>
                <a:ahLst/>
                <a:cxnLst/>
                <a:rect l="l" t="t" r="r" b="b"/>
                <a:pathLst>
                  <a:path w="4591" h="2706" extrusionOk="0">
                    <a:moveTo>
                      <a:pt x="4530" y="0"/>
                    </a:moveTo>
                    <a:lnTo>
                      <a:pt x="1551" y="31"/>
                    </a:lnTo>
                    <a:lnTo>
                      <a:pt x="1521" y="31"/>
                    </a:lnTo>
                    <a:lnTo>
                      <a:pt x="1490" y="61"/>
                    </a:lnTo>
                    <a:lnTo>
                      <a:pt x="1" y="2614"/>
                    </a:lnTo>
                    <a:lnTo>
                      <a:pt x="1" y="2705"/>
                    </a:lnTo>
                    <a:lnTo>
                      <a:pt x="122" y="2645"/>
                    </a:lnTo>
                    <a:lnTo>
                      <a:pt x="1551" y="122"/>
                    </a:lnTo>
                    <a:lnTo>
                      <a:pt x="4530" y="122"/>
                    </a:lnTo>
                    <a:lnTo>
                      <a:pt x="4591" y="61"/>
                    </a:lnTo>
                    <a:lnTo>
                      <a:pt x="45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2" name="Google Shape;18992;p24"/>
              <p:cNvSpPr/>
              <p:nvPr/>
            </p:nvSpPr>
            <p:spPr>
              <a:xfrm>
                <a:off x="-7398050" y="14026325"/>
                <a:ext cx="70700" cy="66900"/>
              </a:xfrm>
              <a:custGeom>
                <a:avLst/>
                <a:gdLst/>
                <a:ahLst/>
                <a:cxnLst/>
                <a:rect l="l" t="t" r="r" b="b"/>
                <a:pathLst>
                  <a:path w="2828" h="2676" extrusionOk="0">
                    <a:moveTo>
                      <a:pt x="1520" y="1"/>
                    </a:moveTo>
                    <a:lnTo>
                      <a:pt x="1" y="2584"/>
                    </a:lnTo>
                    <a:lnTo>
                      <a:pt x="1" y="2675"/>
                    </a:lnTo>
                    <a:lnTo>
                      <a:pt x="92" y="2645"/>
                    </a:lnTo>
                    <a:lnTo>
                      <a:pt x="1551" y="122"/>
                    </a:lnTo>
                    <a:lnTo>
                      <a:pt x="2827" y="122"/>
                    </a:lnTo>
                    <a:cubicBezTo>
                      <a:pt x="2827" y="61"/>
                      <a:pt x="2767" y="31"/>
                      <a:pt x="27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3" name="Google Shape;18993;p24"/>
              <p:cNvSpPr/>
              <p:nvPr/>
            </p:nvSpPr>
            <p:spPr>
              <a:xfrm>
                <a:off x="-7397300" y="14087125"/>
                <a:ext cx="81350" cy="10650"/>
              </a:xfrm>
              <a:custGeom>
                <a:avLst/>
                <a:gdLst/>
                <a:ahLst/>
                <a:cxnLst/>
                <a:rect l="l" t="t" r="r" b="b"/>
                <a:pathLst>
                  <a:path w="3254" h="426" extrusionOk="0">
                    <a:moveTo>
                      <a:pt x="3253" y="0"/>
                    </a:moveTo>
                    <a:lnTo>
                      <a:pt x="3041" y="335"/>
                    </a:lnTo>
                    <a:lnTo>
                      <a:pt x="123" y="335"/>
                    </a:lnTo>
                    <a:lnTo>
                      <a:pt x="1" y="365"/>
                    </a:lnTo>
                    <a:lnTo>
                      <a:pt x="92" y="426"/>
                    </a:lnTo>
                    <a:lnTo>
                      <a:pt x="3101" y="426"/>
                    </a:lnTo>
                    <a:lnTo>
                      <a:pt x="3132" y="365"/>
                    </a:lnTo>
                    <a:lnTo>
                      <a:pt x="3253" y="183"/>
                    </a:lnTo>
                    <a:lnTo>
                      <a:pt x="32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4" name="Google Shape;18994;p24"/>
              <p:cNvSpPr/>
              <p:nvPr/>
            </p:nvSpPr>
            <p:spPr>
              <a:xfrm>
                <a:off x="-7359300" y="13981500"/>
                <a:ext cx="26625" cy="15225"/>
              </a:xfrm>
              <a:custGeom>
                <a:avLst/>
                <a:gdLst/>
                <a:ahLst/>
                <a:cxnLst/>
                <a:rect l="l" t="t" r="r" b="b"/>
                <a:pathLst>
                  <a:path w="1065" h="609" extrusionOk="0">
                    <a:moveTo>
                      <a:pt x="1065" y="608"/>
                    </a:move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5" name="Google Shape;18995;p24"/>
              <p:cNvSpPr/>
              <p:nvPr/>
            </p:nvSpPr>
            <p:spPr>
              <a:xfrm>
                <a:off x="-7513550" y="14003525"/>
                <a:ext cx="34975" cy="20550"/>
              </a:xfrm>
              <a:custGeom>
                <a:avLst/>
                <a:gdLst/>
                <a:ahLst/>
                <a:cxnLst/>
                <a:rect l="l" t="t" r="r" b="b"/>
                <a:pathLst>
                  <a:path w="1399" h="822" extrusionOk="0">
                    <a:moveTo>
                      <a:pt x="0" y="822"/>
                    </a:move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6" name="Google Shape;18996;p24"/>
              <p:cNvSpPr/>
              <p:nvPr/>
            </p:nvSpPr>
            <p:spPr>
              <a:xfrm>
                <a:off x="-7513550" y="14167675"/>
                <a:ext cx="8375" cy="6100"/>
              </a:xfrm>
              <a:custGeom>
                <a:avLst/>
                <a:gdLst/>
                <a:ahLst/>
                <a:cxnLst/>
                <a:rect l="l" t="t" r="r" b="b"/>
                <a:pathLst>
                  <a:path w="335" h="244" extrusionOk="0">
                    <a:moveTo>
                      <a:pt x="0" y="0"/>
                    </a:moveTo>
                    <a:lnTo>
                      <a:pt x="335" y="243"/>
                    </a:lnTo>
                    <a:lnTo>
                      <a:pt x="335" y="24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7" name="Google Shape;18997;p24"/>
              <p:cNvSpPr/>
              <p:nvPr/>
            </p:nvSpPr>
            <p:spPr>
              <a:xfrm>
                <a:off x="-7518875" y="14029375"/>
                <a:ext cx="2300" cy="133750"/>
              </a:xfrm>
              <a:custGeom>
                <a:avLst/>
                <a:gdLst/>
                <a:ahLst/>
                <a:cxnLst/>
                <a:rect l="l" t="t" r="r" b="b"/>
                <a:pathLst>
                  <a:path w="92" h="5350" extrusionOk="0">
                    <a:moveTo>
                      <a:pt x="1" y="0"/>
                    </a:moveTo>
                    <a:lnTo>
                      <a:pt x="1" y="31"/>
                    </a:lnTo>
                    <a:lnTo>
                      <a:pt x="1" y="152"/>
                    </a:lnTo>
                    <a:lnTo>
                      <a:pt x="1" y="5228"/>
                    </a:lnTo>
                    <a:lnTo>
                      <a:pt x="61" y="5350"/>
                    </a:lnTo>
                    <a:lnTo>
                      <a:pt x="92" y="5319"/>
                    </a:lnTo>
                    <a:lnTo>
                      <a:pt x="92" y="5228"/>
                    </a:lnTo>
                    <a:lnTo>
                      <a:pt x="92" y="152"/>
                    </a:lnTo>
                    <a:lnTo>
                      <a:pt x="92" y="31"/>
                    </a:lnTo>
                    <a:lnTo>
                      <a:pt x="61" y="0"/>
                    </a:lnTo>
                    <a:lnTo>
                      <a:pt x="61"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8" name="Google Shape;18998;p24"/>
              <p:cNvSpPr/>
              <p:nvPr/>
            </p:nvSpPr>
            <p:spPr>
              <a:xfrm>
                <a:off x="-7515075" y="13983775"/>
                <a:ext cx="77525" cy="44100"/>
              </a:xfrm>
              <a:custGeom>
                <a:avLst/>
                <a:gdLst/>
                <a:ahLst/>
                <a:cxnLst/>
                <a:rect l="l" t="t" r="r" b="b"/>
                <a:pathLst>
                  <a:path w="3101" h="1764" extrusionOk="0">
                    <a:moveTo>
                      <a:pt x="3101" y="1"/>
                    </a:moveTo>
                    <a:lnTo>
                      <a:pt x="92" y="1703"/>
                    </a:lnTo>
                    <a:lnTo>
                      <a:pt x="1" y="1763"/>
                    </a:lnTo>
                    <a:lnTo>
                      <a:pt x="3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9" name="Google Shape;18999;p24"/>
              <p:cNvSpPr/>
              <p:nvPr/>
            </p:nvSpPr>
            <p:spPr>
              <a:xfrm>
                <a:off x="-7515075" y="14164625"/>
                <a:ext cx="30425" cy="17500"/>
              </a:xfrm>
              <a:custGeom>
                <a:avLst/>
                <a:gdLst/>
                <a:ahLst/>
                <a:cxnLst/>
                <a:rect l="l" t="t" r="r" b="b"/>
                <a:pathLst>
                  <a:path w="1217" h="700" extrusionOk="0">
                    <a:moveTo>
                      <a:pt x="1" y="1"/>
                    </a:moveTo>
                    <a:lnTo>
                      <a:pt x="92" y="61"/>
                    </a:lnTo>
                    <a:lnTo>
                      <a:pt x="1216" y="700"/>
                    </a:lnTo>
                    <a:lnTo>
                      <a:pt x="1216" y="700"/>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0" name="Google Shape;19000;p24"/>
              <p:cNvSpPr/>
              <p:nvPr/>
            </p:nvSpPr>
            <p:spPr>
              <a:xfrm>
                <a:off x="-7401075" y="13960975"/>
                <a:ext cx="3050" cy="133775"/>
              </a:xfrm>
              <a:custGeom>
                <a:avLst/>
                <a:gdLst/>
                <a:ahLst/>
                <a:cxnLst/>
                <a:rect l="l" t="t" r="r" b="b"/>
                <a:pathLst>
                  <a:path w="122" h="5351" extrusionOk="0">
                    <a:moveTo>
                      <a:pt x="91" y="1"/>
                    </a:moveTo>
                    <a:lnTo>
                      <a:pt x="0" y="31"/>
                    </a:lnTo>
                    <a:lnTo>
                      <a:pt x="0" y="153"/>
                    </a:lnTo>
                    <a:lnTo>
                      <a:pt x="0" y="5229"/>
                    </a:lnTo>
                    <a:lnTo>
                      <a:pt x="0" y="5320"/>
                    </a:lnTo>
                    <a:lnTo>
                      <a:pt x="91" y="5350"/>
                    </a:lnTo>
                    <a:lnTo>
                      <a:pt x="122" y="5320"/>
                    </a:lnTo>
                    <a:lnTo>
                      <a:pt x="122" y="5229"/>
                    </a:lnTo>
                    <a:lnTo>
                      <a:pt x="122" y="153"/>
                    </a:lnTo>
                    <a:lnTo>
                      <a:pt x="122" y="31"/>
                    </a:lnTo>
                    <a:lnTo>
                      <a:pt x="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1" name="Google Shape;19001;p24"/>
              <p:cNvSpPr/>
              <p:nvPr/>
            </p:nvSpPr>
            <p:spPr>
              <a:xfrm>
                <a:off x="-7399575" y="14097750"/>
                <a:ext cx="2300" cy="95775"/>
              </a:xfrm>
              <a:custGeom>
                <a:avLst/>
                <a:gdLst/>
                <a:ahLst/>
                <a:cxnLst/>
                <a:rect l="l" t="t" r="r" b="b"/>
                <a:pathLst>
                  <a:path w="92" h="3831" extrusionOk="0">
                    <a:moveTo>
                      <a:pt x="31" y="1"/>
                    </a:moveTo>
                    <a:lnTo>
                      <a:pt x="1" y="31"/>
                    </a:lnTo>
                    <a:lnTo>
                      <a:pt x="1" y="153"/>
                    </a:lnTo>
                    <a:lnTo>
                      <a:pt x="1" y="3831"/>
                    </a:lnTo>
                    <a:lnTo>
                      <a:pt x="92" y="3831"/>
                    </a:lnTo>
                    <a:lnTo>
                      <a:pt x="92" y="153"/>
                    </a:lnTo>
                    <a:lnTo>
                      <a:pt x="92" y="31"/>
                    </a:lnTo>
                    <a:lnTo>
                      <a:pt x="6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2" name="Google Shape;19002;p24"/>
              <p:cNvSpPr/>
              <p:nvPr/>
            </p:nvSpPr>
            <p:spPr>
              <a:xfrm>
                <a:off x="-7399575" y="14096250"/>
                <a:ext cx="72225" cy="44075"/>
              </a:xfrm>
              <a:custGeom>
                <a:avLst/>
                <a:gdLst/>
                <a:ahLst/>
                <a:cxnLst/>
                <a:rect l="l" t="t" r="r" b="b"/>
                <a:pathLst>
                  <a:path w="2889" h="1763" extrusionOk="0">
                    <a:moveTo>
                      <a:pt x="92" y="0"/>
                    </a:moveTo>
                    <a:lnTo>
                      <a:pt x="1" y="91"/>
                    </a:lnTo>
                    <a:lnTo>
                      <a:pt x="31" y="122"/>
                    </a:lnTo>
                    <a:lnTo>
                      <a:pt x="122" y="152"/>
                    </a:lnTo>
                    <a:lnTo>
                      <a:pt x="2858" y="1763"/>
                    </a:lnTo>
                    <a:cubicBezTo>
                      <a:pt x="2858" y="1733"/>
                      <a:pt x="2888" y="1672"/>
                      <a:pt x="2888" y="1672"/>
                    </a:cubicBezTo>
                    <a:lnTo>
                      <a:pt x="153" y="9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3" name="Google Shape;19003;p24"/>
              <p:cNvSpPr/>
              <p:nvPr/>
            </p:nvSpPr>
            <p:spPr>
              <a:xfrm>
                <a:off x="-7517350" y="14027850"/>
                <a:ext cx="118575" cy="68425"/>
              </a:xfrm>
              <a:custGeom>
                <a:avLst/>
                <a:gdLst/>
                <a:ahLst/>
                <a:cxnLst/>
                <a:rect l="l" t="t" r="r" b="b"/>
                <a:pathLst>
                  <a:path w="4743" h="2737" extrusionOk="0">
                    <a:moveTo>
                      <a:pt x="92" y="0"/>
                    </a:moveTo>
                    <a:lnTo>
                      <a:pt x="31" y="61"/>
                    </a:lnTo>
                    <a:lnTo>
                      <a:pt x="0" y="61"/>
                    </a:lnTo>
                    <a:lnTo>
                      <a:pt x="31" y="92"/>
                    </a:lnTo>
                    <a:lnTo>
                      <a:pt x="152" y="122"/>
                    </a:lnTo>
                    <a:lnTo>
                      <a:pt x="4560" y="2675"/>
                    </a:lnTo>
                    <a:lnTo>
                      <a:pt x="4621" y="2736"/>
                    </a:lnTo>
                    <a:lnTo>
                      <a:pt x="4742" y="2675"/>
                    </a:lnTo>
                    <a:lnTo>
                      <a:pt x="4651" y="2645"/>
                    </a:lnTo>
                    <a:lnTo>
                      <a:pt x="4590" y="2584"/>
                    </a:lnTo>
                    <a:lnTo>
                      <a:pt x="183" y="6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4" name="Google Shape;19004;p24"/>
              <p:cNvSpPr/>
              <p:nvPr/>
            </p:nvSpPr>
            <p:spPr>
              <a:xfrm>
                <a:off x="-7516600" y="14049875"/>
                <a:ext cx="196850" cy="114775"/>
              </a:xfrm>
              <a:custGeom>
                <a:avLst/>
                <a:gdLst/>
                <a:ahLst/>
                <a:cxnLst/>
                <a:rect l="l" t="t" r="r" b="b"/>
                <a:pathLst>
                  <a:path w="7874" h="4591" extrusionOk="0">
                    <a:moveTo>
                      <a:pt x="7813" y="1"/>
                    </a:moveTo>
                    <a:lnTo>
                      <a:pt x="4864" y="1703"/>
                    </a:lnTo>
                    <a:lnTo>
                      <a:pt x="4743" y="1764"/>
                    </a:lnTo>
                    <a:lnTo>
                      <a:pt x="4712" y="1794"/>
                    </a:lnTo>
                    <a:lnTo>
                      <a:pt x="4591" y="1855"/>
                    </a:lnTo>
                    <a:lnTo>
                      <a:pt x="4530" y="1916"/>
                    </a:lnTo>
                    <a:lnTo>
                      <a:pt x="122" y="4439"/>
                    </a:lnTo>
                    <a:lnTo>
                      <a:pt x="31" y="4499"/>
                    </a:lnTo>
                    <a:lnTo>
                      <a:pt x="1" y="4530"/>
                    </a:lnTo>
                    <a:lnTo>
                      <a:pt x="31" y="4560"/>
                    </a:lnTo>
                    <a:lnTo>
                      <a:pt x="122" y="4591"/>
                    </a:lnTo>
                    <a:lnTo>
                      <a:pt x="183" y="4560"/>
                    </a:lnTo>
                    <a:lnTo>
                      <a:pt x="4591" y="2007"/>
                    </a:lnTo>
                    <a:lnTo>
                      <a:pt x="4682" y="1977"/>
                    </a:lnTo>
                    <a:lnTo>
                      <a:pt x="4712" y="1946"/>
                    </a:lnTo>
                    <a:lnTo>
                      <a:pt x="4834" y="1855"/>
                    </a:lnTo>
                    <a:lnTo>
                      <a:pt x="4895" y="1825"/>
                    </a:lnTo>
                    <a:lnTo>
                      <a:pt x="7873" y="123"/>
                    </a:lnTo>
                    <a:cubicBezTo>
                      <a:pt x="7873" y="92"/>
                      <a:pt x="7873" y="31"/>
                      <a:pt x="7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5" name="Google Shape;19005;p24"/>
              <p:cNvSpPr/>
              <p:nvPr/>
            </p:nvSpPr>
            <p:spPr>
              <a:xfrm>
                <a:off x="-7518875" y="14164625"/>
                <a:ext cx="3075" cy="16750"/>
              </a:xfrm>
              <a:custGeom>
                <a:avLst/>
                <a:gdLst/>
                <a:ahLst/>
                <a:cxnLst/>
                <a:rect l="l" t="t" r="r" b="b"/>
                <a:pathLst>
                  <a:path w="123" h="670" extrusionOk="0">
                    <a:moveTo>
                      <a:pt x="1" y="1"/>
                    </a:moveTo>
                    <a:lnTo>
                      <a:pt x="1" y="213"/>
                    </a:lnTo>
                    <a:lnTo>
                      <a:pt x="1" y="669"/>
                    </a:lnTo>
                    <a:cubicBezTo>
                      <a:pt x="61" y="669"/>
                      <a:pt x="92" y="609"/>
                      <a:pt x="122" y="609"/>
                    </a:cubicBezTo>
                    <a:lnTo>
                      <a:pt x="122" y="213"/>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6" name="Google Shape;19006;p24"/>
              <p:cNvSpPr/>
              <p:nvPr/>
            </p:nvSpPr>
            <p:spPr>
              <a:xfrm>
                <a:off x="-7518875" y="14160075"/>
                <a:ext cx="2300" cy="3825"/>
              </a:xfrm>
              <a:custGeom>
                <a:avLst/>
                <a:gdLst/>
                <a:ahLst/>
                <a:cxnLst/>
                <a:rect l="l" t="t" r="r" b="b"/>
                <a:pathLst>
                  <a:path w="92" h="153" extrusionOk="0">
                    <a:moveTo>
                      <a:pt x="1" y="0"/>
                    </a:moveTo>
                    <a:lnTo>
                      <a:pt x="1" y="91"/>
                    </a:lnTo>
                    <a:lnTo>
                      <a:pt x="92" y="152"/>
                    </a:lnTo>
                    <a:lnTo>
                      <a:pt x="61" y="122"/>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7" name="Google Shape;19007;p24"/>
              <p:cNvSpPr/>
              <p:nvPr/>
            </p:nvSpPr>
            <p:spPr>
              <a:xfrm>
                <a:off x="-7520400" y="14162350"/>
                <a:ext cx="37275" cy="20550"/>
              </a:xfrm>
              <a:custGeom>
                <a:avLst/>
                <a:gdLst/>
                <a:ahLst/>
                <a:cxnLst/>
                <a:rect l="l" t="t" r="r" b="b"/>
                <a:pathLst>
                  <a:path w="1491" h="822" extrusionOk="0">
                    <a:moveTo>
                      <a:pt x="1" y="0"/>
                    </a:moveTo>
                    <a:lnTo>
                      <a:pt x="62" y="92"/>
                    </a:lnTo>
                    <a:lnTo>
                      <a:pt x="183" y="304"/>
                    </a:lnTo>
                    <a:lnTo>
                      <a:pt x="366" y="608"/>
                    </a:lnTo>
                    <a:cubicBezTo>
                      <a:pt x="426" y="608"/>
                      <a:pt x="457" y="548"/>
                      <a:pt x="457" y="548"/>
                    </a:cubicBezTo>
                    <a:lnTo>
                      <a:pt x="274" y="244"/>
                    </a:lnTo>
                    <a:lnTo>
                      <a:pt x="609" y="456"/>
                    </a:lnTo>
                    <a:lnTo>
                      <a:pt x="639" y="456"/>
                    </a:lnTo>
                    <a:cubicBezTo>
                      <a:pt x="913" y="608"/>
                      <a:pt x="1186" y="700"/>
                      <a:pt x="1490" y="821"/>
                    </a:cubicBezTo>
                    <a:lnTo>
                      <a:pt x="214" y="92"/>
                    </a:lnTo>
                    <a:lnTo>
                      <a:pt x="153" y="61"/>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8" name="Google Shape;19008;p24"/>
              <p:cNvSpPr/>
              <p:nvPr/>
            </p:nvSpPr>
            <p:spPr>
              <a:xfrm>
                <a:off x="-8227100" y="13756575"/>
                <a:ext cx="38025" cy="129200"/>
              </a:xfrm>
              <a:custGeom>
                <a:avLst/>
                <a:gdLst/>
                <a:ahLst/>
                <a:cxnLst/>
                <a:rect l="l" t="t" r="r" b="b"/>
                <a:pathLst>
                  <a:path w="1521" h="5168" extrusionOk="0">
                    <a:moveTo>
                      <a:pt x="1" y="0"/>
                    </a:moveTo>
                    <a:lnTo>
                      <a:pt x="1" y="122"/>
                    </a:lnTo>
                    <a:lnTo>
                      <a:pt x="1429" y="2614"/>
                    </a:lnTo>
                    <a:lnTo>
                      <a:pt x="1" y="5168"/>
                    </a:lnTo>
                    <a:lnTo>
                      <a:pt x="1490" y="2584"/>
                    </a:lnTo>
                    <a:lnTo>
                      <a:pt x="1521" y="2584"/>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9" name="Google Shape;19009;p24"/>
              <p:cNvSpPr/>
              <p:nvPr/>
            </p:nvSpPr>
            <p:spPr>
              <a:xfrm>
                <a:off x="-8268875" y="13756575"/>
                <a:ext cx="38775" cy="129200"/>
              </a:xfrm>
              <a:custGeom>
                <a:avLst/>
                <a:gdLst/>
                <a:ahLst/>
                <a:cxnLst/>
                <a:rect l="l" t="t" r="r" b="b"/>
                <a:pathLst>
                  <a:path w="1551" h="5168" extrusionOk="0">
                    <a:moveTo>
                      <a:pt x="1550" y="0"/>
                    </a:moveTo>
                    <a:lnTo>
                      <a:pt x="1429" y="31"/>
                    </a:lnTo>
                    <a:lnTo>
                      <a:pt x="0" y="2584"/>
                    </a:lnTo>
                    <a:lnTo>
                      <a:pt x="31" y="2584"/>
                    </a:lnTo>
                    <a:lnTo>
                      <a:pt x="1550" y="5168"/>
                    </a:lnTo>
                    <a:lnTo>
                      <a:pt x="61" y="2614"/>
                    </a:lnTo>
                    <a:lnTo>
                      <a:pt x="1550" y="122"/>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0" name="Google Shape;19010;p24"/>
              <p:cNvSpPr/>
              <p:nvPr/>
            </p:nvSpPr>
            <p:spPr>
              <a:xfrm>
                <a:off x="-8268875" y="13896400"/>
                <a:ext cx="38775" cy="76000"/>
              </a:xfrm>
              <a:custGeom>
                <a:avLst/>
                <a:gdLst/>
                <a:ahLst/>
                <a:cxnLst/>
                <a:rect l="l" t="t" r="r" b="b"/>
                <a:pathLst>
                  <a:path w="1551" h="3040" extrusionOk="0">
                    <a:moveTo>
                      <a:pt x="1550" y="0"/>
                    </a:moveTo>
                    <a:lnTo>
                      <a:pt x="31" y="2584"/>
                    </a:lnTo>
                    <a:lnTo>
                      <a:pt x="0" y="2584"/>
                    </a:lnTo>
                    <a:lnTo>
                      <a:pt x="182" y="2918"/>
                    </a:lnTo>
                    <a:cubicBezTo>
                      <a:pt x="274" y="2948"/>
                      <a:pt x="304" y="2979"/>
                      <a:pt x="365" y="3040"/>
                    </a:cubicBezTo>
                    <a:lnTo>
                      <a:pt x="122" y="2523"/>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1" name="Google Shape;19011;p24"/>
              <p:cNvSpPr/>
              <p:nvPr/>
            </p:nvSpPr>
            <p:spPr>
              <a:xfrm>
                <a:off x="-8227100" y="13896400"/>
                <a:ext cx="38800" cy="93475"/>
              </a:xfrm>
              <a:custGeom>
                <a:avLst/>
                <a:gdLst/>
                <a:ahLst/>
                <a:cxnLst/>
                <a:rect l="l" t="t" r="r" b="b"/>
                <a:pathLst>
                  <a:path w="1552" h="3739" extrusionOk="0">
                    <a:moveTo>
                      <a:pt x="1" y="0"/>
                    </a:moveTo>
                    <a:lnTo>
                      <a:pt x="1429" y="2523"/>
                    </a:lnTo>
                    <a:lnTo>
                      <a:pt x="761" y="3708"/>
                    </a:lnTo>
                    <a:cubicBezTo>
                      <a:pt x="791" y="3708"/>
                      <a:pt x="822" y="3708"/>
                      <a:pt x="882" y="3739"/>
                    </a:cubicBezTo>
                    <a:lnTo>
                      <a:pt x="1551" y="2584"/>
                    </a:lnTo>
                    <a:lnTo>
                      <a:pt x="1521" y="258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2" name="Google Shape;19012;p24"/>
              <p:cNvSpPr/>
              <p:nvPr/>
            </p:nvSpPr>
            <p:spPr>
              <a:xfrm>
                <a:off x="-8317525" y="13872075"/>
                <a:ext cx="9900" cy="19025"/>
              </a:xfrm>
              <a:custGeom>
                <a:avLst/>
                <a:gdLst/>
                <a:ahLst/>
                <a:cxnLst/>
                <a:rect l="l" t="t" r="r" b="b"/>
                <a:pathLst>
                  <a:path w="396" h="761" extrusionOk="0">
                    <a:moveTo>
                      <a:pt x="1" y="0"/>
                    </a:moveTo>
                    <a:lnTo>
                      <a:pt x="1" y="213"/>
                    </a:lnTo>
                    <a:lnTo>
                      <a:pt x="335" y="760"/>
                    </a:lnTo>
                    <a:lnTo>
                      <a:pt x="396" y="699"/>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3" name="Google Shape;19013;p24"/>
              <p:cNvSpPr/>
              <p:nvPr/>
            </p:nvSpPr>
            <p:spPr>
              <a:xfrm>
                <a:off x="-8301550" y="13821150"/>
                <a:ext cx="71450" cy="67675"/>
              </a:xfrm>
              <a:custGeom>
                <a:avLst/>
                <a:gdLst/>
                <a:ahLst/>
                <a:cxnLst/>
                <a:rect l="l" t="t" r="r" b="b"/>
                <a:pathLst>
                  <a:path w="2858" h="2707" extrusionOk="0">
                    <a:moveTo>
                      <a:pt x="91" y="1"/>
                    </a:moveTo>
                    <a:cubicBezTo>
                      <a:pt x="61" y="31"/>
                      <a:pt x="61" y="62"/>
                      <a:pt x="0" y="122"/>
                    </a:cubicBezTo>
                    <a:lnTo>
                      <a:pt x="1277" y="122"/>
                    </a:lnTo>
                    <a:lnTo>
                      <a:pt x="2736" y="2645"/>
                    </a:lnTo>
                    <a:lnTo>
                      <a:pt x="2857" y="2706"/>
                    </a:lnTo>
                    <a:lnTo>
                      <a:pt x="2857" y="2585"/>
                    </a:lnTo>
                    <a:lnTo>
                      <a:pt x="13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4" name="Google Shape;19014;p24"/>
              <p:cNvSpPr/>
              <p:nvPr/>
            </p:nvSpPr>
            <p:spPr>
              <a:xfrm>
                <a:off x="-8227100" y="13893350"/>
                <a:ext cx="114025" cy="67650"/>
              </a:xfrm>
              <a:custGeom>
                <a:avLst/>
                <a:gdLst/>
                <a:ahLst/>
                <a:cxnLst/>
                <a:rect l="l" t="t" r="r" b="b"/>
                <a:pathLst>
                  <a:path w="4561" h="2706" extrusionOk="0">
                    <a:moveTo>
                      <a:pt x="1" y="0"/>
                    </a:moveTo>
                    <a:lnTo>
                      <a:pt x="1" y="122"/>
                    </a:lnTo>
                    <a:lnTo>
                      <a:pt x="1490" y="2706"/>
                    </a:lnTo>
                    <a:lnTo>
                      <a:pt x="4469" y="2706"/>
                    </a:lnTo>
                    <a:lnTo>
                      <a:pt x="4560" y="2645"/>
                    </a:lnTo>
                    <a:lnTo>
                      <a:pt x="4469" y="2584"/>
                    </a:lnTo>
                    <a:lnTo>
                      <a:pt x="1551" y="2584"/>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5" name="Google Shape;19015;p24"/>
              <p:cNvSpPr/>
              <p:nvPr/>
            </p:nvSpPr>
            <p:spPr>
              <a:xfrm>
                <a:off x="-8151100" y="13891075"/>
                <a:ext cx="39550" cy="66125"/>
              </a:xfrm>
              <a:custGeom>
                <a:avLst/>
                <a:gdLst/>
                <a:ahLst/>
                <a:cxnLst/>
                <a:rect l="l" t="t" r="r" b="b"/>
                <a:pathLst>
                  <a:path w="1582" h="2645" extrusionOk="0">
                    <a:moveTo>
                      <a:pt x="122" y="0"/>
                    </a:moveTo>
                    <a:lnTo>
                      <a:pt x="61" y="61"/>
                    </a:lnTo>
                    <a:lnTo>
                      <a:pt x="0" y="61"/>
                    </a:lnTo>
                    <a:lnTo>
                      <a:pt x="1490" y="2584"/>
                    </a:lnTo>
                    <a:lnTo>
                      <a:pt x="1581" y="2645"/>
                    </a:lnTo>
                    <a:lnTo>
                      <a:pt x="1581" y="2554"/>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6" name="Google Shape;19016;p24"/>
              <p:cNvSpPr/>
              <p:nvPr/>
            </p:nvSpPr>
            <p:spPr>
              <a:xfrm>
                <a:off x="-8279525" y="13893350"/>
                <a:ext cx="49425" cy="67650"/>
              </a:xfrm>
              <a:custGeom>
                <a:avLst/>
                <a:gdLst/>
                <a:ahLst/>
                <a:cxnLst/>
                <a:rect l="l" t="t" r="r" b="b"/>
                <a:pathLst>
                  <a:path w="1977" h="2706" extrusionOk="0">
                    <a:moveTo>
                      <a:pt x="1976" y="0"/>
                    </a:moveTo>
                    <a:lnTo>
                      <a:pt x="1916" y="31"/>
                    </a:lnTo>
                    <a:lnTo>
                      <a:pt x="426" y="2584"/>
                    </a:lnTo>
                    <a:lnTo>
                      <a:pt x="1" y="2584"/>
                    </a:lnTo>
                    <a:lnTo>
                      <a:pt x="122" y="2706"/>
                    </a:lnTo>
                    <a:lnTo>
                      <a:pt x="457" y="2706"/>
                    </a:lnTo>
                    <a:lnTo>
                      <a:pt x="1976" y="122"/>
                    </a:lnTo>
                    <a:lnTo>
                      <a:pt x="19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7" name="Google Shape;19017;p24"/>
              <p:cNvSpPr/>
              <p:nvPr/>
            </p:nvSpPr>
            <p:spPr>
              <a:xfrm>
                <a:off x="-8315250" y="13890300"/>
                <a:ext cx="83625" cy="15225"/>
              </a:xfrm>
              <a:custGeom>
                <a:avLst/>
                <a:gdLst/>
                <a:ahLst/>
                <a:cxnLst/>
                <a:rect l="l" t="t" r="r" b="b"/>
                <a:pathLst>
                  <a:path w="3345" h="609" extrusionOk="0">
                    <a:moveTo>
                      <a:pt x="244" y="1"/>
                    </a:moveTo>
                    <a:lnTo>
                      <a:pt x="214" y="31"/>
                    </a:lnTo>
                    <a:lnTo>
                      <a:pt x="1" y="457"/>
                    </a:lnTo>
                    <a:cubicBezTo>
                      <a:pt x="1" y="487"/>
                      <a:pt x="31" y="578"/>
                      <a:pt x="31" y="609"/>
                    </a:cubicBezTo>
                    <a:lnTo>
                      <a:pt x="335" y="122"/>
                    </a:lnTo>
                    <a:lnTo>
                      <a:pt x="3253" y="122"/>
                    </a:lnTo>
                    <a:lnTo>
                      <a:pt x="3345" y="31"/>
                    </a:lnTo>
                    <a:lnTo>
                      <a:pt x="32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8" name="Google Shape;19018;p24"/>
              <p:cNvSpPr/>
              <p:nvPr/>
            </p:nvSpPr>
            <p:spPr>
              <a:xfrm>
                <a:off x="-8227100" y="13821150"/>
                <a:ext cx="114025" cy="67675"/>
              </a:xfrm>
              <a:custGeom>
                <a:avLst/>
                <a:gdLst/>
                <a:ahLst/>
                <a:cxnLst/>
                <a:rect l="l" t="t" r="r" b="b"/>
                <a:pathLst>
                  <a:path w="4561" h="2707" extrusionOk="0">
                    <a:moveTo>
                      <a:pt x="1490" y="1"/>
                    </a:moveTo>
                    <a:lnTo>
                      <a:pt x="1" y="2585"/>
                    </a:lnTo>
                    <a:lnTo>
                      <a:pt x="1" y="2706"/>
                    </a:lnTo>
                    <a:lnTo>
                      <a:pt x="62" y="2645"/>
                    </a:lnTo>
                    <a:lnTo>
                      <a:pt x="1551" y="122"/>
                    </a:lnTo>
                    <a:lnTo>
                      <a:pt x="4469" y="122"/>
                    </a:lnTo>
                    <a:lnTo>
                      <a:pt x="4560" y="31"/>
                    </a:lnTo>
                    <a:lnTo>
                      <a:pt x="44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9" name="Google Shape;19019;p24"/>
              <p:cNvSpPr/>
              <p:nvPr/>
            </p:nvSpPr>
            <p:spPr>
              <a:xfrm>
                <a:off x="-8226325" y="13824950"/>
                <a:ext cx="114775" cy="67675"/>
              </a:xfrm>
              <a:custGeom>
                <a:avLst/>
                <a:gdLst/>
                <a:ahLst/>
                <a:cxnLst/>
                <a:rect l="l" t="t" r="r" b="b"/>
                <a:pathLst>
                  <a:path w="4591" h="2707" extrusionOk="0">
                    <a:moveTo>
                      <a:pt x="4590" y="1"/>
                    </a:moveTo>
                    <a:lnTo>
                      <a:pt x="4499" y="31"/>
                    </a:lnTo>
                    <a:lnTo>
                      <a:pt x="3009" y="2584"/>
                    </a:lnTo>
                    <a:lnTo>
                      <a:pt x="91" y="2584"/>
                    </a:lnTo>
                    <a:lnTo>
                      <a:pt x="0" y="2645"/>
                    </a:lnTo>
                    <a:lnTo>
                      <a:pt x="91" y="2706"/>
                    </a:lnTo>
                    <a:lnTo>
                      <a:pt x="3070" y="2706"/>
                    </a:lnTo>
                    <a:lnTo>
                      <a:pt x="3131" y="2645"/>
                    </a:lnTo>
                    <a:lnTo>
                      <a:pt x="4590" y="122"/>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0" name="Google Shape;19020;p24"/>
              <p:cNvSpPr/>
              <p:nvPr/>
            </p:nvSpPr>
            <p:spPr>
              <a:xfrm>
                <a:off x="-8220250" y="13757325"/>
                <a:ext cx="106400" cy="61575"/>
              </a:xfrm>
              <a:custGeom>
                <a:avLst/>
                <a:gdLst/>
                <a:ahLst/>
                <a:cxnLst/>
                <a:rect l="l" t="t" r="r" b="b"/>
                <a:pathLst>
                  <a:path w="4256" h="2463" extrusionOk="0">
                    <a:moveTo>
                      <a:pt x="4256" y="2463"/>
                    </a:moveTo>
                    <a:lnTo>
                      <a:pt x="4256" y="2463"/>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1" name="Google Shape;19021;p24"/>
              <p:cNvSpPr/>
              <p:nvPr/>
            </p:nvSpPr>
            <p:spPr>
              <a:xfrm>
                <a:off x="-8176175" y="13958700"/>
                <a:ext cx="64625" cy="38775"/>
              </a:xfrm>
              <a:custGeom>
                <a:avLst/>
                <a:gdLst/>
                <a:ahLst/>
                <a:cxnLst/>
                <a:rect l="l" t="t" r="r" b="b"/>
                <a:pathLst>
                  <a:path w="2585" h="1551" extrusionOk="0">
                    <a:moveTo>
                      <a:pt x="2554" y="0"/>
                    </a:moveTo>
                    <a:lnTo>
                      <a:pt x="2493" y="31"/>
                    </a:lnTo>
                    <a:lnTo>
                      <a:pt x="0" y="1490"/>
                    </a:lnTo>
                    <a:cubicBezTo>
                      <a:pt x="0" y="1520"/>
                      <a:pt x="61" y="1551"/>
                      <a:pt x="61" y="1551"/>
                    </a:cubicBezTo>
                    <a:lnTo>
                      <a:pt x="1125" y="943"/>
                    </a:lnTo>
                    <a:lnTo>
                      <a:pt x="2523" y="122"/>
                    </a:lnTo>
                    <a:lnTo>
                      <a:pt x="2584" y="92"/>
                    </a:lnTo>
                    <a:lnTo>
                      <a:pt x="2554" y="92"/>
                    </a:lnTo>
                    <a:lnTo>
                      <a:pt x="2584" y="31"/>
                    </a:lnTo>
                    <a:lnTo>
                      <a:pt x="25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2" name="Google Shape;19022;p24"/>
              <p:cNvSpPr/>
              <p:nvPr/>
            </p:nvSpPr>
            <p:spPr>
              <a:xfrm>
                <a:off x="-8241525" y="13755800"/>
                <a:ext cx="11425" cy="6100"/>
              </a:xfrm>
              <a:custGeom>
                <a:avLst/>
                <a:gdLst/>
                <a:ahLst/>
                <a:cxnLst/>
                <a:rect l="l" t="t" r="r" b="b"/>
                <a:pathLst>
                  <a:path w="457" h="244" extrusionOk="0">
                    <a:moveTo>
                      <a:pt x="304" y="1"/>
                    </a:moveTo>
                    <a:lnTo>
                      <a:pt x="0" y="153"/>
                    </a:lnTo>
                    <a:lnTo>
                      <a:pt x="0" y="244"/>
                    </a:lnTo>
                    <a:lnTo>
                      <a:pt x="335" y="62"/>
                    </a:lnTo>
                    <a:lnTo>
                      <a:pt x="4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3" name="Google Shape;19023;p24"/>
              <p:cNvSpPr/>
              <p:nvPr/>
            </p:nvSpPr>
            <p:spPr>
              <a:xfrm>
                <a:off x="-8230125" y="13755800"/>
                <a:ext cx="3050" cy="133775"/>
              </a:xfrm>
              <a:custGeom>
                <a:avLst/>
                <a:gdLst/>
                <a:ahLst/>
                <a:cxnLst/>
                <a:rect l="l" t="t" r="r" b="b"/>
                <a:pathLst>
                  <a:path w="122" h="5351" extrusionOk="0">
                    <a:moveTo>
                      <a:pt x="0" y="1"/>
                    </a:moveTo>
                    <a:lnTo>
                      <a:pt x="0" y="31"/>
                    </a:lnTo>
                    <a:lnTo>
                      <a:pt x="0" y="153"/>
                    </a:lnTo>
                    <a:lnTo>
                      <a:pt x="0" y="5199"/>
                    </a:lnTo>
                    <a:lnTo>
                      <a:pt x="0" y="5320"/>
                    </a:lnTo>
                    <a:lnTo>
                      <a:pt x="31" y="5350"/>
                    </a:lnTo>
                    <a:lnTo>
                      <a:pt x="122" y="5320"/>
                    </a:lnTo>
                    <a:lnTo>
                      <a:pt x="122" y="5199"/>
                    </a:lnTo>
                    <a:lnTo>
                      <a:pt x="122" y="153"/>
                    </a:lnTo>
                    <a:lnTo>
                      <a:pt x="122" y="31"/>
                    </a:lnTo>
                    <a:lnTo>
                      <a:pt x="91" y="1"/>
                    </a:lnTo>
                    <a:lnTo>
                      <a:pt x="31" y="3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4" name="Google Shape;19024;p24"/>
              <p:cNvSpPr/>
              <p:nvPr/>
            </p:nvSpPr>
            <p:spPr>
              <a:xfrm>
                <a:off x="-8229375" y="13892600"/>
                <a:ext cx="3075" cy="92725"/>
              </a:xfrm>
              <a:custGeom>
                <a:avLst/>
                <a:gdLst/>
                <a:ahLst/>
                <a:cxnLst/>
                <a:rect l="l" t="t" r="r" b="b"/>
                <a:pathLst>
                  <a:path w="123" h="3709" extrusionOk="0">
                    <a:moveTo>
                      <a:pt x="61" y="0"/>
                    </a:moveTo>
                    <a:lnTo>
                      <a:pt x="1" y="30"/>
                    </a:lnTo>
                    <a:lnTo>
                      <a:pt x="1" y="152"/>
                    </a:lnTo>
                    <a:lnTo>
                      <a:pt x="1" y="3678"/>
                    </a:lnTo>
                    <a:cubicBezTo>
                      <a:pt x="61" y="3678"/>
                      <a:pt x="92" y="3708"/>
                      <a:pt x="122" y="3708"/>
                    </a:cubicBezTo>
                    <a:lnTo>
                      <a:pt x="122" y="122"/>
                    </a:lnTo>
                    <a:lnTo>
                      <a:pt x="122" y="30"/>
                    </a:lnTo>
                    <a:lnTo>
                      <a:pt x="92" y="30"/>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5" name="Google Shape;19025;p24"/>
              <p:cNvSpPr/>
              <p:nvPr/>
            </p:nvSpPr>
            <p:spPr>
              <a:xfrm>
                <a:off x="-8309925" y="13843200"/>
                <a:ext cx="80575" cy="47900"/>
              </a:xfrm>
              <a:custGeom>
                <a:avLst/>
                <a:gdLst/>
                <a:ahLst/>
                <a:cxnLst/>
                <a:rect l="l" t="t" r="r" b="b"/>
                <a:pathLst>
                  <a:path w="3223" h="1916" extrusionOk="0">
                    <a:moveTo>
                      <a:pt x="31" y="0"/>
                    </a:moveTo>
                    <a:cubicBezTo>
                      <a:pt x="31" y="31"/>
                      <a:pt x="1" y="61"/>
                      <a:pt x="1" y="92"/>
                    </a:cubicBezTo>
                    <a:lnTo>
                      <a:pt x="3071" y="1885"/>
                    </a:lnTo>
                    <a:lnTo>
                      <a:pt x="3132" y="1915"/>
                    </a:lnTo>
                    <a:lnTo>
                      <a:pt x="3223" y="1854"/>
                    </a:lnTo>
                    <a:lnTo>
                      <a:pt x="3192" y="1824"/>
                    </a:lnTo>
                    <a:lnTo>
                      <a:pt x="3132" y="1763"/>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6" name="Google Shape;19026;p24"/>
              <p:cNvSpPr/>
              <p:nvPr/>
            </p:nvSpPr>
            <p:spPr>
              <a:xfrm>
                <a:off x="-8229375" y="13891075"/>
                <a:ext cx="117825" cy="68400"/>
              </a:xfrm>
              <a:custGeom>
                <a:avLst/>
                <a:gdLst/>
                <a:ahLst/>
                <a:cxnLst/>
                <a:rect l="l" t="t" r="r" b="b"/>
                <a:pathLst>
                  <a:path w="4713" h="2736" extrusionOk="0">
                    <a:moveTo>
                      <a:pt x="122" y="0"/>
                    </a:moveTo>
                    <a:lnTo>
                      <a:pt x="1" y="61"/>
                    </a:lnTo>
                    <a:lnTo>
                      <a:pt x="92" y="91"/>
                    </a:lnTo>
                    <a:lnTo>
                      <a:pt x="153" y="122"/>
                    </a:lnTo>
                    <a:lnTo>
                      <a:pt x="4560" y="2675"/>
                    </a:lnTo>
                    <a:lnTo>
                      <a:pt x="4651" y="2736"/>
                    </a:lnTo>
                    <a:lnTo>
                      <a:pt x="4682" y="2736"/>
                    </a:lnTo>
                    <a:lnTo>
                      <a:pt x="4712" y="2705"/>
                    </a:lnTo>
                    <a:lnTo>
                      <a:pt x="4712" y="2645"/>
                    </a:lnTo>
                    <a:lnTo>
                      <a:pt x="4621" y="2584"/>
                    </a:lnTo>
                    <a:lnTo>
                      <a:pt x="213" y="6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7" name="Google Shape;19027;p24"/>
              <p:cNvSpPr/>
              <p:nvPr/>
            </p:nvSpPr>
            <p:spPr>
              <a:xfrm>
                <a:off x="-8302325" y="13821925"/>
                <a:ext cx="190000" cy="110950"/>
              </a:xfrm>
              <a:custGeom>
                <a:avLst/>
                <a:gdLst/>
                <a:ahLst/>
                <a:cxnLst/>
                <a:rect l="l" t="t" r="r" b="b"/>
                <a:pathLst>
                  <a:path w="7600" h="4438" extrusionOk="0">
                    <a:moveTo>
                      <a:pt x="7569" y="0"/>
                    </a:moveTo>
                    <a:lnTo>
                      <a:pt x="7478" y="31"/>
                    </a:lnTo>
                    <a:lnTo>
                      <a:pt x="3071" y="2584"/>
                    </a:lnTo>
                    <a:lnTo>
                      <a:pt x="3010" y="2614"/>
                    </a:lnTo>
                    <a:lnTo>
                      <a:pt x="2979" y="2675"/>
                    </a:lnTo>
                    <a:lnTo>
                      <a:pt x="2858" y="2736"/>
                    </a:lnTo>
                    <a:lnTo>
                      <a:pt x="2767" y="2766"/>
                    </a:lnTo>
                    <a:lnTo>
                      <a:pt x="1" y="4377"/>
                    </a:lnTo>
                    <a:cubicBezTo>
                      <a:pt x="1" y="4408"/>
                      <a:pt x="31" y="4438"/>
                      <a:pt x="92" y="4438"/>
                    </a:cubicBezTo>
                    <a:lnTo>
                      <a:pt x="2858" y="2857"/>
                    </a:lnTo>
                    <a:lnTo>
                      <a:pt x="2888" y="2857"/>
                    </a:lnTo>
                    <a:lnTo>
                      <a:pt x="2919" y="2827"/>
                    </a:lnTo>
                    <a:lnTo>
                      <a:pt x="3040" y="2736"/>
                    </a:lnTo>
                    <a:lnTo>
                      <a:pt x="3131" y="2705"/>
                    </a:lnTo>
                    <a:lnTo>
                      <a:pt x="7539" y="152"/>
                    </a:lnTo>
                    <a:lnTo>
                      <a:pt x="7600" y="122"/>
                    </a:lnTo>
                    <a:lnTo>
                      <a:pt x="7600" y="31"/>
                    </a:lnTo>
                    <a:lnTo>
                      <a:pt x="75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8" name="Google Shape;19028;p24"/>
              <p:cNvSpPr/>
              <p:nvPr/>
            </p:nvSpPr>
            <p:spPr>
              <a:xfrm>
                <a:off x="-8268875" y="13543050"/>
                <a:ext cx="38775" cy="69175"/>
              </a:xfrm>
              <a:custGeom>
                <a:avLst/>
                <a:gdLst/>
                <a:ahLst/>
                <a:cxnLst/>
                <a:rect l="l" t="t" r="r" b="b"/>
                <a:pathLst>
                  <a:path w="1551" h="2767" extrusionOk="0">
                    <a:moveTo>
                      <a:pt x="213" y="0"/>
                    </a:moveTo>
                    <a:lnTo>
                      <a:pt x="213" y="0"/>
                    </a:lnTo>
                    <a:cubicBezTo>
                      <a:pt x="152" y="30"/>
                      <a:pt x="122" y="61"/>
                      <a:pt x="31" y="91"/>
                    </a:cubicBezTo>
                    <a:lnTo>
                      <a:pt x="0" y="182"/>
                    </a:lnTo>
                    <a:lnTo>
                      <a:pt x="31" y="182"/>
                    </a:lnTo>
                    <a:lnTo>
                      <a:pt x="1550" y="2766"/>
                    </a:lnTo>
                    <a:lnTo>
                      <a:pt x="122" y="213"/>
                    </a:lnTo>
                    <a:lnTo>
                      <a:pt x="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9" name="Google Shape;19029;p24"/>
              <p:cNvSpPr/>
              <p:nvPr/>
            </p:nvSpPr>
            <p:spPr>
              <a:xfrm>
                <a:off x="-8227100" y="13522525"/>
                <a:ext cx="38025" cy="89700"/>
              </a:xfrm>
              <a:custGeom>
                <a:avLst/>
                <a:gdLst/>
                <a:ahLst/>
                <a:cxnLst/>
                <a:rect l="l" t="t" r="r" b="b"/>
                <a:pathLst>
                  <a:path w="1521" h="3588" extrusionOk="0">
                    <a:moveTo>
                      <a:pt x="852" y="0"/>
                    </a:moveTo>
                    <a:lnTo>
                      <a:pt x="1460" y="1034"/>
                    </a:lnTo>
                    <a:lnTo>
                      <a:pt x="1" y="3587"/>
                    </a:lnTo>
                    <a:lnTo>
                      <a:pt x="1490" y="1003"/>
                    </a:lnTo>
                    <a:lnTo>
                      <a:pt x="1521" y="1003"/>
                    </a:lnTo>
                    <a:lnTo>
                      <a:pt x="9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0" name="Google Shape;19030;p24"/>
              <p:cNvSpPr/>
              <p:nvPr/>
            </p:nvSpPr>
            <p:spPr>
              <a:xfrm>
                <a:off x="-8227100" y="13621300"/>
                <a:ext cx="38025" cy="130725"/>
              </a:xfrm>
              <a:custGeom>
                <a:avLst/>
                <a:gdLst/>
                <a:ahLst/>
                <a:cxnLst/>
                <a:rect l="l" t="t" r="r" b="b"/>
                <a:pathLst>
                  <a:path w="1521" h="5229" extrusionOk="0">
                    <a:moveTo>
                      <a:pt x="1" y="1"/>
                    </a:moveTo>
                    <a:lnTo>
                      <a:pt x="1429" y="2554"/>
                    </a:lnTo>
                    <a:lnTo>
                      <a:pt x="1" y="5107"/>
                    </a:lnTo>
                    <a:lnTo>
                      <a:pt x="1" y="5229"/>
                    </a:lnTo>
                    <a:lnTo>
                      <a:pt x="62" y="5168"/>
                    </a:lnTo>
                    <a:lnTo>
                      <a:pt x="1521" y="2645"/>
                    </a:lnTo>
                    <a:lnTo>
                      <a:pt x="1490" y="2645"/>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1" name="Google Shape;19031;p24"/>
              <p:cNvSpPr/>
              <p:nvPr/>
            </p:nvSpPr>
            <p:spPr>
              <a:xfrm>
                <a:off x="-8268875" y="13621300"/>
                <a:ext cx="38775" cy="130725"/>
              </a:xfrm>
              <a:custGeom>
                <a:avLst/>
                <a:gdLst/>
                <a:ahLst/>
                <a:cxnLst/>
                <a:rect l="l" t="t" r="r" b="b"/>
                <a:pathLst>
                  <a:path w="1551" h="5229" extrusionOk="0">
                    <a:moveTo>
                      <a:pt x="1550" y="1"/>
                    </a:moveTo>
                    <a:lnTo>
                      <a:pt x="61" y="2554"/>
                    </a:lnTo>
                    <a:lnTo>
                      <a:pt x="72" y="2573"/>
                    </a:lnTo>
                    <a:lnTo>
                      <a:pt x="1550" y="1"/>
                    </a:lnTo>
                    <a:close/>
                    <a:moveTo>
                      <a:pt x="72" y="2573"/>
                    </a:moveTo>
                    <a:lnTo>
                      <a:pt x="31" y="2645"/>
                    </a:lnTo>
                    <a:lnTo>
                      <a:pt x="0" y="2645"/>
                    </a:lnTo>
                    <a:lnTo>
                      <a:pt x="1429" y="5168"/>
                    </a:lnTo>
                    <a:lnTo>
                      <a:pt x="1550" y="5229"/>
                    </a:lnTo>
                    <a:lnTo>
                      <a:pt x="1550" y="5107"/>
                    </a:lnTo>
                    <a:lnTo>
                      <a:pt x="72"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2" name="Google Shape;19032;p24"/>
              <p:cNvSpPr/>
              <p:nvPr/>
            </p:nvSpPr>
            <p:spPr>
              <a:xfrm>
                <a:off x="-8230125" y="13755800"/>
                <a:ext cx="2300" cy="800"/>
              </a:xfrm>
              <a:custGeom>
                <a:avLst/>
                <a:gdLst/>
                <a:ahLst/>
                <a:cxnLst/>
                <a:rect l="l" t="t" r="r" b="b"/>
                <a:pathLst>
                  <a:path w="92" h="32" extrusionOk="0">
                    <a:moveTo>
                      <a:pt x="0" y="1"/>
                    </a:moveTo>
                    <a:lnTo>
                      <a:pt x="31" y="31"/>
                    </a:lnTo>
                    <a:lnTo>
                      <a:pt x="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3" name="Google Shape;19033;p24"/>
              <p:cNvSpPr/>
              <p:nvPr/>
            </p:nvSpPr>
            <p:spPr>
              <a:xfrm>
                <a:off x="-8314475" y="13604600"/>
                <a:ext cx="6850" cy="12925"/>
              </a:xfrm>
              <a:custGeom>
                <a:avLst/>
                <a:gdLst/>
                <a:ahLst/>
                <a:cxnLst/>
                <a:rect l="l" t="t" r="r" b="b"/>
                <a:pathLst>
                  <a:path w="274" h="517" extrusionOk="0">
                    <a:moveTo>
                      <a:pt x="31" y="0"/>
                    </a:moveTo>
                    <a:cubicBezTo>
                      <a:pt x="31" y="31"/>
                      <a:pt x="31" y="31"/>
                      <a:pt x="0" y="61"/>
                    </a:cubicBezTo>
                    <a:lnTo>
                      <a:pt x="0" y="152"/>
                    </a:lnTo>
                    <a:lnTo>
                      <a:pt x="213" y="517"/>
                    </a:lnTo>
                    <a:lnTo>
                      <a:pt x="274" y="456"/>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4" name="Google Shape;19034;p24"/>
              <p:cNvSpPr/>
              <p:nvPr/>
            </p:nvSpPr>
            <p:spPr>
              <a:xfrm>
                <a:off x="-8274975" y="13547600"/>
                <a:ext cx="44875" cy="67650"/>
              </a:xfrm>
              <a:custGeom>
                <a:avLst/>
                <a:gdLst/>
                <a:ahLst/>
                <a:cxnLst/>
                <a:rect l="l" t="t" r="r" b="b"/>
                <a:pathLst>
                  <a:path w="1795" h="2706" extrusionOk="0">
                    <a:moveTo>
                      <a:pt x="153" y="0"/>
                    </a:moveTo>
                    <a:cubicBezTo>
                      <a:pt x="123" y="31"/>
                      <a:pt x="62" y="61"/>
                      <a:pt x="1" y="122"/>
                    </a:cubicBezTo>
                    <a:lnTo>
                      <a:pt x="214" y="122"/>
                    </a:lnTo>
                    <a:lnTo>
                      <a:pt x="1673" y="2645"/>
                    </a:lnTo>
                    <a:lnTo>
                      <a:pt x="1794" y="2706"/>
                    </a:lnTo>
                    <a:lnTo>
                      <a:pt x="1794" y="2584"/>
                    </a:lnTo>
                    <a:lnTo>
                      <a:pt x="2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5" name="Google Shape;19035;p24"/>
              <p:cNvSpPr/>
              <p:nvPr/>
            </p:nvSpPr>
            <p:spPr>
              <a:xfrm>
                <a:off x="-8227100" y="13619800"/>
                <a:ext cx="114025" cy="67650"/>
              </a:xfrm>
              <a:custGeom>
                <a:avLst/>
                <a:gdLst/>
                <a:ahLst/>
                <a:cxnLst/>
                <a:rect l="l" t="t" r="r" b="b"/>
                <a:pathLst>
                  <a:path w="4561" h="2706" extrusionOk="0">
                    <a:moveTo>
                      <a:pt x="1" y="0"/>
                    </a:moveTo>
                    <a:lnTo>
                      <a:pt x="1" y="61"/>
                    </a:lnTo>
                    <a:lnTo>
                      <a:pt x="1490" y="2705"/>
                    </a:lnTo>
                    <a:lnTo>
                      <a:pt x="4469" y="2705"/>
                    </a:lnTo>
                    <a:lnTo>
                      <a:pt x="4560" y="2614"/>
                    </a:lnTo>
                    <a:lnTo>
                      <a:pt x="4469" y="2584"/>
                    </a:lnTo>
                    <a:lnTo>
                      <a:pt x="1551" y="2584"/>
                    </a:lnTo>
                    <a:lnTo>
                      <a:pt x="6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6" name="Google Shape;19036;p24"/>
              <p:cNvSpPr/>
              <p:nvPr/>
            </p:nvSpPr>
            <p:spPr>
              <a:xfrm>
                <a:off x="-8224050" y="13616750"/>
                <a:ext cx="112500" cy="66900"/>
              </a:xfrm>
              <a:custGeom>
                <a:avLst/>
                <a:gdLst/>
                <a:ahLst/>
                <a:cxnLst/>
                <a:rect l="l" t="t" r="r" b="b"/>
                <a:pathLst>
                  <a:path w="4500" h="2676" extrusionOk="0">
                    <a:moveTo>
                      <a:pt x="3040" y="0"/>
                    </a:moveTo>
                    <a:lnTo>
                      <a:pt x="2979" y="31"/>
                    </a:lnTo>
                    <a:lnTo>
                      <a:pt x="2949" y="31"/>
                    </a:lnTo>
                    <a:lnTo>
                      <a:pt x="0" y="92"/>
                    </a:lnTo>
                    <a:lnTo>
                      <a:pt x="2918" y="92"/>
                    </a:lnTo>
                    <a:lnTo>
                      <a:pt x="4408" y="2614"/>
                    </a:lnTo>
                    <a:lnTo>
                      <a:pt x="4499" y="2675"/>
                    </a:lnTo>
                    <a:lnTo>
                      <a:pt x="4499" y="2554"/>
                    </a:lnTo>
                    <a:lnTo>
                      <a:pt x="30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7" name="Google Shape;19037;p24"/>
              <p:cNvSpPr/>
              <p:nvPr/>
            </p:nvSpPr>
            <p:spPr>
              <a:xfrm>
                <a:off x="-8303075" y="13619800"/>
                <a:ext cx="72975" cy="67650"/>
              </a:xfrm>
              <a:custGeom>
                <a:avLst/>
                <a:gdLst/>
                <a:ahLst/>
                <a:cxnLst/>
                <a:rect l="l" t="t" r="r" b="b"/>
                <a:pathLst>
                  <a:path w="2919" h="2706" extrusionOk="0">
                    <a:moveTo>
                      <a:pt x="2918" y="0"/>
                    </a:moveTo>
                    <a:lnTo>
                      <a:pt x="2858" y="30"/>
                    </a:lnTo>
                    <a:lnTo>
                      <a:pt x="1368" y="2584"/>
                    </a:lnTo>
                    <a:lnTo>
                      <a:pt x="0" y="2584"/>
                    </a:lnTo>
                    <a:cubicBezTo>
                      <a:pt x="0" y="2614"/>
                      <a:pt x="31" y="2644"/>
                      <a:pt x="61" y="2705"/>
                    </a:cubicBezTo>
                    <a:lnTo>
                      <a:pt x="1399" y="2705"/>
                    </a:lnTo>
                    <a:lnTo>
                      <a:pt x="2918" y="122"/>
                    </a:ln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8" name="Google Shape;19038;p24"/>
              <p:cNvSpPr/>
              <p:nvPr/>
            </p:nvSpPr>
            <p:spPr>
              <a:xfrm>
                <a:off x="-8318275" y="13616000"/>
                <a:ext cx="86650" cy="19775"/>
              </a:xfrm>
              <a:custGeom>
                <a:avLst/>
                <a:gdLst/>
                <a:ahLst/>
                <a:cxnLst/>
                <a:rect l="l" t="t" r="r" b="b"/>
                <a:pathLst>
                  <a:path w="3466" h="791" extrusionOk="0">
                    <a:moveTo>
                      <a:pt x="365" y="0"/>
                    </a:moveTo>
                    <a:lnTo>
                      <a:pt x="335" y="30"/>
                    </a:lnTo>
                    <a:lnTo>
                      <a:pt x="0" y="608"/>
                    </a:lnTo>
                    <a:lnTo>
                      <a:pt x="0" y="790"/>
                    </a:lnTo>
                    <a:lnTo>
                      <a:pt x="426" y="61"/>
                    </a:lnTo>
                    <a:lnTo>
                      <a:pt x="3344" y="61"/>
                    </a:lnTo>
                    <a:lnTo>
                      <a:pt x="3466" y="30"/>
                    </a:lnTo>
                    <a:lnTo>
                      <a:pt x="33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9" name="Google Shape;19039;p24"/>
              <p:cNvSpPr/>
              <p:nvPr/>
            </p:nvSpPr>
            <p:spPr>
              <a:xfrm>
                <a:off x="-8227100" y="13547600"/>
                <a:ext cx="114025" cy="67650"/>
              </a:xfrm>
              <a:custGeom>
                <a:avLst/>
                <a:gdLst/>
                <a:ahLst/>
                <a:cxnLst/>
                <a:rect l="l" t="t" r="r" b="b"/>
                <a:pathLst>
                  <a:path w="4561" h="2706" extrusionOk="0">
                    <a:moveTo>
                      <a:pt x="1490" y="0"/>
                    </a:moveTo>
                    <a:lnTo>
                      <a:pt x="1" y="2584"/>
                    </a:lnTo>
                    <a:lnTo>
                      <a:pt x="1" y="2706"/>
                    </a:lnTo>
                    <a:lnTo>
                      <a:pt x="62" y="2645"/>
                    </a:lnTo>
                    <a:lnTo>
                      <a:pt x="1551" y="122"/>
                    </a:lnTo>
                    <a:lnTo>
                      <a:pt x="4469" y="122"/>
                    </a:lnTo>
                    <a:lnTo>
                      <a:pt x="4560" y="31"/>
                    </a:lnTo>
                    <a:lnTo>
                      <a:pt x="44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0" name="Google Shape;19040;p24"/>
              <p:cNvSpPr/>
              <p:nvPr/>
            </p:nvSpPr>
            <p:spPr>
              <a:xfrm>
                <a:off x="-8226325" y="13551400"/>
                <a:ext cx="114775" cy="67650"/>
              </a:xfrm>
              <a:custGeom>
                <a:avLst/>
                <a:gdLst/>
                <a:ahLst/>
                <a:cxnLst/>
                <a:rect l="l" t="t" r="r" b="b"/>
                <a:pathLst>
                  <a:path w="4591" h="2706" extrusionOk="0">
                    <a:moveTo>
                      <a:pt x="4590" y="0"/>
                    </a:moveTo>
                    <a:lnTo>
                      <a:pt x="4499" y="31"/>
                    </a:lnTo>
                    <a:lnTo>
                      <a:pt x="3009" y="2584"/>
                    </a:lnTo>
                    <a:lnTo>
                      <a:pt x="91" y="2584"/>
                    </a:lnTo>
                    <a:lnTo>
                      <a:pt x="0" y="2614"/>
                    </a:lnTo>
                    <a:lnTo>
                      <a:pt x="91" y="2706"/>
                    </a:lnTo>
                    <a:lnTo>
                      <a:pt x="3040" y="2645"/>
                    </a:lnTo>
                    <a:lnTo>
                      <a:pt x="3070" y="2645"/>
                    </a:lnTo>
                    <a:lnTo>
                      <a:pt x="3131" y="2614"/>
                    </a:lnTo>
                    <a:lnTo>
                      <a:pt x="4590" y="61"/>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1" name="Google Shape;19041;p24"/>
              <p:cNvSpPr/>
              <p:nvPr/>
            </p:nvSpPr>
            <p:spPr>
              <a:xfrm>
                <a:off x="-8196700" y="13688950"/>
                <a:ext cx="82850" cy="47875"/>
              </a:xfrm>
              <a:custGeom>
                <a:avLst/>
                <a:gdLst/>
                <a:ahLst/>
                <a:cxnLst/>
                <a:rect l="l" t="t" r="r" b="b"/>
                <a:pathLst>
                  <a:path w="3314" h="1915" extrusionOk="0">
                    <a:moveTo>
                      <a:pt x="3314" y="0"/>
                    </a:moveTo>
                    <a:lnTo>
                      <a:pt x="1" y="191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2" name="Google Shape;19042;p24"/>
              <p:cNvSpPr/>
              <p:nvPr/>
            </p:nvSpPr>
            <p:spPr>
              <a:xfrm>
                <a:off x="-8174650" y="13510375"/>
                <a:ext cx="64600" cy="38000"/>
              </a:xfrm>
              <a:custGeom>
                <a:avLst/>
                <a:gdLst/>
                <a:ahLst/>
                <a:cxnLst/>
                <a:rect l="l" t="t" r="r" b="b"/>
                <a:pathLst>
                  <a:path w="2584" h="1520" extrusionOk="0">
                    <a:moveTo>
                      <a:pt x="31" y="0"/>
                    </a:moveTo>
                    <a:cubicBezTo>
                      <a:pt x="31" y="30"/>
                      <a:pt x="0" y="30"/>
                      <a:pt x="0" y="91"/>
                    </a:cubicBezTo>
                    <a:lnTo>
                      <a:pt x="2432" y="1489"/>
                    </a:lnTo>
                    <a:lnTo>
                      <a:pt x="2493" y="1520"/>
                    </a:lnTo>
                    <a:lnTo>
                      <a:pt x="2584" y="1489"/>
                    </a:lnTo>
                    <a:lnTo>
                      <a:pt x="2523" y="1459"/>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3" name="Google Shape;19043;p24"/>
              <p:cNvSpPr/>
              <p:nvPr/>
            </p:nvSpPr>
            <p:spPr>
              <a:xfrm>
                <a:off x="-8230125" y="13619025"/>
                <a:ext cx="3050" cy="133775"/>
              </a:xfrm>
              <a:custGeom>
                <a:avLst/>
                <a:gdLst/>
                <a:ahLst/>
                <a:cxnLst/>
                <a:rect l="l" t="t" r="r" b="b"/>
                <a:pathLst>
                  <a:path w="122" h="5351" extrusionOk="0">
                    <a:moveTo>
                      <a:pt x="31" y="1"/>
                    </a:moveTo>
                    <a:lnTo>
                      <a:pt x="0" y="31"/>
                    </a:lnTo>
                    <a:lnTo>
                      <a:pt x="0" y="92"/>
                    </a:lnTo>
                    <a:lnTo>
                      <a:pt x="0" y="5198"/>
                    </a:lnTo>
                    <a:lnTo>
                      <a:pt x="0" y="5320"/>
                    </a:lnTo>
                    <a:lnTo>
                      <a:pt x="31" y="5350"/>
                    </a:lnTo>
                    <a:lnTo>
                      <a:pt x="122" y="5320"/>
                    </a:lnTo>
                    <a:lnTo>
                      <a:pt x="122" y="5198"/>
                    </a:lnTo>
                    <a:lnTo>
                      <a:pt x="122" y="92"/>
                    </a:lnTo>
                    <a:lnTo>
                      <a:pt x="12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4" name="Google Shape;19044;p24"/>
              <p:cNvSpPr/>
              <p:nvPr/>
            </p:nvSpPr>
            <p:spPr>
              <a:xfrm>
                <a:off x="-8230900" y="13527850"/>
                <a:ext cx="3075" cy="88175"/>
              </a:xfrm>
              <a:custGeom>
                <a:avLst/>
                <a:gdLst/>
                <a:ahLst/>
                <a:cxnLst/>
                <a:rect l="l" t="t" r="r" b="b"/>
                <a:pathLst>
                  <a:path w="123" h="3527" extrusionOk="0">
                    <a:moveTo>
                      <a:pt x="122" y="0"/>
                    </a:moveTo>
                    <a:cubicBezTo>
                      <a:pt x="62" y="0"/>
                      <a:pt x="31" y="31"/>
                      <a:pt x="1" y="31"/>
                    </a:cubicBezTo>
                    <a:lnTo>
                      <a:pt x="1" y="3374"/>
                    </a:lnTo>
                    <a:lnTo>
                      <a:pt x="1" y="3496"/>
                    </a:lnTo>
                    <a:lnTo>
                      <a:pt x="31" y="3496"/>
                    </a:lnTo>
                    <a:lnTo>
                      <a:pt x="62" y="3526"/>
                    </a:lnTo>
                    <a:lnTo>
                      <a:pt x="122" y="3496"/>
                    </a:lnTo>
                    <a:lnTo>
                      <a:pt x="122" y="3374"/>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5" name="Google Shape;19045;p24"/>
              <p:cNvSpPr/>
              <p:nvPr/>
            </p:nvSpPr>
            <p:spPr>
              <a:xfrm>
                <a:off x="-8300050" y="13574200"/>
                <a:ext cx="70700" cy="42575"/>
              </a:xfrm>
              <a:custGeom>
                <a:avLst/>
                <a:gdLst/>
                <a:ahLst/>
                <a:cxnLst/>
                <a:rect l="l" t="t" r="r" b="b"/>
                <a:pathLst>
                  <a:path w="2828" h="1703" extrusionOk="0">
                    <a:moveTo>
                      <a:pt x="62" y="0"/>
                    </a:moveTo>
                    <a:lnTo>
                      <a:pt x="1" y="61"/>
                    </a:lnTo>
                    <a:lnTo>
                      <a:pt x="2676" y="1642"/>
                    </a:lnTo>
                    <a:lnTo>
                      <a:pt x="2737" y="1702"/>
                    </a:lnTo>
                    <a:lnTo>
                      <a:pt x="2828" y="1642"/>
                    </a:lnTo>
                    <a:lnTo>
                      <a:pt x="2797" y="1581"/>
                    </a:lnTo>
                    <a:lnTo>
                      <a:pt x="2737" y="1550"/>
                    </a:lnTo>
                    <a:lnTo>
                      <a:pt x="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6" name="Google Shape;19046;p24"/>
              <p:cNvSpPr/>
              <p:nvPr/>
            </p:nvSpPr>
            <p:spPr>
              <a:xfrm>
                <a:off x="-8229375" y="13616750"/>
                <a:ext cx="117050" cy="68425"/>
              </a:xfrm>
              <a:custGeom>
                <a:avLst/>
                <a:gdLst/>
                <a:ahLst/>
                <a:cxnLst/>
                <a:rect l="l" t="t" r="r" b="b"/>
                <a:pathLst>
                  <a:path w="4682" h="2737" extrusionOk="0">
                    <a:moveTo>
                      <a:pt x="122" y="0"/>
                    </a:moveTo>
                    <a:lnTo>
                      <a:pt x="1" y="92"/>
                    </a:lnTo>
                    <a:lnTo>
                      <a:pt x="92" y="122"/>
                    </a:lnTo>
                    <a:lnTo>
                      <a:pt x="153" y="152"/>
                    </a:lnTo>
                    <a:lnTo>
                      <a:pt x="4560" y="2706"/>
                    </a:lnTo>
                    <a:lnTo>
                      <a:pt x="4651" y="2736"/>
                    </a:lnTo>
                    <a:lnTo>
                      <a:pt x="4682" y="2736"/>
                    </a:lnTo>
                    <a:lnTo>
                      <a:pt x="4621" y="2614"/>
                    </a:lnTo>
                    <a:lnTo>
                      <a:pt x="213" y="92"/>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7" name="Google Shape;19047;p24"/>
              <p:cNvSpPr/>
              <p:nvPr/>
            </p:nvSpPr>
            <p:spPr>
              <a:xfrm>
                <a:off x="-8311450" y="13548350"/>
                <a:ext cx="199125" cy="118575"/>
              </a:xfrm>
              <a:custGeom>
                <a:avLst/>
                <a:gdLst/>
                <a:ahLst/>
                <a:cxnLst/>
                <a:rect l="l" t="t" r="r" b="b"/>
                <a:pathLst>
                  <a:path w="7965" h="4743" extrusionOk="0">
                    <a:moveTo>
                      <a:pt x="7934" y="1"/>
                    </a:moveTo>
                    <a:lnTo>
                      <a:pt x="7904" y="31"/>
                    </a:lnTo>
                    <a:lnTo>
                      <a:pt x="7813" y="92"/>
                    </a:lnTo>
                    <a:lnTo>
                      <a:pt x="3405" y="2615"/>
                    </a:lnTo>
                    <a:lnTo>
                      <a:pt x="3344" y="2676"/>
                    </a:lnTo>
                    <a:lnTo>
                      <a:pt x="3284" y="2706"/>
                    </a:lnTo>
                    <a:lnTo>
                      <a:pt x="3193" y="2767"/>
                    </a:lnTo>
                    <a:lnTo>
                      <a:pt x="3101" y="2797"/>
                    </a:lnTo>
                    <a:lnTo>
                      <a:pt x="1" y="4621"/>
                    </a:lnTo>
                    <a:cubicBezTo>
                      <a:pt x="1" y="4682"/>
                      <a:pt x="31" y="4712"/>
                      <a:pt x="31" y="4743"/>
                    </a:cubicBezTo>
                    <a:lnTo>
                      <a:pt x="3193" y="2919"/>
                    </a:lnTo>
                    <a:lnTo>
                      <a:pt x="3253" y="2858"/>
                    </a:lnTo>
                    <a:lnTo>
                      <a:pt x="3284" y="2828"/>
                    </a:lnTo>
                    <a:lnTo>
                      <a:pt x="3405" y="2736"/>
                    </a:lnTo>
                    <a:lnTo>
                      <a:pt x="3496" y="2706"/>
                    </a:lnTo>
                    <a:lnTo>
                      <a:pt x="7904" y="153"/>
                    </a:lnTo>
                    <a:lnTo>
                      <a:pt x="7965" y="122"/>
                    </a:lnTo>
                    <a:lnTo>
                      <a:pt x="7965" y="31"/>
                    </a:lnTo>
                    <a:lnTo>
                      <a:pt x="79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8" name="Google Shape;19048;p24"/>
              <p:cNvSpPr/>
              <p:nvPr/>
            </p:nvSpPr>
            <p:spPr>
              <a:xfrm>
                <a:off x="-8240775" y="13752775"/>
                <a:ext cx="6875" cy="25"/>
              </a:xfrm>
              <a:custGeom>
                <a:avLst/>
                <a:gdLst/>
                <a:ahLst/>
                <a:cxnLst/>
                <a:rect l="l" t="t" r="r" b="b"/>
                <a:pathLst>
                  <a:path w="275" h="1" extrusionOk="0">
                    <a:moveTo>
                      <a:pt x="274"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9" name="Google Shape;19049;p24"/>
              <p:cNvSpPr/>
              <p:nvPr/>
            </p:nvSpPr>
            <p:spPr>
              <a:xfrm>
                <a:off x="-8241525" y="13755800"/>
                <a:ext cx="12175" cy="25"/>
              </a:xfrm>
              <a:custGeom>
                <a:avLst/>
                <a:gdLst/>
                <a:ahLst/>
                <a:cxnLst/>
                <a:rect l="l" t="t" r="r" b="b"/>
                <a:pathLst>
                  <a:path w="487" h="1" extrusionOk="0">
                    <a:moveTo>
                      <a:pt x="456" y="1"/>
                    </a:moveTo>
                    <a:lnTo>
                      <a:pt x="456" y="1"/>
                    </a:lnTo>
                    <a:lnTo>
                      <a:pt x="487" y="1"/>
                    </a:lnTo>
                    <a:lnTo>
                      <a:pt x="487" y="1"/>
                    </a:lnTo>
                    <a:lnTo>
                      <a:pt x="304" y="1"/>
                    </a:lnTo>
                    <a:lnTo>
                      <a:pt x="304" y="1"/>
                    </a:lnTo>
                    <a:lnTo>
                      <a:pt x="0" y="1"/>
                    </a:lnTo>
                    <a:lnTo>
                      <a:pt x="0" y="1"/>
                    </a:lnTo>
                    <a:lnTo>
                      <a:pt x="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0" name="Google Shape;19050;p24"/>
              <p:cNvSpPr/>
              <p:nvPr/>
            </p:nvSpPr>
            <p:spPr>
              <a:xfrm>
                <a:off x="-8148050" y="13745925"/>
                <a:ext cx="3800" cy="7625"/>
              </a:xfrm>
              <a:custGeom>
                <a:avLst/>
                <a:gdLst/>
                <a:ahLst/>
                <a:cxnLst/>
                <a:rect l="l" t="t" r="r" b="b"/>
                <a:pathLst>
                  <a:path w="152" h="305" extrusionOk="0">
                    <a:moveTo>
                      <a:pt x="0" y="305"/>
                    </a:moveTo>
                    <a:lnTo>
                      <a:pt x="0" y="305"/>
                    </a:lnTo>
                    <a:lnTo>
                      <a:pt x="1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1" name="Google Shape;19051;p24"/>
              <p:cNvSpPr/>
              <p:nvPr/>
            </p:nvSpPr>
            <p:spPr>
              <a:xfrm>
                <a:off x="-8224050" y="13755800"/>
                <a:ext cx="72975" cy="25"/>
              </a:xfrm>
              <a:custGeom>
                <a:avLst/>
                <a:gdLst/>
                <a:ahLst/>
                <a:cxnLst/>
                <a:rect l="l" t="t" r="r" b="b"/>
                <a:pathLst>
                  <a:path w="2919" h="1" extrusionOk="0">
                    <a:moveTo>
                      <a:pt x="2918"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2" name="Google Shape;19052;p24"/>
              <p:cNvSpPr/>
              <p:nvPr/>
            </p:nvSpPr>
            <p:spPr>
              <a:xfrm>
                <a:off x="-8224050" y="13752775"/>
                <a:ext cx="72975" cy="25"/>
              </a:xfrm>
              <a:custGeom>
                <a:avLst/>
                <a:gdLst/>
                <a:ahLst/>
                <a:cxnLst/>
                <a:rect l="l" t="t" r="r" b="b"/>
                <a:pathLst>
                  <a:path w="2919" h="1" extrusionOk="0">
                    <a:moveTo>
                      <a:pt x="0" y="0"/>
                    </a:move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3" name="Google Shape;19053;p24"/>
              <p:cNvSpPr/>
              <p:nvPr/>
            </p:nvSpPr>
            <p:spPr>
              <a:xfrm>
                <a:off x="-8258250" y="13735300"/>
                <a:ext cx="28900" cy="18250"/>
              </a:xfrm>
              <a:custGeom>
                <a:avLst/>
                <a:gdLst/>
                <a:ahLst/>
                <a:cxnLst/>
                <a:rect l="l" t="t" r="r" b="b"/>
                <a:pathLst>
                  <a:path w="1156" h="730" extrusionOk="0">
                    <a:moveTo>
                      <a:pt x="1" y="0"/>
                    </a:moveTo>
                    <a:lnTo>
                      <a:pt x="1" y="0"/>
                    </a:lnTo>
                    <a:cubicBezTo>
                      <a:pt x="213" y="213"/>
                      <a:pt x="487" y="365"/>
                      <a:pt x="761" y="547"/>
                    </a:cubicBezTo>
                    <a:lnTo>
                      <a:pt x="761" y="578"/>
                    </a:lnTo>
                    <a:lnTo>
                      <a:pt x="1004" y="730"/>
                    </a:lnTo>
                    <a:lnTo>
                      <a:pt x="1156" y="699"/>
                    </a:lnTo>
                    <a:lnTo>
                      <a:pt x="1125" y="669"/>
                    </a:lnTo>
                    <a:lnTo>
                      <a:pt x="1065" y="60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4" name="Google Shape;19054;p24"/>
              <p:cNvSpPr/>
              <p:nvPr/>
            </p:nvSpPr>
            <p:spPr>
              <a:xfrm>
                <a:off x="-8241525" y="13752775"/>
                <a:ext cx="9900" cy="3050"/>
              </a:xfrm>
              <a:custGeom>
                <a:avLst/>
                <a:gdLst/>
                <a:ahLst/>
                <a:cxnLst/>
                <a:rect l="l" t="t" r="r" b="b"/>
                <a:pathLst>
                  <a:path w="396" h="122" extrusionOk="0">
                    <a:moveTo>
                      <a:pt x="0" y="0"/>
                    </a:moveTo>
                    <a:lnTo>
                      <a:pt x="0" y="122"/>
                    </a:lnTo>
                    <a:lnTo>
                      <a:pt x="304" y="122"/>
                    </a:lnTo>
                    <a:lnTo>
                      <a:pt x="396" y="31"/>
                    </a:lnTo>
                    <a:lnTo>
                      <a:pt x="3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5" name="Google Shape;19055;p24"/>
              <p:cNvSpPr/>
              <p:nvPr/>
            </p:nvSpPr>
            <p:spPr>
              <a:xfrm>
                <a:off x="-8227100" y="13753525"/>
                <a:ext cx="115550" cy="67650"/>
              </a:xfrm>
              <a:custGeom>
                <a:avLst/>
                <a:gdLst/>
                <a:ahLst/>
                <a:cxnLst/>
                <a:rect l="l" t="t" r="r" b="b"/>
                <a:pathLst>
                  <a:path w="4622" h="2706" extrusionOk="0">
                    <a:moveTo>
                      <a:pt x="122" y="92"/>
                    </a:moveTo>
                    <a:lnTo>
                      <a:pt x="194" y="120"/>
                    </a:lnTo>
                    <a:lnTo>
                      <a:pt x="145" y="92"/>
                    </a:lnTo>
                    <a:close/>
                    <a:moveTo>
                      <a:pt x="3162" y="1"/>
                    </a:moveTo>
                    <a:lnTo>
                      <a:pt x="3101" y="31"/>
                    </a:lnTo>
                    <a:lnTo>
                      <a:pt x="1" y="31"/>
                    </a:lnTo>
                    <a:lnTo>
                      <a:pt x="92" y="61"/>
                    </a:lnTo>
                    <a:lnTo>
                      <a:pt x="145" y="92"/>
                    </a:lnTo>
                    <a:lnTo>
                      <a:pt x="3040" y="92"/>
                    </a:lnTo>
                    <a:lnTo>
                      <a:pt x="4530" y="2615"/>
                    </a:lnTo>
                    <a:lnTo>
                      <a:pt x="274" y="153"/>
                    </a:lnTo>
                    <a:lnTo>
                      <a:pt x="194" y="120"/>
                    </a:lnTo>
                    <a:lnTo>
                      <a:pt x="4499" y="2615"/>
                    </a:lnTo>
                    <a:lnTo>
                      <a:pt x="4560" y="2645"/>
                    </a:lnTo>
                    <a:lnTo>
                      <a:pt x="4591" y="2706"/>
                    </a:lnTo>
                    <a:lnTo>
                      <a:pt x="4621" y="2706"/>
                    </a:lnTo>
                    <a:lnTo>
                      <a:pt x="4621" y="2554"/>
                    </a:lnTo>
                    <a:lnTo>
                      <a:pt x="3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6" name="Google Shape;19056;p24"/>
              <p:cNvSpPr/>
              <p:nvPr/>
            </p:nvSpPr>
            <p:spPr>
              <a:xfrm>
                <a:off x="-8233925" y="13752775"/>
                <a:ext cx="4575" cy="775"/>
              </a:xfrm>
              <a:custGeom>
                <a:avLst/>
                <a:gdLst/>
                <a:ahLst/>
                <a:cxnLst/>
                <a:rect l="l" t="t" r="r" b="b"/>
                <a:pathLst>
                  <a:path w="183" h="31" extrusionOk="0">
                    <a:moveTo>
                      <a:pt x="0" y="0"/>
                    </a:moveTo>
                    <a:lnTo>
                      <a:pt x="92" y="3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7" name="Google Shape;19057;p24"/>
              <p:cNvSpPr/>
              <p:nvPr/>
            </p:nvSpPr>
            <p:spPr>
              <a:xfrm>
                <a:off x="-8231650" y="13685150"/>
                <a:ext cx="119325" cy="70675"/>
              </a:xfrm>
              <a:custGeom>
                <a:avLst/>
                <a:gdLst/>
                <a:ahLst/>
                <a:cxnLst/>
                <a:rect l="l" t="t" r="r" b="b"/>
                <a:pathLst>
                  <a:path w="4773" h="2827" extrusionOk="0">
                    <a:moveTo>
                      <a:pt x="4712" y="152"/>
                    </a:moveTo>
                    <a:lnTo>
                      <a:pt x="3222" y="2705"/>
                    </a:lnTo>
                    <a:lnTo>
                      <a:pt x="304" y="2705"/>
                    </a:lnTo>
                    <a:lnTo>
                      <a:pt x="1399" y="2067"/>
                    </a:lnTo>
                    <a:lnTo>
                      <a:pt x="4712" y="152"/>
                    </a:lnTo>
                    <a:close/>
                    <a:moveTo>
                      <a:pt x="4742" y="0"/>
                    </a:moveTo>
                    <a:lnTo>
                      <a:pt x="4651" y="30"/>
                    </a:lnTo>
                    <a:lnTo>
                      <a:pt x="244" y="2584"/>
                    </a:lnTo>
                    <a:lnTo>
                      <a:pt x="183" y="2614"/>
                    </a:lnTo>
                    <a:lnTo>
                      <a:pt x="152" y="2644"/>
                    </a:lnTo>
                    <a:lnTo>
                      <a:pt x="61" y="2705"/>
                    </a:lnTo>
                    <a:lnTo>
                      <a:pt x="1" y="2736"/>
                    </a:lnTo>
                    <a:lnTo>
                      <a:pt x="183" y="2736"/>
                    </a:lnTo>
                    <a:lnTo>
                      <a:pt x="3253" y="2827"/>
                    </a:lnTo>
                    <a:lnTo>
                      <a:pt x="3283" y="2766"/>
                    </a:lnTo>
                    <a:lnTo>
                      <a:pt x="3496" y="2462"/>
                    </a:lnTo>
                    <a:lnTo>
                      <a:pt x="4773" y="243"/>
                    </a:lnTo>
                    <a:lnTo>
                      <a:pt x="4773" y="91"/>
                    </a:lnTo>
                    <a:lnTo>
                      <a:pt x="4742" y="91"/>
                    </a:lnTo>
                    <a:lnTo>
                      <a:pt x="4773" y="30"/>
                    </a:lnTo>
                    <a:lnTo>
                      <a:pt x="4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8" name="Google Shape;19058;p24"/>
              <p:cNvSpPr/>
              <p:nvPr/>
            </p:nvSpPr>
            <p:spPr>
              <a:xfrm>
                <a:off x="-8032550" y="13756575"/>
                <a:ext cx="38775" cy="129200"/>
              </a:xfrm>
              <a:custGeom>
                <a:avLst/>
                <a:gdLst/>
                <a:ahLst/>
                <a:cxnLst/>
                <a:rect l="l" t="t" r="r" b="b"/>
                <a:pathLst>
                  <a:path w="1551" h="5168" extrusionOk="0">
                    <a:moveTo>
                      <a:pt x="1550" y="0"/>
                    </a:moveTo>
                    <a:lnTo>
                      <a:pt x="1490" y="31"/>
                    </a:lnTo>
                    <a:lnTo>
                      <a:pt x="0" y="2584"/>
                    </a:lnTo>
                    <a:lnTo>
                      <a:pt x="91" y="2584"/>
                    </a:lnTo>
                    <a:lnTo>
                      <a:pt x="1550" y="5168"/>
                    </a:lnTo>
                    <a:lnTo>
                      <a:pt x="122" y="2614"/>
                    </a:lnTo>
                    <a:lnTo>
                      <a:pt x="1550" y="122"/>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9" name="Google Shape;19059;p24"/>
              <p:cNvSpPr/>
              <p:nvPr/>
            </p:nvSpPr>
            <p:spPr>
              <a:xfrm>
                <a:off x="-7990775" y="13756575"/>
                <a:ext cx="38800" cy="129200"/>
              </a:xfrm>
              <a:custGeom>
                <a:avLst/>
                <a:gdLst/>
                <a:ahLst/>
                <a:cxnLst/>
                <a:rect l="l" t="t" r="r" b="b"/>
                <a:pathLst>
                  <a:path w="1552" h="5168" extrusionOk="0">
                    <a:moveTo>
                      <a:pt x="1" y="0"/>
                    </a:moveTo>
                    <a:lnTo>
                      <a:pt x="1" y="122"/>
                    </a:lnTo>
                    <a:lnTo>
                      <a:pt x="1490" y="2614"/>
                    </a:lnTo>
                    <a:lnTo>
                      <a:pt x="1" y="5168"/>
                    </a:lnTo>
                    <a:lnTo>
                      <a:pt x="1" y="5168"/>
                    </a:lnTo>
                    <a:lnTo>
                      <a:pt x="1521" y="2584"/>
                    </a:lnTo>
                    <a:lnTo>
                      <a:pt x="155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0" name="Google Shape;19060;p24"/>
              <p:cNvSpPr/>
              <p:nvPr/>
            </p:nvSpPr>
            <p:spPr>
              <a:xfrm>
                <a:off x="-8031800" y="13896400"/>
                <a:ext cx="38025" cy="129200"/>
              </a:xfrm>
              <a:custGeom>
                <a:avLst/>
                <a:gdLst/>
                <a:ahLst/>
                <a:cxnLst/>
                <a:rect l="l" t="t" r="r" b="b"/>
                <a:pathLst>
                  <a:path w="1521" h="5168" extrusionOk="0">
                    <a:moveTo>
                      <a:pt x="1520" y="0"/>
                    </a:moveTo>
                    <a:lnTo>
                      <a:pt x="92" y="2523"/>
                    </a:lnTo>
                    <a:lnTo>
                      <a:pt x="94" y="2526"/>
                    </a:lnTo>
                    <a:lnTo>
                      <a:pt x="94" y="2526"/>
                    </a:lnTo>
                    <a:lnTo>
                      <a:pt x="1520" y="0"/>
                    </a:lnTo>
                    <a:close/>
                    <a:moveTo>
                      <a:pt x="94" y="2526"/>
                    </a:moveTo>
                    <a:lnTo>
                      <a:pt x="61" y="2584"/>
                    </a:lnTo>
                    <a:lnTo>
                      <a:pt x="1" y="2584"/>
                    </a:lnTo>
                    <a:lnTo>
                      <a:pt x="1460" y="5107"/>
                    </a:lnTo>
                    <a:lnTo>
                      <a:pt x="1520" y="5167"/>
                    </a:lnTo>
                    <a:lnTo>
                      <a:pt x="1520" y="5076"/>
                    </a:lnTo>
                    <a:lnTo>
                      <a:pt x="94" y="252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1" name="Google Shape;19061;p24"/>
              <p:cNvSpPr/>
              <p:nvPr/>
            </p:nvSpPr>
            <p:spPr>
              <a:xfrm>
                <a:off x="-7990775" y="13896400"/>
                <a:ext cx="38800" cy="129200"/>
              </a:xfrm>
              <a:custGeom>
                <a:avLst/>
                <a:gdLst/>
                <a:ahLst/>
                <a:cxnLst/>
                <a:rect l="l" t="t" r="r" b="b"/>
                <a:pathLst>
                  <a:path w="1552" h="5168" extrusionOk="0">
                    <a:moveTo>
                      <a:pt x="1" y="0"/>
                    </a:moveTo>
                    <a:lnTo>
                      <a:pt x="1488" y="2527"/>
                    </a:lnTo>
                    <a:lnTo>
                      <a:pt x="1488" y="2527"/>
                    </a:lnTo>
                    <a:lnTo>
                      <a:pt x="1490" y="2523"/>
                    </a:lnTo>
                    <a:lnTo>
                      <a:pt x="1" y="0"/>
                    </a:lnTo>
                    <a:close/>
                    <a:moveTo>
                      <a:pt x="1488" y="2527"/>
                    </a:moveTo>
                    <a:lnTo>
                      <a:pt x="1" y="5076"/>
                    </a:lnTo>
                    <a:lnTo>
                      <a:pt x="1" y="5167"/>
                    </a:lnTo>
                    <a:lnTo>
                      <a:pt x="92" y="5107"/>
                    </a:lnTo>
                    <a:lnTo>
                      <a:pt x="1551" y="2584"/>
                    </a:lnTo>
                    <a:lnTo>
                      <a:pt x="1521" y="2584"/>
                    </a:lnTo>
                    <a:lnTo>
                      <a:pt x="1488" y="252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2" name="Google Shape;19062;p24"/>
              <p:cNvSpPr/>
              <p:nvPr/>
            </p:nvSpPr>
            <p:spPr>
              <a:xfrm>
                <a:off x="-7992275" y="14029375"/>
                <a:ext cx="775" cy="775"/>
              </a:xfrm>
              <a:custGeom>
                <a:avLst/>
                <a:gdLst/>
                <a:ahLst/>
                <a:cxnLst/>
                <a:rect l="l" t="t" r="r" b="b"/>
                <a:pathLst>
                  <a:path w="31" h="31" extrusionOk="0">
                    <a:moveTo>
                      <a:pt x="0" y="0"/>
                    </a:move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3" name="Google Shape;19063;p24"/>
              <p:cNvSpPr/>
              <p:nvPr/>
            </p:nvSpPr>
            <p:spPr>
              <a:xfrm>
                <a:off x="-8109300" y="13824950"/>
                <a:ext cx="38775" cy="66150"/>
              </a:xfrm>
              <a:custGeom>
                <a:avLst/>
                <a:gdLst/>
                <a:ahLst/>
                <a:cxnLst/>
                <a:rect l="l" t="t" r="r" b="b"/>
                <a:pathLst>
                  <a:path w="1551" h="2646" extrusionOk="0">
                    <a:moveTo>
                      <a:pt x="0" y="1"/>
                    </a:moveTo>
                    <a:lnTo>
                      <a:pt x="0" y="122"/>
                    </a:lnTo>
                    <a:lnTo>
                      <a:pt x="1490" y="2645"/>
                    </a:lnTo>
                    <a:lnTo>
                      <a:pt x="1520" y="2584"/>
                    </a:lnTo>
                    <a:lnTo>
                      <a:pt x="1550" y="2584"/>
                    </a:lnTo>
                    <a:lnTo>
                      <a:pt x="122" y="3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4" name="Google Shape;19064;p24"/>
              <p:cNvSpPr/>
              <p:nvPr/>
            </p:nvSpPr>
            <p:spPr>
              <a:xfrm>
                <a:off x="-8112350" y="13821150"/>
                <a:ext cx="800" cy="1550"/>
              </a:xfrm>
              <a:custGeom>
                <a:avLst/>
                <a:gdLst/>
                <a:ahLst/>
                <a:cxnLst/>
                <a:rect l="l" t="t" r="r" b="b"/>
                <a:pathLst>
                  <a:path w="32" h="62" extrusionOk="0">
                    <a:moveTo>
                      <a:pt x="1" y="1"/>
                    </a:moveTo>
                    <a:lnTo>
                      <a:pt x="31" y="62"/>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5" name="Google Shape;19065;p24"/>
              <p:cNvSpPr/>
              <p:nvPr/>
            </p:nvSpPr>
            <p:spPr>
              <a:xfrm>
                <a:off x="-8107775" y="13821150"/>
                <a:ext cx="114000" cy="67675"/>
              </a:xfrm>
              <a:custGeom>
                <a:avLst/>
                <a:gdLst/>
                <a:ahLst/>
                <a:cxnLst/>
                <a:rect l="l" t="t" r="r" b="b"/>
                <a:pathLst>
                  <a:path w="4560" h="2707" extrusionOk="0">
                    <a:moveTo>
                      <a:pt x="91" y="1"/>
                    </a:moveTo>
                    <a:lnTo>
                      <a:pt x="0" y="31"/>
                    </a:lnTo>
                    <a:lnTo>
                      <a:pt x="91" y="122"/>
                    </a:lnTo>
                    <a:lnTo>
                      <a:pt x="3009" y="122"/>
                    </a:lnTo>
                    <a:lnTo>
                      <a:pt x="4499" y="2645"/>
                    </a:lnTo>
                    <a:lnTo>
                      <a:pt x="4559" y="2706"/>
                    </a:lnTo>
                    <a:lnTo>
                      <a:pt x="4559" y="2585"/>
                    </a:lnTo>
                    <a:lnTo>
                      <a:pt x="31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6" name="Google Shape;19066;p24"/>
              <p:cNvSpPr/>
              <p:nvPr/>
            </p:nvSpPr>
            <p:spPr>
              <a:xfrm>
                <a:off x="-7990775" y="13893350"/>
                <a:ext cx="114775" cy="67650"/>
              </a:xfrm>
              <a:custGeom>
                <a:avLst/>
                <a:gdLst/>
                <a:ahLst/>
                <a:cxnLst/>
                <a:rect l="l" t="t" r="r" b="b"/>
                <a:pathLst>
                  <a:path w="4591" h="2706" extrusionOk="0">
                    <a:moveTo>
                      <a:pt x="1" y="0"/>
                    </a:moveTo>
                    <a:lnTo>
                      <a:pt x="1" y="122"/>
                    </a:lnTo>
                    <a:lnTo>
                      <a:pt x="1521" y="2706"/>
                    </a:lnTo>
                    <a:lnTo>
                      <a:pt x="4500" y="2706"/>
                    </a:lnTo>
                    <a:lnTo>
                      <a:pt x="4591" y="2645"/>
                    </a:lnTo>
                    <a:lnTo>
                      <a:pt x="4500" y="2584"/>
                    </a:lnTo>
                    <a:lnTo>
                      <a:pt x="155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7" name="Google Shape;19067;p24"/>
              <p:cNvSpPr/>
              <p:nvPr/>
            </p:nvSpPr>
            <p:spPr>
              <a:xfrm>
                <a:off x="-7914025" y="13891075"/>
                <a:ext cx="39550" cy="66125"/>
              </a:xfrm>
              <a:custGeom>
                <a:avLst/>
                <a:gdLst/>
                <a:ahLst/>
                <a:cxnLst/>
                <a:rect l="l" t="t" r="r" b="b"/>
                <a:pathLst>
                  <a:path w="1582" h="2645" extrusionOk="0">
                    <a:moveTo>
                      <a:pt x="92" y="0"/>
                    </a:moveTo>
                    <a:lnTo>
                      <a:pt x="92" y="61"/>
                    </a:lnTo>
                    <a:lnTo>
                      <a:pt x="1" y="61"/>
                    </a:lnTo>
                    <a:lnTo>
                      <a:pt x="1490" y="2584"/>
                    </a:lnTo>
                    <a:lnTo>
                      <a:pt x="1581" y="2645"/>
                    </a:lnTo>
                    <a:lnTo>
                      <a:pt x="1581" y="2554"/>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8" name="Google Shape;19068;p24"/>
              <p:cNvSpPr/>
              <p:nvPr/>
            </p:nvSpPr>
            <p:spPr>
              <a:xfrm>
                <a:off x="-8109300" y="13889550"/>
                <a:ext cx="114750" cy="67650"/>
              </a:xfrm>
              <a:custGeom>
                <a:avLst/>
                <a:gdLst/>
                <a:ahLst/>
                <a:cxnLst/>
                <a:rect l="l" t="t" r="r" b="b"/>
                <a:pathLst>
                  <a:path w="4590" h="2706" extrusionOk="0">
                    <a:moveTo>
                      <a:pt x="1520" y="0"/>
                    </a:moveTo>
                    <a:lnTo>
                      <a:pt x="1490" y="61"/>
                    </a:lnTo>
                    <a:lnTo>
                      <a:pt x="0" y="2615"/>
                    </a:lnTo>
                    <a:lnTo>
                      <a:pt x="0" y="2706"/>
                    </a:lnTo>
                    <a:lnTo>
                      <a:pt x="122" y="2645"/>
                    </a:lnTo>
                    <a:lnTo>
                      <a:pt x="1550" y="122"/>
                    </a:lnTo>
                    <a:lnTo>
                      <a:pt x="4529" y="122"/>
                    </a:lnTo>
                    <a:lnTo>
                      <a:pt x="4590" y="61"/>
                    </a:lnTo>
                    <a:lnTo>
                      <a:pt x="45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9" name="Google Shape;19069;p24"/>
              <p:cNvSpPr/>
              <p:nvPr/>
            </p:nvSpPr>
            <p:spPr>
              <a:xfrm>
                <a:off x="-8112350" y="13958700"/>
                <a:ext cx="2300" cy="2300"/>
              </a:xfrm>
              <a:custGeom>
                <a:avLst/>
                <a:gdLst/>
                <a:ahLst/>
                <a:cxnLst/>
                <a:rect l="l" t="t" r="r" b="b"/>
                <a:pathLst>
                  <a:path w="92" h="92" extrusionOk="0">
                    <a:moveTo>
                      <a:pt x="31" y="0"/>
                    </a:moveTo>
                    <a:lnTo>
                      <a:pt x="1" y="31"/>
                    </a:lnTo>
                    <a:lnTo>
                      <a:pt x="1" y="92"/>
                    </a:lnTo>
                    <a:lnTo>
                      <a:pt x="92" y="92"/>
                    </a:ln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0" name="Google Shape;19070;p24"/>
              <p:cNvSpPr/>
              <p:nvPr/>
            </p:nvSpPr>
            <p:spPr>
              <a:xfrm>
                <a:off x="-8107775" y="13893350"/>
                <a:ext cx="114000" cy="67650"/>
              </a:xfrm>
              <a:custGeom>
                <a:avLst/>
                <a:gdLst/>
                <a:ahLst/>
                <a:cxnLst/>
                <a:rect l="l" t="t" r="r" b="b"/>
                <a:pathLst>
                  <a:path w="4560" h="2706" extrusionOk="0">
                    <a:moveTo>
                      <a:pt x="4559" y="0"/>
                    </a:moveTo>
                    <a:lnTo>
                      <a:pt x="4499" y="31"/>
                    </a:lnTo>
                    <a:lnTo>
                      <a:pt x="3009" y="2584"/>
                    </a:lnTo>
                    <a:lnTo>
                      <a:pt x="91" y="2584"/>
                    </a:lnTo>
                    <a:lnTo>
                      <a:pt x="0" y="2645"/>
                    </a:lnTo>
                    <a:lnTo>
                      <a:pt x="91" y="2706"/>
                    </a:lnTo>
                    <a:lnTo>
                      <a:pt x="3100" y="2706"/>
                    </a:lnTo>
                    <a:lnTo>
                      <a:pt x="4559" y="122"/>
                    </a:lnTo>
                    <a:lnTo>
                      <a:pt x="45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1" name="Google Shape;19071;p24"/>
              <p:cNvSpPr/>
              <p:nvPr/>
            </p:nvSpPr>
            <p:spPr>
              <a:xfrm>
                <a:off x="-7990775" y="13821150"/>
                <a:ext cx="114775" cy="67675"/>
              </a:xfrm>
              <a:custGeom>
                <a:avLst/>
                <a:gdLst/>
                <a:ahLst/>
                <a:cxnLst/>
                <a:rect l="l" t="t" r="r" b="b"/>
                <a:pathLst>
                  <a:path w="4591" h="2707" extrusionOk="0">
                    <a:moveTo>
                      <a:pt x="1521" y="1"/>
                    </a:moveTo>
                    <a:lnTo>
                      <a:pt x="1" y="2585"/>
                    </a:lnTo>
                    <a:lnTo>
                      <a:pt x="1" y="2706"/>
                    </a:lnTo>
                    <a:lnTo>
                      <a:pt x="123" y="2645"/>
                    </a:lnTo>
                    <a:lnTo>
                      <a:pt x="1551" y="122"/>
                    </a:lnTo>
                    <a:lnTo>
                      <a:pt x="4500" y="122"/>
                    </a:lnTo>
                    <a:lnTo>
                      <a:pt x="4591" y="31"/>
                    </a:lnTo>
                    <a:lnTo>
                      <a:pt x="45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2" name="Google Shape;19072;p24"/>
              <p:cNvSpPr/>
              <p:nvPr/>
            </p:nvSpPr>
            <p:spPr>
              <a:xfrm>
                <a:off x="-7990000" y="13824950"/>
                <a:ext cx="115525" cy="67675"/>
              </a:xfrm>
              <a:custGeom>
                <a:avLst/>
                <a:gdLst/>
                <a:ahLst/>
                <a:cxnLst/>
                <a:rect l="l" t="t" r="r" b="b"/>
                <a:pathLst>
                  <a:path w="4621" h="2707" extrusionOk="0">
                    <a:moveTo>
                      <a:pt x="4620" y="1"/>
                    </a:moveTo>
                    <a:lnTo>
                      <a:pt x="4529" y="31"/>
                    </a:lnTo>
                    <a:lnTo>
                      <a:pt x="3040" y="2584"/>
                    </a:lnTo>
                    <a:lnTo>
                      <a:pt x="122" y="2584"/>
                    </a:lnTo>
                    <a:lnTo>
                      <a:pt x="0" y="2645"/>
                    </a:lnTo>
                    <a:lnTo>
                      <a:pt x="122" y="2706"/>
                    </a:lnTo>
                    <a:lnTo>
                      <a:pt x="3131" y="2706"/>
                    </a:lnTo>
                    <a:lnTo>
                      <a:pt x="3131" y="2645"/>
                    </a:lnTo>
                    <a:lnTo>
                      <a:pt x="4620" y="122"/>
                    </a:lnTo>
                    <a:lnTo>
                      <a:pt x="46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3" name="Google Shape;19073;p24"/>
              <p:cNvSpPr/>
              <p:nvPr/>
            </p:nvSpPr>
            <p:spPr>
              <a:xfrm>
                <a:off x="-7967975" y="13765700"/>
                <a:ext cx="91225" cy="53200"/>
              </a:xfrm>
              <a:custGeom>
                <a:avLst/>
                <a:gdLst/>
                <a:ahLst/>
                <a:cxnLst/>
                <a:rect l="l" t="t" r="r" b="b"/>
                <a:pathLst>
                  <a:path w="3649" h="2128" extrusionOk="0">
                    <a:moveTo>
                      <a:pt x="3648" y="2128"/>
                    </a:moveTo>
                    <a:lnTo>
                      <a:pt x="3648" y="212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4" name="Google Shape;19074;p24"/>
              <p:cNvSpPr/>
              <p:nvPr/>
            </p:nvSpPr>
            <p:spPr>
              <a:xfrm>
                <a:off x="-8111575" y="13824200"/>
                <a:ext cx="238625" cy="205200"/>
              </a:xfrm>
              <a:custGeom>
                <a:avLst/>
                <a:gdLst/>
                <a:ahLst/>
                <a:cxnLst/>
                <a:rect l="l" t="t" r="r" b="b"/>
                <a:pathLst>
                  <a:path w="9545" h="8208" extrusionOk="0">
                    <a:moveTo>
                      <a:pt x="61" y="0"/>
                    </a:moveTo>
                    <a:lnTo>
                      <a:pt x="0" y="152"/>
                    </a:lnTo>
                    <a:lnTo>
                      <a:pt x="0" y="5229"/>
                    </a:lnTo>
                    <a:lnTo>
                      <a:pt x="0" y="5320"/>
                    </a:lnTo>
                    <a:lnTo>
                      <a:pt x="0" y="5350"/>
                    </a:lnTo>
                    <a:lnTo>
                      <a:pt x="91" y="5320"/>
                    </a:lnTo>
                    <a:lnTo>
                      <a:pt x="91" y="5229"/>
                    </a:lnTo>
                    <a:lnTo>
                      <a:pt x="91" y="152"/>
                    </a:lnTo>
                    <a:lnTo>
                      <a:pt x="91" y="31"/>
                    </a:lnTo>
                    <a:lnTo>
                      <a:pt x="61" y="0"/>
                    </a:lnTo>
                    <a:close/>
                    <a:moveTo>
                      <a:pt x="0" y="5350"/>
                    </a:moveTo>
                    <a:lnTo>
                      <a:pt x="0" y="5380"/>
                    </a:lnTo>
                    <a:lnTo>
                      <a:pt x="0" y="5411"/>
                    </a:lnTo>
                    <a:lnTo>
                      <a:pt x="61" y="5472"/>
                    </a:lnTo>
                    <a:lnTo>
                      <a:pt x="91" y="5502"/>
                    </a:lnTo>
                    <a:lnTo>
                      <a:pt x="213" y="5532"/>
                    </a:lnTo>
                    <a:lnTo>
                      <a:pt x="3161" y="7295"/>
                    </a:lnTo>
                    <a:lnTo>
                      <a:pt x="4681" y="8146"/>
                    </a:lnTo>
                    <a:lnTo>
                      <a:pt x="4711" y="8146"/>
                    </a:lnTo>
                    <a:lnTo>
                      <a:pt x="4711" y="8116"/>
                    </a:lnTo>
                    <a:lnTo>
                      <a:pt x="4711" y="8055"/>
                    </a:lnTo>
                    <a:lnTo>
                      <a:pt x="4651" y="7995"/>
                    </a:lnTo>
                    <a:lnTo>
                      <a:pt x="1641" y="6292"/>
                    </a:lnTo>
                    <a:lnTo>
                      <a:pt x="243" y="5472"/>
                    </a:lnTo>
                    <a:lnTo>
                      <a:pt x="152" y="5411"/>
                    </a:lnTo>
                    <a:lnTo>
                      <a:pt x="91" y="5472"/>
                    </a:lnTo>
                    <a:lnTo>
                      <a:pt x="0" y="5350"/>
                    </a:lnTo>
                    <a:close/>
                    <a:moveTo>
                      <a:pt x="9423" y="5411"/>
                    </a:moveTo>
                    <a:lnTo>
                      <a:pt x="9332" y="5472"/>
                    </a:lnTo>
                    <a:lnTo>
                      <a:pt x="6353" y="7174"/>
                    </a:lnTo>
                    <a:lnTo>
                      <a:pt x="4924" y="7995"/>
                    </a:lnTo>
                    <a:lnTo>
                      <a:pt x="4833" y="8055"/>
                    </a:lnTo>
                    <a:lnTo>
                      <a:pt x="4833" y="8116"/>
                    </a:lnTo>
                    <a:lnTo>
                      <a:pt x="4833" y="8146"/>
                    </a:lnTo>
                    <a:lnTo>
                      <a:pt x="4711" y="8146"/>
                    </a:lnTo>
                    <a:lnTo>
                      <a:pt x="4772" y="8207"/>
                    </a:lnTo>
                    <a:lnTo>
                      <a:pt x="4833" y="8207"/>
                    </a:lnTo>
                    <a:lnTo>
                      <a:pt x="4863" y="8146"/>
                    </a:lnTo>
                    <a:lnTo>
                      <a:pt x="7964" y="6384"/>
                    </a:lnTo>
                    <a:lnTo>
                      <a:pt x="9392" y="5532"/>
                    </a:lnTo>
                    <a:lnTo>
                      <a:pt x="9483" y="5502"/>
                    </a:lnTo>
                    <a:lnTo>
                      <a:pt x="9544" y="5472"/>
                    </a:lnTo>
                    <a:lnTo>
                      <a:pt x="9423" y="5472"/>
                    </a:lnTo>
                    <a:lnTo>
                      <a:pt x="9483" y="541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5" name="Google Shape;19075;p24"/>
              <p:cNvSpPr/>
              <p:nvPr/>
            </p:nvSpPr>
            <p:spPr>
              <a:xfrm>
                <a:off x="-8108550" y="13755800"/>
                <a:ext cx="114775" cy="66150"/>
              </a:xfrm>
              <a:custGeom>
                <a:avLst/>
                <a:gdLst/>
                <a:ahLst/>
                <a:cxnLst/>
                <a:rect l="l" t="t" r="r" b="b"/>
                <a:pathLst>
                  <a:path w="4591" h="2646" extrusionOk="0">
                    <a:moveTo>
                      <a:pt x="4499" y="1"/>
                    </a:moveTo>
                    <a:lnTo>
                      <a:pt x="92" y="2524"/>
                    </a:lnTo>
                    <a:lnTo>
                      <a:pt x="1" y="2645"/>
                    </a:lnTo>
                    <a:lnTo>
                      <a:pt x="31" y="2645"/>
                    </a:lnTo>
                    <a:lnTo>
                      <a:pt x="122" y="2615"/>
                    </a:lnTo>
                    <a:lnTo>
                      <a:pt x="4530" y="62"/>
                    </a:lnTo>
                    <a:lnTo>
                      <a:pt x="4590" y="31"/>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6" name="Google Shape;19076;p24"/>
              <p:cNvSpPr/>
              <p:nvPr/>
            </p:nvSpPr>
            <p:spPr>
              <a:xfrm>
                <a:off x="-7993800" y="13755800"/>
                <a:ext cx="3050" cy="133775"/>
              </a:xfrm>
              <a:custGeom>
                <a:avLst/>
                <a:gdLst/>
                <a:ahLst/>
                <a:cxnLst/>
                <a:rect l="l" t="t" r="r" b="b"/>
                <a:pathLst>
                  <a:path w="122" h="5351" extrusionOk="0">
                    <a:moveTo>
                      <a:pt x="0" y="1"/>
                    </a:moveTo>
                    <a:lnTo>
                      <a:pt x="0" y="31"/>
                    </a:lnTo>
                    <a:lnTo>
                      <a:pt x="0" y="153"/>
                    </a:lnTo>
                    <a:lnTo>
                      <a:pt x="0" y="5199"/>
                    </a:lnTo>
                    <a:lnTo>
                      <a:pt x="0" y="5320"/>
                    </a:lnTo>
                    <a:lnTo>
                      <a:pt x="92" y="5350"/>
                    </a:lnTo>
                    <a:lnTo>
                      <a:pt x="122" y="5320"/>
                    </a:lnTo>
                    <a:lnTo>
                      <a:pt x="122" y="5199"/>
                    </a:lnTo>
                    <a:lnTo>
                      <a:pt x="122" y="153"/>
                    </a:lnTo>
                    <a:lnTo>
                      <a:pt x="122" y="31"/>
                    </a:lnTo>
                    <a:lnTo>
                      <a:pt x="92" y="1"/>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7" name="Google Shape;19077;p24"/>
              <p:cNvSpPr/>
              <p:nvPr/>
            </p:nvSpPr>
            <p:spPr>
              <a:xfrm>
                <a:off x="-7993800" y="13892600"/>
                <a:ext cx="3050" cy="135275"/>
              </a:xfrm>
              <a:custGeom>
                <a:avLst/>
                <a:gdLst/>
                <a:ahLst/>
                <a:cxnLst/>
                <a:rect l="l" t="t" r="r" b="b"/>
                <a:pathLst>
                  <a:path w="122" h="5411" extrusionOk="0">
                    <a:moveTo>
                      <a:pt x="92" y="0"/>
                    </a:moveTo>
                    <a:lnTo>
                      <a:pt x="0" y="30"/>
                    </a:lnTo>
                    <a:lnTo>
                      <a:pt x="0" y="152"/>
                    </a:lnTo>
                    <a:lnTo>
                      <a:pt x="0" y="5228"/>
                    </a:lnTo>
                    <a:lnTo>
                      <a:pt x="0" y="5319"/>
                    </a:lnTo>
                    <a:lnTo>
                      <a:pt x="0" y="5380"/>
                    </a:lnTo>
                    <a:lnTo>
                      <a:pt x="0" y="5410"/>
                    </a:lnTo>
                    <a:lnTo>
                      <a:pt x="122" y="5410"/>
                    </a:lnTo>
                    <a:lnTo>
                      <a:pt x="122" y="5380"/>
                    </a:lnTo>
                    <a:lnTo>
                      <a:pt x="122" y="5319"/>
                    </a:lnTo>
                    <a:lnTo>
                      <a:pt x="122" y="5228"/>
                    </a:lnTo>
                    <a:lnTo>
                      <a:pt x="122" y="152"/>
                    </a:lnTo>
                    <a:lnTo>
                      <a:pt x="122" y="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8" name="Google Shape;19078;p24"/>
              <p:cNvSpPr/>
              <p:nvPr/>
            </p:nvSpPr>
            <p:spPr>
              <a:xfrm>
                <a:off x="-8110075" y="13821925"/>
                <a:ext cx="118575" cy="69175"/>
              </a:xfrm>
              <a:custGeom>
                <a:avLst/>
                <a:gdLst/>
                <a:ahLst/>
                <a:cxnLst/>
                <a:rect l="l" t="t" r="r" b="b"/>
                <a:pathLst>
                  <a:path w="4743" h="2767" extrusionOk="0">
                    <a:moveTo>
                      <a:pt x="62" y="0"/>
                    </a:moveTo>
                    <a:lnTo>
                      <a:pt x="1" y="91"/>
                    </a:lnTo>
                    <a:lnTo>
                      <a:pt x="31" y="122"/>
                    </a:lnTo>
                    <a:lnTo>
                      <a:pt x="153" y="152"/>
                    </a:lnTo>
                    <a:lnTo>
                      <a:pt x="4560" y="2705"/>
                    </a:lnTo>
                    <a:lnTo>
                      <a:pt x="4621" y="2766"/>
                    </a:lnTo>
                    <a:lnTo>
                      <a:pt x="4743" y="2705"/>
                    </a:lnTo>
                    <a:lnTo>
                      <a:pt x="4651" y="2675"/>
                    </a:lnTo>
                    <a:lnTo>
                      <a:pt x="4591" y="2614"/>
                    </a:lnTo>
                    <a:lnTo>
                      <a:pt x="183" y="9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9" name="Google Shape;19079;p24"/>
              <p:cNvSpPr/>
              <p:nvPr/>
            </p:nvSpPr>
            <p:spPr>
              <a:xfrm>
                <a:off x="-7991525" y="13891075"/>
                <a:ext cx="117050" cy="68400"/>
              </a:xfrm>
              <a:custGeom>
                <a:avLst/>
                <a:gdLst/>
                <a:ahLst/>
                <a:cxnLst/>
                <a:rect l="l" t="t" r="r" b="b"/>
                <a:pathLst>
                  <a:path w="4682" h="2736" extrusionOk="0">
                    <a:moveTo>
                      <a:pt x="61" y="0"/>
                    </a:moveTo>
                    <a:lnTo>
                      <a:pt x="1" y="61"/>
                    </a:lnTo>
                    <a:lnTo>
                      <a:pt x="31" y="91"/>
                    </a:lnTo>
                    <a:lnTo>
                      <a:pt x="122" y="122"/>
                    </a:lnTo>
                    <a:lnTo>
                      <a:pt x="4530" y="2675"/>
                    </a:lnTo>
                    <a:lnTo>
                      <a:pt x="4621" y="2736"/>
                    </a:lnTo>
                    <a:lnTo>
                      <a:pt x="4681" y="2736"/>
                    </a:lnTo>
                    <a:lnTo>
                      <a:pt x="4681" y="2705"/>
                    </a:lnTo>
                    <a:lnTo>
                      <a:pt x="4681" y="2645"/>
                    </a:lnTo>
                    <a:lnTo>
                      <a:pt x="4590" y="2584"/>
                    </a:lnTo>
                    <a:lnTo>
                      <a:pt x="183" y="6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0" name="Google Shape;19080;p24"/>
              <p:cNvSpPr/>
              <p:nvPr/>
            </p:nvSpPr>
            <p:spPr>
              <a:xfrm>
                <a:off x="-8111575" y="13821925"/>
                <a:ext cx="237100" cy="139075"/>
              </a:xfrm>
              <a:custGeom>
                <a:avLst/>
                <a:gdLst/>
                <a:ahLst/>
                <a:cxnLst/>
                <a:rect l="l" t="t" r="r" b="b"/>
                <a:pathLst>
                  <a:path w="9484" h="5563" extrusionOk="0">
                    <a:moveTo>
                      <a:pt x="9423" y="0"/>
                    </a:moveTo>
                    <a:lnTo>
                      <a:pt x="9332" y="91"/>
                    </a:lnTo>
                    <a:lnTo>
                      <a:pt x="4955" y="2614"/>
                    </a:lnTo>
                    <a:lnTo>
                      <a:pt x="4833" y="2675"/>
                    </a:lnTo>
                    <a:lnTo>
                      <a:pt x="4803" y="2705"/>
                    </a:lnTo>
                    <a:lnTo>
                      <a:pt x="4681" y="2766"/>
                    </a:lnTo>
                    <a:lnTo>
                      <a:pt x="4620" y="2827"/>
                    </a:lnTo>
                    <a:lnTo>
                      <a:pt x="213" y="5350"/>
                    </a:lnTo>
                    <a:lnTo>
                      <a:pt x="91" y="5411"/>
                    </a:lnTo>
                    <a:lnTo>
                      <a:pt x="0" y="5441"/>
                    </a:lnTo>
                    <a:lnTo>
                      <a:pt x="91" y="5563"/>
                    </a:lnTo>
                    <a:lnTo>
                      <a:pt x="152" y="5502"/>
                    </a:lnTo>
                    <a:lnTo>
                      <a:pt x="243" y="5441"/>
                    </a:lnTo>
                    <a:lnTo>
                      <a:pt x="4651" y="2888"/>
                    </a:lnTo>
                    <a:lnTo>
                      <a:pt x="4711" y="2857"/>
                    </a:lnTo>
                    <a:lnTo>
                      <a:pt x="4803" y="2827"/>
                    </a:lnTo>
                    <a:lnTo>
                      <a:pt x="4863" y="2766"/>
                    </a:lnTo>
                    <a:lnTo>
                      <a:pt x="4985" y="2705"/>
                    </a:lnTo>
                    <a:lnTo>
                      <a:pt x="9392" y="152"/>
                    </a:lnTo>
                    <a:lnTo>
                      <a:pt x="9483" y="122"/>
                    </a:lnTo>
                    <a:lnTo>
                      <a:pt x="9483" y="31"/>
                    </a:lnTo>
                    <a:lnTo>
                      <a:pt x="94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1" name="Google Shape;19081;p24"/>
              <p:cNvSpPr/>
              <p:nvPr/>
            </p:nvSpPr>
            <p:spPr>
              <a:xfrm>
                <a:off x="-8032550" y="13483000"/>
                <a:ext cx="38775" cy="129225"/>
              </a:xfrm>
              <a:custGeom>
                <a:avLst/>
                <a:gdLst/>
                <a:ahLst/>
                <a:cxnLst/>
                <a:rect l="l" t="t" r="r" b="b"/>
                <a:pathLst>
                  <a:path w="1551" h="5169" extrusionOk="0">
                    <a:moveTo>
                      <a:pt x="1550" y="1"/>
                    </a:moveTo>
                    <a:lnTo>
                      <a:pt x="1490" y="31"/>
                    </a:lnTo>
                    <a:lnTo>
                      <a:pt x="0" y="2584"/>
                    </a:lnTo>
                    <a:lnTo>
                      <a:pt x="91" y="2584"/>
                    </a:lnTo>
                    <a:lnTo>
                      <a:pt x="1550" y="5168"/>
                    </a:lnTo>
                    <a:lnTo>
                      <a:pt x="122" y="2615"/>
                    </a:lnTo>
                    <a:lnTo>
                      <a:pt x="1550" y="62"/>
                    </a:lnTo>
                    <a:lnTo>
                      <a:pt x="1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2" name="Google Shape;19082;p24"/>
              <p:cNvSpPr/>
              <p:nvPr/>
            </p:nvSpPr>
            <p:spPr>
              <a:xfrm>
                <a:off x="-7990775" y="13483000"/>
                <a:ext cx="38800" cy="129225"/>
              </a:xfrm>
              <a:custGeom>
                <a:avLst/>
                <a:gdLst/>
                <a:ahLst/>
                <a:cxnLst/>
                <a:rect l="l" t="t" r="r" b="b"/>
                <a:pathLst>
                  <a:path w="1552" h="5169" extrusionOk="0">
                    <a:moveTo>
                      <a:pt x="1" y="1"/>
                    </a:moveTo>
                    <a:lnTo>
                      <a:pt x="1" y="62"/>
                    </a:lnTo>
                    <a:lnTo>
                      <a:pt x="1490" y="2615"/>
                    </a:lnTo>
                    <a:lnTo>
                      <a:pt x="1" y="5168"/>
                    </a:lnTo>
                    <a:lnTo>
                      <a:pt x="1521" y="2584"/>
                    </a:lnTo>
                    <a:lnTo>
                      <a:pt x="1551"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3" name="Google Shape;19083;p24"/>
              <p:cNvSpPr/>
              <p:nvPr/>
            </p:nvSpPr>
            <p:spPr>
              <a:xfrm>
                <a:off x="-7992275" y="13478450"/>
                <a:ext cx="1525" cy="775"/>
              </a:xfrm>
              <a:custGeom>
                <a:avLst/>
                <a:gdLst/>
                <a:ahLst/>
                <a:cxnLst/>
                <a:rect l="l" t="t" r="r" b="b"/>
                <a:pathLst>
                  <a:path w="61" h="31" extrusionOk="0">
                    <a:moveTo>
                      <a:pt x="31" y="0"/>
                    </a:moveTo>
                    <a:lnTo>
                      <a:pt x="0" y="31"/>
                    </a:lnTo>
                    <a:lnTo>
                      <a:pt x="6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4" name="Google Shape;19084;p24"/>
              <p:cNvSpPr/>
              <p:nvPr/>
            </p:nvSpPr>
            <p:spPr>
              <a:xfrm>
                <a:off x="-8031800" y="13621300"/>
                <a:ext cx="38025" cy="130725"/>
              </a:xfrm>
              <a:custGeom>
                <a:avLst/>
                <a:gdLst/>
                <a:ahLst/>
                <a:cxnLst/>
                <a:rect l="l" t="t" r="r" b="b"/>
                <a:pathLst>
                  <a:path w="1521" h="5229" extrusionOk="0">
                    <a:moveTo>
                      <a:pt x="1520" y="1"/>
                    </a:moveTo>
                    <a:lnTo>
                      <a:pt x="92" y="2554"/>
                    </a:lnTo>
                    <a:lnTo>
                      <a:pt x="102" y="2572"/>
                    </a:lnTo>
                    <a:lnTo>
                      <a:pt x="102" y="2572"/>
                    </a:lnTo>
                    <a:lnTo>
                      <a:pt x="1520" y="1"/>
                    </a:lnTo>
                    <a:close/>
                    <a:moveTo>
                      <a:pt x="102" y="2572"/>
                    </a:moveTo>
                    <a:lnTo>
                      <a:pt x="61" y="2645"/>
                    </a:lnTo>
                    <a:lnTo>
                      <a:pt x="1" y="2645"/>
                    </a:lnTo>
                    <a:lnTo>
                      <a:pt x="1460" y="5168"/>
                    </a:lnTo>
                    <a:lnTo>
                      <a:pt x="1520" y="5229"/>
                    </a:lnTo>
                    <a:lnTo>
                      <a:pt x="1520" y="5107"/>
                    </a:lnTo>
                    <a:lnTo>
                      <a:pt x="102" y="257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5" name="Google Shape;19085;p24"/>
              <p:cNvSpPr/>
              <p:nvPr/>
            </p:nvSpPr>
            <p:spPr>
              <a:xfrm>
                <a:off x="-7990775" y="13621300"/>
                <a:ext cx="38800" cy="130725"/>
              </a:xfrm>
              <a:custGeom>
                <a:avLst/>
                <a:gdLst/>
                <a:ahLst/>
                <a:cxnLst/>
                <a:rect l="l" t="t" r="r" b="b"/>
                <a:pathLst>
                  <a:path w="1552" h="5229" extrusionOk="0">
                    <a:moveTo>
                      <a:pt x="1" y="1"/>
                    </a:moveTo>
                    <a:lnTo>
                      <a:pt x="1479" y="2573"/>
                    </a:lnTo>
                    <a:lnTo>
                      <a:pt x="1479" y="2573"/>
                    </a:lnTo>
                    <a:lnTo>
                      <a:pt x="1490" y="2554"/>
                    </a:lnTo>
                    <a:lnTo>
                      <a:pt x="1" y="1"/>
                    </a:lnTo>
                    <a:close/>
                    <a:moveTo>
                      <a:pt x="1479" y="2573"/>
                    </a:moveTo>
                    <a:lnTo>
                      <a:pt x="1" y="5107"/>
                    </a:lnTo>
                    <a:lnTo>
                      <a:pt x="1" y="5229"/>
                    </a:lnTo>
                    <a:lnTo>
                      <a:pt x="92" y="5168"/>
                    </a:lnTo>
                    <a:lnTo>
                      <a:pt x="1551" y="2645"/>
                    </a:lnTo>
                    <a:lnTo>
                      <a:pt x="1521" y="2645"/>
                    </a:lnTo>
                    <a:lnTo>
                      <a:pt x="1479"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6" name="Google Shape;19086;p24"/>
              <p:cNvSpPr/>
              <p:nvPr/>
            </p:nvSpPr>
            <p:spPr>
              <a:xfrm>
                <a:off x="-7992275" y="13755800"/>
                <a:ext cx="775" cy="800"/>
              </a:xfrm>
              <a:custGeom>
                <a:avLst/>
                <a:gdLst/>
                <a:ahLst/>
                <a:cxnLst/>
                <a:rect l="l" t="t" r="r" b="b"/>
                <a:pathLst>
                  <a:path w="31" h="32" extrusionOk="0">
                    <a:moveTo>
                      <a:pt x="0" y="1"/>
                    </a:move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7" name="Google Shape;19087;p24"/>
              <p:cNvSpPr/>
              <p:nvPr/>
            </p:nvSpPr>
            <p:spPr>
              <a:xfrm>
                <a:off x="-8109300" y="13551400"/>
                <a:ext cx="38775" cy="65375"/>
              </a:xfrm>
              <a:custGeom>
                <a:avLst/>
                <a:gdLst/>
                <a:ahLst/>
                <a:cxnLst/>
                <a:rect l="l" t="t" r="r" b="b"/>
                <a:pathLst>
                  <a:path w="1551" h="2615" extrusionOk="0">
                    <a:moveTo>
                      <a:pt x="0" y="0"/>
                    </a:moveTo>
                    <a:lnTo>
                      <a:pt x="0" y="61"/>
                    </a:lnTo>
                    <a:lnTo>
                      <a:pt x="1490" y="2614"/>
                    </a:lnTo>
                    <a:lnTo>
                      <a:pt x="1520" y="2584"/>
                    </a:lnTo>
                    <a:lnTo>
                      <a:pt x="1550" y="2584"/>
                    </a:lnTo>
                    <a:lnTo>
                      <a:pt x="12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8" name="Google Shape;19088;p24"/>
              <p:cNvSpPr/>
              <p:nvPr/>
            </p:nvSpPr>
            <p:spPr>
              <a:xfrm>
                <a:off x="-8107775" y="13547600"/>
                <a:ext cx="114000" cy="67650"/>
              </a:xfrm>
              <a:custGeom>
                <a:avLst/>
                <a:gdLst/>
                <a:ahLst/>
                <a:cxnLst/>
                <a:rect l="l" t="t" r="r" b="b"/>
                <a:pathLst>
                  <a:path w="4560" h="2706" extrusionOk="0">
                    <a:moveTo>
                      <a:pt x="91" y="0"/>
                    </a:moveTo>
                    <a:lnTo>
                      <a:pt x="0" y="31"/>
                    </a:lnTo>
                    <a:lnTo>
                      <a:pt x="91" y="122"/>
                    </a:lnTo>
                    <a:lnTo>
                      <a:pt x="3009" y="122"/>
                    </a:lnTo>
                    <a:lnTo>
                      <a:pt x="4499" y="2645"/>
                    </a:lnTo>
                    <a:lnTo>
                      <a:pt x="4559" y="2706"/>
                    </a:lnTo>
                    <a:lnTo>
                      <a:pt x="4559" y="2584"/>
                    </a:lnTo>
                    <a:lnTo>
                      <a:pt x="31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9" name="Google Shape;19089;p24"/>
              <p:cNvSpPr/>
              <p:nvPr/>
            </p:nvSpPr>
            <p:spPr>
              <a:xfrm>
                <a:off x="-8112350" y="13547600"/>
                <a:ext cx="800" cy="1550"/>
              </a:xfrm>
              <a:custGeom>
                <a:avLst/>
                <a:gdLst/>
                <a:ahLst/>
                <a:cxnLst/>
                <a:rect l="l" t="t" r="r" b="b"/>
                <a:pathLst>
                  <a:path w="32" h="62" extrusionOk="0">
                    <a:moveTo>
                      <a:pt x="1" y="0"/>
                    </a:moveTo>
                    <a:lnTo>
                      <a:pt x="1" y="31"/>
                    </a:lnTo>
                    <a:lnTo>
                      <a:pt x="31" y="61"/>
                    </a:ln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0" name="Google Shape;19090;p24"/>
              <p:cNvSpPr/>
              <p:nvPr/>
            </p:nvSpPr>
            <p:spPr>
              <a:xfrm>
                <a:off x="-7990775" y="13619800"/>
                <a:ext cx="114775" cy="67650"/>
              </a:xfrm>
              <a:custGeom>
                <a:avLst/>
                <a:gdLst/>
                <a:ahLst/>
                <a:cxnLst/>
                <a:rect l="l" t="t" r="r" b="b"/>
                <a:pathLst>
                  <a:path w="4591" h="2706" extrusionOk="0">
                    <a:moveTo>
                      <a:pt x="1" y="0"/>
                    </a:moveTo>
                    <a:lnTo>
                      <a:pt x="1" y="61"/>
                    </a:lnTo>
                    <a:lnTo>
                      <a:pt x="1521" y="2705"/>
                    </a:lnTo>
                    <a:lnTo>
                      <a:pt x="4500" y="2705"/>
                    </a:lnTo>
                    <a:lnTo>
                      <a:pt x="4591" y="2614"/>
                    </a:lnTo>
                    <a:lnTo>
                      <a:pt x="4500" y="2584"/>
                    </a:lnTo>
                    <a:lnTo>
                      <a:pt x="1551" y="2584"/>
                    </a:lnTo>
                    <a:lnTo>
                      <a:pt x="9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1" name="Google Shape;19091;p24"/>
              <p:cNvSpPr/>
              <p:nvPr/>
            </p:nvSpPr>
            <p:spPr>
              <a:xfrm>
                <a:off x="-7986975" y="13616750"/>
                <a:ext cx="112500" cy="66900"/>
              </a:xfrm>
              <a:custGeom>
                <a:avLst/>
                <a:gdLst/>
                <a:ahLst/>
                <a:cxnLst/>
                <a:rect l="l" t="t" r="r" b="b"/>
                <a:pathLst>
                  <a:path w="4500" h="2676" extrusionOk="0">
                    <a:moveTo>
                      <a:pt x="3010" y="0"/>
                    </a:moveTo>
                    <a:lnTo>
                      <a:pt x="3010" y="31"/>
                    </a:lnTo>
                    <a:lnTo>
                      <a:pt x="2980" y="31"/>
                    </a:lnTo>
                    <a:lnTo>
                      <a:pt x="1" y="92"/>
                    </a:lnTo>
                    <a:lnTo>
                      <a:pt x="2919" y="92"/>
                    </a:lnTo>
                    <a:lnTo>
                      <a:pt x="4408" y="2614"/>
                    </a:lnTo>
                    <a:lnTo>
                      <a:pt x="4499" y="2675"/>
                    </a:lnTo>
                    <a:lnTo>
                      <a:pt x="4499" y="2554"/>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2" name="Google Shape;19092;p24"/>
              <p:cNvSpPr/>
              <p:nvPr/>
            </p:nvSpPr>
            <p:spPr>
              <a:xfrm>
                <a:off x="-8109300" y="13616000"/>
                <a:ext cx="114750" cy="67650"/>
              </a:xfrm>
              <a:custGeom>
                <a:avLst/>
                <a:gdLst/>
                <a:ahLst/>
                <a:cxnLst/>
                <a:rect l="l" t="t" r="r" b="b"/>
                <a:pathLst>
                  <a:path w="4590" h="2706" extrusionOk="0">
                    <a:moveTo>
                      <a:pt x="1520" y="0"/>
                    </a:moveTo>
                    <a:lnTo>
                      <a:pt x="1490" y="30"/>
                    </a:lnTo>
                    <a:lnTo>
                      <a:pt x="0" y="2584"/>
                    </a:lnTo>
                    <a:lnTo>
                      <a:pt x="0" y="2705"/>
                    </a:lnTo>
                    <a:lnTo>
                      <a:pt x="122" y="2644"/>
                    </a:lnTo>
                    <a:lnTo>
                      <a:pt x="1550" y="122"/>
                    </a:lnTo>
                    <a:lnTo>
                      <a:pt x="4529" y="122"/>
                    </a:lnTo>
                    <a:lnTo>
                      <a:pt x="4590" y="30"/>
                    </a:lnTo>
                    <a:lnTo>
                      <a:pt x="45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3" name="Google Shape;19093;p24"/>
              <p:cNvSpPr/>
              <p:nvPr/>
            </p:nvSpPr>
            <p:spPr>
              <a:xfrm>
                <a:off x="-8107775" y="13619800"/>
                <a:ext cx="114000" cy="67650"/>
              </a:xfrm>
              <a:custGeom>
                <a:avLst/>
                <a:gdLst/>
                <a:ahLst/>
                <a:cxnLst/>
                <a:rect l="l" t="t" r="r" b="b"/>
                <a:pathLst>
                  <a:path w="4560" h="2706" extrusionOk="0">
                    <a:moveTo>
                      <a:pt x="4559" y="0"/>
                    </a:moveTo>
                    <a:lnTo>
                      <a:pt x="4499" y="30"/>
                    </a:lnTo>
                    <a:lnTo>
                      <a:pt x="3009" y="2584"/>
                    </a:lnTo>
                    <a:lnTo>
                      <a:pt x="91" y="2584"/>
                    </a:lnTo>
                    <a:lnTo>
                      <a:pt x="0" y="2614"/>
                    </a:lnTo>
                    <a:lnTo>
                      <a:pt x="91" y="2705"/>
                    </a:lnTo>
                    <a:lnTo>
                      <a:pt x="3100" y="2705"/>
                    </a:lnTo>
                    <a:lnTo>
                      <a:pt x="4559" y="61"/>
                    </a:lnTo>
                    <a:lnTo>
                      <a:pt x="45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4" name="Google Shape;19094;p24"/>
              <p:cNvSpPr/>
              <p:nvPr/>
            </p:nvSpPr>
            <p:spPr>
              <a:xfrm>
                <a:off x="-8112350" y="13685150"/>
                <a:ext cx="800" cy="2300"/>
              </a:xfrm>
              <a:custGeom>
                <a:avLst/>
                <a:gdLst/>
                <a:ahLst/>
                <a:cxnLst/>
                <a:rect l="l" t="t" r="r" b="b"/>
                <a:pathLst>
                  <a:path w="32" h="92" extrusionOk="0">
                    <a:moveTo>
                      <a:pt x="1" y="0"/>
                    </a:moveTo>
                    <a:lnTo>
                      <a:pt x="1" y="91"/>
                    </a:lnTo>
                    <a:lnTo>
                      <a:pt x="31" y="91"/>
                    </a:lnTo>
                    <a:lnTo>
                      <a:pt x="31"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5" name="Google Shape;19095;p24"/>
              <p:cNvSpPr/>
              <p:nvPr/>
            </p:nvSpPr>
            <p:spPr>
              <a:xfrm>
                <a:off x="-7990775" y="13547600"/>
                <a:ext cx="114775" cy="67650"/>
              </a:xfrm>
              <a:custGeom>
                <a:avLst/>
                <a:gdLst/>
                <a:ahLst/>
                <a:cxnLst/>
                <a:rect l="l" t="t" r="r" b="b"/>
                <a:pathLst>
                  <a:path w="4591" h="2706" extrusionOk="0">
                    <a:moveTo>
                      <a:pt x="1521" y="0"/>
                    </a:moveTo>
                    <a:lnTo>
                      <a:pt x="1" y="2584"/>
                    </a:lnTo>
                    <a:lnTo>
                      <a:pt x="1" y="2706"/>
                    </a:lnTo>
                    <a:lnTo>
                      <a:pt x="123" y="2645"/>
                    </a:lnTo>
                    <a:lnTo>
                      <a:pt x="1551" y="122"/>
                    </a:lnTo>
                    <a:lnTo>
                      <a:pt x="4500" y="122"/>
                    </a:lnTo>
                    <a:lnTo>
                      <a:pt x="4591" y="31"/>
                    </a:lnTo>
                    <a:lnTo>
                      <a:pt x="45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6" name="Google Shape;19096;p24"/>
              <p:cNvSpPr/>
              <p:nvPr/>
            </p:nvSpPr>
            <p:spPr>
              <a:xfrm>
                <a:off x="-7990000" y="13551400"/>
                <a:ext cx="115525" cy="67650"/>
              </a:xfrm>
              <a:custGeom>
                <a:avLst/>
                <a:gdLst/>
                <a:ahLst/>
                <a:cxnLst/>
                <a:rect l="l" t="t" r="r" b="b"/>
                <a:pathLst>
                  <a:path w="4621" h="2706" extrusionOk="0">
                    <a:moveTo>
                      <a:pt x="4620" y="0"/>
                    </a:moveTo>
                    <a:lnTo>
                      <a:pt x="4529" y="31"/>
                    </a:lnTo>
                    <a:lnTo>
                      <a:pt x="3040" y="2584"/>
                    </a:lnTo>
                    <a:lnTo>
                      <a:pt x="122" y="2584"/>
                    </a:lnTo>
                    <a:lnTo>
                      <a:pt x="0" y="2614"/>
                    </a:lnTo>
                    <a:lnTo>
                      <a:pt x="122" y="2706"/>
                    </a:lnTo>
                    <a:lnTo>
                      <a:pt x="3101" y="2645"/>
                    </a:lnTo>
                    <a:lnTo>
                      <a:pt x="3131" y="2645"/>
                    </a:lnTo>
                    <a:lnTo>
                      <a:pt x="3131" y="2614"/>
                    </a:lnTo>
                    <a:lnTo>
                      <a:pt x="4620" y="61"/>
                    </a:lnTo>
                    <a:lnTo>
                      <a:pt x="46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7" name="Google Shape;19097;p24"/>
              <p:cNvSpPr/>
              <p:nvPr/>
            </p:nvSpPr>
            <p:spPr>
              <a:xfrm>
                <a:off x="-8106275" y="13688950"/>
                <a:ext cx="91225" cy="53200"/>
              </a:xfrm>
              <a:custGeom>
                <a:avLst/>
                <a:gdLst/>
                <a:ahLst/>
                <a:cxnLst/>
                <a:rect l="l" t="t" r="r" b="b"/>
                <a:pathLst>
                  <a:path w="3649" h="2128" extrusionOk="0">
                    <a:moveTo>
                      <a:pt x="1" y="0"/>
                    </a:moveTo>
                    <a:lnTo>
                      <a:pt x="1" y="0"/>
                    </a:lnTo>
                    <a:lnTo>
                      <a:pt x="3648" y="212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8" name="Google Shape;19098;p24"/>
              <p:cNvSpPr/>
              <p:nvPr/>
            </p:nvSpPr>
            <p:spPr>
              <a:xfrm>
                <a:off x="-7935300" y="13688950"/>
                <a:ext cx="58550" cy="34200"/>
              </a:xfrm>
              <a:custGeom>
                <a:avLst/>
                <a:gdLst/>
                <a:ahLst/>
                <a:cxnLst/>
                <a:rect l="l" t="t" r="r" b="b"/>
                <a:pathLst>
                  <a:path w="2342" h="1368" extrusionOk="0">
                    <a:moveTo>
                      <a:pt x="2341" y="0"/>
                    </a:moveTo>
                    <a:lnTo>
                      <a:pt x="2341" y="0"/>
                    </a:lnTo>
                    <a:lnTo>
                      <a:pt x="1" y="136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9" name="Google Shape;19099;p24"/>
              <p:cNvSpPr/>
              <p:nvPr/>
            </p:nvSpPr>
            <p:spPr>
              <a:xfrm>
                <a:off x="-8111575" y="13479200"/>
                <a:ext cx="238625" cy="205200"/>
              </a:xfrm>
              <a:custGeom>
                <a:avLst/>
                <a:gdLst/>
                <a:ahLst/>
                <a:cxnLst/>
                <a:rect l="l" t="t" r="r" b="b"/>
                <a:pathLst>
                  <a:path w="9545" h="8208" extrusionOk="0">
                    <a:moveTo>
                      <a:pt x="4711" y="1"/>
                    </a:moveTo>
                    <a:lnTo>
                      <a:pt x="4681" y="31"/>
                    </a:lnTo>
                    <a:lnTo>
                      <a:pt x="91" y="2706"/>
                    </a:lnTo>
                    <a:lnTo>
                      <a:pt x="61" y="2736"/>
                    </a:lnTo>
                    <a:lnTo>
                      <a:pt x="0" y="2736"/>
                    </a:lnTo>
                    <a:lnTo>
                      <a:pt x="0" y="2767"/>
                    </a:lnTo>
                    <a:lnTo>
                      <a:pt x="0" y="2797"/>
                    </a:lnTo>
                    <a:lnTo>
                      <a:pt x="91" y="2736"/>
                    </a:lnTo>
                    <a:lnTo>
                      <a:pt x="152" y="2767"/>
                    </a:lnTo>
                    <a:lnTo>
                      <a:pt x="243" y="2736"/>
                    </a:lnTo>
                    <a:lnTo>
                      <a:pt x="4651" y="183"/>
                    </a:lnTo>
                    <a:lnTo>
                      <a:pt x="4711" y="153"/>
                    </a:lnTo>
                    <a:lnTo>
                      <a:pt x="4711" y="62"/>
                    </a:lnTo>
                    <a:lnTo>
                      <a:pt x="4711" y="31"/>
                    </a:lnTo>
                    <a:lnTo>
                      <a:pt x="4833" y="31"/>
                    </a:lnTo>
                    <a:lnTo>
                      <a:pt x="4833" y="62"/>
                    </a:lnTo>
                    <a:lnTo>
                      <a:pt x="4833" y="153"/>
                    </a:lnTo>
                    <a:lnTo>
                      <a:pt x="4924" y="183"/>
                    </a:lnTo>
                    <a:lnTo>
                      <a:pt x="9332" y="2736"/>
                    </a:lnTo>
                    <a:lnTo>
                      <a:pt x="9423" y="2767"/>
                    </a:lnTo>
                    <a:lnTo>
                      <a:pt x="9483" y="2767"/>
                    </a:lnTo>
                    <a:lnTo>
                      <a:pt x="9423" y="2736"/>
                    </a:lnTo>
                    <a:lnTo>
                      <a:pt x="9544" y="2736"/>
                    </a:lnTo>
                    <a:lnTo>
                      <a:pt x="9483" y="2706"/>
                    </a:lnTo>
                    <a:lnTo>
                      <a:pt x="4863" y="31"/>
                    </a:lnTo>
                    <a:lnTo>
                      <a:pt x="4833" y="1"/>
                    </a:lnTo>
                    <a:close/>
                    <a:moveTo>
                      <a:pt x="0" y="2797"/>
                    </a:moveTo>
                    <a:lnTo>
                      <a:pt x="0" y="2888"/>
                    </a:lnTo>
                    <a:lnTo>
                      <a:pt x="0" y="2949"/>
                    </a:lnTo>
                    <a:lnTo>
                      <a:pt x="0" y="8056"/>
                    </a:lnTo>
                    <a:lnTo>
                      <a:pt x="61" y="8208"/>
                    </a:lnTo>
                    <a:lnTo>
                      <a:pt x="91" y="8177"/>
                    </a:lnTo>
                    <a:lnTo>
                      <a:pt x="91" y="8056"/>
                    </a:lnTo>
                    <a:lnTo>
                      <a:pt x="91" y="2949"/>
                    </a:lnTo>
                    <a:lnTo>
                      <a:pt x="91" y="2888"/>
                    </a:lnTo>
                    <a:lnTo>
                      <a:pt x="0" y="279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0" name="Google Shape;19100;p24"/>
              <p:cNvSpPr/>
              <p:nvPr/>
            </p:nvSpPr>
            <p:spPr>
              <a:xfrm>
                <a:off x="-8107775" y="13685150"/>
                <a:ext cx="68400" cy="40275"/>
              </a:xfrm>
              <a:custGeom>
                <a:avLst/>
                <a:gdLst/>
                <a:ahLst/>
                <a:cxnLst/>
                <a:rect l="l" t="t" r="r" b="b"/>
                <a:pathLst>
                  <a:path w="2736" h="1611" extrusionOk="0">
                    <a:moveTo>
                      <a:pt x="0" y="0"/>
                    </a:moveTo>
                    <a:lnTo>
                      <a:pt x="91" y="91"/>
                    </a:lnTo>
                    <a:lnTo>
                      <a:pt x="2736" y="161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1" name="Google Shape;19101;p24"/>
              <p:cNvSpPr/>
              <p:nvPr/>
            </p:nvSpPr>
            <p:spPr>
              <a:xfrm>
                <a:off x="-7993800" y="13479975"/>
                <a:ext cx="3050" cy="136050"/>
              </a:xfrm>
              <a:custGeom>
                <a:avLst/>
                <a:gdLst/>
                <a:ahLst/>
                <a:cxnLst/>
                <a:rect l="l" t="t" r="r" b="b"/>
                <a:pathLst>
                  <a:path w="122" h="5442" extrusionOk="0">
                    <a:moveTo>
                      <a:pt x="0" y="0"/>
                    </a:moveTo>
                    <a:lnTo>
                      <a:pt x="0" y="31"/>
                    </a:lnTo>
                    <a:lnTo>
                      <a:pt x="0" y="122"/>
                    </a:lnTo>
                    <a:lnTo>
                      <a:pt x="0" y="183"/>
                    </a:lnTo>
                    <a:lnTo>
                      <a:pt x="0" y="5289"/>
                    </a:lnTo>
                    <a:lnTo>
                      <a:pt x="0" y="5411"/>
                    </a:lnTo>
                    <a:lnTo>
                      <a:pt x="92" y="5441"/>
                    </a:lnTo>
                    <a:lnTo>
                      <a:pt x="122" y="5411"/>
                    </a:lnTo>
                    <a:lnTo>
                      <a:pt x="122" y="5289"/>
                    </a:lnTo>
                    <a:lnTo>
                      <a:pt x="122" y="183"/>
                    </a:lnTo>
                    <a:lnTo>
                      <a:pt x="122" y="122"/>
                    </a:lnTo>
                    <a:lnTo>
                      <a:pt x="122" y="3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2" name="Google Shape;19102;p24"/>
              <p:cNvSpPr/>
              <p:nvPr/>
            </p:nvSpPr>
            <p:spPr>
              <a:xfrm>
                <a:off x="-7993800" y="13619025"/>
                <a:ext cx="3050" cy="133775"/>
              </a:xfrm>
              <a:custGeom>
                <a:avLst/>
                <a:gdLst/>
                <a:ahLst/>
                <a:cxnLst/>
                <a:rect l="l" t="t" r="r" b="b"/>
                <a:pathLst>
                  <a:path w="122" h="5351" extrusionOk="0">
                    <a:moveTo>
                      <a:pt x="92" y="1"/>
                    </a:moveTo>
                    <a:lnTo>
                      <a:pt x="0" y="31"/>
                    </a:lnTo>
                    <a:lnTo>
                      <a:pt x="0" y="92"/>
                    </a:lnTo>
                    <a:lnTo>
                      <a:pt x="0" y="5198"/>
                    </a:lnTo>
                    <a:lnTo>
                      <a:pt x="0" y="5320"/>
                    </a:lnTo>
                    <a:lnTo>
                      <a:pt x="92" y="5350"/>
                    </a:lnTo>
                    <a:lnTo>
                      <a:pt x="122" y="5320"/>
                    </a:lnTo>
                    <a:lnTo>
                      <a:pt x="122" y="5198"/>
                    </a:lnTo>
                    <a:lnTo>
                      <a:pt x="122" y="92"/>
                    </a:lnTo>
                    <a:lnTo>
                      <a:pt x="122" y="31"/>
                    </a:lnTo>
                    <a:lnTo>
                      <a:pt x="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3" name="Google Shape;19103;p24"/>
              <p:cNvSpPr/>
              <p:nvPr/>
            </p:nvSpPr>
            <p:spPr>
              <a:xfrm>
                <a:off x="-8111575" y="13547600"/>
                <a:ext cx="120075" cy="69175"/>
              </a:xfrm>
              <a:custGeom>
                <a:avLst/>
                <a:gdLst/>
                <a:ahLst/>
                <a:cxnLst/>
                <a:rect l="l" t="t" r="r" b="b"/>
                <a:pathLst>
                  <a:path w="4803" h="2767" extrusionOk="0">
                    <a:moveTo>
                      <a:pt x="91" y="0"/>
                    </a:moveTo>
                    <a:lnTo>
                      <a:pt x="0" y="61"/>
                    </a:lnTo>
                    <a:lnTo>
                      <a:pt x="91" y="152"/>
                    </a:lnTo>
                    <a:lnTo>
                      <a:pt x="213" y="183"/>
                    </a:lnTo>
                    <a:lnTo>
                      <a:pt x="4620" y="2736"/>
                    </a:lnTo>
                    <a:lnTo>
                      <a:pt x="4681" y="2766"/>
                    </a:lnTo>
                    <a:lnTo>
                      <a:pt x="4803" y="2736"/>
                    </a:lnTo>
                    <a:lnTo>
                      <a:pt x="4711" y="2706"/>
                    </a:lnTo>
                    <a:lnTo>
                      <a:pt x="4651" y="2645"/>
                    </a:lnTo>
                    <a:lnTo>
                      <a:pt x="243" y="122"/>
                    </a:lnTo>
                    <a:lnTo>
                      <a:pt x="152" y="31"/>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4" name="Google Shape;19104;p24"/>
              <p:cNvSpPr/>
              <p:nvPr/>
            </p:nvSpPr>
            <p:spPr>
              <a:xfrm>
                <a:off x="-7991525" y="13616750"/>
                <a:ext cx="117050" cy="68425"/>
              </a:xfrm>
              <a:custGeom>
                <a:avLst/>
                <a:gdLst/>
                <a:ahLst/>
                <a:cxnLst/>
                <a:rect l="l" t="t" r="r" b="b"/>
                <a:pathLst>
                  <a:path w="4682" h="2737" extrusionOk="0">
                    <a:moveTo>
                      <a:pt x="61" y="0"/>
                    </a:moveTo>
                    <a:lnTo>
                      <a:pt x="1" y="92"/>
                    </a:lnTo>
                    <a:lnTo>
                      <a:pt x="31" y="122"/>
                    </a:lnTo>
                    <a:lnTo>
                      <a:pt x="122" y="152"/>
                    </a:lnTo>
                    <a:lnTo>
                      <a:pt x="4530" y="2706"/>
                    </a:lnTo>
                    <a:lnTo>
                      <a:pt x="4621" y="2736"/>
                    </a:lnTo>
                    <a:lnTo>
                      <a:pt x="4681" y="2736"/>
                    </a:lnTo>
                    <a:lnTo>
                      <a:pt x="4590" y="2614"/>
                    </a:lnTo>
                    <a:lnTo>
                      <a:pt x="183" y="92"/>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5" name="Google Shape;19105;p24"/>
              <p:cNvSpPr/>
              <p:nvPr/>
            </p:nvSpPr>
            <p:spPr>
              <a:xfrm>
                <a:off x="-8110075" y="13548350"/>
                <a:ext cx="235600" cy="136825"/>
              </a:xfrm>
              <a:custGeom>
                <a:avLst/>
                <a:gdLst/>
                <a:ahLst/>
                <a:cxnLst/>
                <a:rect l="l" t="t" r="r" b="b"/>
                <a:pathLst>
                  <a:path w="9424" h="5473" extrusionOk="0">
                    <a:moveTo>
                      <a:pt x="9363" y="1"/>
                    </a:moveTo>
                    <a:lnTo>
                      <a:pt x="9272" y="92"/>
                    </a:lnTo>
                    <a:lnTo>
                      <a:pt x="4895" y="2615"/>
                    </a:lnTo>
                    <a:lnTo>
                      <a:pt x="4773" y="2676"/>
                    </a:lnTo>
                    <a:lnTo>
                      <a:pt x="4743" y="2706"/>
                    </a:lnTo>
                    <a:lnTo>
                      <a:pt x="4621" y="2736"/>
                    </a:lnTo>
                    <a:lnTo>
                      <a:pt x="4560" y="2828"/>
                    </a:lnTo>
                    <a:lnTo>
                      <a:pt x="153" y="5350"/>
                    </a:lnTo>
                    <a:lnTo>
                      <a:pt x="31" y="5411"/>
                    </a:lnTo>
                    <a:lnTo>
                      <a:pt x="1" y="5442"/>
                    </a:lnTo>
                    <a:lnTo>
                      <a:pt x="31" y="5442"/>
                    </a:lnTo>
                    <a:lnTo>
                      <a:pt x="92" y="5472"/>
                    </a:lnTo>
                    <a:lnTo>
                      <a:pt x="183" y="5442"/>
                    </a:lnTo>
                    <a:lnTo>
                      <a:pt x="4591" y="2888"/>
                    </a:lnTo>
                    <a:lnTo>
                      <a:pt x="4651" y="2858"/>
                    </a:lnTo>
                    <a:lnTo>
                      <a:pt x="4743" y="2828"/>
                    </a:lnTo>
                    <a:lnTo>
                      <a:pt x="4803" y="2736"/>
                    </a:lnTo>
                    <a:lnTo>
                      <a:pt x="4925" y="2706"/>
                    </a:lnTo>
                    <a:lnTo>
                      <a:pt x="9332" y="153"/>
                    </a:lnTo>
                    <a:lnTo>
                      <a:pt x="9423" y="122"/>
                    </a:lnTo>
                    <a:lnTo>
                      <a:pt x="9423" y="31"/>
                    </a:lnTo>
                    <a:lnTo>
                      <a:pt x="94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6" name="Google Shape;19106;p24"/>
              <p:cNvSpPr/>
              <p:nvPr/>
            </p:nvSpPr>
            <p:spPr>
              <a:xfrm>
                <a:off x="-8070550" y="13752775"/>
                <a:ext cx="74500" cy="25"/>
              </a:xfrm>
              <a:custGeom>
                <a:avLst/>
                <a:gdLst/>
                <a:ahLst/>
                <a:cxnLst/>
                <a:rect l="l" t="t" r="r" b="b"/>
                <a:pathLst>
                  <a:path w="2980" h="1" extrusionOk="0">
                    <a:moveTo>
                      <a:pt x="0" y="0"/>
                    </a:moveTo>
                    <a:lnTo>
                      <a:pt x="2979" y="0"/>
                    </a:lnTo>
                    <a:lnTo>
                      <a:pt x="29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7" name="Google Shape;19107;p24"/>
              <p:cNvSpPr/>
              <p:nvPr/>
            </p:nvSpPr>
            <p:spPr>
              <a:xfrm>
                <a:off x="-8111575" y="13685900"/>
                <a:ext cx="41050" cy="142125"/>
              </a:xfrm>
              <a:custGeom>
                <a:avLst/>
                <a:gdLst/>
                <a:ahLst/>
                <a:cxnLst/>
                <a:rect l="l" t="t" r="r" b="b"/>
                <a:pathLst>
                  <a:path w="1642" h="5685" extrusionOk="0">
                    <a:moveTo>
                      <a:pt x="0" y="0"/>
                    </a:moveTo>
                    <a:lnTo>
                      <a:pt x="0" y="61"/>
                    </a:lnTo>
                    <a:lnTo>
                      <a:pt x="0" y="152"/>
                    </a:lnTo>
                    <a:lnTo>
                      <a:pt x="0" y="5259"/>
                    </a:lnTo>
                    <a:lnTo>
                      <a:pt x="0" y="5411"/>
                    </a:lnTo>
                    <a:lnTo>
                      <a:pt x="0" y="5441"/>
                    </a:lnTo>
                    <a:lnTo>
                      <a:pt x="0" y="5472"/>
                    </a:lnTo>
                    <a:lnTo>
                      <a:pt x="0" y="5563"/>
                    </a:lnTo>
                    <a:lnTo>
                      <a:pt x="0" y="5684"/>
                    </a:lnTo>
                    <a:lnTo>
                      <a:pt x="61" y="5532"/>
                    </a:lnTo>
                    <a:lnTo>
                      <a:pt x="122" y="5441"/>
                    </a:lnTo>
                    <a:lnTo>
                      <a:pt x="213" y="5320"/>
                    </a:lnTo>
                    <a:lnTo>
                      <a:pt x="1641" y="2797"/>
                    </a:lnTo>
                    <a:lnTo>
                      <a:pt x="1611" y="2797"/>
                    </a:lnTo>
                    <a:lnTo>
                      <a:pt x="1581" y="2706"/>
                    </a:lnTo>
                    <a:lnTo>
                      <a:pt x="91" y="5259"/>
                    </a:lnTo>
                    <a:lnTo>
                      <a:pt x="91" y="15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8" name="Google Shape;19108;p24"/>
              <p:cNvSpPr/>
              <p:nvPr/>
            </p:nvSpPr>
            <p:spPr>
              <a:xfrm>
                <a:off x="-8111575" y="13680575"/>
                <a:ext cx="2300" cy="3825"/>
              </a:xfrm>
              <a:custGeom>
                <a:avLst/>
                <a:gdLst/>
                <a:ahLst/>
                <a:cxnLst/>
                <a:rect l="l" t="t" r="r" b="b"/>
                <a:pathLst>
                  <a:path w="92" h="153" extrusionOk="0">
                    <a:moveTo>
                      <a:pt x="0" y="1"/>
                    </a:moveTo>
                    <a:lnTo>
                      <a:pt x="0" y="122"/>
                    </a:lnTo>
                    <a:lnTo>
                      <a:pt x="56" y="141"/>
                    </a:lnTo>
                    <a:lnTo>
                      <a:pt x="56" y="141"/>
                    </a:lnTo>
                    <a:lnTo>
                      <a:pt x="0" y="1"/>
                    </a:lnTo>
                    <a:close/>
                    <a:moveTo>
                      <a:pt x="56" y="141"/>
                    </a:moveTo>
                    <a:lnTo>
                      <a:pt x="61" y="153"/>
                    </a:lnTo>
                    <a:lnTo>
                      <a:pt x="91" y="153"/>
                    </a:lnTo>
                    <a:lnTo>
                      <a:pt x="56" y="1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9" name="Google Shape;19109;p24"/>
              <p:cNvSpPr/>
              <p:nvPr/>
            </p:nvSpPr>
            <p:spPr>
              <a:xfrm>
                <a:off x="-7986975" y="13755800"/>
                <a:ext cx="72975" cy="25"/>
              </a:xfrm>
              <a:custGeom>
                <a:avLst/>
                <a:gdLst/>
                <a:ahLst/>
                <a:cxnLst/>
                <a:rect l="l" t="t" r="r" b="b"/>
                <a:pathLst>
                  <a:path w="2919" h="1" extrusionOk="0">
                    <a:moveTo>
                      <a:pt x="2919"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0" name="Google Shape;19110;p24"/>
              <p:cNvSpPr/>
              <p:nvPr/>
            </p:nvSpPr>
            <p:spPr>
              <a:xfrm>
                <a:off x="-7911725" y="13745925"/>
                <a:ext cx="4575" cy="7625"/>
              </a:xfrm>
              <a:custGeom>
                <a:avLst/>
                <a:gdLst/>
                <a:ahLst/>
                <a:cxnLst/>
                <a:rect l="l" t="t" r="r" b="b"/>
                <a:pathLst>
                  <a:path w="183" h="305" extrusionOk="0">
                    <a:moveTo>
                      <a:pt x="0" y="305"/>
                    </a:moveTo>
                    <a:lnTo>
                      <a:pt x="0" y="305"/>
                    </a:lnTo>
                    <a:lnTo>
                      <a:pt x="1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1" name="Google Shape;19111;p24"/>
              <p:cNvSpPr/>
              <p:nvPr/>
            </p:nvSpPr>
            <p:spPr>
              <a:xfrm>
                <a:off x="-7986975" y="13752775"/>
                <a:ext cx="72975" cy="25"/>
              </a:xfrm>
              <a:custGeom>
                <a:avLst/>
                <a:gdLst/>
                <a:ahLst/>
                <a:cxnLst/>
                <a:rect l="l" t="t" r="r" b="b"/>
                <a:pathLst>
                  <a:path w="2919" h="1" extrusionOk="0">
                    <a:moveTo>
                      <a:pt x="1" y="0"/>
                    </a:moveTo>
                    <a:lnTo>
                      <a:pt x="29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2" name="Google Shape;19112;p24"/>
              <p:cNvSpPr/>
              <p:nvPr/>
            </p:nvSpPr>
            <p:spPr>
              <a:xfrm>
                <a:off x="-8113875" y="13682100"/>
                <a:ext cx="122375" cy="73725"/>
              </a:xfrm>
              <a:custGeom>
                <a:avLst/>
                <a:gdLst/>
                <a:ahLst/>
                <a:cxnLst/>
                <a:rect l="l" t="t" r="r" b="b"/>
                <a:pathLst>
                  <a:path w="4895" h="2949" extrusionOk="0">
                    <a:moveTo>
                      <a:pt x="1" y="0"/>
                    </a:moveTo>
                    <a:lnTo>
                      <a:pt x="62" y="122"/>
                    </a:lnTo>
                    <a:lnTo>
                      <a:pt x="92" y="152"/>
                    </a:lnTo>
                    <a:lnTo>
                      <a:pt x="183" y="304"/>
                    </a:lnTo>
                    <a:lnTo>
                      <a:pt x="1673" y="2858"/>
                    </a:lnTo>
                    <a:lnTo>
                      <a:pt x="1703" y="2949"/>
                    </a:lnTo>
                    <a:lnTo>
                      <a:pt x="4712" y="2949"/>
                    </a:lnTo>
                    <a:lnTo>
                      <a:pt x="4773" y="2858"/>
                    </a:lnTo>
                    <a:lnTo>
                      <a:pt x="4712" y="2827"/>
                    </a:lnTo>
                    <a:lnTo>
                      <a:pt x="1733" y="2827"/>
                    </a:lnTo>
                    <a:lnTo>
                      <a:pt x="305" y="274"/>
                    </a:lnTo>
                    <a:lnTo>
                      <a:pt x="3952" y="2402"/>
                    </a:lnTo>
                    <a:lnTo>
                      <a:pt x="4712" y="2827"/>
                    </a:lnTo>
                    <a:lnTo>
                      <a:pt x="4895" y="2827"/>
                    </a:lnTo>
                    <a:lnTo>
                      <a:pt x="4803" y="2797"/>
                    </a:lnTo>
                    <a:lnTo>
                      <a:pt x="4743" y="2736"/>
                    </a:lnTo>
                    <a:lnTo>
                      <a:pt x="2980" y="1733"/>
                    </a:lnTo>
                    <a:lnTo>
                      <a:pt x="244" y="122"/>
                    </a:lnTo>
                    <a:lnTo>
                      <a:pt x="183" y="92"/>
                    </a:lnTo>
                    <a:lnTo>
                      <a:pt x="92" y="6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3" name="Google Shape;19113;p24"/>
              <p:cNvSpPr/>
              <p:nvPr/>
            </p:nvSpPr>
            <p:spPr>
              <a:xfrm>
                <a:off x="-7991525" y="13753525"/>
                <a:ext cx="115525" cy="69175"/>
              </a:xfrm>
              <a:custGeom>
                <a:avLst/>
                <a:gdLst/>
                <a:ahLst/>
                <a:cxnLst/>
                <a:rect l="l" t="t" r="r" b="b"/>
                <a:pathLst>
                  <a:path w="4621" h="2767" extrusionOk="0">
                    <a:moveTo>
                      <a:pt x="3101" y="92"/>
                    </a:moveTo>
                    <a:lnTo>
                      <a:pt x="4590" y="2615"/>
                    </a:lnTo>
                    <a:lnTo>
                      <a:pt x="943" y="548"/>
                    </a:lnTo>
                    <a:lnTo>
                      <a:pt x="183" y="92"/>
                    </a:lnTo>
                    <a:close/>
                    <a:moveTo>
                      <a:pt x="3162" y="1"/>
                    </a:moveTo>
                    <a:lnTo>
                      <a:pt x="3101" y="31"/>
                    </a:lnTo>
                    <a:lnTo>
                      <a:pt x="3071" y="31"/>
                    </a:lnTo>
                    <a:lnTo>
                      <a:pt x="1" y="92"/>
                    </a:lnTo>
                    <a:lnTo>
                      <a:pt x="122" y="153"/>
                    </a:lnTo>
                    <a:lnTo>
                      <a:pt x="4530" y="2706"/>
                    </a:lnTo>
                    <a:lnTo>
                      <a:pt x="4590" y="2736"/>
                    </a:lnTo>
                    <a:lnTo>
                      <a:pt x="4621" y="2767"/>
                    </a:lnTo>
                    <a:lnTo>
                      <a:pt x="4590" y="2706"/>
                    </a:lnTo>
                    <a:lnTo>
                      <a:pt x="4621" y="2706"/>
                    </a:lnTo>
                    <a:lnTo>
                      <a:pt x="4621" y="2554"/>
                    </a:lnTo>
                    <a:lnTo>
                      <a:pt x="3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4" name="Google Shape;19114;p24"/>
              <p:cNvSpPr/>
              <p:nvPr/>
            </p:nvSpPr>
            <p:spPr>
              <a:xfrm>
                <a:off x="-7996075" y="13752775"/>
                <a:ext cx="3825" cy="775"/>
              </a:xfrm>
              <a:custGeom>
                <a:avLst/>
                <a:gdLst/>
                <a:ahLst/>
                <a:cxnLst/>
                <a:rect l="l" t="t" r="r" b="b"/>
                <a:pathLst>
                  <a:path w="153" h="31" extrusionOk="0">
                    <a:moveTo>
                      <a:pt x="0" y="0"/>
                    </a:moveTo>
                    <a:lnTo>
                      <a:pt x="61" y="31"/>
                    </a:lnTo>
                    <a:lnTo>
                      <a:pt x="1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5" name="Google Shape;19115;p24"/>
              <p:cNvSpPr/>
              <p:nvPr/>
            </p:nvSpPr>
            <p:spPr>
              <a:xfrm>
                <a:off x="-7994575" y="13685900"/>
                <a:ext cx="120100" cy="69925"/>
              </a:xfrm>
              <a:custGeom>
                <a:avLst/>
                <a:gdLst/>
                <a:ahLst/>
                <a:cxnLst/>
                <a:rect l="l" t="t" r="r" b="b"/>
                <a:pathLst>
                  <a:path w="4804" h="2797" extrusionOk="0">
                    <a:moveTo>
                      <a:pt x="4712" y="122"/>
                    </a:moveTo>
                    <a:lnTo>
                      <a:pt x="3223" y="2675"/>
                    </a:lnTo>
                    <a:lnTo>
                      <a:pt x="305" y="2675"/>
                    </a:lnTo>
                    <a:lnTo>
                      <a:pt x="2372" y="1490"/>
                    </a:lnTo>
                    <a:lnTo>
                      <a:pt x="4712" y="122"/>
                    </a:lnTo>
                    <a:close/>
                    <a:moveTo>
                      <a:pt x="4743" y="0"/>
                    </a:moveTo>
                    <a:lnTo>
                      <a:pt x="4682" y="61"/>
                    </a:lnTo>
                    <a:lnTo>
                      <a:pt x="275" y="2584"/>
                    </a:lnTo>
                    <a:lnTo>
                      <a:pt x="183" y="2614"/>
                    </a:lnTo>
                    <a:lnTo>
                      <a:pt x="153" y="2675"/>
                    </a:lnTo>
                    <a:lnTo>
                      <a:pt x="92" y="2706"/>
                    </a:lnTo>
                    <a:lnTo>
                      <a:pt x="1" y="2736"/>
                    </a:lnTo>
                    <a:lnTo>
                      <a:pt x="183" y="2736"/>
                    </a:lnTo>
                    <a:lnTo>
                      <a:pt x="3284" y="2797"/>
                    </a:lnTo>
                    <a:lnTo>
                      <a:pt x="3314" y="2736"/>
                    </a:lnTo>
                    <a:lnTo>
                      <a:pt x="3496" y="2402"/>
                    </a:lnTo>
                    <a:lnTo>
                      <a:pt x="4803" y="213"/>
                    </a:lnTo>
                    <a:lnTo>
                      <a:pt x="4803" y="61"/>
                    </a:lnTo>
                    <a:lnTo>
                      <a:pt x="4743" y="61"/>
                    </a:lnTo>
                    <a:lnTo>
                      <a:pt x="48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6" name="Google Shape;19116;p24"/>
              <p:cNvSpPr/>
              <p:nvPr/>
            </p:nvSpPr>
            <p:spPr>
              <a:xfrm>
                <a:off x="-7752925" y="13756575"/>
                <a:ext cx="38775" cy="129200"/>
              </a:xfrm>
              <a:custGeom>
                <a:avLst/>
                <a:gdLst/>
                <a:ahLst/>
                <a:cxnLst/>
                <a:rect l="l" t="t" r="r" b="b"/>
                <a:pathLst>
                  <a:path w="1551" h="5168" extrusionOk="0">
                    <a:moveTo>
                      <a:pt x="1" y="0"/>
                    </a:moveTo>
                    <a:lnTo>
                      <a:pt x="1" y="122"/>
                    </a:lnTo>
                    <a:lnTo>
                      <a:pt x="1429" y="2614"/>
                    </a:lnTo>
                    <a:lnTo>
                      <a:pt x="1" y="5168"/>
                    </a:lnTo>
                    <a:lnTo>
                      <a:pt x="1460" y="2584"/>
                    </a:lnTo>
                    <a:lnTo>
                      <a:pt x="1551" y="2584"/>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7" name="Google Shape;19117;p24"/>
              <p:cNvSpPr/>
              <p:nvPr/>
            </p:nvSpPr>
            <p:spPr>
              <a:xfrm>
                <a:off x="-7794700" y="13756575"/>
                <a:ext cx="38775" cy="129200"/>
              </a:xfrm>
              <a:custGeom>
                <a:avLst/>
                <a:gdLst/>
                <a:ahLst/>
                <a:cxnLst/>
                <a:rect l="l" t="t" r="r" b="b"/>
                <a:pathLst>
                  <a:path w="1551" h="5168" extrusionOk="0">
                    <a:moveTo>
                      <a:pt x="1550" y="0"/>
                    </a:moveTo>
                    <a:lnTo>
                      <a:pt x="1459" y="31"/>
                    </a:lnTo>
                    <a:lnTo>
                      <a:pt x="0" y="2584"/>
                    </a:lnTo>
                    <a:lnTo>
                      <a:pt x="30" y="2584"/>
                    </a:lnTo>
                    <a:lnTo>
                      <a:pt x="1550" y="5168"/>
                    </a:lnTo>
                    <a:lnTo>
                      <a:pt x="91" y="2614"/>
                    </a:lnTo>
                    <a:lnTo>
                      <a:pt x="1550" y="122"/>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8" name="Google Shape;19118;p24"/>
              <p:cNvSpPr/>
              <p:nvPr/>
            </p:nvSpPr>
            <p:spPr>
              <a:xfrm>
                <a:off x="-7794700" y="13896400"/>
                <a:ext cx="38775" cy="129200"/>
              </a:xfrm>
              <a:custGeom>
                <a:avLst/>
                <a:gdLst/>
                <a:ahLst/>
                <a:cxnLst/>
                <a:rect l="l" t="t" r="r" b="b"/>
                <a:pathLst>
                  <a:path w="1551" h="5168" extrusionOk="0">
                    <a:moveTo>
                      <a:pt x="1550" y="0"/>
                    </a:moveTo>
                    <a:lnTo>
                      <a:pt x="30" y="2584"/>
                    </a:lnTo>
                    <a:lnTo>
                      <a:pt x="0" y="2584"/>
                    </a:lnTo>
                    <a:lnTo>
                      <a:pt x="1459" y="5107"/>
                    </a:lnTo>
                    <a:lnTo>
                      <a:pt x="1550" y="5167"/>
                    </a:lnTo>
                    <a:lnTo>
                      <a:pt x="1550" y="5076"/>
                    </a:lnTo>
                    <a:lnTo>
                      <a:pt x="91" y="2523"/>
                    </a:lnTo>
                    <a:lnTo>
                      <a:pt x="15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9" name="Google Shape;19119;p24"/>
              <p:cNvSpPr/>
              <p:nvPr/>
            </p:nvSpPr>
            <p:spPr>
              <a:xfrm>
                <a:off x="-7752925" y="13896400"/>
                <a:ext cx="38775" cy="129200"/>
              </a:xfrm>
              <a:custGeom>
                <a:avLst/>
                <a:gdLst/>
                <a:ahLst/>
                <a:cxnLst/>
                <a:rect l="l" t="t" r="r" b="b"/>
                <a:pathLst>
                  <a:path w="1551" h="5168" extrusionOk="0">
                    <a:moveTo>
                      <a:pt x="1" y="0"/>
                    </a:moveTo>
                    <a:lnTo>
                      <a:pt x="1427" y="2526"/>
                    </a:lnTo>
                    <a:lnTo>
                      <a:pt x="1429" y="2523"/>
                    </a:lnTo>
                    <a:lnTo>
                      <a:pt x="1" y="0"/>
                    </a:lnTo>
                    <a:close/>
                    <a:moveTo>
                      <a:pt x="1427" y="2526"/>
                    </a:moveTo>
                    <a:lnTo>
                      <a:pt x="1" y="5076"/>
                    </a:lnTo>
                    <a:lnTo>
                      <a:pt x="1" y="5167"/>
                    </a:lnTo>
                    <a:lnTo>
                      <a:pt x="62" y="5107"/>
                    </a:lnTo>
                    <a:lnTo>
                      <a:pt x="1551" y="2584"/>
                    </a:lnTo>
                    <a:lnTo>
                      <a:pt x="1460" y="2584"/>
                    </a:lnTo>
                    <a:lnTo>
                      <a:pt x="1427" y="252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0" name="Google Shape;19120;p24"/>
              <p:cNvSpPr/>
              <p:nvPr/>
            </p:nvSpPr>
            <p:spPr>
              <a:xfrm>
                <a:off x="-7755950" y="14029375"/>
                <a:ext cx="1525" cy="775"/>
              </a:xfrm>
              <a:custGeom>
                <a:avLst/>
                <a:gdLst/>
                <a:ahLst/>
                <a:cxnLst/>
                <a:rect l="l" t="t" r="r" b="b"/>
                <a:pathLst>
                  <a:path w="61" h="31" extrusionOk="0">
                    <a:moveTo>
                      <a:pt x="0" y="0"/>
                    </a:moveTo>
                    <a:lnTo>
                      <a:pt x="31" y="3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1" name="Google Shape;19121;p24"/>
              <p:cNvSpPr/>
              <p:nvPr/>
            </p:nvSpPr>
            <p:spPr>
              <a:xfrm>
                <a:off x="-7872225" y="13824950"/>
                <a:ext cx="39550" cy="66150"/>
              </a:xfrm>
              <a:custGeom>
                <a:avLst/>
                <a:gdLst/>
                <a:ahLst/>
                <a:cxnLst/>
                <a:rect l="l" t="t" r="r" b="b"/>
                <a:pathLst>
                  <a:path w="1582" h="2646" extrusionOk="0">
                    <a:moveTo>
                      <a:pt x="1" y="1"/>
                    </a:moveTo>
                    <a:lnTo>
                      <a:pt x="1" y="122"/>
                    </a:lnTo>
                    <a:lnTo>
                      <a:pt x="1490" y="2645"/>
                    </a:lnTo>
                    <a:lnTo>
                      <a:pt x="1490" y="2584"/>
                    </a:lnTo>
                    <a:lnTo>
                      <a:pt x="1581"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2" name="Google Shape;19122;p24"/>
              <p:cNvSpPr/>
              <p:nvPr/>
            </p:nvSpPr>
            <p:spPr>
              <a:xfrm>
                <a:off x="-7876025" y="13821150"/>
                <a:ext cx="1550" cy="1550"/>
              </a:xfrm>
              <a:custGeom>
                <a:avLst/>
                <a:gdLst/>
                <a:ahLst/>
                <a:cxnLst/>
                <a:rect l="l" t="t" r="r" b="b"/>
                <a:pathLst>
                  <a:path w="62" h="62" extrusionOk="0">
                    <a:moveTo>
                      <a:pt x="1" y="1"/>
                    </a:moveTo>
                    <a:lnTo>
                      <a:pt x="61" y="62"/>
                    </a:lnTo>
                    <a:lnTo>
                      <a:pt x="6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3" name="Google Shape;19123;p24"/>
              <p:cNvSpPr/>
              <p:nvPr/>
            </p:nvSpPr>
            <p:spPr>
              <a:xfrm>
                <a:off x="-7870700" y="13821150"/>
                <a:ext cx="114775" cy="67675"/>
              </a:xfrm>
              <a:custGeom>
                <a:avLst/>
                <a:gdLst/>
                <a:ahLst/>
                <a:cxnLst/>
                <a:rect l="l" t="t" r="r" b="b"/>
                <a:pathLst>
                  <a:path w="4591" h="2707" extrusionOk="0">
                    <a:moveTo>
                      <a:pt x="92" y="1"/>
                    </a:moveTo>
                    <a:lnTo>
                      <a:pt x="0" y="31"/>
                    </a:lnTo>
                    <a:lnTo>
                      <a:pt x="92" y="122"/>
                    </a:lnTo>
                    <a:lnTo>
                      <a:pt x="3040" y="122"/>
                    </a:lnTo>
                    <a:lnTo>
                      <a:pt x="4499" y="2645"/>
                    </a:lnTo>
                    <a:lnTo>
                      <a:pt x="4590" y="2706"/>
                    </a:lnTo>
                    <a:lnTo>
                      <a:pt x="4590" y="2585"/>
                    </a:lnTo>
                    <a:lnTo>
                      <a:pt x="3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4" name="Google Shape;19124;p24"/>
              <p:cNvSpPr/>
              <p:nvPr/>
            </p:nvSpPr>
            <p:spPr>
              <a:xfrm>
                <a:off x="-7752925" y="13893350"/>
                <a:ext cx="114025" cy="67650"/>
              </a:xfrm>
              <a:custGeom>
                <a:avLst/>
                <a:gdLst/>
                <a:ahLst/>
                <a:cxnLst/>
                <a:rect l="l" t="t" r="r" b="b"/>
                <a:pathLst>
                  <a:path w="4561" h="2706" extrusionOk="0">
                    <a:moveTo>
                      <a:pt x="1" y="0"/>
                    </a:moveTo>
                    <a:lnTo>
                      <a:pt x="1" y="122"/>
                    </a:lnTo>
                    <a:lnTo>
                      <a:pt x="1460" y="2706"/>
                    </a:lnTo>
                    <a:lnTo>
                      <a:pt x="4469" y="2706"/>
                    </a:lnTo>
                    <a:lnTo>
                      <a:pt x="4560" y="2645"/>
                    </a:lnTo>
                    <a:lnTo>
                      <a:pt x="4469" y="2584"/>
                    </a:lnTo>
                    <a:lnTo>
                      <a:pt x="1551" y="2584"/>
                    </a:lnTo>
                    <a:lnTo>
                      <a:pt x="6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5" name="Google Shape;19125;p24"/>
              <p:cNvSpPr/>
              <p:nvPr/>
            </p:nvSpPr>
            <p:spPr>
              <a:xfrm>
                <a:off x="-7676175" y="13891075"/>
                <a:ext cx="38775" cy="66125"/>
              </a:xfrm>
              <a:custGeom>
                <a:avLst/>
                <a:gdLst/>
                <a:ahLst/>
                <a:cxnLst/>
                <a:rect l="l" t="t" r="r" b="b"/>
                <a:pathLst>
                  <a:path w="1551" h="2645" extrusionOk="0">
                    <a:moveTo>
                      <a:pt x="62" y="0"/>
                    </a:moveTo>
                    <a:lnTo>
                      <a:pt x="31" y="61"/>
                    </a:lnTo>
                    <a:lnTo>
                      <a:pt x="1" y="61"/>
                    </a:lnTo>
                    <a:lnTo>
                      <a:pt x="1429" y="2584"/>
                    </a:lnTo>
                    <a:lnTo>
                      <a:pt x="1551" y="2645"/>
                    </a:lnTo>
                    <a:lnTo>
                      <a:pt x="1551" y="2554"/>
                    </a:lnTo>
                    <a:lnTo>
                      <a:pt x="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6" name="Google Shape;19126;p24"/>
              <p:cNvSpPr/>
              <p:nvPr/>
            </p:nvSpPr>
            <p:spPr>
              <a:xfrm>
                <a:off x="-7872225" y="13889550"/>
                <a:ext cx="115525" cy="67650"/>
              </a:xfrm>
              <a:custGeom>
                <a:avLst/>
                <a:gdLst/>
                <a:ahLst/>
                <a:cxnLst/>
                <a:rect l="l" t="t" r="r" b="b"/>
                <a:pathLst>
                  <a:path w="4621" h="2706" extrusionOk="0">
                    <a:moveTo>
                      <a:pt x="1490" y="0"/>
                    </a:moveTo>
                    <a:lnTo>
                      <a:pt x="1490" y="61"/>
                    </a:lnTo>
                    <a:lnTo>
                      <a:pt x="1" y="2615"/>
                    </a:lnTo>
                    <a:lnTo>
                      <a:pt x="1" y="2706"/>
                    </a:lnTo>
                    <a:lnTo>
                      <a:pt x="92" y="2645"/>
                    </a:lnTo>
                    <a:lnTo>
                      <a:pt x="1581" y="122"/>
                    </a:lnTo>
                    <a:lnTo>
                      <a:pt x="4499" y="122"/>
                    </a:lnTo>
                    <a:lnTo>
                      <a:pt x="4621" y="61"/>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7" name="Google Shape;19127;p24"/>
              <p:cNvSpPr/>
              <p:nvPr/>
            </p:nvSpPr>
            <p:spPr>
              <a:xfrm>
                <a:off x="-7876025" y="13959450"/>
                <a:ext cx="2300" cy="1550"/>
              </a:xfrm>
              <a:custGeom>
                <a:avLst/>
                <a:gdLst/>
                <a:ahLst/>
                <a:cxnLst/>
                <a:rect l="l" t="t" r="r" b="b"/>
                <a:pathLst>
                  <a:path w="92" h="62" extrusionOk="0">
                    <a:moveTo>
                      <a:pt x="61" y="1"/>
                    </a:moveTo>
                    <a:lnTo>
                      <a:pt x="1" y="62"/>
                    </a:lnTo>
                    <a:lnTo>
                      <a:pt x="92" y="62"/>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8" name="Google Shape;19128;p24"/>
              <p:cNvSpPr/>
              <p:nvPr/>
            </p:nvSpPr>
            <p:spPr>
              <a:xfrm>
                <a:off x="-7870700" y="13893350"/>
                <a:ext cx="114775" cy="67650"/>
              </a:xfrm>
              <a:custGeom>
                <a:avLst/>
                <a:gdLst/>
                <a:ahLst/>
                <a:cxnLst/>
                <a:rect l="l" t="t" r="r" b="b"/>
                <a:pathLst>
                  <a:path w="4591" h="2706" extrusionOk="0">
                    <a:moveTo>
                      <a:pt x="4590" y="0"/>
                    </a:moveTo>
                    <a:lnTo>
                      <a:pt x="4499" y="31"/>
                    </a:lnTo>
                    <a:lnTo>
                      <a:pt x="3040" y="2584"/>
                    </a:lnTo>
                    <a:lnTo>
                      <a:pt x="92" y="2584"/>
                    </a:lnTo>
                    <a:lnTo>
                      <a:pt x="0" y="2645"/>
                    </a:lnTo>
                    <a:lnTo>
                      <a:pt x="92" y="2706"/>
                    </a:lnTo>
                    <a:lnTo>
                      <a:pt x="3070" y="2706"/>
                    </a:lnTo>
                    <a:lnTo>
                      <a:pt x="4590" y="122"/>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9" name="Google Shape;19129;p24"/>
              <p:cNvSpPr/>
              <p:nvPr/>
            </p:nvSpPr>
            <p:spPr>
              <a:xfrm>
                <a:off x="-7752925" y="13821150"/>
                <a:ext cx="114025" cy="67675"/>
              </a:xfrm>
              <a:custGeom>
                <a:avLst/>
                <a:gdLst/>
                <a:ahLst/>
                <a:cxnLst/>
                <a:rect l="l" t="t" r="r" b="b"/>
                <a:pathLst>
                  <a:path w="4561" h="2707" extrusionOk="0">
                    <a:moveTo>
                      <a:pt x="1460" y="1"/>
                    </a:moveTo>
                    <a:lnTo>
                      <a:pt x="1" y="2585"/>
                    </a:lnTo>
                    <a:lnTo>
                      <a:pt x="1" y="2706"/>
                    </a:lnTo>
                    <a:lnTo>
                      <a:pt x="62" y="2645"/>
                    </a:lnTo>
                    <a:lnTo>
                      <a:pt x="1551" y="122"/>
                    </a:lnTo>
                    <a:lnTo>
                      <a:pt x="4469" y="122"/>
                    </a:lnTo>
                    <a:lnTo>
                      <a:pt x="4560" y="31"/>
                    </a:lnTo>
                    <a:lnTo>
                      <a:pt x="44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0" name="Google Shape;19130;p24"/>
              <p:cNvSpPr/>
              <p:nvPr/>
            </p:nvSpPr>
            <p:spPr>
              <a:xfrm>
                <a:off x="-7752150" y="13824950"/>
                <a:ext cx="114750" cy="67675"/>
              </a:xfrm>
              <a:custGeom>
                <a:avLst/>
                <a:gdLst/>
                <a:ahLst/>
                <a:cxnLst/>
                <a:rect l="l" t="t" r="r" b="b"/>
                <a:pathLst>
                  <a:path w="4590" h="2707" extrusionOk="0">
                    <a:moveTo>
                      <a:pt x="4590" y="1"/>
                    </a:moveTo>
                    <a:lnTo>
                      <a:pt x="4468" y="31"/>
                    </a:lnTo>
                    <a:lnTo>
                      <a:pt x="3040" y="2584"/>
                    </a:lnTo>
                    <a:lnTo>
                      <a:pt x="61" y="2584"/>
                    </a:lnTo>
                    <a:lnTo>
                      <a:pt x="0" y="2645"/>
                    </a:lnTo>
                    <a:lnTo>
                      <a:pt x="61" y="2706"/>
                    </a:lnTo>
                    <a:lnTo>
                      <a:pt x="3070" y="2706"/>
                    </a:lnTo>
                    <a:lnTo>
                      <a:pt x="3101" y="2645"/>
                    </a:lnTo>
                    <a:lnTo>
                      <a:pt x="4590" y="122"/>
                    </a:lnTo>
                    <a:lnTo>
                      <a:pt x="4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1" name="Google Shape;19131;p24"/>
              <p:cNvSpPr/>
              <p:nvPr/>
            </p:nvSpPr>
            <p:spPr>
              <a:xfrm>
                <a:off x="-7872225" y="13755800"/>
                <a:ext cx="116300" cy="66150"/>
              </a:xfrm>
              <a:custGeom>
                <a:avLst/>
                <a:gdLst/>
                <a:ahLst/>
                <a:cxnLst/>
                <a:rect l="l" t="t" r="r" b="b"/>
                <a:pathLst>
                  <a:path w="4652" h="2646" extrusionOk="0">
                    <a:moveTo>
                      <a:pt x="4499" y="1"/>
                    </a:moveTo>
                    <a:lnTo>
                      <a:pt x="92" y="2524"/>
                    </a:lnTo>
                    <a:lnTo>
                      <a:pt x="1" y="2645"/>
                    </a:lnTo>
                    <a:lnTo>
                      <a:pt x="61" y="2645"/>
                    </a:lnTo>
                    <a:lnTo>
                      <a:pt x="153" y="2615"/>
                    </a:lnTo>
                    <a:lnTo>
                      <a:pt x="4560" y="62"/>
                    </a:lnTo>
                    <a:lnTo>
                      <a:pt x="4651" y="31"/>
                    </a:lnTo>
                    <a:lnTo>
                      <a:pt x="46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2" name="Google Shape;19132;p24"/>
              <p:cNvSpPr/>
              <p:nvPr/>
            </p:nvSpPr>
            <p:spPr>
              <a:xfrm>
                <a:off x="-7739250" y="13761900"/>
                <a:ext cx="98825" cy="57000"/>
              </a:xfrm>
              <a:custGeom>
                <a:avLst/>
                <a:gdLst/>
                <a:ahLst/>
                <a:cxnLst/>
                <a:rect l="l" t="t" r="r" b="b"/>
                <a:pathLst>
                  <a:path w="3953" h="2280" extrusionOk="0">
                    <a:moveTo>
                      <a:pt x="3952" y="2280"/>
                    </a:moveTo>
                    <a:lnTo>
                      <a:pt x="3952" y="228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3" name="Google Shape;19133;p24"/>
              <p:cNvSpPr/>
              <p:nvPr/>
            </p:nvSpPr>
            <p:spPr>
              <a:xfrm>
                <a:off x="-7709600" y="13782400"/>
                <a:ext cx="70700" cy="39550"/>
              </a:xfrm>
              <a:custGeom>
                <a:avLst/>
                <a:gdLst/>
                <a:ahLst/>
                <a:cxnLst/>
                <a:rect l="l" t="t" r="r" b="b"/>
                <a:pathLst>
                  <a:path w="2828" h="1582" extrusionOk="0">
                    <a:moveTo>
                      <a:pt x="0" y="1"/>
                    </a:moveTo>
                    <a:lnTo>
                      <a:pt x="2736" y="1551"/>
                    </a:lnTo>
                    <a:lnTo>
                      <a:pt x="2827" y="1581"/>
                    </a:lnTo>
                    <a:lnTo>
                      <a:pt x="2827" y="158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4" name="Google Shape;19134;p24"/>
              <p:cNvSpPr/>
              <p:nvPr/>
            </p:nvSpPr>
            <p:spPr>
              <a:xfrm>
                <a:off x="-7874500" y="13824200"/>
                <a:ext cx="237875" cy="205200"/>
              </a:xfrm>
              <a:custGeom>
                <a:avLst/>
                <a:gdLst/>
                <a:ahLst/>
                <a:cxnLst/>
                <a:rect l="l" t="t" r="r" b="b"/>
                <a:pathLst>
                  <a:path w="9515" h="8208" extrusionOk="0">
                    <a:moveTo>
                      <a:pt x="61" y="0"/>
                    </a:moveTo>
                    <a:lnTo>
                      <a:pt x="0" y="152"/>
                    </a:lnTo>
                    <a:lnTo>
                      <a:pt x="0" y="5229"/>
                    </a:lnTo>
                    <a:lnTo>
                      <a:pt x="0" y="5320"/>
                    </a:lnTo>
                    <a:lnTo>
                      <a:pt x="0" y="5380"/>
                    </a:lnTo>
                    <a:lnTo>
                      <a:pt x="0" y="5411"/>
                    </a:lnTo>
                    <a:lnTo>
                      <a:pt x="31" y="5472"/>
                    </a:lnTo>
                    <a:lnTo>
                      <a:pt x="61" y="5472"/>
                    </a:lnTo>
                    <a:lnTo>
                      <a:pt x="31" y="5350"/>
                    </a:lnTo>
                    <a:lnTo>
                      <a:pt x="92" y="5320"/>
                    </a:lnTo>
                    <a:lnTo>
                      <a:pt x="92" y="5229"/>
                    </a:lnTo>
                    <a:lnTo>
                      <a:pt x="92" y="152"/>
                    </a:lnTo>
                    <a:lnTo>
                      <a:pt x="92" y="31"/>
                    </a:lnTo>
                    <a:lnTo>
                      <a:pt x="61" y="0"/>
                    </a:lnTo>
                    <a:close/>
                    <a:moveTo>
                      <a:pt x="152" y="5411"/>
                    </a:moveTo>
                    <a:lnTo>
                      <a:pt x="61" y="5472"/>
                    </a:lnTo>
                    <a:lnTo>
                      <a:pt x="92" y="5502"/>
                    </a:lnTo>
                    <a:lnTo>
                      <a:pt x="183" y="5532"/>
                    </a:lnTo>
                    <a:lnTo>
                      <a:pt x="3192" y="7295"/>
                    </a:lnTo>
                    <a:lnTo>
                      <a:pt x="4712" y="8146"/>
                    </a:lnTo>
                    <a:lnTo>
                      <a:pt x="4742" y="8146"/>
                    </a:lnTo>
                    <a:lnTo>
                      <a:pt x="4742" y="8116"/>
                    </a:lnTo>
                    <a:lnTo>
                      <a:pt x="4742" y="8055"/>
                    </a:lnTo>
                    <a:lnTo>
                      <a:pt x="4651" y="7995"/>
                    </a:lnTo>
                    <a:lnTo>
                      <a:pt x="1672" y="6292"/>
                    </a:lnTo>
                    <a:lnTo>
                      <a:pt x="244" y="5472"/>
                    </a:lnTo>
                    <a:lnTo>
                      <a:pt x="152" y="5411"/>
                    </a:lnTo>
                    <a:close/>
                    <a:moveTo>
                      <a:pt x="9423" y="5411"/>
                    </a:moveTo>
                    <a:lnTo>
                      <a:pt x="9332" y="5472"/>
                    </a:lnTo>
                    <a:lnTo>
                      <a:pt x="6323" y="7174"/>
                    </a:lnTo>
                    <a:lnTo>
                      <a:pt x="4925" y="7995"/>
                    </a:lnTo>
                    <a:lnTo>
                      <a:pt x="4864" y="8055"/>
                    </a:lnTo>
                    <a:lnTo>
                      <a:pt x="4864" y="8116"/>
                    </a:lnTo>
                    <a:lnTo>
                      <a:pt x="4864" y="8146"/>
                    </a:lnTo>
                    <a:lnTo>
                      <a:pt x="4742" y="8146"/>
                    </a:lnTo>
                    <a:lnTo>
                      <a:pt x="4742" y="8207"/>
                    </a:lnTo>
                    <a:lnTo>
                      <a:pt x="4803" y="8207"/>
                    </a:lnTo>
                    <a:lnTo>
                      <a:pt x="4894" y="8146"/>
                    </a:lnTo>
                    <a:lnTo>
                      <a:pt x="7964" y="6384"/>
                    </a:lnTo>
                    <a:lnTo>
                      <a:pt x="9362" y="5532"/>
                    </a:lnTo>
                    <a:lnTo>
                      <a:pt x="9484" y="5502"/>
                    </a:lnTo>
                    <a:lnTo>
                      <a:pt x="9514" y="5472"/>
                    </a:lnTo>
                    <a:lnTo>
                      <a:pt x="9454" y="5472"/>
                    </a:lnTo>
                    <a:lnTo>
                      <a:pt x="9454" y="541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5" name="Google Shape;19135;p24"/>
              <p:cNvSpPr/>
              <p:nvPr/>
            </p:nvSpPr>
            <p:spPr>
              <a:xfrm>
                <a:off x="-7755950" y="13755800"/>
                <a:ext cx="3050" cy="133775"/>
              </a:xfrm>
              <a:custGeom>
                <a:avLst/>
                <a:gdLst/>
                <a:ahLst/>
                <a:cxnLst/>
                <a:rect l="l" t="t" r="r" b="b"/>
                <a:pathLst>
                  <a:path w="122" h="5351" extrusionOk="0">
                    <a:moveTo>
                      <a:pt x="0" y="1"/>
                    </a:moveTo>
                    <a:lnTo>
                      <a:pt x="0" y="31"/>
                    </a:lnTo>
                    <a:lnTo>
                      <a:pt x="0" y="153"/>
                    </a:lnTo>
                    <a:lnTo>
                      <a:pt x="0" y="5199"/>
                    </a:lnTo>
                    <a:lnTo>
                      <a:pt x="0" y="5320"/>
                    </a:lnTo>
                    <a:lnTo>
                      <a:pt x="31" y="5350"/>
                    </a:lnTo>
                    <a:lnTo>
                      <a:pt x="122" y="5320"/>
                    </a:lnTo>
                    <a:lnTo>
                      <a:pt x="122" y="5199"/>
                    </a:lnTo>
                    <a:lnTo>
                      <a:pt x="122" y="153"/>
                    </a:lnTo>
                    <a:lnTo>
                      <a:pt x="122" y="31"/>
                    </a:lnTo>
                    <a:lnTo>
                      <a:pt x="61" y="1"/>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6" name="Google Shape;19136;p24"/>
              <p:cNvSpPr/>
              <p:nvPr/>
            </p:nvSpPr>
            <p:spPr>
              <a:xfrm>
                <a:off x="-7755950" y="13892600"/>
                <a:ext cx="3050" cy="135275"/>
              </a:xfrm>
              <a:custGeom>
                <a:avLst/>
                <a:gdLst/>
                <a:ahLst/>
                <a:cxnLst/>
                <a:rect l="l" t="t" r="r" b="b"/>
                <a:pathLst>
                  <a:path w="122" h="5411" extrusionOk="0">
                    <a:moveTo>
                      <a:pt x="31" y="0"/>
                    </a:moveTo>
                    <a:lnTo>
                      <a:pt x="0" y="30"/>
                    </a:lnTo>
                    <a:lnTo>
                      <a:pt x="0" y="152"/>
                    </a:lnTo>
                    <a:lnTo>
                      <a:pt x="0" y="5228"/>
                    </a:lnTo>
                    <a:lnTo>
                      <a:pt x="0" y="5319"/>
                    </a:lnTo>
                    <a:lnTo>
                      <a:pt x="0" y="5380"/>
                    </a:lnTo>
                    <a:lnTo>
                      <a:pt x="0" y="5410"/>
                    </a:lnTo>
                    <a:lnTo>
                      <a:pt x="122" y="5410"/>
                    </a:lnTo>
                    <a:lnTo>
                      <a:pt x="122" y="5380"/>
                    </a:lnTo>
                    <a:lnTo>
                      <a:pt x="122" y="5319"/>
                    </a:lnTo>
                    <a:lnTo>
                      <a:pt x="122" y="5228"/>
                    </a:lnTo>
                    <a:lnTo>
                      <a:pt x="122" y="152"/>
                    </a:lnTo>
                    <a:lnTo>
                      <a:pt x="122"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7" name="Google Shape;19137;p24"/>
              <p:cNvSpPr/>
              <p:nvPr/>
            </p:nvSpPr>
            <p:spPr>
              <a:xfrm>
                <a:off x="-7755200" y="13891075"/>
                <a:ext cx="117800" cy="68400"/>
              </a:xfrm>
              <a:custGeom>
                <a:avLst/>
                <a:gdLst/>
                <a:ahLst/>
                <a:cxnLst/>
                <a:rect l="l" t="t" r="r" b="b"/>
                <a:pathLst>
                  <a:path w="4712" h="2736" extrusionOk="0">
                    <a:moveTo>
                      <a:pt x="122" y="0"/>
                    </a:moveTo>
                    <a:lnTo>
                      <a:pt x="1" y="61"/>
                    </a:lnTo>
                    <a:lnTo>
                      <a:pt x="92" y="91"/>
                    </a:lnTo>
                    <a:lnTo>
                      <a:pt x="153" y="122"/>
                    </a:lnTo>
                    <a:lnTo>
                      <a:pt x="4560" y="2675"/>
                    </a:lnTo>
                    <a:lnTo>
                      <a:pt x="4651" y="2736"/>
                    </a:lnTo>
                    <a:lnTo>
                      <a:pt x="4682" y="2736"/>
                    </a:lnTo>
                    <a:lnTo>
                      <a:pt x="4712" y="2705"/>
                    </a:lnTo>
                    <a:lnTo>
                      <a:pt x="4712" y="2645"/>
                    </a:lnTo>
                    <a:lnTo>
                      <a:pt x="4590" y="2584"/>
                    </a:lnTo>
                    <a:lnTo>
                      <a:pt x="183" y="6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8" name="Google Shape;19138;p24"/>
              <p:cNvSpPr/>
              <p:nvPr/>
            </p:nvSpPr>
            <p:spPr>
              <a:xfrm>
                <a:off x="-7872975" y="13821925"/>
                <a:ext cx="117800" cy="69175"/>
              </a:xfrm>
              <a:custGeom>
                <a:avLst/>
                <a:gdLst/>
                <a:ahLst/>
                <a:cxnLst/>
                <a:rect l="l" t="t" r="r" b="b"/>
                <a:pathLst>
                  <a:path w="4712" h="2767" extrusionOk="0">
                    <a:moveTo>
                      <a:pt x="31" y="0"/>
                    </a:moveTo>
                    <a:lnTo>
                      <a:pt x="0" y="91"/>
                    </a:lnTo>
                    <a:lnTo>
                      <a:pt x="31" y="122"/>
                    </a:lnTo>
                    <a:lnTo>
                      <a:pt x="122" y="152"/>
                    </a:lnTo>
                    <a:lnTo>
                      <a:pt x="4529" y="2705"/>
                    </a:lnTo>
                    <a:lnTo>
                      <a:pt x="4651" y="2766"/>
                    </a:lnTo>
                    <a:lnTo>
                      <a:pt x="4712" y="2705"/>
                    </a:lnTo>
                    <a:lnTo>
                      <a:pt x="4681" y="2675"/>
                    </a:lnTo>
                    <a:lnTo>
                      <a:pt x="4590" y="2614"/>
                    </a:lnTo>
                    <a:lnTo>
                      <a:pt x="183" y="91"/>
                    </a:lnTo>
                    <a:lnTo>
                      <a:pt x="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9" name="Google Shape;19139;p24"/>
              <p:cNvSpPr/>
              <p:nvPr/>
            </p:nvSpPr>
            <p:spPr>
              <a:xfrm>
                <a:off x="-7873750" y="13821925"/>
                <a:ext cx="236350" cy="139075"/>
              </a:xfrm>
              <a:custGeom>
                <a:avLst/>
                <a:gdLst/>
                <a:ahLst/>
                <a:cxnLst/>
                <a:rect l="l" t="t" r="r" b="b"/>
                <a:pathLst>
                  <a:path w="9454" h="5563" extrusionOk="0">
                    <a:moveTo>
                      <a:pt x="9393" y="0"/>
                    </a:moveTo>
                    <a:lnTo>
                      <a:pt x="9302" y="91"/>
                    </a:lnTo>
                    <a:lnTo>
                      <a:pt x="4895" y="2614"/>
                    </a:lnTo>
                    <a:lnTo>
                      <a:pt x="4834" y="2675"/>
                    </a:lnTo>
                    <a:lnTo>
                      <a:pt x="4743" y="2705"/>
                    </a:lnTo>
                    <a:lnTo>
                      <a:pt x="4682" y="2766"/>
                    </a:lnTo>
                    <a:lnTo>
                      <a:pt x="4560" y="2827"/>
                    </a:lnTo>
                    <a:lnTo>
                      <a:pt x="153" y="5350"/>
                    </a:lnTo>
                    <a:lnTo>
                      <a:pt x="62" y="5411"/>
                    </a:lnTo>
                    <a:lnTo>
                      <a:pt x="1" y="5441"/>
                    </a:lnTo>
                    <a:lnTo>
                      <a:pt x="31" y="5563"/>
                    </a:lnTo>
                    <a:lnTo>
                      <a:pt x="122" y="5502"/>
                    </a:lnTo>
                    <a:lnTo>
                      <a:pt x="214" y="5441"/>
                    </a:lnTo>
                    <a:lnTo>
                      <a:pt x="4621" y="2888"/>
                    </a:lnTo>
                    <a:lnTo>
                      <a:pt x="4712" y="2857"/>
                    </a:lnTo>
                    <a:lnTo>
                      <a:pt x="4743" y="2827"/>
                    </a:lnTo>
                    <a:lnTo>
                      <a:pt x="4864" y="2766"/>
                    </a:lnTo>
                    <a:lnTo>
                      <a:pt x="4925" y="2705"/>
                    </a:lnTo>
                    <a:lnTo>
                      <a:pt x="9332" y="152"/>
                    </a:lnTo>
                    <a:lnTo>
                      <a:pt x="9454" y="122"/>
                    </a:lnTo>
                    <a:lnTo>
                      <a:pt x="9454" y="31"/>
                    </a:lnTo>
                    <a:lnTo>
                      <a:pt x="9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0" name="Google Shape;19140;p24"/>
              <p:cNvSpPr/>
              <p:nvPr/>
            </p:nvSpPr>
            <p:spPr>
              <a:xfrm>
                <a:off x="-7794700" y="13483000"/>
                <a:ext cx="38775" cy="129225"/>
              </a:xfrm>
              <a:custGeom>
                <a:avLst/>
                <a:gdLst/>
                <a:ahLst/>
                <a:cxnLst/>
                <a:rect l="l" t="t" r="r" b="b"/>
                <a:pathLst>
                  <a:path w="1551" h="5169" extrusionOk="0">
                    <a:moveTo>
                      <a:pt x="1550" y="1"/>
                    </a:moveTo>
                    <a:lnTo>
                      <a:pt x="1459" y="31"/>
                    </a:lnTo>
                    <a:lnTo>
                      <a:pt x="0" y="2584"/>
                    </a:lnTo>
                    <a:lnTo>
                      <a:pt x="30" y="2584"/>
                    </a:lnTo>
                    <a:lnTo>
                      <a:pt x="1550" y="5168"/>
                    </a:lnTo>
                    <a:lnTo>
                      <a:pt x="91" y="2615"/>
                    </a:lnTo>
                    <a:lnTo>
                      <a:pt x="1550" y="62"/>
                    </a:lnTo>
                    <a:lnTo>
                      <a:pt x="1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1" name="Google Shape;19141;p24"/>
              <p:cNvSpPr/>
              <p:nvPr/>
            </p:nvSpPr>
            <p:spPr>
              <a:xfrm>
                <a:off x="-7752925" y="13483000"/>
                <a:ext cx="38775" cy="129225"/>
              </a:xfrm>
              <a:custGeom>
                <a:avLst/>
                <a:gdLst/>
                <a:ahLst/>
                <a:cxnLst/>
                <a:rect l="l" t="t" r="r" b="b"/>
                <a:pathLst>
                  <a:path w="1551" h="5169" extrusionOk="0">
                    <a:moveTo>
                      <a:pt x="1" y="1"/>
                    </a:moveTo>
                    <a:lnTo>
                      <a:pt x="1" y="62"/>
                    </a:lnTo>
                    <a:lnTo>
                      <a:pt x="1429" y="2615"/>
                    </a:lnTo>
                    <a:lnTo>
                      <a:pt x="1" y="5168"/>
                    </a:lnTo>
                    <a:lnTo>
                      <a:pt x="1460" y="2584"/>
                    </a:lnTo>
                    <a:lnTo>
                      <a:pt x="1551" y="2584"/>
                    </a:lnTo>
                    <a:lnTo>
                      <a:pt x="6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2" name="Google Shape;19142;p24"/>
              <p:cNvSpPr/>
              <p:nvPr/>
            </p:nvSpPr>
            <p:spPr>
              <a:xfrm>
                <a:off x="-7755950" y="13478450"/>
                <a:ext cx="1525" cy="775"/>
              </a:xfrm>
              <a:custGeom>
                <a:avLst/>
                <a:gdLst/>
                <a:ahLst/>
                <a:cxnLst/>
                <a:rect l="l" t="t" r="r" b="b"/>
                <a:pathLst>
                  <a:path w="61" h="31" extrusionOk="0">
                    <a:moveTo>
                      <a:pt x="31" y="0"/>
                    </a:moveTo>
                    <a:lnTo>
                      <a:pt x="0" y="31"/>
                    </a:lnTo>
                    <a:lnTo>
                      <a:pt x="61" y="3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3" name="Google Shape;19143;p24"/>
              <p:cNvSpPr/>
              <p:nvPr/>
            </p:nvSpPr>
            <p:spPr>
              <a:xfrm>
                <a:off x="-7794700" y="13621300"/>
                <a:ext cx="38775" cy="130725"/>
              </a:xfrm>
              <a:custGeom>
                <a:avLst/>
                <a:gdLst/>
                <a:ahLst/>
                <a:cxnLst/>
                <a:rect l="l" t="t" r="r" b="b"/>
                <a:pathLst>
                  <a:path w="1551" h="5229" extrusionOk="0">
                    <a:moveTo>
                      <a:pt x="1550" y="1"/>
                    </a:moveTo>
                    <a:lnTo>
                      <a:pt x="30" y="2645"/>
                    </a:lnTo>
                    <a:lnTo>
                      <a:pt x="0" y="2645"/>
                    </a:lnTo>
                    <a:lnTo>
                      <a:pt x="1459" y="5168"/>
                    </a:lnTo>
                    <a:lnTo>
                      <a:pt x="1550" y="5229"/>
                    </a:lnTo>
                    <a:lnTo>
                      <a:pt x="1550" y="5107"/>
                    </a:lnTo>
                    <a:lnTo>
                      <a:pt x="91" y="2554"/>
                    </a:lnTo>
                    <a:lnTo>
                      <a:pt x="15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4" name="Google Shape;19144;p24"/>
              <p:cNvSpPr/>
              <p:nvPr/>
            </p:nvSpPr>
            <p:spPr>
              <a:xfrm>
                <a:off x="-7752925" y="13621300"/>
                <a:ext cx="38775" cy="130725"/>
              </a:xfrm>
              <a:custGeom>
                <a:avLst/>
                <a:gdLst/>
                <a:ahLst/>
                <a:cxnLst/>
                <a:rect l="l" t="t" r="r" b="b"/>
                <a:pathLst>
                  <a:path w="1551" h="5229" extrusionOk="0">
                    <a:moveTo>
                      <a:pt x="1" y="1"/>
                    </a:moveTo>
                    <a:lnTo>
                      <a:pt x="1419" y="2572"/>
                    </a:lnTo>
                    <a:lnTo>
                      <a:pt x="1419" y="2572"/>
                    </a:lnTo>
                    <a:lnTo>
                      <a:pt x="1429" y="2554"/>
                    </a:lnTo>
                    <a:lnTo>
                      <a:pt x="1" y="1"/>
                    </a:lnTo>
                    <a:close/>
                    <a:moveTo>
                      <a:pt x="1419" y="2572"/>
                    </a:moveTo>
                    <a:lnTo>
                      <a:pt x="1" y="5107"/>
                    </a:lnTo>
                    <a:lnTo>
                      <a:pt x="1" y="5229"/>
                    </a:lnTo>
                    <a:lnTo>
                      <a:pt x="62" y="5168"/>
                    </a:lnTo>
                    <a:lnTo>
                      <a:pt x="1551" y="2645"/>
                    </a:lnTo>
                    <a:lnTo>
                      <a:pt x="1460" y="2645"/>
                    </a:lnTo>
                    <a:lnTo>
                      <a:pt x="1419" y="257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5" name="Google Shape;19145;p24"/>
              <p:cNvSpPr/>
              <p:nvPr/>
            </p:nvSpPr>
            <p:spPr>
              <a:xfrm>
                <a:off x="-7755200" y="13755800"/>
                <a:ext cx="775" cy="800"/>
              </a:xfrm>
              <a:custGeom>
                <a:avLst/>
                <a:gdLst/>
                <a:ahLst/>
                <a:cxnLst/>
                <a:rect l="l" t="t" r="r" b="b"/>
                <a:pathLst>
                  <a:path w="31" h="32" extrusionOk="0">
                    <a:moveTo>
                      <a:pt x="1" y="1"/>
                    </a:moveTo>
                    <a:lnTo>
                      <a:pt x="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6" name="Google Shape;19146;p24"/>
              <p:cNvSpPr/>
              <p:nvPr/>
            </p:nvSpPr>
            <p:spPr>
              <a:xfrm>
                <a:off x="-7870700" y="13547600"/>
                <a:ext cx="114775" cy="67650"/>
              </a:xfrm>
              <a:custGeom>
                <a:avLst/>
                <a:gdLst/>
                <a:ahLst/>
                <a:cxnLst/>
                <a:rect l="l" t="t" r="r" b="b"/>
                <a:pathLst>
                  <a:path w="4591" h="2706" extrusionOk="0">
                    <a:moveTo>
                      <a:pt x="92" y="0"/>
                    </a:moveTo>
                    <a:lnTo>
                      <a:pt x="0" y="31"/>
                    </a:lnTo>
                    <a:lnTo>
                      <a:pt x="92" y="122"/>
                    </a:lnTo>
                    <a:lnTo>
                      <a:pt x="3040" y="122"/>
                    </a:lnTo>
                    <a:lnTo>
                      <a:pt x="4499" y="2645"/>
                    </a:lnTo>
                    <a:lnTo>
                      <a:pt x="4590" y="2706"/>
                    </a:lnTo>
                    <a:lnTo>
                      <a:pt x="4590" y="2584"/>
                    </a:lnTo>
                    <a:lnTo>
                      <a:pt x="30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7" name="Google Shape;19147;p24"/>
              <p:cNvSpPr/>
              <p:nvPr/>
            </p:nvSpPr>
            <p:spPr>
              <a:xfrm>
                <a:off x="-7872225" y="13551400"/>
                <a:ext cx="39550" cy="65375"/>
              </a:xfrm>
              <a:custGeom>
                <a:avLst/>
                <a:gdLst/>
                <a:ahLst/>
                <a:cxnLst/>
                <a:rect l="l" t="t" r="r" b="b"/>
                <a:pathLst>
                  <a:path w="1582" h="2615" extrusionOk="0">
                    <a:moveTo>
                      <a:pt x="1" y="0"/>
                    </a:moveTo>
                    <a:lnTo>
                      <a:pt x="1" y="61"/>
                    </a:lnTo>
                    <a:lnTo>
                      <a:pt x="1490" y="2614"/>
                    </a:lnTo>
                    <a:lnTo>
                      <a:pt x="1490" y="2584"/>
                    </a:lnTo>
                    <a:lnTo>
                      <a:pt x="158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8" name="Google Shape;19148;p24"/>
              <p:cNvSpPr/>
              <p:nvPr/>
            </p:nvSpPr>
            <p:spPr>
              <a:xfrm>
                <a:off x="-7876025" y="13547600"/>
                <a:ext cx="2300" cy="775"/>
              </a:xfrm>
              <a:custGeom>
                <a:avLst/>
                <a:gdLst/>
                <a:ahLst/>
                <a:cxnLst/>
                <a:rect l="l" t="t" r="r" b="b"/>
                <a:pathLst>
                  <a:path w="92" h="31" extrusionOk="0">
                    <a:moveTo>
                      <a:pt x="1" y="0"/>
                    </a:moveTo>
                    <a:lnTo>
                      <a:pt x="61"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9" name="Google Shape;19149;p24"/>
              <p:cNvSpPr/>
              <p:nvPr/>
            </p:nvSpPr>
            <p:spPr>
              <a:xfrm>
                <a:off x="-7750650" y="13616750"/>
                <a:ext cx="113250" cy="66900"/>
              </a:xfrm>
              <a:custGeom>
                <a:avLst/>
                <a:gdLst/>
                <a:ahLst/>
                <a:cxnLst/>
                <a:rect l="l" t="t" r="r" b="b"/>
                <a:pathLst>
                  <a:path w="4530" h="2676" extrusionOk="0">
                    <a:moveTo>
                      <a:pt x="3041" y="0"/>
                    </a:moveTo>
                    <a:lnTo>
                      <a:pt x="3010" y="31"/>
                    </a:lnTo>
                    <a:lnTo>
                      <a:pt x="2980" y="31"/>
                    </a:lnTo>
                    <a:lnTo>
                      <a:pt x="1" y="92"/>
                    </a:lnTo>
                    <a:lnTo>
                      <a:pt x="2980" y="92"/>
                    </a:lnTo>
                    <a:lnTo>
                      <a:pt x="4408" y="2614"/>
                    </a:lnTo>
                    <a:lnTo>
                      <a:pt x="4530" y="2675"/>
                    </a:lnTo>
                    <a:lnTo>
                      <a:pt x="4530" y="2554"/>
                    </a:lnTo>
                    <a:lnTo>
                      <a:pt x="30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0" name="Google Shape;19150;p24"/>
              <p:cNvSpPr/>
              <p:nvPr/>
            </p:nvSpPr>
            <p:spPr>
              <a:xfrm>
                <a:off x="-7752925" y="13619800"/>
                <a:ext cx="114025" cy="67650"/>
              </a:xfrm>
              <a:custGeom>
                <a:avLst/>
                <a:gdLst/>
                <a:ahLst/>
                <a:cxnLst/>
                <a:rect l="l" t="t" r="r" b="b"/>
                <a:pathLst>
                  <a:path w="4561" h="2706" extrusionOk="0">
                    <a:moveTo>
                      <a:pt x="1" y="0"/>
                    </a:moveTo>
                    <a:lnTo>
                      <a:pt x="1" y="61"/>
                    </a:lnTo>
                    <a:lnTo>
                      <a:pt x="1460" y="2705"/>
                    </a:lnTo>
                    <a:lnTo>
                      <a:pt x="4469" y="2705"/>
                    </a:lnTo>
                    <a:lnTo>
                      <a:pt x="4560" y="2614"/>
                    </a:lnTo>
                    <a:lnTo>
                      <a:pt x="4469" y="2584"/>
                    </a:lnTo>
                    <a:lnTo>
                      <a:pt x="1551" y="2584"/>
                    </a:lnTo>
                    <a:lnTo>
                      <a:pt x="6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1" name="Google Shape;19151;p24"/>
              <p:cNvSpPr/>
              <p:nvPr/>
            </p:nvSpPr>
            <p:spPr>
              <a:xfrm>
                <a:off x="-7870700" y="13619800"/>
                <a:ext cx="114775" cy="67650"/>
              </a:xfrm>
              <a:custGeom>
                <a:avLst/>
                <a:gdLst/>
                <a:ahLst/>
                <a:cxnLst/>
                <a:rect l="l" t="t" r="r" b="b"/>
                <a:pathLst>
                  <a:path w="4591" h="2706" extrusionOk="0">
                    <a:moveTo>
                      <a:pt x="4590" y="0"/>
                    </a:moveTo>
                    <a:lnTo>
                      <a:pt x="4499" y="30"/>
                    </a:lnTo>
                    <a:lnTo>
                      <a:pt x="3040" y="2584"/>
                    </a:lnTo>
                    <a:lnTo>
                      <a:pt x="92" y="2584"/>
                    </a:lnTo>
                    <a:lnTo>
                      <a:pt x="0" y="2614"/>
                    </a:lnTo>
                    <a:lnTo>
                      <a:pt x="92" y="2705"/>
                    </a:lnTo>
                    <a:lnTo>
                      <a:pt x="3070" y="2705"/>
                    </a:lnTo>
                    <a:lnTo>
                      <a:pt x="4590" y="61"/>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2" name="Google Shape;19152;p24"/>
              <p:cNvSpPr/>
              <p:nvPr/>
            </p:nvSpPr>
            <p:spPr>
              <a:xfrm>
                <a:off x="-7872225" y="13616000"/>
                <a:ext cx="115525" cy="67650"/>
              </a:xfrm>
              <a:custGeom>
                <a:avLst/>
                <a:gdLst/>
                <a:ahLst/>
                <a:cxnLst/>
                <a:rect l="l" t="t" r="r" b="b"/>
                <a:pathLst>
                  <a:path w="4621" h="2706" extrusionOk="0">
                    <a:moveTo>
                      <a:pt x="1490" y="0"/>
                    </a:moveTo>
                    <a:lnTo>
                      <a:pt x="1490" y="30"/>
                    </a:lnTo>
                    <a:lnTo>
                      <a:pt x="1" y="2584"/>
                    </a:lnTo>
                    <a:lnTo>
                      <a:pt x="1" y="2705"/>
                    </a:lnTo>
                    <a:lnTo>
                      <a:pt x="92" y="2644"/>
                    </a:lnTo>
                    <a:lnTo>
                      <a:pt x="1581" y="122"/>
                    </a:lnTo>
                    <a:lnTo>
                      <a:pt x="4499" y="122"/>
                    </a:lnTo>
                    <a:lnTo>
                      <a:pt x="4621" y="30"/>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3" name="Google Shape;19153;p24"/>
              <p:cNvSpPr/>
              <p:nvPr/>
            </p:nvSpPr>
            <p:spPr>
              <a:xfrm>
                <a:off x="-7876025" y="13685150"/>
                <a:ext cx="1550" cy="2300"/>
              </a:xfrm>
              <a:custGeom>
                <a:avLst/>
                <a:gdLst/>
                <a:ahLst/>
                <a:cxnLst/>
                <a:rect l="l" t="t" r="r" b="b"/>
                <a:pathLst>
                  <a:path w="62" h="92" extrusionOk="0">
                    <a:moveTo>
                      <a:pt x="61" y="0"/>
                    </a:moveTo>
                    <a:lnTo>
                      <a:pt x="1" y="91"/>
                    </a:lnTo>
                    <a:lnTo>
                      <a:pt x="61" y="91"/>
                    </a:lnTo>
                    <a:lnTo>
                      <a:pt x="61" y="30"/>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4" name="Google Shape;19154;p24"/>
              <p:cNvSpPr/>
              <p:nvPr/>
            </p:nvSpPr>
            <p:spPr>
              <a:xfrm>
                <a:off x="-7752150" y="13551400"/>
                <a:ext cx="114750" cy="67650"/>
              </a:xfrm>
              <a:custGeom>
                <a:avLst/>
                <a:gdLst/>
                <a:ahLst/>
                <a:cxnLst/>
                <a:rect l="l" t="t" r="r" b="b"/>
                <a:pathLst>
                  <a:path w="4590" h="2706" extrusionOk="0">
                    <a:moveTo>
                      <a:pt x="4590" y="0"/>
                    </a:moveTo>
                    <a:lnTo>
                      <a:pt x="4468" y="31"/>
                    </a:lnTo>
                    <a:lnTo>
                      <a:pt x="3040" y="2584"/>
                    </a:lnTo>
                    <a:lnTo>
                      <a:pt x="61" y="2584"/>
                    </a:lnTo>
                    <a:lnTo>
                      <a:pt x="0" y="2614"/>
                    </a:lnTo>
                    <a:lnTo>
                      <a:pt x="61" y="2706"/>
                    </a:lnTo>
                    <a:lnTo>
                      <a:pt x="3040" y="2645"/>
                    </a:lnTo>
                    <a:lnTo>
                      <a:pt x="3070" y="2645"/>
                    </a:lnTo>
                    <a:lnTo>
                      <a:pt x="3101" y="2614"/>
                    </a:lnTo>
                    <a:lnTo>
                      <a:pt x="4590" y="61"/>
                    </a:lnTo>
                    <a:lnTo>
                      <a:pt x="45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5" name="Google Shape;19155;p24"/>
              <p:cNvSpPr/>
              <p:nvPr/>
            </p:nvSpPr>
            <p:spPr>
              <a:xfrm>
                <a:off x="-7752925" y="13547600"/>
                <a:ext cx="114025" cy="67650"/>
              </a:xfrm>
              <a:custGeom>
                <a:avLst/>
                <a:gdLst/>
                <a:ahLst/>
                <a:cxnLst/>
                <a:rect l="l" t="t" r="r" b="b"/>
                <a:pathLst>
                  <a:path w="4561" h="2706" extrusionOk="0">
                    <a:moveTo>
                      <a:pt x="1460" y="0"/>
                    </a:moveTo>
                    <a:lnTo>
                      <a:pt x="1" y="2584"/>
                    </a:lnTo>
                    <a:lnTo>
                      <a:pt x="1" y="2706"/>
                    </a:lnTo>
                    <a:lnTo>
                      <a:pt x="62" y="2645"/>
                    </a:lnTo>
                    <a:lnTo>
                      <a:pt x="1551" y="122"/>
                    </a:lnTo>
                    <a:lnTo>
                      <a:pt x="4469" y="122"/>
                    </a:lnTo>
                    <a:lnTo>
                      <a:pt x="4560" y="31"/>
                    </a:lnTo>
                    <a:lnTo>
                      <a:pt x="44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6" name="Google Shape;19156;p24"/>
              <p:cNvSpPr/>
              <p:nvPr/>
            </p:nvSpPr>
            <p:spPr>
              <a:xfrm>
                <a:off x="-7676175" y="13688950"/>
                <a:ext cx="35750" cy="21300"/>
              </a:xfrm>
              <a:custGeom>
                <a:avLst/>
                <a:gdLst/>
                <a:ahLst/>
                <a:cxnLst/>
                <a:rect l="l" t="t" r="r" b="b"/>
                <a:pathLst>
                  <a:path w="1430" h="852" extrusionOk="0">
                    <a:moveTo>
                      <a:pt x="1429" y="0"/>
                    </a:moveTo>
                    <a:lnTo>
                      <a:pt x="1429" y="0"/>
                    </a:lnTo>
                    <a:lnTo>
                      <a:pt x="1" y="85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7" name="Google Shape;19157;p24"/>
              <p:cNvSpPr/>
              <p:nvPr/>
            </p:nvSpPr>
            <p:spPr>
              <a:xfrm>
                <a:off x="-7708850" y="13685150"/>
                <a:ext cx="69950" cy="41050"/>
              </a:xfrm>
              <a:custGeom>
                <a:avLst/>
                <a:gdLst/>
                <a:ahLst/>
                <a:cxnLst/>
                <a:rect l="l" t="t" r="r" b="b"/>
                <a:pathLst>
                  <a:path w="2798" h="1642" extrusionOk="0">
                    <a:moveTo>
                      <a:pt x="2797" y="0"/>
                    </a:moveTo>
                    <a:lnTo>
                      <a:pt x="1" y="1641"/>
                    </a:lnTo>
                    <a:lnTo>
                      <a:pt x="1" y="1641"/>
                    </a:lnTo>
                    <a:lnTo>
                      <a:pt x="2706" y="91"/>
                    </a:lnTo>
                    <a:lnTo>
                      <a:pt x="27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8" name="Google Shape;19158;p24"/>
              <p:cNvSpPr/>
              <p:nvPr/>
            </p:nvSpPr>
            <p:spPr>
              <a:xfrm>
                <a:off x="-7869950" y="13688950"/>
                <a:ext cx="92750" cy="53975"/>
              </a:xfrm>
              <a:custGeom>
                <a:avLst/>
                <a:gdLst/>
                <a:ahLst/>
                <a:cxnLst/>
                <a:rect l="l" t="t" r="r" b="b"/>
                <a:pathLst>
                  <a:path w="3710" h="2159" extrusionOk="0">
                    <a:moveTo>
                      <a:pt x="1" y="0"/>
                    </a:moveTo>
                    <a:lnTo>
                      <a:pt x="1" y="0"/>
                    </a:lnTo>
                    <a:lnTo>
                      <a:pt x="3709" y="215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9" name="Google Shape;19159;p24"/>
              <p:cNvSpPr/>
              <p:nvPr/>
            </p:nvSpPr>
            <p:spPr>
              <a:xfrm>
                <a:off x="-7870700" y="13685150"/>
                <a:ext cx="69175" cy="40275"/>
              </a:xfrm>
              <a:custGeom>
                <a:avLst/>
                <a:gdLst/>
                <a:ahLst/>
                <a:cxnLst/>
                <a:rect l="l" t="t" r="r" b="b"/>
                <a:pathLst>
                  <a:path w="2767" h="1611" extrusionOk="0">
                    <a:moveTo>
                      <a:pt x="0" y="0"/>
                    </a:moveTo>
                    <a:lnTo>
                      <a:pt x="92" y="91"/>
                    </a:lnTo>
                    <a:lnTo>
                      <a:pt x="2766" y="1611"/>
                    </a:lnTo>
                    <a:lnTo>
                      <a:pt x="2766" y="161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0" name="Google Shape;19160;p24"/>
              <p:cNvSpPr/>
              <p:nvPr/>
            </p:nvSpPr>
            <p:spPr>
              <a:xfrm>
                <a:off x="-7874500" y="13479200"/>
                <a:ext cx="237875" cy="205200"/>
              </a:xfrm>
              <a:custGeom>
                <a:avLst/>
                <a:gdLst/>
                <a:ahLst/>
                <a:cxnLst/>
                <a:rect l="l" t="t" r="r" b="b"/>
                <a:pathLst>
                  <a:path w="9515" h="8208" extrusionOk="0">
                    <a:moveTo>
                      <a:pt x="4742" y="1"/>
                    </a:moveTo>
                    <a:lnTo>
                      <a:pt x="4712" y="31"/>
                    </a:lnTo>
                    <a:lnTo>
                      <a:pt x="92" y="2706"/>
                    </a:lnTo>
                    <a:lnTo>
                      <a:pt x="61" y="2736"/>
                    </a:lnTo>
                    <a:lnTo>
                      <a:pt x="152" y="2767"/>
                    </a:lnTo>
                    <a:lnTo>
                      <a:pt x="244" y="2736"/>
                    </a:lnTo>
                    <a:lnTo>
                      <a:pt x="4651" y="183"/>
                    </a:lnTo>
                    <a:lnTo>
                      <a:pt x="4742" y="153"/>
                    </a:lnTo>
                    <a:lnTo>
                      <a:pt x="4742" y="62"/>
                    </a:lnTo>
                    <a:lnTo>
                      <a:pt x="4742" y="31"/>
                    </a:lnTo>
                    <a:lnTo>
                      <a:pt x="4864" y="31"/>
                    </a:lnTo>
                    <a:lnTo>
                      <a:pt x="4864" y="62"/>
                    </a:lnTo>
                    <a:lnTo>
                      <a:pt x="4864" y="153"/>
                    </a:lnTo>
                    <a:lnTo>
                      <a:pt x="4925" y="183"/>
                    </a:lnTo>
                    <a:lnTo>
                      <a:pt x="9332" y="2736"/>
                    </a:lnTo>
                    <a:lnTo>
                      <a:pt x="9423" y="2767"/>
                    </a:lnTo>
                    <a:lnTo>
                      <a:pt x="9454" y="2767"/>
                    </a:lnTo>
                    <a:lnTo>
                      <a:pt x="9454" y="2736"/>
                    </a:lnTo>
                    <a:lnTo>
                      <a:pt x="9514" y="2736"/>
                    </a:lnTo>
                    <a:lnTo>
                      <a:pt x="9484" y="2706"/>
                    </a:lnTo>
                    <a:lnTo>
                      <a:pt x="4894" y="31"/>
                    </a:lnTo>
                    <a:lnTo>
                      <a:pt x="4803" y="1"/>
                    </a:lnTo>
                    <a:close/>
                    <a:moveTo>
                      <a:pt x="31" y="2736"/>
                    </a:moveTo>
                    <a:lnTo>
                      <a:pt x="0" y="2767"/>
                    </a:lnTo>
                    <a:lnTo>
                      <a:pt x="0" y="2797"/>
                    </a:lnTo>
                    <a:lnTo>
                      <a:pt x="0" y="2888"/>
                    </a:lnTo>
                    <a:lnTo>
                      <a:pt x="0" y="2949"/>
                    </a:lnTo>
                    <a:lnTo>
                      <a:pt x="0" y="8056"/>
                    </a:lnTo>
                    <a:lnTo>
                      <a:pt x="61" y="8208"/>
                    </a:lnTo>
                    <a:lnTo>
                      <a:pt x="92" y="8177"/>
                    </a:lnTo>
                    <a:lnTo>
                      <a:pt x="92" y="8056"/>
                    </a:lnTo>
                    <a:lnTo>
                      <a:pt x="92" y="2949"/>
                    </a:lnTo>
                    <a:lnTo>
                      <a:pt x="92" y="2888"/>
                    </a:lnTo>
                    <a:lnTo>
                      <a:pt x="31" y="2797"/>
                    </a:lnTo>
                    <a:lnTo>
                      <a:pt x="61" y="27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1" name="Google Shape;19161;p24"/>
              <p:cNvSpPr/>
              <p:nvPr/>
            </p:nvSpPr>
            <p:spPr>
              <a:xfrm>
                <a:off x="-7755950" y="13479975"/>
                <a:ext cx="3050" cy="136050"/>
              </a:xfrm>
              <a:custGeom>
                <a:avLst/>
                <a:gdLst/>
                <a:ahLst/>
                <a:cxnLst/>
                <a:rect l="l" t="t" r="r" b="b"/>
                <a:pathLst>
                  <a:path w="122" h="5442" extrusionOk="0">
                    <a:moveTo>
                      <a:pt x="0" y="0"/>
                    </a:moveTo>
                    <a:lnTo>
                      <a:pt x="0" y="31"/>
                    </a:lnTo>
                    <a:lnTo>
                      <a:pt x="0" y="122"/>
                    </a:lnTo>
                    <a:lnTo>
                      <a:pt x="0" y="183"/>
                    </a:lnTo>
                    <a:lnTo>
                      <a:pt x="0" y="5289"/>
                    </a:lnTo>
                    <a:lnTo>
                      <a:pt x="0" y="5411"/>
                    </a:lnTo>
                    <a:lnTo>
                      <a:pt x="31" y="5441"/>
                    </a:lnTo>
                    <a:lnTo>
                      <a:pt x="122" y="5411"/>
                    </a:lnTo>
                    <a:lnTo>
                      <a:pt x="122" y="5289"/>
                    </a:lnTo>
                    <a:lnTo>
                      <a:pt x="122" y="183"/>
                    </a:lnTo>
                    <a:lnTo>
                      <a:pt x="122" y="122"/>
                    </a:lnTo>
                    <a:lnTo>
                      <a:pt x="122" y="3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2" name="Google Shape;19162;p24"/>
              <p:cNvSpPr/>
              <p:nvPr/>
            </p:nvSpPr>
            <p:spPr>
              <a:xfrm>
                <a:off x="-7755950" y="13619025"/>
                <a:ext cx="3050" cy="133775"/>
              </a:xfrm>
              <a:custGeom>
                <a:avLst/>
                <a:gdLst/>
                <a:ahLst/>
                <a:cxnLst/>
                <a:rect l="l" t="t" r="r" b="b"/>
                <a:pathLst>
                  <a:path w="122" h="5351" extrusionOk="0">
                    <a:moveTo>
                      <a:pt x="31" y="1"/>
                    </a:moveTo>
                    <a:lnTo>
                      <a:pt x="0" y="31"/>
                    </a:lnTo>
                    <a:lnTo>
                      <a:pt x="0" y="92"/>
                    </a:lnTo>
                    <a:lnTo>
                      <a:pt x="0" y="5198"/>
                    </a:lnTo>
                    <a:lnTo>
                      <a:pt x="0" y="5320"/>
                    </a:lnTo>
                    <a:lnTo>
                      <a:pt x="31" y="5350"/>
                    </a:lnTo>
                    <a:lnTo>
                      <a:pt x="122" y="5320"/>
                    </a:lnTo>
                    <a:lnTo>
                      <a:pt x="122" y="5198"/>
                    </a:lnTo>
                    <a:lnTo>
                      <a:pt x="122" y="92"/>
                    </a:lnTo>
                    <a:lnTo>
                      <a:pt x="122"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3" name="Google Shape;19163;p24"/>
              <p:cNvSpPr/>
              <p:nvPr/>
            </p:nvSpPr>
            <p:spPr>
              <a:xfrm>
                <a:off x="-7873750" y="13547600"/>
                <a:ext cx="118575" cy="69175"/>
              </a:xfrm>
              <a:custGeom>
                <a:avLst/>
                <a:gdLst/>
                <a:ahLst/>
                <a:cxnLst/>
                <a:rect l="l" t="t" r="r" b="b"/>
                <a:pathLst>
                  <a:path w="4743" h="2767" extrusionOk="0">
                    <a:moveTo>
                      <a:pt x="31" y="0"/>
                    </a:moveTo>
                    <a:lnTo>
                      <a:pt x="1" y="61"/>
                    </a:lnTo>
                    <a:lnTo>
                      <a:pt x="62" y="152"/>
                    </a:lnTo>
                    <a:lnTo>
                      <a:pt x="153" y="183"/>
                    </a:lnTo>
                    <a:lnTo>
                      <a:pt x="4560" y="2736"/>
                    </a:lnTo>
                    <a:lnTo>
                      <a:pt x="4682" y="2766"/>
                    </a:lnTo>
                    <a:lnTo>
                      <a:pt x="4743" y="2736"/>
                    </a:lnTo>
                    <a:lnTo>
                      <a:pt x="4712" y="2706"/>
                    </a:lnTo>
                    <a:lnTo>
                      <a:pt x="4621" y="2645"/>
                    </a:lnTo>
                    <a:lnTo>
                      <a:pt x="214" y="122"/>
                    </a:lnTo>
                    <a:lnTo>
                      <a:pt x="122"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4" name="Google Shape;19164;p24"/>
              <p:cNvSpPr/>
              <p:nvPr/>
            </p:nvSpPr>
            <p:spPr>
              <a:xfrm>
                <a:off x="-7755200" y="13616750"/>
                <a:ext cx="117050" cy="68425"/>
              </a:xfrm>
              <a:custGeom>
                <a:avLst/>
                <a:gdLst/>
                <a:ahLst/>
                <a:cxnLst/>
                <a:rect l="l" t="t" r="r" b="b"/>
                <a:pathLst>
                  <a:path w="4682" h="2737" extrusionOk="0">
                    <a:moveTo>
                      <a:pt x="122" y="0"/>
                    </a:moveTo>
                    <a:lnTo>
                      <a:pt x="1" y="92"/>
                    </a:lnTo>
                    <a:lnTo>
                      <a:pt x="92" y="122"/>
                    </a:lnTo>
                    <a:lnTo>
                      <a:pt x="153" y="152"/>
                    </a:lnTo>
                    <a:lnTo>
                      <a:pt x="4560" y="2706"/>
                    </a:lnTo>
                    <a:lnTo>
                      <a:pt x="4651" y="2736"/>
                    </a:lnTo>
                    <a:lnTo>
                      <a:pt x="4682" y="2736"/>
                    </a:lnTo>
                    <a:lnTo>
                      <a:pt x="4590" y="2614"/>
                    </a:lnTo>
                    <a:lnTo>
                      <a:pt x="183" y="92"/>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5" name="Google Shape;19165;p24"/>
              <p:cNvSpPr/>
              <p:nvPr/>
            </p:nvSpPr>
            <p:spPr>
              <a:xfrm>
                <a:off x="-7872975" y="13548350"/>
                <a:ext cx="235575" cy="136825"/>
              </a:xfrm>
              <a:custGeom>
                <a:avLst/>
                <a:gdLst/>
                <a:ahLst/>
                <a:cxnLst/>
                <a:rect l="l" t="t" r="r" b="b"/>
                <a:pathLst>
                  <a:path w="9423" h="5473" extrusionOk="0">
                    <a:moveTo>
                      <a:pt x="9362" y="1"/>
                    </a:moveTo>
                    <a:lnTo>
                      <a:pt x="9271" y="92"/>
                    </a:lnTo>
                    <a:lnTo>
                      <a:pt x="4864" y="2615"/>
                    </a:lnTo>
                    <a:lnTo>
                      <a:pt x="4803" y="2676"/>
                    </a:lnTo>
                    <a:lnTo>
                      <a:pt x="4712" y="2706"/>
                    </a:lnTo>
                    <a:lnTo>
                      <a:pt x="4651" y="2736"/>
                    </a:lnTo>
                    <a:lnTo>
                      <a:pt x="4529" y="2828"/>
                    </a:lnTo>
                    <a:lnTo>
                      <a:pt x="122" y="5350"/>
                    </a:lnTo>
                    <a:lnTo>
                      <a:pt x="31" y="5411"/>
                    </a:lnTo>
                    <a:lnTo>
                      <a:pt x="0" y="5442"/>
                    </a:lnTo>
                    <a:lnTo>
                      <a:pt x="31" y="5442"/>
                    </a:lnTo>
                    <a:lnTo>
                      <a:pt x="91" y="5472"/>
                    </a:lnTo>
                    <a:lnTo>
                      <a:pt x="183" y="5442"/>
                    </a:lnTo>
                    <a:lnTo>
                      <a:pt x="4590" y="2888"/>
                    </a:lnTo>
                    <a:lnTo>
                      <a:pt x="4681" y="2858"/>
                    </a:lnTo>
                    <a:lnTo>
                      <a:pt x="4712" y="2828"/>
                    </a:lnTo>
                    <a:lnTo>
                      <a:pt x="4833" y="2736"/>
                    </a:lnTo>
                    <a:lnTo>
                      <a:pt x="4894" y="2706"/>
                    </a:lnTo>
                    <a:lnTo>
                      <a:pt x="9301" y="153"/>
                    </a:lnTo>
                    <a:lnTo>
                      <a:pt x="9423" y="122"/>
                    </a:lnTo>
                    <a:lnTo>
                      <a:pt x="9423" y="31"/>
                    </a:lnTo>
                    <a:lnTo>
                      <a:pt x="9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6" name="Google Shape;19166;p24"/>
              <p:cNvSpPr/>
              <p:nvPr/>
            </p:nvSpPr>
            <p:spPr>
              <a:xfrm>
                <a:off x="-7832700" y="13752775"/>
                <a:ext cx="72975" cy="25"/>
              </a:xfrm>
              <a:custGeom>
                <a:avLst/>
                <a:gdLst/>
                <a:ahLst/>
                <a:cxnLst/>
                <a:rect l="l" t="t" r="r" b="b"/>
                <a:pathLst>
                  <a:path w="2919" h="1" extrusionOk="0">
                    <a:moveTo>
                      <a:pt x="0" y="0"/>
                    </a:moveTo>
                    <a:lnTo>
                      <a:pt x="2918" y="0"/>
                    </a:lnTo>
                    <a:lnTo>
                      <a:pt x="29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7" name="Google Shape;19167;p24"/>
              <p:cNvSpPr/>
              <p:nvPr/>
            </p:nvSpPr>
            <p:spPr>
              <a:xfrm>
                <a:off x="-7874500" y="13685900"/>
                <a:ext cx="41825" cy="142125"/>
              </a:xfrm>
              <a:custGeom>
                <a:avLst/>
                <a:gdLst/>
                <a:ahLst/>
                <a:cxnLst/>
                <a:rect l="l" t="t" r="r" b="b"/>
                <a:pathLst>
                  <a:path w="1673" h="5685" extrusionOk="0">
                    <a:moveTo>
                      <a:pt x="0" y="0"/>
                    </a:moveTo>
                    <a:lnTo>
                      <a:pt x="0" y="61"/>
                    </a:lnTo>
                    <a:lnTo>
                      <a:pt x="0" y="152"/>
                    </a:lnTo>
                    <a:lnTo>
                      <a:pt x="0" y="5259"/>
                    </a:lnTo>
                    <a:lnTo>
                      <a:pt x="0" y="5411"/>
                    </a:lnTo>
                    <a:lnTo>
                      <a:pt x="0" y="5441"/>
                    </a:lnTo>
                    <a:lnTo>
                      <a:pt x="0" y="5472"/>
                    </a:lnTo>
                    <a:lnTo>
                      <a:pt x="0" y="5563"/>
                    </a:lnTo>
                    <a:lnTo>
                      <a:pt x="0" y="5684"/>
                    </a:lnTo>
                    <a:lnTo>
                      <a:pt x="61" y="5532"/>
                    </a:lnTo>
                    <a:lnTo>
                      <a:pt x="92" y="5441"/>
                    </a:lnTo>
                    <a:lnTo>
                      <a:pt x="183" y="5320"/>
                    </a:lnTo>
                    <a:lnTo>
                      <a:pt x="1672" y="2797"/>
                    </a:lnTo>
                    <a:lnTo>
                      <a:pt x="1581" y="2797"/>
                    </a:lnTo>
                    <a:lnTo>
                      <a:pt x="1581" y="2706"/>
                    </a:lnTo>
                    <a:lnTo>
                      <a:pt x="92" y="5259"/>
                    </a:lnTo>
                    <a:lnTo>
                      <a:pt x="92" y="15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8" name="Google Shape;19168;p24"/>
              <p:cNvSpPr/>
              <p:nvPr/>
            </p:nvSpPr>
            <p:spPr>
              <a:xfrm>
                <a:off x="-7874500" y="13680575"/>
                <a:ext cx="2300" cy="3825"/>
              </a:xfrm>
              <a:custGeom>
                <a:avLst/>
                <a:gdLst/>
                <a:ahLst/>
                <a:cxnLst/>
                <a:rect l="l" t="t" r="r" b="b"/>
                <a:pathLst>
                  <a:path w="92" h="153" extrusionOk="0">
                    <a:moveTo>
                      <a:pt x="0" y="1"/>
                    </a:moveTo>
                    <a:lnTo>
                      <a:pt x="0" y="122"/>
                    </a:lnTo>
                    <a:lnTo>
                      <a:pt x="57" y="141"/>
                    </a:lnTo>
                    <a:lnTo>
                      <a:pt x="57" y="141"/>
                    </a:lnTo>
                    <a:lnTo>
                      <a:pt x="0" y="1"/>
                    </a:lnTo>
                    <a:close/>
                    <a:moveTo>
                      <a:pt x="57" y="141"/>
                    </a:moveTo>
                    <a:lnTo>
                      <a:pt x="61" y="153"/>
                    </a:lnTo>
                    <a:lnTo>
                      <a:pt x="92" y="153"/>
                    </a:lnTo>
                    <a:lnTo>
                      <a:pt x="57" y="1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9" name="Google Shape;19169;p24"/>
              <p:cNvSpPr/>
              <p:nvPr/>
            </p:nvSpPr>
            <p:spPr>
              <a:xfrm>
                <a:off x="-7750650" y="13752775"/>
                <a:ext cx="74500" cy="25"/>
              </a:xfrm>
              <a:custGeom>
                <a:avLst/>
                <a:gdLst/>
                <a:ahLst/>
                <a:cxnLst/>
                <a:rect l="l" t="t" r="r" b="b"/>
                <a:pathLst>
                  <a:path w="2980" h="1" extrusionOk="0">
                    <a:moveTo>
                      <a:pt x="1" y="0"/>
                    </a:moveTo>
                    <a:lnTo>
                      <a:pt x="29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0" name="Google Shape;19170;p24"/>
              <p:cNvSpPr/>
              <p:nvPr/>
            </p:nvSpPr>
            <p:spPr>
              <a:xfrm>
                <a:off x="-7674650" y="13742125"/>
                <a:ext cx="6875" cy="11425"/>
              </a:xfrm>
              <a:custGeom>
                <a:avLst/>
                <a:gdLst/>
                <a:ahLst/>
                <a:cxnLst/>
                <a:rect l="l" t="t" r="r" b="b"/>
                <a:pathLst>
                  <a:path w="275" h="457" extrusionOk="0">
                    <a:moveTo>
                      <a:pt x="274" y="1"/>
                    </a:moveTo>
                    <a:lnTo>
                      <a:pt x="1" y="457"/>
                    </a:lnTo>
                    <a:lnTo>
                      <a:pt x="1" y="45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1" name="Google Shape;19171;p24"/>
              <p:cNvSpPr/>
              <p:nvPr/>
            </p:nvSpPr>
            <p:spPr>
              <a:xfrm>
                <a:off x="-7750650" y="13755800"/>
                <a:ext cx="74500" cy="25"/>
              </a:xfrm>
              <a:custGeom>
                <a:avLst/>
                <a:gdLst/>
                <a:ahLst/>
                <a:cxnLst/>
                <a:rect l="l" t="t" r="r" b="b"/>
                <a:pathLst>
                  <a:path w="2980" h="1" extrusionOk="0">
                    <a:moveTo>
                      <a:pt x="2980"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2" name="Google Shape;19172;p24"/>
              <p:cNvSpPr/>
              <p:nvPr/>
            </p:nvSpPr>
            <p:spPr>
              <a:xfrm>
                <a:off x="-7876775" y="13682100"/>
                <a:ext cx="121600" cy="73725"/>
              </a:xfrm>
              <a:custGeom>
                <a:avLst/>
                <a:gdLst/>
                <a:ahLst/>
                <a:cxnLst/>
                <a:rect l="l" t="t" r="r" b="b"/>
                <a:pathLst>
                  <a:path w="4864" h="2949" extrusionOk="0">
                    <a:moveTo>
                      <a:pt x="0" y="0"/>
                    </a:moveTo>
                    <a:lnTo>
                      <a:pt x="91" y="122"/>
                    </a:lnTo>
                    <a:lnTo>
                      <a:pt x="91" y="152"/>
                    </a:lnTo>
                    <a:lnTo>
                      <a:pt x="183" y="304"/>
                    </a:lnTo>
                    <a:lnTo>
                      <a:pt x="1672" y="2858"/>
                    </a:lnTo>
                    <a:lnTo>
                      <a:pt x="1672" y="2949"/>
                    </a:lnTo>
                    <a:lnTo>
                      <a:pt x="4681" y="2949"/>
                    </a:lnTo>
                    <a:lnTo>
                      <a:pt x="4803" y="2858"/>
                    </a:lnTo>
                    <a:lnTo>
                      <a:pt x="4681" y="2827"/>
                    </a:lnTo>
                    <a:lnTo>
                      <a:pt x="1763" y="2827"/>
                    </a:lnTo>
                    <a:lnTo>
                      <a:pt x="274" y="274"/>
                    </a:lnTo>
                    <a:lnTo>
                      <a:pt x="3982" y="2432"/>
                    </a:lnTo>
                    <a:lnTo>
                      <a:pt x="4681" y="2827"/>
                    </a:lnTo>
                    <a:lnTo>
                      <a:pt x="4864" y="2827"/>
                    </a:lnTo>
                    <a:lnTo>
                      <a:pt x="4833" y="2797"/>
                    </a:lnTo>
                    <a:lnTo>
                      <a:pt x="4742" y="2736"/>
                    </a:lnTo>
                    <a:lnTo>
                      <a:pt x="3009" y="1733"/>
                    </a:lnTo>
                    <a:lnTo>
                      <a:pt x="243" y="122"/>
                    </a:lnTo>
                    <a:lnTo>
                      <a:pt x="183" y="92"/>
                    </a:lnTo>
                    <a:lnTo>
                      <a:pt x="91" y="6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3" name="Google Shape;19173;p24"/>
              <p:cNvSpPr/>
              <p:nvPr/>
            </p:nvSpPr>
            <p:spPr>
              <a:xfrm>
                <a:off x="-7752925" y="13753525"/>
                <a:ext cx="114775" cy="67650"/>
              </a:xfrm>
              <a:custGeom>
                <a:avLst/>
                <a:gdLst/>
                <a:ahLst/>
                <a:cxnLst/>
                <a:rect l="l" t="t" r="r" b="b"/>
                <a:pathLst>
                  <a:path w="4591" h="2706" extrusionOk="0">
                    <a:moveTo>
                      <a:pt x="3132" y="1"/>
                    </a:moveTo>
                    <a:lnTo>
                      <a:pt x="3101" y="31"/>
                    </a:lnTo>
                    <a:lnTo>
                      <a:pt x="1" y="31"/>
                    </a:lnTo>
                    <a:lnTo>
                      <a:pt x="62" y="92"/>
                    </a:lnTo>
                    <a:lnTo>
                      <a:pt x="1733" y="1034"/>
                    </a:lnTo>
                    <a:lnTo>
                      <a:pt x="4560" y="2675"/>
                    </a:lnTo>
                    <a:lnTo>
                      <a:pt x="4591" y="2706"/>
                    </a:lnTo>
                    <a:lnTo>
                      <a:pt x="4560" y="2615"/>
                    </a:lnTo>
                    <a:lnTo>
                      <a:pt x="609" y="335"/>
                    </a:lnTo>
                    <a:lnTo>
                      <a:pt x="153" y="92"/>
                    </a:lnTo>
                    <a:lnTo>
                      <a:pt x="3071" y="92"/>
                    </a:lnTo>
                    <a:lnTo>
                      <a:pt x="4560" y="2615"/>
                    </a:lnTo>
                    <a:lnTo>
                      <a:pt x="4591" y="2615"/>
                    </a:lnTo>
                    <a:lnTo>
                      <a:pt x="4591" y="2463"/>
                    </a:lnTo>
                    <a:lnTo>
                      <a:pt x="31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4" name="Google Shape;19174;p24"/>
              <p:cNvSpPr/>
              <p:nvPr/>
            </p:nvSpPr>
            <p:spPr>
              <a:xfrm>
                <a:off x="-7759750" y="13752775"/>
                <a:ext cx="4575" cy="775"/>
              </a:xfrm>
              <a:custGeom>
                <a:avLst/>
                <a:gdLst/>
                <a:ahLst/>
                <a:cxnLst/>
                <a:rect l="l" t="t" r="r" b="b"/>
                <a:pathLst>
                  <a:path w="183" h="31" extrusionOk="0">
                    <a:moveTo>
                      <a:pt x="0" y="0"/>
                    </a:moveTo>
                    <a:lnTo>
                      <a:pt x="122" y="3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5" name="Google Shape;19175;p24"/>
              <p:cNvSpPr/>
              <p:nvPr/>
            </p:nvSpPr>
            <p:spPr>
              <a:xfrm>
                <a:off x="-7758225" y="13685150"/>
                <a:ext cx="121600" cy="69175"/>
              </a:xfrm>
              <a:custGeom>
                <a:avLst/>
                <a:gdLst/>
                <a:ahLst/>
                <a:cxnLst/>
                <a:rect l="l" t="t" r="r" b="b"/>
                <a:pathLst>
                  <a:path w="4864" h="2767" extrusionOk="0">
                    <a:moveTo>
                      <a:pt x="4711" y="152"/>
                    </a:moveTo>
                    <a:lnTo>
                      <a:pt x="3252" y="2705"/>
                    </a:lnTo>
                    <a:lnTo>
                      <a:pt x="304" y="2705"/>
                    </a:lnTo>
                    <a:lnTo>
                      <a:pt x="3252" y="1003"/>
                    </a:lnTo>
                    <a:lnTo>
                      <a:pt x="4711" y="152"/>
                    </a:lnTo>
                    <a:close/>
                    <a:moveTo>
                      <a:pt x="4833" y="0"/>
                    </a:moveTo>
                    <a:lnTo>
                      <a:pt x="1976" y="1641"/>
                    </a:lnTo>
                    <a:lnTo>
                      <a:pt x="274" y="2614"/>
                    </a:lnTo>
                    <a:lnTo>
                      <a:pt x="213" y="2644"/>
                    </a:lnTo>
                    <a:lnTo>
                      <a:pt x="152" y="2705"/>
                    </a:lnTo>
                    <a:lnTo>
                      <a:pt x="91" y="2736"/>
                    </a:lnTo>
                    <a:lnTo>
                      <a:pt x="0" y="2766"/>
                    </a:lnTo>
                    <a:lnTo>
                      <a:pt x="3404" y="2766"/>
                    </a:lnTo>
                    <a:lnTo>
                      <a:pt x="3435" y="2736"/>
                    </a:lnTo>
                    <a:lnTo>
                      <a:pt x="3708" y="2249"/>
                    </a:lnTo>
                    <a:lnTo>
                      <a:pt x="4863" y="182"/>
                    </a:lnTo>
                    <a:lnTo>
                      <a:pt x="4863" y="30"/>
                    </a:lnTo>
                    <a:lnTo>
                      <a:pt x="4833" y="30"/>
                    </a:lnTo>
                    <a:lnTo>
                      <a:pt x="48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6" name="Google Shape;19176;p24"/>
              <p:cNvSpPr/>
              <p:nvPr/>
            </p:nvSpPr>
            <p:spPr>
              <a:xfrm>
                <a:off x="-7557625" y="13756575"/>
                <a:ext cx="38775" cy="129200"/>
              </a:xfrm>
              <a:custGeom>
                <a:avLst/>
                <a:gdLst/>
                <a:ahLst/>
                <a:cxnLst/>
                <a:rect l="l" t="t" r="r" b="b"/>
                <a:pathLst>
                  <a:path w="1551" h="5168" extrusionOk="0">
                    <a:moveTo>
                      <a:pt x="1551" y="0"/>
                    </a:moveTo>
                    <a:lnTo>
                      <a:pt x="1459" y="31"/>
                    </a:lnTo>
                    <a:lnTo>
                      <a:pt x="1" y="2584"/>
                    </a:lnTo>
                    <a:lnTo>
                      <a:pt x="31" y="2584"/>
                    </a:lnTo>
                    <a:lnTo>
                      <a:pt x="1551" y="5168"/>
                    </a:lnTo>
                    <a:lnTo>
                      <a:pt x="92" y="2614"/>
                    </a:lnTo>
                    <a:lnTo>
                      <a:pt x="1551" y="122"/>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7" name="Google Shape;19177;p24"/>
              <p:cNvSpPr/>
              <p:nvPr/>
            </p:nvSpPr>
            <p:spPr>
              <a:xfrm>
                <a:off x="-7516600" y="13756575"/>
                <a:ext cx="38800" cy="129200"/>
              </a:xfrm>
              <a:custGeom>
                <a:avLst/>
                <a:gdLst/>
                <a:ahLst/>
                <a:cxnLst/>
                <a:rect l="l" t="t" r="r" b="b"/>
                <a:pathLst>
                  <a:path w="1552" h="5168" extrusionOk="0">
                    <a:moveTo>
                      <a:pt x="1" y="0"/>
                    </a:moveTo>
                    <a:lnTo>
                      <a:pt x="1" y="122"/>
                    </a:lnTo>
                    <a:lnTo>
                      <a:pt x="1490" y="2614"/>
                    </a:lnTo>
                    <a:lnTo>
                      <a:pt x="1" y="5168"/>
                    </a:lnTo>
                    <a:lnTo>
                      <a:pt x="1" y="5168"/>
                    </a:lnTo>
                    <a:lnTo>
                      <a:pt x="1521" y="2584"/>
                    </a:lnTo>
                    <a:lnTo>
                      <a:pt x="1551" y="2584"/>
                    </a:lnTo>
                    <a:lnTo>
                      <a:pt x="12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8" name="Google Shape;19178;p24"/>
              <p:cNvSpPr/>
              <p:nvPr/>
            </p:nvSpPr>
            <p:spPr>
              <a:xfrm>
                <a:off x="-7557625" y="13896400"/>
                <a:ext cx="38775" cy="129200"/>
              </a:xfrm>
              <a:custGeom>
                <a:avLst/>
                <a:gdLst/>
                <a:ahLst/>
                <a:cxnLst/>
                <a:rect l="l" t="t" r="r" b="b"/>
                <a:pathLst>
                  <a:path w="1551" h="5168" extrusionOk="0">
                    <a:moveTo>
                      <a:pt x="1551" y="0"/>
                    </a:moveTo>
                    <a:lnTo>
                      <a:pt x="31" y="2584"/>
                    </a:lnTo>
                    <a:lnTo>
                      <a:pt x="1" y="2584"/>
                    </a:lnTo>
                    <a:lnTo>
                      <a:pt x="1459" y="5107"/>
                    </a:lnTo>
                    <a:lnTo>
                      <a:pt x="1551" y="5167"/>
                    </a:lnTo>
                    <a:lnTo>
                      <a:pt x="1551" y="5076"/>
                    </a:lnTo>
                    <a:lnTo>
                      <a:pt x="92" y="252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9" name="Google Shape;19179;p24"/>
              <p:cNvSpPr/>
              <p:nvPr/>
            </p:nvSpPr>
            <p:spPr>
              <a:xfrm>
                <a:off x="-7516600" y="13896400"/>
                <a:ext cx="38800" cy="129200"/>
              </a:xfrm>
              <a:custGeom>
                <a:avLst/>
                <a:gdLst/>
                <a:ahLst/>
                <a:cxnLst/>
                <a:rect l="l" t="t" r="r" b="b"/>
                <a:pathLst>
                  <a:path w="1552" h="5168" extrusionOk="0">
                    <a:moveTo>
                      <a:pt x="1" y="0"/>
                    </a:moveTo>
                    <a:lnTo>
                      <a:pt x="1488" y="2527"/>
                    </a:lnTo>
                    <a:lnTo>
                      <a:pt x="1488" y="2527"/>
                    </a:lnTo>
                    <a:lnTo>
                      <a:pt x="1490" y="2523"/>
                    </a:lnTo>
                    <a:lnTo>
                      <a:pt x="1" y="0"/>
                    </a:lnTo>
                    <a:close/>
                    <a:moveTo>
                      <a:pt x="1488" y="2527"/>
                    </a:moveTo>
                    <a:lnTo>
                      <a:pt x="1" y="5076"/>
                    </a:lnTo>
                    <a:lnTo>
                      <a:pt x="1" y="5167"/>
                    </a:lnTo>
                    <a:lnTo>
                      <a:pt x="122" y="5107"/>
                    </a:lnTo>
                    <a:lnTo>
                      <a:pt x="1551" y="2584"/>
                    </a:lnTo>
                    <a:lnTo>
                      <a:pt x="1521" y="2584"/>
                    </a:lnTo>
                    <a:lnTo>
                      <a:pt x="1488" y="252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0" name="Google Shape;19180;p24"/>
              <p:cNvSpPr/>
              <p:nvPr/>
            </p:nvSpPr>
            <p:spPr>
              <a:xfrm>
                <a:off x="-7518875" y="14029375"/>
                <a:ext cx="1550" cy="775"/>
              </a:xfrm>
              <a:custGeom>
                <a:avLst/>
                <a:gdLst/>
                <a:ahLst/>
                <a:cxnLst/>
                <a:rect l="l" t="t" r="r" b="b"/>
                <a:pathLst>
                  <a:path w="62" h="31" extrusionOk="0">
                    <a:moveTo>
                      <a:pt x="1" y="0"/>
                    </a:moveTo>
                    <a:lnTo>
                      <a:pt x="61" y="3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1" name="Google Shape;19181;p24"/>
              <p:cNvSpPr/>
              <p:nvPr/>
            </p:nvSpPr>
            <p:spPr>
              <a:xfrm>
                <a:off x="-7635125" y="13824950"/>
                <a:ext cx="39525" cy="66150"/>
              </a:xfrm>
              <a:custGeom>
                <a:avLst/>
                <a:gdLst/>
                <a:ahLst/>
                <a:cxnLst/>
                <a:rect l="l" t="t" r="r" b="b"/>
                <a:pathLst>
                  <a:path w="1581" h="2646" extrusionOk="0">
                    <a:moveTo>
                      <a:pt x="0" y="1"/>
                    </a:moveTo>
                    <a:lnTo>
                      <a:pt x="0" y="122"/>
                    </a:lnTo>
                    <a:lnTo>
                      <a:pt x="1459" y="2645"/>
                    </a:lnTo>
                    <a:lnTo>
                      <a:pt x="1520" y="2584"/>
                    </a:lnTo>
                    <a:lnTo>
                      <a:pt x="1581" y="2584"/>
                    </a:lnTo>
                    <a:lnTo>
                      <a:pt x="91" y="3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2" name="Google Shape;19182;p24"/>
              <p:cNvSpPr/>
              <p:nvPr/>
            </p:nvSpPr>
            <p:spPr>
              <a:xfrm>
                <a:off x="-7638175" y="13821150"/>
                <a:ext cx="775" cy="1550"/>
              </a:xfrm>
              <a:custGeom>
                <a:avLst/>
                <a:gdLst/>
                <a:ahLst/>
                <a:cxnLst/>
                <a:rect l="l" t="t" r="r" b="b"/>
                <a:pathLst>
                  <a:path w="31" h="62" extrusionOk="0">
                    <a:moveTo>
                      <a:pt x="1" y="1"/>
                    </a:moveTo>
                    <a:lnTo>
                      <a:pt x="31" y="62"/>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3" name="Google Shape;19183;p24"/>
              <p:cNvSpPr/>
              <p:nvPr/>
            </p:nvSpPr>
            <p:spPr>
              <a:xfrm>
                <a:off x="-7633625" y="13821150"/>
                <a:ext cx="114775" cy="67675"/>
              </a:xfrm>
              <a:custGeom>
                <a:avLst/>
                <a:gdLst/>
                <a:ahLst/>
                <a:cxnLst/>
                <a:rect l="l" t="t" r="r" b="b"/>
                <a:pathLst>
                  <a:path w="4591" h="2707" extrusionOk="0">
                    <a:moveTo>
                      <a:pt x="92" y="1"/>
                    </a:moveTo>
                    <a:lnTo>
                      <a:pt x="1" y="31"/>
                    </a:lnTo>
                    <a:lnTo>
                      <a:pt x="92" y="122"/>
                    </a:lnTo>
                    <a:lnTo>
                      <a:pt x="3010" y="122"/>
                    </a:lnTo>
                    <a:lnTo>
                      <a:pt x="4499" y="2645"/>
                    </a:lnTo>
                    <a:lnTo>
                      <a:pt x="4591" y="2706"/>
                    </a:lnTo>
                    <a:lnTo>
                      <a:pt x="4591" y="2585"/>
                    </a:lnTo>
                    <a:lnTo>
                      <a:pt x="30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4" name="Google Shape;19184;p24"/>
              <p:cNvSpPr/>
              <p:nvPr/>
            </p:nvSpPr>
            <p:spPr>
              <a:xfrm>
                <a:off x="-7439850" y="13891075"/>
                <a:ext cx="38775" cy="66125"/>
              </a:xfrm>
              <a:custGeom>
                <a:avLst/>
                <a:gdLst/>
                <a:ahLst/>
                <a:cxnLst/>
                <a:rect l="l" t="t" r="r" b="b"/>
                <a:pathLst>
                  <a:path w="1551" h="2645" extrusionOk="0">
                    <a:moveTo>
                      <a:pt x="92" y="0"/>
                    </a:moveTo>
                    <a:lnTo>
                      <a:pt x="92" y="61"/>
                    </a:lnTo>
                    <a:lnTo>
                      <a:pt x="1" y="61"/>
                    </a:lnTo>
                    <a:lnTo>
                      <a:pt x="1490" y="2584"/>
                    </a:lnTo>
                    <a:lnTo>
                      <a:pt x="1551" y="2645"/>
                    </a:lnTo>
                    <a:lnTo>
                      <a:pt x="1551" y="2554"/>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5" name="Google Shape;19185;p24"/>
              <p:cNvSpPr/>
              <p:nvPr/>
            </p:nvSpPr>
            <p:spPr>
              <a:xfrm>
                <a:off x="-7516600" y="13893350"/>
                <a:ext cx="114775" cy="67650"/>
              </a:xfrm>
              <a:custGeom>
                <a:avLst/>
                <a:gdLst/>
                <a:ahLst/>
                <a:cxnLst/>
                <a:rect l="l" t="t" r="r" b="b"/>
                <a:pathLst>
                  <a:path w="4591" h="2706" extrusionOk="0">
                    <a:moveTo>
                      <a:pt x="1" y="0"/>
                    </a:moveTo>
                    <a:lnTo>
                      <a:pt x="1" y="122"/>
                    </a:lnTo>
                    <a:lnTo>
                      <a:pt x="1521" y="2706"/>
                    </a:lnTo>
                    <a:lnTo>
                      <a:pt x="4530" y="2706"/>
                    </a:lnTo>
                    <a:lnTo>
                      <a:pt x="4591" y="2645"/>
                    </a:lnTo>
                    <a:lnTo>
                      <a:pt x="4530" y="2584"/>
                    </a:lnTo>
                    <a:lnTo>
                      <a:pt x="1551" y="2584"/>
                    </a:lnTo>
                    <a:lnTo>
                      <a:pt x="12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6" name="Google Shape;19186;p24"/>
              <p:cNvSpPr/>
              <p:nvPr/>
            </p:nvSpPr>
            <p:spPr>
              <a:xfrm>
                <a:off x="-7635125" y="13889550"/>
                <a:ext cx="114750" cy="67650"/>
              </a:xfrm>
              <a:custGeom>
                <a:avLst/>
                <a:gdLst/>
                <a:ahLst/>
                <a:cxnLst/>
                <a:rect l="l" t="t" r="r" b="b"/>
                <a:pathLst>
                  <a:path w="4590" h="2706" extrusionOk="0">
                    <a:moveTo>
                      <a:pt x="1520" y="0"/>
                    </a:moveTo>
                    <a:lnTo>
                      <a:pt x="1459" y="61"/>
                    </a:lnTo>
                    <a:lnTo>
                      <a:pt x="0" y="2615"/>
                    </a:lnTo>
                    <a:lnTo>
                      <a:pt x="0" y="2706"/>
                    </a:lnTo>
                    <a:lnTo>
                      <a:pt x="91" y="2645"/>
                    </a:lnTo>
                    <a:lnTo>
                      <a:pt x="1581" y="122"/>
                    </a:lnTo>
                    <a:lnTo>
                      <a:pt x="4499" y="122"/>
                    </a:lnTo>
                    <a:lnTo>
                      <a:pt x="4590" y="61"/>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7" name="Google Shape;19187;p24"/>
              <p:cNvSpPr/>
              <p:nvPr/>
            </p:nvSpPr>
            <p:spPr>
              <a:xfrm>
                <a:off x="-7638175" y="13958700"/>
                <a:ext cx="1550" cy="2300"/>
              </a:xfrm>
              <a:custGeom>
                <a:avLst/>
                <a:gdLst/>
                <a:ahLst/>
                <a:cxnLst/>
                <a:rect l="l" t="t" r="r" b="b"/>
                <a:pathLst>
                  <a:path w="62" h="92" extrusionOk="0">
                    <a:moveTo>
                      <a:pt x="31" y="0"/>
                    </a:moveTo>
                    <a:lnTo>
                      <a:pt x="1" y="31"/>
                    </a:lnTo>
                    <a:lnTo>
                      <a:pt x="1" y="92"/>
                    </a:lnTo>
                    <a:lnTo>
                      <a:pt x="61" y="92"/>
                    </a:ln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8" name="Google Shape;19188;p24"/>
              <p:cNvSpPr/>
              <p:nvPr/>
            </p:nvSpPr>
            <p:spPr>
              <a:xfrm>
                <a:off x="-7633625" y="13893350"/>
                <a:ext cx="114775" cy="67650"/>
              </a:xfrm>
              <a:custGeom>
                <a:avLst/>
                <a:gdLst/>
                <a:ahLst/>
                <a:cxnLst/>
                <a:rect l="l" t="t" r="r" b="b"/>
                <a:pathLst>
                  <a:path w="4591" h="2706" extrusionOk="0">
                    <a:moveTo>
                      <a:pt x="4591" y="0"/>
                    </a:moveTo>
                    <a:lnTo>
                      <a:pt x="4499" y="31"/>
                    </a:lnTo>
                    <a:lnTo>
                      <a:pt x="3010" y="2584"/>
                    </a:lnTo>
                    <a:lnTo>
                      <a:pt x="92" y="2584"/>
                    </a:lnTo>
                    <a:lnTo>
                      <a:pt x="1" y="2645"/>
                    </a:lnTo>
                    <a:lnTo>
                      <a:pt x="92" y="2706"/>
                    </a:lnTo>
                    <a:lnTo>
                      <a:pt x="3071" y="2706"/>
                    </a:lnTo>
                    <a:lnTo>
                      <a:pt x="4591" y="122"/>
                    </a:lnTo>
                    <a:lnTo>
                      <a:pt x="45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9" name="Google Shape;19189;p24"/>
              <p:cNvSpPr/>
              <p:nvPr/>
            </p:nvSpPr>
            <p:spPr>
              <a:xfrm>
                <a:off x="-7515075" y="13824950"/>
                <a:ext cx="114000" cy="67675"/>
              </a:xfrm>
              <a:custGeom>
                <a:avLst/>
                <a:gdLst/>
                <a:ahLst/>
                <a:cxnLst/>
                <a:rect l="l" t="t" r="r" b="b"/>
                <a:pathLst>
                  <a:path w="4560" h="2707" extrusionOk="0">
                    <a:moveTo>
                      <a:pt x="4560" y="1"/>
                    </a:moveTo>
                    <a:lnTo>
                      <a:pt x="4499" y="31"/>
                    </a:lnTo>
                    <a:lnTo>
                      <a:pt x="3010" y="2584"/>
                    </a:lnTo>
                    <a:lnTo>
                      <a:pt x="92" y="2584"/>
                    </a:lnTo>
                    <a:lnTo>
                      <a:pt x="1" y="2645"/>
                    </a:lnTo>
                    <a:lnTo>
                      <a:pt x="92" y="2706"/>
                    </a:lnTo>
                    <a:lnTo>
                      <a:pt x="3101" y="2706"/>
                    </a:lnTo>
                    <a:lnTo>
                      <a:pt x="3101" y="2645"/>
                    </a:lnTo>
                    <a:lnTo>
                      <a:pt x="4560" y="122"/>
                    </a:lnTo>
                    <a:lnTo>
                      <a:pt x="4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0" name="Google Shape;19190;p24"/>
              <p:cNvSpPr/>
              <p:nvPr/>
            </p:nvSpPr>
            <p:spPr>
              <a:xfrm>
                <a:off x="-7516600" y="13821150"/>
                <a:ext cx="114775" cy="67675"/>
              </a:xfrm>
              <a:custGeom>
                <a:avLst/>
                <a:gdLst/>
                <a:ahLst/>
                <a:cxnLst/>
                <a:rect l="l" t="t" r="r" b="b"/>
                <a:pathLst>
                  <a:path w="4591" h="2707" extrusionOk="0">
                    <a:moveTo>
                      <a:pt x="1521" y="1"/>
                    </a:moveTo>
                    <a:lnTo>
                      <a:pt x="1" y="2585"/>
                    </a:lnTo>
                    <a:lnTo>
                      <a:pt x="1" y="2706"/>
                    </a:lnTo>
                    <a:lnTo>
                      <a:pt x="122" y="2645"/>
                    </a:lnTo>
                    <a:lnTo>
                      <a:pt x="1551" y="122"/>
                    </a:lnTo>
                    <a:lnTo>
                      <a:pt x="4530" y="122"/>
                    </a:lnTo>
                    <a:lnTo>
                      <a:pt x="4591" y="31"/>
                    </a:lnTo>
                    <a:lnTo>
                      <a:pt x="45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1" name="Google Shape;19191;p24"/>
              <p:cNvSpPr/>
              <p:nvPr/>
            </p:nvSpPr>
            <p:spPr>
              <a:xfrm>
                <a:off x="-7634375" y="13755800"/>
                <a:ext cx="115525" cy="66150"/>
              </a:xfrm>
              <a:custGeom>
                <a:avLst/>
                <a:gdLst/>
                <a:ahLst/>
                <a:cxnLst/>
                <a:rect l="l" t="t" r="r" b="b"/>
                <a:pathLst>
                  <a:path w="4621" h="2646" extrusionOk="0">
                    <a:moveTo>
                      <a:pt x="4469" y="1"/>
                    </a:moveTo>
                    <a:lnTo>
                      <a:pt x="61" y="2524"/>
                    </a:lnTo>
                    <a:lnTo>
                      <a:pt x="1" y="2645"/>
                    </a:lnTo>
                    <a:lnTo>
                      <a:pt x="31" y="2645"/>
                    </a:lnTo>
                    <a:lnTo>
                      <a:pt x="122" y="2615"/>
                    </a:lnTo>
                    <a:lnTo>
                      <a:pt x="4529" y="62"/>
                    </a:lnTo>
                    <a:lnTo>
                      <a:pt x="4621" y="31"/>
                    </a:lnTo>
                    <a:lnTo>
                      <a:pt x="46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2" name="Google Shape;19192;p24"/>
              <p:cNvSpPr/>
              <p:nvPr/>
            </p:nvSpPr>
            <p:spPr>
              <a:xfrm>
                <a:off x="-7505950" y="13759600"/>
                <a:ext cx="103375" cy="59300"/>
              </a:xfrm>
              <a:custGeom>
                <a:avLst/>
                <a:gdLst/>
                <a:ahLst/>
                <a:cxnLst/>
                <a:rect l="l" t="t" r="r" b="b"/>
                <a:pathLst>
                  <a:path w="4135" h="2372" extrusionOk="0">
                    <a:moveTo>
                      <a:pt x="4134" y="2372"/>
                    </a:moveTo>
                    <a:lnTo>
                      <a:pt x="4134" y="2372"/>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3" name="Google Shape;19193;p24"/>
              <p:cNvSpPr/>
              <p:nvPr/>
            </p:nvSpPr>
            <p:spPr>
              <a:xfrm>
                <a:off x="-7637425" y="13824200"/>
                <a:ext cx="238650" cy="205200"/>
              </a:xfrm>
              <a:custGeom>
                <a:avLst/>
                <a:gdLst/>
                <a:ahLst/>
                <a:cxnLst/>
                <a:rect l="l" t="t" r="r" b="b"/>
                <a:pathLst>
                  <a:path w="9546" h="8208" extrusionOk="0">
                    <a:moveTo>
                      <a:pt x="92" y="0"/>
                    </a:moveTo>
                    <a:lnTo>
                      <a:pt x="1" y="152"/>
                    </a:lnTo>
                    <a:lnTo>
                      <a:pt x="1" y="5229"/>
                    </a:lnTo>
                    <a:lnTo>
                      <a:pt x="1" y="5320"/>
                    </a:lnTo>
                    <a:lnTo>
                      <a:pt x="1" y="5350"/>
                    </a:lnTo>
                    <a:lnTo>
                      <a:pt x="92" y="5320"/>
                    </a:lnTo>
                    <a:lnTo>
                      <a:pt x="92" y="5229"/>
                    </a:lnTo>
                    <a:lnTo>
                      <a:pt x="92" y="152"/>
                    </a:lnTo>
                    <a:lnTo>
                      <a:pt x="92" y="31"/>
                    </a:lnTo>
                    <a:lnTo>
                      <a:pt x="92" y="0"/>
                    </a:lnTo>
                    <a:close/>
                    <a:moveTo>
                      <a:pt x="1" y="5350"/>
                    </a:moveTo>
                    <a:lnTo>
                      <a:pt x="1" y="5380"/>
                    </a:lnTo>
                    <a:lnTo>
                      <a:pt x="1" y="5411"/>
                    </a:lnTo>
                    <a:lnTo>
                      <a:pt x="31" y="5472"/>
                    </a:lnTo>
                    <a:lnTo>
                      <a:pt x="92" y="5502"/>
                    </a:lnTo>
                    <a:lnTo>
                      <a:pt x="183" y="5532"/>
                    </a:lnTo>
                    <a:lnTo>
                      <a:pt x="3162" y="7295"/>
                    </a:lnTo>
                    <a:lnTo>
                      <a:pt x="4682" y="8146"/>
                    </a:lnTo>
                    <a:lnTo>
                      <a:pt x="4743" y="8146"/>
                    </a:lnTo>
                    <a:lnTo>
                      <a:pt x="4743" y="8116"/>
                    </a:lnTo>
                    <a:lnTo>
                      <a:pt x="4743" y="8055"/>
                    </a:lnTo>
                    <a:lnTo>
                      <a:pt x="4651" y="7995"/>
                    </a:lnTo>
                    <a:lnTo>
                      <a:pt x="1673" y="6292"/>
                    </a:lnTo>
                    <a:lnTo>
                      <a:pt x="244" y="5472"/>
                    </a:lnTo>
                    <a:lnTo>
                      <a:pt x="153" y="5411"/>
                    </a:lnTo>
                    <a:lnTo>
                      <a:pt x="92" y="5472"/>
                    </a:lnTo>
                    <a:lnTo>
                      <a:pt x="1" y="5350"/>
                    </a:lnTo>
                    <a:close/>
                    <a:moveTo>
                      <a:pt x="9424" y="5411"/>
                    </a:moveTo>
                    <a:lnTo>
                      <a:pt x="9363" y="5472"/>
                    </a:lnTo>
                    <a:lnTo>
                      <a:pt x="6354" y="7174"/>
                    </a:lnTo>
                    <a:lnTo>
                      <a:pt x="4955" y="7995"/>
                    </a:lnTo>
                    <a:lnTo>
                      <a:pt x="4834" y="8055"/>
                    </a:lnTo>
                    <a:lnTo>
                      <a:pt x="4834" y="8116"/>
                    </a:lnTo>
                    <a:lnTo>
                      <a:pt x="4834" y="8146"/>
                    </a:lnTo>
                    <a:lnTo>
                      <a:pt x="4743" y="8146"/>
                    </a:lnTo>
                    <a:lnTo>
                      <a:pt x="4743" y="8207"/>
                    </a:lnTo>
                    <a:lnTo>
                      <a:pt x="4834" y="8207"/>
                    </a:lnTo>
                    <a:lnTo>
                      <a:pt x="4895" y="8146"/>
                    </a:lnTo>
                    <a:lnTo>
                      <a:pt x="7995" y="6384"/>
                    </a:lnTo>
                    <a:lnTo>
                      <a:pt x="9393" y="5532"/>
                    </a:lnTo>
                    <a:lnTo>
                      <a:pt x="9454" y="5502"/>
                    </a:lnTo>
                    <a:lnTo>
                      <a:pt x="9545" y="5472"/>
                    </a:lnTo>
                    <a:lnTo>
                      <a:pt x="9424" y="5472"/>
                    </a:lnTo>
                    <a:lnTo>
                      <a:pt x="9454" y="541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4" name="Google Shape;19194;p24"/>
              <p:cNvSpPr/>
              <p:nvPr/>
            </p:nvSpPr>
            <p:spPr>
              <a:xfrm>
                <a:off x="-7436800" y="13802150"/>
                <a:ext cx="34975" cy="19800"/>
              </a:xfrm>
              <a:custGeom>
                <a:avLst/>
                <a:gdLst/>
                <a:ahLst/>
                <a:cxnLst/>
                <a:rect l="l" t="t" r="r" b="b"/>
                <a:pathLst>
                  <a:path w="1399" h="792" extrusionOk="0">
                    <a:moveTo>
                      <a:pt x="0" y="1"/>
                    </a:moveTo>
                    <a:lnTo>
                      <a:pt x="1338" y="761"/>
                    </a:lnTo>
                    <a:lnTo>
                      <a:pt x="1399" y="79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5" name="Google Shape;19195;p24"/>
              <p:cNvSpPr/>
              <p:nvPr/>
            </p:nvSpPr>
            <p:spPr>
              <a:xfrm>
                <a:off x="-7518875" y="13755800"/>
                <a:ext cx="2300" cy="133775"/>
              </a:xfrm>
              <a:custGeom>
                <a:avLst/>
                <a:gdLst/>
                <a:ahLst/>
                <a:cxnLst/>
                <a:rect l="l" t="t" r="r" b="b"/>
                <a:pathLst>
                  <a:path w="92" h="5351" extrusionOk="0">
                    <a:moveTo>
                      <a:pt x="1" y="1"/>
                    </a:moveTo>
                    <a:lnTo>
                      <a:pt x="1" y="31"/>
                    </a:lnTo>
                    <a:lnTo>
                      <a:pt x="1" y="153"/>
                    </a:lnTo>
                    <a:lnTo>
                      <a:pt x="1" y="5199"/>
                    </a:lnTo>
                    <a:lnTo>
                      <a:pt x="1" y="5320"/>
                    </a:lnTo>
                    <a:lnTo>
                      <a:pt x="61" y="5350"/>
                    </a:lnTo>
                    <a:lnTo>
                      <a:pt x="92" y="5320"/>
                    </a:lnTo>
                    <a:lnTo>
                      <a:pt x="92" y="5199"/>
                    </a:lnTo>
                    <a:lnTo>
                      <a:pt x="92" y="153"/>
                    </a:lnTo>
                    <a:lnTo>
                      <a:pt x="92" y="31"/>
                    </a:lnTo>
                    <a:lnTo>
                      <a:pt x="61" y="1"/>
                    </a:lnTo>
                    <a:lnTo>
                      <a:pt x="61"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6" name="Google Shape;19196;p24"/>
              <p:cNvSpPr/>
              <p:nvPr/>
            </p:nvSpPr>
            <p:spPr>
              <a:xfrm>
                <a:off x="-7518875" y="13892600"/>
                <a:ext cx="2300" cy="135275"/>
              </a:xfrm>
              <a:custGeom>
                <a:avLst/>
                <a:gdLst/>
                <a:ahLst/>
                <a:cxnLst/>
                <a:rect l="l" t="t" r="r" b="b"/>
                <a:pathLst>
                  <a:path w="92" h="5411" extrusionOk="0">
                    <a:moveTo>
                      <a:pt x="61" y="0"/>
                    </a:moveTo>
                    <a:lnTo>
                      <a:pt x="1" y="30"/>
                    </a:lnTo>
                    <a:lnTo>
                      <a:pt x="1" y="152"/>
                    </a:lnTo>
                    <a:lnTo>
                      <a:pt x="1" y="5228"/>
                    </a:lnTo>
                    <a:lnTo>
                      <a:pt x="1" y="5319"/>
                    </a:lnTo>
                    <a:lnTo>
                      <a:pt x="1" y="5380"/>
                    </a:lnTo>
                    <a:lnTo>
                      <a:pt x="1" y="5410"/>
                    </a:lnTo>
                    <a:lnTo>
                      <a:pt x="92" y="5410"/>
                    </a:lnTo>
                    <a:lnTo>
                      <a:pt x="92" y="5380"/>
                    </a:lnTo>
                    <a:lnTo>
                      <a:pt x="92" y="5319"/>
                    </a:lnTo>
                    <a:lnTo>
                      <a:pt x="92" y="5228"/>
                    </a:lnTo>
                    <a:lnTo>
                      <a:pt x="92" y="152"/>
                    </a:lnTo>
                    <a:lnTo>
                      <a:pt x="92" y="30"/>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7" name="Google Shape;19197;p24"/>
              <p:cNvSpPr/>
              <p:nvPr/>
            </p:nvSpPr>
            <p:spPr>
              <a:xfrm>
                <a:off x="-7517350" y="13891075"/>
                <a:ext cx="116275" cy="68400"/>
              </a:xfrm>
              <a:custGeom>
                <a:avLst/>
                <a:gdLst/>
                <a:ahLst/>
                <a:cxnLst/>
                <a:rect l="l" t="t" r="r" b="b"/>
                <a:pathLst>
                  <a:path w="4651" h="2736" extrusionOk="0">
                    <a:moveTo>
                      <a:pt x="92" y="0"/>
                    </a:moveTo>
                    <a:lnTo>
                      <a:pt x="0" y="61"/>
                    </a:lnTo>
                    <a:lnTo>
                      <a:pt x="31" y="91"/>
                    </a:lnTo>
                    <a:lnTo>
                      <a:pt x="152" y="122"/>
                    </a:lnTo>
                    <a:lnTo>
                      <a:pt x="4560" y="2675"/>
                    </a:lnTo>
                    <a:lnTo>
                      <a:pt x="4621" y="2736"/>
                    </a:lnTo>
                    <a:lnTo>
                      <a:pt x="4651" y="2736"/>
                    </a:lnTo>
                    <a:lnTo>
                      <a:pt x="4651" y="2705"/>
                    </a:lnTo>
                    <a:lnTo>
                      <a:pt x="4651" y="2645"/>
                    </a:lnTo>
                    <a:lnTo>
                      <a:pt x="4590" y="2584"/>
                    </a:lnTo>
                    <a:lnTo>
                      <a:pt x="183" y="6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8" name="Google Shape;19198;p24"/>
              <p:cNvSpPr/>
              <p:nvPr/>
            </p:nvSpPr>
            <p:spPr>
              <a:xfrm>
                <a:off x="-7635125" y="13821925"/>
                <a:ext cx="117800" cy="69175"/>
              </a:xfrm>
              <a:custGeom>
                <a:avLst/>
                <a:gdLst/>
                <a:ahLst/>
                <a:cxnLst/>
                <a:rect l="l" t="t" r="r" b="b"/>
                <a:pathLst>
                  <a:path w="4712" h="2767" extrusionOk="0">
                    <a:moveTo>
                      <a:pt x="31" y="0"/>
                    </a:moveTo>
                    <a:lnTo>
                      <a:pt x="0" y="91"/>
                    </a:lnTo>
                    <a:lnTo>
                      <a:pt x="0" y="122"/>
                    </a:lnTo>
                    <a:lnTo>
                      <a:pt x="91" y="152"/>
                    </a:lnTo>
                    <a:lnTo>
                      <a:pt x="4499" y="2705"/>
                    </a:lnTo>
                    <a:lnTo>
                      <a:pt x="4590" y="2766"/>
                    </a:lnTo>
                    <a:lnTo>
                      <a:pt x="4711" y="2705"/>
                    </a:lnTo>
                    <a:lnTo>
                      <a:pt x="4651" y="2675"/>
                    </a:lnTo>
                    <a:lnTo>
                      <a:pt x="4559" y="2614"/>
                    </a:lnTo>
                    <a:lnTo>
                      <a:pt x="152" y="9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9" name="Google Shape;19199;p24"/>
              <p:cNvSpPr/>
              <p:nvPr/>
            </p:nvSpPr>
            <p:spPr>
              <a:xfrm>
                <a:off x="-7637425" y="13821925"/>
                <a:ext cx="236350" cy="139075"/>
              </a:xfrm>
              <a:custGeom>
                <a:avLst/>
                <a:gdLst/>
                <a:ahLst/>
                <a:cxnLst/>
                <a:rect l="l" t="t" r="r" b="b"/>
                <a:pathLst>
                  <a:path w="9454" h="5563" extrusionOk="0">
                    <a:moveTo>
                      <a:pt x="9424" y="0"/>
                    </a:moveTo>
                    <a:lnTo>
                      <a:pt x="9363" y="91"/>
                    </a:lnTo>
                    <a:lnTo>
                      <a:pt x="4955" y="2614"/>
                    </a:lnTo>
                    <a:lnTo>
                      <a:pt x="4834" y="2675"/>
                    </a:lnTo>
                    <a:lnTo>
                      <a:pt x="4803" y="2705"/>
                    </a:lnTo>
                    <a:lnTo>
                      <a:pt x="4682" y="2766"/>
                    </a:lnTo>
                    <a:lnTo>
                      <a:pt x="4591" y="2827"/>
                    </a:lnTo>
                    <a:lnTo>
                      <a:pt x="183" y="5350"/>
                    </a:lnTo>
                    <a:lnTo>
                      <a:pt x="92" y="5411"/>
                    </a:lnTo>
                    <a:lnTo>
                      <a:pt x="1" y="5441"/>
                    </a:lnTo>
                    <a:lnTo>
                      <a:pt x="92" y="5563"/>
                    </a:lnTo>
                    <a:lnTo>
                      <a:pt x="153" y="5502"/>
                    </a:lnTo>
                    <a:lnTo>
                      <a:pt x="244" y="5441"/>
                    </a:lnTo>
                    <a:lnTo>
                      <a:pt x="4651" y="2888"/>
                    </a:lnTo>
                    <a:lnTo>
                      <a:pt x="4743" y="2857"/>
                    </a:lnTo>
                    <a:lnTo>
                      <a:pt x="4803" y="2827"/>
                    </a:lnTo>
                    <a:lnTo>
                      <a:pt x="4895" y="2766"/>
                    </a:lnTo>
                    <a:lnTo>
                      <a:pt x="4986" y="2705"/>
                    </a:lnTo>
                    <a:lnTo>
                      <a:pt x="9393" y="152"/>
                    </a:lnTo>
                    <a:lnTo>
                      <a:pt x="9454" y="122"/>
                    </a:lnTo>
                    <a:lnTo>
                      <a:pt x="9454" y="31"/>
                    </a:lnTo>
                    <a:lnTo>
                      <a:pt x="94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0" name="Google Shape;19200;p24"/>
              <p:cNvSpPr/>
              <p:nvPr/>
            </p:nvSpPr>
            <p:spPr>
              <a:xfrm>
                <a:off x="-7557625" y="13483000"/>
                <a:ext cx="38775" cy="129225"/>
              </a:xfrm>
              <a:custGeom>
                <a:avLst/>
                <a:gdLst/>
                <a:ahLst/>
                <a:cxnLst/>
                <a:rect l="l" t="t" r="r" b="b"/>
                <a:pathLst>
                  <a:path w="1551" h="5169" extrusionOk="0">
                    <a:moveTo>
                      <a:pt x="1551" y="1"/>
                    </a:moveTo>
                    <a:lnTo>
                      <a:pt x="1459" y="31"/>
                    </a:lnTo>
                    <a:lnTo>
                      <a:pt x="1" y="2584"/>
                    </a:lnTo>
                    <a:lnTo>
                      <a:pt x="31" y="2584"/>
                    </a:lnTo>
                    <a:lnTo>
                      <a:pt x="1551" y="5168"/>
                    </a:lnTo>
                    <a:lnTo>
                      <a:pt x="92" y="2615"/>
                    </a:lnTo>
                    <a:lnTo>
                      <a:pt x="1551" y="62"/>
                    </a:lnTo>
                    <a:lnTo>
                      <a:pt x="15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1" name="Google Shape;19201;p24"/>
              <p:cNvSpPr/>
              <p:nvPr/>
            </p:nvSpPr>
            <p:spPr>
              <a:xfrm>
                <a:off x="-7516600" y="13483000"/>
                <a:ext cx="38800" cy="129225"/>
              </a:xfrm>
              <a:custGeom>
                <a:avLst/>
                <a:gdLst/>
                <a:ahLst/>
                <a:cxnLst/>
                <a:rect l="l" t="t" r="r" b="b"/>
                <a:pathLst>
                  <a:path w="1552" h="5169" extrusionOk="0">
                    <a:moveTo>
                      <a:pt x="1" y="1"/>
                    </a:moveTo>
                    <a:lnTo>
                      <a:pt x="1" y="62"/>
                    </a:lnTo>
                    <a:lnTo>
                      <a:pt x="1490" y="2615"/>
                    </a:lnTo>
                    <a:lnTo>
                      <a:pt x="1" y="5168"/>
                    </a:lnTo>
                    <a:lnTo>
                      <a:pt x="1" y="5168"/>
                    </a:lnTo>
                    <a:lnTo>
                      <a:pt x="1521" y="2584"/>
                    </a:lnTo>
                    <a:lnTo>
                      <a:pt x="1551" y="2584"/>
                    </a:lnTo>
                    <a:lnTo>
                      <a:pt x="12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2" name="Google Shape;19202;p24"/>
              <p:cNvSpPr/>
              <p:nvPr/>
            </p:nvSpPr>
            <p:spPr>
              <a:xfrm>
                <a:off x="-7518875" y="13478450"/>
                <a:ext cx="2300" cy="775"/>
              </a:xfrm>
              <a:custGeom>
                <a:avLst/>
                <a:gdLst/>
                <a:ahLst/>
                <a:cxnLst/>
                <a:rect l="l" t="t" r="r" b="b"/>
                <a:pathLst>
                  <a:path w="92" h="31" extrusionOk="0">
                    <a:moveTo>
                      <a:pt x="61" y="0"/>
                    </a:moveTo>
                    <a:lnTo>
                      <a:pt x="1" y="31"/>
                    </a:lnTo>
                    <a:lnTo>
                      <a:pt x="92" y="3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3" name="Google Shape;19203;p24"/>
              <p:cNvSpPr/>
              <p:nvPr/>
            </p:nvSpPr>
            <p:spPr>
              <a:xfrm>
                <a:off x="-7516600" y="13621300"/>
                <a:ext cx="38800" cy="130725"/>
              </a:xfrm>
              <a:custGeom>
                <a:avLst/>
                <a:gdLst/>
                <a:ahLst/>
                <a:cxnLst/>
                <a:rect l="l" t="t" r="r" b="b"/>
                <a:pathLst>
                  <a:path w="1552" h="5229" extrusionOk="0">
                    <a:moveTo>
                      <a:pt x="1" y="1"/>
                    </a:moveTo>
                    <a:lnTo>
                      <a:pt x="1479" y="2573"/>
                    </a:lnTo>
                    <a:lnTo>
                      <a:pt x="1479" y="2573"/>
                    </a:lnTo>
                    <a:lnTo>
                      <a:pt x="1490" y="2554"/>
                    </a:lnTo>
                    <a:lnTo>
                      <a:pt x="1" y="1"/>
                    </a:lnTo>
                    <a:close/>
                    <a:moveTo>
                      <a:pt x="1479" y="2573"/>
                    </a:moveTo>
                    <a:lnTo>
                      <a:pt x="1" y="5107"/>
                    </a:lnTo>
                    <a:lnTo>
                      <a:pt x="1" y="5229"/>
                    </a:lnTo>
                    <a:lnTo>
                      <a:pt x="122" y="5168"/>
                    </a:lnTo>
                    <a:lnTo>
                      <a:pt x="1551" y="2645"/>
                    </a:lnTo>
                    <a:lnTo>
                      <a:pt x="1521" y="2645"/>
                    </a:lnTo>
                    <a:lnTo>
                      <a:pt x="1479"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4" name="Google Shape;19204;p24"/>
              <p:cNvSpPr/>
              <p:nvPr/>
            </p:nvSpPr>
            <p:spPr>
              <a:xfrm>
                <a:off x="-7557625" y="13621300"/>
                <a:ext cx="38775" cy="130725"/>
              </a:xfrm>
              <a:custGeom>
                <a:avLst/>
                <a:gdLst/>
                <a:ahLst/>
                <a:cxnLst/>
                <a:rect l="l" t="t" r="r" b="b"/>
                <a:pathLst>
                  <a:path w="1551" h="5229" extrusionOk="0">
                    <a:moveTo>
                      <a:pt x="1551" y="1"/>
                    </a:moveTo>
                    <a:lnTo>
                      <a:pt x="31" y="2645"/>
                    </a:lnTo>
                    <a:lnTo>
                      <a:pt x="1" y="2645"/>
                    </a:lnTo>
                    <a:lnTo>
                      <a:pt x="1459" y="5168"/>
                    </a:lnTo>
                    <a:lnTo>
                      <a:pt x="1551" y="5229"/>
                    </a:lnTo>
                    <a:lnTo>
                      <a:pt x="1551" y="5107"/>
                    </a:lnTo>
                    <a:lnTo>
                      <a:pt x="92" y="2554"/>
                    </a:lnTo>
                    <a:lnTo>
                      <a:pt x="15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5" name="Google Shape;19205;p24"/>
              <p:cNvSpPr/>
              <p:nvPr/>
            </p:nvSpPr>
            <p:spPr>
              <a:xfrm>
                <a:off x="-7518875" y="13755800"/>
                <a:ext cx="1550" cy="800"/>
              </a:xfrm>
              <a:custGeom>
                <a:avLst/>
                <a:gdLst/>
                <a:ahLst/>
                <a:cxnLst/>
                <a:rect l="l" t="t" r="r" b="b"/>
                <a:pathLst>
                  <a:path w="62" h="32" extrusionOk="0">
                    <a:moveTo>
                      <a:pt x="1" y="1"/>
                    </a:moveTo>
                    <a:lnTo>
                      <a:pt x="6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6" name="Google Shape;19206;p24"/>
              <p:cNvSpPr/>
              <p:nvPr/>
            </p:nvSpPr>
            <p:spPr>
              <a:xfrm>
                <a:off x="-7633625" y="13547600"/>
                <a:ext cx="114775" cy="67650"/>
              </a:xfrm>
              <a:custGeom>
                <a:avLst/>
                <a:gdLst/>
                <a:ahLst/>
                <a:cxnLst/>
                <a:rect l="l" t="t" r="r" b="b"/>
                <a:pathLst>
                  <a:path w="4591" h="2706" extrusionOk="0">
                    <a:moveTo>
                      <a:pt x="92" y="0"/>
                    </a:moveTo>
                    <a:lnTo>
                      <a:pt x="1" y="31"/>
                    </a:lnTo>
                    <a:lnTo>
                      <a:pt x="92" y="122"/>
                    </a:lnTo>
                    <a:lnTo>
                      <a:pt x="3010" y="122"/>
                    </a:lnTo>
                    <a:lnTo>
                      <a:pt x="4499" y="2645"/>
                    </a:lnTo>
                    <a:lnTo>
                      <a:pt x="4591" y="2706"/>
                    </a:lnTo>
                    <a:lnTo>
                      <a:pt x="4591" y="2584"/>
                    </a:lnTo>
                    <a:lnTo>
                      <a:pt x="30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7" name="Google Shape;19207;p24"/>
              <p:cNvSpPr/>
              <p:nvPr/>
            </p:nvSpPr>
            <p:spPr>
              <a:xfrm>
                <a:off x="-7635125" y="13551400"/>
                <a:ext cx="39525" cy="65375"/>
              </a:xfrm>
              <a:custGeom>
                <a:avLst/>
                <a:gdLst/>
                <a:ahLst/>
                <a:cxnLst/>
                <a:rect l="l" t="t" r="r" b="b"/>
                <a:pathLst>
                  <a:path w="1581" h="2615" extrusionOk="0">
                    <a:moveTo>
                      <a:pt x="0" y="0"/>
                    </a:moveTo>
                    <a:lnTo>
                      <a:pt x="0" y="61"/>
                    </a:lnTo>
                    <a:lnTo>
                      <a:pt x="1459" y="2614"/>
                    </a:lnTo>
                    <a:lnTo>
                      <a:pt x="1520" y="2584"/>
                    </a:lnTo>
                    <a:lnTo>
                      <a:pt x="1581" y="2584"/>
                    </a:lnTo>
                    <a:lnTo>
                      <a:pt x="91"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8" name="Google Shape;19208;p24"/>
              <p:cNvSpPr/>
              <p:nvPr/>
            </p:nvSpPr>
            <p:spPr>
              <a:xfrm>
                <a:off x="-7638175" y="13547600"/>
                <a:ext cx="775" cy="1550"/>
              </a:xfrm>
              <a:custGeom>
                <a:avLst/>
                <a:gdLst/>
                <a:ahLst/>
                <a:cxnLst/>
                <a:rect l="l" t="t" r="r" b="b"/>
                <a:pathLst>
                  <a:path w="31" h="62" extrusionOk="0">
                    <a:moveTo>
                      <a:pt x="1" y="0"/>
                    </a:moveTo>
                    <a:lnTo>
                      <a:pt x="1" y="31"/>
                    </a:lnTo>
                    <a:lnTo>
                      <a:pt x="31" y="61"/>
                    </a:lnTo>
                    <a:lnTo>
                      <a:pt x="31"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9" name="Google Shape;19209;p24"/>
              <p:cNvSpPr/>
              <p:nvPr/>
            </p:nvSpPr>
            <p:spPr>
              <a:xfrm>
                <a:off x="-7512800" y="13616750"/>
                <a:ext cx="111725" cy="66900"/>
              </a:xfrm>
              <a:custGeom>
                <a:avLst/>
                <a:gdLst/>
                <a:ahLst/>
                <a:cxnLst/>
                <a:rect l="l" t="t" r="r" b="b"/>
                <a:pathLst>
                  <a:path w="4469" h="2676" extrusionOk="0">
                    <a:moveTo>
                      <a:pt x="3010" y="0"/>
                    </a:moveTo>
                    <a:lnTo>
                      <a:pt x="3010" y="31"/>
                    </a:lnTo>
                    <a:lnTo>
                      <a:pt x="2949" y="31"/>
                    </a:lnTo>
                    <a:lnTo>
                      <a:pt x="1" y="92"/>
                    </a:lnTo>
                    <a:lnTo>
                      <a:pt x="2919" y="92"/>
                    </a:lnTo>
                    <a:lnTo>
                      <a:pt x="4408" y="2614"/>
                    </a:lnTo>
                    <a:lnTo>
                      <a:pt x="4469" y="2675"/>
                    </a:lnTo>
                    <a:lnTo>
                      <a:pt x="4469" y="2554"/>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0" name="Google Shape;19210;p24"/>
              <p:cNvSpPr/>
              <p:nvPr/>
            </p:nvSpPr>
            <p:spPr>
              <a:xfrm>
                <a:off x="-7516600" y="13619800"/>
                <a:ext cx="114775" cy="67650"/>
              </a:xfrm>
              <a:custGeom>
                <a:avLst/>
                <a:gdLst/>
                <a:ahLst/>
                <a:cxnLst/>
                <a:rect l="l" t="t" r="r" b="b"/>
                <a:pathLst>
                  <a:path w="4591" h="2706" extrusionOk="0">
                    <a:moveTo>
                      <a:pt x="1" y="0"/>
                    </a:moveTo>
                    <a:lnTo>
                      <a:pt x="1" y="61"/>
                    </a:lnTo>
                    <a:lnTo>
                      <a:pt x="1521" y="2705"/>
                    </a:lnTo>
                    <a:lnTo>
                      <a:pt x="4530" y="2705"/>
                    </a:lnTo>
                    <a:lnTo>
                      <a:pt x="4591" y="2614"/>
                    </a:lnTo>
                    <a:lnTo>
                      <a:pt x="4530" y="2584"/>
                    </a:lnTo>
                    <a:lnTo>
                      <a:pt x="1551" y="2584"/>
                    </a:lnTo>
                    <a:lnTo>
                      <a:pt x="122" y="3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1" name="Google Shape;19211;p24"/>
              <p:cNvSpPr/>
              <p:nvPr/>
            </p:nvSpPr>
            <p:spPr>
              <a:xfrm>
                <a:off x="-7633625" y="13619800"/>
                <a:ext cx="114775" cy="67650"/>
              </a:xfrm>
              <a:custGeom>
                <a:avLst/>
                <a:gdLst/>
                <a:ahLst/>
                <a:cxnLst/>
                <a:rect l="l" t="t" r="r" b="b"/>
                <a:pathLst>
                  <a:path w="4591" h="2706" extrusionOk="0">
                    <a:moveTo>
                      <a:pt x="4591" y="0"/>
                    </a:moveTo>
                    <a:lnTo>
                      <a:pt x="4499" y="30"/>
                    </a:lnTo>
                    <a:lnTo>
                      <a:pt x="3010" y="2584"/>
                    </a:lnTo>
                    <a:lnTo>
                      <a:pt x="92" y="2584"/>
                    </a:lnTo>
                    <a:lnTo>
                      <a:pt x="1" y="2614"/>
                    </a:lnTo>
                    <a:lnTo>
                      <a:pt x="92" y="2705"/>
                    </a:lnTo>
                    <a:lnTo>
                      <a:pt x="3071" y="2705"/>
                    </a:lnTo>
                    <a:lnTo>
                      <a:pt x="4591" y="61"/>
                    </a:lnTo>
                    <a:lnTo>
                      <a:pt x="45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2" name="Google Shape;19212;p24"/>
              <p:cNvSpPr/>
              <p:nvPr/>
            </p:nvSpPr>
            <p:spPr>
              <a:xfrm>
                <a:off x="-7635125" y="13616000"/>
                <a:ext cx="114750" cy="67650"/>
              </a:xfrm>
              <a:custGeom>
                <a:avLst/>
                <a:gdLst/>
                <a:ahLst/>
                <a:cxnLst/>
                <a:rect l="l" t="t" r="r" b="b"/>
                <a:pathLst>
                  <a:path w="4590" h="2706" extrusionOk="0">
                    <a:moveTo>
                      <a:pt x="1520" y="0"/>
                    </a:moveTo>
                    <a:lnTo>
                      <a:pt x="1459" y="30"/>
                    </a:lnTo>
                    <a:lnTo>
                      <a:pt x="0" y="2584"/>
                    </a:lnTo>
                    <a:lnTo>
                      <a:pt x="0" y="2705"/>
                    </a:lnTo>
                    <a:lnTo>
                      <a:pt x="91" y="2644"/>
                    </a:lnTo>
                    <a:lnTo>
                      <a:pt x="1581" y="122"/>
                    </a:lnTo>
                    <a:lnTo>
                      <a:pt x="4499" y="122"/>
                    </a:lnTo>
                    <a:lnTo>
                      <a:pt x="4590" y="30"/>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3" name="Google Shape;19213;p24"/>
              <p:cNvSpPr/>
              <p:nvPr/>
            </p:nvSpPr>
            <p:spPr>
              <a:xfrm>
                <a:off x="-7638175" y="13685150"/>
                <a:ext cx="775" cy="2300"/>
              </a:xfrm>
              <a:custGeom>
                <a:avLst/>
                <a:gdLst/>
                <a:ahLst/>
                <a:cxnLst/>
                <a:rect l="l" t="t" r="r" b="b"/>
                <a:pathLst>
                  <a:path w="31" h="92" extrusionOk="0">
                    <a:moveTo>
                      <a:pt x="31" y="0"/>
                    </a:moveTo>
                    <a:lnTo>
                      <a:pt x="1" y="91"/>
                    </a:lnTo>
                    <a:lnTo>
                      <a:pt x="31" y="91"/>
                    </a:lnTo>
                    <a:lnTo>
                      <a:pt x="31"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4" name="Google Shape;19214;p24"/>
              <p:cNvSpPr/>
              <p:nvPr/>
            </p:nvSpPr>
            <p:spPr>
              <a:xfrm>
                <a:off x="-7515075" y="13551400"/>
                <a:ext cx="114000" cy="67650"/>
              </a:xfrm>
              <a:custGeom>
                <a:avLst/>
                <a:gdLst/>
                <a:ahLst/>
                <a:cxnLst/>
                <a:rect l="l" t="t" r="r" b="b"/>
                <a:pathLst>
                  <a:path w="4560" h="2706" extrusionOk="0">
                    <a:moveTo>
                      <a:pt x="4560" y="0"/>
                    </a:moveTo>
                    <a:lnTo>
                      <a:pt x="4499" y="31"/>
                    </a:lnTo>
                    <a:lnTo>
                      <a:pt x="3010" y="2584"/>
                    </a:lnTo>
                    <a:lnTo>
                      <a:pt x="92" y="2584"/>
                    </a:lnTo>
                    <a:lnTo>
                      <a:pt x="1" y="2614"/>
                    </a:lnTo>
                    <a:lnTo>
                      <a:pt x="92" y="2706"/>
                    </a:lnTo>
                    <a:lnTo>
                      <a:pt x="3040" y="2645"/>
                    </a:lnTo>
                    <a:lnTo>
                      <a:pt x="3101" y="2645"/>
                    </a:lnTo>
                    <a:lnTo>
                      <a:pt x="3101" y="2614"/>
                    </a:lnTo>
                    <a:lnTo>
                      <a:pt x="4560" y="61"/>
                    </a:lnTo>
                    <a:lnTo>
                      <a:pt x="45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5" name="Google Shape;19215;p24"/>
              <p:cNvSpPr/>
              <p:nvPr/>
            </p:nvSpPr>
            <p:spPr>
              <a:xfrm>
                <a:off x="-7516600" y="13547600"/>
                <a:ext cx="114775" cy="67650"/>
              </a:xfrm>
              <a:custGeom>
                <a:avLst/>
                <a:gdLst/>
                <a:ahLst/>
                <a:cxnLst/>
                <a:rect l="l" t="t" r="r" b="b"/>
                <a:pathLst>
                  <a:path w="4591" h="2706" extrusionOk="0">
                    <a:moveTo>
                      <a:pt x="1521" y="0"/>
                    </a:moveTo>
                    <a:lnTo>
                      <a:pt x="1" y="2584"/>
                    </a:lnTo>
                    <a:lnTo>
                      <a:pt x="1" y="2706"/>
                    </a:lnTo>
                    <a:lnTo>
                      <a:pt x="122" y="2645"/>
                    </a:lnTo>
                    <a:lnTo>
                      <a:pt x="1551" y="122"/>
                    </a:lnTo>
                    <a:lnTo>
                      <a:pt x="4530" y="122"/>
                    </a:lnTo>
                    <a:lnTo>
                      <a:pt x="4591" y="31"/>
                    </a:lnTo>
                    <a:lnTo>
                      <a:pt x="45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6" name="Google Shape;19216;p24"/>
              <p:cNvSpPr/>
              <p:nvPr/>
            </p:nvSpPr>
            <p:spPr>
              <a:xfrm>
                <a:off x="-7439075" y="13685150"/>
                <a:ext cx="37250" cy="22050"/>
              </a:xfrm>
              <a:custGeom>
                <a:avLst/>
                <a:gdLst/>
                <a:ahLst/>
                <a:cxnLst/>
                <a:rect l="l" t="t" r="r" b="b"/>
                <a:pathLst>
                  <a:path w="1490" h="882" extrusionOk="0">
                    <a:moveTo>
                      <a:pt x="1490" y="0"/>
                    </a:moveTo>
                    <a:lnTo>
                      <a:pt x="0" y="882"/>
                    </a:lnTo>
                    <a:lnTo>
                      <a:pt x="0" y="882"/>
                    </a:lnTo>
                    <a:lnTo>
                      <a:pt x="1429" y="91"/>
                    </a:lnTo>
                    <a:lnTo>
                      <a:pt x="14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7" name="Google Shape;19217;p24"/>
              <p:cNvSpPr/>
              <p:nvPr/>
            </p:nvSpPr>
            <p:spPr>
              <a:xfrm>
                <a:off x="-7474025" y="13688950"/>
                <a:ext cx="71450" cy="41050"/>
              </a:xfrm>
              <a:custGeom>
                <a:avLst/>
                <a:gdLst/>
                <a:ahLst/>
                <a:cxnLst/>
                <a:rect l="l" t="t" r="r" b="b"/>
                <a:pathLst>
                  <a:path w="2858" h="1642" extrusionOk="0">
                    <a:moveTo>
                      <a:pt x="2857" y="0"/>
                    </a:moveTo>
                    <a:lnTo>
                      <a:pt x="2857" y="0"/>
                    </a:lnTo>
                    <a:lnTo>
                      <a:pt x="0" y="16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8" name="Google Shape;19218;p24"/>
              <p:cNvSpPr/>
              <p:nvPr/>
            </p:nvSpPr>
            <p:spPr>
              <a:xfrm>
                <a:off x="-7633625" y="13685150"/>
                <a:ext cx="69175" cy="41050"/>
              </a:xfrm>
              <a:custGeom>
                <a:avLst/>
                <a:gdLst/>
                <a:ahLst/>
                <a:cxnLst/>
                <a:rect l="l" t="t" r="r" b="b"/>
                <a:pathLst>
                  <a:path w="2767" h="1642" extrusionOk="0">
                    <a:moveTo>
                      <a:pt x="1" y="0"/>
                    </a:moveTo>
                    <a:lnTo>
                      <a:pt x="92" y="91"/>
                    </a:lnTo>
                    <a:lnTo>
                      <a:pt x="2767" y="1641"/>
                    </a:lnTo>
                    <a:lnTo>
                      <a:pt x="2767" y="164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9" name="Google Shape;19219;p24"/>
              <p:cNvSpPr/>
              <p:nvPr/>
            </p:nvSpPr>
            <p:spPr>
              <a:xfrm>
                <a:off x="-7632850" y="13688950"/>
                <a:ext cx="95000" cy="55475"/>
              </a:xfrm>
              <a:custGeom>
                <a:avLst/>
                <a:gdLst/>
                <a:ahLst/>
                <a:cxnLst/>
                <a:rect l="l" t="t" r="r" b="b"/>
                <a:pathLst>
                  <a:path w="3800" h="2219" extrusionOk="0">
                    <a:moveTo>
                      <a:pt x="0" y="0"/>
                    </a:moveTo>
                    <a:lnTo>
                      <a:pt x="0" y="0"/>
                    </a:lnTo>
                    <a:lnTo>
                      <a:pt x="3800" y="221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0" name="Google Shape;19220;p24"/>
              <p:cNvSpPr/>
              <p:nvPr/>
            </p:nvSpPr>
            <p:spPr>
              <a:xfrm>
                <a:off x="-7637425" y="13479200"/>
                <a:ext cx="238650" cy="205200"/>
              </a:xfrm>
              <a:custGeom>
                <a:avLst/>
                <a:gdLst/>
                <a:ahLst/>
                <a:cxnLst/>
                <a:rect l="l" t="t" r="r" b="b"/>
                <a:pathLst>
                  <a:path w="9546" h="8208" extrusionOk="0">
                    <a:moveTo>
                      <a:pt x="4743" y="1"/>
                    </a:moveTo>
                    <a:lnTo>
                      <a:pt x="4682" y="31"/>
                    </a:lnTo>
                    <a:lnTo>
                      <a:pt x="92" y="2706"/>
                    </a:lnTo>
                    <a:lnTo>
                      <a:pt x="31" y="2736"/>
                    </a:lnTo>
                    <a:lnTo>
                      <a:pt x="1" y="2736"/>
                    </a:lnTo>
                    <a:lnTo>
                      <a:pt x="1" y="2767"/>
                    </a:lnTo>
                    <a:lnTo>
                      <a:pt x="1" y="2797"/>
                    </a:lnTo>
                    <a:lnTo>
                      <a:pt x="92" y="2736"/>
                    </a:lnTo>
                    <a:lnTo>
                      <a:pt x="153" y="2767"/>
                    </a:lnTo>
                    <a:lnTo>
                      <a:pt x="244" y="2736"/>
                    </a:lnTo>
                    <a:lnTo>
                      <a:pt x="4651" y="183"/>
                    </a:lnTo>
                    <a:lnTo>
                      <a:pt x="4743" y="153"/>
                    </a:lnTo>
                    <a:lnTo>
                      <a:pt x="4743" y="62"/>
                    </a:lnTo>
                    <a:lnTo>
                      <a:pt x="4743" y="31"/>
                    </a:lnTo>
                    <a:lnTo>
                      <a:pt x="4834" y="31"/>
                    </a:lnTo>
                    <a:lnTo>
                      <a:pt x="4834" y="62"/>
                    </a:lnTo>
                    <a:lnTo>
                      <a:pt x="4834" y="153"/>
                    </a:lnTo>
                    <a:lnTo>
                      <a:pt x="4955" y="183"/>
                    </a:lnTo>
                    <a:lnTo>
                      <a:pt x="9363" y="2736"/>
                    </a:lnTo>
                    <a:lnTo>
                      <a:pt x="9424" y="2767"/>
                    </a:lnTo>
                    <a:lnTo>
                      <a:pt x="9454" y="2767"/>
                    </a:lnTo>
                    <a:lnTo>
                      <a:pt x="9424" y="2736"/>
                    </a:lnTo>
                    <a:lnTo>
                      <a:pt x="9545" y="2736"/>
                    </a:lnTo>
                    <a:lnTo>
                      <a:pt x="9454" y="2706"/>
                    </a:lnTo>
                    <a:lnTo>
                      <a:pt x="4864" y="31"/>
                    </a:lnTo>
                    <a:lnTo>
                      <a:pt x="4834" y="1"/>
                    </a:lnTo>
                    <a:close/>
                    <a:moveTo>
                      <a:pt x="1" y="2797"/>
                    </a:moveTo>
                    <a:lnTo>
                      <a:pt x="1" y="2888"/>
                    </a:lnTo>
                    <a:lnTo>
                      <a:pt x="1" y="2949"/>
                    </a:lnTo>
                    <a:lnTo>
                      <a:pt x="1" y="8056"/>
                    </a:lnTo>
                    <a:lnTo>
                      <a:pt x="92" y="8208"/>
                    </a:lnTo>
                    <a:lnTo>
                      <a:pt x="92" y="8177"/>
                    </a:lnTo>
                    <a:lnTo>
                      <a:pt x="92" y="8056"/>
                    </a:lnTo>
                    <a:lnTo>
                      <a:pt x="92" y="2949"/>
                    </a:lnTo>
                    <a:lnTo>
                      <a:pt x="92" y="2888"/>
                    </a:lnTo>
                    <a:lnTo>
                      <a:pt x="1" y="279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1" name="Google Shape;19221;p24"/>
              <p:cNvSpPr/>
              <p:nvPr/>
            </p:nvSpPr>
            <p:spPr>
              <a:xfrm>
                <a:off x="-7518875" y="13479975"/>
                <a:ext cx="2300" cy="136050"/>
              </a:xfrm>
              <a:custGeom>
                <a:avLst/>
                <a:gdLst/>
                <a:ahLst/>
                <a:cxnLst/>
                <a:rect l="l" t="t" r="r" b="b"/>
                <a:pathLst>
                  <a:path w="92" h="5442" extrusionOk="0">
                    <a:moveTo>
                      <a:pt x="1" y="0"/>
                    </a:moveTo>
                    <a:lnTo>
                      <a:pt x="1" y="31"/>
                    </a:lnTo>
                    <a:lnTo>
                      <a:pt x="1" y="122"/>
                    </a:lnTo>
                    <a:lnTo>
                      <a:pt x="1" y="183"/>
                    </a:lnTo>
                    <a:lnTo>
                      <a:pt x="1" y="5289"/>
                    </a:lnTo>
                    <a:lnTo>
                      <a:pt x="1" y="5411"/>
                    </a:lnTo>
                    <a:lnTo>
                      <a:pt x="61" y="5441"/>
                    </a:lnTo>
                    <a:lnTo>
                      <a:pt x="92" y="5411"/>
                    </a:lnTo>
                    <a:lnTo>
                      <a:pt x="92" y="5289"/>
                    </a:lnTo>
                    <a:lnTo>
                      <a:pt x="92" y="183"/>
                    </a:lnTo>
                    <a:lnTo>
                      <a:pt x="92" y="122"/>
                    </a:lnTo>
                    <a:lnTo>
                      <a:pt x="92"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2" name="Google Shape;19222;p24"/>
              <p:cNvSpPr/>
              <p:nvPr/>
            </p:nvSpPr>
            <p:spPr>
              <a:xfrm>
                <a:off x="-7518875" y="13619025"/>
                <a:ext cx="2300" cy="133775"/>
              </a:xfrm>
              <a:custGeom>
                <a:avLst/>
                <a:gdLst/>
                <a:ahLst/>
                <a:cxnLst/>
                <a:rect l="l" t="t" r="r" b="b"/>
                <a:pathLst>
                  <a:path w="92" h="5351" extrusionOk="0">
                    <a:moveTo>
                      <a:pt x="61" y="1"/>
                    </a:moveTo>
                    <a:lnTo>
                      <a:pt x="1" y="31"/>
                    </a:lnTo>
                    <a:lnTo>
                      <a:pt x="1" y="92"/>
                    </a:lnTo>
                    <a:lnTo>
                      <a:pt x="1" y="5198"/>
                    </a:lnTo>
                    <a:lnTo>
                      <a:pt x="1" y="5320"/>
                    </a:lnTo>
                    <a:lnTo>
                      <a:pt x="61" y="5350"/>
                    </a:lnTo>
                    <a:lnTo>
                      <a:pt x="92" y="5320"/>
                    </a:lnTo>
                    <a:lnTo>
                      <a:pt x="92" y="5198"/>
                    </a:lnTo>
                    <a:lnTo>
                      <a:pt x="92" y="92"/>
                    </a:lnTo>
                    <a:lnTo>
                      <a:pt x="92"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3" name="Google Shape;19223;p24"/>
              <p:cNvSpPr/>
              <p:nvPr/>
            </p:nvSpPr>
            <p:spPr>
              <a:xfrm>
                <a:off x="-7637425" y="13547600"/>
                <a:ext cx="120100" cy="69175"/>
              </a:xfrm>
              <a:custGeom>
                <a:avLst/>
                <a:gdLst/>
                <a:ahLst/>
                <a:cxnLst/>
                <a:rect l="l" t="t" r="r" b="b"/>
                <a:pathLst>
                  <a:path w="4804" h="2767" extrusionOk="0">
                    <a:moveTo>
                      <a:pt x="92" y="0"/>
                    </a:moveTo>
                    <a:lnTo>
                      <a:pt x="1" y="61"/>
                    </a:lnTo>
                    <a:lnTo>
                      <a:pt x="92" y="152"/>
                    </a:lnTo>
                    <a:lnTo>
                      <a:pt x="183" y="183"/>
                    </a:lnTo>
                    <a:lnTo>
                      <a:pt x="4591" y="2736"/>
                    </a:lnTo>
                    <a:lnTo>
                      <a:pt x="4682" y="2766"/>
                    </a:lnTo>
                    <a:lnTo>
                      <a:pt x="4803" y="2736"/>
                    </a:lnTo>
                    <a:lnTo>
                      <a:pt x="4743" y="2706"/>
                    </a:lnTo>
                    <a:lnTo>
                      <a:pt x="4651" y="2645"/>
                    </a:lnTo>
                    <a:lnTo>
                      <a:pt x="244" y="122"/>
                    </a:lnTo>
                    <a:lnTo>
                      <a:pt x="153"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4" name="Google Shape;19224;p24"/>
              <p:cNvSpPr/>
              <p:nvPr/>
            </p:nvSpPr>
            <p:spPr>
              <a:xfrm>
                <a:off x="-7517350" y="13616750"/>
                <a:ext cx="116275" cy="68425"/>
              </a:xfrm>
              <a:custGeom>
                <a:avLst/>
                <a:gdLst/>
                <a:ahLst/>
                <a:cxnLst/>
                <a:rect l="l" t="t" r="r" b="b"/>
                <a:pathLst>
                  <a:path w="4651" h="2737" extrusionOk="0">
                    <a:moveTo>
                      <a:pt x="92" y="0"/>
                    </a:moveTo>
                    <a:lnTo>
                      <a:pt x="0" y="92"/>
                    </a:lnTo>
                    <a:lnTo>
                      <a:pt x="31" y="122"/>
                    </a:lnTo>
                    <a:lnTo>
                      <a:pt x="152" y="152"/>
                    </a:lnTo>
                    <a:lnTo>
                      <a:pt x="4560" y="2706"/>
                    </a:lnTo>
                    <a:lnTo>
                      <a:pt x="4621" y="2736"/>
                    </a:lnTo>
                    <a:lnTo>
                      <a:pt x="4651" y="2736"/>
                    </a:lnTo>
                    <a:lnTo>
                      <a:pt x="4590" y="2614"/>
                    </a:lnTo>
                    <a:lnTo>
                      <a:pt x="183" y="9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5" name="Google Shape;19225;p24"/>
              <p:cNvSpPr/>
              <p:nvPr/>
            </p:nvSpPr>
            <p:spPr>
              <a:xfrm>
                <a:off x="-7635125" y="13548350"/>
                <a:ext cx="234050" cy="136825"/>
              </a:xfrm>
              <a:custGeom>
                <a:avLst/>
                <a:gdLst/>
                <a:ahLst/>
                <a:cxnLst/>
                <a:rect l="l" t="t" r="r" b="b"/>
                <a:pathLst>
                  <a:path w="9362" h="5473" extrusionOk="0">
                    <a:moveTo>
                      <a:pt x="9332" y="1"/>
                    </a:moveTo>
                    <a:lnTo>
                      <a:pt x="9271" y="92"/>
                    </a:lnTo>
                    <a:lnTo>
                      <a:pt x="4863" y="2615"/>
                    </a:lnTo>
                    <a:lnTo>
                      <a:pt x="4742" y="2676"/>
                    </a:lnTo>
                    <a:lnTo>
                      <a:pt x="4711" y="2706"/>
                    </a:lnTo>
                    <a:lnTo>
                      <a:pt x="4590" y="2736"/>
                    </a:lnTo>
                    <a:lnTo>
                      <a:pt x="4499" y="2828"/>
                    </a:lnTo>
                    <a:lnTo>
                      <a:pt x="91" y="5350"/>
                    </a:lnTo>
                    <a:lnTo>
                      <a:pt x="0" y="5411"/>
                    </a:lnTo>
                    <a:lnTo>
                      <a:pt x="0" y="5442"/>
                    </a:lnTo>
                    <a:lnTo>
                      <a:pt x="61" y="5472"/>
                    </a:lnTo>
                    <a:lnTo>
                      <a:pt x="152" y="5442"/>
                    </a:lnTo>
                    <a:lnTo>
                      <a:pt x="4559" y="2888"/>
                    </a:lnTo>
                    <a:lnTo>
                      <a:pt x="4651" y="2858"/>
                    </a:lnTo>
                    <a:lnTo>
                      <a:pt x="4711" y="2828"/>
                    </a:lnTo>
                    <a:lnTo>
                      <a:pt x="4803" y="2736"/>
                    </a:lnTo>
                    <a:lnTo>
                      <a:pt x="4894" y="2706"/>
                    </a:lnTo>
                    <a:lnTo>
                      <a:pt x="9301" y="153"/>
                    </a:lnTo>
                    <a:lnTo>
                      <a:pt x="9362" y="122"/>
                    </a:lnTo>
                    <a:lnTo>
                      <a:pt x="9362" y="31"/>
                    </a:lnTo>
                    <a:lnTo>
                      <a:pt x="93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6" name="Google Shape;19226;p24"/>
              <p:cNvSpPr/>
              <p:nvPr/>
            </p:nvSpPr>
            <p:spPr>
              <a:xfrm>
                <a:off x="-7595625" y="13752775"/>
                <a:ext cx="72975" cy="25"/>
              </a:xfrm>
              <a:custGeom>
                <a:avLst/>
                <a:gdLst/>
                <a:ahLst/>
                <a:cxnLst/>
                <a:rect l="l" t="t" r="r" b="b"/>
                <a:pathLst>
                  <a:path w="2919" h="1" extrusionOk="0">
                    <a:moveTo>
                      <a:pt x="1" y="0"/>
                    </a:moveTo>
                    <a:lnTo>
                      <a:pt x="2919" y="0"/>
                    </a:lnTo>
                    <a:lnTo>
                      <a:pt x="29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7" name="Google Shape;19227;p24"/>
              <p:cNvSpPr/>
              <p:nvPr/>
            </p:nvSpPr>
            <p:spPr>
              <a:xfrm>
                <a:off x="-7637425" y="13685900"/>
                <a:ext cx="41825" cy="142125"/>
              </a:xfrm>
              <a:custGeom>
                <a:avLst/>
                <a:gdLst/>
                <a:ahLst/>
                <a:cxnLst/>
                <a:rect l="l" t="t" r="r" b="b"/>
                <a:pathLst>
                  <a:path w="1673" h="5685" extrusionOk="0">
                    <a:moveTo>
                      <a:pt x="1" y="0"/>
                    </a:moveTo>
                    <a:lnTo>
                      <a:pt x="1" y="61"/>
                    </a:lnTo>
                    <a:lnTo>
                      <a:pt x="1" y="152"/>
                    </a:lnTo>
                    <a:lnTo>
                      <a:pt x="1" y="5259"/>
                    </a:lnTo>
                    <a:lnTo>
                      <a:pt x="1" y="5411"/>
                    </a:lnTo>
                    <a:lnTo>
                      <a:pt x="1" y="5441"/>
                    </a:lnTo>
                    <a:lnTo>
                      <a:pt x="1" y="5472"/>
                    </a:lnTo>
                    <a:lnTo>
                      <a:pt x="1" y="5563"/>
                    </a:lnTo>
                    <a:lnTo>
                      <a:pt x="1" y="5684"/>
                    </a:lnTo>
                    <a:lnTo>
                      <a:pt x="92" y="5532"/>
                    </a:lnTo>
                    <a:lnTo>
                      <a:pt x="123" y="5441"/>
                    </a:lnTo>
                    <a:lnTo>
                      <a:pt x="183" y="5320"/>
                    </a:lnTo>
                    <a:lnTo>
                      <a:pt x="1673" y="2797"/>
                    </a:lnTo>
                    <a:lnTo>
                      <a:pt x="1612" y="2797"/>
                    </a:lnTo>
                    <a:lnTo>
                      <a:pt x="1551" y="2706"/>
                    </a:lnTo>
                    <a:lnTo>
                      <a:pt x="92" y="5259"/>
                    </a:lnTo>
                    <a:lnTo>
                      <a:pt x="92" y="152"/>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8" name="Google Shape;19228;p24"/>
              <p:cNvSpPr/>
              <p:nvPr/>
            </p:nvSpPr>
            <p:spPr>
              <a:xfrm>
                <a:off x="-7637425" y="13680575"/>
                <a:ext cx="2325" cy="3825"/>
              </a:xfrm>
              <a:custGeom>
                <a:avLst/>
                <a:gdLst/>
                <a:ahLst/>
                <a:cxnLst/>
                <a:rect l="l" t="t" r="r" b="b"/>
                <a:pathLst>
                  <a:path w="93" h="153" extrusionOk="0">
                    <a:moveTo>
                      <a:pt x="1" y="1"/>
                    </a:moveTo>
                    <a:lnTo>
                      <a:pt x="1" y="122"/>
                    </a:lnTo>
                    <a:lnTo>
                      <a:pt x="92" y="153"/>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9" name="Google Shape;19229;p24"/>
              <p:cNvSpPr/>
              <p:nvPr/>
            </p:nvSpPr>
            <p:spPr>
              <a:xfrm>
                <a:off x="-7512800" y="13752775"/>
                <a:ext cx="72975" cy="25"/>
              </a:xfrm>
              <a:custGeom>
                <a:avLst/>
                <a:gdLst/>
                <a:ahLst/>
                <a:cxnLst/>
                <a:rect l="l" t="t" r="r" b="b"/>
                <a:pathLst>
                  <a:path w="2919" h="1" extrusionOk="0">
                    <a:moveTo>
                      <a:pt x="1" y="0"/>
                    </a:moveTo>
                    <a:lnTo>
                      <a:pt x="29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0" name="Google Shape;19230;p24"/>
              <p:cNvSpPr/>
              <p:nvPr/>
            </p:nvSpPr>
            <p:spPr>
              <a:xfrm>
                <a:off x="-7512800" y="13755800"/>
                <a:ext cx="72975" cy="25"/>
              </a:xfrm>
              <a:custGeom>
                <a:avLst/>
                <a:gdLst/>
                <a:ahLst/>
                <a:cxnLst/>
                <a:rect l="l" t="t" r="r" b="b"/>
                <a:pathLst>
                  <a:path w="2919" h="1" extrusionOk="0">
                    <a:moveTo>
                      <a:pt x="2919"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1" name="Google Shape;19231;p24"/>
              <p:cNvSpPr/>
              <p:nvPr/>
            </p:nvSpPr>
            <p:spPr>
              <a:xfrm>
                <a:off x="-7437550" y="13744400"/>
                <a:ext cx="5325" cy="9150"/>
              </a:xfrm>
              <a:custGeom>
                <a:avLst/>
                <a:gdLst/>
                <a:ahLst/>
                <a:cxnLst/>
                <a:rect l="l" t="t" r="r" b="b"/>
                <a:pathLst>
                  <a:path w="213" h="366" extrusionOk="0">
                    <a:moveTo>
                      <a:pt x="213" y="1"/>
                    </a:moveTo>
                    <a:lnTo>
                      <a:pt x="0" y="366"/>
                    </a:lnTo>
                    <a:lnTo>
                      <a:pt x="0" y="3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2" name="Google Shape;19232;p24"/>
              <p:cNvSpPr/>
              <p:nvPr/>
            </p:nvSpPr>
            <p:spPr>
              <a:xfrm>
                <a:off x="-7640450" y="13682100"/>
                <a:ext cx="123125" cy="73725"/>
              </a:xfrm>
              <a:custGeom>
                <a:avLst/>
                <a:gdLst/>
                <a:ahLst/>
                <a:cxnLst/>
                <a:rect l="l" t="t" r="r" b="b"/>
                <a:pathLst>
                  <a:path w="4925" h="2949" extrusionOk="0">
                    <a:moveTo>
                      <a:pt x="0" y="0"/>
                    </a:moveTo>
                    <a:lnTo>
                      <a:pt x="92" y="122"/>
                    </a:lnTo>
                    <a:lnTo>
                      <a:pt x="122" y="122"/>
                    </a:lnTo>
                    <a:lnTo>
                      <a:pt x="122" y="152"/>
                    </a:lnTo>
                    <a:lnTo>
                      <a:pt x="213" y="304"/>
                    </a:lnTo>
                    <a:lnTo>
                      <a:pt x="1672" y="2858"/>
                    </a:lnTo>
                    <a:lnTo>
                      <a:pt x="1733" y="2949"/>
                    </a:lnTo>
                    <a:lnTo>
                      <a:pt x="4712" y="2949"/>
                    </a:lnTo>
                    <a:lnTo>
                      <a:pt x="4803" y="2858"/>
                    </a:lnTo>
                    <a:lnTo>
                      <a:pt x="4712" y="2827"/>
                    </a:lnTo>
                    <a:lnTo>
                      <a:pt x="1794" y="2827"/>
                    </a:lnTo>
                    <a:lnTo>
                      <a:pt x="304" y="274"/>
                    </a:lnTo>
                    <a:lnTo>
                      <a:pt x="4104" y="2493"/>
                    </a:lnTo>
                    <a:lnTo>
                      <a:pt x="4712" y="2827"/>
                    </a:lnTo>
                    <a:lnTo>
                      <a:pt x="4924" y="2827"/>
                    </a:lnTo>
                    <a:lnTo>
                      <a:pt x="4864" y="2797"/>
                    </a:lnTo>
                    <a:lnTo>
                      <a:pt x="4772" y="2736"/>
                    </a:lnTo>
                    <a:lnTo>
                      <a:pt x="3040" y="1763"/>
                    </a:lnTo>
                    <a:lnTo>
                      <a:pt x="274" y="122"/>
                    </a:lnTo>
                    <a:lnTo>
                      <a:pt x="213" y="92"/>
                    </a:lnTo>
                    <a:lnTo>
                      <a:pt x="122" y="6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3" name="Google Shape;19233;p24"/>
              <p:cNvSpPr/>
              <p:nvPr/>
            </p:nvSpPr>
            <p:spPr>
              <a:xfrm>
                <a:off x="-7516600" y="13753525"/>
                <a:ext cx="116300" cy="67650"/>
              </a:xfrm>
              <a:custGeom>
                <a:avLst/>
                <a:gdLst/>
                <a:ahLst/>
                <a:cxnLst/>
                <a:rect l="l" t="t" r="r" b="b"/>
                <a:pathLst>
                  <a:path w="4652" h="2706" extrusionOk="0">
                    <a:moveTo>
                      <a:pt x="3071" y="92"/>
                    </a:moveTo>
                    <a:lnTo>
                      <a:pt x="4560" y="2615"/>
                    </a:lnTo>
                    <a:lnTo>
                      <a:pt x="4560" y="2615"/>
                    </a:lnTo>
                    <a:lnTo>
                      <a:pt x="426" y="244"/>
                    </a:lnTo>
                    <a:lnTo>
                      <a:pt x="153" y="92"/>
                    </a:lnTo>
                    <a:close/>
                    <a:moveTo>
                      <a:pt x="3162" y="1"/>
                    </a:moveTo>
                    <a:lnTo>
                      <a:pt x="3101" y="31"/>
                    </a:lnTo>
                    <a:lnTo>
                      <a:pt x="1" y="31"/>
                    </a:lnTo>
                    <a:lnTo>
                      <a:pt x="62" y="92"/>
                    </a:lnTo>
                    <a:lnTo>
                      <a:pt x="3192" y="1855"/>
                    </a:lnTo>
                    <a:lnTo>
                      <a:pt x="4591" y="2675"/>
                    </a:lnTo>
                    <a:lnTo>
                      <a:pt x="4651" y="2706"/>
                    </a:lnTo>
                    <a:lnTo>
                      <a:pt x="4591" y="2615"/>
                    </a:lnTo>
                    <a:lnTo>
                      <a:pt x="4651" y="2615"/>
                    </a:lnTo>
                    <a:lnTo>
                      <a:pt x="4651" y="2463"/>
                    </a:lnTo>
                    <a:lnTo>
                      <a:pt x="3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4" name="Google Shape;19234;p24"/>
              <p:cNvSpPr/>
              <p:nvPr/>
            </p:nvSpPr>
            <p:spPr>
              <a:xfrm>
                <a:off x="-7522675" y="13752775"/>
                <a:ext cx="5350" cy="775"/>
              </a:xfrm>
              <a:custGeom>
                <a:avLst/>
                <a:gdLst/>
                <a:ahLst/>
                <a:cxnLst/>
                <a:rect l="l" t="t" r="r" b="b"/>
                <a:pathLst>
                  <a:path w="214" h="31" extrusionOk="0">
                    <a:moveTo>
                      <a:pt x="1" y="0"/>
                    </a:moveTo>
                    <a:lnTo>
                      <a:pt x="92" y="31"/>
                    </a:lnTo>
                    <a:lnTo>
                      <a:pt x="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5" name="Google Shape;19235;p24"/>
              <p:cNvSpPr/>
              <p:nvPr/>
            </p:nvSpPr>
            <p:spPr>
              <a:xfrm>
                <a:off x="-7521150" y="13685150"/>
                <a:ext cx="122375" cy="69175"/>
              </a:xfrm>
              <a:custGeom>
                <a:avLst/>
                <a:gdLst/>
                <a:ahLst/>
                <a:cxnLst/>
                <a:rect l="l" t="t" r="r" b="b"/>
                <a:pathLst>
                  <a:path w="4895" h="2767" extrusionOk="0">
                    <a:moveTo>
                      <a:pt x="4742" y="152"/>
                    </a:moveTo>
                    <a:lnTo>
                      <a:pt x="3253" y="2705"/>
                    </a:lnTo>
                    <a:lnTo>
                      <a:pt x="335" y="2705"/>
                    </a:lnTo>
                    <a:lnTo>
                      <a:pt x="1885" y="1793"/>
                    </a:lnTo>
                    <a:lnTo>
                      <a:pt x="4742" y="152"/>
                    </a:lnTo>
                    <a:close/>
                    <a:moveTo>
                      <a:pt x="4864" y="0"/>
                    </a:moveTo>
                    <a:lnTo>
                      <a:pt x="3283" y="882"/>
                    </a:lnTo>
                    <a:lnTo>
                      <a:pt x="244" y="2614"/>
                    </a:lnTo>
                    <a:lnTo>
                      <a:pt x="183" y="2644"/>
                    </a:lnTo>
                    <a:lnTo>
                      <a:pt x="152" y="2705"/>
                    </a:lnTo>
                    <a:lnTo>
                      <a:pt x="61" y="2736"/>
                    </a:lnTo>
                    <a:lnTo>
                      <a:pt x="0" y="2766"/>
                    </a:lnTo>
                    <a:lnTo>
                      <a:pt x="3374" y="2766"/>
                    </a:lnTo>
                    <a:lnTo>
                      <a:pt x="3405" y="2736"/>
                    </a:lnTo>
                    <a:lnTo>
                      <a:pt x="3648" y="2341"/>
                    </a:lnTo>
                    <a:lnTo>
                      <a:pt x="4894" y="182"/>
                    </a:lnTo>
                    <a:lnTo>
                      <a:pt x="4894" y="30"/>
                    </a:lnTo>
                    <a:lnTo>
                      <a:pt x="4864" y="30"/>
                    </a:lnTo>
                    <a:lnTo>
                      <a:pt x="48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6" name="Google Shape;19236;p24"/>
              <p:cNvSpPr/>
              <p:nvPr/>
            </p:nvSpPr>
            <p:spPr>
              <a:xfrm>
                <a:off x="-7321300" y="13756575"/>
                <a:ext cx="39550" cy="129200"/>
              </a:xfrm>
              <a:custGeom>
                <a:avLst/>
                <a:gdLst/>
                <a:ahLst/>
                <a:cxnLst/>
                <a:rect l="l" t="t" r="r" b="b"/>
                <a:pathLst>
                  <a:path w="1582" h="5168" extrusionOk="0">
                    <a:moveTo>
                      <a:pt x="1581" y="0"/>
                    </a:moveTo>
                    <a:lnTo>
                      <a:pt x="1490" y="31"/>
                    </a:lnTo>
                    <a:lnTo>
                      <a:pt x="1" y="2584"/>
                    </a:lnTo>
                    <a:lnTo>
                      <a:pt x="92" y="2584"/>
                    </a:lnTo>
                    <a:lnTo>
                      <a:pt x="1581" y="5168"/>
                    </a:lnTo>
                    <a:lnTo>
                      <a:pt x="122" y="2614"/>
                    </a:lnTo>
                    <a:lnTo>
                      <a:pt x="1581" y="122"/>
                    </a:lnTo>
                    <a:lnTo>
                      <a:pt x="15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7" name="Google Shape;19237;p24"/>
              <p:cNvSpPr/>
              <p:nvPr/>
            </p:nvSpPr>
            <p:spPr>
              <a:xfrm>
                <a:off x="-7279500" y="13756575"/>
                <a:ext cx="39525" cy="129200"/>
              </a:xfrm>
              <a:custGeom>
                <a:avLst/>
                <a:gdLst/>
                <a:ahLst/>
                <a:cxnLst/>
                <a:rect l="l" t="t" r="r" b="b"/>
                <a:pathLst>
                  <a:path w="1581" h="5168" extrusionOk="0">
                    <a:moveTo>
                      <a:pt x="0" y="0"/>
                    </a:moveTo>
                    <a:lnTo>
                      <a:pt x="0" y="122"/>
                    </a:lnTo>
                    <a:lnTo>
                      <a:pt x="1459" y="2614"/>
                    </a:lnTo>
                    <a:lnTo>
                      <a:pt x="0" y="5168"/>
                    </a:lnTo>
                    <a:lnTo>
                      <a:pt x="1490" y="2584"/>
                    </a:lnTo>
                    <a:lnTo>
                      <a:pt x="1581" y="2584"/>
                    </a:lnTo>
                    <a:lnTo>
                      <a:pt x="9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8" name="Google Shape;19238;p24"/>
              <p:cNvSpPr/>
              <p:nvPr/>
            </p:nvSpPr>
            <p:spPr>
              <a:xfrm>
                <a:off x="-7319775" y="13896400"/>
                <a:ext cx="38775" cy="93475"/>
              </a:xfrm>
              <a:custGeom>
                <a:avLst/>
                <a:gdLst/>
                <a:ahLst/>
                <a:cxnLst/>
                <a:rect l="l" t="t" r="r" b="b"/>
                <a:pathLst>
                  <a:path w="1551" h="3739" extrusionOk="0">
                    <a:moveTo>
                      <a:pt x="1551" y="0"/>
                    </a:moveTo>
                    <a:lnTo>
                      <a:pt x="31" y="2584"/>
                    </a:lnTo>
                    <a:lnTo>
                      <a:pt x="0" y="2584"/>
                    </a:lnTo>
                    <a:lnTo>
                      <a:pt x="669" y="3739"/>
                    </a:lnTo>
                    <a:cubicBezTo>
                      <a:pt x="699" y="3739"/>
                      <a:pt x="760" y="3739"/>
                      <a:pt x="791" y="3708"/>
                    </a:cubicBezTo>
                    <a:lnTo>
                      <a:pt x="92" y="2523"/>
                    </a:lnTo>
                    <a:lnTo>
                      <a:pt x="15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9" name="Google Shape;19239;p24"/>
              <p:cNvSpPr/>
              <p:nvPr/>
            </p:nvSpPr>
            <p:spPr>
              <a:xfrm>
                <a:off x="-7279500" y="13896400"/>
                <a:ext cx="39525" cy="74475"/>
              </a:xfrm>
              <a:custGeom>
                <a:avLst/>
                <a:gdLst/>
                <a:ahLst/>
                <a:cxnLst/>
                <a:rect l="l" t="t" r="r" b="b"/>
                <a:pathLst>
                  <a:path w="1581" h="2979" extrusionOk="0">
                    <a:moveTo>
                      <a:pt x="0" y="0"/>
                    </a:moveTo>
                    <a:lnTo>
                      <a:pt x="1459" y="2523"/>
                    </a:lnTo>
                    <a:lnTo>
                      <a:pt x="1186" y="2979"/>
                    </a:lnTo>
                    <a:cubicBezTo>
                      <a:pt x="1277" y="2948"/>
                      <a:pt x="1307" y="2918"/>
                      <a:pt x="1368" y="2888"/>
                    </a:cubicBezTo>
                    <a:lnTo>
                      <a:pt x="1581" y="2523"/>
                    </a:lnTo>
                    <a:lnTo>
                      <a:pt x="1520" y="2523"/>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0" name="Google Shape;19240;p24"/>
              <p:cNvSpPr/>
              <p:nvPr/>
            </p:nvSpPr>
            <p:spPr>
              <a:xfrm>
                <a:off x="-7398050" y="13824950"/>
                <a:ext cx="38775" cy="66150"/>
              </a:xfrm>
              <a:custGeom>
                <a:avLst/>
                <a:gdLst/>
                <a:ahLst/>
                <a:cxnLst/>
                <a:rect l="l" t="t" r="r" b="b"/>
                <a:pathLst>
                  <a:path w="1551" h="2646" extrusionOk="0">
                    <a:moveTo>
                      <a:pt x="1" y="1"/>
                    </a:moveTo>
                    <a:lnTo>
                      <a:pt x="1" y="122"/>
                    </a:lnTo>
                    <a:lnTo>
                      <a:pt x="1490" y="2645"/>
                    </a:lnTo>
                    <a:lnTo>
                      <a:pt x="1520" y="2584"/>
                    </a:lnTo>
                    <a:lnTo>
                      <a:pt x="1551" y="2584"/>
                    </a:lnTo>
                    <a:lnTo>
                      <a:pt x="92" y="3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1" name="Google Shape;19241;p24"/>
              <p:cNvSpPr/>
              <p:nvPr/>
            </p:nvSpPr>
            <p:spPr>
              <a:xfrm>
                <a:off x="-7401850" y="13821150"/>
                <a:ext cx="775" cy="1550"/>
              </a:xfrm>
              <a:custGeom>
                <a:avLst/>
                <a:gdLst/>
                <a:ahLst/>
                <a:cxnLst/>
                <a:rect l="l" t="t" r="r" b="b"/>
                <a:pathLst>
                  <a:path w="31" h="62" extrusionOk="0">
                    <a:moveTo>
                      <a:pt x="1" y="1"/>
                    </a:moveTo>
                    <a:lnTo>
                      <a:pt x="31" y="62"/>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2" name="Google Shape;19242;p24"/>
              <p:cNvSpPr/>
              <p:nvPr/>
            </p:nvSpPr>
            <p:spPr>
              <a:xfrm>
                <a:off x="-7397300" y="13821150"/>
                <a:ext cx="115550" cy="67675"/>
              </a:xfrm>
              <a:custGeom>
                <a:avLst/>
                <a:gdLst/>
                <a:ahLst/>
                <a:cxnLst/>
                <a:rect l="l" t="t" r="r" b="b"/>
                <a:pathLst>
                  <a:path w="4622" h="2707" extrusionOk="0">
                    <a:moveTo>
                      <a:pt x="123" y="1"/>
                    </a:moveTo>
                    <a:lnTo>
                      <a:pt x="1" y="31"/>
                    </a:lnTo>
                    <a:lnTo>
                      <a:pt x="123" y="122"/>
                    </a:lnTo>
                    <a:lnTo>
                      <a:pt x="3041" y="122"/>
                    </a:lnTo>
                    <a:lnTo>
                      <a:pt x="4530" y="2645"/>
                    </a:lnTo>
                    <a:lnTo>
                      <a:pt x="4621" y="2706"/>
                    </a:lnTo>
                    <a:lnTo>
                      <a:pt x="4621" y="2585"/>
                    </a:lnTo>
                    <a:lnTo>
                      <a:pt x="31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3" name="Google Shape;19243;p24"/>
              <p:cNvSpPr/>
              <p:nvPr/>
            </p:nvSpPr>
            <p:spPr>
              <a:xfrm>
                <a:off x="-7201225" y="13890300"/>
                <a:ext cx="7625" cy="14475"/>
              </a:xfrm>
              <a:custGeom>
                <a:avLst/>
                <a:gdLst/>
                <a:ahLst/>
                <a:cxnLst/>
                <a:rect l="l" t="t" r="r" b="b"/>
                <a:pathLst>
                  <a:path w="305" h="579" extrusionOk="0">
                    <a:moveTo>
                      <a:pt x="61" y="1"/>
                    </a:moveTo>
                    <a:lnTo>
                      <a:pt x="0" y="92"/>
                    </a:lnTo>
                    <a:lnTo>
                      <a:pt x="274" y="578"/>
                    </a:lnTo>
                    <a:cubicBezTo>
                      <a:pt x="274" y="548"/>
                      <a:pt x="304" y="457"/>
                      <a:pt x="304" y="426"/>
                    </a:cubicBez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4" name="Google Shape;19244;p24"/>
              <p:cNvSpPr/>
              <p:nvPr/>
            </p:nvSpPr>
            <p:spPr>
              <a:xfrm>
                <a:off x="-7279500" y="13893350"/>
                <a:ext cx="49425" cy="66900"/>
              </a:xfrm>
              <a:custGeom>
                <a:avLst/>
                <a:gdLst/>
                <a:ahLst/>
                <a:cxnLst/>
                <a:rect l="l" t="t" r="r" b="b"/>
                <a:pathLst>
                  <a:path w="1977" h="2676" extrusionOk="0">
                    <a:moveTo>
                      <a:pt x="0" y="0"/>
                    </a:moveTo>
                    <a:lnTo>
                      <a:pt x="0" y="122"/>
                    </a:lnTo>
                    <a:lnTo>
                      <a:pt x="1520" y="2675"/>
                    </a:lnTo>
                    <a:lnTo>
                      <a:pt x="1885" y="2675"/>
                    </a:lnTo>
                    <a:lnTo>
                      <a:pt x="1976" y="2584"/>
                    </a:lnTo>
                    <a:lnTo>
                      <a:pt x="1581" y="2584"/>
                    </a:lnTo>
                    <a:lnTo>
                      <a:pt x="92" y="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5" name="Google Shape;19245;p24"/>
              <p:cNvSpPr/>
              <p:nvPr/>
            </p:nvSpPr>
            <p:spPr>
              <a:xfrm>
                <a:off x="-7401850" y="13959450"/>
                <a:ext cx="2300" cy="1550"/>
              </a:xfrm>
              <a:custGeom>
                <a:avLst/>
                <a:gdLst/>
                <a:ahLst/>
                <a:cxnLst/>
                <a:rect l="l" t="t" r="r" b="b"/>
                <a:pathLst>
                  <a:path w="92" h="62" extrusionOk="0">
                    <a:moveTo>
                      <a:pt x="31" y="1"/>
                    </a:moveTo>
                    <a:lnTo>
                      <a:pt x="1" y="62"/>
                    </a:lnTo>
                    <a:lnTo>
                      <a:pt x="92" y="62"/>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6" name="Google Shape;19246;p24"/>
              <p:cNvSpPr/>
              <p:nvPr/>
            </p:nvSpPr>
            <p:spPr>
              <a:xfrm>
                <a:off x="-7397300" y="13893350"/>
                <a:ext cx="115550" cy="67650"/>
              </a:xfrm>
              <a:custGeom>
                <a:avLst/>
                <a:gdLst/>
                <a:ahLst/>
                <a:cxnLst/>
                <a:rect l="l" t="t" r="r" b="b"/>
                <a:pathLst>
                  <a:path w="4622" h="2706" extrusionOk="0">
                    <a:moveTo>
                      <a:pt x="4621" y="0"/>
                    </a:moveTo>
                    <a:lnTo>
                      <a:pt x="4530" y="31"/>
                    </a:lnTo>
                    <a:lnTo>
                      <a:pt x="3041" y="2584"/>
                    </a:lnTo>
                    <a:lnTo>
                      <a:pt x="123" y="2584"/>
                    </a:lnTo>
                    <a:lnTo>
                      <a:pt x="1" y="2645"/>
                    </a:lnTo>
                    <a:lnTo>
                      <a:pt x="123" y="2706"/>
                    </a:lnTo>
                    <a:lnTo>
                      <a:pt x="3132" y="2706"/>
                    </a:lnTo>
                    <a:lnTo>
                      <a:pt x="4621" y="122"/>
                    </a:lnTo>
                    <a:lnTo>
                      <a:pt x="4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7" name="Google Shape;19247;p24"/>
              <p:cNvSpPr/>
              <p:nvPr/>
            </p:nvSpPr>
            <p:spPr>
              <a:xfrm>
                <a:off x="-7398050" y="13889550"/>
                <a:ext cx="114775" cy="67650"/>
              </a:xfrm>
              <a:custGeom>
                <a:avLst/>
                <a:gdLst/>
                <a:ahLst/>
                <a:cxnLst/>
                <a:rect l="l" t="t" r="r" b="b"/>
                <a:pathLst>
                  <a:path w="4591" h="2706" extrusionOk="0">
                    <a:moveTo>
                      <a:pt x="1520" y="0"/>
                    </a:moveTo>
                    <a:lnTo>
                      <a:pt x="1490" y="61"/>
                    </a:lnTo>
                    <a:lnTo>
                      <a:pt x="1" y="2615"/>
                    </a:lnTo>
                    <a:lnTo>
                      <a:pt x="1" y="2706"/>
                    </a:lnTo>
                    <a:lnTo>
                      <a:pt x="92" y="2645"/>
                    </a:lnTo>
                    <a:lnTo>
                      <a:pt x="1551" y="122"/>
                    </a:lnTo>
                    <a:lnTo>
                      <a:pt x="4499" y="122"/>
                    </a:lnTo>
                    <a:lnTo>
                      <a:pt x="4590" y="61"/>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8" name="Google Shape;19248;p24"/>
              <p:cNvSpPr/>
              <p:nvPr/>
            </p:nvSpPr>
            <p:spPr>
              <a:xfrm>
                <a:off x="-7280275" y="13821150"/>
                <a:ext cx="70700" cy="67675"/>
              </a:xfrm>
              <a:custGeom>
                <a:avLst/>
                <a:gdLst/>
                <a:ahLst/>
                <a:cxnLst/>
                <a:rect l="l" t="t" r="r" b="b"/>
                <a:pathLst>
                  <a:path w="2828" h="2707" extrusionOk="0">
                    <a:moveTo>
                      <a:pt x="1521" y="1"/>
                    </a:moveTo>
                    <a:lnTo>
                      <a:pt x="1" y="2585"/>
                    </a:lnTo>
                    <a:lnTo>
                      <a:pt x="1" y="2706"/>
                    </a:lnTo>
                    <a:lnTo>
                      <a:pt x="92" y="2645"/>
                    </a:lnTo>
                    <a:lnTo>
                      <a:pt x="1551" y="122"/>
                    </a:lnTo>
                    <a:lnTo>
                      <a:pt x="2828" y="122"/>
                    </a:lnTo>
                    <a:cubicBezTo>
                      <a:pt x="2767" y="62"/>
                      <a:pt x="2767" y="31"/>
                      <a:pt x="2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9" name="Google Shape;19249;p24"/>
              <p:cNvSpPr/>
              <p:nvPr/>
            </p:nvSpPr>
            <p:spPr>
              <a:xfrm>
                <a:off x="-7277975" y="13873600"/>
                <a:ext cx="85125" cy="19025"/>
              </a:xfrm>
              <a:custGeom>
                <a:avLst/>
                <a:gdLst/>
                <a:ahLst/>
                <a:cxnLst/>
                <a:rect l="l" t="t" r="r" b="b"/>
                <a:pathLst>
                  <a:path w="3405" h="761" extrusionOk="0">
                    <a:moveTo>
                      <a:pt x="3404" y="0"/>
                    </a:moveTo>
                    <a:lnTo>
                      <a:pt x="3040" y="638"/>
                    </a:lnTo>
                    <a:lnTo>
                      <a:pt x="91" y="638"/>
                    </a:lnTo>
                    <a:lnTo>
                      <a:pt x="0" y="699"/>
                    </a:lnTo>
                    <a:lnTo>
                      <a:pt x="61" y="760"/>
                    </a:lnTo>
                    <a:lnTo>
                      <a:pt x="3070" y="760"/>
                    </a:lnTo>
                    <a:lnTo>
                      <a:pt x="3100" y="699"/>
                    </a:lnTo>
                    <a:lnTo>
                      <a:pt x="3404" y="183"/>
                    </a:lnTo>
                    <a:lnTo>
                      <a:pt x="3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0" name="Google Shape;19250;p24"/>
              <p:cNvSpPr/>
              <p:nvPr/>
            </p:nvSpPr>
            <p:spPr>
              <a:xfrm>
                <a:off x="-7270375" y="13758100"/>
                <a:ext cx="1525" cy="1525"/>
              </a:xfrm>
              <a:custGeom>
                <a:avLst/>
                <a:gdLst/>
                <a:ahLst/>
                <a:cxnLst/>
                <a:rect l="l" t="t" r="r" b="b"/>
                <a:pathLst>
                  <a:path w="61" h="61" extrusionOk="0">
                    <a:moveTo>
                      <a:pt x="61" y="61"/>
                    </a:move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1" name="Google Shape;19251;p24"/>
              <p:cNvSpPr/>
              <p:nvPr/>
            </p:nvSpPr>
            <p:spPr>
              <a:xfrm>
                <a:off x="-7397300" y="13755800"/>
                <a:ext cx="115550" cy="66150"/>
              </a:xfrm>
              <a:custGeom>
                <a:avLst/>
                <a:gdLst/>
                <a:ahLst/>
                <a:cxnLst/>
                <a:rect l="l" t="t" r="r" b="b"/>
                <a:pathLst>
                  <a:path w="4622" h="2646" extrusionOk="0">
                    <a:moveTo>
                      <a:pt x="4469" y="1"/>
                    </a:moveTo>
                    <a:lnTo>
                      <a:pt x="62" y="2524"/>
                    </a:lnTo>
                    <a:lnTo>
                      <a:pt x="1" y="2645"/>
                    </a:lnTo>
                    <a:lnTo>
                      <a:pt x="123" y="2615"/>
                    </a:lnTo>
                    <a:lnTo>
                      <a:pt x="4530" y="62"/>
                    </a:lnTo>
                    <a:lnTo>
                      <a:pt x="4621" y="31"/>
                    </a:lnTo>
                    <a:lnTo>
                      <a:pt x="46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2" name="Google Shape;19252;p24"/>
              <p:cNvSpPr/>
              <p:nvPr/>
            </p:nvSpPr>
            <p:spPr>
              <a:xfrm>
                <a:off x="-7401075" y="13824200"/>
                <a:ext cx="67650" cy="174025"/>
              </a:xfrm>
              <a:custGeom>
                <a:avLst/>
                <a:gdLst/>
                <a:ahLst/>
                <a:cxnLst/>
                <a:rect l="l" t="t" r="r" b="b"/>
                <a:pathLst>
                  <a:path w="2706" h="6961" extrusionOk="0">
                    <a:moveTo>
                      <a:pt x="91" y="0"/>
                    </a:moveTo>
                    <a:lnTo>
                      <a:pt x="0" y="92"/>
                    </a:lnTo>
                    <a:lnTo>
                      <a:pt x="0" y="5198"/>
                    </a:lnTo>
                    <a:lnTo>
                      <a:pt x="0" y="5320"/>
                    </a:lnTo>
                    <a:lnTo>
                      <a:pt x="0" y="5380"/>
                    </a:lnTo>
                    <a:lnTo>
                      <a:pt x="0" y="5411"/>
                    </a:lnTo>
                    <a:lnTo>
                      <a:pt x="61" y="5472"/>
                    </a:lnTo>
                    <a:lnTo>
                      <a:pt x="91" y="5472"/>
                    </a:lnTo>
                    <a:lnTo>
                      <a:pt x="61" y="5380"/>
                    </a:lnTo>
                    <a:lnTo>
                      <a:pt x="122" y="5350"/>
                    </a:lnTo>
                    <a:lnTo>
                      <a:pt x="122" y="5229"/>
                    </a:lnTo>
                    <a:lnTo>
                      <a:pt x="122" y="152"/>
                    </a:lnTo>
                    <a:lnTo>
                      <a:pt x="122" y="31"/>
                    </a:lnTo>
                    <a:lnTo>
                      <a:pt x="91" y="0"/>
                    </a:lnTo>
                    <a:close/>
                    <a:moveTo>
                      <a:pt x="152" y="5411"/>
                    </a:moveTo>
                    <a:lnTo>
                      <a:pt x="91" y="5472"/>
                    </a:lnTo>
                    <a:lnTo>
                      <a:pt x="122" y="5502"/>
                    </a:lnTo>
                    <a:lnTo>
                      <a:pt x="213" y="5532"/>
                    </a:lnTo>
                    <a:lnTo>
                      <a:pt x="2675" y="6961"/>
                    </a:lnTo>
                    <a:cubicBezTo>
                      <a:pt x="2675" y="6931"/>
                      <a:pt x="2705" y="6900"/>
                      <a:pt x="2705" y="6900"/>
                    </a:cubicBezTo>
                    <a:lnTo>
                      <a:pt x="1641" y="6292"/>
                    </a:lnTo>
                    <a:lnTo>
                      <a:pt x="243" y="5441"/>
                    </a:lnTo>
                    <a:lnTo>
                      <a:pt x="152" y="541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3" name="Google Shape;19253;p24"/>
              <p:cNvSpPr/>
              <p:nvPr/>
            </p:nvSpPr>
            <p:spPr>
              <a:xfrm>
                <a:off x="-7281775" y="13755800"/>
                <a:ext cx="2300" cy="133775"/>
              </a:xfrm>
              <a:custGeom>
                <a:avLst/>
                <a:gdLst/>
                <a:ahLst/>
                <a:cxnLst/>
                <a:rect l="l" t="t" r="r" b="b"/>
                <a:pathLst>
                  <a:path w="92" h="5351" extrusionOk="0">
                    <a:moveTo>
                      <a:pt x="0" y="1"/>
                    </a:moveTo>
                    <a:lnTo>
                      <a:pt x="0" y="31"/>
                    </a:lnTo>
                    <a:lnTo>
                      <a:pt x="0" y="153"/>
                    </a:lnTo>
                    <a:lnTo>
                      <a:pt x="0" y="5199"/>
                    </a:lnTo>
                    <a:lnTo>
                      <a:pt x="0" y="5320"/>
                    </a:lnTo>
                    <a:lnTo>
                      <a:pt x="61" y="5350"/>
                    </a:lnTo>
                    <a:lnTo>
                      <a:pt x="91" y="5320"/>
                    </a:lnTo>
                    <a:lnTo>
                      <a:pt x="91" y="5199"/>
                    </a:lnTo>
                    <a:lnTo>
                      <a:pt x="91" y="153"/>
                    </a:lnTo>
                    <a:lnTo>
                      <a:pt x="91" y="31"/>
                    </a:lnTo>
                    <a:lnTo>
                      <a:pt x="61" y="1"/>
                    </a:lnTo>
                    <a:lnTo>
                      <a:pt x="3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4" name="Google Shape;19254;p24"/>
              <p:cNvSpPr/>
              <p:nvPr/>
            </p:nvSpPr>
            <p:spPr>
              <a:xfrm>
                <a:off x="-7281025" y="13892600"/>
                <a:ext cx="3075" cy="91950"/>
              </a:xfrm>
              <a:custGeom>
                <a:avLst/>
                <a:gdLst/>
                <a:ahLst/>
                <a:cxnLst/>
                <a:rect l="l" t="t" r="r" b="b"/>
                <a:pathLst>
                  <a:path w="123" h="3678" extrusionOk="0">
                    <a:moveTo>
                      <a:pt x="31" y="0"/>
                    </a:moveTo>
                    <a:lnTo>
                      <a:pt x="1" y="30"/>
                    </a:lnTo>
                    <a:lnTo>
                      <a:pt x="1" y="152"/>
                    </a:lnTo>
                    <a:lnTo>
                      <a:pt x="1" y="3678"/>
                    </a:lnTo>
                    <a:cubicBezTo>
                      <a:pt x="31" y="3678"/>
                      <a:pt x="61" y="3648"/>
                      <a:pt x="122" y="3648"/>
                    </a:cubicBezTo>
                    <a:lnTo>
                      <a:pt x="122" y="91"/>
                    </a:lnTo>
                    <a:lnTo>
                      <a:pt x="122" y="30"/>
                    </a:lnTo>
                    <a:lnTo>
                      <a:pt x="61"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5" name="Google Shape;19255;p24"/>
              <p:cNvSpPr/>
              <p:nvPr/>
            </p:nvSpPr>
            <p:spPr>
              <a:xfrm>
                <a:off x="-7281025" y="13891075"/>
                <a:ext cx="72225" cy="44100"/>
              </a:xfrm>
              <a:custGeom>
                <a:avLst/>
                <a:gdLst/>
                <a:ahLst/>
                <a:cxnLst/>
                <a:rect l="l" t="t" r="r" b="b"/>
                <a:pathLst>
                  <a:path w="2889" h="1764" extrusionOk="0">
                    <a:moveTo>
                      <a:pt x="122" y="0"/>
                    </a:moveTo>
                    <a:lnTo>
                      <a:pt x="1" y="91"/>
                    </a:lnTo>
                    <a:lnTo>
                      <a:pt x="31" y="122"/>
                    </a:lnTo>
                    <a:lnTo>
                      <a:pt x="122" y="152"/>
                    </a:lnTo>
                    <a:lnTo>
                      <a:pt x="2858" y="1763"/>
                    </a:lnTo>
                    <a:cubicBezTo>
                      <a:pt x="2888" y="1733"/>
                      <a:pt x="2888" y="1672"/>
                      <a:pt x="2888" y="1672"/>
                    </a:cubicBezTo>
                    <a:lnTo>
                      <a:pt x="153" y="9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6" name="Google Shape;19256;p24"/>
              <p:cNvSpPr/>
              <p:nvPr/>
            </p:nvSpPr>
            <p:spPr>
              <a:xfrm>
                <a:off x="-7398800" y="13821925"/>
                <a:ext cx="118550" cy="69175"/>
              </a:xfrm>
              <a:custGeom>
                <a:avLst/>
                <a:gdLst/>
                <a:ahLst/>
                <a:cxnLst/>
                <a:rect l="l" t="t" r="r" b="b"/>
                <a:pathLst>
                  <a:path w="4742" h="2767" extrusionOk="0">
                    <a:moveTo>
                      <a:pt x="61" y="0"/>
                    </a:moveTo>
                    <a:lnTo>
                      <a:pt x="0" y="91"/>
                    </a:lnTo>
                    <a:lnTo>
                      <a:pt x="31" y="122"/>
                    </a:lnTo>
                    <a:lnTo>
                      <a:pt x="122" y="152"/>
                    </a:lnTo>
                    <a:lnTo>
                      <a:pt x="4529" y="2705"/>
                    </a:lnTo>
                    <a:lnTo>
                      <a:pt x="4620" y="2766"/>
                    </a:lnTo>
                    <a:lnTo>
                      <a:pt x="4742" y="2705"/>
                    </a:lnTo>
                    <a:lnTo>
                      <a:pt x="4681" y="2675"/>
                    </a:lnTo>
                    <a:lnTo>
                      <a:pt x="4590" y="2614"/>
                    </a:lnTo>
                    <a:lnTo>
                      <a:pt x="183" y="91"/>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7" name="Google Shape;19257;p24"/>
              <p:cNvSpPr/>
              <p:nvPr/>
            </p:nvSpPr>
            <p:spPr>
              <a:xfrm>
                <a:off x="-7398800" y="13841675"/>
                <a:ext cx="199875" cy="117800"/>
              </a:xfrm>
              <a:custGeom>
                <a:avLst/>
                <a:gdLst/>
                <a:ahLst/>
                <a:cxnLst/>
                <a:rect l="l" t="t" r="r" b="b"/>
                <a:pathLst>
                  <a:path w="7995" h="4712" extrusionOk="0">
                    <a:moveTo>
                      <a:pt x="7933" y="1"/>
                    </a:moveTo>
                    <a:lnTo>
                      <a:pt x="4864" y="1794"/>
                    </a:lnTo>
                    <a:lnTo>
                      <a:pt x="4772" y="1885"/>
                    </a:lnTo>
                    <a:lnTo>
                      <a:pt x="4742" y="1915"/>
                    </a:lnTo>
                    <a:lnTo>
                      <a:pt x="4620" y="1976"/>
                    </a:lnTo>
                    <a:lnTo>
                      <a:pt x="4560" y="2007"/>
                    </a:lnTo>
                    <a:lnTo>
                      <a:pt x="152" y="4560"/>
                    </a:lnTo>
                    <a:lnTo>
                      <a:pt x="61" y="4590"/>
                    </a:lnTo>
                    <a:lnTo>
                      <a:pt x="0" y="4651"/>
                    </a:lnTo>
                    <a:lnTo>
                      <a:pt x="31" y="4712"/>
                    </a:lnTo>
                    <a:lnTo>
                      <a:pt x="122" y="4681"/>
                    </a:lnTo>
                    <a:lnTo>
                      <a:pt x="183" y="4651"/>
                    </a:lnTo>
                    <a:lnTo>
                      <a:pt x="4590" y="2098"/>
                    </a:lnTo>
                    <a:lnTo>
                      <a:pt x="4681" y="2067"/>
                    </a:lnTo>
                    <a:lnTo>
                      <a:pt x="4712" y="2037"/>
                    </a:lnTo>
                    <a:lnTo>
                      <a:pt x="4833" y="1946"/>
                    </a:lnTo>
                    <a:lnTo>
                      <a:pt x="4894" y="1915"/>
                    </a:lnTo>
                    <a:lnTo>
                      <a:pt x="7994" y="122"/>
                    </a:lnTo>
                    <a:cubicBezTo>
                      <a:pt x="7994" y="92"/>
                      <a:pt x="7933" y="61"/>
                      <a:pt x="7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8" name="Google Shape;19258;p24"/>
              <p:cNvSpPr/>
              <p:nvPr/>
            </p:nvSpPr>
            <p:spPr>
              <a:xfrm>
                <a:off x="-7319775" y="13521775"/>
                <a:ext cx="38025" cy="90450"/>
              </a:xfrm>
              <a:custGeom>
                <a:avLst/>
                <a:gdLst/>
                <a:ahLst/>
                <a:cxnLst/>
                <a:rect l="l" t="t" r="r" b="b"/>
                <a:pathLst>
                  <a:path w="1521" h="3618" extrusionOk="0">
                    <a:moveTo>
                      <a:pt x="547" y="0"/>
                    </a:moveTo>
                    <a:lnTo>
                      <a:pt x="0" y="1003"/>
                    </a:lnTo>
                    <a:lnTo>
                      <a:pt x="31" y="1003"/>
                    </a:lnTo>
                    <a:lnTo>
                      <a:pt x="63" y="1060"/>
                    </a:lnTo>
                    <a:lnTo>
                      <a:pt x="669" y="30"/>
                    </a:lnTo>
                    <a:cubicBezTo>
                      <a:pt x="639" y="30"/>
                      <a:pt x="608" y="30"/>
                      <a:pt x="547" y="0"/>
                    </a:cubicBezTo>
                    <a:close/>
                    <a:moveTo>
                      <a:pt x="63" y="1060"/>
                    </a:moveTo>
                    <a:lnTo>
                      <a:pt x="61" y="1064"/>
                    </a:lnTo>
                    <a:lnTo>
                      <a:pt x="1520" y="3617"/>
                    </a:lnTo>
                    <a:lnTo>
                      <a:pt x="63" y="106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9" name="Google Shape;19259;p24"/>
              <p:cNvSpPr/>
              <p:nvPr/>
            </p:nvSpPr>
            <p:spPr>
              <a:xfrm>
                <a:off x="-7280275" y="13543800"/>
                <a:ext cx="38800" cy="69175"/>
              </a:xfrm>
              <a:custGeom>
                <a:avLst/>
                <a:gdLst/>
                <a:ahLst/>
                <a:cxnLst/>
                <a:rect l="l" t="t" r="r" b="b"/>
                <a:pathLst>
                  <a:path w="1552" h="2767" extrusionOk="0">
                    <a:moveTo>
                      <a:pt x="1338" y="0"/>
                    </a:moveTo>
                    <a:lnTo>
                      <a:pt x="1460" y="213"/>
                    </a:lnTo>
                    <a:lnTo>
                      <a:pt x="1" y="2766"/>
                    </a:lnTo>
                    <a:lnTo>
                      <a:pt x="1" y="2766"/>
                    </a:lnTo>
                    <a:lnTo>
                      <a:pt x="1521" y="152"/>
                    </a:lnTo>
                    <a:lnTo>
                      <a:pt x="1551" y="152"/>
                    </a:lnTo>
                    <a:lnTo>
                      <a:pt x="1521" y="122"/>
                    </a:lnTo>
                    <a:cubicBezTo>
                      <a:pt x="1460" y="61"/>
                      <a:pt x="1399" y="31"/>
                      <a:pt x="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0" name="Google Shape;19260;p24"/>
              <p:cNvSpPr/>
              <p:nvPr/>
            </p:nvSpPr>
            <p:spPr>
              <a:xfrm>
                <a:off x="-7279500" y="13621300"/>
                <a:ext cx="39525" cy="130725"/>
              </a:xfrm>
              <a:custGeom>
                <a:avLst/>
                <a:gdLst/>
                <a:ahLst/>
                <a:cxnLst/>
                <a:rect l="l" t="t" r="r" b="b"/>
                <a:pathLst>
                  <a:path w="1581" h="5229" extrusionOk="0">
                    <a:moveTo>
                      <a:pt x="0" y="1"/>
                    </a:moveTo>
                    <a:lnTo>
                      <a:pt x="1449" y="2573"/>
                    </a:lnTo>
                    <a:lnTo>
                      <a:pt x="1459" y="2554"/>
                    </a:lnTo>
                    <a:lnTo>
                      <a:pt x="0" y="1"/>
                    </a:lnTo>
                    <a:close/>
                    <a:moveTo>
                      <a:pt x="1449" y="2573"/>
                    </a:moveTo>
                    <a:lnTo>
                      <a:pt x="0" y="5107"/>
                    </a:lnTo>
                    <a:lnTo>
                      <a:pt x="0" y="5229"/>
                    </a:lnTo>
                    <a:lnTo>
                      <a:pt x="92" y="5168"/>
                    </a:lnTo>
                    <a:lnTo>
                      <a:pt x="1581" y="2645"/>
                    </a:lnTo>
                    <a:lnTo>
                      <a:pt x="1490" y="2645"/>
                    </a:lnTo>
                    <a:lnTo>
                      <a:pt x="1449"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1" name="Google Shape;19261;p24"/>
              <p:cNvSpPr/>
              <p:nvPr/>
            </p:nvSpPr>
            <p:spPr>
              <a:xfrm>
                <a:off x="-7321300" y="13621300"/>
                <a:ext cx="39550" cy="130725"/>
              </a:xfrm>
              <a:custGeom>
                <a:avLst/>
                <a:gdLst/>
                <a:ahLst/>
                <a:cxnLst/>
                <a:rect l="l" t="t" r="r" b="b"/>
                <a:pathLst>
                  <a:path w="1582" h="5229" extrusionOk="0">
                    <a:moveTo>
                      <a:pt x="1581" y="1"/>
                    </a:moveTo>
                    <a:lnTo>
                      <a:pt x="122" y="2554"/>
                    </a:lnTo>
                    <a:lnTo>
                      <a:pt x="133" y="2573"/>
                    </a:lnTo>
                    <a:lnTo>
                      <a:pt x="1581" y="1"/>
                    </a:lnTo>
                    <a:close/>
                    <a:moveTo>
                      <a:pt x="133" y="2573"/>
                    </a:moveTo>
                    <a:lnTo>
                      <a:pt x="92" y="2645"/>
                    </a:lnTo>
                    <a:lnTo>
                      <a:pt x="1" y="2645"/>
                    </a:lnTo>
                    <a:lnTo>
                      <a:pt x="1490" y="5168"/>
                    </a:lnTo>
                    <a:lnTo>
                      <a:pt x="1581" y="5229"/>
                    </a:lnTo>
                    <a:lnTo>
                      <a:pt x="1581" y="5107"/>
                    </a:lnTo>
                    <a:lnTo>
                      <a:pt x="133" y="257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2" name="Google Shape;19262;p24"/>
              <p:cNvSpPr/>
              <p:nvPr/>
            </p:nvSpPr>
            <p:spPr>
              <a:xfrm>
                <a:off x="-7281025" y="13755800"/>
                <a:ext cx="775" cy="800"/>
              </a:xfrm>
              <a:custGeom>
                <a:avLst/>
                <a:gdLst/>
                <a:ahLst/>
                <a:cxnLst/>
                <a:rect l="l" t="t" r="r" b="b"/>
                <a:pathLst>
                  <a:path w="31" h="32" extrusionOk="0">
                    <a:moveTo>
                      <a:pt x="1" y="1"/>
                    </a:moveTo>
                    <a:lnTo>
                      <a:pt x="1" y="31"/>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3" name="Google Shape;19263;p24"/>
              <p:cNvSpPr/>
              <p:nvPr/>
            </p:nvSpPr>
            <p:spPr>
              <a:xfrm>
                <a:off x="-7398050" y="13551400"/>
                <a:ext cx="38775" cy="65375"/>
              </a:xfrm>
              <a:custGeom>
                <a:avLst/>
                <a:gdLst/>
                <a:ahLst/>
                <a:cxnLst/>
                <a:rect l="l" t="t" r="r" b="b"/>
                <a:pathLst>
                  <a:path w="1551" h="2615" extrusionOk="0">
                    <a:moveTo>
                      <a:pt x="1" y="0"/>
                    </a:moveTo>
                    <a:lnTo>
                      <a:pt x="1" y="61"/>
                    </a:lnTo>
                    <a:lnTo>
                      <a:pt x="1490" y="2614"/>
                    </a:lnTo>
                    <a:lnTo>
                      <a:pt x="1520" y="2584"/>
                    </a:lnTo>
                    <a:lnTo>
                      <a:pt x="1551" y="2584"/>
                    </a:lnTo>
                    <a:lnTo>
                      <a:pt x="92" y="3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4" name="Google Shape;19264;p24"/>
              <p:cNvSpPr/>
              <p:nvPr/>
            </p:nvSpPr>
            <p:spPr>
              <a:xfrm>
                <a:off x="-7397300" y="13547600"/>
                <a:ext cx="115550" cy="67650"/>
              </a:xfrm>
              <a:custGeom>
                <a:avLst/>
                <a:gdLst/>
                <a:ahLst/>
                <a:cxnLst/>
                <a:rect l="l" t="t" r="r" b="b"/>
                <a:pathLst>
                  <a:path w="4622" h="2706" extrusionOk="0">
                    <a:moveTo>
                      <a:pt x="123" y="0"/>
                    </a:moveTo>
                    <a:lnTo>
                      <a:pt x="1" y="31"/>
                    </a:lnTo>
                    <a:lnTo>
                      <a:pt x="123" y="122"/>
                    </a:lnTo>
                    <a:lnTo>
                      <a:pt x="3041" y="122"/>
                    </a:lnTo>
                    <a:lnTo>
                      <a:pt x="4530" y="2645"/>
                    </a:lnTo>
                    <a:lnTo>
                      <a:pt x="4621" y="2706"/>
                    </a:lnTo>
                    <a:lnTo>
                      <a:pt x="4621" y="2584"/>
                    </a:lnTo>
                    <a:lnTo>
                      <a:pt x="31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5" name="Google Shape;19265;p24"/>
              <p:cNvSpPr/>
              <p:nvPr/>
            </p:nvSpPr>
            <p:spPr>
              <a:xfrm>
                <a:off x="-7401850" y="13547600"/>
                <a:ext cx="2300" cy="775"/>
              </a:xfrm>
              <a:custGeom>
                <a:avLst/>
                <a:gdLst/>
                <a:ahLst/>
                <a:cxnLst/>
                <a:rect l="l" t="t" r="r" b="b"/>
                <a:pathLst>
                  <a:path w="92" h="31" extrusionOk="0">
                    <a:moveTo>
                      <a:pt x="1" y="0"/>
                    </a:moveTo>
                    <a:lnTo>
                      <a:pt x="31" y="31"/>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6" name="Google Shape;19266;p24"/>
              <p:cNvSpPr/>
              <p:nvPr/>
            </p:nvSpPr>
            <p:spPr>
              <a:xfrm>
                <a:off x="-7201225" y="13616750"/>
                <a:ext cx="9125" cy="18250"/>
              </a:xfrm>
              <a:custGeom>
                <a:avLst/>
                <a:gdLst/>
                <a:ahLst/>
                <a:cxnLst/>
                <a:rect l="l" t="t" r="r" b="b"/>
                <a:pathLst>
                  <a:path w="365" h="730" extrusionOk="0">
                    <a:moveTo>
                      <a:pt x="61" y="0"/>
                    </a:moveTo>
                    <a:lnTo>
                      <a:pt x="0" y="31"/>
                    </a:lnTo>
                    <a:lnTo>
                      <a:pt x="365" y="730"/>
                    </a:lnTo>
                    <a:lnTo>
                      <a:pt x="365" y="548"/>
                    </a:lnTo>
                    <a:lnTo>
                      <a:pt x="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7" name="Google Shape;19267;p24"/>
              <p:cNvSpPr/>
              <p:nvPr/>
            </p:nvSpPr>
            <p:spPr>
              <a:xfrm>
                <a:off x="-7279500" y="13619800"/>
                <a:ext cx="73725" cy="67650"/>
              </a:xfrm>
              <a:custGeom>
                <a:avLst/>
                <a:gdLst/>
                <a:ahLst/>
                <a:cxnLst/>
                <a:rect l="l" t="t" r="r" b="b"/>
                <a:pathLst>
                  <a:path w="2949" h="2706" extrusionOk="0">
                    <a:moveTo>
                      <a:pt x="0" y="0"/>
                    </a:moveTo>
                    <a:lnTo>
                      <a:pt x="0" y="122"/>
                    </a:lnTo>
                    <a:lnTo>
                      <a:pt x="1520" y="2705"/>
                    </a:lnTo>
                    <a:lnTo>
                      <a:pt x="2858" y="2705"/>
                    </a:lnTo>
                    <a:cubicBezTo>
                      <a:pt x="2888" y="2644"/>
                      <a:pt x="2888" y="2614"/>
                      <a:pt x="2949" y="2584"/>
                    </a:cubicBezTo>
                    <a:lnTo>
                      <a:pt x="1611" y="2584"/>
                    </a:lnTo>
                    <a:lnTo>
                      <a:pt x="122" y="3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8" name="Google Shape;19268;p24"/>
              <p:cNvSpPr/>
              <p:nvPr/>
            </p:nvSpPr>
            <p:spPr>
              <a:xfrm>
                <a:off x="-7398050" y="13616000"/>
                <a:ext cx="114775" cy="67650"/>
              </a:xfrm>
              <a:custGeom>
                <a:avLst/>
                <a:gdLst/>
                <a:ahLst/>
                <a:cxnLst/>
                <a:rect l="l" t="t" r="r" b="b"/>
                <a:pathLst>
                  <a:path w="4591" h="2706" extrusionOk="0">
                    <a:moveTo>
                      <a:pt x="1520" y="0"/>
                    </a:moveTo>
                    <a:lnTo>
                      <a:pt x="1490" y="30"/>
                    </a:lnTo>
                    <a:lnTo>
                      <a:pt x="1" y="2584"/>
                    </a:lnTo>
                    <a:lnTo>
                      <a:pt x="1" y="2644"/>
                    </a:lnTo>
                    <a:lnTo>
                      <a:pt x="1" y="2705"/>
                    </a:lnTo>
                    <a:lnTo>
                      <a:pt x="92" y="2644"/>
                    </a:lnTo>
                    <a:lnTo>
                      <a:pt x="1551" y="122"/>
                    </a:lnTo>
                    <a:lnTo>
                      <a:pt x="4499" y="122"/>
                    </a:lnTo>
                    <a:lnTo>
                      <a:pt x="4590" y="30"/>
                    </a:lnTo>
                    <a:lnTo>
                      <a:pt x="44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9" name="Google Shape;19269;p24"/>
              <p:cNvSpPr/>
              <p:nvPr/>
            </p:nvSpPr>
            <p:spPr>
              <a:xfrm>
                <a:off x="-7397300" y="13619800"/>
                <a:ext cx="115550" cy="67650"/>
              </a:xfrm>
              <a:custGeom>
                <a:avLst/>
                <a:gdLst/>
                <a:ahLst/>
                <a:cxnLst/>
                <a:rect l="l" t="t" r="r" b="b"/>
                <a:pathLst>
                  <a:path w="4622" h="2706" extrusionOk="0">
                    <a:moveTo>
                      <a:pt x="4621" y="0"/>
                    </a:moveTo>
                    <a:lnTo>
                      <a:pt x="4530" y="30"/>
                    </a:lnTo>
                    <a:lnTo>
                      <a:pt x="3041" y="2584"/>
                    </a:lnTo>
                    <a:lnTo>
                      <a:pt x="123" y="2584"/>
                    </a:lnTo>
                    <a:lnTo>
                      <a:pt x="1" y="2614"/>
                    </a:lnTo>
                    <a:lnTo>
                      <a:pt x="123" y="2705"/>
                    </a:lnTo>
                    <a:lnTo>
                      <a:pt x="3132" y="2705"/>
                    </a:lnTo>
                    <a:lnTo>
                      <a:pt x="4621" y="61"/>
                    </a:lnTo>
                    <a:lnTo>
                      <a:pt x="4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0" name="Google Shape;19270;p24"/>
              <p:cNvSpPr/>
              <p:nvPr/>
            </p:nvSpPr>
            <p:spPr>
              <a:xfrm>
                <a:off x="-7401850" y="13685150"/>
                <a:ext cx="775" cy="2300"/>
              </a:xfrm>
              <a:custGeom>
                <a:avLst/>
                <a:gdLst/>
                <a:ahLst/>
                <a:cxnLst/>
                <a:rect l="l" t="t" r="r" b="b"/>
                <a:pathLst>
                  <a:path w="31" h="92" extrusionOk="0">
                    <a:moveTo>
                      <a:pt x="31" y="0"/>
                    </a:moveTo>
                    <a:lnTo>
                      <a:pt x="1" y="91"/>
                    </a:lnTo>
                    <a:lnTo>
                      <a:pt x="31" y="91"/>
                    </a:lnTo>
                    <a:lnTo>
                      <a:pt x="31" y="30"/>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1" name="Google Shape;19271;p24"/>
              <p:cNvSpPr/>
              <p:nvPr/>
            </p:nvSpPr>
            <p:spPr>
              <a:xfrm>
                <a:off x="-7280275" y="13547600"/>
                <a:ext cx="44100" cy="67650"/>
              </a:xfrm>
              <a:custGeom>
                <a:avLst/>
                <a:gdLst/>
                <a:ahLst/>
                <a:cxnLst/>
                <a:rect l="l" t="t" r="r" b="b"/>
                <a:pathLst>
                  <a:path w="1764" h="2706" extrusionOk="0">
                    <a:moveTo>
                      <a:pt x="1521" y="0"/>
                    </a:moveTo>
                    <a:lnTo>
                      <a:pt x="1" y="2584"/>
                    </a:lnTo>
                    <a:lnTo>
                      <a:pt x="1" y="2706"/>
                    </a:lnTo>
                    <a:lnTo>
                      <a:pt x="92" y="2645"/>
                    </a:lnTo>
                    <a:lnTo>
                      <a:pt x="1551" y="122"/>
                    </a:lnTo>
                    <a:lnTo>
                      <a:pt x="1764" y="122"/>
                    </a:lnTo>
                    <a:cubicBezTo>
                      <a:pt x="1703" y="61"/>
                      <a:pt x="1642" y="31"/>
                      <a:pt x="1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2" name="Google Shape;19272;p24"/>
              <p:cNvSpPr/>
              <p:nvPr/>
            </p:nvSpPr>
            <p:spPr>
              <a:xfrm>
                <a:off x="-7277975" y="13604600"/>
                <a:ext cx="82850" cy="12925"/>
              </a:xfrm>
              <a:custGeom>
                <a:avLst/>
                <a:gdLst/>
                <a:ahLst/>
                <a:cxnLst/>
                <a:rect l="l" t="t" r="r" b="b"/>
                <a:pathLst>
                  <a:path w="3314" h="517" extrusionOk="0">
                    <a:moveTo>
                      <a:pt x="3252" y="0"/>
                    </a:moveTo>
                    <a:lnTo>
                      <a:pt x="2979" y="395"/>
                    </a:lnTo>
                    <a:lnTo>
                      <a:pt x="61" y="395"/>
                    </a:lnTo>
                    <a:lnTo>
                      <a:pt x="0" y="486"/>
                    </a:lnTo>
                    <a:lnTo>
                      <a:pt x="61" y="517"/>
                    </a:lnTo>
                    <a:lnTo>
                      <a:pt x="3070" y="517"/>
                    </a:lnTo>
                    <a:lnTo>
                      <a:pt x="3100" y="486"/>
                    </a:lnTo>
                    <a:lnTo>
                      <a:pt x="3313" y="152"/>
                    </a:lnTo>
                    <a:lnTo>
                      <a:pt x="3313" y="61"/>
                    </a:lnTo>
                    <a:cubicBezTo>
                      <a:pt x="3313" y="31"/>
                      <a:pt x="3313" y="31"/>
                      <a:pt x="32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3" name="Google Shape;19273;p24"/>
              <p:cNvSpPr/>
              <p:nvPr/>
            </p:nvSpPr>
            <p:spPr>
              <a:xfrm>
                <a:off x="-7397300" y="13685150"/>
                <a:ext cx="70700" cy="41050"/>
              </a:xfrm>
              <a:custGeom>
                <a:avLst/>
                <a:gdLst/>
                <a:ahLst/>
                <a:cxnLst/>
                <a:rect l="l" t="t" r="r" b="b"/>
                <a:pathLst>
                  <a:path w="2828" h="1642" extrusionOk="0">
                    <a:moveTo>
                      <a:pt x="1" y="0"/>
                    </a:moveTo>
                    <a:lnTo>
                      <a:pt x="123" y="91"/>
                    </a:lnTo>
                    <a:lnTo>
                      <a:pt x="2828" y="1641"/>
                    </a:lnTo>
                    <a:lnTo>
                      <a:pt x="2828" y="164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4" name="Google Shape;19274;p24"/>
              <p:cNvSpPr/>
              <p:nvPr/>
            </p:nvSpPr>
            <p:spPr>
              <a:xfrm>
                <a:off x="-7395775" y="13688950"/>
                <a:ext cx="95025" cy="55475"/>
              </a:xfrm>
              <a:custGeom>
                <a:avLst/>
                <a:gdLst/>
                <a:ahLst/>
                <a:cxnLst/>
                <a:rect l="l" t="t" r="r" b="b"/>
                <a:pathLst>
                  <a:path w="3801" h="2219" extrusionOk="0">
                    <a:moveTo>
                      <a:pt x="1" y="0"/>
                    </a:moveTo>
                    <a:lnTo>
                      <a:pt x="1" y="0"/>
                    </a:lnTo>
                    <a:lnTo>
                      <a:pt x="3800" y="221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5" name="Google Shape;19275;p24"/>
              <p:cNvSpPr/>
              <p:nvPr/>
            </p:nvSpPr>
            <p:spPr>
              <a:xfrm>
                <a:off x="-7399575" y="13510375"/>
                <a:ext cx="65375" cy="174025"/>
              </a:xfrm>
              <a:custGeom>
                <a:avLst/>
                <a:gdLst/>
                <a:ahLst/>
                <a:cxnLst/>
                <a:rect l="l" t="t" r="r" b="b"/>
                <a:pathLst>
                  <a:path w="2615" h="6961" extrusionOk="0">
                    <a:moveTo>
                      <a:pt x="2584" y="0"/>
                    </a:moveTo>
                    <a:lnTo>
                      <a:pt x="62" y="1459"/>
                    </a:lnTo>
                    <a:lnTo>
                      <a:pt x="31" y="1489"/>
                    </a:lnTo>
                    <a:lnTo>
                      <a:pt x="1" y="1489"/>
                    </a:lnTo>
                    <a:lnTo>
                      <a:pt x="1" y="1520"/>
                    </a:lnTo>
                    <a:lnTo>
                      <a:pt x="1" y="1550"/>
                    </a:lnTo>
                    <a:lnTo>
                      <a:pt x="1" y="1641"/>
                    </a:lnTo>
                    <a:lnTo>
                      <a:pt x="1" y="1733"/>
                    </a:lnTo>
                    <a:lnTo>
                      <a:pt x="1" y="6839"/>
                    </a:lnTo>
                    <a:lnTo>
                      <a:pt x="62" y="6961"/>
                    </a:lnTo>
                    <a:lnTo>
                      <a:pt x="92" y="6900"/>
                    </a:lnTo>
                    <a:lnTo>
                      <a:pt x="92" y="6869"/>
                    </a:lnTo>
                    <a:lnTo>
                      <a:pt x="92" y="6809"/>
                    </a:lnTo>
                    <a:lnTo>
                      <a:pt x="92" y="1702"/>
                    </a:lnTo>
                    <a:lnTo>
                      <a:pt x="92" y="1581"/>
                    </a:lnTo>
                    <a:lnTo>
                      <a:pt x="31" y="1550"/>
                    </a:lnTo>
                    <a:lnTo>
                      <a:pt x="62" y="1489"/>
                    </a:lnTo>
                    <a:lnTo>
                      <a:pt x="153" y="1520"/>
                    </a:lnTo>
                    <a:lnTo>
                      <a:pt x="214" y="1489"/>
                    </a:lnTo>
                    <a:lnTo>
                      <a:pt x="2615" y="61"/>
                    </a:lnTo>
                    <a:cubicBezTo>
                      <a:pt x="2615" y="30"/>
                      <a:pt x="2584" y="0"/>
                      <a:pt x="2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6" name="Google Shape;19276;p24"/>
              <p:cNvSpPr/>
              <p:nvPr/>
            </p:nvSpPr>
            <p:spPr>
              <a:xfrm>
                <a:off x="-7281775" y="13619025"/>
                <a:ext cx="2300" cy="133775"/>
              </a:xfrm>
              <a:custGeom>
                <a:avLst/>
                <a:gdLst/>
                <a:ahLst/>
                <a:cxnLst/>
                <a:rect l="l" t="t" r="r" b="b"/>
                <a:pathLst>
                  <a:path w="92" h="5351" extrusionOk="0">
                    <a:moveTo>
                      <a:pt x="61" y="1"/>
                    </a:moveTo>
                    <a:lnTo>
                      <a:pt x="0" y="31"/>
                    </a:lnTo>
                    <a:lnTo>
                      <a:pt x="0" y="92"/>
                    </a:lnTo>
                    <a:lnTo>
                      <a:pt x="0" y="5198"/>
                    </a:lnTo>
                    <a:lnTo>
                      <a:pt x="0" y="5320"/>
                    </a:lnTo>
                    <a:lnTo>
                      <a:pt x="31" y="5350"/>
                    </a:lnTo>
                    <a:lnTo>
                      <a:pt x="91" y="5320"/>
                    </a:lnTo>
                    <a:lnTo>
                      <a:pt x="91" y="5198"/>
                    </a:lnTo>
                    <a:lnTo>
                      <a:pt x="91" y="92"/>
                    </a:lnTo>
                    <a:lnTo>
                      <a:pt x="91" y="31"/>
                    </a:lnTo>
                    <a:lnTo>
                      <a:pt x="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7" name="Google Shape;19277;p24"/>
              <p:cNvSpPr/>
              <p:nvPr/>
            </p:nvSpPr>
            <p:spPr>
              <a:xfrm>
                <a:off x="-7283300" y="13527850"/>
                <a:ext cx="3050" cy="88175"/>
              </a:xfrm>
              <a:custGeom>
                <a:avLst/>
                <a:gdLst/>
                <a:ahLst/>
                <a:cxnLst/>
                <a:rect l="l" t="t" r="r" b="b"/>
                <a:pathLst>
                  <a:path w="122" h="3527" extrusionOk="0">
                    <a:moveTo>
                      <a:pt x="0" y="0"/>
                    </a:moveTo>
                    <a:lnTo>
                      <a:pt x="0" y="3374"/>
                    </a:lnTo>
                    <a:lnTo>
                      <a:pt x="0" y="3496"/>
                    </a:lnTo>
                    <a:lnTo>
                      <a:pt x="61" y="3496"/>
                    </a:lnTo>
                    <a:lnTo>
                      <a:pt x="92" y="3526"/>
                    </a:lnTo>
                    <a:lnTo>
                      <a:pt x="122" y="3496"/>
                    </a:lnTo>
                    <a:lnTo>
                      <a:pt x="122" y="3374"/>
                    </a:lnTo>
                    <a:lnTo>
                      <a:pt x="122" y="31"/>
                    </a:lnTo>
                    <a:cubicBezTo>
                      <a:pt x="92" y="31"/>
                      <a:pt x="61"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8" name="Google Shape;19278;p24"/>
              <p:cNvSpPr/>
              <p:nvPr/>
            </p:nvSpPr>
            <p:spPr>
              <a:xfrm>
                <a:off x="-7399575" y="13547600"/>
                <a:ext cx="119325" cy="69175"/>
              </a:xfrm>
              <a:custGeom>
                <a:avLst/>
                <a:gdLst/>
                <a:ahLst/>
                <a:cxnLst/>
                <a:rect l="l" t="t" r="r" b="b"/>
                <a:pathLst>
                  <a:path w="4773" h="2767" extrusionOk="0">
                    <a:moveTo>
                      <a:pt x="31" y="0"/>
                    </a:moveTo>
                    <a:lnTo>
                      <a:pt x="1" y="61"/>
                    </a:lnTo>
                    <a:lnTo>
                      <a:pt x="62" y="152"/>
                    </a:lnTo>
                    <a:lnTo>
                      <a:pt x="153" y="183"/>
                    </a:lnTo>
                    <a:lnTo>
                      <a:pt x="4560" y="2736"/>
                    </a:lnTo>
                    <a:lnTo>
                      <a:pt x="4651" y="2766"/>
                    </a:lnTo>
                    <a:lnTo>
                      <a:pt x="4773" y="2736"/>
                    </a:lnTo>
                    <a:lnTo>
                      <a:pt x="4712" y="2706"/>
                    </a:lnTo>
                    <a:lnTo>
                      <a:pt x="4621" y="2645"/>
                    </a:lnTo>
                    <a:lnTo>
                      <a:pt x="214" y="122"/>
                    </a:lnTo>
                    <a:lnTo>
                      <a:pt x="92" y="31"/>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9" name="Google Shape;19279;p24"/>
              <p:cNvSpPr/>
              <p:nvPr/>
            </p:nvSpPr>
            <p:spPr>
              <a:xfrm>
                <a:off x="-7281025" y="13616750"/>
                <a:ext cx="82850" cy="49425"/>
              </a:xfrm>
              <a:custGeom>
                <a:avLst/>
                <a:gdLst/>
                <a:ahLst/>
                <a:cxnLst/>
                <a:rect l="l" t="t" r="r" b="b"/>
                <a:pathLst>
                  <a:path w="3314" h="1977" extrusionOk="0">
                    <a:moveTo>
                      <a:pt x="122" y="0"/>
                    </a:moveTo>
                    <a:lnTo>
                      <a:pt x="1" y="92"/>
                    </a:lnTo>
                    <a:lnTo>
                      <a:pt x="31" y="122"/>
                    </a:lnTo>
                    <a:lnTo>
                      <a:pt x="122" y="152"/>
                    </a:lnTo>
                    <a:lnTo>
                      <a:pt x="3283" y="1976"/>
                    </a:lnTo>
                    <a:cubicBezTo>
                      <a:pt x="3283" y="1946"/>
                      <a:pt x="3314" y="1885"/>
                      <a:pt x="3314" y="1855"/>
                    </a:cubicBezTo>
                    <a:lnTo>
                      <a:pt x="183" y="61"/>
                    </a:ln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0" name="Google Shape;19280;p24"/>
              <p:cNvSpPr/>
              <p:nvPr/>
            </p:nvSpPr>
            <p:spPr>
              <a:xfrm>
                <a:off x="-7398050" y="13575725"/>
                <a:ext cx="189250" cy="110200"/>
              </a:xfrm>
              <a:custGeom>
                <a:avLst/>
                <a:gdLst/>
                <a:ahLst/>
                <a:cxnLst/>
                <a:rect l="l" t="t" r="r" b="b"/>
                <a:pathLst>
                  <a:path w="7570" h="4408" extrusionOk="0">
                    <a:moveTo>
                      <a:pt x="7478" y="0"/>
                    </a:moveTo>
                    <a:lnTo>
                      <a:pt x="4834" y="1520"/>
                    </a:lnTo>
                    <a:lnTo>
                      <a:pt x="4742" y="1581"/>
                    </a:lnTo>
                    <a:lnTo>
                      <a:pt x="4712" y="1611"/>
                    </a:lnTo>
                    <a:lnTo>
                      <a:pt x="4590" y="1672"/>
                    </a:lnTo>
                    <a:lnTo>
                      <a:pt x="4530" y="1702"/>
                    </a:lnTo>
                    <a:lnTo>
                      <a:pt x="122" y="4255"/>
                    </a:lnTo>
                    <a:lnTo>
                      <a:pt x="31" y="4286"/>
                    </a:lnTo>
                    <a:lnTo>
                      <a:pt x="1" y="4347"/>
                    </a:lnTo>
                    <a:lnTo>
                      <a:pt x="31" y="4377"/>
                    </a:lnTo>
                    <a:lnTo>
                      <a:pt x="122" y="4407"/>
                    </a:lnTo>
                    <a:lnTo>
                      <a:pt x="183" y="4377"/>
                    </a:lnTo>
                    <a:lnTo>
                      <a:pt x="4590" y="1824"/>
                    </a:lnTo>
                    <a:lnTo>
                      <a:pt x="4682" y="1793"/>
                    </a:lnTo>
                    <a:lnTo>
                      <a:pt x="4712" y="1763"/>
                    </a:lnTo>
                    <a:lnTo>
                      <a:pt x="4834" y="1672"/>
                    </a:lnTo>
                    <a:lnTo>
                      <a:pt x="4925" y="1641"/>
                    </a:lnTo>
                    <a:lnTo>
                      <a:pt x="7569" y="91"/>
                    </a:lnTo>
                    <a:lnTo>
                      <a:pt x="74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1" name="Google Shape;19281;p24"/>
              <p:cNvSpPr/>
              <p:nvPr/>
            </p:nvSpPr>
            <p:spPr>
              <a:xfrm>
                <a:off x="-7359300" y="13752775"/>
                <a:ext cx="73750" cy="25"/>
              </a:xfrm>
              <a:custGeom>
                <a:avLst/>
                <a:gdLst/>
                <a:ahLst/>
                <a:cxnLst/>
                <a:rect l="l" t="t" r="r" b="b"/>
                <a:pathLst>
                  <a:path w="2950" h="1" extrusionOk="0">
                    <a:moveTo>
                      <a:pt x="1" y="0"/>
                    </a:moveTo>
                    <a:lnTo>
                      <a:pt x="2949" y="0"/>
                    </a:lnTo>
                    <a:lnTo>
                      <a:pt x="29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2" name="Google Shape;19282;p24"/>
              <p:cNvSpPr/>
              <p:nvPr/>
            </p:nvSpPr>
            <p:spPr>
              <a:xfrm>
                <a:off x="-7401075" y="13685900"/>
                <a:ext cx="41800" cy="142125"/>
              </a:xfrm>
              <a:custGeom>
                <a:avLst/>
                <a:gdLst/>
                <a:ahLst/>
                <a:cxnLst/>
                <a:rect l="l" t="t" r="r" b="b"/>
                <a:pathLst>
                  <a:path w="1672" h="5685" extrusionOk="0">
                    <a:moveTo>
                      <a:pt x="0" y="0"/>
                    </a:moveTo>
                    <a:lnTo>
                      <a:pt x="0" y="61"/>
                    </a:lnTo>
                    <a:lnTo>
                      <a:pt x="0" y="152"/>
                    </a:lnTo>
                    <a:lnTo>
                      <a:pt x="0" y="5259"/>
                    </a:lnTo>
                    <a:lnTo>
                      <a:pt x="0" y="5411"/>
                    </a:lnTo>
                    <a:lnTo>
                      <a:pt x="0" y="5441"/>
                    </a:lnTo>
                    <a:lnTo>
                      <a:pt x="0" y="5472"/>
                    </a:lnTo>
                    <a:lnTo>
                      <a:pt x="0" y="5563"/>
                    </a:lnTo>
                    <a:lnTo>
                      <a:pt x="0" y="5684"/>
                    </a:lnTo>
                    <a:lnTo>
                      <a:pt x="91" y="5532"/>
                    </a:lnTo>
                    <a:lnTo>
                      <a:pt x="152" y="5441"/>
                    </a:lnTo>
                    <a:lnTo>
                      <a:pt x="213" y="5320"/>
                    </a:lnTo>
                    <a:lnTo>
                      <a:pt x="1672" y="2797"/>
                    </a:lnTo>
                    <a:lnTo>
                      <a:pt x="1641" y="2797"/>
                    </a:lnTo>
                    <a:lnTo>
                      <a:pt x="1611" y="2706"/>
                    </a:lnTo>
                    <a:lnTo>
                      <a:pt x="122" y="5259"/>
                    </a:lnTo>
                    <a:lnTo>
                      <a:pt x="122" y="15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3" name="Google Shape;19283;p24"/>
              <p:cNvSpPr/>
              <p:nvPr/>
            </p:nvSpPr>
            <p:spPr>
              <a:xfrm>
                <a:off x="-7401075" y="13680575"/>
                <a:ext cx="3050" cy="3825"/>
              </a:xfrm>
              <a:custGeom>
                <a:avLst/>
                <a:gdLst/>
                <a:ahLst/>
                <a:cxnLst/>
                <a:rect l="l" t="t" r="r" b="b"/>
                <a:pathLst>
                  <a:path w="122" h="153" extrusionOk="0">
                    <a:moveTo>
                      <a:pt x="0" y="1"/>
                    </a:moveTo>
                    <a:lnTo>
                      <a:pt x="0" y="122"/>
                    </a:lnTo>
                    <a:lnTo>
                      <a:pt x="86" y="144"/>
                    </a:lnTo>
                    <a:lnTo>
                      <a:pt x="86" y="144"/>
                    </a:lnTo>
                    <a:lnTo>
                      <a:pt x="0" y="1"/>
                    </a:lnTo>
                    <a:close/>
                    <a:moveTo>
                      <a:pt x="86" y="144"/>
                    </a:moveTo>
                    <a:lnTo>
                      <a:pt x="91" y="153"/>
                    </a:lnTo>
                    <a:lnTo>
                      <a:pt x="122" y="153"/>
                    </a:lnTo>
                    <a:lnTo>
                      <a:pt x="86" y="1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4" name="Google Shape;19284;p24"/>
              <p:cNvSpPr/>
              <p:nvPr/>
            </p:nvSpPr>
            <p:spPr>
              <a:xfrm>
                <a:off x="-7275700" y="13755800"/>
                <a:ext cx="6850" cy="25"/>
              </a:xfrm>
              <a:custGeom>
                <a:avLst/>
                <a:gdLst/>
                <a:ahLst/>
                <a:cxnLst/>
                <a:rect l="l" t="t" r="r" b="b"/>
                <a:pathLst>
                  <a:path w="274" h="1" extrusionOk="0">
                    <a:moveTo>
                      <a:pt x="0" y="1"/>
                    </a:moveTo>
                    <a:lnTo>
                      <a:pt x="274" y="1"/>
                    </a:lnTo>
                    <a:lnTo>
                      <a:pt x="2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5" name="Google Shape;19285;p24"/>
              <p:cNvSpPr/>
              <p:nvPr/>
            </p:nvSpPr>
            <p:spPr>
              <a:xfrm>
                <a:off x="-7275700" y="13752775"/>
                <a:ext cx="6850" cy="25"/>
              </a:xfrm>
              <a:custGeom>
                <a:avLst/>
                <a:gdLst/>
                <a:ahLst/>
                <a:cxnLst/>
                <a:rect l="l" t="t" r="r" b="b"/>
                <a:pathLst>
                  <a:path w="274" h="1" extrusionOk="0">
                    <a:moveTo>
                      <a:pt x="274" y="0"/>
                    </a:moveTo>
                    <a:lnTo>
                      <a:pt x="274" y="0"/>
                    </a:ln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6" name="Google Shape;19286;p24"/>
              <p:cNvSpPr/>
              <p:nvPr/>
            </p:nvSpPr>
            <p:spPr>
              <a:xfrm>
                <a:off x="-7402600" y="13682100"/>
                <a:ext cx="121600" cy="73725"/>
              </a:xfrm>
              <a:custGeom>
                <a:avLst/>
                <a:gdLst/>
                <a:ahLst/>
                <a:cxnLst/>
                <a:rect l="l" t="t" r="r" b="b"/>
                <a:pathLst>
                  <a:path w="4864" h="2949" extrusionOk="0">
                    <a:moveTo>
                      <a:pt x="0" y="0"/>
                    </a:moveTo>
                    <a:lnTo>
                      <a:pt x="61" y="122"/>
                    </a:lnTo>
                    <a:lnTo>
                      <a:pt x="61" y="152"/>
                    </a:lnTo>
                    <a:lnTo>
                      <a:pt x="183" y="304"/>
                    </a:lnTo>
                    <a:lnTo>
                      <a:pt x="1672" y="2858"/>
                    </a:lnTo>
                    <a:lnTo>
                      <a:pt x="1702" y="2949"/>
                    </a:lnTo>
                    <a:lnTo>
                      <a:pt x="4681" y="2949"/>
                    </a:lnTo>
                    <a:lnTo>
                      <a:pt x="4772" y="2858"/>
                    </a:lnTo>
                    <a:lnTo>
                      <a:pt x="4681" y="2827"/>
                    </a:lnTo>
                    <a:lnTo>
                      <a:pt x="1733" y="2827"/>
                    </a:lnTo>
                    <a:lnTo>
                      <a:pt x="274" y="274"/>
                    </a:lnTo>
                    <a:lnTo>
                      <a:pt x="4073" y="2493"/>
                    </a:lnTo>
                    <a:lnTo>
                      <a:pt x="4681" y="2827"/>
                    </a:lnTo>
                    <a:lnTo>
                      <a:pt x="4864" y="2827"/>
                    </a:lnTo>
                    <a:lnTo>
                      <a:pt x="4833" y="2797"/>
                    </a:lnTo>
                    <a:lnTo>
                      <a:pt x="4742" y="2736"/>
                    </a:lnTo>
                    <a:lnTo>
                      <a:pt x="3040" y="1763"/>
                    </a:lnTo>
                    <a:lnTo>
                      <a:pt x="213" y="122"/>
                    </a:lnTo>
                    <a:lnTo>
                      <a:pt x="183" y="92"/>
                    </a:lnTo>
                    <a:lnTo>
                      <a:pt x="61" y="6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7" name="Google Shape;19287;p24"/>
              <p:cNvSpPr/>
              <p:nvPr/>
            </p:nvSpPr>
            <p:spPr>
              <a:xfrm>
                <a:off x="-7285575" y="13752775"/>
                <a:ext cx="4575" cy="775"/>
              </a:xfrm>
              <a:custGeom>
                <a:avLst/>
                <a:gdLst/>
                <a:ahLst/>
                <a:cxnLst/>
                <a:rect l="l" t="t" r="r" b="b"/>
                <a:pathLst>
                  <a:path w="183" h="31" extrusionOk="0">
                    <a:moveTo>
                      <a:pt x="0" y="0"/>
                    </a:moveTo>
                    <a:lnTo>
                      <a:pt x="91" y="31"/>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8" name="Google Shape;19288;p24"/>
              <p:cNvSpPr/>
              <p:nvPr/>
            </p:nvSpPr>
            <p:spPr>
              <a:xfrm>
                <a:off x="-7281025" y="13755800"/>
                <a:ext cx="11425" cy="6100"/>
              </a:xfrm>
              <a:custGeom>
                <a:avLst/>
                <a:gdLst/>
                <a:ahLst/>
                <a:cxnLst/>
                <a:rect l="l" t="t" r="r" b="b"/>
                <a:pathLst>
                  <a:path w="457" h="244" extrusionOk="0">
                    <a:moveTo>
                      <a:pt x="1" y="1"/>
                    </a:moveTo>
                    <a:lnTo>
                      <a:pt x="61" y="31"/>
                    </a:lnTo>
                    <a:lnTo>
                      <a:pt x="153" y="62"/>
                    </a:lnTo>
                    <a:lnTo>
                      <a:pt x="456" y="244"/>
                    </a:lnTo>
                    <a:lnTo>
                      <a:pt x="456" y="122"/>
                    </a:lnTo>
                    <a:lnTo>
                      <a:pt x="365" y="92"/>
                    </a:lnTo>
                    <a:lnTo>
                      <a:pt x="1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9" name="Google Shape;19289;p24"/>
              <p:cNvSpPr/>
              <p:nvPr/>
            </p:nvSpPr>
            <p:spPr>
              <a:xfrm>
                <a:off x="-7285575" y="13735300"/>
                <a:ext cx="34200" cy="20525"/>
              </a:xfrm>
              <a:custGeom>
                <a:avLst/>
                <a:gdLst/>
                <a:ahLst/>
                <a:cxnLst/>
                <a:rect l="l" t="t" r="r" b="b"/>
                <a:pathLst>
                  <a:path w="1368" h="821" extrusionOk="0">
                    <a:moveTo>
                      <a:pt x="1368" y="0"/>
                    </a:moveTo>
                    <a:lnTo>
                      <a:pt x="335" y="578"/>
                    </a:lnTo>
                    <a:lnTo>
                      <a:pt x="243" y="608"/>
                    </a:lnTo>
                    <a:lnTo>
                      <a:pt x="183" y="699"/>
                    </a:lnTo>
                    <a:lnTo>
                      <a:pt x="61" y="760"/>
                    </a:lnTo>
                    <a:lnTo>
                      <a:pt x="0" y="821"/>
                    </a:lnTo>
                    <a:lnTo>
                      <a:pt x="669" y="821"/>
                    </a:lnTo>
                    <a:lnTo>
                      <a:pt x="669" y="699"/>
                    </a:lnTo>
                    <a:lnTo>
                      <a:pt x="395" y="699"/>
                    </a:lnTo>
                    <a:lnTo>
                      <a:pt x="669" y="547"/>
                    </a:lnTo>
                    <a:lnTo>
                      <a:pt x="669" y="517"/>
                    </a:lnTo>
                    <a:cubicBezTo>
                      <a:pt x="912" y="365"/>
                      <a:pt x="1155" y="213"/>
                      <a:pt x="1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90" name="Google Shape;19290;p24"/>
            <p:cNvGrpSpPr/>
            <p:nvPr/>
          </p:nvGrpSpPr>
          <p:grpSpPr>
            <a:xfrm>
              <a:off x="6819294" y="-980060"/>
              <a:ext cx="2765529" cy="2767337"/>
              <a:chOff x="-8263575" y="11792250"/>
              <a:chExt cx="1147475" cy="1148225"/>
            </a:xfrm>
          </p:grpSpPr>
          <p:sp>
            <p:nvSpPr>
              <p:cNvPr id="19291" name="Google Shape;19291;p24"/>
              <p:cNvSpPr/>
              <p:nvPr/>
            </p:nvSpPr>
            <p:spPr>
              <a:xfrm>
                <a:off x="-7925425" y="11793775"/>
                <a:ext cx="228000" cy="188475"/>
              </a:xfrm>
              <a:custGeom>
                <a:avLst/>
                <a:gdLst/>
                <a:ahLst/>
                <a:cxnLst/>
                <a:rect l="l" t="t" r="r" b="b"/>
                <a:pathLst>
                  <a:path w="9120" h="7539" fill="none" extrusionOk="0">
                    <a:moveTo>
                      <a:pt x="5259" y="7539"/>
                    </a:moveTo>
                    <a:lnTo>
                      <a:pt x="5259" y="7539"/>
                    </a:lnTo>
                    <a:cubicBezTo>
                      <a:pt x="5290" y="7539"/>
                      <a:pt x="5290" y="7539"/>
                      <a:pt x="5320" y="7508"/>
                    </a:cubicBezTo>
                    <a:lnTo>
                      <a:pt x="5411" y="7508"/>
                    </a:lnTo>
                    <a:cubicBezTo>
                      <a:pt x="5928" y="5289"/>
                      <a:pt x="7387" y="3709"/>
                      <a:pt x="9120" y="3496"/>
                    </a:cubicBezTo>
                    <a:cubicBezTo>
                      <a:pt x="7721" y="1277"/>
                      <a:pt x="5533" y="0"/>
                      <a:pt x="3466" y="578"/>
                    </a:cubicBezTo>
                    <a:cubicBezTo>
                      <a:pt x="1430" y="1125"/>
                      <a:pt x="123" y="3314"/>
                      <a:pt x="1" y="5988"/>
                    </a:cubicBezTo>
                    <a:cubicBezTo>
                      <a:pt x="1612" y="5229"/>
                      <a:pt x="3709" y="5897"/>
                      <a:pt x="5259" y="753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2" name="Google Shape;19292;p24"/>
              <p:cNvSpPr/>
              <p:nvPr/>
            </p:nvSpPr>
            <p:spPr>
              <a:xfrm>
                <a:off x="-7680725" y="12752750"/>
                <a:ext cx="228000" cy="187725"/>
              </a:xfrm>
              <a:custGeom>
                <a:avLst/>
                <a:gdLst/>
                <a:ahLst/>
                <a:cxnLst/>
                <a:rect l="l" t="t" r="r" b="b"/>
                <a:pathLst>
                  <a:path w="9120" h="7509" fill="none" extrusionOk="0">
                    <a:moveTo>
                      <a:pt x="3861" y="1"/>
                    </a:moveTo>
                    <a:cubicBezTo>
                      <a:pt x="3830" y="1"/>
                      <a:pt x="3830" y="1"/>
                      <a:pt x="3800" y="31"/>
                    </a:cubicBezTo>
                    <a:lnTo>
                      <a:pt x="3709" y="31"/>
                    </a:lnTo>
                    <a:cubicBezTo>
                      <a:pt x="3192" y="2220"/>
                      <a:pt x="1733" y="3831"/>
                      <a:pt x="0" y="4013"/>
                    </a:cubicBezTo>
                    <a:cubicBezTo>
                      <a:pt x="1399" y="6262"/>
                      <a:pt x="3587" y="7508"/>
                      <a:pt x="5654" y="6931"/>
                    </a:cubicBezTo>
                    <a:cubicBezTo>
                      <a:pt x="7691" y="6414"/>
                      <a:pt x="8998" y="4195"/>
                      <a:pt x="9119" y="1551"/>
                    </a:cubicBezTo>
                    <a:cubicBezTo>
                      <a:pt x="7478" y="2280"/>
                      <a:pt x="5411" y="1581"/>
                      <a:pt x="3861" y="1"/>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3" name="Google Shape;19293;p24"/>
              <p:cNvSpPr/>
              <p:nvPr/>
            </p:nvSpPr>
            <p:spPr>
              <a:xfrm>
                <a:off x="-8135900" y="11918400"/>
                <a:ext cx="197600" cy="198350"/>
              </a:xfrm>
              <a:custGeom>
                <a:avLst/>
                <a:gdLst/>
                <a:ahLst/>
                <a:cxnLst/>
                <a:rect l="l" t="t" r="r" b="b"/>
                <a:pathLst>
                  <a:path w="7904" h="7934" fill="none" extrusionOk="0">
                    <a:moveTo>
                      <a:pt x="6535" y="6687"/>
                    </a:moveTo>
                    <a:lnTo>
                      <a:pt x="6566" y="6657"/>
                    </a:lnTo>
                    <a:lnTo>
                      <a:pt x="6657" y="6566"/>
                    </a:lnTo>
                    <a:cubicBezTo>
                      <a:pt x="5988" y="4408"/>
                      <a:pt x="6475" y="2280"/>
                      <a:pt x="7903" y="1247"/>
                    </a:cubicBezTo>
                    <a:cubicBezTo>
                      <a:pt x="5593" y="0"/>
                      <a:pt x="3040" y="31"/>
                      <a:pt x="1520" y="1551"/>
                    </a:cubicBezTo>
                    <a:cubicBezTo>
                      <a:pt x="0" y="3070"/>
                      <a:pt x="0" y="5624"/>
                      <a:pt x="1216" y="7934"/>
                    </a:cubicBezTo>
                    <a:cubicBezTo>
                      <a:pt x="2250" y="6505"/>
                      <a:pt x="4377" y="6079"/>
                      <a:pt x="6535" y="668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4" name="Google Shape;19294;p24"/>
              <p:cNvSpPr/>
              <p:nvPr/>
            </p:nvSpPr>
            <p:spPr>
              <a:xfrm>
                <a:off x="-7439850" y="12616725"/>
                <a:ext cx="197600" cy="198375"/>
              </a:xfrm>
              <a:custGeom>
                <a:avLst/>
                <a:gdLst/>
                <a:ahLst/>
                <a:cxnLst/>
                <a:rect l="l" t="t" r="r" b="b"/>
                <a:pathLst>
                  <a:path w="7904" h="7935" fill="none" extrusionOk="0">
                    <a:moveTo>
                      <a:pt x="1369" y="1247"/>
                    </a:moveTo>
                    <a:lnTo>
                      <a:pt x="1338" y="1277"/>
                    </a:lnTo>
                    <a:lnTo>
                      <a:pt x="1247" y="1369"/>
                    </a:lnTo>
                    <a:lnTo>
                      <a:pt x="1247" y="1369"/>
                    </a:lnTo>
                    <a:cubicBezTo>
                      <a:pt x="1916" y="3527"/>
                      <a:pt x="1460" y="5654"/>
                      <a:pt x="1" y="6688"/>
                    </a:cubicBezTo>
                    <a:cubicBezTo>
                      <a:pt x="2311" y="7934"/>
                      <a:pt x="4864" y="7904"/>
                      <a:pt x="6384" y="6384"/>
                    </a:cubicBezTo>
                    <a:cubicBezTo>
                      <a:pt x="7904" y="4864"/>
                      <a:pt x="7904" y="2311"/>
                      <a:pt x="6688" y="1"/>
                    </a:cubicBezTo>
                    <a:cubicBezTo>
                      <a:pt x="5654" y="1429"/>
                      <a:pt x="3527" y="1885"/>
                      <a:pt x="1369" y="124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5" name="Google Shape;19295;p24"/>
              <p:cNvSpPr/>
              <p:nvPr/>
            </p:nvSpPr>
            <p:spPr>
              <a:xfrm>
                <a:off x="-8263575" y="12131175"/>
                <a:ext cx="188475" cy="227975"/>
              </a:xfrm>
              <a:custGeom>
                <a:avLst/>
                <a:gdLst/>
                <a:ahLst/>
                <a:cxnLst/>
                <a:rect l="l" t="t" r="r" b="b"/>
                <a:pathLst>
                  <a:path w="7539" h="9119" fill="none" extrusionOk="0">
                    <a:moveTo>
                      <a:pt x="7539" y="5350"/>
                    </a:moveTo>
                    <a:lnTo>
                      <a:pt x="7539" y="5350"/>
                    </a:lnTo>
                    <a:lnTo>
                      <a:pt x="7539" y="5289"/>
                    </a:lnTo>
                    <a:lnTo>
                      <a:pt x="7539" y="5259"/>
                    </a:lnTo>
                    <a:cubicBezTo>
                      <a:pt x="5898" y="3678"/>
                      <a:pt x="5259" y="1641"/>
                      <a:pt x="5928" y="0"/>
                    </a:cubicBezTo>
                    <a:cubicBezTo>
                      <a:pt x="3284" y="91"/>
                      <a:pt x="1126" y="1368"/>
                      <a:pt x="548" y="3465"/>
                    </a:cubicBezTo>
                    <a:cubicBezTo>
                      <a:pt x="1" y="5502"/>
                      <a:pt x="1217" y="7721"/>
                      <a:pt x="3466" y="9119"/>
                    </a:cubicBezTo>
                    <a:cubicBezTo>
                      <a:pt x="3740" y="7325"/>
                      <a:pt x="5320" y="5897"/>
                      <a:pt x="7539" y="5350"/>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6" name="Google Shape;19296;p24"/>
              <p:cNvSpPr/>
              <p:nvPr/>
            </p:nvSpPr>
            <p:spPr>
              <a:xfrm>
                <a:off x="-7303050" y="12375100"/>
                <a:ext cx="186950" cy="227975"/>
              </a:xfrm>
              <a:custGeom>
                <a:avLst/>
                <a:gdLst/>
                <a:ahLst/>
                <a:cxnLst/>
                <a:rect l="l" t="t" r="r" b="b"/>
                <a:pathLst>
                  <a:path w="7478" h="9119" fill="none" extrusionOk="0">
                    <a:moveTo>
                      <a:pt x="3982" y="0"/>
                    </a:moveTo>
                    <a:cubicBezTo>
                      <a:pt x="3800" y="1763"/>
                      <a:pt x="2219" y="3192"/>
                      <a:pt x="0" y="3739"/>
                    </a:cubicBezTo>
                    <a:lnTo>
                      <a:pt x="0" y="3800"/>
                    </a:lnTo>
                    <a:lnTo>
                      <a:pt x="0" y="3891"/>
                    </a:lnTo>
                    <a:cubicBezTo>
                      <a:pt x="1641" y="5441"/>
                      <a:pt x="2280" y="7508"/>
                      <a:pt x="1550" y="9119"/>
                    </a:cubicBezTo>
                    <a:cubicBezTo>
                      <a:pt x="4225" y="9058"/>
                      <a:pt x="6383" y="7751"/>
                      <a:pt x="6961" y="5684"/>
                    </a:cubicBezTo>
                    <a:cubicBezTo>
                      <a:pt x="7477" y="3617"/>
                      <a:pt x="6231" y="1368"/>
                      <a:pt x="3982" y="0"/>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7" name="Google Shape;19297;p24"/>
              <p:cNvSpPr/>
              <p:nvPr/>
            </p:nvSpPr>
            <p:spPr>
              <a:xfrm>
                <a:off x="-8262050" y="12375100"/>
                <a:ext cx="187725" cy="227975"/>
              </a:xfrm>
              <a:custGeom>
                <a:avLst/>
                <a:gdLst/>
                <a:ahLst/>
                <a:cxnLst/>
                <a:rect l="l" t="t" r="r" b="b"/>
                <a:pathLst>
                  <a:path w="7509" h="9119" fill="none" extrusionOk="0">
                    <a:moveTo>
                      <a:pt x="7508" y="3891"/>
                    </a:moveTo>
                    <a:cubicBezTo>
                      <a:pt x="7508" y="3860"/>
                      <a:pt x="7508" y="3860"/>
                      <a:pt x="7478" y="3800"/>
                    </a:cubicBezTo>
                    <a:lnTo>
                      <a:pt x="7478" y="3739"/>
                    </a:lnTo>
                    <a:cubicBezTo>
                      <a:pt x="5259" y="3192"/>
                      <a:pt x="3679" y="1763"/>
                      <a:pt x="3496" y="0"/>
                    </a:cubicBezTo>
                    <a:cubicBezTo>
                      <a:pt x="1247" y="1429"/>
                      <a:pt x="1" y="3617"/>
                      <a:pt x="548" y="5684"/>
                    </a:cubicBezTo>
                    <a:cubicBezTo>
                      <a:pt x="1095" y="7721"/>
                      <a:pt x="3283" y="9028"/>
                      <a:pt x="5958" y="9119"/>
                    </a:cubicBezTo>
                    <a:cubicBezTo>
                      <a:pt x="5198" y="7508"/>
                      <a:pt x="5867" y="5441"/>
                      <a:pt x="7508" y="3891"/>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8" name="Google Shape;19298;p24"/>
              <p:cNvSpPr/>
              <p:nvPr/>
            </p:nvSpPr>
            <p:spPr>
              <a:xfrm>
                <a:off x="-7303825" y="12130400"/>
                <a:ext cx="187725" cy="228000"/>
              </a:xfrm>
              <a:custGeom>
                <a:avLst/>
                <a:gdLst/>
                <a:ahLst/>
                <a:cxnLst/>
                <a:rect l="l" t="t" r="r" b="b"/>
                <a:pathLst>
                  <a:path w="7509" h="9120" fill="none" extrusionOk="0">
                    <a:moveTo>
                      <a:pt x="1" y="5229"/>
                    </a:moveTo>
                    <a:cubicBezTo>
                      <a:pt x="1" y="5259"/>
                      <a:pt x="1" y="5259"/>
                      <a:pt x="31" y="5320"/>
                    </a:cubicBezTo>
                    <a:lnTo>
                      <a:pt x="31" y="5381"/>
                    </a:lnTo>
                    <a:cubicBezTo>
                      <a:pt x="2250" y="5928"/>
                      <a:pt x="3831" y="7356"/>
                      <a:pt x="4013" y="9119"/>
                    </a:cubicBezTo>
                    <a:cubicBezTo>
                      <a:pt x="6262" y="7721"/>
                      <a:pt x="7508" y="5502"/>
                      <a:pt x="6961" y="3435"/>
                    </a:cubicBezTo>
                    <a:cubicBezTo>
                      <a:pt x="6414" y="1399"/>
                      <a:pt x="4226" y="122"/>
                      <a:pt x="1551" y="1"/>
                    </a:cubicBezTo>
                    <a:cubicBezTo>
                      <a:pt x="2280" y="1642"/>
                      <a:pt x="1642" y="3679"/>
                      <a:pt x="1" y="522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9" name="Google Shape;19299;p24"/>
              <p:cNvSpPr/>
              <p:nvPr/>
            </p:nvSpPr>
            <p:spPr>
              <a:xfrm>
                <a:off x="-8138175" y="12616725"/>
                <a:ext cx="199100" cy="197600"/>
              </a:xfrm>
              <a:custGeom>
                <a:avLst/>
                <a:gdLst/>
                <a:ahLst/>
                <a:cxnLst/>
                <a:rect l="l" t="t" r="r" b="b"/>
                <a:pathLst>
                  <a:path w="7964" h="7904" fill="none" extrusionOk="0">
                    <a:moveTo>
                      <a:pt x="6687" y="1369"/>
                    </a:moveTo>
                    <a:lnTo>
                      <a:pt x="6657" y="1338"/>
                    </a:lnTo>
                    <a:lnTo>
                      <a:pt x="6596" y="1247"/>
                    </a:lnTo>
                    <a:cubicBezTo>
                      <a:pt x="4408" y="1885"/>
                      <a:pt x="2280" y="1429"/>
                      <a:pt x="1277" y="1"/>
                    </a:cubicBezTo>
                    <a:cubicBezTo>
                      <a:pt x="0" y="2311"/>
                      <a:pt x="61" y="4864"/>
                      <a:pt x="1581" y="6384"/>
                    </a:cubicBezTo>
                    <a:cubicBezTo>
                      <a:pt x="3101" y="7904"/>
                      <a:pt x="5623" y="7904"/>
                      <a:pt x="7964" y="6688"/>
                    </a:cubicBezTo>
                    <a:cubicBezTo>
                      <a:pt x="6535" y="5654"/>
                      <a:pt x="6079" y="3527"/>
                      <a:pt x="6687" y="136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0" name="Google Shape;19300;p24"/>
              <p:cNvSpPr/>
              <p:nvPr/>
            </p:nvSpPr>
            <p:spPr>
              <a:xfrm>
                <a:off x="-7439850" y="11919150"/>
                <a:ext cx="198375" cy="197600"/>
              </a:xfrm>
              <a:custGeom>
                <a:avLst/>
                <a:gdLst/>
                <a:ahLst/>
                <a:cxnLst/>
                <a:rect l="l" t="t" r="r" b="b"/>
                <a:pathLst>
                  <a:path w="7935" h="7904" fill="none" extrusionOk="0">
                    <a:moveTo>
                      <a:pt x="1247" y="6536"/>
                    </a:moveTo>
                    <a:lnTo>
                      <a:pt x="1308" y="6566"/>
                    </a:lnTo>
                    <a:lnTo>
                      <a:pt x="1369" y="6657"/>
                    </a:lnTo>
                    <a:lnTo>
                      <a:pt x="1369" y="6657"/>
                    </a:lnTo>
                    <a:cubicBezTo>
                      <a:pt x="3557" y="6019"/>
                      <a:pt x="5654" y="6475"/>
                      <a:pt x="6688" y="7904"/>
                    </a:cubicBezTo>
                    <a:cubicBezTo>
                      <a:pt x="7934" y="5594"/>
                      <a:pt x="7904" y="3040"/>
                      <a:pt x="6384" y="1521"/>
                    </a:cubicBezTo>
                    <a:cubicBezTo>
                      <a:pt x="4864" y="1"/>
                      <a:pt x="2311" y="1"/>
                      <a:pt x="1" y="1217"/>
                    </a:cubicBezTo>
                    <a:cubicBezTo>
                      <a:pt x="1460" y="2280"/>
                      <a:pt x="1916" y="4378"/>
                      <a:pt x="1247" y="6536"/>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1" name="Google Shape;19301;p24"/>
              <p:cNvSpPr/>
              <p:nvPr/>
            </p:nvSpPr>
            <p:spPr>
              <a:xfrm>
                <a:off x="-7926175" y="12753525"/>
                <a:ext cx="228000" cy="186950"/>
              </a:xfrm>
              <a:custGeom>
                <a:avLst/>
                <a:gdLst/>
                <a:ahLst/>
                <a:cxnLst/>
                <a:rect l="l" t="t" r="r" b="b"/>
                <a:pathLst>
                  <a:path w="9120" h="7478" fill="none" extrusionOk="0">
                    <a:moveTo>
                      <a:pt x="5411" y="0"/>
                    </a:moveTo>
                    <a:lnTo>
                      <a:pt x="5411" y="0"/>
                    </a:lnTo>
                    <a:lnTo>
                      <a:pt x="5320" y="0"/>
                    </a:lnTo>
                    <a:lnTo>
                      <a:pt x="5259" y="0"/>
                    </a:lnTo>
                    <a:cubicBezTo>
                      <a:pt x="3678" y="1611"/>
                      <a:pt x="1642" y="2280"/>
                      <a:pt x="1" y="1550"/>
                    </a:cubicBezTo>
                    <a:cubicBezTo>
                      <a:pt x="92" y="4195"/>
                      <a:pt x="1368" y="6383"/>
                      <a:pt x="3466" y="6961"/>
                    </a:cubicBezTo>
                    <a:cubicBezTo>
                      <a:pt x="5502" y="7477"/>
                      <a:pt x="7721" y="6262"/>
                      <a:pt x="9119" y="4012"/>
                    </a:cubicBezTo>
                    <a:cubicBezTo>
                      <a:pt x="7417" y="3800"/>
                      <a:pt x="5928" y="2158"/>
                      <a:pt x="5411" y="0"/>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2" name="Google Shape;19302;p24"/>
              <p:cNvSpPr/>
              <p:nvPr/>
            </p:nvSpPr>
            <p:spPr>
              <a:xfrm>
                <a:off x="-7680725" y="11792250"/>
                <a:ext cx="226475" cy="187725"/>
              </a:xfrm>
              <a:custGeom>
                <a:avLst/>
                <a:gdLst/>
                <a:ahLst/>
                <a:cxnLst/>
                <a:rect l="l" t="t" r="r" b="b"/>
                <a:pathLst>
                  <a:path w="9059" h="7509" fill="none" extrusionOk="0">
                    <a:moveTo>
                      <a:pt x="3709" y="7508"/>
                    </a:moveTo>
                    <a:lnTo>
                      <a:pt x="3800" y="7508"/>
                    </a:lnTo>
                    <a:lnTo>
                      <a:pt x="3830" y="7508"/>
                    </a:lnTo>
                    <a:lnTo>
                      <a:pt x="3830" y="7508"/>
                    </a:lnTo>
                    <a:cubicBezTo>
                      <a:pt x="5380" y="5897"/>
                      <a:pt x="7447" y="5229"/>
                      <a:pt x="9058" y="5928"/>
                    </a:cubicBezTo>
                    <a:cubicBezTo>
                      <a:pt x="8998" y="3253"/>
                      <a:pt x="7691" y="1095"/>
                      <a:pt x="5654" y="517"/>
                    </a:cubicBezTo>
                    <a:cubicBezTo>
                      <a:pt x="3587" y="1"/>
                      <a:pt x="1368" y="1217"/>
                      <a:pt x="0" y="3466"/>
                    </a:cubicBezTo>
                    <a:cubicBezTo>
                      <a:pt x="1733" y="3709"/>
                      <a:pt x="3192" y="5350"/>
                      <a:pt x="3709" y="750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3" name="Google Shape;19303;p24"/>
              <p:cNvSpPr/>
              <p:nvPr/>
            </p:nvSpPr>
            <p:spPr>
              <a:xfrm>
                <a:off x="-7769625" y="12286950"/>
                <a:ext cx="161100" cy="159600"/>
              </a:xfrm>
              <a:custGeom>
                <a:avLst/>
                <a:gdLst/>
                <a:ahLst/>
                <a:cxnLst/>
                <a:rect l="l" t="t" r="r" b="b"/>
                <a:pathLst>
                  <a:path w="6444" h="6384" fill="none" extrusionOk="0">
                    <a:moveTo>
                      <a:pt x="6018" y="2432"/>
                    </a:moveTo>
                    <a:cubicBezTo>
                      <a:pt x="6444" y="3952"/>
                      <a:pt x="5532" y="5563"/>
                      <a:pt x="3952" y="5958"/>
                    </a:cubicBezTo>
                    <a:cubicBezTo>
                      <a:pt x="2432" y="6383"/>
                      <a:pt x="851" y="5471"/>
                      <a:pt x="426" y="3921"/>
                    </a:cubicBezTo>
                    <a:cubicBezTo>
                      <a:pt x="0" y="2401"/>
                      <a:pt x="912" y="790"/>
                      <a:pt x="2493" y="395"/>
                    </a:cubicBezTo>
                    <a:cubicBezTo>
                      <a:pt x="4012" y="0"/>
                      <a:pt x="5593" y="912"/>
                      <a:pt x="6018" y="2432"/>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4" name="Google Shape;19304;p24"/>
              <p:cNvSpPr/>
              <p:nvPr/>
            </p:nvSpPr>
            <p:spPr>
              <a:xfrm>
                <a:off x="-7792425" y="11881150"/>
                <a:ext cx="203675" cy="292600"/>
              </a:xfrm>
              <a:custGeom>
                <a:avLst/>
                <a:gdLst/>
                <a:ahLst/>
                <a:cxnLst/>
                <a:rect l="l" t="t" r="r" b="b"/>
                <a:pathLst>
                  <a:path w="8147" h="11704" fill="none" extrusionOk="0">
                    <a:moveTo>
                      <a:pt x="3557" y="9576"/>
                    </a:moveTo>
                    <a:cubicBezTo>
                      <a:pt x="3739" y="10275"/>
                      <a:pt x="3860" y="11004"/>
                      <a:pt x="3952" y="11703"/>
                    </a:cubicBezTo>
                    <a:lnTo>
                      <a:pt x="4104" y="11703"/>
                    </a:lnTo>
                    <a:lnTo>
                      <a:pt x="4256" y="11703"/>
                    </a:lnTo>
                    <a:cubicBezTo>
                      <a:pt x="4377" y="10974"/>
                      <a:pt x="4499" y="10275"/>
                      <a:pt x="4681" y="9576"/>
                    </a:cubicBezTo>
                    <a:cubicBezTo>
                      <a:pt x="5775" y="5442"/>
                      <a:pt x="7113" y="3800"/>
                      <a:pt x="8146" y="4013"/>
                    </a:cubicBezTo>
                    <a:cubicBezTo>
                      <a:pt x="7569" y="1673"/>
                      <a:pt x="5988" y="1"/>
                      <a:pt x="4073" y="1"/>
                    </a:cubicBezTo>
                    <a:cubicBezTo>
                      <a:pt x="2189" y="1"/>
                      <a:pt x="578" y="1673"/>
                      <a:pt x="0" y="4013"/>
                    </a:cubicBezTo>
                    <a:cubicBezTo>
                      <a:pt x="1125" y="3770"/>
                      <a:pt x="2432" y="5411"/>
                      <a:pt x="3557" y="9576"/>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5" name="Google Shape;19305;p24"/>
              <p:cNvSpPr/>
              <p:nvPr/>
            </p:nvSpPr>
            <p:spPr>
              <a:xfrm>
                <a:off x="-7790150" y="12559750"/>
                <a:ext cx="202925" cy="292575"/>
              </a:xfrm>
              <a:custGeom>
                <a:avLst/>
                <a:gdLst/>
                <a:ahLst/>
                <a:cxnLst/>
                <a:rect l="l" t="t" r="r" b="b"/>
                <a:pathLst>
                  <a:path w="8117" h="11703" fill="none" extrusionOk="0">
                    <a:moveTo>
                      <a:pt x="4590" y="2128"/>
                    </a:moveTo>
                    <a:cubicBezTo>
                      <a:pt x="4408" y="1429"/>
                      <a:pt x="4286" y="699"/>
                      <a:pt x="4165" y="0"/>
                    </a:cubicBezTo>
                    <a:lnTo>
                      <a:pt x="4013" y="0"/>
                    </a:lnTo>
                    <a:lnTo>
                      <a:pt x="3861" y="0"/>
                    </a:lnTo>
                    <a:cubicBezTo>
                      <a:pt x="3769" y="730"/>
                      <a:pt x="3648" y="1429"/>
                      <a:pt x="3466" y="2128"/>
                    </a:cubicBezTo>
                    <a:cubicBezTo>
                      <a:pt x="2341" y="6262"/>
                      <a:pt x="1034" y="7903"/>
                      <a:pt x="0" y="7721"/>
                    </a:cubicBezTo>
                    <a:cubicBezTo>
                      <a:pt x="578" y="10031"/>
                      <a:pt x="2159" y="11703"/>
                      <a:pt x="4073" y="11703"/>
                    </a:cubicBezTo>
                    <a:cubicBezTo>
                      <a:pt x="5958" y="11703"/>
                      <a:pt x="7569" y="10031"/>
                      <a:pt x="8116" y="7721"/>
                    </a:cubicBezTo>
                    <a:cubicBezTo>
                      <a:pt x="7052" y="7933"/>
                      <a:pt x="5745" y="6292"/>
                      <a:pt x="4590" y="212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6" name="Google Shape;19306;p24"/>
              <p:cNvSpPr/>
              <p:nvPr/>
            </p:nvSpPr>
            <p:spPr>
              <a:xfrm>
                <a:off x="-7986975" y="11922200"/>
                <a:ext cx="204450" cy="279650"/>
              </a:xfrm>
              <a:custGeom>
                <a:avLst/>
                <a:gdLst/>
                <a:ahLst/>
                <a:cxnLst/>
                <a:rect l="l" t="t" r="r" b="b"/>
                <a:pathLst>
                  <a:path w="8178" h="11186" fill="none" extrusionOk="0">
                    <a:moveTo>
                      <a:pt x="6475" y="9545"/>
                    </a:moveTo>
                    <a:cubicBezTo>
                      <a:pt x="6962" y="10031"/>
                      <a:pt x="7448" y="10608"/>
                      <a:pt x="7904" y="11186"/>
                    </a:cubicBezTo>
                    <a:cubicBezTo>
                      <a:pt x="7934" y="11125"/>
                      <a:pt x="8025" y="11125"/>
                      <a:pt x="8056" y="11095"/>
                    </a:cubicBezTo>
                    <a:cubicBezTo>
                      <a:pt x="8086" y="11064"/>
                      <a:pt x="8147" y="11064"/>
                      <a:pt x="8177" y="11004"/>
                    </a:cubicBezTo>
                    <a:cubicBezTo>
                      <a:pt x="7904" y="10335"/>
                      <a:pt x="7691" y="9666"/>
                      <a:pt x="7478" y="8967"/>
                    </a:cubicBezTo>
                    <a:cubicBezTo>
                      <a:pt x="6384" y="4772"/>
                      <a:pt x="6688" y="2736"/>
                      <a:pt x="7721" y="2402"/>
                    </a:cubicBezTo>
                    <a:cubicBezTo>
                      <a:pt x="6050" y="639"/>
                      <a:pt x="3831" y="0"/>
                      <a:pt x="2220" y="943"/>
                    </a:cubicBezTo>
                    <a:cubicBezTo>
                      <a:pt x="578" y="1885"/>
                      <a:pt x="1" y="4134"/>
                      <a:pt x="700" y="6444"/>
                    </a:cubicBezTo>
                    <a:cubicBezTo>
                      <a:pt x="1490" y="5745"/>
                      <a:pt x="3436" y="6505"/>
                      <a:pt x="6475" y="9545"/>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7" name="Google Shape;19307;p24"/>
              <p:cNvSpPr/>
              <p:nvPr/>
            </p:nvSpPr>
            <p:spPr>
              <a:xfrm>
                <a:off x="-7596375" y="12532375"/>
                <a:ext cx="204425" cy="278925"/>
              </a:xfrm>
              <a:custGeom>
                <a:avLst/>
                <a:gdLst/>
                <a:ahLst/>
                <a:cxnLst/>
                <a:rect l="l" t="t" r="r" b="b"/>
                <a:pathLst>
                  <a:path w="8177" h="11157" fill="none" extrusionOk="0">
                    <a:moveTo>
                      <a:pt x="1702" y="1612"/>
                    </a:moveTo>
                    <a:cubicBezTo>
                      <a:pt x="1216" y="1126"/>
                      <a:pt x="730" y="548"/>
                      <a:pt x="274" y="1"/>
                    </a:cubicBezTo>
                    <a:cubicBezTo>
                      <a:pt x="213" y="31"/>
                      <a:pt x="152" y="31"/>
                      <a:pt x="122" y="62"/>
                    </a:cubicBezTo>
                    <a:cubicBezTo>
                      <a:pt x="92" y="92"/>
                      <a:pt x="31" y="92"/>
                      <a:pt x="0" y="153"/>
                    </a:cubicBezTo>
                    <a:cubicBezTo>
                      <a:pt x="274" y="822"/>
                      <a:pt x="487" y="1521"/>
                      <a:pt x="699" y="2189"/>
                    </a:cubicBezTo>
                    <a:cubicBezTo>
                      <a:pt x="1794" y="6384"/>
                      <a:pt x="1490" y="8421"/>
                      <a:pt x="456" y="8755"/>
                    </a:cubicBezTo>
                    <a:cubicBezTo>
                      <a:pt x="2128" y="10518"/>
                      <a:pt x="4347" y="11156"/>
                      <a:pt x="5958" y="10214"/>
                    </a:cubicBezTo>
                    <a:cubicBezTo>
                      <a:pt x="7599" y="9272"/>
                      <a:pt x="8177" y="7022"/>
                      <a:pt x="7478" y="4712"/>
                    </a:cubicBezTo>
                    <a:cubicBezTo>
                      <a:pt x="6718" y="5411"/>
                      <a:pt x="4742" y="4651"/>
                      <a:pt x="1702" y="1612"/>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8" name="Google Shape;19308;p24"/>
              <p:cNvSpPr/>
              <p:nvPr/>
            </p:nvSpPr>
            <p:spPr>
              <a:xfrm>
                <a:off x="-8133625" y="12068850"/>
                <a:ext cx="278900" cy="203675"/>
              </a:xfrm>
              <a:custGeom>
                <a:avLst/>
                <a:gdLst/>
                <a:ahLst/>
                <a:cxnLst/>
                <a:rect l="l" t="t" r="r" b="b"/>
                <a:pathLst>
                  <a:path w="11156" h="8147" fill="none" extrusionOk="0">
                    <a:moveTo>
                      <a:pt x="8937" y="7478"/>
                    </a:moveTo>
                    <a:cubicBezTo>
                      <a:pt x="9636" y="7660"/>
                      <a:pt x="10305" y="7904"/>
                      <a:pt x="11004" y="8147"/>
                    </a:cubicBezTo>
                    <a:cubicBezTo>
                      <a:pt x="11034" y="8116"/>
                      <a:pt x="11034" y="8086"/>
                      <a:pt x="11065" y="8055"/>
                    </a:cubicBezTo>
                    <a:cubicBezTo>
                      <a:pt x="11125" y="7995"/>
                      <a:pt x="11125" y="7964"/>
                      <a:pt x="11156" y="7934"/>
                    </a:cubicBezTo>
                    <a:cubicBezTo>
                      <a:pt x="10578" y="7478"/>
                      <a:pt x="10031" y="6992"/>
                      <a:pt x="9514" y="6475"/>
                    </a:cubicBezTo>
                    <a:cubicBezTo>
                      <a:pt x="6444" y="3405"/>
                      <a:pt x="5715" y="1460"/>
                      <a:pt x="6444" y="669"/>
                    </a:cubicBezTo>
                    <a:cubicBezTo>
                      <a:pt x="4165" y="1"/>
                      <a:pt x="1885" y="548"/>
                      <a:pt x="943" y="2189"/>
                    </a:cubicBezTo>
                    <a:cubicBezTo>
                      <a:pt x="1" y="3831"/>
                      <a:pt x="639" y="6080"/>
                      <a:pt x="2371" y="7691"/>
                    </a:cubicBezTo>
                    <a:cubicBezTo>
                      <a:pt x="2706" y="6718"/>
                      <a:pt x="4773" y="6384"/>
                      <a:pt x="8937" y="747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9" name="Google Shape;19309;p24"/>
              <p:cNvSpPr/>
              <p:nvPr/>
            </p:nvSpPr>
            <p:spPr>
              <a:xfrm>
                <a:off x="-7524200" y="12460950"/>
                <a:ext cx="278925" cy="203675"/>
              </a:xfrm>
              <a:custGeom>
                <a:avLst/>
                <a:gdLst/>
                <a:ahLst/>
                <a:cxnLst/>
                <a:rect l="l" t="t" r="r" b="b"/>
                <a:pathLst>
                  <a:path w="11157" h="8147" fill="none" extrusionOk="0">
                    <a:moveTo>
                      <a:pt x="2189" y="669"/>
                    </a:moveTo>
                    <a:cubicBezTo>
                      <a:pt x="1521" y="487"/>
                      <a:pt x="822" y="274"/>
                      <a:pt x="153" y="1"/>
                    </a:cubicBezTo>
                    <a:cubicBezTo>
                      <a:pt x="122" y="31"/>
                      <a:pt x="122" y="62"/>
                      <a:pt x="62" y="92"/>
                    </a:cubicBezTo>
                    <a:cubicBezTo>
                      <a:pt x="31" y="153"/>
                      <a:pt x="31" y="183"/>
                      <a:pt x="1" y="214"/>
                    </a:cubicBezTo>
                    <a:cubicBezTo>
                      <a:pt x="578" y="669"/>
                      <a:pt x="1126" y="1156"/>
                      <a:pt x="1642" y="1673"/>
                    </a:cubicBezTo>
                    <a:cubicBezTo>
                      <a:pt x="4712" y="4742"/>
                      <a:pt x="5442" y="6688"/>
                      <a:pt x="4712" y="7478"/>
                    </a:cubicBezTo>
                    <a:cubicBezTo>
                      <a:pt x="6992" y="8147"/>
                      <a:pt x="9272" y="7600"/>
                      <a:pt x="10214" y="5958"/>
                    </a:cubicBezTo>
                    <a:cubicBezTo>
                      <a:pt x="11156" y="4317"/>
                      <a:pt x="10518" y="2068"/>
                      <a:pt x="8785" y="457"/>
                    </a:cubicBezTo>
                    <a:cubicBezTo>
                      <a:pt x="8481" y="1490"/>
                      <a:pt x="6414" y="1794"/>
                      <a:pt x="2189" y="66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0" name="Google Shape;19310;p24"/>
              <p:cNvSpPr/>
              <p:nvPr/>
            </p:nvSpPr>
            <p:spPr>
              <a:xfrm>
                <a:off x="-8174650" y="12266425"/>
                <a:ext cx="292575" cy="202925"/>
              </a:xfrm>
              <a:custGeom>
                <a:avLst/>
                <a:gdLst/>
                <a:ahLst/>
                <a:cxnLst/>
                <a:rect l="l" t="t" r="r" b="b"/>
                <a:pathLst>
                  <a:path w="11703" h="8117" fill="none" extrusionOk="0">
                    <a:moveTo>
                      <a:pt x="9575" y="4590"/>
                    </a:moveTo>
                    <a:cubicBezTo>
                      <a:pt x="10244" y="4408"/>
                      <a:pt x="10973" y="4286"/>
                      <a:pt x="11703" y="4165"/>
                    </a:cubicBezTo>
                    <a:lnTo>
                      <a:pt x="11703" y="4013"/>
                    </a:lnTo>
                    <a:lnTo>
                      <a:pt x="11703" y="3861"/>
                    </a:lnTo>
                    <a:cubicBezTo>
                      <a:pt x="10973" y="3739"/>
                      <a:pt x="10244" y="3648"/>
                      <a:pt x="9575" y="3435"/>
                    </a:cubicBezTo>
                    <a:cubicBezTo>
                      <a:pt x="5411" y="2341"/>
                      <a:pt x="3800" y="1004"/>
                      <a:pt x="3982" y="1"/>
                    </a:cubicBezTo>
                    <a:cubicBezTo>
                      <a:pt x="1672" y="548"/>
                      <a:pt x="0" y="2159"/>
                      <a:pt x="0" y="4043"/>
                    </a:cubicBezTo>
                    <a:cubicBezTo>
                      <a:pt x="0" y="5958"/>
                      <a:pt x="1672" y="7539"/>
                      <a:pt x="3982" y="8116"/>
                    </a:cubicBezTo>
                    <a:cubicBezTo>
                      <a:pt x="3800" y="7022"/>
                      <a:pt x="5380" y="5715"/>
                      <a:pt x="9575" y="4590"/>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1" name="Google Shape;19311;p24"/>
              <p:cNvSpPr/>
              <p:nvPr/>
            </p:nvSpPr>
            <p:spPr>
              <a:xfrm>
                <a:off x="-7496075" y="12264150"/>
                <a:ext cx="292575" cy="203675"/>
              </a:xfrm>
              <a:custGeom>
                <a:avLst/>
                <a:gdLst/>
                <a:ahLst/>
                <a:cxnLst/>
                <a:rect l="l" t="t" r="r" b="b"/>
                <a:pathLst>
                  <a:path w="11703" h="8147" fill="none" extrusionOk="0">
                    <a:moveTo>
                      <a:pt x="2128" y="3526"/>
                    </a:moveTo>
                    <a:cubicBezTo>
                      <a:pt x="1460" y="3739"/>
                      <a:pt x="730" y="3830"/>
                      <a:pt x="1" y="3952"/>
                    </a:cubicBezTo>
                    <a:lnTo>
                      <a:pt x="1" y="4104"/>
                    </a:lnTo>
                    <a:lnTo>
                      <a:pt x="1" y="4256"/>
                    </a:lnTo>
                    <a:cubicBezTo>
                      <a:pt x="730" y="4377"/>
                      <a:pt x="1460" y="4499"/>
                      <a:pt x="2128" y="4681"/>
                    </a:cubicBezTo>
                    <a:cubicBezTo>
                      <a:pt x="6292" y="5775"/>
                      <a:pt x="7903" y="7113"/>
                      <a:pt x="7721" y="8146"/>
                    </a:cubicBezTo>
                    <a:cubicBezTo>
                      <a:pt x="10031" y="7569"/>
                      <a:pt x="11703" y="5958"/>
                      <a:pt x="11703" y="4073"/>
                    </a:cubicBezTo>
                    <a:cubicBezTo>
                      <a:pt x="11703" y="2158"/>
                      <a:pt x="10031" y="578"/>
                      <a:pt x="7721" y="0"/>
                    </a:cubicBezTo>
                    <a:cubicBezTo>
                      <a:pt x="7903" y="1095"/>
                      <a:pt x="6292" y="2402"/>
                      <a:pt x="2128" y="3526"/>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2" name="Google Shape;19312;p24"/>
              <p:cNvSpPr/>
              <p:nvPr/>
            </p:nvSpPr>
            <p:spPr>
              <a:xfrm>
                <a:off x="-8132875" y="12460200"/>
                <a:ext cx="278925" cy="203675"/>
              </a:xfrm>
              <a:custGeom>
                <a:avLst/>
                <a:gdLst/>
                <a:ahLst/>
                <a:cxnLst/>
                <a:rect l="l" t="t" r="r" b="b"/>
                <a:pathLst>
                  <a:path w="11157" h="8147" fill="none" extrusionOk="0">
                    <a:moveTo>
                      <a:pt x="9515" y="1703"/>
                    </a:moveTo>
                    <a:cubicBezTo>
                      <a:pt x="10032" y="1216"/>
                      <a:pt x="10579" y="699"/>
                      <a:pt x="11156" y="244"/>
                    </a:cubicBezTo>
                    <a:cubicBezTo>
                      <a:pt x="11126" y="213"/>
                      <a:pt x="11126" y="152"/>
                      <a:pt x="11095" y="92"/>
                    </a:cubicBezTo>
                    <a:cubicBezTo>
                      <a:pt x="11035" y="61"/>
                      <a:pt x="11035" y="31"/>
                      <a:pt x="11004" y="0"/>
                    </a:cubicBezTo>
                    <a:cubicBezTo>
                      <a:pt x="10335" y="244"/>
                      <a:pt x="9636" y="487"/>
                      <a:pt x="8968" y="669"/>
                    </a:cubicBezTo>
                    <a:cubicBezTo>
                      <a:pt x="4773" y="1763"/>
                      <a:pt x="2737" y="1459"/>
                      <a:pt x="2372" y="456"/>
                    </a:cubicBezTo>
                    <a:cubicBezTo>
                      <a:pt x="639" y="2128"/>
                      <a:pt x="1" y="4317"/>
                      <a:pt x="943" y="5958"/>
                    </a:cubicBezTo>
                    <a:cubicBezTo>
                      <a:pt x="1885" y="7599"/>
                      <a:pt x="4135" y="8146"/>
                      <a:pt x="6445" y="7478"/>
                    </a:cubicBezTo>
                    <a:cubicBezTo>
                      <a:pt x="5715" y="6687"/>
                      <a:pt x="6475" y="4742"/>
                      <a:pt x="9515" y="1703"/>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3" name="Google Shape;19313;p24"/>
              <p:cNvSpPr/>
              <p:nvPr/>
            </p:nvSpPr>
            <p:spPr>
              <a:xfrm>
                <a:off x="-7524200" y="12069625"/>
                <a:ext cx="278925" cy="203675"/>
              </a:xfrm>
              <a:custGeom>
                <a:avLst/>
                <a:gdLst/>
                <a:ahLst/>
                <a:cxnLst/>
                <a:rect l="l" t="t" r="r" b="b"/>
                <a:pathLst>
                  <a:path w="11157" h="8147" fill="none" extrusionOk="0">
                    <a:moveTo>
                      <a:pt x="1642" y="6444"/>
                    </a:moveTo>
                    <a:cubicBezTo>
                      <a:pt x="1126" y="6930"/>
                      <a:pt x="578" y="7447"/>
                      <a:pt x="1" y="7903"/>
                    </a:cubicBezTo>
                    <a:cubicBezTo>
                      <a:pt x="31" y="7933"/>
                      <a:pt x="31" y="7994"/>
                      <a:pt x="92" y="8055"/>
                    </a:cubicBezTo>
                    <a:cubicBezTo>
                      <a:pt x="122" y="8085"/>
                      <a:pt x="122" y="8116"/>
                      <a:pt x="153" y="8146"/>
                    </a:cubicBezTo>
                    <a:cubicBezTo>
                      <a:pt x="852" y="7903"/>
                      <a:pt x="1521" y="7660"/>
                      <a:pt x="2220" y="7477"/>
                    </a:cubicBezTo>
                    <a:cubicBezTo>
                      <a:pt x="6384" y="6383"/>
                      <a:pt x="8451" y="6687"/>
                      <a:pt x="8785" y="7690"/>
                    </a:cubicBezTo>
                    <a:cubicBezTo>
                      <a:pt x="10518" y="6018"/>
                      <a:pt x="11156" y="3830"/>
                      <a:pt x="10214" y="2189"/>
                    </a:cubicBezTo>
                    <a:cubicBezTo>
                      <a:pt x="9272" y="547"/>
                      <a:pt x="7022" y="0"/>
                      <a:pt x="4712" y="669"/>
                    </a:cubicBezTo>
                    <a:cubicBezTo>
                      <a:pt x="5442" y="1489"/>
                      <a:pt x="4682" y="3404"/>
                      <a:pt x="1642" y="6444"/>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4" name="Google Shape;19314;p24"/>
              <p:cNvSpPr/>
              <p:nvPr/>
            </p:nvSpPr>
            <p:spPr>
              <a:xfrm>
                <a:off x="-7987725" y="12531625"/>
                <a:ext cx="204425" cy="279675"/>
              </a:xfrm>
              <a:custGeom>
                <a:avLst/>
                <a:gdLst/>
                <a:ahLst/>
                <a:cxnLst/>
                <a:rect l="l" t="t" r="r" b="b"/>
                <a:pathLst>
                  <a:path w="8177" h="11187" fill="none" extrusionOk="0">
                    <a:moveTo>
                      <a:pt x="7478" y="2219"/>
                    </a:moveTo>
                    <a:cubicBezTo>
                      <a:pt x="7660" y="1551"/>
                      <a:pt x="7903" y="852"/>
                      <a:pt x="8177" y="153"/>
                    </a:cubicBezTo>
                    <a:cubicBezTo>
                      <a:pt x="8116" y="122"/>
                      <a:pt x="8086" y="122"/>
                      <a:pt x="8055" y="92"/>
                    </a:cubicBezTo>
                    <a:cubicBezTo>
                      <a:pt x="8025" y="61"/>
                      <a:pt x="7964" y="61"/>
                      <a:pt x="7934" y="1"/>
                    </a:cubicBezTo>
                    <a:cubicBezTo>
                      <a:pt x="7478" y="578"/>
                      <a:pt x="6992" y="1156"/>
                      <a:pt x="6505" y="1642"/>
                    </a:cubicBezTo>
                    <a:cubicBezTo>
                      <a:pt x="3435" y="4712"/>
                      <a:pt x="1490" y="5441"/>
                      <a:pt x="700" y="4712"/>
                    </a:cubicBezTo>
                    <a:cubicBezTo>
                      <a:pt x="1" y="6992"/>
                      <a:pt x="578" y="9271"/>
                      <a:pt x="2219" y="10244"/>
                    </a:cubicBezTo>
                    <a:cubicBezTo>
                      <a:pt x="3830" y="11186"/>
                      <a:pt x="6080" y="10548"/>
                      <a:pt x="7721" y="8785"/>
                    </a:cubicBezTo>
                    <a:cubicBezTo>
                      <a:pt x="6718" y="8481"/>
                      <a:pt x="6384" y="6384"/>
                      <a:pt x="7478" y="2219"/>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5" name="Google Shape;19315;p24"/>
              <p:cNvSpPr/>
              <p:nvPr/>
            </p:nvSpPr>
            <p:spPr>
              <a:xfrm>
                <a:off x="-7595625" y="11922200"/>
                <a:ext cx="204450" cy="279650"/>
              </a:xfrm>
              <a:custGeom>
                <a:avLst/>
                <a:gdLst/>
                <a:ahLst/>
                <a:cxnLst/>
                <a:rect l="l" t="t" r="r" b="b"/>
                <a:pathLst>
                  <a:path w="8178" h="11186" fill="none" extrusionOk="0">
                    <a:moveTo>
                      <a:pt x="700" y="8967"/>
                    </a:moveTo>
                    <a:cubicBezTo>
                      <a:pt x="487" y="9666"/>
                      <a:pt x="274" y="10335"/>
                      <a:pt x="1" y="11034"/>
                    </a:cubicBezTo>
                    <a:cubicBezTo>
                      <a:pt x="62" y="11064"/>
                      <a:pt x="92" y="11064"/>
                      <a:pt x="122" y="11095"/>
                    </a:cubicBezTo>
                    <a:cubicBezTo>
                      <a:pt x="153" y="11125"/>
                      <a:pt x="183" y="11125"/>
                      <a:pt x="244" y="11186"/>
                    </a:cubicBezTo>
                    <a:cubicBezTo>
                      <a:pt x="700" y="10608"/>
                      <a:pt x="1186" y="10031"/>
                      <a:pt x="1672" y="9545"/>
                    </a:cubicBezTo>
                    <a:cubicBezTo>
                      <a:pt x="4742" y="6475"/>
                      <a:pt x="6688" y="5745"/>
                      <a:pt x="7478" y="6475"/>
                    </a:cubicBezTo>
                    <a:cubicBezTo>
                      <a:pt x="8177" y="4195"/>
                      <a:pt x="7600" y="1915"/>
                      <a:pt x="5958" y="943"/>
                    </a:cubicBezTo>
                    <a:cubicBezTo>
                      <a:pt x="4347" y="0"/>
                      <a:pt x="2098" y="639"/>
                      <a:pt x="457" y="2402"/>
                    </a:cubicBezTo>
                    <a:cubicBezTo>
                      <a:pt x="1490" y="2706"/>
                      <a:pt x="1824" y="4803"/>
                      <a:pt x="700" y="896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6" name="Google Shape;19316;p24"/>
              <p:cNvSpPr/>
              <p:nvPr/>
            </p:nvSpPr>
            <p:spPr>
              <a:xfrm>
                <a:off x="-7828150" y="11975400"/>
                <a:ext cx="139850" cy="329050"/>
              </a:xfrm>
              <a:custGeom>
                <a:avLst/>
                <a:gdLst/>
                <a:ahLst/>
                <a:cxnLst/>
                <a:rect l="l" t="t" r="r" b="b"/>
                <a:pathLst>
                  <a:path w="5594" h="13162" fill="none" extrusionOk="0">
                    <a:moveTo>
                      <a:pt x="4834" y="12888"/>
                    </a:moveTo>
                    <a:cubicBezTo>
                      <a:pt x="5016" y="12857"/>
                      <a:pt x="5229" y="12797"/>
                      <a:pt x="5441" y="12797"/>
                    </a:cubicBezTo>
                    <a:cubicBezTo>
                      <a:pt x="5441" y="11763"/>
                      <a:pt x="5441" y="10517"/>
                      <a:pt x="5593" y="9271"/>
                    </a:cubicBezTo>
                    <a:cubicBezTo>
                      <a:pt x="5472" y="8116"/>
                      <a:pt x="5289" y="6900"/>
                      <a:pt x="5016" y="5836"/>
                    </a:cubicBezTo>
                    <a:cubicBezTo>
                      <a:pt x="3861" y="1581"/>
                      <a:pt x="2493" y="0"/>
                      <a:pt x="1429" y="274"/>
                    </a:cubicBezTo>
                    <a:cubicBezTo>
                      <a:pt x="365" y="578"/>
                      <a:pt x="1" y="2614"/>
                      <a:pt x="1125" y="6869"/>
                    </a:cubicBezTo>
                    <a:cubicBezTo>
                      <a:pt x="1429" y="7994"/>
                      <a:pt x="1855" y="9088"/>
                      <a:pt x="2371" y="10152"/>
                    </a:cubicBezTo>
                    <a:cubicBezTo>
                      <a:pt x="3071" y="11155"/>
                      <a:pt x="3739" y="12219"/>
                      <a:pt x="4256" y="13161"/>
                    </a:cubicBezTo>
                    <a:cubicBezTo>
                      <a:pt x="4408" y="13009"/>
                      <a:pt x="4590" y="12918"/>
                      <a:pt x="4834" y="1288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7" name="Google Shape;19317;p24"/>
              <p:cNvSpPr/>
              <p:nvPr/>
            </p:nvSpPr>
            <p:spPr>
              <a:xfrm>
                <a:off x="-7991525" y="12065050"/>
                <a:ext cx="262950" cy="262950"/>
              </a:xfrm>
              <a:custGeom>
                <a:avLst/>
                <a:gdLst/>
                <a:ahLst/>
                <a:cxnLst/>
                <a:rect l="l" t="t" r="r" b="b"/>
                <a:pathLst>
                  <a:path w="10518" h="10518" fill="none" extrusionOk="0">
                    <a:moveTo>
                      <a:pt x="10517" y="9636"/>
                    </a:moveTo>
                    <a:cubicBezTo>
                      <a:pt x="10001" y="8724"/>
                      <a:pt x="9423" y="7660"/>
                      <a:pt x="8876" y="6536"/>
                    </a:cubicBezTo>
                    <a:cubicBezTo>
                      <a:pt x="8207" y="5563"/>
                      <a:pt x="7478" y="4621"/>
                      <a:pt x="6657" y="3831"/>
                    </a:cubicBezTo>
                    <a:cubicBezTo>
                      <a:pt x="3526" y="700"/>
                      <a:pt x="1551" y="1"/>
                      <a:pt x="760" y="791"/>
                    </a:cubicBezTo>
                    <a:cubicBezTo>
                      <a:pt x="1" y="1581"/>
                      <a:pt x="669" y="3527"/>
                      <a:pt x="3800" y="6688"/>
                    </a:cubicBezTo>
                    <a:cubicBezTo>
                      <a:pt x="4560" y="7448"/>
                      <a:pt x="5441" y="8147"/>
                      <a:pt x="6292" y="8755"/>
                    </a:cubicBezTo>
                    <a:cubicBezTo>
                      <a:pt x="7539" y="9332"/>
                      <a:pt x="8694" y="9940"/>
                      <a:pt x="9636" y="10518"/>
                    </a:cubicBezTo>
                    <a:cubicBezTo>
                      <a:pt x="9910" y="10183"/>
                      <a:pt x="10183" y="9849"/>
                      <a:pt x="10517" y="9636"/>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8" name="Google Shape;19318;p24"/>
              <p:cNvSpPr/>
              <p:nvPr/>
            </p:nvSpPr>
            <p:spPr>
              <a:xfrm>
                <a:off x="-7688325" y="11973875"/>
                <a:ext cx="139075" cy="328300"/>
              </a:xfrm>
              <a:custGeom>
                <a:avLst/>
                <a:gdLst/>
                <a:ahLst/>
                <a:cxnLst/>
                <a:rect l="l" t="t" r="r" b="b"/>
                <a:pathLst>
                  <a:path w="5563" h="13132" fill="none" extrusionOk="0">
                    <a:moveTo>
                      <a:pt x="92" y="12827"/>
                    </a:moveTo>
                    <a:cubicBezTo>
                      <a:pt x="517" y="12858"/>
                      <a:pt x="912" y="12949"/>
                      <a:pt x="1277" y="13131"/>
                    </a:cubicBezTo>
                    <a:cubicBezTo>
                      <a:pt x="1824" y="12189"/>
                      <a:pt x="2493" y="11034"/>
                      <a:pt x="3283" y="9970"/>
                    </a:cubicBezTo>
                    <a:cubicBezTo>
                      <a:pt x="3739" y="8997"/>
                      <a:pt x="4134" y="7933"/>
                      <a:pt x="4438" y="6900"/>
                    </a:cubicBezTo>
                    <a:cubicBezTo>
                      <a:pt x="5563" y="2645"/>
                      <a:pt x="5198" y="547"/>
                      <a:pt x="4134" y="304"/>
                    </a:cubicBezTo>
                    <a:cubicBezTo>
                      <a:pt x="3070" y="0"/>
                      <a:pt x="1703" y="1611"/>
                      <a:pt x="548" y="5867"/>
                    </a:cubicBezTo>
                    <a:cubicBezTo>
                      <a:pt x="244" y="6991"/>
                      <a:pt x="92" y="8146"/>
                      <a:pt x="0" y="9301"/>
                    </a:cubicBezTo>
                    <a:cubicBezTo>
                      <a:pt x="92" y="10578"/>
                      <a:pt x="92" y="11794"/>
                      <a:pt x="92" y="1282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9" name="Google Shape;19319;p24"/>
              <p:cNvSpPr/>
              <p:nvPr/>
            </p:nvSpPr>
            <p:spPr>
              <a:xfrm>
                <a:off x="-7689850" y="12430550"/>
                <a:ext cx="139850" cy="328300"/>
              </a:xfrm>
              <a:custGeom>
                <a:avLst/>
                <a:gdLst/>
                <a:ahLst/>
                <a:cxnLst/>
                <a:rect l="l" t="t" r="r" b="b"/>
                <a:pathLst>
                  <a:path w="5594" h="13132" fill="none" extrusionOk="0">
                    <a:moveTo>
                      <a:pt x="761" y="214"/>
                    </a:moveTo>
                    <a:cubicBezTo>
                      <a:pt x="578" y="275"/>
                      <a:pt x="365" y="305"/>
                      <a:pt x="153" y="305"/>
                    </a:cubicBezTo>
                    <a:cubicBezTo>
                      <a:pt x="153" y="1338"/>
                      <a:pt x="153" y="2585"/>
                      <a:pt x="1" y="3831"/>
                    </a:cubicBezTo>
                    <a:cubicBezTo>
                      <a:pt x="122" y="4986"/>
                      <a:pt x="305" y="6202"/>
                      <a:pt x="578" y="7296"/>
                    </a:cubicBezTo>
                    <a:cubicBezTo>
                      <a:pt x="1733" y="11551"/>
                      <a:pt x="3101" y="13132"/>
                      <a:pt x="4165" y="12889"/>
                    </a:cubicBezTo>
                    <a:cubicBezTo>
                      <a:pt x="5229" y="12585"/>
                      <a:pt x="5593" y="10518"/>
                      <a:pt x="4469" y="6262"/>
                    </a:cubicBezTo>
                    <a:cubicBezTo>
                      <a:pt x="4165" y="5168"/>
                      <a:pt x="3739" y="4074"/>
                      <a:pt x="3253" y="3010"/>
                    </a:cubicBezTo>
                    <a:cubicBezTo>
                      <a:pt x="2523" y="1977"/>
                      <a:pt x="1885" y="913"/>
                      <a:pt x="1338" y="1"/>
                    </a:cubicBezTo>
                    <a:cubicBezTo>
                      <a:pt x="1156" y="123"/>
                      <a:pt x="973" y="183"/>
                      <a:pt x="761" y="214"/>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0" name="Google Shape;19320;p24"/>
              <p:cNvSpPr/>
              <p:nvPr/>
            </p:nvSpPr>
            <p:spPr>
              <a:xfrm>
                <a:off x="-7650325" y="12405475"/>
                <a:ext cx="262175" cy="262950"/>
              </a:xfrm>
              <a:custGeom>
                <a:avLst/>
                <a:gdLst/>
                <a:ahLst/>
                <a:cxnLst/>
                <a:rect l="l" t="t" r="r" b="b"/>
                <a:pathLst>
                  <a:path w="10487" h="10518" fill="none" extrusionOk="0">
                    <a:moveTo>
                      <a:pt x="0" y="882"/>
                    </a:moveTo>
                    <a:cubicBezTo>
                      <a:pt x="517" y="1794"/>
                      <a:pt x="1094" y="2858"/>
                      <a:pt x="1611" y="4013"/>
                    </a:cubicBezTo>
                    <a:cubicBezTo>
                      <a:pt x="2310" y="4955"/>
                      <a:pt x="3040" y="5898"/>
                      <a:pt x="3830" y="6688"/>
                    </a:cubicBezTo>
                    <a:cubicBezTo>
                      <a:pt x="6930" y="9819"/>
                      <a:pt x="8906" y="10518"/>
                      <a:pt x="9727" y="9727"/>
                    </a:cubicBezTo>
                    <a:cubicBezTo>
                      <a:pt x="10487" y="8968"/>
                      <a:pt x="9788" y="6992"/>
                      <a:pt x="6687" y="3831"/>
                    </a:cubicBezTo>
                    <a:cubicBezTo>
                      <a:pt x="5927" y="3071"/>
                      <a:pt x="5046" y="2372"/>
                      <a:pt x="4164" y="1764"/>
                    </a:cubicBezTo>
                    <a:cubicBezTo>
                      <a:pt x="2949" y="1186"/>
                      <a:pt x="1763" y="578"/>
                      <a:pt x="821" y="1"/>
                    </a:cubicBezTo>
                    <a:cubicBezTo>
                      <a:pt x="639" y="366"/>
                      <a:pt x="365" y="670"/>
                      <a:pt x="0" y="882"/>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1" name="Google Shape;19321;p24"/>
              <p:cNvSpPr/>
              <p:nvPr/>
            </p:nvSpPr>
            <p:spPr>
              <a:xfrm>
                <a:off x="-7828900" y="12431325"/>
                <a:ext cx="139075" cy="329050"/>
              </a:xfrm>
              <a:custGeom>
                <a:avLst/>
                <a:gdLst/>
                <a:ahLst/>
                <a:cxnLst/>
                <a:rect l="l" t="t" r="r" b="b"/>
                <a:pathLst>
                  <a:path w="5563" h="13162" fill="none" extrusionOk="0">
                    <a:moveTo>
                      <a:pt x="5471" y="304"/>
                    </a:moveTo>
                    <a:cubicBezTo>
                      <a:pt x="5046" y="274"/>
                      <a:pt x="4651" y="183"/>
                      <a:pt x="4286" y="0"/>
                    </a:cubicBezTo>
                    <a:cubicBezTo>
                      <a:pt x="3739" y="943"/>
                      <a:pt x="3070" y="2098"/>
                      <a:pt x="2280" y="3162"/>
                    </a:cubicBezTo>
                    <a:cubicBezTo>
                      <a:pt x="1824" y="4134"/>
                      <a:pt x="1429" y="5198"/>
                      <a:pt x="1125" y="6231"/>
                    </a:cubicBezTo>
                    <a:cubicBezTo>
                      <a:pt x="0" y="10487"/>
                      <a:pt x="365" y="12584"/>
                      <a:pt x="1429" y="12858"/>
                    </a:cubicBezTo>
                    <a:cubicBezTo>
                      <a:pt x="2493" y="13162"/>
                      <a:pt x="3860" y="11520"/>
                      <a:pt x="5016" y="7265"/>
                    </a:cubicBezTo>
                    <a:cubicBezTo>
                      <a:pt x="5319" y="6140"/>
                      <a:pt x="5471" y="4985"/>
                      <a:pt x="5563" y="3800"/>
                    </a:cubicBezTo>
                    <a:cubicBezTo>
                      <a:pt x="5471" y="2554"/>
                      <a:pt x="5411" y="1338"/>
                      <a:pt x="5471" y="304"/>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2" name="Google Shape;19322;p24"/>
              <p:cNvSpPr/>
              <p:nvPr/>
            </p:nvSpPr>
            <p:spPr>
              <a:xfrm>
                <a:off x="-7626025" y="12226900"/>
                <a:ext cx="329075" cy="139850"/>
              </a:xfrm>
              <a:custGeom>
                <a:avLst/>
                <a:gdLst/>
                <a:ahLst/>
                <a:cxnLst/>
                <a:rect l="l" t="t" r="r" b="b"/>
                <a:pathLst>
                  <a:path w="13163" h="5594" fill="none" extrusionOk="0">
                    <a:moveTo>
                      <a:pt x="274" y="4834"/>
                    </a:moveTo>
                    <a:cubicBezTo>
                      <a:pt x="305" y="5016"/>
                      <a:pt x="335" y="5259"/>
                      <a:pt x="335" y="5442"/>
                    </a:cubicBezTo>
                    <a:cubicBezTo>
                      <a:pt x="1369" y="5442"/>
                      <a:pt x="2615" y="5442"/>
                      <a:pt x="3892" y="5594"/>
                    </a:cubicBezTo>
                    <a:cubicBezTo>
                      <a:pt x="5016" y="5472"/>
                      <a:pt x="6232" y="5290"/>
                      <a:pt x="7296" y="5016"/>
                    </a:cubicBezTo>
                    <a:cubicBezTo>
                      <a:pt x="11551" y="3892"/>
                      <a:pt x="13162" y="2524"/>
                      <a:pt x="12889" y="1460"/>
                    </a:cubicBezTo>
                    <a:cubicBezTo>
                      <a:pt x="12585" y="396"/>
                      <a:pt x="10518" y="1"/>
                      <a:pt x="6262" y="1156"/>
                    </a:cubicBezTo>
                    <a:cubicBezTo>
                      <a:pt x="5168" y="1460"/>
                      <a:pt x="4074" y="1885"/>
                      <a:pt x="3010" y="2372"/>
                    </a:cubicBezTo>
                    <a:cubicBezTo>
                      <a:pt x="1977" y="3101"/>
                      <a:pt x="913" y="3740"/>
                      <a:pt x="1" y="4256"/>
                    </a:cubicBezTo>
                    <a:cubicBezTo>
                      <a:pt x="122" y="4469"/>
                      <a:pt x="183" y="4651"/>
                      <a:pt x="274" y="4834"/>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3" name="Google Shape;19323;p24"/>
              <p:cNvSpPr/>
              <p:nvPr/>
            </p:nvSpPr>
            <p:spPr>
              <a:xfrm>
                <a:off x="-7650325" y="12065825"/>
                <a:ext cx="262950" cy="262175"/>
              </a:xfrm>
              <a:custGeom>
                <a:avLst/>
                <a:gdLst/>
                <a:ahLst/>
                <a:cxnLst/>
                <a:rect l="l" t="t" r="r" b="b"/>
                <a:pathLst>
                  <a:path w="10518" h="10487" fill="none" extrusionOk="0">
                    <a:moveTo>
                      <a:pt x="851" y="10487"/>
                    </a:moveTo>
                    <a:cubicBezTo>
                      <a:pt x="1763" y="9939"/>
                      <a:pt x="2827" y="9362"/>
                      <a:pt x="3982" y="8845"/>
                    </a:cubicBezTo>
                    <a:cubicBezTo>
                      <a:pt x="4924" y="8176"/>
                      <a:pt x="5867" y="7447"/>
                      <a:pt x="6687" y="6657"/>
                    </a:cubicBezTo>
                    <a:cubicBezTo>
                      <a:pt x="9788" y="3526"/>
                      <a:pt x="10517" y="1550"/>
                      <a:pt x="9727" y="760"/>
                    </a:cubicBezTo>
                    <a:cubicBezTo>
                      <a:pt x="8967" y="0"/>
                      <a:pt x="6991" y="669"/>
                      <a:pt x="3830" y="3800"/>
                    </a:cubicBezTo>
                    <a:cubicBezTo>
                      <a:pt x="3070" y="4559"/>
                      <a:pt x="2341" y="5441"/>
                      <a:pt x="1733" y="6292"/>
                    </a:cubicBezTo>
                    <a:cubicBezTo>
                      <a:pt x="1155" y="7508"/>
                      <a:pt x="547" y="8693"/>
                      <a:pt x="0" y="9635"/>
                    </a:cubicBezTo>
                    <a:cubicBezTo>
                      <a:pt x="365" y="9818"/>
                      <a:pt x="639" y="10152"/>
                      <a:pt x="851" y="10487"/>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4" name="Google Shape;19324;p24"/>
              <p:cNvSpPr/>
              <p:nvPr/>
            </p:nvSpPr>
            <p:spPr>
              <a:xfrm>
                <a:off x="-7623725" y="12367500"/>
                <a:ext cx="327525" cy="140600"/>
              </a:xfrm>
              <a:custGeom>
                <a:avLst/>
                <a:gdLst/>
                <a:ahLst/>
                <a:cxnLst/>
                <a:rect l="l" t="t" r="r" b="b"/>
                <a:pathLst>
                  <a:path w="13101" h="5624" fill="none" extrusionOk="0">
                    <a:moveTo>
                      <a:pt x="7234" y="578"/>
                    </a:moveTo>
                    <a:cubicBezTo>
                      <a:pt x="6140" y="274"/>
                      <a:pt x="4955" y="122"/>
                      <a:pt x="3830" y="0"/>
                    </a:cubicBezTo>
                    <a:cubicBezTo>
                      <a:pt x="2584" y="122"/>
                      <a:pt x="1307" y="152"/>
                      <a:pt x="304" y="152"/>
                    </a:cubicBezTo>
                    <a:cubicBezTo>
                      <a:pt x="243" y="578"/>
                      <a:pt x="182" y="973"/>
                      <a:pt x="0" y="1338"/>
                    </a:cubicBezTo>
                    <a:cubicBezTo>
                      <a:pt x="942" y="1885"/>
                      <a:pt x="2067" y="2553"/>
                      <a:pt x="3131" y="3344"/>
                    </a:cubicBezTo>
                    <a:cubicBezTo>
                      <a:pt x="4134" y="3800"/>
                      <a:pt x="5198" y="4195"/>
                      <a:pt x="6231" y="4499"/>
                    </a:cubicBezTo>
                    <a:cubicBezTo>
                      <a:pt x="10487" y="5623"/>
                      <a:pt x="12584" y="5259"/>
                      <a:pt x="12827" y="4195"/>
                    </a:cubicBezTo>
                    <a:cubicBezTo>
                      <a:pt x="13101" y="3040"/>
                      <a:pt x="11490" y="1733"/>
                      <a:pt x="7234" y="578"/>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5" name="Google Shape;19325;p24"/>
              <p:cNvSpPr/>
              <p:nvPr/>
            </p:nvSpPr>
            <p:spPr>
              <a:xfrm>
                <a:off x="-8081200" y="12366725"/>
                <a:ext cx="329075" cy="139850"/>
              </a:xfrm>
              <a:custGeom>
                <a:avLst/>
                <a:gdLst/>
                <a:ahLst/>
                <a:cxnLst/>
                <a:rect l="l" t="t" r="r" b="b"/>
                <a:pathLst>
                  <a:path w="13163" h="5594" fill="none" extrusionOk="0">
                    <a:moveTo>
                      <a:pt x="12889" y="761"/>
                    </a:moveTo>
                    <a:cubicBezTo>
                      <a:pt x="12858" y="578"/>
                      <a:pt x="12828" y="335"/>
                      <a:pt x="12828" y="153"/>
                    </a:cubicBezTo>
                    <a:cubicBezTo>
                      <a:pt x="11794" y="153"/>
                      <a:pt x="10548" y="153"/>
                      <a:pt x="9272" y="1"/>
                    </a:cubicBezTo>
                    <a:cubicBezTo>
                      <a:pt x="8147" y="122"/>
                      <a:pt x="6931" y="305"/>
                      <a:pt x="5867" y="578"/>
                    </a:cubicBezTo>
                    <a:cubicBezTo>
                      <a:pt x="1612" y="1703"/>
                      <a:pt x="1" y="3071"/>
                      <a:pt x="274" y="4135"/>
                    </a:cubicBezTo>
                    <a:cubicBezTo>
                      <a:pt x="578" y="5198"/>
                      <a:pt x="2645" y="5594"/>
                      <a:pt x="6901" y="4438"/>
                    </a:cubicBezTo>
                    <a:cubicBezTo>
                      <a:pt x="7995" y="4135"/>
                      <a:pt x="9089" y="3739"/>
                      <a:pt x="10153" y="3223"/>
                    </a:cubicBezTo>
                    <a:cubicBezTo>
                      <a:pt x="11186" y="2524"/>
                      <a:pt x="12250" y="1855"/>
                      <a:pt x="13162" y="1338"/>
                    </a:cubicBezTo>
                    <a:cubicBezTo>
                      <a:pt x="13041" y="1156"/>
                      <a:pt x="12980" y="943"/>
                      <a:pt x="12889" y="761"/>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6" name="Google Shape;19326;p24"/>
              <p:cNvSpPr/>
              <p:nvPr/>
            </p:nvSpPr>
            <p:spPr>
              <a:xfrm>
                <a:off x="-7990775" y="12405475"/>
                <a:ext cx="262950" cy="262200"/>
              </a:xfrm>
              <a:custGeom>
                <a:avLst/>
                <a:gdLst/>
                <a:ahLst/>
                <a:cxnLst/>
                <a:rect l="l" t="t" r="r" b="b"/>
                <a:pathLst>
                  <a:path w="10518" h="10488" fill="none" extrusionOk="0">
                    <a:moveTo>
                      <a:pt x="9667" y="1"/>
                    </a:moveTo>
                    <a:cubicBezTo>
                      <a:pt x="8755" y="548"/>
                      <a:pt x="7691" y="1126"/>
                      <a:pt x="6536" y="1642"/>
                    </a:cubicBezTo>
                    <a:cubicBezTo>
                      <a:pt x="5594" y="2311"/>
                      <a:pt x="4651" y="3040"/>
                      <a:pt x="3831" y="3831"/>
                    </a:cubicBezTo>
                    <a:cubicBezTo>
                      <a:pt x="730" y="6961"/>
                      <a:pt x="1" y="8937"/>
                      <a:pt x="791" y="9727"/>
                    </a:cubicBezTo>
                    <a:cubicBezTo>
                      <a:pt x="1551" y="10487"/>
                      <a:pt x="3527" y="9819"/>
                      <a:pt x="6688" y="6688"/>
                    </a:cubicBezTo>
                    <a:cubicBezTo>
                      <a:pt x="7448" y="5928"/>
                      <a:pt x="8177" y="5077"/>
                      <a:pt x="8785" y="4196"/>
                    </a:cubicBezTo>
                    <a:cubicBezTo>
                      <a:pt x="9363" y="2980"/>
                      <a:pt x="9971" y="1794"/>
                      <a:pt x="10518" y="882"/>
                    </a:cubicBezTo>
                    <a:cubicBezTo>
                      <a:pt x="10153" y="670"/>
                      <a:pt x="9849" y="366"/>
                      <a:pt x="9667" y="1"/>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7" name="Google Shape;19327;p24"/>
              <p:cNvSpPr/>
              <p:nvPr/>
            </p:nvSpPr>
            <p:spPr>
              <a:xfrm>
                <a:off x="-8081950" y="12226150"/>
                <a:ext cx="329050" cy="139850"/>
              </a:xfrm>
              <a:custGeom>
                <a:avLst/>
                <a:gdLst/>
                <a:ahLst/>
                <a:cxnLst/>
                <a:rect l="l" t="t" r="r" b="b"/>
                <a:pathLst>
                  <a:path w="13162" h="5594" fill="none" extrusionOk="0">
                    <a:moveTo>
                      <a:pt x="12858" y="5472"/>
                    </a:moveTo>
                    <a:cubicBezTo>
                      <a:pt x="12888" y="5046"/>
                      <a:pt x="12949" y="4681"/>
                      <a:pt x="13162" y="4286"/>
                    </a:cubicBezTo>
                    <a:cubicBezTo>
                      <a:pt x="12189" y="3770"/>
                      <a:pt x="11065" y="3071"/>
                      <a:pt x="10001" y="2280"/>
                    </a:cubicBezTo>
                    <a:cubicBezTo>
                      <a:pt x="8998" y="1824"/>
                      <a:pt x="7934" y="1460"/>
                      <a:pt x="6931" y="1156"/>
                    </a:cubicBezTo>
                    <a:cubicBezTo>
                      <a:pt x="2675" y="1"/>
                      <a:pt x="578" y="396"/>
                      <a:pt x="304" y="1460"/>
                    </a:cubicBezTo>
                    <a:cubicBezTo>
                      <a:pt x="0" y="2523"/>
                      <a:pt x="1642" y="3891"/>
                      <a:pt x="5897" y="5016"/>
                    </a:cubicBezTo>
                    <a:cubicBezTo>
                      <a:pt x="6991" y="5320"/>
                      <a:pt x="8177" y="5472"/>
                      <a:pt x="9302" y="5593"/>
                    </a:cubicBezTo>
                    <a:cubicBezTo>
                      <a:pt x="10578" y="5502"/>
                      <a:pt x="11794" y="5472"/>
                      <a:pt x="12858" y="5472"/>
                    </a:cubicBezTo>
                    <a:close/>
                  </a:path>
                </a:pathLst>
              </a:custGeom>
              <a:noFill/>
              <a:ln w="190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328" name="Google Shape;19328;p24"/>
          <p:cNvSpPr/>
          <p:nvPr/>
        </p:nvSpPr>
        <p:spPr>
          <a:xfrm>
            <a:off x="7954925" y="4642225"/>
            <a:ext cx="1044875" cy="1044875"/>
          </a:xfrm>
          <a:custGeom>
            <a:avLst/>
            <a:gdLst/>
            <a:ahLst/>
            <a:cxnLst/>
            <a:rect l="l" t="t" r="r" b="b"/>
            <a:pathLst>
              <a:path w="41795" h="41795" extrusionOk="0">
                <a:moveTo>
                  <a:pt x="20882" y="1"/>
                </a:moveTo>
                <a:cubicBezTo>
                  <a:pt x="9363" y="1"/>
                  <a:pt x="1" y="9362"/>
                  <a:pt x="1" y="20882"/>
                </a:cubicBezTo>
                <a:cubicBezTo>
                  <a:pt x="1" y="32433"/>
                  <a:pt x="9363" y="41795"/>
                  <a:pt x="20882" y="41795"/>
                </a:cubicBezTo>
                <a:cubicBezTo>
                  <a:pt x="32433" y="41795"/>
                  <a:pt x="41795" y="32433"/>
                  <a:pt x="41795" y="20882"/>
                </a:cubicBezTo>
                <a:cubicBezTo>
                  <a:pt x="41795" y="9362"/>
                  <a:pt x="32433" y="1"/>
                  <a:pt x="20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9" name="Google Shape;19329;p24"/>
          <p:cNvSpPr/>
          <p:nvPr/>
        </p:nvSpPr>
        <p:spPr>
          <a:xfrm>
            <a:off x="6414725" y="1223496"/>
            <a:ext cx="1075941" cy="1077100"/>
          </a:xfrm>
          <a:custGeom>
            <a:avLst/>
            <a:gdLst/>
            <a:ahLst/>
            <a:cxnLst/>
            <a:rect l="l" t="t" r="r" b="b"/>
            <a:pathLst>
              <a:path w="25108" h="25138" extrusionOk="0">
                <a:moveTo>
                  <a:pt x="20396" y="13040"/>
                </a:moveTo>
                <a:cubicBezTo>
                  <a:pt x="19545" y="12827"/>
                  <a:pt x="18572" y="12676"/>
                  <a:pt x="17630" y="12584"/>
                </a:cubicBezTo>
                <a:cubicBezTo>
                  <a:pt x="18542" y="12524"/>
                  <a:pt x="19545" y="12372"/>
                  <a:pt x="20396" y="12128"/>
                </a:cubicBezTo>
                <a:cubicBezTo>
                  <a:pt x="23830" y="11217"/>
                  <a:pt x="25107" y="10122"/>
                  <a:pt x="24894" y="9302"/>
                </a:cubicBezTo>
                <a:cubicBezTo>
                  <a:pt x="24651" y="8451"/>
                  <a:pt x="22979" y="8147"/>
                  <a:pt x="19575" y="9058"/>
                </a:cubicBezTo>
                <a:cubicBezTo>
                  <a:pt x="18694" y="9302"/>
                  <a:pt x="17782" y="9636"/>
                  <a:pt x="16961" y="10061"/>
                </a:cubicBezTo>
                <a:cubicBezTo>
                  <a:pt x="17721" y="9514"/>
                  <a:pt x="18481" y="8906"/>
                  <a:pt x="19119" y="8268"/>
                </a:cubicBezTo>
                <a:cubicBezTo>
                  <a:pt x="21612" y="5745"/>
                  <a:pt x="22189" y="4165"/>
                  <a:pt x="21581" y="3557"/>
                </a:cubicBezTo>
                <a:cubicBezTo>
                  <a:pt x="20973" y="2949"/>
                  <a:pt x="19393" y="3466"/>
                  <a:pt x="16870" y="6019"/>
                </a:cubicBezTo>
                <a:cubicBezTo>
                  <a:pt x="16262" y="6627"/>
                  <a:pt x="15684" y="7326"/>
                  <a:pt x="15198" y="8025"/>
                </a:cubicBezTo>
                <a:cubicBezTo>
                  <a:pt x="15593" y="7235"/>
                  <a:pt x="15897" y="6384"/>
                  <a:pt x="16110" y="5563"/>
                </a:cubicBezTo>
                <a:cubicBezTo>
                  <a:pt x="17022" y="2128"/>
                  <a:pt x="16718" y="456"/>
                  <a:pt x="15897" y="244"/>
                </a:cubicBezTo>
                <a:cubicBezTo>
                  <a:pt x="15016" y="31"/>
                  <a:pt x="13952" y="1308"/>
                  <a:pt x="13040" y="4712"/>
                </a:cubicBezTo>
                <a:cubicBezTo>
                  <a:pt x="12797" y="5593"/>
                  <a:pt x="12645" y="6536"/>
                  <a:pt x="12584" y="7508"/>
                </a:cubicBezTo>
                <a:cubicBezTo>
                  <a:pt x="12493" y="6596"/>
                  <a:pt x="12341" y="5593"/>
                  <a:pt x="12128" y="4712"/>
                </a:cubicBezTo>
                <a:cubicBezTo>
                  <a:pt x="11216" y="1308"/>
                  <a:pt x="10122" y="1"/>
                  <a:pt x="9271" y="244"/>
                </a:cubicBezTo>
                <a:cubicBezTo>
                  <a:pt x="8450" y="456"/>
                  <a:pt x="8146" y="2128"/>
                  <a:pt x="9058" y="5563"/>
                </a:cubicBezTo>
                <a:cubicBezTo>
                  <a:pt x="9271" y="6444"/>
                  <a:pt x="9605" y="7356"/>
                  <a:pt x="10031" y="8177"/>
                </a:cubicBezTo>
                <a:cubicBezTo>
                  <a:pt x="9514" y="7417"/>
                  <a:pt x="8906" y="6657"/>
                  <a:pt x="8237" y="6019"/>
                </a:cubicBezTo>
                <a:cubicBezTo>
                  <a:pt x="5745" y="3526"/>
                  <a:pt x="4134" y="2949"/>
                  <a:pt x="3526" y="3557"/>
                </a:cubicBezTo>
                <a:cubicBezTo>
                  <a:pt x="2918" y="4165"/>
                  <a:pt x="3465" y="5745"/>
                  <a:pt x="6019" y="8268"/>
                </a:cubicBezTo>
                <a:cubicBezTo>
                  <a:pt x="6626" y="8876"/>
                  <a:pt x="7295" y="9423"/>
                  <a:pt x="8025" y="9940"/>
                </a:cubicBezTo>
                <a:cubicBezTo>
                  <a:pt x="7234" y="9545"/>
                  <a:pt x="6383" y="9241"/>
                  <a:pt x="5563" y="9028"/>
                </a:cubicBezTo>
                <a:cubicBezTo>
                  <a:pt x="2128" y="8116"/>
                  <a:pt x="456" y="8420"/>
                  <a:pt x="243" y="9241"/>
                </a:cubicBezTo>
                <a:cubicBezTo>
                  <a:pt x="0" y="10122"/>
                  <a:pt x="1307" y="11186"/>
                  <a:pt x="4712" y="12098"/>
                </a:cubicBezTo>
                <a:cubicBezTo>
                  <a:pt x="5593" y="12311"/>
                  <a:pt x="6535" y="12463"/>
                  <a:pt x="7478" y="12554"/>
                </a:cubicBezTo>
                <a:cubicBezTo>
                  <a:pt x="6566" y="12645"/>
                  <a:pt x="5593" y="12767"/>
                  <a:pt x="4712" y="13010"/>
                </a:cubicBezTo>
                <a:cubicBezTo>
                  <a:pt x="1307" y="13922"/>
                  <a:pt x="0" y="15016"/>
                  <a:pt x="243" y="15867"/>
                </a:cubicBezTo>
                <a:cubicBezTo>
                  <a:pt x="456" y="16688"/>
                  <a:pt x="2128" y="16992"/>
                  <a:pt x="5563" y="16080"/>
                </a:cubicBezTo>
                <a:cubicBezTo>
                  <a:pt x="6414" y="15867"/>
                  <a:pt x="7326" y="15502"/>
                  <a:pt x="8177" y="15107"/>
                </a:cubicBezTo>
                <a:cubicBezTo>
                  <a:pt x="7417" y="15624"/>
                  <a:pt x="6657" y="16232"/>
                  <a:pt x="6019" y="16900"/>
                </a:cubicBezTo>
                <a:cubicBezTo>
                  <a:pt x="3496" y="19393"/>
                  <a:pt x="2918" y="21004"/>
                  <a:pt x="3526" y="21612"/>
                </a:cubicBezTo>
                <a:cubicBezTo>
                  <a:pt x="4134" y="22220"/>
                  <a:pt x="5745" y="21673"/>
                  <a:pt x="8237" y="19119"/>
                </a:cubicBezTo>
                <a:cubicBezTo>
                  <a:pt x="8845" y="18511"/>
                  <a:pt x="9423" y="17843"/>
                  <a:pt x="9970" y="17113"/>
                </a:cubicBezTo>
                <a:cubicBezTo>
                  <a:pt x="9575" y="17904"/>
                  <a:pt x="9271" y="18755"/>
                  <a:pt x="9058" y="19575"/>
                </a:cubicBezTo>
                <a:cubicBezTo>
                  <a:pt x="8146" y="23010"/>
                  <a:pt x="8450" y="24682"/>
                  <a:pt x="9271" y="24895"/>
                </a:cubicBezTo>
                <a:cubicBezTo>
                  <a:pt x="10122" y="25138"/>
                  <a:pt x="11216" y="23831"/>
                  <a:pt x="12128" y="20426"/>
                </a:cubicBezTo>
                <a:cubicBezTo>
                  <a:pt x="12341" y="19545"/>
                  <a:pt x="12493" y="18603"/>
                  <a:pt x="12584" y="17660"/>
                </a:cubicBezTo>
                <a:cubicBezTo>
                  <a:pt x="12645" y="18572"/>
                  <a:pt x="12797" y="19545"/>
                  <a:pt x="13040" y="20426"/>
                </a:cubicBezTo>
                <a:cubicBezTo>
                  <a:pt x="13952" y="23831"/>
                  <a:pt x="15046" y="25138"/>
                  <a:pt x="15897" y="24895"/>
                </a:cubicBezTo>
                <a:cubicBezTo>
                  <a:pt x="16718" y="24682"/>
                  <a:pt x="17022" y="23010"/>
                  <a:pt x="16110" y="19575"/>
                </a:cubicBezTo>
                <a:cubicBezTo>
                  <a:pt x="15897" y="18724"/>
                  <a:pt x="15532" y="17812"/>
                  <a:pt x="15137" y="16961"/>
                </a:cubicBezTo>
                <a:cubicBezTo>
                  <a:pt x="15654" y="17721"/>
                  <a:pt x="16262" y="18481"/>
                  <a:pt x="16900" y="19119"/>
                </a:cubicBezTo>
                <a:cubicBezTo>
                  <a:pt x="19423" y="21642"/>
                  <a:pt x="21004" y="22220"/>
                  <a:pt x="21612" y="21612"/>
                </a:cubicBezTo>
                <a:cubicBezTo>
                  <a:pt x="22219" y="21004"/>
                  <a:pt x="21703" y="19393"/>
                  <a:pt x="19149" y="16900"/>
                </a:cubicBezTo>
                <a:cubicBezTo>
                  <a:pt x="18542" y="16293"/>
                  <a:pt x="17873" y="15715"/>
                  <a:pt x="17143" y="15168"/>
                </a:cubicBezTo>
                <a:cubicBezTo>
                  <a:pt x="17934" y="15563"/>
                  <a:pt x="18785" y="15867"/>
                  <a:pt x="19605" y="16080"/>
                </a:cubicBezTo>
                <a:cubicBezTo>
                  <a:pt x="23040" y="16992"/>
                  <a:pt x="24712" y="16688"/>
                  <a:pt x="24925" y="15867"/>
                </a:cubicBezTo>
                <a:cubicBezTo>
                  <a:pt x="25107" y="15077"/>
                  <a:pt x="23830" y="13952"/>
                  <a:pt x="20396" y="130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30" name="Google Shape;19330;p24"/>
          <p:cNvGrpSpPr/>
          <p:nvPr/>
        </p:nvGrpSpPr>
        <p:grpSpPr>
          <a:xfrm>
            <a:off x="6545480" y="-665438"/>
            <a:ext cx="1513593" cy="1514832"/>
            <a:chOff x="-2377450" y="13590925"/>
            <a:chExt cx="886075" cy="886800"/>
          </a:xfrm>
        </p:grpSpPr>
        <p:sp>
          <p:nvSpPr>
            <p:cNvPr id="19331" name="Google Shape;19331;p24"/>
            <p:cNvSpPr/>
            <p:nvPr/>
          </p:nvSpPr>
          <p:spPr>
            <a:xfrm>
              <a:off x="-2322725" y="13805200"/>
              <a:ext cx="41050" cy="123125"/>
            </a:xfrm>
            <a:custGeom>
              <a:avLst/>
              <a:gdLst/>
              <a:ahLst/>
              <a:cxnLst/>
              <a:rect l="l" t="t" r="r" b="b"/>
              <a:pathLst>
                <a:path w="1642" h="4925" extrusionOk="0">
                  <a:moveTo>
                    <a:pt x="304" y="1"/>
                  </a:moveTo>
                  <a:cubicBezTo>
                    <a:pt x="274" y="61"/>
                    <a:pt x="244" y="92"/>
                    <a:pt x="183" y="183"/>
                  </a:cubicBezTo>
                  <a:lnTo>
                    <a:pt x="1459" y="2371"/>
                  </a:lnTo>
                  <a:lnTo>
                    <a:pt x="0" y="4925"/>
                  </a:lnTo>
                  <a:lnTo>
                    <a:pt x="1551" y="2280"/>
                  </a:lnTo>
                  <a:lnTo>
                    <a:pt x="1642" y="2280"/>
                  </a:lnTo>
                  <a:lnTo>
                    <a:pt x="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2" name="Google Shape;19332;p24"/>
            <p:cNvSpPr/>
            <p:nvPr/>
          </p:nvSpPr>
          <p:spPr>
            <a:xfrm>
              <a:off x="-2352350" y="13882700"/>
              <a:ext cx="25850" cy="44875"/>
            </a:xfrm>
            <a:custGeom>
              <a:avLst/>
              <a:gdLst/>
              <a:ahLst/>
              <a:cxnLst/>
              <a:rect l="l" t="t" r="r" b="b"/>
              <a:pathLst>
                <a:path w="1034" h="1795" extrusionOk="0">
                  <a:moveTo>
                    <a:pt x="1034" y="1794"/>
                  </a:moveTo>
                  <a:lnTo>
                    <a:pt x="0" y="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3" name="Google Shape;19333;p24"/>
            <p:cNvSpPr/>
            <p:nvPr/>
          </p:nvSpPr>
          <p:spPr>
            <a:xfrm>
              <a:off x="-2366800" y="13944250"/>
              <a:ext cx="40300" cy="131500"/>
            </a:xfrm>
            <a:custGeom>
              <a:avLst/>
              <a:gdLst/>
              <a:ahLst/>
              <a:cxnLst/>
              <a:rect l="l" t="t" r="r" b="b"/>
              <a:pathLst>
                <a:path w="1612" h="5260" extrusionOk="0">
                  <a:moveTo>
                    <a:pt x="1612" y="1"/>
                  </a:moveTo>
                  <a:lnTo>
                    <a:pt x="92" y="2645"/>
                  </a:lnTo>
                  <a:lnTo>
                    <a:pt x="1" y="2645"/>
                  </a:lnTo>
                  <a:lnTo>
                    <a:pt x="1460" y="5168"/>
                  </a:lnTo>
                  <a:lnTo>
                    <a:pt x="1612" y="5259"/>
                  </a:lnTo>
                  <a:lnTo>
                    <a:pt x="1612" y="5107"/>
                  </a:lnTo>
                  <a:lnTo>
                    <a:pt x="153" y="2554"/>
                  </a:lnTo>
                  <a:lnTo>
                    <a:pt x="16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4" name="Google Shape;19334;p24"/>
            <p:cNvSpPr/>
            <p:nvPr/>
          </p:nvSpPr>
          <p:spPr>
            <a:xfrm>
              <a:off x="-2321975" y="13944250"/>
              <a:ext cx="41075" cy="131500"/>
            </a:xfrm>
            <a:custGeom>
              <a:avLst/>
              <a:gdLst/>
              <a:ahLst/>
              <a:cxnLst/>
              <a:rect l="l" t="t" r="r" b="b"/>
              <a:pathLst>
                <a:path w="1643" h="5260" extrusionOk="0">
                  <a:moveTo>
                    <a:pt x="1" y="1"/>
                  </a:moveTo>
                  <a:lnTo>
                    <a:pt x="1479" y="2573"/>
                  </a:lnTo>
                  <a:lnTo>
                    <a:pt x="1479" y="2573"/>
                  </a:lnTo>
                  <a:lnTo>
                    <a:pt x="1490" y="2554"/>
                  </a:lnTo>
                  <a:lnTo>
                    <a:pt x="1" y="1"/>
                  </a:lnTo>
                  <a:close/>
                  <a:moveTo>
                    <a:pt x="1479" y="2573"/>
                  </a:moveTo>
                  <a:lnTo>
                    <a:pt x="1" y="5107"/>
                  </a:lnTo>
                  <a:lnTo>
                    <a:pt x="1" y="5259"/>
                  </a:lnTo>
                  <a:lnTo>
                    <a:pt x="153" y="5168"/>
                  </a:lnTo>
                  <a:lnTo>
                    <a:pt x="1642" y="2645"/>
                  </a:lnTo>
                  <a:lnTo>
                    <a:pt x="1521" y="2645"/>
                  </a:lnTo>
                  <a:lnTo>
                    <a:pt x="1479" y="257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5" name="Google Shape;19335;p24"/>
            <p:cNvSpPr/>
            <p:nvPr/>
          </p:nvSpPr>
          <p:spPr>
            <a:xfrm>
              <a:off x="-2366800" y="13934375"/>
              <a:ext cx="34225" cy="25"/>
            </a:xfrm>
            <a:custGeom>
              <a:avLst/>
              <a:gdLst/>
              <a:ahLst/>
              <a:cxnLst/>
              <a:rect l="l" t="t" r="r" b="b"/>
              <a:pathLst>
                <a:path w="1369" h="1" extrusionOk="0">
                  <a:moveTo>
                    <a:pt x="1368" y="1"/>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6" name="Google Shape;19336;p24"/>
            <p:cNvSpPr/>
            <p:nvPr/>
          </p:nvSpPr>
          <p:spPr>
            <a:xfrm>
              <a:off x="-2353875" y="13883475"/>
              <a:ext cx="27375" cy="48650"/>
            </a:xfrm>
            <a:custGeom>
              <a:avLst/>
              <a:gdLst/>
              <a:ahLst/>
              <a:cxnLst/>
              <a:rect l="l" t="t" r="r" b="b"/>
              <a:pathLst>
                <a:path w="1095" h="1946" extrusionOk="0">
                  <a:moveTo>
                    <a:pt x="61" y="0"/>
                  </a:moveTo>
                  <a:cubicBezTo>
                    <a:pt x="31" y="92"/>
                    <a:pt x="31" y="152"/>
                    <a:pt x="0" y="243"/>
                  </a:cubicBezTo>
                  <a:lnTo>
                    <a:pt x="943" y="1885"/>
                  </a:lnTo>
                  <a:lnTo>
                    <a:pt x="1095" y="1946"/>
                  </a:lnTo>
                  <a:lnTo>
                    <a:pt x="1095" y="1763"/>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7" name="Google Shape;19337;p24"/>
            <p:cNvSpPr/>
            <p:nvPr/>
          </p:nvSpPr>
          <p:spPr>
            <a:xfrm>
              <a:off x="-2315125" y="13935900"/>
              <a:ext cx="114000" cy="68425"/>
            </a:xfrm>
            <a:custGeom>
              <a:avLst/>
              <a:gdLst/>
              <a:ahLst/>
              <a:cxnLst/>
              <a:rect l="l" t="t" r="r" b="b"/>
              <a:pathLst>
                <a:path w="4560" h="2737" extrusionOk="0">
                  <a:moveTo>
                    <a:pt x="3070" y="1"/>
                  </a:moveTo>
                  <a:lnTo>
                    <a:pt x="3040" y="92"/>
                  </a:lnTo>
                  <a:lnTo>
                    <a:pt x="0" y="92"/>
                  </a:lnTo>
                  <a:lnTo>
                    <a:pt x="2918" y="122"/>
                  </a:lnTo>
                  <a:lnTo>
                    <a:pt x="4408" y="2615"/>
                  </a:lnTo>
                  <a:lnTo>
                    <a:pt x="4560" y="2736"/>
                  </a:lnTo>
                  <a:lnTo>
                    <a:pt x="4560" y="2554"/>
                  </a:lnTo>
                  <a:lnTo>
                    <a:pt x="30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8" name="Google Shape;19338;p24"/>
            <p:cNvSpPr/>
            <p:nvPr/>
          </p:nvSpPr>
          <p:spPr>
            <a:xfrm>
              <a:off x="-2321975" y="13939700"/>
              <a:ext cx="117825" cy="70700"/>
            </a:xfrm>
            <a:custGeom>
              <a:avLst/>
              <a:gdLst/>
              <a:ahLst/>
              <a:cxnLst/>
              <a:rect l="l" t="t" r="r" b="b"/>
              <a:pathLst>
                <a:path w="4713" h="2828" extrusionOk="0">
                  <a:moveTo>
                    <a:pt x="1" y="1"/>
                  </a:moveTo>
                  <a:lnTo>
                    <a:pt x="1" y="183"/>
                  </a:lnTo>
                  <a:lnTo>
                    <a:pt x="1521" y="2827"/>
                  </a:lnTo>
                  <a:lnTo>
                    <a:pt x="4560" y="2827"/>
                  </a:lnTo>
                  <a:lnTo>
                    <a:pt x="4712" y="2736"/>
                  </a:lnTo>
                  <a:lnTo>
                    <a:pt x="4560" y="2615"/>
                  </a:lnTo>
                  <a:lnTo>
                    <a:pt x="1642" y="2615"/>
                  </a:lnTo>
                  <a:lnTo>
                    <a:pt x="153" y="122"/>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9" name="Google Shape;19339;p24"/>
            <p:cNvSpPr/>
            <p:nvPr/>
          </p:nvSpPr>
          <p:spPr>
            <a:xfrm>
              <a:off x="-2377450" y="13939700"/>
              <a:ext cx="50950" cy="70700"/>
            </a:xfrm>
            <a:custGeom>
              <a:avLst/>
              <a:gdLst/>
              <a:ahLst/>
              <a:cxnLst/>
              <a:rect l="l" t="t" r="r" b="b"/>
              <a:pathLst>
                <a:path w="2038" h="2828" extrusionOk="0">
                  <a:moveTo>
                    <a:pt x="2038" y="1"/>
                  </a:moveTo>
                  <a:lnTo>
                    <a:pt x="1886" y="92"/>
                  </a:lnTo>
                  <a:lnTo>
                    <a:pt x="396" y="2615"/>
                  </a:lnTo>
                  <a:lnTo>
                    <a:pt x="1" y="2615"/>
                  </a:lnTo>
                  <a:lnTo>
                    <a:pt x="1" y="2827"/>
                  </a:lnTo>
                  <a:lnTo>
                    <a:pt x="518" y="2827"/>
                  </a:lnTo>
                  <a:lnTo>
                    <a:pt x="2038" y="183"/>
                  </a:lnTo>
                  <a:lnTo>
                    <a:pt x="20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0" name="Google Shape;19340;p24"/>
            <p:cNvSpPr/>
            <p:nvPr/>
          </p:nvSpPr>
          <p:spPr>
            <a:xfrm>
              <a:off x="-2367550" y="13934375"/>
              <a:ext cx="38775" cy="4600"/>
            </a:xfrm>
            <a:custGeom>
              <a:avLst/>
              <a:gdLst/>
              <a:ahLst/>
              <a:cxnLst/>
              <a:rect l="l" t="t" r="r" b="b"/>
              <a:pathLst>
                <a:path w="1551" h="184" extrusionOk="0">
                  <a:moveTo>
                    <a:pt x="31" y="1"/>
                  </a:moveTo>
                  <a:cubicBezTo>
                    <a:pt x="31" y="62"/>
                    <a:pt x="0" y="92"/>
                    <a:pt x="0" y="183"/>
                  </a:cubicBezTo>
                  <a:lnTo>
                    <a:pt x="1398" y="183"/>
                  </a:lnTo>
                  <a:lnTo>
                    <a:pt x="1550" y="62"/>
                  </a:lnTo>
                  <a:lnTo>
                    <a:pt x="1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1" name="Google Shape;19341;p24"/>
            <p:cNvSpPr/>
            <p:nvPr/>
          </p:nvSpPr>
          <p:spPr>
            <a:xfrm>
              <a:off x="-2321975" y="13862200"/>
              <a:ext cx="117825" cy="69925"/>
            </a:xfrm>
            <a:custGeom>
              <a:avLst/>
              <a:gdLst/>
              <a:ahLst/>
              <a:cxnLst/>
              <a:rect l="l" t="t" r="r" b="b"/>
              <a:pathLst>
                <a:path w="4713" h="2797" extrusionOk="0">
                  <a:moveTo>
                    <a:pt x="1521" y="0"/>
                  </a:moveTo>
                  <a:lnTo>
                    <a:pt x="1" y="2614"/>
                  </a:lnTo>
                  <a:lnTo>
                    <a:pt x="1" y="2797"/>
                  </a:lnTo>
                  <a:lnTo>
                    <a:pt x="153" y="2736"/>
                  </a:lnTo>
                  <a:lnTo>
                    <a:pt x="1642" y="183"/>
                  </a:lnTo>
                  <a:lnTo>
                    <a:pt x="4560" y="183"/>
                  </a:lnTo>
                  <a:lnTo>
                    <a:pt x="4712" y="61"/>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2" name="Google Shape;19342;p24"/>
            <p:cNvSpPr/>
            <p:nvPr/>
          </p:nvSpPr>
          <p:spPr>
            <a:xfrm>
              <a:off x="-2318925" y="13867525"/>
              <a:ext cx="117800" cy="70675"/>
            </a:xfrm>
            <a:custGeom>
              <a:avLst/>
              <a:gdLst/>
              <a:ahLst/>
              <a:cxnLst/>
              <a:rect l="l" t="t" r="r" b="b"/>
              <a:pathLst>
                <a:path w="4712" h="2827" extrusionOk="0">
                  <a:moveTo>
                    <a:pt x="4712" y="0"/>
                  </a:moveTo>
                  <a:lnTo>
                    <a:pt x="4560" y="122"/>
                  </a:lnTo>
                  <a:lnTo>
                    <a:pt x="3070" y="2614"/>
                  </a:lnTo>
                  <a:lnTo>
                    <a:pt x="152" y="2675"/>
                  </a:lnTo>
                  <a:lnTo>
                    <a:pt x="0" y="2736"/>
                  </a:lnTo>
                  <a:lnTo>
                    <a:pt x="152" y="2827"/>
                  </a:lnTo>
                  <a:lnTo>
                    <a:pt x="3192" y="2827"/>
                  </a:lnTo>
                  <a:lnTo>
                    <a:pt x="3222" y="2736"/>
                  </a:lnTo>
                  <a:lnTo>
                    <a:pt x="4712" y="18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3" name="Google Shape;19343;p24"/>
            <p:cNvSpPr/>
            <p:nvPr/>
          </p:nvSpPr>
          <p:spPr>
            <a:xfrm>
              <a:off x="-2377450" y="14046075"/>
              <a:ext cx="50950" cy="30425"/>
            </a:xfrm>
            <a:custGeom>
              <a:avLst/>
              <a:gdLst/>
              <a:ahLst/>
              <a:cxnLst/>
              <a:rect l="l" t="t" r="r" b="b"/>
              <a:pathLst>
                <a:path w="2038" h="1217" extrusionOk="0">
                  <a:moveTo>
                    <a:pt x="1" y="1"/>
                  </a:moveTo>
                  <a:lnTo>
                    <a:pt x="2038" y="1217"/>
                  </a:lnTo>
                  <a:lnTo>
                    <a:pt x="2038" y="1217"/>
                  </a:lnTo>
                  <a:lnTo>
                    <a:pt x="1886" y="109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4" name="Google Shape;19344;p24"/>
            <p:cNvSpPr/>
            <p:nvPr/>
          </p:nvSpPr>
          <p:spPr>
            <a:xfrm>
              <a:off x="-2321975" y="14008100"/>
              <a:ext cx="118575" cy="68400"/>
            </a:xfrm>
            <a:custGeom>
              <a:avLst/>
              <a:gdLst/>
              <a:ahLst/>
              <a:cxnLst/>
              <a:rect l="l" t="t" r="r" b="b"/>
              <a:pathLst>
                <a:path w="4743" h="2736" extrusionOk="0">
                  <a:moveTo>
                    <a:pt x="4712" y="0"/>
                  </a:moveTo>
                  <a:lnTo>
                    <a:pt x="4560" y="91"/>
                  </a:lnTo>
                  <a:lnTo>
                    <a:pt x="153" y="2614"/>
                  </a:lnTo>
                  <a:lnTo>
                    <a:pt x="1" y="2705"/>
                  </a:lnTo>
                  <a:lnTo>
                    <a:pt x="1" y="2736"/>
                  </a:lnTo>
                  <a:lnTo>
                    <a:pt x="47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5" name="Google Shape;19345;p24"/>
            <p:cNvSpPr/>
            <p:nvPr/>
          </p:nvSpPr>
          <p:spPr>
            <a:xfrm>
              <a:off x="-2262700" y="13830275"/>
              <a:ext cx="58550" cy="33450"/>
            </a:xfrm>
            <a:custGeom>
              <a:avLst/>
              <a:gdLst/>
              <a:ahLst/>
              <a:cxnLst/>
              <a:rect l="l" t="t" r="r" b="b"/>
              <a:pathLst>
                <a:path w="2342" h="1338" extrusionOk="0">
                  <a:moveTo>
                    <a:pt x="1" y="1"/>
                  </a:moveTo>
                  <a:lnTo>
                    <a:pt x="2189" y="1277"/>
                  </a:lnTo>
                  <a:lnTo>
                    <a:pt x="2341" y="1338"/>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6" name="Google Shape;19346;p24"/>
            <p:cNvSpPr/>
            <p:nvPr/>
          </p:nvSpPr>
          <p:spPr>
            <a:xfrm>
              <a:off x="-2326525" y="13938950"/>
              <a:ext cx="4575" cy="138325"/>
            </a:xfrm>
            <a:custGeom>
              <a:avLst/>
              <a:gdLst/>
              <a:ahLst/>
              <a:cxnLst/>
              <a:rect l="l" t="t" r="r" b="b"/>
              <a:pathLst>
                <a:path w="183" h="5533" extrusionOk="0">
                  <a:moveTo>
                    <a:pt x="122" y="0"/>
                  </a:moveTo>
                  <a:lnTo>
                    <a:pt x="1" y="31"/>
                  </a:lnTo>
                  <a:lnTo>
                    <a:pt x="1" y="213"/>
                  </a:lnTo>
                  <a:lnTo>
                    <a:pt x="1" y="5319"/>
                  </a:lnTo>
                  <a:lnTo>
                    <a:pt x="1" y="5471"/>
                  </a:lnTo>
                  <a:lnTo>
                    <a:pt x="1" y="5502"/>
                  </a:lnTo>
                  <a:lnTo>
                    <a:pt x="122" y="5532"/>
                  </a:lnTo>
                  <a:lnTo>
                    <a:pt x="183" y="5502"/>
                  </a:lnTo>
                  <a:lnTo>
                    <a:pt x="183" y="5471"/>
                  </a:lnTo>
                  <a:lnTo>
                    <a:pt x="183" y="5319"/>
                  </a:lnTo>
                  <a:lnTo>
                    <a:pt x="183" y="213"/>
                  </a:lnTo>
                  <a:lnTo>
                    <a:pt x="183"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7" name="Google Shape;19347;p24"/>
            <p:cNvSpPr/>
            <p:nvPr/>
          </p:nvSpPr>
          <p:spPr>
            <a:xfrm>
              <a:off x="-2327275" y="13817350"/>
              <a:ext cx="4575" cy="115525"/>
            </a:xfrm>
            <a:custGeom>
              <a:avLst/>
              <a:gdLst/>
              <a:ahLst/>
              <a:cxnLst/>
              <a:rect l="l" t="t" r="r" b="b"/>
              <a:pathLst>
                <a:path w="183" h="4621" extrusionOk="0">
                  <a:moveTo>
                    <a:pt x="182" y="1"/>
                  </a:moveTo>
                  <a:cubicBezTo>
                    <a:pt x="91" y="122"/>
                    <a:pt x="61" y="214"/>
                    <a:pt x="0" y="335"/>
                  </a:cubicBezTo>
                  <a:lnTo>
                    <a:pt x="0" y="4408"/>
                  </a:lnTo>
                  <a:lnTo>
                    <a:pt x="0" y="4591"/>
                  </a:lnTo>
                  <a:lnTo>
                    <a:pt x="31" y="4591"/>
                  </a:lnTo>
                  <a:lnTo>
                    <a:pt x="91" y="4621"/>
                  </a:lnTo>
                  <a:lnTo>
                    <a:pt x="182" y="4591"/>
                  </a:lnTo>
                  <a:lnTo>
                    <a:pt x="182" y="4408"/>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8" name="Google Shape;19348;p24"/>
            <p:cNvSpPr/>
            <p:nvPr/>
          </p:nvSpPr>
          <p:spPr>
            <a:xfrm>
              <a:off x="-2323475" y="13935900"/>
              <a:ext cx="122350" cy="72225"/>
            </a:xfrm>
            <a:custGeom>
              <a:avLst/>
              <a:gdLst/>
              <a:ahLst/>
              <a:cxnLst/>
              <a:rect l="l" t="t" r="r" b="b"/>
              <a:pathLst>
                <a:path w="4894" h="2889" extrusionOk="0">
                  <a:moveTo>
                    <a:pt x="182" y="1"/>
                  </a:moveTo>
                  <a:lnTo>
                    <a:pt x="0" y="122"/>
                  </a:lnTo>
                  <a:lnTo>
                    <a:pt x="61" y="153"/>
                  </a:lnTo>
                  <a:lnTo>
                    <a:pt x="213" y="274"/>
                  </a:lnTo>
                  <a:lnTo>
                    <a:pt x="4620" y="2767"/>
                  </a:lnTo>
                  <a:lnTo>
                    <a:pt x="4772" y="2888"/>
                  </a:lnTo>
                  <a:lnTo>
                    <a:pt x="4803" y="2888"/>
                  </a:lnTo>
                  <a:lnTo>
                    <a:pt x="4894" y="2858"/>
                  </a:lnTo>
                  <a:lnTo>
                    <a:pt x="4894" y="2827"/>
                  </a:lnTo>
                  <a:lnTo>
                    <a:pt x="4894" y="2736"/>
                  </a:lnTo>
                  <a:lnTo>
                    <a:pt x="4742" y="2615"/>
                  </a:lnTo>
                  <a:lnTo>
                    <a:pt x="334" y="92"/>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9" name="Google Shape;19349;p24"/>
            <p:cNvSpPr/>
            <p:nvPr/>
          </p:nvSpPr>
          <p:spPr>
            <a:xfrm>
              <a:off x="-2360725" y="13912350"/>
              <a:ext cx="37275" cy="23575"/>
            </a:xfrm>
            <a:custGeom>
              <a:avLst/>
              <a:gdLst/>
              <a:ahLst/>
              <a:cxnLst/>
              <a:rect l="l" t="t" r="r" b="b"/>
              <a:pathLst>
                <a:path w="1491" h="943" extrusionOk="0">
                  <a:moveTo>
                    <a:pt x="31" y="0"/>
                  </a:moveTo>
                  <a:cubicBezTo>
                    <a:pt x="31" y="61"/>
                    <a:pt x="1" y="122"/>
                    <a:pt x="1" y="183"/>
                  </a:cubicBezTo>
                  <a:lnTo>
                    <a:pt x="1186" y="882"/>
                  </a:lnTo>
                  <a:lnTo>
                    <a:pt x="1277" y="943"/>
                  </a:lnTo>
                  <a:lnTo>
                    <a:pt x="1490" y="821"/>
                  </a:lnTo>
                  <a:lnTo>
                    <a:pt x="1399" y="791"/>
                  </a:lnTo>
                  <a:lnTo>
                    <a:pt x="1247" y="730"/>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0" name="Google Shape;19350;p24"/>
            <p:cNvSpPr/>
            <p:nvPr/>
          </p:nvSpPr>
          <p:spPr>
            <a:xfrm>
              <a:off x="-2372875" y="13864475"/>
              <a:ext cx="171000" cy="101850"/>
            </a:xfrm>
            <a:custGeom>
              <a:avLst/>
              <a:gdLst/>
              <a:ahLst/>
              <a:cxnLst/>
              <a:rect l="l" t="t" r="r" b="b"/>
              <a:pathLst>
                <a:path w="6840" h="4074" extrusionOk="0">
                  <a:moveTo>
                    <a:pt x="6748" y="0"/>
                  </a:moveTo>
                  <a:lnTo>
                    <a:pt x="6596" y="92"/>
                  </a:lnTo>
                  <a:lnTo>
                    <a:pt x="2189" y="2645"/>
                  </a:lnTo>
                  <a:lnTo>
                    <a:pt x="2037" y="2706"/>
                  </a:lnTo>
                  <a:lnTo>
                    <a:pt x="1976" y="2736"/>
                  </a:lnTo>
                  <a:lnTo>
                    <a:pt x="1763" y="2858"/>
                  </a:lnTo>
                  <a:lnTo>
                    <a:pt x="1642" y="2949"/>
                  </a:lnTo>
                  <a:lnTo>
                    <a:pt x="31" y="3861"/>
                  </a:lnTo>
                  <a:cubicBezTo>
                    <a:pt x="31" y="3921"/>
                    <a:pt x="0" y="4013"/>
                    <a:pt x="0" y="4073"/>
                  </a:cubicBezTo>
                  <a:lnTo>
                    <a:pt x="1703" y="3101"/>
                  </a:lnTo>
                  <a:lnTo>
                    <a:pt x="1855" y="3010"/>
                  </a:lnTo>
                  <a:lnTo>
                    <a:pt x="1915" y="2979"/>
                  </a:lnTo>
                  <a:lnTo>
                    <a:pt x="2128" y="2858"/>
                  </a:lnTo>
                  <a:lnTo>
                    <a:pt x="2280" y="2797"/>
                  </a:lnTo>
                  <a:lnTo>
                    <a:pt x="6687" y="244"/>
                  </a:lnTo>
                  <a:lnTo>
                    <a:pt x="6839" y="152"/>
                  </a:lnTo>
                  <a:lnTo>
                    <a:pt x="6839" y="61"/>
                  </a:lnTo>
                  <a:lnTo>
                    <a:pt x="67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1" name="Google Shape;19351;p24"/>
            <p:cNvSpPr/>
            <p:nvPr/>
          </p:nvSpPr>
          <p:spPr>
            <a:xfrm>
              <a:off x="-2217100" y="13688950"/>
              <a:ext cx="15975" cy="26600"/>
            </a:xfrm>
            <a:custGeom>
              <a:avLst/>
              <a:gdLst/>
              <a:ahLst/>
              <a:cxnLst/>
              <a:rect l="l" t="t" r="r" b="b"/>
              <a:pathLst>
                <a:path w="639" h="1064" extrusionOk="0">
                  <a:moveTo>
                    <a:pt x="152" y="0"/>
                  </a:moveTo>
                  <a:cubicBezTo>
                    <a:pt x="92" y="30"/>
                    <a:pt x="61" y="91"/>
                    <a:pt x="0" y="122"/>
                  </a:cubicBezTo>
                  <a:lnTo>
                    <a:pt x="487" y="1003"/>
                  </a:lnTo>
                  <a:lnTo>
                    <a:pt x="639" y="1064"/>
                  </a:lnTo>
                  <a:lnTo>
                    <a:pt x="639" y="882"/>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2" name="Google Shape;19352;p24"/>
            <p:cNvSpPr/>
            <p:nvPr/>
          </p:nvSpPr>
          <p:spPr>
            <a:xfrm>
              <a:off x="-2250525" y="13717825"/>
              <a:ext cx="45600" cy="4575"/>
            </a:xfrm>
            <a:custGeom>
              <a:avLst/>
              <a:gdLst/>
              <a:ahLst/>
              <a:cxnLst/>
              <a:rect l="l" t="t" r="r" b="b"/>
              <a:pathLst>
                <a:path w="1824" h="183" extrusionOk="0">
                  <a:moveTo>
                    <a:pt x="182" y="0"/>
                  </a:moveTo>
                  <a:lnTo>
                    <a:pt x="0" y="182"/>
                  </a:lnTo>
                  <a:lnTo>
                    <a:pt x="1672" y="182"/>
                  </a:lnTo>
                  <a:lnTo>
                    <a:pt x="1824" y="91"/>
                  </a:lnTo>
                  <a:lnTo>
                    <a:pt x="17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3" name="Google Shape;19353;p24"/>
            <p:cNvSpPr/>
            <p:nvPr/>
          </p:nvSpPr>
          <p:spPr>
            <a:xfrm>
              <a:off x="-2230775" y="13701100"/>
              <a:ext cx="28900" cy="18250"/>
            </a:xfrm>
            <a:custGeom>
              <a:avLst/>
              <a:gdLst/>
              <a:ahLst/>
              <a:cxnLst/>
              <a:rect l="l" t="t" r="r" b="b"/>
              <a:pathLst>
                <a:path w="1156" h="730" extrusionOk="0">
                  <a:moveTo>
                    <a:pt x="152" y="0"/>
                  </a:moveTo>
                  <a:cubicBezTo>
                    <a:pt x="122" y="61"/>
                    <a:pt x="31" y="92"/>
                    <a:pt x="0" y="122"/>
                  </a:cubicBezTo>
                  <a:lnTo>
                    <a:pt x="973" y="669"/>
                  </a:lnTo>
                  <a:lnTo>
                    <a:pt x="1095" y="730"/>
                  </a:lnTo>
                  <a:lnTo>
                    <a:pt x="1155" y="730"/>
                  </a:lnTo>
                  <a:lnTo>
                    <a:pt x="1034" y="517"/>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4" name="Google Shape;19354;p24"/>
            <p:cNvSpPr/>
            <p:nvPr/>
          </p:nvSpPr>
          <p:spPr>
            <a:xfrm>
              <a:off x="-2304500" y="13790000"/>
              <a:ext cx="62350" cy="25"/>
            </a:xfrm>
            <a:custGeom>
              <a:avLst/>
              <a:gdLst/>
              <a:ahLst/>
              <a:cxnLst/>
              <a:rect l="l" t="t" r="r" b="b"/>
              <a:pathLst>
                <a:path w="2494" h="1" extrusionOk="0">
                  <a:moveTo>
                    <a:pt x="1" y="1"/>
                  </a:moveTo>
                  <a:lnTo>
                    <a:pt x="1" y="1"/>
                  </a:lnTo>
                  <a:lnTo>
                    <a:pt x="24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5" name="Google Shape;19355;p24"/>
            <p:cNvSpPr/>
            <p:nvPr/>
          </p:nvSpPr>
          <p:spPr>
            <a:xfrm>
              <a:off x="-2307525" y="13794575"/>
              <a:ext cx="65375" cy="0"/>
            </a:xfrm>
            <a:custGeom>
              <a:avLst/>
              <a:gdLst/>
              <a:ahLst/>
              <a:cxnLst/>
              <a:rect l="l" t="t" r="r" b="b"/>
              <a:pathLst>
                <a:path w="2615" extrusionOk="0">
                  <a:moveTo>
                    <a:pt x="0" y="0"/>
                  </a:moveTo>
                  <a:lnTo>
                    <a:pt x="26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6" name="Google Shape;19356;p24"/>
            <p:cNvSpPr/>
            <p:nvPr/>
          </p:nvSpPr>
          <p:spPr>
            <a:xfrm>
              <a:off x="-2242175" y="13794575"/>
              <a:ext cx="37250" cy="63850"/>
            </a:xfrm>
            <a:custGeom>
              <a:avLst/>
              <a:gdLst/>
              <a:ahLst/>
              <a:cxnLst/>
              <a:rect l="l" t="t" r="r" b="b"/>
              <a:pathLst>
                <a:path w="1490" h="2554" extrusionOk="0">
                  <a:moveTo>
                    <a:pt x="0" y="0"/>
                  </a:moveTo>
                  <a:lnTo>
                    <a:pt x="1490" y="2553"/>
                  </a:lnTo>
                  <a:lnTo>
                    <a:pt x="1490" y="255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7" name="Google Shape;19357;p24"/>
            <p:cNvSpPr/>
            <p:nvPr/>
          </p:nvSpPr>
          <p:spPr>
            <a:xfrm>
              <a:off x="-2312075" y="13791525"/>
              <a:ext cx="110200" cy="72975"/>
            </a:xfrm>
            <a:custGeom>
              <a:avLst/>
              <a:gdLst/>
              <a:ahLst/>
              <a:cxnLst/>
              <a:rect l="l" t="t" r="r" b="b"/>
              <a:pathLst>
                <a:path w="4408" h="2919" extrusionOk="0">
                  <a:moveTo>
                    <a:pt x="2918" y="0"/>
                  </a:moveTo>
                  <a:lnTo>
                    <a:pt x="2888" y="92"/>
                  </a:lnTo>
                  <a:lnTo>
                    <a:pt x="2796" y="92"/>
                  </a:lnTo>
                  <a:lnTo>
                    <a:pt x="4286" y="2614"/>
                  </a:lnTo>
                  <a:lnTo>
                    <a:pt x="91" y="244"/>
                  </a:lnTo>
                  <a:cubicBezTo>
                    <a:pt x="61" y="274"/>
                    <a:pt x="30" y="335"/>
                    <a:pt x="0" y="396"/>
                  </a:cubicBezTo>
                  <a:lnTo>
                    <a:pt x="1976" y="1520"/>
                  </a:lnTo>
                  <a:lnTo>
                    <a:pt x="4316" y="2888"/>
                  </a:lnTo>
                  <a:lnTo>
                    <a:pt x="4407" y="2918"/>
                  </a:lnTo>
                  <a:lnTo>
                    <a:pt x="4407" y="2888"/>
                  </a:lnTo>
                  <a:lnTo>
                    <a:pt x="4316" y="2766"/>
                  </a:lnTo>
                  <a:lnTo>
                    <a:pt x="4407" y="2766"/>
                  </a:lnTo>
                  <a:lnTo>
                    <a:pt x="4407" y="2554"/>
                  </a:lnTo>
                  <a:lnTo>
                    <a:pt x="29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8" name="Google Shape;19358;p24"/>
            <p:cNvSpPr/>
            <p:nvPr/>
          </p:nvSpPr>
          <p:spPr>
            <a:xfrm>
              <a:off x="-2308275" y="13720100"/>
              <a:ext cx="107150" cy="75250"/>
            </a:xfrm>
            <a:custGeom>
              <a:avLst/>
              <a:gdLst/>
              <a:ahLst/>
              <a:cxnLst/>
              <a:rect l="l" t="t" r="r" b="b"/>
              <a:pathLst>
                <a:path w="4286" h="3010" extrusionOk="0">
                  <a:moveTo>
                    <a:pt x="4195" y="0"/>
                  </a:moveTo>
                  <a:lnTo>
                    <a:pt x="4164" y="61"/>
                  </a:lnTo>
                  <a:lnTo>
                    <a:pt x="4012" y="122"/>
                  </a:lnTo>
                  <a:lnTo>
                    <a:pt x="669" y="2067"/>
                  </a:lnTo>
                  <a:cubicBezTo>
                    <a:pt x="608" y="2189"/>
                    <a:pt x="517" y="2280"/>
                    <a:pt x="395" y="2402"/>
                  </a:cubicBezTo>
                  <a:lnTo>
                    <a:pt x="4103" y="274"/>
                  </a:lnTo>
                  <a:lnTo>
                    <a:pt x="4103" y="274"/>
                  </a:lnTo>
                  <a:lnTo>
                    <a:pt x="2614" y="2827"/>
                  </a:lnTo>
                  <a:lnTo>
                    <a:pt x="91" y="2827"/>
                  </a:lnTo>
                  <a:cubicBezTo>
                    <a:pt x="61" y="2888"/>
                    <a:pt x="30" y="2949"/>
                    <a:pt x="0" y="3009"/>
                  </a:cubicBezTo>
                  <a:lnTo>
                    <a:pt x="2644" y="3009"/>
                  </a:lnTo>
                  <a:lnTo>
                    <a:pt x="2766" y="2979"/>
                  </a:lnTo>
                  <a:lnTo>
                    <a:pt x="2796" y="2888"/>
                  </a:lnTo>
                  <a:lnTo>
                    <a:pt x="4286" y="365"/>
                  </a:lnTo>
                  <a:lnTo>
                    <a:pt x="4286" y="122"/>
                  </a:lnTo>
                  <a:lnTo>
                    <a:pt x="4195" y="122"/>
                  </a:lnTo>
                  <a:lnTo>
                    <a:pt x="4255" y="61"/>
                  </a:lnTo>
                  <a:lnTo>
                    <a:pt x="41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9" name="Google Shape;19359;p24"/>
            <p:cNvSpPr/>
            <p:nvPr/>
          </p:nvSpPr>
          <p:spPr>
            <a:xfrm>
              <a:off x="-2117550" y="13796075"/>
              <a:ext cx="41050" cy="131500"/>
            </a:xfrm>
            <a:custGeom>
              <a:avLst/>
              <a:gdLst/>
              <a:ahLst/>
              <a:cxnLst/>
              <a:rect l="l" t="t" r="r" b="b"/>
              <a:pathLst>
                <a:path w="1642" h="5260" extrusionOk="0">
                  <a:moveTo>
                    <a:pt x="1642" y="1"/>
                  </a:moveTo>
                  <a:lnTo>
                    <a:pt x="1490" y="92"/>
                  </a:lnTo>
                  <a:lnTo>
                    <a:pt x="0" y="2645"/>
                  </a:lnTo>
                  <a:lnTo>
                    <a:pt x="122" y="2645"/>
                  </a:lnTo>
                  <a:lnTo>
                    <a:pt x="1642" y="5259"/>
                  </a:lnTo>
                  <a:lnTo>
                    <a:pt x="183" y="2706"/>
                  </a:lnTo>
                  <a:lnTo>
                    <a:pt x="1642" y="153"/>
                  </a:lnTo>
                  <a:lnTo>
                    <a:pt x="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0" name="Google Shape;19360;p24"/>
            <p:cNvSpPr/>
            <p:nvPr/>
          </p:nvSpPr>
          <p:spPr>
            <a:xfrm>
              <a:off x="-2071950" y="13796075"/>
              <a:ext cx="39525" cy="131500"/>
            </a:xfrm>
            <a:custGeom>
              <a:avLst/>
              <a:gdLst/>
              <a:ahLst/>
              <a:cxnLst/>
              <a:rect l="l" t="t" r="r" b="b"/>
              <a:pathLst>
                <a:path w="1581" h="5260" extrusionOk="0">
                  <a:moveTo>
                    <a:pt x="0" y="1"/>
                  </a:moveTo>
                  <a:lnTo>
                    <a:pt x="0" y="153"/>
                  </a:lnTo>
                  <a:lnTo>
                    <a:pt x="1429" y="2706"/>
                  </a:lnTo>
                  <a:lnTo>
                    <a:pt x="0" y="5259"/>
                  </a:lnTo>
                  <a:lnTo>
                    <a:pt x="1520" y="2645"/>
                  </a:lnTo>
                  <a:lnTo>
                    <a:pt x="1581" y="264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1" name="Google Shape;19361;p24"/>
            <p:cNvSpPr/>
            <p:nvPr/>
          </p:nvSpPr>
          <p:spPr>
            <a:xfrm>
              <a:off x="-2071950" y="13944250"/>
              <a:ext cx="39525" cy="131500"/>
            </a:xfrm>
            <a:custGeom>
              <a:avLst/>
              <a:gdLst/>
              <a:ahLst/>
              <a:cxnLst/>
              <a:rect l="l" t="t" r="r" b="b"/>
              <a:pathLst>
                <a:path w="1581" h="5260" extrusionOk="0">
                  <a:moveTo>
                    <a:pt x="0" y="1"/>
                  </a:moveTo>
                  <a:lnTo>
                    <a:pt x="1429" y="2554"/>
                  </a:lnTo>
                  <a:lnTo>
                    <a:pt x="0" y="5107"/>
                  </a:lnTo>
                  <a:lnTo>
                    <a:pt x="0" y="5259"/>
                  </a:lnTo>
                  <a:lnTo>
                    <a:pt x="152" y="5168"/>
                  </a:lnTo>
                  <a:lnTo>
                    <a:pt x="1581" y="2645"/>
                  </a:lnTo>
                  <a:lnTo>
                    <a:pt x="1520" y="264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2" name="Google Shape;19362;p24"/>
            <p:cNvSpPr/>
            <p:nvPr/>
          </p:nvSpPr>
          <p:spPr>
            <a:xfrm>
              <a:off x="-2117550" y="13944250"/>
              <a:ext cx="41050" cy="131500"/>
            </a:xfrm>
            <a:custGeom>
              <a:avLst/>
              <a:gdLst/>
              <a:ahLst/>
              <a:cxnLst/>
              <a:rect l="l" t="t" r="r" b="b"/>
              <a:pathLst>
                <a:path w="1642" h="5260" extrusionOk="0">
                  <a:moveTo>
                    <a:pt x="1642" y="1"/>
                  </a:moveTo>
                  <a:lnTo>
                    <a:pt x="122" y="2645"/>
                  </a:lnTo>
                  <a:lnTo>
                    <a:pt x="0" y="2645"/>
                  </a:lnTo>
                  <a:lnTo>
                    <a:pt x="1490" y="5168"/>
                  </a:lnTo>
                  <a:lnTo>
                    <a:pt x="1642" y="5259"/>
                  </a:lnTo>
                  <a:lnTo>
                    <a:pt x="1642" y="5107"/>
                  </a:lnTo>
                  <a:lnTo>
                    <a:pt x="183" y="2554"/>
                  </a:lnTo>
                  <a:lnTo>
                    <a:pt x="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3" name="Google Shape;19363;p24"/>
            <p:cNvSpPr/>
            <p:nvPr/>
          </p:nvSpPr>
          <p:spPr>
            <a:xfrm>
              <a:off x="-2197350" y="13867525"/>
              <a:ext cx="114025" cy="68400"/>
            </a:xfrm>
            <a:custGeom>
              <a:avLst/>
              <a:gdLst/>
              <a:ahLst/>
              <a:cxnLst/>
              <a:rect l="l" t="t" r="r" b="b"/>
              <a:pathLst>
                <a:path w="4561" h="2736" extrusionOk="0">
                  <a:moveTo>
                    <a:pt x="1" y="0"/>
                  </a:moveTo>
                  <a:lnTo>
                    <a:pt x="1" y="182"/>
                  </a:lnTo>
                  <a:lnTo>
                    <a:pt x="1490" y="2736"/>
                  </a:lnTo>
                  <a:lnTo>
                    <a:pt x="1551" y="2675"/>
                  </a:lnTo>
                  <a:lnTo>
                    <a:pt x="4560" y="2675"/>
                  </a:lnTo>
                  <a:lnTo>
                    <a:pt x="1642" y="2614"/>
                  </a:lnTo>
                  <a:lnTo>
                    <a:pt x="183" y="1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4" name="Google Shape;19364;p24"/>
            <p:cNvSpPr/>
            <p:nvPr/>
          </p:nvSpPr>
          <p:spPr>
            <a:xfrm>
              <a:off x="-2203425" y="13862200"/>
              <a:ext cx="2300" cy="2300"/>
            </a:xfrm>
            <a:custGeom>
              <a:avLst/>
              <a:gdLst/>
              <a:ahLst/>
              <a:cxnLst/>
              <a:rect l="l" t="t" r="r" b="b"/>
              <a:pathLst>
                <a:path w="92" h="92" extrusionOk="0">
                  <a:moveTo>
                    <a:pt x="1" y="0"/>
                  </a:moveTo>
                  <a:lnTo>
                    <a:pt x="92" y="91"/>
                  </a:lnTo>
                  <a:lnTo>
                    <a:pt x="92" y="31"/>
                  </a:ln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5" name="Google Shape;19365;p24"/>
            <p:cNvSpPr/>
            <p:nvPr/>
          </p:nvSpPr>
          <p:spPr>
            <a:xfrm>
              <a:off x="-2194300" y="13862200"/>
              <a:ext cx="117800" cy="69925"/>
            </a:xfrm>
            <a:custGeom>
              <a:avLst/>
              <a:gdLst/>
              <a:ahLst/>
              <a:cxnLst/>
              <a:rect l="l" t="t" r="r" b="b"/>
              <a:pathLst>
                <a:path w="4712" h="2797" extrusionOk="0">
                  <a:moveTo>
                    <a:pt x="152" y="0"/>
                  </a:moveTo>
                  <a:lnTo>
                    <a:pt x="0" y="61"/>
                  </a:lnTo>
                  <a:lnTo>
                    <a:pt x="152" y="183"/>
                  </a:lnTo>
                  <a:lnTo>
                    <a:pt x="3070" y="183"/>
                  </a:lnTo>
                  <a:lnTo>
                    <a:pt x="4560" y="2736"/>
                  </a:lnTo>
                  <a:lnTo>
                    <a:pt x="4712" y="2797"/>
                  </a:lnTo>
                  <a:lnTo>
                    <a:pt x="4712" y="2614"/>
                  </a:lnTo>
                  <a:lnTo>
                    <a:pt x="31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6" name="Google Shape;19366;p24"/>
            <p:cNvSpPr/>
            <p:nvPr/>
          </p:nvSpPr>
          <p:spPr>
            <a:xfrm>
              <a:off x="-2066650" y="13935900"/>
              <a:ext cx="114025" cy="68425"/>
            </a:xfrm>
            <a:custGeom>
              <a:avLst/>
              <a:gdLst/>
              <a:ahLst/>
              <a:cxnLst/>
              <a:rect l="l" t="t" r="r" b="b"/>
              <a:pathLst>
                <a:path w="4561" h="2737" extrusionOk="0">
                  <a:moveTo>
                    <a:pt x="3101" y="1"/>
                  </a:moveTo>
                  <a:lnTo>
                    <a:pt x="3040" y="92"/>
                  </a:lnTo>
                  <a:lnTo>
                    <a:pt x="1" y="92"/>
                  </a:lnTo>
                  <a:lnTo>
                    <a:pt x="2949" y="122"/>
                  </a:lnTo>
                  <a:lnTo>
                    <a:pt x="4408" y="2615"/>
                  </a:lnTo>
                  <a:lnTo>
                    <a:pt x="4560" y="2736"/>
                  </a:lnTo>
                  <a:lnTo>
                    <a:pt x="4560" y="2554"/>
                  </a:lnTo>
                  <a:lnTo>
                    <a:pt x="31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7" name="Google Shape;19367;p24"/>
            <p:cNvSpPr/>
            <p:nvPr/>
          </p:nvSpPr>
          <p:spPr>
            <a:xfrm>
              <a:off x="-2071950" y="13939700"/>
              <a:ext cx="117800" cy="70700"/>
            </a:xfrm>
            <a:custGeom>
              <a:avLst/>
              <a:gdLst/>
              <a:ahLst/>
              <a:cxnLst/>
              <a:rect l="l" t="t" r="r" b="b"/>
              <a:pathLst>
                <a:path w="4712" h="2828" extrusionOk="0">
                  <a:moveTo>
                    <a:pt x="0" y="1"/>
                  </a:moveTo>
                  <a:lnTo>
                    <a:pt x="0" y="183"/>
                  </a:lnTo>
                  <a:lnTo>
                    <a:pt x="1520" y="2827"/>
                  </a:lnTo>
                  <a:lnTo>
                    <a:pt x="4559" y="2827"/>
                  </a:lnTo>
                  <a:lnTo>
                    <a:pt x="4711" y="2736"/>
                  </a:lnTo>
                  <a:lnTo>
                    <a:pt x="4559" y="2615"/>
                  </a:lnTo>
                  <a:lnTo>
                    <a:pt x="1581" y="261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8" name="Google Shape;19368;p24"/>
            <p:cNvSpPr/>
            <p:nvPr/>
          </p:nvSpPr>
          <p:spPr>
            <a:xfrm>
              <a:off x="-2194300" y="13939700"/>
              <a:ext cx="117800" cy="70700"/>
            </a:xfrm>
            <a:custGeom>
              <a:avLst/>
              <a:gdLst/>
              <a:ahLst/>
              <a:cxnLst/>
              <a:rect l="l" t="t" r="r" b="b"/>
              <a:pathLst>
                <a:path w="4712" h="2828" extrusionOk="0">
                  <a:moveTo>
                    <a:pt x="4712" y="1"/>
                  </a:moveTo>
                  <a:lnTo>
                    <a:pt x="4560" y="122"/>
                  </a:lnTo>
                  <a:lnTo>
                    <a:pt x="3070" y="2615"/>
                  </a:lnTo>
                  <a:lnTo>
                    <a:pt x="152" y="2615"/>
                  </a:lnTo>
                  <a:lnTo>
                    <a:pt x="0" y="2736"/>
                  </a:lnTo>
                  <a:lnTo>
                    <a:pt x="152" y="2827"/>
                  </a:lnTo>
                  <a:lnTo>
                    <a:pt x="3192" y="2827"/>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9" name="Google Shape;19369;p24"/>
            <p:cNvSpPr/>
            <p:nvPr/>
          </p:nvSpPr>
          <p:spPr>
            <a:xfrm>
              <a:off x="-2197350" y="13934375"/>
              <a:ext cx="117825" cy="69950"/>
            </a:xfrm>
            <a:custGeom>
              <a:avLst/>
              <a:gdLst/>
              <a:ahLst/>
              <a:cxnLst/>
              <a:rect l="l" t="t" r="r" b="b"/>
              <a:pathLst>
                <a:path w="4713" h="2798" extrusionOk="0">
                  <a:moveTo>
                    <a:pt x="1551" y="1"/>
                  </a:moveTo>
                  <a:lnTo>
                    <a:pt x="1490" y="62"/>
                  </a:lnTo>
                  <a:lnTo>
                    <a:pt x="1" y="2615"/>
                  </a:lnTo>
                  <a:lnTo>
                    <a:pt x="1" y="2797"/>
                  </a:lnTo>
                  <a:lnTo>
                    <a:pt x="183" y="2676"/>
                  </a:lnTo>
                  <a:lnTo>
                    <a:pt x="1642" y="183"/>
                  </a:lnTo>
                  <a:lnTo>
                    <a:pt x="4560" y="153"/>
                  </a:lnTo>
                  <a:lnTo>
                    <a:pt x="4712" y="6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0" name="Google Shape;19370;p24"/>
            <p:cNvSpPr/>
            <p:nvPr/>
          </p:nvSpPr>
          <p:spPr>
            <a:xfrm>
              <a:off x="-2071950" y="13862200"/>
              <a:ext cx="117800" cy="69925"/>
            </a:xfrm>
            <a:custGeom>
              <a:avLst/>
              <a:gdLst/>
              <a:ahLst/>
              <a:cxnLst/>
              <a:rect l="l" t="t" r="r" b="b"/>
              <a:pathLst>
                <a:path w="4712" h="2797" extrusionOk="0">
                  <a:moveTo>
                    <a:pt x="1520" y="0"/>
                  </a:moveTo>
                  <a:lnTo>
                    <a:pt x="0" y="2614"/>
                  </a:lnTo>
                  <a:lnTo>
                    <a:pt x="0" y="2797"/>
                  </a:lnTo>
                  <a:lnTo>
                    <a:pt x="152" y="2736"/>
                  </a:lnTo>
                  <a:lnTo>
                    <a:pt x="1581" y="183"/>
                  </a:lnTo>
                  <a:lnTo>
                    <a:pt x="4559" y="183"/>
                  </a:lnTo>
                  <a:lnTo>
                    <a:pt x="4711" y="61"/>
                  </a:lnTo>
                  <a:lnTo>
                    <a:pt x="45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1" name="Google Shape;19371;p24"/>
            <p:cNvSpPr/>
            <p:nvPr/>
          </p:nvSpPr>
          <p:spPr>
            <a:xfrm>
              <a:off x="-2070450" y="13867525"/>
              <a:ext cx="117825" cy="70675"/>
            </a:xfrm>
            <a:custGeom>
              <a:avLst/>
              <a:gdLst/>
              <a:ahLst/>
              <a:cxnLst/>
              <a:rect l="l" t="t" r="r" b="b"/>
              <a:pathLst>
                <a:path w="4713" h="2827" extrusionOk="0">
                  <a:moveTo>
                    <a:pt x="4712" y="0"/>
                  </a:moveTo>
                  <a:lnTo>
                    <a:pt x="4560" y="122"/>
                  </a:lnTo>
                  <a:lnTo>
                    <a:pt x="3101" y="2614"/>
                  </a:lnTo>
                  <a:lnTo>
                    <a:pt x="153" y="2675"/>
                  </a:lnTo>
                  <a:lnTo>
                    <a:pt x="1" y="2736"/>
                  </a:lnTo>
                  <a:lnTo>
                    <a:pt x="153" y="2827"/>
                  </a:lnTo>
                  <a:lnTo>
                    <a:pt x="3192" y="2827"/>
                  </a:lnTo>
                  <a:lnTo>
                    <a:pt x="3253" y="2736"/>
                  </a:lnTo>
                  <a:lnTo>
                    <a:pt x="4712" y="18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2" name="Google Shape;19372;p24"/>
            <p:cNvSpPr/>
            <p:nvPr/>
          </p:nvSpPr>
          <p:spPr>
            <a:xfrm>
              <a:off x="-1967850" y="13856125"/>
              <a:ext cx="13700" cy="7600"/>
            </a:xfrm>
            <a:custGeom>
              <a:avLst/>
              <a:gdLst/>
              <a:ahLst/>
              <a:cxnLst/>
              <a:rect l="l" t="t" r="r" b="b"/>
              <a:pathLst>
                <a:path w="548" h="304" extrusionOk="0">
                  <a:moveTo>
                    <a:pt x="0" y="0"/>
                  </a:moveTo>
                  <a:lnTo>
                    <a:pt x="395" y="243"/>
                  </a:lnTo>
                  <a:lnTo>
                    <a:pt x="547" y="304"/>
                  </a:lnTo>
                  <a:lnTo>
                    <a:pt x="547" y="30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3" name="Google Shape;19373;p24"/>
            <p:cNvSpPr/>
            <p:nvPr/>
          </p:nvSpPr>
          <p:spPr>
            <a:xfrm>
              <a:off x="-2194300" y="14008100"/>
              <a:ext cx="117800" cy="68400"/>
            </a:xfrm>
            <a:custGeom>
              <a:avLst/>
              <a:gdLst/>
              <a:ahLst/>
              <a:cxnLst/>
              <a:rect l="l" t="t" r="r" b="b"/>
              <a:pathLst>
                <a:path w="4712" h="2736" extrusionOk="0">
                  <a:moveTo>
                    <a:pt x="0" y="0"/>
                  </a:moveTo>
                  <a:lnTo>
                    <a:pt x="152" y="91"/>
                  </a:lnTo>
                  <a:lnTo>
                    <a:pt x="510" y="296"/>
                  </a:lnTo>
                  <a:lnTo>
                    <a:pt x="510" y="296"/>
                  </a:lnTo>
                  <a:lnTo>
                    <a:pt x="0" y="0"/>
                  </a:lnTo>
                  <a:close/>
                  <a:moveTo>
                    <a:pt x="510" y="296"/>
                  </a:moveTo>
                  <a:lnTo>
                    <a:pt x="4712" y="2736"/>
                  </a:lnTo>
                  <a:lnTo>
                    <a:pt x="4712" y="2705"/>
                  </a:lnTo>
                  <a:lnTo>
                    <a:pt x="4560" y="2614"/>
                  </a:lnTo>
                  <a:lnTo>
                    <a:pt x="510" y="2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4" name="Google Shape;19374;p24"/>
            <p:cNvSpPr/>
            <p:nvPr/>
          </p:nvSpPr>
          <p:spPr>
            <a:xfrm>
              <a:off x="-2196575" y="13794575"/>
              <a:ext cx="120075" cy="69150"/>
            </a:xfrm>
            <a:custGeom>
              <a:avLst/>
              <a:gdLst/>
              <a:ahLst/>
              <a:cxnLst/>
              <a:rect l="l" t="t" r="r" b="b"/>
              <a:pathLst>
                <a:path w="4803" h="2766" extrusionOk="0">
                  <a:moveTo>
                    <a:pt x="4529" y="0"/>
                  </a:moveTo>
                  <a:lnTo>
                    <a:pt x="152" y="2553"/>
                  </a:lnTo>
                  <a:lnTo>
                    <a:pt x="0" y="2736"/>
                  </a:lnTo>
                  <a:lnTo>
                    <a:pt x="91" y="2766"/>
                  </a:lnTo>
                  <a:lnTo>
                    <a:pt x="243" y="2705"/>
                  </a:lnTo>
                  <a:lnTo>
                    <a:pt x="4651" y="152"/>
                  </a:lnTo>
                  <a:lnTo>
                    <a:pt x="4803" y="61"/>
                  </a:lnTo>
                  <a:lnTo>
                    <a:pt x="48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5" name="Google Shape;19375;p24"/>
            <p:cNvSpPr/>
            <p:nvPr/>
          </p:nvSpPr>
          <p:spPr>
            <a:xfrm>
              <a:off x="-2071950" y="14008100"/>
              <a:ext cx="117800" cy="68400"/>
            </a:xfrm>
            <a:custGeom>
              <a:avLst/>
              <a:gdLst/>
              <a:ahLst/>
              <a:cxnLst/>
              <a:rect l="l" t="t" r="r" b="b"/>
              <a:pathLst>
                <a:path w="4712" h="2736" extrusionOk="0">
                  <a:moveTo>
                    <a:pt x="4711" y="0"/>
                  </a:moveTo>
                  <a:lnTo>
                    <a:pt x="4202" y="296"/>
                  </a:lnTo>
                  <a:lnTo>
                    <a:pt x="4202" y="296"/>
                  </a:lnTo>
                  <a:lnTo>
                    <a:pt x="4559" y="91"/>
                  </a:lnTo>
                  <a:lnTo>
                    <a:pt x="4711" y="0"/>
                  </a:lnTo>
                  <a:close/>
                  <a:moveTo>
                    <a:pt x="4202" y="296"/>
                  </a:moveTo>
                  <a:lnTo>
                    <a:pt x="152" y="2614"/>
                  </a:lnTo>
                  <a:lnTo>
                    <a:pt x="0" y="2705"/>
                  </a:lnTo>
                  <a:lnTo>
                    <a:pt x="0" y="2736"/>
                  </a:lnTo>
                  <a:lnTo>
                    <a:pt x="4202" y="2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6" name="Google Shape;19376;p24"/>
            <p:cNvSpPr/>
            <p:nvPr/>
          </p:nvSpPr>
          <p:spPr>
            <a:xfrm>
              <a:off x="-2201150" y="13867525"/>
              <a:ext cx="3825" cy="139075"/>
            </a:xfrm>
            <a:custGeom>
              <a:avLst/>
              <a:gdLst/>
              <a:ahLst/>
              <a:cxnLst/>
              <a:rect l="l" t="t" r="r" b="b"/>
              <a:pathLst>
                <a:path w="153" h="5563" extrusionOk="0">
                  <a:moveTo>
                    <a:pt x="122" y="0"/>
                  </a:moveTo>
                  <a:lnTo>
                    <a:pt x="1" y="182"/>
                  </a:lnTo>
                  <a:lnTo>
                    <a:pt x="1" y="5289"/>
                  </a:lnTo>
                  <a:lnTo>
                    <a:pt x="1" y="5471"/>
                  </a:lnTo>
                  <a:lnTo>
                    <a:pt x="1" y="5562"/>
                  </a:lnTo>
                  <a:lnTo>
                    <a:pt x="62" y="5441"/>
                  </a:lnTo>
                  <a:lnTo>
                    <a:pt x="122" y="5502"/>
                  </a:lnTo>
                  <a:lnTo>
                    <a:pt x="153" y="5471"/>
                  </a:lnTo>
                  <a:lnTo>
                    <a:pt x="153" y="5289"/>
                  </a:lnTo>
                  <a:lnTo>
                    <a:pt x="153" y="182"/>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7" name="Google Shape;19377;p24"/>
            <p:cNvSpPr/>
            <p:nvPr/>
          </p:nvSpPr>
          <p:spPr>
            <a:xfrm>
              <a:off x="-2076525" y="13794575"/>
              <a:ext cx="4600" cy="138300"/>
            </a:xfrm>
            <a:custGeom>
              <a:avLst/>
              <a:gdLst/>
              <a:ahLst/>
              <a:cxnLst/>
              <a:rect l="l" t="t" r="r" b="b"/>
              <a:pathLst>
                <a:path w="184" h="5532" extrusionOk="0">
                  <a:moveTo>
                    <a:pt x="1" y="0"/>
                  </a:moveTo>
                  <a:lnTo>
                    <a:pt x="1" y="61"/>
                  </a:lnTo>
                  <a:lnTo>
                    <a:pt x="1" y="213"/>
                  </a:lnTo>
                  <a:lnTo>
                    <a:pt x="1" y="5319"/>
                  </a:lnTo>
                  <a:lnTo>
                    <a:pt x="1" y="5502"/>
                  </a:lnTo>
                  <a:lnTo>
                    <a:pt x="61" y="5532"/>
                  </a:lnTo>
                  <a:lnTo>
                    <a:pt x="183" y="5502"/>
                  </a:lnTo>
                  <a:lnTo>
                    <a:pt x="183" y="5319"/>
                  </a:lnTo>
                  <a:lnTo>
                    <a:pt x="183" y="213"/>
                  </a:lnTo>
                  <a:lnTo>
                    <a:pt x="183" y="61"/>
                  </a:lnTo>
                  <a:lnTo>
                    <a:pt x="92" y="30"/>
                  </a:lnTo>
                  <a:lnTo>
                    <a:pt x="61" y="6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8" name="Google Shape;19378;p24"/>
            <p:cNvSpPr/>
            <p:nvPr/>
          </p:nvSpPr>
          <p:spPr>
            <a:xfrm>
              <a:off x="-2076525" y="13938950"/>
              <a:ext cx="4600" cy="138325"/>
            </a:xfrm>
            <a:custGeom>
              <a:avLst/>
              <a:gdLst/>
              <a:ahLst/>
              <a:cxnLst/>
              <a:rect l="l" t="t" r="r" b="b"/>
              <a:pathLst>
                <a:path w="184" h="5533" extrusionOk="0">
                  <a:moveTo>
                    <a:pt x="61" y="0"/>
                  </a:moveTo>
                  <a:lnTo>
                    <a:pt x="1" y="31"/>
                  </a:lnTo>
                  <a:lnTo>
                    <a:pt x="1" y="213"/>
                  </a:lnTo>
                  <a:lnTo>
                    <a:pt x="1" y="5319"/>
                  </a:lnTo>
                  <a:lnTo>
                    <a:pt x="1" y="5471"/>
                  </a:lnTo>
                  <a:lnTo>
                    <a:pt x="1" y="5502"/>
                  </a:lnTo>
                  <a:lnTo>
                    <a:pt x="61" y="5532"/>
                  </a:lnTo>
                  <a:lnTo>
                    <a:pt x="183" y="5502"/>
                  </a:lnTo>
                  <a:lnTo>
                    <a:pt x="183" y="5471"/>
                  </a:lnTo>
                  <a:lnTo>
                    <a:pt x="183" y="5319"/>
                  </a:lnTo>
                  <a:lnTo>
                    <a:pt x="183" y="213"/>
                  </a:lnTo>
                  <a:lnTo>
                    <a:pt x="183"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9" name="Google Shape;19379;p24"/>
            <p:cNvSpPr/>
            <p:nvPr/>
          </p:nvSpPr>
          <p:spPr>
            <a:xfrm>
              <a:off x="-2075000" y="13935900"/>
              <a:ext cx="122375" cy="72225"/>
            </a:xfrm>
            <a:custGeom>
              <a:avLst/>
              <a:gdLst/>
              <a:ahLst/>
              <a:cxnLst/>
              <a:rect l="l" t="t" r="r" b="b"/>
              <a:pathLst>
                <a:path w="4895" h="2889" extrusionOk="0">
                  <a:moveTo>
                    <a:pt x="183" y="1"/>
                  </a:moveTo>
                  <a:lnTo>
                    <a:pt x="0" y="122"/>
                  </a:lnTo>
                  <a:lnTo>
                    <a:pt x="122" y="153"/>
                  </a:lnTo>
                  <a:lnTo>
                    <a:pt x="274" y="274"/>
                  </a:lnTo>
                  <a:lnTo>
                    <a:pt x="4681" y="2767"/>
                  </a:lnTo>
                  <a:lnTo>
                    <a:pt x="4833" y="2888"/>
                  </a:lnTo>
                  <a:lnTo>
                    <a:pt x="4894" y="2858"/>
                  </a:lnTo>
                  <a:lnTo>
                    <a:pt x="4894" y="2827"/>
                  </a:lnTo>
                  <a:lnTo>
                    <a:pt x="4894" y="2736"/>
                  </a:lnTo>
                  <a:lnTo>
                    <a:pt x="4742" y="2615"/>
                  </a:lnTo>
                  <a:lnTo>
                    <a:pt x="335" y="92"/>
                  </a:lnTo>
                  <a:lnTo>
                    <a:pt x="1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0" name="Google Shape;19380;p24"/>
            <p:cNvSpPr/>
            <p:nvPr/>
          </p:nvSpPr>
          <p:spPr>
            <a:xfrm>
              <a:off x="-2198100" y="13862950"/>
              <a:ext cx="123125" cy="72975"/>
            </a:xfrm>
            <a:custGeom>
              <a:avLst/>
              <a:gdLst/>
              <a:ahLst/>
              <a:cxnLst/>
              <a:rect l="l" t="t" r="r" b="b"/>
              <a:pathLst>
                <a:path w="4925" h="2919" extrusionOk="0">
                  <a:moveTo>
                    <a:pt x="61" y="1"/>
                  </a:moveTo>
                  <a:lnTo>
                    <a:pt x="0" y="183"/>
                  </a:lnTo>
                  <a:lnTo>
                    <a:pt x="31" y="183"/>
                  </a:lnTo>
                  <a:lnTo>
                    <a:pt x="213" y="305"/>
                  </a:lnTo>
                  <a:lnTo>
                    <a:pt x="4590" y="2858"/>
                  </a:lnTo>
                  <a:lnTo>
                    <a:pt x="4742" y="2919"/>
                  </a:lnTo>
                  <a:lnTo>
                    <a:pt x="4924" y="2797"/>
                  </a:lnTo>
                  <a:lnTo>
                    <a:pt x="4864" y="2767"/>
                  </a:lnTo>
                  <a:lnTo>
                    <a:pt x="4712" y="2706"/>
                  </a:lnTo>
                  <a:lnTo>
                    <a:pt x="304" y="153"/>
                  </a:lnTo>
                  <a:lnTo>
                    <a:pt x="152" y="31"/>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1" name="Google Shape;19381;p24"/>
            <p:cNvSpPr/>
            <p:nvPr/>
          </p:nvSpPr>
          <p:spPr>
            <a:xfrm>
              <a:off x="-2198100" y="13863725"/>
              <a:ext cx="245475" cy="144400"/>
            </a:xfrm>
            <a:custGeom>
              <a:avLst/>
              <a:gdLst/>
              <a:ahLst/>
              <a:cxnLst/>
              <a:rect l="l" t="t" r="r" b="b"/>
              <a:pathLst>
                <a:path w="9819" h="5776" extrusionOk="0">
                  <a:moveTo>
                    <a:pt x="9757" y="0"/>
                  </a:moveTo>
                  <a:lnTo>
                    <a:pt x="9605" y="122"/>
                  </a:lnTo>
                  <a:lnTo>
                    <a:pt x="5198" y="2675"/>
                  </a:lnTo>
                  <a:lnTo>
                    <a:pt x="5046" y="2736"/>
                  </a:lnTo>
                  <a:lnTo>
                    <a:pt x="4924" y="2766"/>
                  </a:lnTo>
                  <a:lnTo>
                    <a:pt x="4742" y="2888"/>
                  </a:lnTo>
                  <a:lnTo>
                    <a:pt x="4590" y="2979"/>
                  </a:lnTo>
                  <a:lnTo>
                    <a:pt x="213" y="5502"/>
                  </a:lnTo>
                  <a:lnTo>
                    <a:pt x="31" y="5623"/>
                  </a:lnTo>
                  <a:lnTo>
                    <a:pt x="0" y="5654"/>
                  </a:lnTo>
                  <a:lnTo>
                    <a:pt x="31" y="5714"/>
                  </a:lnTo>
                  <a:lnTo>
                    <a:pt x="152" y="5775"/>
                  </a:lnTo>
                  <a:lnTo>
                    <a:pt x="304" y="5654"/>
                  </a:lnTo>
                  <a:lnTo>
                    <a:pt x="4712" y="3161"/>
                  </a:lnTo>
                  <a:lnTo>
                    <a:pt x="4864" y="3040"/>
                  </a:lnTo>
                  <a:lnTo>
                    <a:pt x="4924" y="3009"/>
                  </a:lnTo>
                  <a:lnTo>
                    <a:pt x="5107" y="2888"/>
                  </a:lnTo>
                  <a:lnTo>
                    <a:pt x="5259" y="2827"/>
                  </a:lnTo>
                  <a:lnTo>
                    <a:pt x="9666" y="274"/>
                  </a:lnTo>
                  <a:lnTo>
                    <a:pt x="9818" y="152"/>
                  </a:lnTo>
                  <a:lnTo>
                    <a:pt x="9818" y="91"/>
                  </a:lnTo>
                  <a:lnTo>
                    <a:pt x="97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2" name="Google Shape;19382;p24"/>
            <p:cNvSpPr/>
            <p:nvPr/>
          </p:nvSpPr>
          <p:spPr>
            <a:xfrm>
              <a:off x="-2089450" y="13617500"/>
              <a:ext cx="12950" cy="22075"/>
            </a:xfrm>
            <a:custGeom>
              <a:avLst/>
              <a:gdLst/>
              <a:ahLst/>
              <a:cxnLst/>
              <a:rect l="l" t="t" r="r" b="b"/>
              <a:pathLst>
                <a:path w="518" h="883" extrusionOk="0">
                  <a:moveTo>
                    <a:pt x="518" y="882"/>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3" name="Google Shape;19383;p24"/>
            <p:cNvSpPr/>
            <p:nvPr/>
          </p:nvSpPr>
          <p:spPr>
            <a:xfrm>
              <a:off x="-2071950" y="13606100"/>
              <a:ext cx="19000" cy="33475"/>
            </a:xfrm>
            <a:custGeom>
              <a:avLst/>
              <a:gdLst/>
              <a:ahLst/>
              <a:cxnLst/>
              <a:rect l="l" t="t" r="r" b="b"/>
              <a:pathLst>
                <a:path w="760" h="1339" extrusionOk="0">
                  <a:moveTo>
                    <a:pt x="760" y="1"/>
                  </a:moveTo>
                  <a:cubicBezTo>
                    <a:pt x="760" y="62"/>
                    <a:pt x="760" y="62"/>
                    <a:pt x="760" y="1"/>
                  </a:cubicBezTo>
                  <a:lnTo>
                    <a:pt x="0" y="1338"/>
                  </a:lnTo>
                  <a:lnTo>
                    <a:pt x="0" y="133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4" name="Google Shape;19384;p24"/>
            <p:cNvSpPr/>
            <p:nvPr/>
          </p:nvSpPr>
          <p:spPr>
            <a:xfrm>
              <a:off x="-2117550" y="13657025"/>
              <a:ext cx="41050" cy="130725"/>
            </a:xfrm>
            <a:custGeom>
              <a:avLst/>
              <a:gdLst/>
              <a:ahLst/>
              <a:cxnLst/>
              <a:rect l="l" t="t" r="r" b="b"/>
              <a:pathLst>
                <a:path w="1642" h="5229" extrusionOk="0">
                  <a:moveTo>
                    <a:pt x="1642" y="0"/>
                  </a:moveTo>
                  <a:lnTo>
                    <a:pt x="122" y="2614"/>
                  </a:lnTo>
                  <a:lnTo>
                    <a:pt x="0" y="2614"/>
                  </a:lnTo>
                  <a:lnTo>
                    <a:pt x="1490" y="5168"/>
                  </a:lnTo>
                  <a:lnTo>
                    <a:pt x="1642" y="5228"/>
                  </a:lnTo>
                  <a:lnTo>
                    <a:pt x="1642" y="5076"/>
                  </a:lnTo>
                  <a:lnTo>
                    <a:pt x="183" y="2523"/>
                  </a:lnTo>
                  <a:lnTo>
                    <a:pt x="16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5" name="Google Shape;19385;p24"/>
            <p:cNvSpPr/>
            <p:nvPr/>
          </p:nvSpPr>
          <p:spPr>
            <a:xfrm>
              <a:off x="-2071950" y="13657025"/>
              <a:ext cx="39525" cy="130725"/>
            </a:xfrm>
            <a:custGeom>
              <a:avLst/>
              <a:gdLst/>
              <a:ahLst/>
              <a:cxnLst/>
              <a:rect l="l" t="t" r="r" b="b"/>
              <a:pathLst>
                <a:path w="1581" h="5229" extrusionOk="0">
                  <a:moveTo>
                    <a:pt x="0" y="0"/>
                  </a:moveTo>
                  <a:lnTo>
                    <a:pt x="1429" y="2523"/>
                  </a:lnTo>
                  <a:lnTo>
                    <a:pt x="0" y="5076"/>
                  </a:lnTo>
                  <a:lnTo>
                    <a:pt x="0" y="5228"/>
                  </a:lnTo>
                  <a:lnTo>
                    <a:pt x="152" y="5168"/>
                  </a:lnTo>
                  <a:lnTo>
                    <a:pt x="1581" y="2614"/>
                  </a:lnTo>
                  <a:lnTo>
                    <a:pt x="1520" y="261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6" name="Google Shape;19386;p24"/>
            <p:cNvSpPr/>
            <p:nvPr/>
          </p:nvSpPr>
          <p:spPr>
            <a:xfrm>
              <a:off x="-2075750" y="13794575"/>
              <a:ext cx="1525" cy="1525"/>
            </a:xfrm>
            <a:custGeom>
              <a:avLst/>
              <a:gdLst/>
              <a:ahLst/>
              <a:cxnLst/>
              <a:rect l="l" t="t" r="r" b="b"/>
              <a:pathLst>
                <a:path w="61" h="61" extrusionOk="0">
                  <a:moveTo>
                    <a:pt x="0" y="0"/>
                  </a:moveTo>
                  <a:lnTo>
                    <a:pt x="30" y="61"/>
                  </a:lnTo>
                  <a:lnTo>
                    <a:pt x="61" y="30"/>
                  </a:lnTo>
                  <a:lnTo>
                    <a:pt x="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7" name="Google Shape;19387;p24"/>
            <p:cNvSpPr/>
            <p:nvPr/>
          </p:nvSpPr>
          <p:spPr>
            <a:xfrm>
              <a:off x="-2150225" y="13646375"/>
              <a:ext cx="66900" cy="25"/>
            </a:xfrm>
            <a:custGeom>
              <a:avLst/>
              <a:gdLst/>
              <a:ahLst/>
              <a:cxnLst/>
              <a:rect l="l" t="t" r="r" b="b"/>
              <a:pathLst>
                <a:path w="2676" h="1" extrusionOk="0">
                  <a:moveTo>
                    <a:pt x="2675" y="1"/>
                  </a:moveTo>
                  <a:lnTo>
                    <a:pt x="61" y="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8" name="Google Shape;19388;p24"/>
            <p:cNvSpPr/>
            <p:nvPr/>
          </p:nvSpPr>
          <p:spPr>
            <a:xfrm>
              <a:off x="-2093250" y="13617500"/>
              <a:ext cx="16750" cy="26625"/>
            </a:xfrm>
            <a:custGeom>
              <a:avLst/>
              <a:gdLst/>
              <a:ahLst/>
              <a:cxnLst/>
              <a:rect l="l" t="t" r="r" b="b"/>
              <a:pathLst>
                <a:path w="670" h="1065" extrusionOk="0">
                  <a:moveTo>
                    <a:pt x="153" y="1"/>
                  </a:moveTo>
                  <a:cubicBezTo>
                    <a:pt x="92" y="62"/>
                    <a:pt x="62" y="62"/>
                    <a:pt x="1" y="92"/>
                  </a:cubicBezTo>
                  <a:lnTo>
                    <a:pt x="518" y="974"/>
                  </a:lnTo>
                  <a:lnTo>
                    <a:pt x="670" y="1065"/>
                  </a:lnTo>
                  <a:lnTo>
                    <a:pt x="670" y="882"/>
                  </a:lnTo>
                  <a:lnTo>
                    <a:pt x="1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9" name="Google Shape;19389;p24"/>
            <p:cNvSpPr/>
            <p:nvPr/>
          </p:nvSpPr>
          <p:spPr>
            <a:xfrm>
              <a:off x="-2066650" y="13647900"/>
              <a:ext cx="114025" cy="68425"/>
            </a:xfrm>
            <a:custGeom>
              <a:avLst/>
              <a:gdLst/>
              <a:ahLst/>
              <a:cxnLst/>
              <a:rect l="l" t="t" r="r" b="b"/>
              <a:pathLst>
                <a:path w="4561" h="2737" extrusionOk="0">
                  <a:moveTo>
                    <a:pt x="3101" y="1"/>
                  </a:moveTo>
                  <a:lnTo>
                    <a:pt x="3040" y="92"/>
                  </a:lnTo>
                  <a:lnTo>
                    <a:pt x="1" y="92"/>
                  </a:lnTo>
                  <a:lnTo>
                    <a:pt x="1" y="122"/>
                  </a:lnTo>
                  <a:lnTo>
                    <a:pt x="2949" y="122"/>
                  </a:lnTo>
                  <a:lnTo>
                    <a:pt x="4408" y="2645"/>
                  </a:lnTo>
                  <a:lnTo>
                    <a:pt x="4560" y="2736"/>
                  </a:lnTo>
                  <a:lnTo>
                    <a:pt x="4560" y="2554"/>
                  </a:lnTo>
                  <a:lnTo>
                    <a:pt x="31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0" name="Google Shape;19390;p24"/>
            <p:cNvSpPr/>
            <p:nvPr/>
          </p:nvSpPr>
          <p:spPr>
            <a:xfrm>
              <a:off x="-2071950" y="13651700"/>
              <a:ext cx="117800" cy="70700"/>
            </a:xfrm>
            <a:custGeom>
              <a:avLst/>
              <a:gdLst/>
              <a:ahLst/>
              <a:cxnLst/>
              <a:rect l="l" t="t" r="r" b="b"/>
              <a:pathLst>
                <a:path w="4712" h="2828" extrusionOk="0">
                  <a:moveTo>
                    <a:pt x="0" y="1"/>
                  </a:moveTo>
                  <a:lnTo>
                    <a:pt x="0" y="213"/>
                  </a:lnTo>
                  <a:lnTo>
                    <a:pt x="1520" y="2827"/>
                  </a:lnTo>
                  <a:lnTo>
                    <a:pt x="4559" y="2827"/>
                  </a:lnTo>
                  <a:lnTo>
                    <a:pt x="4711" y="2736"/>
                  </a:lnTo>
                  <a:lnTo>
                    <a:pt x="4559" y="2645"/>
                  </a:lnTo>
                  <a:lnTo>
                    <a:pt x="1581" y="264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1" name="Google Shape;19391;p24"/>
            <p:cNvSpPr/>
            <p:nvPr/>
          </p:nvSpPr>
          <p:spPr>
            <a:xfrm>
              <a:off x="-2197350" y="13647150"/>
              <a:ext cx="117825" cy="69175"/>
            </a:xfrm>
            <a:custGeom>
              <a:avLst/>
              <a:gdLst/>
              <a:ahLst/>
              <a:cxnLst/>
              <a:rect l="l" t="t" r="r" b="b"/>
              <a:pathLst>
                <a:path w="4713" h="2767" extrusionOk="0">
                  <a:moveTo>
                    <a:pt x="1916" y="0"/>
                  </a:moveTo>
                  <a:cubicBezTo>
                    <a:pt x="1703" y="122"/>
                    <a:pt x="1521" y="213"/>
                    <a:pt x="1338" y="304"/>
                  </a:cubicBezTo>
                  <a:lnTo>
                    <a:pt x="1" y="2614"/>
                  </a:lnTo>
                  <a:lnTo>
                    <a:pt x="1" y="2766"/>
                  </a:lnTo>
                  <a:lnTo>
                    <a:pt x="153" y="2706"/>
                  </a:lnTo>
                  <a:lnTo>
                    <a:pt x="1642" y="152"/>
                  </a:lnTo>
                  <a:lnTo>
                    <a:pt x="4560" y="152"/>
                  </a:lnTo>
                  <a:lnTo>
                    <a:pt x="4712" y="91"/>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2" name="Google Shape;19392;p24"/>
            <p:cNvSpPr/>
            <p:nvPr/>
          </p:nvSpPr>
          <p:spPr>
            <a:xfrm>
              <a:off x="-2194300" y="13651700"/>
              <a:ext cx="117800" cy="70700"/>
            </a:xfrm>
            <a:custGeom>
              <a:avLst/>
              <a:gdLst/>
              <a:ahLst/>
              <a:cxnLst/>
              <a:rect l="l" t="t" r="r" b="b"/>
              <a:pathLst>
                <a:path w="4712" h="2828" extrusionOk="0">
                  <a:moveTo>
                    <a:pt x="4712" y="1"/>
                  </a:moveTo>
                  <a:lnTo>
                    <a:pt x="4560" y="122"/>
                  </a:lnTo>
                  <a:lnTo>
                    <a:pt x="3070" y="2645"/>
                  </a:lnTo>
                  <a:lnTo>
                    <a:pt x="152" y="2645"/>
                  </a:lnTo>
                  <a:lnTo>
                    <a:pt x="0" y="2736"/>
                  </a:lnTo>
                  <a:lnTo>
                    <a:pt x="152" y="2827"/>
                  </a:lnTo>
                  <a:lnTo>
                    <a:pt x="3192" y="2827"/>
                  </a:lnTo>
                  <a:lnTo>
                    <a:pt x="4712" y="21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3" name="Google Shape;19393;p24"/>
            <p:cNvSpPr/>
            <p:nvPr/>
          </p:nvSpPr>
          <p:spPr>
            <a:xfrm>
              <a:off x="-2203425" y="13720100"/>
              <a:ext cx="2300" cy="2300"/>
            </a:xfrm>
            <a:custGeom>
              <a:avLst/>
              <a:gdLst/>
              <a:ahLst/>
              <a:cxnLst/>
              <a:rect l="l" t="t" r="r" b="b"/>
              <a:pathLst>
                <a:path w="92" h="92" extrusionOk="0">
                  <a:moveTo>
                    <a:pt x="61" y="0"/>
                  </a:moveTo>
                  <a:lnTo>
                    <a:pt x="1" y="91"/>
                  </a:lnTo>
                  <a:lnTo>
                    <a:pt x="92" y="91"/>
                  </a:lnTo>
                  <a:lnTo>
                    <a:pt x="92" y="61"/>
                  </a:ln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4" name="Google Shape;19394;p24"/>
            <p:cNvSpPr/>
            <p:nvPr/>
          </p:nvSpPr>
          <p:spPr>
            <a:xfrm>
              <a:off x="-2071950" y="13605350"/>
              <a:ext cx="25850" cy="38775"/>
            </a:xfrm>
            <a:custGeom>
              <a:avLst/>
              <a:gdLst/>
              <a:ahLst/>
              <a:cxnLst/>
              <a:rect l="l" t="t" r="r" b="b"/>
              <a:pathLst>
                <a:path w="1034" h="1551" extrusionOk="0">
                  <a:moveTo>
                    <a:pt x="1034" y="1"/>
                  </a:moveTo>
                  <a:cubicBezTo>
                    <a:pt x="942" y="31"/>
                    <a:pt x="882" y="31"/>
                    <a:pt x="760" y="92"/>
                  </a:cubicBezTo>
                  <a:lnTo>
                    <a:pt x="0" y="1399"/>
                  </a:lnTo>
                  <a:lnTo>
                    <a:pt x="0" y="1551"/>
                  </a:lnTo>
                  <a:lnTo>
                    <a:pt x="152" y="1490"/>
                  </a:lnTo>
                  <a:lnTo>
                    <a:pt x="10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5" name="Google Shape;19395;p24"/>
            <p:cNvSpPr/>
            <p:nvPr/>
          </p:nvSpPr>
          <p:spPr>
            <a:xfrm>
              <a:off x="-2070450" y="13590925"/>
              <a:ext cx="114025" cy="59275"/>
            </a:xfrm>
            <a:custGeom>
              <a:avLst/>
              <a:gdLst/>
              <a:ahLst/>
              <a:cxnLst/>
              <a:rect l="l" t="t" r="r" b="b"/>
              <a:pathLst>
                <a:path w="4561" h="2371" extrusionOk="0">
                  <a:moveTo>
                    <a:pt x="4347" y="0"/>
                  </a:moveTo>
                  <a:lnTo>
                    <a:pt x="3101" y="2189"/>
                  </a:lnTo>
                  <a:lnTo>
                    <a:pt x="153" y="2189"/>
                  </a:lnTo>
                  <a:lnTo>
                    <a:pt x="1" y="2280"/>
                  </a:lnTo>
                  <a:lnTo>
                    <a:pt x="153" y="2371"/>
                  </a:lnTo>
                  <a:lnTo>
                    <a:pt x="3192" y="2371"/>
                  </a:lnTo>
                  <a:lnTo>
                    <a:pt x="3253" y="2280"/>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6" name="Google Shape;19396;p24"/>
            <p:cNvSpPr/>
            <p:nvPr/>
          </p:nvSpPr>
          <p:spPr>
            <a:xfrm>
              <a:off x="-1999775" y="13726175"/>
              <a:ext cx="43350" cy="25850"/>
            </a:xfrm>
            <a:custGeom>
              <a:avLst/>
              <a:gdLst/>
              <a:ahLst/>
              <a:cxnLst/>
              <a:rect l="l" t="t" r="r" b="b"/>
              <a:pathLst>
                <a:path w="1734" h="1034" extrusionOk="0">
                  <a:moveTo>
                    <a:pt x="1733" y="0"/>
                  </a:moveTo>
                  <a:lnTo>
                    <a:pt x="1" y="103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7" name="Google Shape;19397;p24"/>
            <p:cNvSpPr/>
            <p:nvPr/>
          </p:nvSpPr>
          <p:spPr>
            <a:xfrm>
              <a:off x="-2201150" y="13676775"/>
              <a:ext cx="4600" cy="41075"/>
            </a:xfrm>
            <a:custGeom>
              <a:avLst/>
              <a:gdLst/>
              <a:ahLst/>
              <a:cxnLst/>
              <a:rect l="l" t="t" r="r" b="b"/>
              <a:pathLst>
                <a:path w="184" h="1643" extrusionOk="0">
                  <a:moveTo>
                    <a:pt x="183" y="1"/>
                  </a:moveTo>
                  <a:cubicBezTo>
                    <a:pt x="122" y="31"/>
                    <a:pt x="62" y="62"/>
                    <a:pt x="1" y="153"/>
                  </a:cubicBezTo>
                  <a:lnTo>
                    <a:pt x="1" y="1429"/>
                  </a:lnTo>
                  <a:lnTo>
                    <a:pt x="122" y="1642"/>
                  </a:lnTo>
                  <a:lnTo>
                    <a:pt x="183" y="1581"/>
                  </a:lnTo>
                  <a:lnTo>
                    <a:pt x="183" y="1399"/>
                  </a:lnTo>
                  <a:lnTo>
                    <a:pt x="1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8" name="Google Shape;19398;p24"/>
            <p:cNvSpPr/>
            <p:nvPr/>
          </p:nvSpPr>
          <p:spPr>
            <a:xfrm>
              <a:off x="-2076525" y="13650950"/>
              <a:ext cx="4600" cy="139075"/>
            </a:xfrm>
            <a:custGeom>
              <a:avLst/>
              <a:gdLst/>
              <a:ahLst/>
              <a:cxnLst/>
              <a:rect l="l" t="t" r="r" b="b"/>
              <a:pathLst>
                <a:path w="184" h="5563" extrusionOk="0">
                  <a:moveTo>
                    <a:pt x="61" y="0"/>
                  </a:moveTo>
                  <a:lnTo>
                    <a:pt x="1" y="31"/>
                  </a:lnTo>
                  <a:lnTo>
                    <a:pt x="1" y="243"/>
                  </a:lnTo>
                  <a:lnTo>
                    <a:pt x="1" y="5319"/>
                  </a:lnTo>
                  <a:lnTo>
                    <a:pt x="1" y="5471"/>
                  </a:lnTo>
                  <a:lnTo>
                    <a:pt x="61" y="5563"/>
                  </a:lnTo>
                  <a:lnTo>
                    <a:pt x="183" y="5471"/>
                  </a:lnTo>
                  <a:lnTo>
                    <a:pt x="183" y="5319"/>
                  </a:lnTo>
                  <a:lnTo>
                    <a:pt x="183" y="243"/>
                  </a:lnTo>
                  <a:lnTo>
                    <a:pt x="183"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9" name="Google Shape;19399;p24"/>
            <p:cNvSpPr/>
            <p:nvPr/>
          </p:nvSpPr>
          <p:spPr>
            <a:xfrm>
              <a:off x="-2078050" y="13612200"/>
              <a:ext cx="5350" cy="33450"/>
            </a:xfrm>
            <a:custGeom>
              <a:avLst/>
              <a:gdLst/>
              <a:ahLst/>
              <a:cxnLst/>
              <a:rect l="l" t="t" r="r" b="b"/>
              <a:pathLst>
                <a:path w="214" h="1338" extrusionOk="0">
                  <a:moveTo>
                    <a:pt x="214" y="0"/>
                  </a:moveTo>
                  <a:cubicBezTo>
                    <a:pt x="122" y="30"/>
                    <a:pt x="92" y="30"/>
                    <a:pt x="1" y="61"/>
                  </a:cubicBezTo>
                  <a:lnTo>
                    <a:pt x="1" y="1094"/>
                  </a:lnTo>
                  <a:lnTo>
                    <a:pt x="1" y="1277"/>
                  </a:lnTo>
                  <a:lnTo>
                    <a:pt x="62" y="1277"/>
                  </a:lnTo>
                  <a:lnTo>
                    <a:pt x="122" y="1338"/>
                  </a:lnTo>
                  <a:lnTo>
                    <a:pt x="214" y="1277"/>
                  </a:lnTo>
                  <a:lnTo>
                    <a:pt x="214" y="1094"/>
                  </a:lnTo>
                  <a:lnTo>
                    <a:pt x="2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0" name="Google Shape;19400;p24"/>
            <p:cNvSpPr/>
            <p:nvPr/>
          </p:nvSpPr>
          <p:spPr>
            <a:xfrm>
              <a:off x="-2113000" y="13626625"/>
              <a:ext cx="38025" cy="21300"/>
            </a:xfrm>
            <a:custGeom>
              <a:avLst/>
              <a:gdLst/>
              <a:ahLst/>
              <a:cxnLst/>
              <a:rect l="l" t="t" r="r" b="b"/>
              <a:pathLst>
                <a:path w="1521" h="852" extrusionOk="0">
                  <a:moveTo>
                    <a:pt x="183" y="1"/>
                  </a:moveTo>
                  <a:cubicBezTo>
                    <a:pt x="122" y="31"/>
                    <a:pt x="31" y="61"/>
                    <a:pt x="1" y="61"/>
                  </a:cubicBezTo>
                  <a:lnTo>
                    <a:pt x="1217" y="791"/>
                  </a:lnTo>
                  <a:lnTo>
                    <a:pt x="1338" y="852"/>
                  </a:lnTo>
                  <a:lnTo>
                    <a:pt x="1520" y="761"/>
                  </a:lnTo>
                  <a:lnTo>
                    <a:pt x="1460" y="700"/>
                  </a:lnTo>
                  <a:lnTo>
                    <a:pt x="1308" y="639"/>
                  </a:lnTo>
                  <a:lnTo>
                    <a:pt x="1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1" name="Google Shape;19401;p24"/>
            <p:cNvSpPr/>
            <p:nvPr/>
          </p:nvSpPr>
          <p:spPr>
            <a:xfrm>
              <a:off x="-2075000" y="13647900"/>
              <a:ext cx="121600" cy="72225"/>
            </a:xfrm>
            <a:custGeom>
              <a:avLst/>
              <a:gdLst/>
              <a:ahLst/>
              <a:cxnLst/>
              <a:rect l="l" t="t" r="r" b="b"/>
              <a:pathLst>
                <a:path w="4864" h="2889" extrusionOk="0">
                  <a:moveTo>
                    <a:pt x="183" y="1"/>
                  </a:moveTo>
                  <a:lnTo>
                    <a:pt x="0" y="122"/>
                  </a:lnTo>
                  <a:lnTo>
                    <a:pt x="122" y="153"/>
                  </a:lnTo>
                  <a:lnTo>
                    <a:pt x="274" y="274"/>
                  </a:lnTo>
                  <a:lnTo>
                    <a:pt x="4681" y="2797"/>
                  </a:lnTo>
                  <a:lnTo>
                    <a:pt x="4833" y="2888"/>
                  </a:lnTo>
                  <a:lnTo>
                    <a:pt x="4864" y="2858"/>
                  </a:lnTo>
                  <a:lnTo>
                    <a:pt x="4742" y="2645"/>
                  </a:lnTo>
                  <a:lnTo>
                    <a:pt x="335" y="122"/>
                  </a:lnTo>
                  <a:lnTo>
                    <a:pt x="335" y="92"/>
                  </a:lnTo>
                  <a:lnTo>
                    <a:pt x="1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2" name="Google Shape;19402;p24"/>
            <p:cNvSpPr/>
            <p:nvPr/>
          </p:nvSpPr>
          <p:spPr>
            <a:xfrm>
              <a:off x="-2198100" y="13593200"/>
              <a:ext cx="224950" cy="126150"/>
            </a:xfrm>
            <a:custGeom>
              <a:avLst/>
              <a:gdLst/>
              <a:ahLst/>
              <a:cxnLst/>
              <a:rect l="l" t="t" r="r" b="b"/>
              <a:pathLst>
                <a:path w="8998" h="5046" extrusionOk="0">
                  <a:moveTo>
                    <a:pt x="8998" y="0"/>
                  </a:moveTo>
                  <a:cubicBezTo>
                    <a:pt x="8846" y="0"/>
                    <a:pt x="8694" y="31"/>
                    <a:pt x="8572" y="31"/>
                  </a:cubicBezTo>
                  <a:lnTo>
                    <a:pt x="5198" y="1976"/>
                  </a:lnTo>
                  <a:lnTo>
                    <a:pt x="5046" y="2037"/>
                  </a:lnTo>
                  <a:lnTo>
                    <a:pt x="4985" y="2098"/>
                  </a:lnTo>
                  <a:lnTo>
                    <a:pt x="4773" y="2189"/>
                  </a:lnTo>
                  <a:lnTo>
                    <a:pt x="4621" y="2280"/>
                  </a:lnTo>
                  <a:lnTo>
                    <a:pt x="213" y="4833"/>
                  </a:lnTo>
                  <a:lnTo>
                    <a:pt x="61" y="4894"/>
                  </a:lnTo>
                  <a:lnTo>
                    <a:pt x="0" y="4924"/>
                  </a:lnTo>
                  <a:lnTo>
                    <a:pt x="31" y="4985"/>
                  </a:lnTo>
                  <a:lnTo>
                    <a:pt x="152" y="5046"/>
                  </a:lnTo>
                  <a:lnTo>
                    <a:pt x="304" y="4985"/>
                  </a:lnTo>
                  <a:lnTo>
                    <a:pt x="4712" y="2432"/>
                  </a:lnTo>
                  <a:lnTo>
                    <a:pt x="4864" y="2341"/>
                  </a:lnTo>
                  <a:lnTo>
                    <a:pt x="4924" y="2310"/>
                  </a:lnTo>
                  <a:lnTo>
                    <a:pt x="5137" y="2189"/>
                  </a:lnTo>
                  <a:lnTo>
                    <a:pt x="5289" y="2128"/>
                  </a:lnTo>
                  <a:lnTo>
                    <a:pt x="89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3" name="Google Shape;19403;p24"/>
            <p:cNvSpPr/>
            <p:nvPr/>
          </p:nvSpPr>
          <p:spPr>
            <a:xfrm>
              <a:off x="-2192775" y="13726175"/>
              <a:ext cx="36500" cy="63850"/>
            </a:xfrm>
            <a:custGeom>
              <a:avLst/>
              <a:gdLst/>
              <a:ahLst/>
              <a:cxnLst/>
              <a:rect l="l" t="t" r="r" b="b"/>
              <a:pathLst>
                <a:path w="1460" h="2554" extrusionOk="0">
                  <a:moveTo>
                    <a:pt x="0" y="0"/>
                  </a:moveTo>
                  <a:lnTo>
                    <a:pt x="1459" y="255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4" name="Google Shape;19404;p24"/>
            <p:cNvSpPr/>
            <p:nvPr/>
          </p:nvSpPr>
          <p:spPr>
            <a:xfrm>
              <a:off x="-2156300" y="13790000"/>
              <a:ext cx="72975" cy="25"/>
            </a:xfrm>
            <a:custGeom>
              <a:avLst/>
              <a:gdLst/>
              <a:ahLst/>
              <a:cxnLst/>
              <a:rect l="l" t="t" r="r" b="b"/>
              <a:pathLst>
                <a:path w="2919" h="1" extrusionOk="0">
                  <a:moveTo>
                    <a:pt x="0" y="1"/>
                  </a:moveTo>
                  <a:lnTo>
                    <a:pt x="2918" y="1"/>
                  </a:lnTo>
                  <a:lnTo>
                    <a:pt x="2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5" name="Google Shape;19405;p24"/>
            <p:cNvSpPr/>
            <p:nvPr/>
          </p:nvSpPr>
          <p:spPr>
            <a:xfrm>
              <a:off x="-2201150" y="13720100"/>
              <a:ext cx="44875" cy="152000"/>
            </a:xfrm>
            <a:custGeom>
              <a:avLst/>
              <a:gdLst/>
              <a:ahLst/>
              <a:cxnLst/>
              <a:rect l="l" t="t" r="r" b="b"/>
              <a:pathLst>
                <a:path w="1795" h="6080" extrusionOk="0">
                  <a:moveTo>
                    <a:pt x="1" y="0"/>
                  </a:moveTo>
                  <a:lnTo>
                    <a:pt x="1" y="61"/>
                  </a:lnTo>
                  <a:lnTo>
                    <a:pt x="1" y="91"/>
                  </a:lnTo>
                  <a:lnTo>
                    <a:pt x="1" y="365"/>
                  </a:lnTo>
                  <a:lnTo>
                    <a:pt x="1" y="5441"/>
                  </a:lnTo>
                  <a:lnTo>
                    <a:pt x="1" y="5684"/>
                  </a:lnTo>
                  <a:lnTo>
                    <a:pt x="1" y="5715"/>
                  </a:lnTo>
                  <a:lnTo>
                    <a:pt x="1" y="5775"/>
                  </a:lnTo>
                  <a:lnTo>
                    <a:pt x="1" y="5836"/>
                  </a:lnTo>
                  <a:lnTo>
                    <a:pt x="1" y="5897"/>
                  </a:lnTo>
                  <a:lnTo>
                    <a:pt x="1" y="6079"/>
                  </a:lnTo>
                  <a:lnTo>
                    <a:pt x="122" y="5897"/>
                  </a:lnTo>
                  <a:lnTo>
                    <a:pt x="183" y="5715"/>
                  </a:lnTo>
                  <a:lnTo>
                    <a:pt x="335" y="5532"/>
                  </a:lnTo>
                  <a:lnTo>
                    <a:pt x="1794" y="2979"/>
                  </a:lnTo>
                  <a:lnTo>
                    <a:pt x="1703" y="2979"/>
                  </a:lnTo>
                  <a:lnTo>
                    <a:pt x="1642" y="2888"/>
                  </a:lnTo>
                  <a:lnTo>
                    <a:pt x="153" y="5441"/>
                  </a:lnTo>
                  <a:lnTo>
                    <a:pt x="153" y="365"/>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6" name="Google Shape;19406;p24"/>
            <p:cNvSpPr/>
            <p:nvPr/>
          </p:nvSpPr>
          <p:spPr>
            <a:xfrm>
              <a:off x="-2201150" y="13711725"/>
              <a:ext cx="3825" cy="6875"/>
            </a:xfrm>
            <a:custGeom>
              <a:avLst/>
              <a:gdLst/>
              <a:ahLst/>
              <a:cxnLst/>
              <a:rect l="l" t="t" r="r" b="b"/>
              <a:pathLst>
                <a:path w="153" h="275" extrusionOk="0">
                  <a:moveTo>
                    <a:pt x="1" y="1"/>
                  </a:moveTo>
                  <a:lnTo>
                    <a:pt x="1" y="183"/>
                  </a:lnTo>
                  <a:lnTo>
                    <a:pt x="153" y="274"/>
                  </a:lnTo>
                  <a:lnTo>
                    <a:pt x="122" y="244"/>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7" name="Google Shape;19407;p24"/>
            <p:cNvSpPr/>
            <p:nvPr/>
          </p:nvSpPr>
          <p:spPr>
            <a:xfrm>
              <a:off x="-2066650" y="13794575"/>
              <a:ext cx="73750" cy="0"/>
            </a:xfrm>
            <a:custGeom>
              <a:avLst/>
              <a:gdLst/>
              <a:ahLst/>
              <a:cxnLst/>
              <a:rect l="l" t="t" r="r" b="b"/>
              <a:pathLst>
                <a:path w="2950" extrusionOk="0">
                  <a:moveTo>
                    <a:pt x="2949" y="0"/>
                  </a:moveTo>
                  <a:lnTo>
                    <a:pt x="1" y="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8" name="Google Shape;19408;p24"/>
            <p:cNvSpPr/>
            <p:nvPr/>
          </p:nvSpPr>
          <p:spPr>
            <a:xfrm>
              <a:off x="-1992925" y="13794575"/>
              <a:ext cx="36500" cy="63850"/>
            </a:xfrm>
            <a:custGeom>
              <a:avLst/>
              <a:gdLst/>
              <a:ahLst/>
              <a:cxnLst/>
              <a:rect l="l" t="t" r="r" b="b"/>
              <a:pathLst>
                <a:path w="1460" h="2554" extrusionOk="0">
                  <a:moveTo>
                    <a:pt x="1459" y="2553"/>
                  </a:move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9" name="Google Shape;19409;p24"/>
            <p:cNvSpPr/>
            <p:nvPr/>
          </p:nvSpPr>
          <p:spPr>
            <a:xfrm>
              <a:off x="-2066650" y="13790000"/>
              <a:ext cx="73750" cy="25"/>
            </a:xfrm>
            <a:custGeom>
              <a:avLst/>
              <a:gdLst/>
              <a:ahLst/>
              <a:cxnLst/>
              <a:rect l="l" t="t" r="r" b="b"/>
              <a:pathLst>
                <a:path w="2950" h="1" extrusionOk="0">
                  <a:moveTo>
                    <a:pt x="1" y="1"/>
                  </a:moveTo>
                  <a:lnTo>
                    <a:pt x="29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0" name="Google Shape;19410;p24"/>
            <p:cNvSpPr/>
            <p:nvPr/>
          </p:nvSpPr>
          <p:spPr>
            <a:xfrm>
              <a:off x="-1969375" y="13729225"/>
              <a:ext cx="16750" cy="28125"/>
            </a:xfrm>
            <a:custGeom>
              <a:avLst/>
              <a:gdLst/>
              <a:ahLst/>
              <a:cxnLst/>
              <a:rect l="l" t="t" r="r" b="b"/>
              <a:pathLst>
                <a:path w="670" h="1125" extrusionOk="0">
                  <a:moveTo>
                    <a:pt x="669" y="0"/>
                  </a:moveTo>
                  <a:lnTo>
                    <a:pt x="669" y="0"/>
                  </a:lnTo>
                  <a:lnTo>
                    <a:pt x="0" y="112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1" name="Google Shape;19411;p24"/>
            <p:cNvSpPr/>
            <p:nvPr/>
          </p:nvSpPr>
          <p:spPr>
            <a:xfrm>
              <a:off x="-1989125" y="13792275"/>
              <a:ext cx="22825" cy="39550"/>
            </a:xfrm>
            <a:custGeom>
              <a:avLst/>
              <a:gdLst/>
              <a:ahLst/>
              <a:cxnLst/>
              <a:rect l="l" t="t" r="r" b="b"/>
              <a:pathLst>
                <a:path w="913" h="1582" extrusionOk="0">
                  <a:moveTo>
                    <a:pt x="0" y="1"/>
                  </a:moveTo>
                  <a:lnTo>
                    <a:pt x="912" y="158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2" name="Google Shape;19412;p24"/>
            <p:cNvSpPr/>
            <p:nvPr/>
          </p:nvSpPr>
          <p:spPr>
            <a:xfrm>
              <a:off x="-1992925" y="13726175"/>
              <a:ext cx="36500" cy="63850"/>
            </a:xfrm>
            <a:custGeom>
              <a:avLst/>
              <a:gdLst/>
              <a:ahLst/>
              <a:cxnLst/>
              <a:rect l="l" t="t" r="r" b="b"/>
              <a:pathLst>
                <a:path w="1460" h="2554" extrusionOk="0">
                  <a:moveTo>
                    <a:pt x="1459" y="0"/>
                  </a:moveTo>
                  <a:lnTo>
                    <a:pt x="1459" y="0"/>
                  </a:lnTo>
                  <a:lnTo>
                    <a:pt x="0" y="255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3" name="Google Shape;19413;p24"/>
            <p:cNvSpPr/>
            <p:nvPr/>
          </p:nvSpPr>
          <p:spPr>
            <a:xfrm>
              <a:off x="-2204950" y="13714025"/>
              <a:ext cx="129975" cy="80550"/>
            </a:xfrm>
            <a:custGeom>
              <a:avLst/>
              <a:gdLst/>
              <a:ahLst/>
              <a:cxnLst/>
              <a:rect l="l" t="t" r="r" b="b"/>
              <a:pathLst>
                <a:path w="5199" h="3222" extrusionOk="0">
                  <a:moveTo>
                    <a:pt x="1" y="0"/>
                  </a:moveTo>
                  <a:lnTo>
                    <a:pt x="122" y="213"/>
                  </a:lnTo>
                  <a:lnTo>
                    <a:pt x="122" y="243"/>
                  </a:lnTo>
                  <a:lnTo>
                    <a:pt x="153" y="243"/>
                  </a:lnTo>
                  <a:lnTo>
                    <a:pt x="305" y="608"/>
                  </a:lnTo>
                  <a:lnTo>
                    <a:pt x="1794" y="3131"/>
                  </a:lnTo>
                  <a:lnTo>
                    <a:pt x="1855" y="3222"/>
                  </a:lnTo>
                  <a:lnTo>
                    <a:pt x="4864" y="3222"/>
                  </a:lnTo>
                  <a:lnTo>
                    <a:pt x="5016" y="3131"/>
                  </a:lnTo>
                  <a:lnTo>
                    <a:pt x="4864" y="3040"/>
                  </a:lnTo>
                  <a:lnTo>
                    <a:pt x="1946" y="3040"/>
                  </a:lnTo>
                  <a:lnTo>
                    <a:pt x="487" y="486"/>
                  </a:lnTo>
                  <a:lnTo>
                    <a:pt x="4864" y="3040"/>
                  </a:lnTo>
                  <a:lnTo>
                    <a:pt x="5198" y="3040"/>
                  </a:lnTo>
                  <a:lnTo>
                    <a:pt x="5138" y="2948"/>
                  </a:lnTo>
                  <a:lnTo>
                    <a:pt x="4986" y="2888"/>
                  </a:lnTo>
                  <a:lnTo>
                    <a:pt x="578" y="334"/>
                  </a:lnTo>
                  <a:lnTo>
                    <a:pt x="426" y="243"/>
                  </a:lnTo>
                  <a:lnTo>
                    <a:pt x="305" y="182"/>
                  </a:lnTo>
                  <a:lnTo>
                    <a:pt x="153" y="9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4" name="Google Shape;19414;p24"/>
            <p:cNvSpPr/>
            <p:nvPr/>
          </p:nvSpPr>
          <p:spPr>
            <a:xfrm>
              <a:off x="-2075000" y="13792275"/>
              <a:ext cx="122375" cy="72225"/>
            </a:xfrm>
            <a:custGeom>
              <a:avLst/>
              <a:gdLst/>
              <a:ahLst/>
              <a:cxnLst/>
              <a:rect l="l" t="t" r="r" b="b"/>
              <a:pathLst>
                <a:path w="4895" h="2889" extrusionOk="0">
                  <a:moveTo>
                    <a:pt x="3435" y="1"/>
                  </a:moveTo>
                  <a:lnTo>
                    <a:pt x="3374" y="92"/>
                  </a:lnTo>
                  <a:lnTo>
                    <a:pt x="3283" y="92"/>
                  </a:lnTo>
                  <a:lnTo>
                    <a:pt x="4742" y="2645"/>
                  </a:lnTo>
                  <a:lnTo>
                    <a:pt x="335" y="92"/>
                  </a:lnTo>
                  <a:lnTo>
                    <a:pt x="0" y="92"/>
                  </a:lnTo>
                  <a:lnTo>
                    <a:pt x="92" y="122"/>
                  </a:lnTo>
                  <a:lnTo>
                    <a:pt x="152" y="153"/>
                  </a:lnTo>
                  <a:lnTo>
                    <a:pt x="304" y="244"/>
                  </a:lnTo>
                  <a:lnTo>
                    <a:pt x="4347" y="2554"/>
                  </a:lnTo>
                  <a:lnTo>
                    <a:pt x="4864" y="2858"/>
                  </a:lnTo>
                  <a:lnTo>
                    <a:pt x="4894" y="2888"/>
                  </a:lnTo>
                  <a:lnTo>
                    <a:pt x="4894" y="2888"/>
                  </a:lnTo>
                  <a:lnTo>
                    <a:pt x="4833" y="2797"/>
                  </a:lnTo>
                  <a:lnTo>
                    <a:pt x="4894" y="2797"/>
                  </a:lnTo>
                  <a:lnTo>
                    <a:pt x="4894" y="2554"/>
                  </a:lnTo>
                  <a:lnTo>
                    <a:pt x="4347" y="1581"/>
                  </a:lnTo>
                  <a:lnTo>
                    <a:pt x="34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5" name="Google Shape;19415;p24"/>
            <p:cNvSpPr/>
            <p:nvPr/>
          </p:nvSpPr>
          <p:spPr>
            <a:xfrm>
              <a:off x="-2083350" y="13790000"/>
              <a:ext cx="8375" cy="2300"/>
            </a:xfrm>
            <a:custGeom>
              <a:avLst/>
              <a:gdLst/>
              <a:ahLst/>
              <a:cxnLst/>
              <a:rect l="l" t="t" r="r" b="b"/>
              <a:pathLst>
                <a:path w="335" h="92" extrusionOk="0">
                  <a:moveTo>
                    <a:pt x="0" y="1"/>
                  </a:moveTo>
                  <a:lnTo>
                    <a:pt x="152" y="92"/>
                  </a:lnTo>
                  <a:lnTo>
                    <a:pt x="3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6" name="Google Shape;19416;p24"/>
            <p:cNvSpPr/>
            <p:nvPr/>
          </p:nvSpPr>
          <p:spPr>
            <a:xfrm>
              <a:off x="-2084125" y="13720100"/>
              <a:ext cx="131500" cy="74475"/>
            </a:xfrm>
            <a:custGeom>
              <a:avLst/>
              <a:gdLst/>
              <a:ahLst/>
              <a:cxnLst/>
              <a:rect l="l" t="t" r="r" b="b"/>
              <a:pathLst>
                <a:path w="5260" h="2979" extrusionOk="0">
                  <a:moveTo>
                    <a:pt x="5107" y="243"/>
                  </a:moveTo>
                  <a:lnTo>
                    <a:pt x="3648" y="2797"/>
                  </a:lnTo>
                  <a:lnTo>
                    <a:pt x="700" y="2797"/>
                  </a:lnTo>
                  <a:lnTo>
                    <a:pt x="3375" y="1277"/>
                  </a:lnTo>
                  <a:lnTo>
                    <a:pt x="5107" y="243"/>
                  </a:lnTo>
                  <a:close/>
                  <a:moveTo>
                    <a:pt x="5198" y="0"/>
                  </a:moveTo>
                  <a:lnTo>
                    <a:pt x="5138" y="61"/>
                  </a:lnTo>
                  <a:lnTo>
                    <a:pt x="4986" y="122"/>
                  </a:lnTo>
                  <a:lnTo>
                    <a:pt x="578" y="2675"/>
                  </a:lnTo>
                  <a:lnTo>
                    <a:pt x="426" y="2736"/>
                  </a:lnTo>
                  <a:lnTo>
                    <a:pt x="335" y="2797"/>
                  </a:lnTo>
                  <a:lnTo>
                    <a:pt x="305" y="2797"/>
                  </a:lnTo>
                  <a:lnTo>
                    <a:pt x="153" y="2857"/>
                  </a:lnTo>
                  <a:lnTo>
                    <a:pt x="1" y="2949"/>
                  </a:lnTo>
                  <a:lnTo>
                    <a:pt x="305" y="2949"/>
                  </a:lnTo>
                  <a:lnTo>
                    <a:pt x="3709" y="2979"/>
                  </a:lnTo>
                  <a:lnTo>
                    <a:pt x="3739" y="2979"/>
                  </a:lnTo>
                  <a:lnTo>
                    <a:pt x="3800" y="2888"/>
                  </a:lnTo>
                  <a:lnTo>
                    <a:pt x="4590" y="1490"/>
                  </a:lnTo>
                  <a:lnTo>
                    <a:pt x="5259" y="365"/>
                  </a:lnTo>
                  <a:lnTo>
                    <a:pt x="5259" y="122"/>
                  </a:lnTo>
                  <a:lnTo>
                    <a:pt x="5198" y="122"/>
                  </a:lnTo>
                  <a:lnTo>
                    <a:pt x="5229" y="61"/>
                  </a:lnTo>
                  <a:lnTo>
                    <a:pt x="51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7" name="Google Shape;19417;p24"/>
            <p:cNvSpPr/>
            <p:nvPr/>
          </p:nvSpPr>
          <p:spPr>
            <a:xfrm>
              <a:off x="-1823475" y="13796075"/>
              <a:ext cx="41050" cy="131500"/>
            </a:xfrm>
            <a:custGeom>
              <a:avLst/>
              <a:gdLst/>
              <a:ahLst/>
              <a:cxnLst/>
              <a:rect l="l" t="t" r="r" b="b"/>
              <a:pathLst>
                <a:path w="1642" h="5260" extrusionOk="0">
                  <a:moveTo>
                    <a:pt x="0" y="1"/>
                  </a:moveTo>
                  <a:lnTo>
                    <a:pt x="0" y="153"/>
                  </a:lnTo>
                  <a:lnTo>
                    <a:pt x="1459" y="2706"/>
                  </a:lnTo>
                  <a:lnTo>
                    <a:pt x="0" y="5259"/>
                  </a:lnTo>
                  <a:lnTo>
                    <a:pt x="1520" y="2645"/>
                  </a:lnTo>
                  <a:lnTo>
                    <a:pt x="1642" y="264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8" name="Google Shape;19418;p24"/>
            <p:cNvSpPr/>
            <p:nvPr/>
          </p:nvSpPr>
          <p:spPr>
            <a:xfrm>
              <a:off x="-1867550" y="13796075"/>
              <a:ext cx="39550" cy="131500"/>
            </a:xfrm>
            <a:custGeom>
              <a:avLst/>
              <a:gdLst/>
              <a:ahLst/>
              <a:cxnLst/>
              <a:rect l="l" t="t" r="r" b="b"/>
              <a:pathLst>
                <a:path w="1582" h="5260" extrusionOk="0">
                  <a:moveTo>
                    <a:pt x="1581" y="1"/>
                  </a:moveTo>
                  <a:lnTo>
                    <a:pt x="1429" y="92"/>
                  </a:lnTo>
                  <a:lnTo>
                    <a:pt x="1" y="2645"/>
                  </a:lnTo>
                  <a:lnTo>
                    <a:pt x="61" y="2645"/>
                  </a:lnTo>
                  <a:lnTo>
                    <a:pt x="1581" y="5259"/>
                  </a:lnTo>
                  <a:lnTo>
                    <a:pt x="152" y="2706"/>
                  </a:lnTo>
                  <a:lnTo>
                    <a:pt x="1581" y="153"/>
                  </a:lnTo>
                  <a:lnTo>
                    <a:pt x="15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9" name="Google Shape;19419;p24"/>
            <p:cNvSpPr/>
            <p:nvPr/>
          </p:nvSpPr>
          <p:spPr>
            <a:xfrm>
              <a:off x="-1823475" y="13944250"/>
              <a:ext cx="41050" cy="131500"/>
            </a:xfrm>
            <a:custGeom>
              <a:avLst/>
              <a:gdLst/>
              <a:ahLst/>
              <a:cxnLst/>
              <a:rect l="l" t="t" r="r" b="b"/>
              <a:pathLst>
                <a:path w="1642" h="5260" extrusionOk="0">
                  <a:moveTo>
                    <a:pt x="0" y="1"/>
                  </a:moveTo>
                  <a:lnTo>
                    <a:pt x="1459" y="2554"/>
                  </a:lnTo>
                  <a:lnTo>
                    <a:pt x="0" y="5107"/>
                  </a:lnTo>
                  <a:lnTo>
                    <a:pt x="0" y="5259"/>
                  </a:lnTo>
                  <a:lnTo>
                    <a:pt x="152" y="5168"/>
                  </a:lnTo>
                  <a:lnTo>
                    <a:pt x="1642" y="2645"/>
                  </a:lnTo>
                  <a:lnTo>
                    <a:pt x="1520" y="264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0" name="Google Shape;19420;p24"/>
            <p:cNvSpPr/>
            <p:nvPr/>
          </p:nvSpPr>
          <p:spPr>
            <a:xfrm>
              <a:off x="-1867550" y="13944250"/>
              <a:ext cx="39550" cy="131500"/>
            </a:xfrm>
            <a:custGeom>
              <a:avLst/>
              <a:gdLst/>
              <a:ahLst/>
              <a:cxnLst/>
              <a:rect l="l" t="t" r="r" b="b"/>
              <a:pathLst>
                <a:path w="1582" h="5260" extrusionOk="0">
                  <a:moveTo>
                    <a:pt x="1581" y="1"/>
                  </a:moveTo>
                  <a:lnTo>
                    <a:pt x="61" y="2645"/>
                  </a:lnTo>
                  <a:lnTo>
                    <a:pt x="1" y="2645"/>
                  </a:lnTo>
                  <a:lnTo>
                    <a:pt x="1429" y="5168"/>
                  </a:lnTo>
                  <a:lnTo>
                    <a:pt x="1581" y="5259"/>
                  </a:lnTo>
                  <a:lnTo>
                    <a:pt x="1581" y="5107"/>
                  </a:lnTo>
                  <a:lnTo>
                    <a:pt x="152" y="2554"/>
                  </a:lnTo>
                  <a:lnTo>
                    <a:pt x="15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1" name="Google Shape;19421;p24"/>
            <p:cNvSpPr/>
            <p:nvPr/>
          </p:nvSpPr>
          <p:spPr>
            <a:xfrm>
              <a:off x="-1947350" y="13867525"/>
              <a:ext cx="114025" cy="68400"/>
            </a:xfrm>
            <a:custGeom>
              <a:avLst/>
              <a:gdLst/>
              <a:ahLst/>
              <a:cxnLst/>
              <a:rect l="l" t="t" r="r" b="b"/>
              <a:pathLst>
                <a:path w="4561" h="2736" extrusionOk="0">
                  <a:moveTo>
                    <a:pt x="1" y="0"/>
                  </a:moveTo>
                  <a:lnTo>
                    <a:pt x="1" y="182"/>
                  </a:lnTo>
                  <a:lnTo>
                    <a:pt x="1460" y="2736"/>
                  </a:lnTo>
                  <a:lnTo>
                    <a:pt x="1521" y="2675"/>
                  </a:lnTo>
                  <a:lnTo>
                    <a:pt x="4560" y="2675"/>
                  </a:lnTo>
                  <a:lnTo>
                    <a:pt x="1612" y="2614"/>
                  </a:lnTo>
                  <a:lnTo>
                    <a:pt x="153" y="12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2" name="Google Shape;19422;p24"/>
            <p:cNvSpPr/>
            <p:nvPr/>
          </p:nvSpPr>
          <p:spPr>
            <a:xfrm>
              <a:off x="-1954175" y="13862200"/>
              <a:ext cx="1550" cy="2300"/>
            </a:xfrm>
            <a:custGeom>
              <a:avLst/>
              <a:gdLst/>
              <a:ahLst/>
              <a:cxnLst/>
              <a:rect l="l" t="t" r="r" b="b"/>
              <a:pathLst>
                <a:path w="62" h="92" extrusionOk="0">
                  <a:moveTo>
                    <a:pt x="0" y="0"/>
                  </a:moveTo>
                  <a:lnTo>
                    <a:pt x="61" y="91"/>
                  </a:lnTo>
                  <a:lnTo>
                    <a:pt x="61"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3" name="Google Shape;19423;p24"/>
            <p:cNvSpPr/>
            <p:nvPr/>
          </p:nvSpPr>
          <p:spPr>
            <a:xfrm>
              <a:off x="-1945825" y="13862200"/>
              <a:ext cx="117825" cy="69925"/>
            </a:xfrm>
            <a:custGeom>
              <a:avLst/>
              <a:gdLst/>
              <a:ahLst/>
              <a:cxnLst/>
              <a:rect l="l" t="t" r="r" b="b"/>
              <a:pathLst>
                <a:path w="4713" h="2797" extrusionOk="0">
                  <a:moveTo>
                    <a:pt x="153" y="0"/>
                  </a:moveTo>
                  <a:lnTo>
                    <a:pt x="1" y="61"/>
                  </a:lnTo>
                  <a:lnTo>
                    <a:pt x="153" y="183"/>
                  </a:lnTo>
                  <a:lnTo>
                    <a:pt x="3071" y="183"/>
                  </a:lnTo>
                  <a:lnTo>
                    <a:pt x="4560" y="2736"/>
                  </a:lnTo>
                  <a:lnTo>
                    <a:pt x="4712" y="2797"/>
                  </a:lnTo>
                  <a:lnTo>
                    <a:pt x="4712" y="2614"/>
                  </a:lnTo>
                  <a:lnTo>
                    <a:pt x="31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4" name="Google Shape;19424;p24"/>
            <p:cNvSpPr/>
            <p:nvPr/>
          </p:nvSpPr>
          <p:spPr>
            <a:xfrm>
              <a:off x="-1816625" y="13935900"/>
              <a:ext cx="113225" cy="68425"/>
            </a:xfrm>
            <a:custGeom>
              <a:avLst/>
              <a:gdLst/>
              <a:ahLst/>
              <a:cxnLst/>
              <a:rect l="l" t="t" r="r" b="b"/>
              <a:pathLst>
                <a:path w="4529" h="2737" extrusionOk="0">
                  <a:moveTo>
                    <a:pt x="3070" y="1"/>
                  </a:moveTo>
                  <a:lnTo>
                    <a:pt x="3009" y="92"/>
                  </a:lnTo>
                  <a:lnTo>
                    <a:pt x="0" y="92"/>
                  </a:lnTo>
                  <a:lnTo>
                    <a:pt x="2918" y="122"/>
                  </a:lnTo>
                  <a:lnTo>
                    <a:pt x="4377" y="2615"/>
                  </a:lnTo>
                  <a:lnTo>
                    <a:pt x="4529" y="2736"/>
                  </a:lnTo>
                  <a:lnTo>
                    <a:pt x="4529" y="2554"/>
                  </a:lnTo>
                  <a:lnTo>
                    <a:pt x="30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5" name="Google Shape;19425;p24"/>
            <p:cNvSpPr/>
            <p:nvPr/>
          </p:nvSpPr>
          <p:spPr>
            <a:xfrm>
              <a:off x="-1823475" y="13939700"/>
              <a:ext cx="117800" cy="70700"/>
            </a:xfrm>
            <a:custGeom>
              <a:avLst/>
              <a:gdLst/>
              <a:ahLst/>
              <a:cxnLst/>
              <a:rect l="l" t="t" r="r" b="b"/>
              <a:pathLst>
                <a:path w="4712" h="2828" extrusionOk="0">
                  <a:moveTo>
                    <a:pt x="0" y="1"/>
                  </a:moveTo>
                  <a:lnTo>
                    <a:pt x="0" y="183"/>
                  </a:lnTo>
                  <a:lnTo>
                    <a:pt x="1520" y="2827"/>
                  </a:lnTo>
                  <a:lnTo>
                    <a:pt x="4560" y="2827"/>
                  </a:lnTo>
                  <a:lnTo>
                    <a:pt x="4712" y="2736"/>
                  </a:lnTo>
                  <a:lnTo>
                    <a:pt x="4560" y="2615"/>
                  </a:lnTo>
                  <a:lnTo>
                    <a:pt x="1642" y="261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6" name="Google Shape;19426;p24"/>
            <p:cNvSpPr/>
            <p:nvPr/>
          </p:nvSpPr>
          <p:spPr>
            <a:xfrm>
              <a:off x="-1945825" y="13939700"/>
              <a:ext cx="117825" cy="70700"/>
            </a:xfrm>
            <a:custGeom>
              <a:avLst/>
              <a:gdLst/>
              <a:ahLst/>
              <a:cxnLst/>
              <a:rect l="l" t="t" r="r" b="b"/>
              <a:pathLst>
                <a:path w="4713" h="2828" extrusionOk="0">
                  <a:moveTo>
                    <a:pt x="4712" y="1"/>
                  </a:moveTo>
                  <a:lnTo>
                    <a:pt x="4560" y="122"/>
                  </a:lnTo>
                  <a:lnTo>
                    <a:pt x="3071" y="2615"/>
                  </a:lnTo>
                  <a:lnTo>
                    <a:pt x="153" y="2615"/>
                  </a:lnTo>
                  <a:lnTo>
                    <a:pt x="1" y="2736"/>
                  </a:lnTo>
                  <a:lnTo>
                    <a:pt x="153" y="2827"/>
                  </a:lnTo>
                  <a:lnTo>
                    <a:pt x="3192" y="2827"/>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7" name="Google Shape;19427;p24"/>
            <p:cNvSpPr/>
            <p:nvPr/>
          </p:nvSpPr>
          <p:spPr>
            <a:xfrm>
              <a:off x="-1947350" y="13934375"/>
              <a:ext cx="117825" cy="69950"/>
            </a:xfrm>
            <a:custGeom>
              <a:avLst/>
              <a:gdLst/>
              <a:ahLst/>
              <a:cxnLst/>
              <a:rect l="l" t="t" r="r" b="b"/>
              <a:pathLst>
                <a:path w="4713" h="2798" extrusionOk="0">
                  <a:moveTo>
                    <a:pt x="1521" y="1"/>
                  </a:moveTo>
                  <a:lnTo>
                    <a:pt x="1460" y="62"/>
                  </a:lnTo>
                  <a:lnTo>
                    <a:pt x="1" y="2615"/>
                  </a:lnTo>
                  <a:lnTo>
                    <a:pt x="1" y="2797"/>
                  </a:lnTo>
                  <a:lnTo>
                    <a:pt x="153" y="2676"/>
                  </a:lnTo>
                  <a:lnTo>
                    <a:pt x="1612" y="183"/>
                  </a:lnTo>
                  <a:lnTo>
                    <a:pt x="4560" y="153"/>
                  </a:lnTo>
                  <a:lnTo>
                    <a:pt x="4712" y="6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8" name="Google Shape;19428;p24"/>
            <p:cNvSpPr/>
            <p:nvPr/>
          </p:nvSpPr>
          <p:spPr>
            <a:xfrm>
              <a:off x="-1823475" y="13862200"/>
              <a:ext cx="117800" cy="69925"/>
            </a:xfrm>
            <a:custGeom>
              <a:avLst/>
              <a:gdLst/>
              <a:ahLst/>
              <a:cxnLst/>
              <a:rect l="l" t="t" r="r" b="b"/>
              <a:pathLst>
                <a:path w="4712" h="2797" extrusionOk="0">
                  <a:moveTo>
                    <a:pt x="1520" y="0"/>
                  </a:moveTo>
                  <a:lnTo>
                    <a:pt x="0" y="2614"/>
                  </a:lnTo>
                  <a:lnTo>
                    <a:pt x="0" y="2797"/>
                  </a:lnTo>
                  <a:lnTo>
                    <a:pt x="152" y="2736"/>
                  </a:lnTo>
                  <a:lnTo>
                    <a:pt x="1642" y="183"/>
                  </a:lnTo>
                  <a:lnTo>
                    <a:pt x="4560" y="183"/>
                  </a:lnTo>
                  <a:lnTo>
                    <a:pt x="4712" y="61"/>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9" name="Google Shape;19429;p24"/>
            <p:cNvSpPr/>
            <p:nvPr/>
          </p:nvSpPr>
          <p:spPr>
            <a:xfrm>
              <a:off x="-1821200" y="13867525"/>
              <a:ext cx="117800" cy="70675"/>
            </a:xfrm>
            <a:custGeom>
              <a:avLst/>
              <a:gdLst/>
              <a:ahLst/>
              <a:cxnLst/>
              <a:rect l="l" t="t" r="r" b="b"/>
              <a:pathLst>
                <a:path w="4712" h="2827" extrusionOk="0">
                  <a:moveTo>
                    <a:pt x="4712" y="0"/>
                  </a:moveTo>
                  <a:lnTo>
                    <a:pt x="4560" y="122"/>
                  </a:lnTo>
                  <a:lnTo>
                    <a:pt x="3101" y="2614"/>
                  </a:lnTo>
                  <a:lnTo>
                    <a:pt x="153" y="2675"/>
                  </a:lnTo>
                  <a:lnTo>
                    <a:pt x="1" y="2736"/>
                  </a:lnTo>
                  <a:lnTo>
                    <a:pt x="153" y="2827"/>
                  </a:lnTo>
                  <a:lnTo>
                    <a:pt x="3192" y="2827"/>
                  </a:lnTo>
                  <a:lnTo>
                    <a:pt x="3253" y="2736"/>
                  </a:lnTo>
                  <a:lnTo>
                    <a:pt x="4712" y="18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0" name="Google Shape;19430;p24"/>
            <p:cNvSpPr/>
            <p:nvPr/>
          </p:nvSpPr>
          <p:spPr>
            <a:xfrm>
              <a:off x="-1744450" y="13841675"/>
              <a:ext cx="38775" cy="22050"/>
            </a:xfrm>
            <a:custGeom>
              <a:avLst/>
              <a:gdLst/>
              <a:ahLst/>
              <a:cxnLst/>
              <a:rect l="l" t="t" r="r" b="b"/>
              <a:pathLst>
                <a:path w="1551" h="882" extrusionOk="0">
                  <a:moveTo>
                    <a:pt x="1" y="1"/>
                  </a:moveTo>
                  <a:lnTo>
                    <a:pt x="1399" y="821"/>
                  </a:lnTo>
                  <a:lnTo>
                    <a:pt x="1551" y="882"/>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1" name="Google Shape;19431;p24"/>
            <p:cNvSpPr/>
            <p:nvPr/>
          </p:nvSpPr>
          <p:spPr>
            <a:xfrm>
              <a:off x="-1945825" y="14008100"/>
              <a:ext cx="117825" cy="68400"/>
            </a:xfrm>
            <a:custGeom>
              <a:avLst/>
              <a:gdLst/>
              <a:ahLst/>
              <a:cxnLst/>
              <a:rect l="l" t="t" r="r" b="b"/>
              <a:pathLst>
                <a:path w="4713" h="2736" extrusionOk="0">
                  <a:moveTo>
                    <a:pt x="1" y="0"/>
                  </a:moveTo>
                  <a:lnTo>
                    <a:pt x="153" y="91"/>
                  </a:lnTo>
                  <a:lnTo>
                    <a:pt x="510" y="296"/>
                  </a:lnTo>
                  <a:lnTo>
                    <a:pt x="510" y="296"/>
                  </a:lnTo>
                  <a:lnTo>
                    <a:pt x="1" y="0"/>
                  </a:lnTo>
                  <a:close/>
                  <a:moveTo>
                    <a:pt x="510" y="296"/>
                  </a:moveTo>
                  <a:lnTo>
                    <a:pt x="4712" y="2736"/>
                  </a:lnTo>
                  <a:lnTo>
                    <a:pt x="4712" y="2705"/>
                  </a:lnTo>
                  <a:lnTo>
                    <a:pt x="4560" y="2614"/>
                  </a:lnTo>
                  <a:lnTo>
                    <a:pt x="510" y="2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2" name="Google Shape;19432;p24"/>
            <p:cNvSpPr/>
            <p:nvPr/>
          </p:nvSpPr>
          <p:spPr>
            <a:xfrm>
              <a:off x="-1946575" y="13794575"/>
              <a:ext cx="118575" cy="69150"/>
            </a:xfrm>
            <a:custGeom>
              <a:avLst/>
              <a:gdLst/>
              <a:ahLst/>
              <a:cxnLst/>
              <a:rect l="l" t="t" r="r" b="b"/>
              <a:pathLst>
                <a:path w="4743" h="2766" extrusionOk="0">
                  <a:moveTo>
                    <a:pt x="4529" y="0"/>
                  </a:moveTo>
                  <a:lnTo>
                    <a:pt x="122" y="2553"/>
                  </a:lnTo>
                  <a:lnTo>
                    <a:pt x="0" y="2736"/>
                  </a:lnTo>
                  <a:lnTo>
                    <a:pt x="31" y="2766"/>
                  </a:lnTo>
                  <a:lnTo>
                    <a:pt x="183" y="2705"/>
                  </a:lnTo>
                  <a:lnTo>
                    <a:pt x="4590" y="152"/>
                  </a:lnTo>
                  <a:lnTo>
                    <a:pt x="4742" y="61"/>
                  </a:lnTo>
                  <a:lnTo>
                    <a:pt x="47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3" name="Google Shape;19433;p24"/>
            <p:cNvSpPr/>
            <p:nvPr/>
          </p:nvSpPr>
          <p:spPr>
            <a:xfrm>
              <a:off x="-1823475" y="14008100"/>
              <a:ext cx="117800" cy="68400"/>
            </a:xfrm>
            <a:custGeom>
              <a:avLst/>
              <a:gdLst/>
              <a:ahLst/>
              <a:cxnLst/>
              <a:rect l="l" t="t" r="r" b="b"/>
              <a:pathLst>
                <a:path w="4712" h="2736" extrusionOk="0">
                  <a:moveTo>
                    <a:pt x="4712" y="0"/>
                  </a:moveTo>
                  <a:lnTo>
                    <a:pt x="4202" y="296"/>
                  </a:lnTo>
                  <a:lnTo>
                    <a:pt x="4202" y="296"/>
                  </a:lnTo>
                  <a:lnTo>
                    <a:pt x="4560" y="91"/>
                  </a:lnTo>
                  <a:lnTo>
                    <a:pt x="4712" y="0"/>
                  </a:lnTo>
                  <a:close/>
                  <a:moveTo>
                    <a:pt x="4202" y="296"/>
                  </a:moveTo>
                  <a:lnTo>
                    <a:pt x="152" y="2614"/>
                  </a:lnTo>
                  <a:lnTo>
                    <a:pt x="0" y="2705"/>
                  </a:lnTo>
                  <a:lnTo>
                    <a:pt x="0" y="2736"/>
                  </a:lnTo>
                  <a:lnTo>
                    <a:pt x="4202" y="2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4" name="Google Shape;19434;p24"/>
            <p:cNvSpPr/>
            <p:nvPr/>
          </p:nvSpPr>
          <p:spPr>
            <a:xfrm>
              <a:off x="-1952650" y="13867525"/>
              <a:ext cx="5325" cy="139825"/>
            </a:xfrm>
            <a:custGeom>
              <a:avLst/>
              <a:gdLst/>
              <a:ahLst/>
              <a:cxnLst/>
              <a:rect l="l" t="t" r="r" b="b"/>
              <a:pathLst>
                <a:path w="213" h="5593" extrusionOk="0">
                  <a:moveTo>
                    <a:pt x="122" y="0"/>
                  </a:moveTo>
                  <a:lnTo>
                    <a:pt x="0" y="182"/>
                  </a:lnTo>
                  <a:lnTo>
                    <a:pt x="0" y="5289"/>
                  </a:lnTo>
                  <a:lnTo>
                    <a:pt x="0" y="5471"/>
                  </a:lnTo>
                  <a:lnTo>
                    <a:pt x="0" y="5562"/>
                  </a:lnTo>
                  <a:lnTo>
                    <a:pt x="0" y="5593"/>
                  </a:lnTo>
                  <a:lnTo>
                    <a:pt x="61" y="5562"/>
                  </a:lnTo>
                  <a:lnTo>
                    <a:pt x="91" y="5441"/>
                  </a:lnTo>
                  <a:lnTo>
                    <a:pt x="122" y="5502"/>
                  </a:lnTo>
                  <a:lnTo>
                    <a:pt x="213" y="5471"/>
                  </a:lnTo>
                  <a:lnTo>
                    <a:pt x="213" y="5289"/>
                  </a:lnTo>
                  <a:lnTo>
                    <a:pt x="213" y="182"/>
                  </a:lnTo>
                  <a:lnTo>
                    <a:pt x="2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5" name="Google Shape;19435;p24"/>
            <p:cNvSpPr/>
            <p:nvPr/>
          </p:nvSpPr>
          <p:spPr>
            <a:xfrm>
              <a:off x="-1828025" y="13794575"/>
              <a:ext cx="4575" cy="138300"/>
            </a:xfrm>
            <a:custGeom>
              <a:avLst/>
              <a:gdLst/>
              <a:ahLst/>
              <a:cxnLst/>
              <a:rect l="l" t="t" r="r" b="b"/>
              <a:pathLst>
                <a:path w="183" h="5532" extrusionOk="0">
                  <a:moveTo>
                    <a:pt x="0" y="0"/>
                  </a:moveTo>
                  <a:lnTo>
                    <a:pt x="0" y="61"/>
                  </a:lnTo>
                  <a:lnTo>
                    <a:pt x="0" y="213"/>
                  </a:lnTo>
                  <a:lnTo>
                    <a:pt x="0" y="5319"/>
                  </a:lnTo>
                  <a:lnTo>
                    <a:pt x="0" y="5502"/>
                  </a:lnTo>
                  <a:lnTo>
                    <a:pt x="122" y="5532"/>
                  </a:lnTo>
                  <a:lnTo>
                    <a:pt x="182" y="5502"/>
                  </a:lnTo>
                  <a:lnTo>
                    <a:pt x="182" y="5319"/>
                  </a:lnTo>
                  <a:lnTo>
                    <a:pt x="182" y="213"/>
                  </a:lnTo>
                  <a:lnTo>
                    <a:pt x="182" y="61"/>
                  </a:lnTo>
                  <a:lnTo>
                    <a:pt x="122" y="30"/>
                  </a:lnTo>
                  <a:lnTo>
                    <a:pt x="122" y="61"/>
                  </a:lnTo>
                  <a:lnTo>
                    <a:pt x="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6" name="Google Shape;19436;p24"/>
            <p:cNvSpPr/>
            <p:nvPr/>
          </p:nvSpPr>
          <p:spPr>
            <a:xfrm>
              <a:off x="-1828025" y="13938950"/>
              <a:ext cx="4575" cy="138325"/>
            </a:xfrm>
            <a:custGeom>
              <a:avLst/>
              <a:gdLst/>
              <a:ahLst/>
              <a:cxnLst/>
              <a:rect l="l" t="t" r="r" b="b"/>
              <a:pathLst>
                <a:path w="183" h="5533" extrusionOk="0">
                  <a:moveTo>
                    <a:pt x="122" y="0"/>
                  </a:moveTo>
                  <a:lnTo>
                    <a:pt x="0" y="31"/>
                  </a:lnTo>
                  <a:lnTo>
                    <a:pt x="0" y="213"/>
                  </a:lnTo>
                  <a:lnTo>
                    <a:pt x="0" y="5319"/>
                  </a:lnTo>
                  <a:lnTo>
                    <a:pt x="0" y="5471"/>
                  </a:lnTo>
                  <a:lnTo>
                    <a:pt x="0" y="5502"/>
                  </a:lnTo>
                  <a:lnTo>
                    <a:pt x="122" y="5532"/>
                  </a:lnTo>
                  <a:lnTo>
                    <a:pt x="182" y="5502"/>
                  </a:lnTo>
                  <a:lnTo>
                    <a:pt x="182" y="5471"/>
                  </a:lnTo>
                  <a:lnTo>
                    <a:pt x="182" y="5319"/>
                  </a:lnTo>
                  <a:lnTo>
                    <a:pt x="182" y="213"/>
                  </a:lnTo>
                  <a:lnTo>
                    <a:pt x="182"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7" name="Google Shape;19437;p24"/>
            <p:cNvSpPr/>
            <p:nvPr/>
          </p:nvSpPr>
          <p:spPr>
            <a:xfrm>
              <a:off x="-1825000" y="13935900"/>
              <a:ext cx="121600" cy="72225"/>
            </a:xfrm>
            <a:custGeom>
              <a:avLst/>
              <a:gdLst/>
              <a:ahLst/>
              <a:cxnLst/>
              <a:rect l="l" t="t" r="r" b="b"/>
              <a:pathLst>
                <a:path w="4864" h="2889" extrusionOk="0">
                  <a:moveTo>
                    <a:pt x="153" y="1"/>
                  </a:moveTo>
                  <a:lnTo>
                    <a:pt x="1" y="122"/>
                  </a:lnTo>
                  <a:lnTo>
                    <a:pt x="61" y="153"/>
                  </a:lnTo>
                  <a:lnTo>
                    <a:pt x="213" y="274"/>
                  </a:lnTo>
                  <a:lnTo>
                    <a:pt x="4621" y="2767"/>
                  </a:lnTo>
                  <a:lnTo>
                    <a:pt x="4773" y="2888"/>
                  </a:lnTo>
                  <a:lnTo>
                    <a:pt x="4864" y="2858"/>
                  </a:lnTo>
                  <a:lnTo>
                    <a:pt x="4864" y="2827"/>
                  </a:lnTo>
                  <a:lnTo>
                    <a:pt x="4864" y="2736"/>
                  </a:lnTo>
                  <a:lnTo>
                    <a:pt x="4712" y="2615"/>
                  </a:lnTo>
                  <a:lnTo>
                    <a:pt x="335" y="92"/>
                  </a:lnTo>
                  <a:lnTo>
                    <a:pt x="305" y="92"/>
                  </a:lnTo>
                  <a:lnTo>
                    <a:pt x="1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8" name="Google Shape;19438;p24"/>
            <p:cNvSpPr/>
            <p:nvPr/>
          </p:nvSpPr>
          <p:spPr>
            <a:xfrm>
              <a:off x="-1949625" y="13862950"/>
              <a:ext cx="124650" cy="72975"/>
            </a:xfrm>
            <a:custGeom>
              <a:avLst/>
              <a:gdLst/>
              <a:ahLst/>
              <a:cxnLst/>
              <a:rect l="l" t="t" r="r" b="b"/>
              <a:pathLst>
                <a:path w="4986" h="2919" extrusionOk="0">
                  <a:moveTo>
                    <a:pt x="122" y="1"/>
                  </a:moveTo>
                  <a:lnTo>
                    <a:pt x="1" y="183"/>
                  </a:lnTo>
                  <a:lnTo>
                    <a:pt x="92" y="183"/>
                  </a:lnTo>
                  <a:lnTo>
                    <a:pt x="244" y="305"/>
                  </a:lnTo>
                  <a:lnTo>
                    <a:pt x="4651" y="2858"/>
                  </a:lnTo>
                  <a:lnTo>
                    <a:pt x="4803" y="2919"/>
                  </a:lnTo>
                  <a:lnTo>
                    <a:pt x="4986" y="2797"/>
                  </a:lnTo>
                  <a:lnTo>
                    <a:pt x="4864" y="2767"/>
                  </a:lnTo>
                  <a:lnTo>
                    <a:pt x="4712" y="2706"/>
                  </a:lnTo>
                  <a:lnTo>
                    <a:pt x="305" y="153"/>
                  </a:lnTo>
                  <a:lnTo>
                    <a:pt x="153" y="31"/>
                  </a:lnTo>
                  <a:lnTo>
                    <a:pt x="1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9" name="Google Shape;19439;p24"/>
            <p:cNvSpPr/>
            <p:nvPr/>
          </p:nvSpPr>
          <p:spPr>
            <a:xfrm>
              <a:off x="-1949625" y="13863725"/>
              <a:ext cx="246225" cy="144400"/>
            </a:xfrm>
            <a:custGeom>
              <a:avLst/>
              <a:gdLst/>
              <a:ahLst/>
              <a:cxnLst/>
              <a:rect l="l" t="t" r="r" b="b"/>
              <a:pathLst>
                <a:path w="9849" h="5776" extrusionOk="0">
                  <a:moveTo>
                    <a:pt x="9758" y="0"/>
                  </a:moveTo>
                  <a:lnTo>
                    <a:pt x="9606" y="122"/>
                  </a:lnTo>
                  <a:lnTo>
                    <a:pt x="5198" y="2675"/>
                  </a:lnTo>
                  <a:lnTo>
                    <a:pt x="5046" y="2736"/>
                  </a:lnTo>
                  <a:lnTo>
                    <a:pt x="4986" y="2766"/>
                  </a:lnTo>
                  <a:lnTo>
                    <a:pt x="4803" y="2888"/>
                  </a:lnTo>
                  <a:lnTo>
                    <a:pt x="4651" y="2979"/>
                  </a:lnTo>
                  <a:lnTo>
                    <a:pt x="244" y="5502"/>
                  </a:lnTo>
                  <a:lnTo>
                    <a:pt x="92" y="5623"/>
                  </a:lnTo>
                  <a:lnTo>
                    <a:pt x="1" y="5654"/>
                  </a:lnTo>
                  <a:lnTo>
                    <a:pt x="31" y="5714"/>
                  </a:lnTo>
                  <a:lnTo>
                    <a:pt x="153" y="5775"/>
                  </a:lnTo>
                  <a:lnTo>
                    <a:pt x="305" y="5654"/>
                  </a:lnTo>
                  <a:lnTo>
                    <a:pt x="4712" y="3161"/>
                  </a:lnTo>
                  <a:lnTo>
                    <a:pt x="4864" y="3040"/>
                  </a:lnTo>
                  <a:lnTo>
                    <a:pt x="4986" y="3009"/>
                  </a:lnTo>
                  <a:lnTo>
                    <a:pt x="5138" y="2888"/>
                  </a:lnTo>
                  <a:lnTo>
                    <a:pt x="5290" y="2827"/>
                  </a:lnTo>
                  <a:lnTo>
                    <a:pt x="9697" y="274"/>
                  </a:lnTo>
                  <a:lnTo>
                    <a:pt x="9849" y="152"/>
                  </a:lnTo>
                  <a:lnTo>
                    <a:pt x="9849" y="91"/>
                  </a:lnTo>
                  <a:lnTo>
                    <a:pt x="97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0" name="Google Shape;19440;p24"/>
            <p:cNvSpPr/>
            <p:nvPr/>
          </p:nvSpPr>
          <p:spPr>
            <a:xfrm>
              <a:off x="-1851600" y="13598500"/>
              <a:ext cx="23600" cy="41075"/>
            </a:xfrm>
            <a:custGeom>
              <a:avLst/>
              <a:gdLst/>
              <a:ahLst/>
              <a:cxnLst/>
              <a:rect l="l" t="t" r="r" b="b"/>
              <a:pathLst>
                <a:path w="944" h="1643" extrusionOk="0">
                  <a:moveTo>
                    <a:pt x="943" y="1642"/>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1" name="Google Shape;19441;p24"/>
            <p:cNvSpPr/>
            <p:nvPr/>
          </p:nvSpPr>
          <p:spPr>
            <a:xfrm>
              <a:off x="-1823475" y="13609900"/>
              <a:ext cx="17500" cy="30425"/>
            </a:xfrm>
            <a:custGeom>
              <a:avLst/>
              <a:gdLst/>
              <a:ahLst/>
              <a:cxnLst/>
              <a:rect l="l" t="t" r="r" b="b"/>
              <a:pathLst>
                <a:path w="700" h="1217" extrusionOk="0">
                  <a:moveTo>
                    <a:pt x="700" y="1"/>
                  </a:moveTo>
                  <a:lnTo>
                    <a:pt x="700" y="1"/>
                  </a:lnTo>
                  <a:lnTo>
                    <a:pt x="0" y="1217"/>
                  </a:lnTo>
                  <a:lnTo>
                    <a:pt x="0" y="121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2" name="Google Shape;19442;p24"/>
            <p:cNvSpPr/>
            <p:nvPr/>
          </p:nvSpPr>
          <p:spPr>
            <a:xfrm>
              <a:off x="-1867550" y="13657025"/>
              <a:ext cx="39550" cy="130725"/>
            </a:xfrm>
            <a:custGeom>
              <a:avLst/>
              <a:gdLst/>
              <a:ahLst/>
              <a:cxnLst/>
              <a:rect l="l" t="t" r="r" b="b"/>
              <a:pathLst>
                <a:path w="1582" h="5229" extrusionOk="0">
                  <a:moveTo>
                    <a:pt x="1581" y="0"/>
                  </a:moveTo>
                  <a:lnTo>
                    <a:pt x="61" y="2614"/>
                  </a:lnTo>
                  <a:lnTo>
                    <a:pt x="1" y="2614"/>
                  </a:lnTo>
                  <a:lnTo>
                    <a:pt x="1429" y="5168"/>
                  </a:lnTo>
                  <a:lnTo>
                    <a:pt x="1581" y="5228"/>
                  </a:lnTo>
                  <a:lnTo>
                    <a:pt x="1581" y="5076"/>
                  </a:lnTo>
                  <a:lnTo>
                    <a:pt x="152" y="2523"/>
                  </a:lnTo>
                  <a:lnTo>
                    <a:pt x="15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3" name="Google Shape;19443;p24"/>
            <p:cNvSpPr/>
            <p:nvPr/>
          </p:nvSpPr>
          <p:spPr>
            <a:xfrm>
              <a:off x="-1823475" y="13657025"/>
              <a:ext cx="41050" cy="130725"/>
            </a:xfrm>
            <a:custGeom>
              <a:avLst/>
              <a:gdLst/>
              <a:ahLst/>
              <a:cxnLst/>
              <a:rect l="l" t="t" r="r" b="b"/>
              <a:pathLst>
                <a:path w="1642" h="5229" extrusionOk="0">
                  <a:moveTo>
                    <a:pt x="0" y="0"/>
                  </a:moveTo>
                  <a:lnTo>
                    <a:pt x="1459" y="2523"/>
                  </a:lnTo>
                  <a:lnTo>
                    <a:pt x="0" y="5076"/>
                  </a:lnTo>
                  <a:lnTo>
                    <a:pt x="0" y="5228"/>
                  </a:lnTo>
                  <a:lnTo>
                    <a:pt x="152" y="5168"/>
                  </a:lnTo>
                  <a:lnTo>
                    <a:pt x="1642" y="2614"/>
                  </a:lnTo>
                  <a:lnTo>
                    <a:pt x="1520" y="261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4" name="Google Shape;19444;p24"/>
            <p:cNvSpPr/>
            <p:nvPr/>
          </p:nvSpPr>
          <p:spPr>
            <a:xfrm>
              <a:off x="-1827275" y="13794575"/>
              <a:ext cx="2300" cy="1525"/>
            </a:xfrm>
            <a:custGeom>
              <a:avLst/>
              <a:gdLst/>
              <a:ahLst/>
              <a:cxnLst/>
              <a:rect l="l" t="t" r="r" b="b"/>
              <a:pathLst>
                <a:path w="92" h="61" extrusionOk="0">
                  <a:moveTo>
                    <a:pt x="0" y="0"/>
                  </a:moveTo>
                  <a:lnTo>
                    <a:pt x="92" y="61"/>
                  </a:lnTo>
                  <a:lnTo>
                    <a:pt x="92" y="30"/>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5" name="Google Shape;19445;p24"/>
            <p:cNvSpPr/>
            <p:nvPr/>
          </p:nvSpPr>
          <p:spPr>
            <a:xfrm>
              <a:off x="-1943550" y="13590925"/>
              <a:ext cx="36500" cy="57000"/>
            </a:xfrm>
            <a:custGeom>
              <a:avLst/>
              <a:gdLst/>
              <a:ahLst/>
              <a:cxnLst/>
              <a:rect l="l" t="t" r="r" b="b"/>
              <a:pathLst>
                <a:path w="1460" h="2280" extrusionOk="0">
                  <a:moveTo>
                    <a:pt x="1" y="0"/>
                  </a:moveTo>
                  <a:lnTo>
                    <a:pt x="1308" y="2280"/>
                  </a:lnTo>
                  <a:lnTo>
                    <a:pt x="1369" y="2219"/>
                  </a:lnTo>
                  <a:lnTo>
                    <a:pt x="1460" y="2219"/>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6" name="Google Shape;19446;p24"/>
            <p:cNvSpPr/>
            <p:nvPr/>
          </p:nvSpPr>
          <p:spPr>
            <a:xfrm>
              <a:off x="-1857675" y="13597000"/>
              <a:ext cx="29675" cy="47125"/>
            </a:xfrm>
            <a:custGeom>
              <a:avLst/>
              <a:gdLst/>
              <a:ahLst/>
              <a:cxnLst/>
              <a:rect l="l" t="t" r="r" b="b"/>
              <a:pathLst>
                <a:path w="1187" h="1885" extrusionOk="0">
                  <a:moveTo>
                    <a:pt x="1" y="0"/>
                  </a:moveTo>
                  <a:lnTo>
                    <a:pt x="1034" y="1794"/>
                  </a:lnTo>
                  <a:lnTo>
                    <a:pt x="1186" y="1885"/>
                  </a:lnTo>
                  <a:lnTo>
                    <a:pt x="1186" y="1702"/>
                  </a:lnTo>
                  <a:lnTo>
                    <a:pt x="244" y="31"/>
                  </a:lnTo>
                  <a:cubicBezTo>
                    <a:pt x="153" y="31"/>
                    <a:pt x="92"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7" name="Google Shape;19447;p24"/>
            <p:cNvSpPr/>
            <p:nvPr/>
          </p:nvSpPr>
          <p:spPr>
            <a:xfrm>
              <a:off x="-1817400" y="13647900"/>
              <a:ext cx="114000" cy="68425"/>
            </a:xfrm>
            <a:custGeom>
              <a:avLst/>
              <a:gdLst/>
              <a:ahLst/>
              <a:cxnLst/>
              <a:rect l="l" t="t" r="r" b="b"/>
              <a:pathLst>
                <a:path w="4560" h="2737" extrusionOk="0">
                  <a:moveTo>
                    <a:pt x="3101" y="1"/>
                  </a:moveTo>
                  <a:lnTo>
                    <a:pt x="3040" y="92"/>
                  </a:lnTo>
                  <a:lnTo>
                    <a:pt x="1" y="92"/>
                  </a:lnTo>
                  <a:lnTo>
                    <a:pt x="31" y="122"/>
                  </a:lnTo>
                  <a:lnTo>
                    <a:pt x="2949" y="122"/>
                  </a:lnTo>
                  <a:lnTo>
                    <a:pt x="4408" y="2645"/>
                  </a:lnTo>
                  <a:lnTo>
                    <a:pt x="4560" y="2736"/>
                  </a:lnTo>
                  <a:lnTo>
                    <a:pt x="4560" y="2554"/>
                  </a:lnTo>
                  <a:lnTo>
                    <a:pt x="31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8" name="Google Shape;19448;p24"/>
            <p:cNvSpPr/>
            <p:nvPr/>
          </p:nvSpPr>
          <p:spPr>
            <a:xfrm>
              <a:off x="-1823475" y="13651700"/>
              <a:ext cx="117800" cy="70700"/>
            </a:xfrm>
            <a:custGeom>
              <a:avLst/>
              <a:gdLst/>
              <a:ahLst/>
              <a:cxnLst/>
              <a:rect l="l" t="t" r="r" b="b"/>
              <a:pathLst>
                <a:path w="4712" h="2828" extrusionOk="0">
                  <a:moveTo>
                    <a:pt x="0" y="1"/>
                  </a:moveTo>
                  <a:lnTo>
                    <a:pt x="0" y="213"/>
                  </a:lnTo>
                  <a:lnTo>
                    <a:pt x="1520" y="2827"/>
                  </a:lnTo>
                  <a:lnTo>
                    <a:pt x="4560" y="2827"/>
                  </a:lnTo>
                  <a:lnTo>
                    <a:pt x="4712" y="2736"/>
                  </a:lnTo>
                  <a:lnTo>
                    <a:pt x="4560" y="2645"/>
                  </a:lnTo>
                  <a:lnTo>
                    <a:pt x="1642" y="264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9" name="Google Shape;19449;p24"/>
            <p:cNvSpPr/>
            <p:nvPr/>
          </p:nvSpPr>
          <p:spPr>
            <a:xfrm>
              <a:off x="-1945825" y="13651700"/>
              <a:ext cx="117825" cy="70700"/>
            </a:xfrm>
            <a:custGeom>
              <a:avLst/>
              <a:gdLst/>
              <a:ahLst/>
              <a:cxnLst/>
              <a:rect l="l" t="t" r="r" b="b"/>
              <a:pathLst>
                <a:path w="4713" h="2828" extrusionOk="0">
                  <a:moveTo>
                    <a:pt x="4712" y="1"/>
                  </a:moveTo>
                  <a:lnTo>
                    <a:pt x="4560" y="122"/>
                  </a:lnTo>
                  <a:lnTo>
                    <a:pt x="3071" y="2645"/>
                  </a:lnTo>
                  <a:lnTo>
                    <a:pt x="153" y="2645"/>
                  </a:lnTo>
                  <a:lnTo>
                    <a:pt x="1" y="2736"/>
                  </a:lnTo>
                  <a:lnTo>
                    <a:pt x="153" y="2827"/>
                  </a:lnTo>
                  <a:lnTo>
                    <a:pt x="3192" y="2827"/>
                  </a:lnTo>
                  <a:lnTo>
                    <a:pt x="4712" y="21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0" name="Google Shape;19450;p24"/>
            <p:cNvSpPr/>
            <p:nvPr/>
          </p:nvSpPr>
          <p:spPr>
            <a:xfrm>
              <a:off x="-1947350" y="13646375"/>
              <a:ext cx="117825" cy="69950"/>
            </a:xfrm>
            <a:custGeom>
              <a:avLst/>
              <a:gdLst/>
              <a:ahLst/>
              <a:cxnLst/>
              <a:rect l="l" t="t" r="r" b="b"/>
              <a:pathLst>
                <a:path w="4713" h="2798" extrusionOk="0">
                  <a:moveTo>
                    <a:pt x="1521" y="1"/>
                  </a:moveTo>
                  <a:lnTo>
                    <a:pt x="1460" y="62"/>
                  </a:lnTo>
                  <a:lnTo>
                    <a:pt x="1" y="2615"/>
                  </a:lnTo>
                  <a:lnTo>
                    <a:pt x="1" y="2797"/>
                  </a:lnTo>
                  <a:lnTo>
                    <a:pt x="153" y="2706"/>
                  </a:lnTo>
                  <a:lnTo>
                    <a:pt x="1612" y="183"/>
                  </a:lnTo>
                  <a:lnTo>
                    <a:pt x="4560" y="183"/>
                  </a:lnTo>
                  <a:lnTo>
                    <a:pt x="4712" y="6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1" name="Google Shape;19451;p24"/>
            <p:cNvSpPr/>
            <p:nvPr/>
          </p:nvSpPr>
          <p:spPr>
            <a:xfrm>
              <a:off x="-1954175" y="13720100"/>
              <a:ext cx="1550" cy="2300"/>
            </a:xfrm>
            <a:custGeom>
              <a:avLst/>
              <a:gdLst/>
              <a:ahLst/>
              <a:cxnLst/>
              <a:rect l="l" t="t" r="r" b="b"/>
              <a:pathLst>
                <a:path w="62" h="92" extrusionOk="0">
                  <a:moveTo>
                    <a:pt x="61" y="0"/>
                  </a:moveTo>
                  <a:lnTo>
                    <a:pt x="0" y="91"/>
                  </a:lnTo>
                  <a:lnTo>
                    <a:pt x="61" y="91"/>
                  </a:lnTo>
                  <a:lnTo>
                    <a:pt x="61" y="6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2" name="Google Shape;19452;p24"/>
            <p:cNvSpPr/>
            <p:nvPr/>
          </p:nvSpPr>
          <p:spPr>
            <a:xfrm>
              <a:off x="-1823475" y="13609900"/>
              <a:ext cx="22050" cy="34225"/>
            </a:xfrm>
            <a:custGeom>
              <a:avLst/>
              <a:gdLst/>
              <a:ahLst/>
              <a:cxnLst/>
              <a:rect l="l" t="t" r="r" b="b"/>
              <a:pathLst>
                <a:path w="882" h="1369" extrusionOk="0">
                  <a:moveTo>
                    <a:pt x="700" y="1"/>
                  </a:moveTo>
                  <a:lnTo>
                    <a:pt x="0" y="1217"/>
                  </a:lnTo>
                  <a:lnTo>
                    <a:pt x="0" y="1369"/>
                  </a:lnTo>
                  <a:lnTo>
                    <a:pt x="152" y="1308"/>
                  </a:lnTo>
                  <a:lnTo>
                    <a:pt x="882" y="62"/>
                  </a:lnTo>
                  <a:cubicBezTo>
                    <a:pt x="821" y="62"/>
                    <a:pt x="760" y="1"/>
                    <a:pt x="7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3" name="Google Shape;19453;p24"/>
            <p:cNvSpPr/>
            <p:nvPr/>
          </p:nvSpPr>
          <p:spPr>
            <a:xfrm>
              <a:off x="-1821200" y="13636500"/>
              <a:ext cx="86650" cy="13700"/>
            </a:xfrm>
            <a:custGeom>
              <a:avLst/>
              <a:gdLst/>
              <a:ahLst/>
              <a:cxnLst/>
              <a:rect l="l" t="t" r="r" b="b"/>
              <a:pathLst>
                <a:path w="3466" h="548" extrusionOk="0">
                  <a:moveTo>
                    <a:pt x="3314" y="1"/>
                  </a:moveTo>
                  <a:lnTo>
                    <a:pt x="3071" y="396"/>
                  </a:lnTo>
                  <a:lnTo>
                    <a:pt x="153" y="396"/>
                  </a:lnTo>
                  <a:lnTo>
                    <a:pt x="1" y="457"/>
                  </a:lnTo>
                  <a:lnTo>
                    <a:pt x="153" y="548"/>
                  </a:lnTo>
                  <a:lnTo>
                    <a:pt x="3192" y="548"/>
                  </a:lnTo>
                  <a:lnTo>
                    <a:pt x="3223" y="457"/>
                  </a:lnTo>
                  <a:lnTo>
                    <a:pt x="3466" y="92"/>
                  </a:lnTo>
                  <a:cubicBezTo>
                    <a:pt x="3405" y="62"/>
                    <a:pt x="3344" y="62"/>
                    <a:pt x="3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4" name="Google Shape;19454;p24"/>
            <p:cNvSpPr/>
            <p:nvPr/>
          </p:nvSpPr>
          <p:spPr>
            <a:xfrm>
              <a:off x="-1823475" y="13779375"/>
              <a:ext cx="15225" cy="8375"/>
            </a:xfrm>
            <a:custGeom>
              <a:avLst/>
              <a:gdLst/>
              <a:ahLst/>
              <a:cxnLst/>
              <a:rect l="l" t="t" r="r" b="b"/>
              <a:pathLst>
                <a:path w="609" h="335" extrusionOk="0">
                  <a:moveTo>
                    <a:pt x="608" y="0"/>
                  </a:moveTo>
                  <a:lnTo>
                    <a:pt x="0" y="334"/>
                  </a:lnTo>
                  <a:lnTo>
                    <a:pt x="0" y="334"/>
                  </a:lnTo>
                  <a:lnTo>
                    <a:pt x="152" y="274"/>
                  </a:lnTo>
                  <a:lnTo>
                    <a:pt x="6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5" name="Google Shape;19455;p24"/>
            <p:cNvSpPr/>
            <p:nvPr/>
          </p:nvSpPr>
          <p:spPr>
            <a:xfrm>
              <a:off x="-1726200" y="13726175"/>
              <a:ext cx="19000" cy="11425"/>
            </a:xfrm>
            <a:custGeom>
              <a:avLst/>
              <a:gdLst/>
              <a:ahLst/>
              <a:cxnLst/>
              <a:rect l="l" t="t" r="r" b="b"/>
              <a:pathLst>
                <a:path w="760" h="457" extrusionOk="0">
                  <a:moveTo>
                    <a:pt x="760" y="0"/>
                  </a:moveTo>
                  <a:lnTo>
                    <a:pt x="0" y="45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6" name="Google Shape;19456;p24"/>
            <p:cNvSpPr/>
            <p:nvPr/>
          </p:nvSpPr>
          <p:spPr>
            <a:xfrm>
              <a:off x="-1952650" y="13590925"/>
              <a:ext cx="5325" cy="126925"/>
            </a:xfrm>
            <a:custGeom>
              <a:avLst/>
              <a:gdLst/>
              <a:ahLst/>
              <a:cxnLst/>
              <a:rect l="l" t="t" r="r" b="b"/>
              <a:pathLst>
                <a:path w="213" h="5077" extrusionOk="0">
                  <a:moveTo>
                    <a:pt x="0" y="0"/>
                  </a:moveTo>
                  <a:lnTo>
                    <a:pt x="0" y="4833"/>
                  </a:lnTo>
                  <a:lnTo>
                    <a:pt x="122" y="5076"/>
                  </a:lnTo>
                  <a:lnTo>
                    <a:pt x="213" y="5015"/>
                  </a:lnTo>
                  <a:lnTo>
                    <a:pt x="213" y="4833"/>
                  </a:lnTo>
                  <a:lnTo>
                    <a:pt x="2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7" name="Google Shape;19457;p24"/>
            <p:cNvSpPr/>
            <p:nvPr/>
          </p:nvSpPr>
          <p:spPr>
            <a:xfrm>
              <a:off x="-1828025" y="13650950"/>
              <a:ext cx="4575" cy="139075"/>
            </a:xfrm>
            <a:custGeom>
              <a:avLst/>
              <a:gdLst/>
              <a:ahLst/>
              <a:cxnLst/>
              <a:rect l="l" t="t" r="r" b="b"/>
              <a:pathLst>
                <a:path w="183" h="5563" extrusionOk="0">
                  <a:moveTo>
                    <a:pt x="122" y="0"/>
                  </a:moveTo>
                  <a:lnTo>
                    <a:pt x="0" y="31"/>
                  </a:lnTo>
                  <a:lnTo>
                    <a:pt x="0" y="243"/>
                  </a:lnTo>
                  <a:lnTo>
                    <a:pt x="0" y="5319"/>
                  </a:lnTo>
                  <a:lnTo>
                    <a:pt x="0" y="5471"/>
                  </a:lnTo>
                  <a:lnTo>
                    <a:pt x="122" y="5563"/>
                  </a:lnTo>
                  <a:lnTo>
                    <a:pt x="182" y="5471"/>
                  </a:lnTo>
                  <a:lnTo>
                    <a:pt x="182" y="5319"/>
                  </a:lnTo>
                  <a:lnTo>
                    <a:pt x="182" y="243"/>
                  </a:lnTo>
                  <a:lnTo>
                    <a:pt x="182"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8" name="Google Shape;19458;p24"/>
            <p:cNvSpPr/>
            <p:nvPr/>
          </p:nvSpPr>
          <p:spPr>
            <a:xfrm>
              <a:off x="-1828800" y="13603825"/>
              <a:ext cx="4600" cy="41825"/>
            </a:xfrm>
            <a:custGeom>
              <a:avLst/>
              <a:gdLst/>
              <a:ahLst/>
              <a:cxnLst/>
              <a:rect l="l" t="t" r="r" b="b"/>
              <a:pathLst>
                <a:path w="184" h="1673" extrusionOk="0">
                  <a:moveTo>
                    <a:pt x="1" y="1"/>
                  </a:moveTo>
                  <a:lnTo>
                    <a:pt x="1" y="1429"/>
                  </a:lnTo>
                  <a:lnTo>
                    <a:pt x="1" y="1612"/>
                  </a:lnTo>
                  <a:lnTo>
                    <a:pt x="31" y="1612"/>
                  </a:lnTo>
                  <a:lnTo>
                    <a:pt x="122" y="1673"/>
                  </a:lnTo>
                  <a:lnTo>
                    <a:pt x="183" y="1612"/>
                  </a:lnTo>
                  <a:lnTo>
                    <a:pt x="183" y="1429"/>
                  </a:lnTo>
                  <a:lnTo>
                    <a:pt x="183" y="31"/>
                  </a:lnTo>
                  <a:cubicBezTo>
                    <a:pt x="122" y="31"/>
                    <a:pt x="6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9" name="Google Shape;19459;p24"/>
            <p:cNvSpPr/>
            <p:nvPr/>
          </p:nvSpPr>
          <p:spPr>
            <a:xfrm>
              <a:off x="-1928350" y="13590925"/>
              <a:ext cx="103375" cy="57000"/>
            </a:xfrm>
            <a:custGeom>
              <a:avLst/>
              <a:gdLst/>
              <a:ahLst/>
              <a:cxnLst/>
              <a:rect l="l" t="t" r="r" b="b"/>
              <a:pathLst>
                <a:path w="4135" h="2280" extrusionOk="0">
                  <a:moveTo>
                    <a:pt x="1" y="0"/>
                  </a:moveTo>
                  <a:lnTo>
                    <a:pt x="3831" y="2219"/>
                  </a:lnTo>
                  <a:lnTo>
                    <a:pt x="3952" y="2280"/>
                  </a:lnTo>
                  <a:lnTo>
                    <a:pt x="4135" y="2189"/>
                  </a:lnTo>
                  <a:lnTo>
                    <a:pt x="4074" y="2128"/>
                  </a:lnTo>
                  <a:lnTo>
                    <a:pt x="3892" y="2067"/>
                  </a:lnTo>
                  <a:lnTo>
                    <a:pt x="3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0" name="Google Shape;19460;p24"/>
            <p:cNvSpPr/>
            <p:nvPr/>
          </p:nvSpPr>
          <p:spPr>
            <a:xfrm>
              <a:off x="-1825000" y="13647900"/>
              <a:ext cx="121600" cy="72225"/>
            </a:xfrm>
            <a:custGeom>
              <a:avLst/>
              <a:gdLst/>
              <a:ahLst/>
              <a:cxnLst/>
              <a:rect l="l" t="t" r="r" b="b"/>
              <a:pathLst>
                <a:path w="4864" h="2889" extrusionOk="0">
                  <a:moveTo>
                    <a:pt x="153" y="1"/>
                  </a:moveTo>
                  <a:lnTo>
                    <a:pt x="1" y="122"/>
                  </a:lnTo>
                  <a:lnTo>
                    <a:pt x="61" y="153"/>
                  </a:lnTo>
                  <a:lnTo>
                    <a:pt x="213" y="274"/>
                  </a:lnTo>
                  <a:lnTo>
                    <a:pt x="4621" y="2797"/>
                  </a:lnTo>
                  <a:lnTo>
                    <a:pt x="4773" y="2888"/>
                  </a:lnTo>
                  <a:lnTo>
                    <a:pt x="4864" y="2858"/>
                  </a:lnTo>
                  <a:lnTo>
                    <a:pt x="4712" y="2645"/>
                  </a:lnTo>
                  <a:lnTo>
                    <a:pt x="335" y="122"/>
                  </a:lnTo>
                  <a:lnTo>
                    <a:pt x="305" y="92"/>
                  </a:lnTo>
                  <a:lnTo>
                    <a:pt x="1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1" name="Google Shape;19461;p24"/>
            <p:cNvSpPr/>
            <p:nvPr/>
          </p:nvSpPr>
          <p:spPr>
            <a:xfrm>
              <a:off x="-1949625" y="13619800"/>
              <a:ext cx="175575" cy="99550"/>
            </a:xfrm>
            <a:custGeom>
              <a:avLst/>
              <a:gdLst/>
              <a:ahLst/>
              <a:cxnLst/>
              <a:rect l="l" t="t" r="r" b="b"/>
              <a:pathLst>
                <a:path w="7023" h="3982" extrusionOk="0">
                  <a:moveTo>
                    <a:pt x="6809" y="0"/>
                  </a:moveTo>
                  <a:lnTo>
                    <a:pt x="5229" y="912"/>
                  </a:lnTo>
                  <a:lnTo>
                    <a:pt x="5046" y="973"/>
                  </a:lnTo>
                  <a:lnTo>
                    <a:pt x="4986" y="1034"/>
                  </a:lnTo>
                  <a:lnTo>
                    <a:pt x="4803" y="1125"/>
                  </a:lnTo>
                  <a:lnTo>
                    <a:pt x="4651" y="1216"/>
                  </a:lnTo>
                  <a:lnTo>
                    <a:pt x="244" y="3769"/>
                  </a:lnTo>
                  <a:lnTo>
                    <a:pt x="92" y="3830"/>
                  </a:lnTo>
                  <a:lnTo>
                    <a:pt x="1" y="3860"/>
                  </a:lnTo>
                  <a:lnTo>
                    <a:pt x="31" y="3921"/>
                  </a:lnTo>
                  <a:lnTo>
                    <a:pt x="153" y="3982"/>
                  </a:lnTo>
                  <a:lnTo>
                    <a:pt x="305" y="3921"/>
                  </a:lnTo>
                  <a:lnTo>
                    <a:pt x="4712" y="1368"/>
                  </a:lnTo>
                  <a:lnTo>
                    <a:pt x="4864" y="1277"/>
                  </a:lnTo>
                  <a:lnTo>
                    <a:pt x="4955" y="1246"/>
                  </a:lnTo>
                  <a:lnTo>
                    <a:pt x="5138" y="1125"/>
                  </a:lnTo>
                  <a:lnTo>
                    <a:pt x="5290" y="1064"/>
                  </a:lnTo>
                  <a:lnTo>
                    <a:pt x="7022" y="61"/>
                  </a:lnTo>
                  <a:cubicBezTo>
                    <a:pt x="6961" y="30"/>
                    <a:pt x="6870" y="0"/>
                    <a:pt x="6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2" name="Google Shape;19462;p24"/>
            <p:cNvSpPr/>
            <p:nvPr/>
          </p:nvSpPr>
          <p:spPr>
            <a:xfrm>
              <a:off x="-1907075" y="13790000"/>
              <a:ext cx="73750" cy="25"/>
            </a:xfrm>
            <a:custGeom>
              <a:avLst/>
              <a:gdLst/>
              <a:ahLst/>
              <a:cxnLst/>
              <a:rect l="l" t="t" r="r" b="b"/>
              <a:pathLst>
                <a:path w="2950" h="1" extrusionOk="0">
                  <a:moveTo>
                    <a:pt x="1" y="1"/>
                  </a:moveTo>
                  <a:lnTo>
                    <a:pt x="2949" y="1"/>
                  </a:lnTo>
                  <a:lnTo>
                    <a:pt x="29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3" name="Google Shape;19463;p24"/>
            <p:cNvSpPr/>
            <p:nvPr/>
          </p:nvSpPr>
          <p:spPr>
            <a:xfrm>
              <a:off x="-1943550" y="13726175"/>
              <a:ext cx="36500" cy="63850"/>
            </a:xfrm>
            <a:custGeom>
              <a:avLst/>
              <a:gdLst/>
              <a:ahLst/>
              <a:cxnLst/>
              <a:rect l="l" t="t" r="r" b="b"/>
              <a:pathLst>
                <a:path w="1460" h="2554" extrusionOk="0">
                  <a:moveTo>
                    <a:pt x="1" y="0"/>
                  </a:moveTo>
                  <a:lnTo>
                    <a:pt x="1460" y="255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4" name="Google Shape;19464;p24"/>
            <p:cNvSpPr/>
            <p:nvPr/>
          </p:nvSpPr>
          <p:spPr>
            <a:xfrm>
              <a:off x="-1952650" y="13720100"/>
              <a:ext cx="45600" cy="152000"/>
            </a:xfrm>
            <a:custGeom>
              <a:avLst/>
              <a:gdLst/>
              <a:ahLst/>
              <a:cxnLst/>
              <a:rect l="l" t="t" r="r" b="b"/>
              <a:pathLst>
                <a:path w="1824" h="6080" extrusionOk="0">
                  <a:moveTo>
                    <a:pt x="0" y="0"/>
                  </a:moveTo>
                  <a:lnTo>
                    <a:pt x="0" y="61"/>
                  </a:lnTo>
                  <a:lnTo>
                    <a:pt x="0" y="91"/>
                  </a:lnTo>
                  <a:lnTo>
                    <a:pt x="0" y="365"/>
                  </a:lnTo>
                  <a:lnTo>
                    <a:pt x="0" y="5441"/>
                  </a:lnTo>
                  <a:lnTo>
                    <a:pt x="0" y="5684"/>
                  </a:lnTo>
                  <a:lnTo>
                    <a:pt x="0" y="5715"/>
                  </a:lnTo>
                  <a:lnTo>
                    <a:pt x="0" y="5775"/>
                  </a:lnTo>
                  <a:lnTo>
                    <a:pt x="0" y="5836"/>
                  </a:lnTo>
                  <a:lnTo>
                    <a:pt x="0" y="5897"/>
                  </a:lnTo>
                  <a:lnTo>
                    <a:pt x="0" y="6079"/>
                  </a:lnTo>
                  <a:lnTo>
                    <a:pt x="122" y="5897"/>
                  </a:lnTo>
                  <a:lnTo>
                    <a:pt x="243" y="5715"/>
                  </a:lnTo>
                  <a:lnTo>
                    <a:pt x="365" y="5532"/>
                  </a:lnTo>
                  <a:lnTo>
                    <a:pt x="1824" y="2979"/>
                  </a:lnTo>
                  <a:lnTo>
                    <a:pt x="1733" y="2979"/>
                  </a:lnTo>
                  <a:lnTo>
                    <a:pt x="1672" y="2888"/>
                  </a:lnTo>
                  <a:lnTo>
                    <a:pt x="213" y="5441"/>
                  </a:lnTo>
                  <a:lnTo>
                    <a:pt x="213" y="365"/>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5" name="Google Shape;19465;p24"/>
            <p:cNvSpPr/>
            <p:nvPr/>
          </p:nvSpPr>
          <p:spPr>
            <a:xfrm>
              <a:off x="-1952650" y="13711725"/>
              <a:ext cx="3825" cy="6875"/>
            </a:xfrm>
            <a:custGeom>
              <a:avLst/>
              <a:gdLst/>
              <a:ahLst/>
              <a:cxnLst/>
              <a:rect l="l" t="t" r="r" b="b"/>
              <a:pathLst>
                <a:path w="153" h="275" extrusionOk="0">
                  <a:moveTo>
                    <a:pt x="0" y="1"/>
                  </a:moveTo>
                  <a:lnTo>
                    <a:pt x="0" y="183"/>
                  </a:lnTo>
                  <a:lnTo>
                    <a:pt x="152" y="274"/>
                  </a:lnTo>
                  <a:lnTo>
                    <a:pt x="152" y="274"/>
                  </a:lnTo>
                  <a:lnTo>
                    <a:pt x="122" y="244"/>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6" name="Google Shape;19466;p24"/>
            <p:cNvSpPr/>
            <p:nvPr/>
          </p:nvSpPr>
          <p:spPr>
            <a:xfrm>
              <a:off x="-1816625" y="13790000"/>
              <a:ext cx="72975" cy="25"/>
            </a:xfrm>
            <a:custGeom>
              <a:avLst/>
              <a:gdLst/>
              <a:ahLst/>
              <a:cxnLst/>
              <a:rect l="l" t="t" r="r" b="b"/>
              <a:pathLst>
                <a:path w="2919" h="1" extrusionOk="0">
                  <a:moveTo>
                    <a:pt x="0" y="1"/>
                  </a:moveTo>
                  <a:lnTo>
                    <a:pt x="2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7" name="Google Shape;19467;p24"/>
            <p:cNvSpPr/>
            <p:nvPr/>
          </p:nvSpPr>
          <p:spPr>
            <a:xfrm>
              <a:off x="-1816625" y="13794575"/>
              <a:ext cx="72975" cy="0"/>
            </a:xfrm>
            <a:custGeom>
              <a:avLst/>
              <a:gdLst/>
              <a:ahLst/>
              <a:cxnLst/>
              <a:rect l="l" t="t" r="r" b="b"/>
              <a:pathLst>
                <a:path w="2919" extrusionOk="0">
                  <a:moveTo>
                    <a:pt x="2918" y="0"/>
                  </a:moveTo>
                  <a:lnTo>
                    <a:pt x="0" y="0"/>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8" name="Google Shape;19468;p24"/>
            <p:cNvSpPr/>
            <p:nvPr/>
          </p:nvSpPr>
          <p:spPr>
            <a:xfrm>
              <a:off x="-1739900" y="13792275"/>
              <a:ext cx="19025" cy="34225"/>
            </a:xfrm>
            <a:custGeom>
              <a:avLst/>
              <a:gdLst/>
              <a:ahLst/>
              <a:cxnLst/>
              <a:rect l="l" t="t" r="r" b="b"/>
              <a:pathLst>
                <a:path w="761" h="1369" extrusionOk="0">
                  <a:moveTo>
                    <a:pt x="1" y="1"/>
                  </a:moveTo>
                  <a:lnTo>
                    <a:pt x="1" y="1"/>
                  </a:lnTo>
                  <a:lnTo>
                    <a:pt x="761" y="136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9" name="Google Shape;19469;p24"/>
            <p:cNvSpPr/>
            <p:nvPr/>
          </p:nvSpPr>
          <p:spPr>
            <a:xfrm>
              <a:off x="-1743675" y="13726175"/>
              <a:ext cx="36475" cy="63850"/>
            </a:xfrm>
            <a:custGeom>
              <a:avLst/>
              <a:gdLst/>
              <a:ahLst/>
              <a:cxnLst/>
              <a:rect l="l" t="t" r="r" b="b"/>
              <a:pathLst>
                <a:path w="1459" h="2554" extrusionOk="0">
                  <a:moveTo>
                    <a:pt x="1459" y="0"/>
                  </a:moveTo>
                  <a:lnTo>
                    <a:pt x="1459" y="0"/>
                  </a:lnTo>
                  <a:lnTo>
                    <a:pt x="0" y="255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0" name="Google Shape;19470;p24"/>
            <p:cNvSpPr/>
            <p:nvPr/>
          </p:nvSpPr>
          <p:spPr>
            <a:xfrm>
              <a:off x="-1956450" y="13714025"/>
              <a:ext cx="131475" cy="80550"/>
            </a:xfrm>
            <a:custGeom>
              <a:avLst/>
              <a:gdLst/>
              <a:ahLst/>
              <a:cxnLst/>
              <a:rect l="l" t="t" r="r" b="b"/>
              <a:pathLst>
                <a:path w="5259" h="3222" extrusionOk="0">
                  <a:moveTo>
                    <a:pt x="0" y="0"/>
                  </a:moveTo>
                  <a:lnTo>
                    <a:pt x="122" y="213"/>
                  </a:lnTo>
                  <a:lnTo>
                    <a:pt x="152" y="243"/>
                  </a:lnTo>
                  <a:lnTo>
                    <a:pt x="365" y="608"/>
                  </a:lnTo>
                  <a:lnTo>
                    <a:pt x="1824" y="3131"/>
                  </a:lnTo>
                  <a:lnTo>
                    <a:pt x="1885" y="3222"/>
                  </a:lnTo>
                  <a:lnTo>
                    <a:pt x="4924" y="3222"/>
                  </a:lnTo>
                  <a:lnTo>
                    <a:pt x="5076" y="3131"/>
                  </a:lnTo>
                  <a:lnTo>
                    <a:pt x="4924" y="3040"/>
                  </a:lnTo>
                  <a:lnTo>
                    <a:pt x="1976" y="3040"/>
                  </a:lnTo>
                  <a:lnTo>
                    <a:pt x="517" y="486"/>
                  </a:lnTo>
                  <a:lnTo>
                    <a:pt x="517" y="486"/>
                  </a:lnTo>
                  <a:lnTo>
                    <a:pt x="4924" y="3040"/>
                  </a:lnTo>
                  <a:lnTo>
                    <a:pt x="5259" y="3040"/>
                  </a:lnTo>
                  <a:lnTo>
                    <a:pt x="5137" y="2948"/>
                  </a:lnTo>
                  <a:lnTo>
                    <a:pt x="4985" y="2888"/>
                  </a:lnTo>
                  <a:lnTo>
                    <a:pt x="578" y="334"/>
                  </a:lnTo>
                  <a:lnTo>
                    <a:pt x="426" y="243"/>
                  </a:lnTo>
                  <a:lnTo>
                    <a:pt x="304" y="182"/>
                  </a:lnTo>
                  <a:lnTo>
                    <a:pt x="152" y="9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1" name="Google Shape;19471;p24"/>
            <p:cNvSpPr/>
            <p:nvPr/>
          </p:nvSpPr>
          <p:spPr>
            <a:xfrm>
              <a:off x="-1825750" y="13792275"/>
              <a:ext cx="122350" cy="72975"/>
            </a:xfrm>
            <a:custGeom>
              <a:avLst/>
              <a:gdLst/>
              <a:ahLst/>
              <a:cxnLst/>
              <a:rect l="l" t="t" r="r" b="b"/>
              <a:pathLst>
                <a:path w="4894" h="2919" extrusionOk="0">
                  <a:moveTo>
                    <a:pt x="3405" y="1"/>
                  </a:moveTo>
                  <a:lnTo>
                    <a:pt x="3374" y="92"/>
                  </a:lnTo>
                  <a:lnTo>
                    <a:pt x="3283" y="92"/>
                  </a:lnTo>
                  <a:lnTo>
                    <a:pt x="4772" y="2645"/>
                  </a:lnTo>
                  <a:lnTo>
                    <a:pt x="365" y="92"/>
                  </a:lnTo>
                  <a:lnTo>
                    <a:pt x="0" y="92"/>
                  </a:lnTo>
                  <a:lnTo>
                    <a:pt x="31" y="122"/>
                  </a:lnTo>
                  <a:lnTo>
                    <a:pt x="91" y="153"/>
                  </a:lnTo>
                  <a:lnTo>
                    <a:pt x="243" y="244"/>
                  </a:lnTo>
                  <a:lnTo>
                    <a:pt x="3253" y="1977"/>
                  </a:lnTo>
                  <a:lnTo>
                    <a:pt x="4803" y="2888"/>
                  </a:lnTo>
                  <a:lnTo>
                    <a:pt x="4894" y="2919"/>
                  </a:lnTo>
                  <a:lnTo>
                    <a:pt x="4894" y="2888"/>
                  </a:lnTo>
                  <a:lnTo>
                    <a:pt x="4803" y="2797"/>
                  </a:lnTo>
                  <a:lnTo>
                    <a:pt x="4894" y="2797"/>
                  </a:lnTo>
                  <a:lnTo>
                    <a:pt x="4894" y="2554"/>
                  </a:lnTo>
                  <a:lnTo>
                    <a:pt x="4195" y="1369"/>
                  </a:lnTo>
                  <a:lnTo>
                    <a:pt x="34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2" name="Google Shape;19472;p24"/>
            <p:cNvSpPr/>
            <p:nvPr/>
          </p:nvSpPr>
          <p:spPr>
            <a:xfrm>
              <a:off x="-1833350" y="13790000"/>
              <a:ext cx="7625" cy="2300"/>
            </a:xfrm>
            <a:custGeom>
              <a:avLst/>
              <a:gdLst/>
              <a:ahLst/>
              <a:cxnLst/>
              <a:rect l="l" t="t" r="r" b="b"/>
              <a:pathLst>
                <a:path w="305" h="92" extrusionOk="0">
                  <a:moveTo>
                    <a:pt x="0" y="1"/>
                  </a:moveTo>
                  <a:lnTo>
                    <a:pt x="152" y="92"/>
                  </a:lnTo>
                  <a:lnTo>
                    <a:pt x="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3" name="Google Shape;19473;p24"/>
            <p:cNvSpPr/>
            <p:nvPr/>
          </p:nvSpPr>
          <p:spPr>
            <a:xfrm>
              <a:off x="-1833350" y="13719325"/>
              <a:ext cx="129950" cy="74500"/>
            </a:xfrm>
            <a:custGeom>
              <a:avLst/>
              <a:gdLst/>
              <a:ahLst/>
              <a:cxnLst/>
              <a:rect l="l" t="t" r="r" b="b"/>
              <a:pathLst>
                <a:path w="5198" h="2980" extrusionOk="0">
                  <a:moveTo>
                    <a:pt x="5076" y="274"/>
                  </a:moveTo>
                  <a:lnTo>
                    <a:pt x="3587" y="2828"/>
                  </a:lnTo>
                  <a:lnTo>
                    <a:pt x="669" y="2828"/>
                  </a:lnTo>
                  <a:lnTo>
                    <a:pt x="4317" y="730"/>
                  </a:lnTo>
                  <a:lnTo>
                    <a:pt x="5076" y="274"/>
                  </a:lnTo>
                  <a:close/>
                  <a:moveTo>
                    <a:pt x="5137" y="1"/>
                  </a:moveTo>
                  <a:lnTo>
                    <a:pt x="5046" y="31"/>
                  </a:lnTo>
                  <a:lnTo>
                    <a:pt x="4955" y="122"/>
                  </a:lnTo>
                  <a:lnTo>
                    <a:pt x="1003" y="2402"/>
                  </a:lnTo>
                  <a:lnTo>
                    <a:pt x="395" y="2767"/>
                  </a:lnTo>
                  <a:lnTo>
                    <a:pt x="335" y="2797"/>
                  </a:lnTo>
                  <a:lnTo>
                    <a:pt x="304" y="2797"/>
                  </a:lnTo>
                  <a:lnTo>
                    <a:pt x="152" y="2888"/>
                  </a:lnTo>
                  <a:lnTo>
                    <a:pt x="0" y="2980"/>
                  </a:lnTo>
                  <a:lnTo>
                    <a:pt x="3678" y="2980"/>
                  </a:lnTo>
                  <a:lnTo>
                    <a:pt x="3709" y="2888"/>
                  </a:lnTo>
                  <a:lnTo>
                    <a:pt x="5198" y="335"/>
                  </a:lnTo>
                  <a:lnTo>
                    <a:pt x="5198" y="122"/>
                  </a:lnTo>
                  <a:lnTo>
                    <a:pt x="5137" y="122"/>
                  </a:lnTo>
                  <a:lnTo>
                    <a:pt x="5168" y="31"/>
                  </a:lnTo>
                  <a:lnTo>
                    <a:pt x="51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4" name="Google Shape;19474;p24"/>
            <p:cNvSpPr/>
            <p:nvPr/>
          </p:nvSpPr>
          <p:spPr>
            <a:xfrm>
              <a:off x="-1619075" y="13796075"/>
              <a:ext cx="41075" cy="131500"/>
            </a:xfrm>
            <a:custGeom>
              <a:avLst/>
              <a:gdLst/>
              <a:ahLst/>
              <a:cxnLst/>
              <a:rect l="l" t="t" r="r" b="b"/>
              <a:pathLst>
                <a:path w="1643" h="5260" extrusionOk="0">
                  <a:moveTo>
                    <a:pt x="1642" y="1"/>
                  </a:moveTo>
                  <a:lnTo>
                    <a:pt x="1490" y="92"/>
                  </a:lnTo>
                  <a:lnTo>
                    <a:pt x="1" y="2645"/>
                  </a:lnTo>
                  <a:lnTo>
                    <a:pt x="92" y="2645"/>
                  </a:lnTo>
                  <a:lnTo>
                    <a:pt x="1642" y="5259"/>
                  </a:lnTo>
                  <a:lnTo>
                    <a:pt x="153" y="2706"/>
                  </a:lnTo>
                  <a:lnTo>
                    <a:pt x="1642" y="153"/>
                  </a:lnTo>
                  <a:lnTo>
                    <a:pt x="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5" name="Google Shape;19475;p24"/>
            <p:cNvSpPr/>
            <p:nvPr/>
          </p:nvSpPr>
          <p:spPr>
            <a:xfrm>
              <a:off x="-1574225" y="13796075"/>
              <a:ext cx="41050" cy="131500"/>
            </a:xfrm>
            <a:custGeom>
              <a:avLst/>
              <a:gdLst/>
              <a:ahLst/>
              <a:cxnLst/>
              <a:rect l="l" t="t" r="r" b="b"/>
              <a:pathLst>
                <a:path w="1642" h="5260" extrusionOk="0">
                  <a:moveTo>
                    <a:pt x="0" y="1"/>
                  </a:moveTo>
                  <a:lnTo>
                    <a:pt x="0" y="153"/>
                  </a:lnTo>
                  <a:lnTo>
                    <a:pt x="1487" y="2702"/>
                  </a:lnTo>
                  <a:lnTo>
                    <a:pt x="1487" y="2702"/>
                  </a:lnTo>
                  <a:lnTo>
                    <a:pt x="1520" y="2645"/>
                  </a:lnTo>
                  <a:lnTo>
                    <a:pt x="1642" y="2645"/>
                  </a:lnTo>
                  <a:lnTo>
                    <a:pt x="152" y="92"/>
                  </a:lnTo>
                  <a:lnTo>
                    <a:pt x="0" y="1"/>
                  </a:lnTo>
                  <a:close/>
                  <a:moveTo>
                    <a:pt x="1487" y="2702"/>
                  </a:moveTo>
                  <a:lnTo>
                    <a:pt x="0" y="5259"/>
                  </a:lnTo>
                  <a:lnTo>
                    <a:pt x="0" y="5259"/>
                  </a:lnTo>
                  <a:lnTo>
                    <a:pt x="1490" y="2706"/>
                  </a:lnTo>
                  <a:lnTo>
                    <a:pt x="1487" y="270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6" name="Google Shape;19476;p24"/>
            <p:cNvSpPr/>
            <p:nvPr/>
          </p:nvSpPr>
          <p:spPr>
            <a:xfrm>
              <a:off x="-1574225" y="13944250"/>
              <a:ext cx="41050" cy="131500"/>
            </a:xfrm>
            <a:custGeom>
              <a:avLst/>
              <a:gdLst/>
              <a:ahLst/>
              <a:cxnLst/>
              <a:rect l="l" t="t" r="r" b="b"/>
              <a:pathLst>
                <a:path w="1642" h="5260" extrusionOk="0">
                  <a:moveTo>
                    <a:pt x="0" y="1"/>
                  </a:moveTo>
                  <a:lnTo>
                    <a:pt x="1479" y="2573"/>
                  </a:lnTo>
                  <a:lnTo>
                    <a:pt x="1479" y="2573"/>
                  </a:lnTo>
                  <a:lnTo>
                    <a:pt x="1490" y="2554"/>
                  </a:lnTo>
                  <a:lnTo>
                    <a:pt x="0" y="1"/>
                  </a:lnTo>
                  <a:close/>
                  <a:moveTo>
                    <a:pt x="1479" y="2573"/>
                  </a:moveTo>
                  <a:lnTo>
                    <a:pt x="0" y="5107"/>
                  </a:lnTo>
                  <a:lnTo>
                    <a:pt x="0" y="5259"/>
                  </a:lnTo>
                  <a:lnTo>
                    <a:pt x="152" y="5168"/>
                  </a:lnTo>
                  <a:lnTo>
                    <a:pt x="1642" y="2645"/>
                  </a:lnTo>
                  <a:lnTo>
                    <a:pt x="1520" y="2645"/>
                  </a:lnTo>
                  <a:lnTo>
                    <a:pt x="1479" y="257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7" name="Google Shape;19477;p24"/>
            <p:cNvSpPr/>
            <p:nvPr/>
          </p:nvSpPr>
          <p:spPr>
            <a:xfrm>
              <a:off x="-1619075" y="13944250"/>
              <a:ext cx="41075" cy="131500"/>
            </a:xfrm>
            <a:custGeom>
              <a:avLst/>
              <a:gdLst/>
              <a:ahLst/>
              <a:cxnLst/>
              <a:rect l="l" t="t" r="r" b="b"/>
              <a:pathLst>
                <a:path w="1643" h="5260" extrusionOk="0">
                  <a:moveTo>
                    <a:pt x="1642" y="1"/>
                  </a:moveTo>
                  <a:lnTo>
                    <a:pt x="92" y="2645"/>
                  </a:lnTo>
                  <a:lnTo>
                    <a:pt x="1" y="2645"/>
                  </a:lnTo>
                  <a:lnTo>
                    <a:pt x="1490" y="5168"/>
                  </a:lnTo>
                  <a:lnTo>
                    <a:pt x="1642" y="5259"/>
                  </a:lnTo>
                  <a:lnTo>
                    <a:pt x="1642" y="5107"/>
                  </a:lnTo>
                  <a:lnTo>
                    <a:pt x="153" y="2554"/>
                  </a:lnTo>
                  <a:lnTo>
                    <a:pt x="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8" name="Google Shape;19478;p24"/>
            <p:cNvSpPr/>
            <p:nvPr/>
          </p:nvSpPr>
          <p:spPr>
            <a:xfrm>
              <a:off x="-1698850" y="13867525"/>
              <a:ext cx="114000" cy="68400"/>
            </a:xfrm>
            <a:custGeom>
              <a:avLst/>
              <a:gdLst/>
              <a:ahLst/>
              <a:cxnLst/>
              <a:rect l="l" t="t" r="r" b="b"/>
              <a:pathLst>
                <a:path w="4560" h="2736" extrusionOk="0">
                  <a:moveTo>
                    <a:pt x="0" y="0"/>
                  </a:moveTo>
                  <a:lnTo>
                    <a:pt x="0" y="182"/>
                  </a:lnTo>
                  <a:lnTo>
                    <a:pt x="1490" y="2736"/>
                  </a:lnTo>
                  <a:lnTo>
                    <a:pt x="1520" y="2675"/>
                  </a:lnTo>
                  <a:lnTo>
                    <a:pt x="4560" y="2675"/>
                  </a:lnTo>
                  <a:lnTo>
                    <a:pt x="1642" y="2614"/>
                  </a:lnTo>
                  <a:lnTo>
                    <a:pt x="152" y="12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9" name="Google Shape;19479;p24"/>
            <p:cNvSpPr/>
            <p:nvPr/>
          </p:nvSpPr>
          <p:spPr>
            <a:xfrm>
              <a:off x="-1704175" y="13862200"/>
              <a:ext cx="775" cy="2300"/>
            </a:xfrm>
            <a:custGeom>
              <a:avLst/>
              <a:gdLst/>
              <a:ahLst/>
              <a:cxnLst/>
              <a:rect l="l" t="t" r="r" b="b"/>
              <a:pathLst>
                <a:path w="31" h="92" extrusionOk="0">
                  <a:moveTo>
                    <a:pt x="1" y="0"/>
                  </a:moveTo>
                  <a:lnTo>
                    <a:pt x="31" y="91"/>
                  </a:lnTo>
                  <a:lnTo>
                    <a:pt x="31" y="3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0" name="Google Shape;19480;p24"/>
            <p:cNvSpPr/>
            <p:nvPr/>
          </p:nvSpPr>
          <p:spPr>
            <a:xfrm>
              <a:off x="-1695825" y="13862200"/>
              <a:ext cx="117825" cy="69925"/>
            </a:xfrm>
            <a:custGeom>
              <a:avLst/>
              <a:gdLst/>
              <a:ahLst/>
              <a:cxnLst/>
              <a:rect l="l" t="t" r="r" b="b"/>
              <a:pathLst>
                <a:path w="4713" h="2797" extrusionOk="0">
                  <a:moveTo>
                    <a:pt x="153" y="0"/>
                  </a:moveTo>
                  <a:lnTo>
                    <a:pt x="1" y="61"/>
                  </a:lnTo>
                  <a:lnTo>
                    <a:pt x="153" y="183"/>
                  </a:lnTo>
                  <a:lnTo>
                    <a:pt x="3071" y="183"/>
                  </a:lnTo>
                  <a:lnTo>
                    <a:pt x="4530" y="2736"/>
                  </a:lnTo>
                  <a:lnTo>
                    <a:pt x="4712" y="2797"/>
                  </a:lnTo>
                  <a:lnTo>
                    <a:pt x="4712" y="2614"/>
                  </a:lnTo>
                  <a:lnTo>
                    <a:pt x="31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1" name="Google Shape;19481;p24"/>
            <p:cNvSpPr/>
            <p:nvPr/>
          </p:nvSpPr>
          <p:spPr>
            <a:xfrm>
              <a:off x="-1567400" y="13938175"/>
              <a:ext cx="65375" cy="25"/>
            </a:xfrm>
            <a:custGeom>
              <a:avLst/>
              <a:gdLst/>
              <a:ahLst/>
              <a:cxnLst/>
              <a:rect l="l" t="t" r="r" b="b"/>
              <a:pathLst>
                <a:path w="2615" h="1" extrusionOk="0">
                  <a:moveTo>
                    <a:pt x="1" y="1"/>
                  </a:moveTo>
                  <a:lnTo>
                    <a:pt x="2615" y="1"/>
                  </a:lnTo>
                  <a:lnTo>
                    <a:pt x="26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2" name="Google Shape;19482;p24"/>
            <p:cNvSpPr/>
            <p:nvPr/>
          </p:nvSpPr>
          <p:spPr>
            <a:xfrm>
              <a:off x="-1574225" y="13939700"/>
              <a:ext cx="81325" cy="70700"/>
            </a:xfrm>
            <a:custGeom>
              <a:avLst/>
              <a:gdLst/>
              <a:ahLst/>
              <a:cxnLst/>
              <a:rect l="l" t="t" r="r" b="b"/>
              <a:pathLst>
                <a:path w="3253" h="2828" extrusionOk="0">
                  <a:moveTo>
                    <a:pt x="0" y="1"/>
                  </a:moveTo>
                  <a:lnTo>
                    <a:pt x="0" y="183"/>
                  </a:lnTo>
                  <a:lnTo>
                    <a:pt x="1520" y="2827"/>
                  </a:lnTo>
                  <a:lnTo>
                    <a:pt x="3253" y="2827"/>
                  </a:lnTo>
                  <a:lnTo>
                    <a:pt x="3253" y="2615"/>
                  </a:lnTo>
                  <a:lnTo>
                    <a:pt x="1642" y="261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3" name="Google Shape;19483;p24"/>
            <p:cNvSpPr/>
            <p:nvPr/>
          </p:nvSpPr>
          <p:spPr>
            <a:xfrm>
              <a:off x="-1695825" y="13939700"/>
              <a:ext cx="117825" cy="70700"/>
            </a:xfrm>
            <a:custGeom>
              <a:avLst/>
              <a:gdLst/>
              <a:ahLst/>
              <a:cxnLst/>
              <a:rect l="l" t="t" r="r" b="b"/>
              <a:pathLst>
                <a:path w="4713" h="2828" extrusionOk="0">
                  <a:moveTo>
                    <a:pt x="4712" y="1"/>
                  </a:moveTo>
                  <a:lnTo>
                    <a:pt x="4530" y="122"/>
                  </a:lnTo>
                  <a:lnTo>
                    <a:pt x="3071" y="2615"/>
                  </a:lnTo>
                  <a:lnTo>
                    <a:pt x="153" y="2615"/>
                  </a:lnTo>
                  <a:lnTo>
                    <a:pt x="1" y="2736"/>
                  </a:lnTo>
                  <a:lnTo>
                    <a:pt x="153" y="2827"/>
                  </a:lnTo>
                  <a:lnTo>
                    <a:pt x="3162" y="2827"/>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4" name="Google Shape;19484;p24"/>
            <p:cNvSpPr/>
            <p:nvPr/>
          </p:nvSpPr>
          <p:spPr>
            <a:xfrm>
              <a:off x="-1698850" y="13934375"/>
              <a:ext cx="117800" cy="69950"/>
            </a:xfrm>
            <a:custGeom>
              <a:avLst/>
              <a:gdLst/>
              <a:ahLst/>
              <a:cxnLst/>
              <a:rect l="l" t="t" r="r" b="b"/>
              <a:pathLst>
                <a:path w="4712" h="2798" extrusionOk="0">
                  <a:moveTo>
                    <a:pt x="1520" y="1"/>
                  </a:moveTo>
                  <a:lnTo>
                    <a:pt x="1490" y="62"/>
                  </a:lnTo>
                  <a:lnTo>
                    <a:pt x="0" y="2615"/>
                  </a:lnTo>
                  <a:lnTo>
                    <a:pt x="0" y="2797"/>
                  </a:lnTo>
                  <a:lnTo>
                    <a:pt x="152" y="2676"/>
                  </a:lnTo>
                  <a:lnTo>
                    <a:pt x="1642" y="183"/>
                  </a:lnTo>
                  <a:lnTo>
                    <a:pt x="4560" y="153"/>
                  </a:lnTo>
                  <a:lnTo>
                    <a:pt x="4712" y="6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5" name="Google Shape;19485;p24"/>
            <p:cNvSpPr/>
            <p:nvPr/>
          </p:nvSpPr>
          <p:spPr>
            <a:xfrm>
              <a:off x="-1574225" y="13862200"/>
              <a:ext cx="49400" cy="69925"/>
            </a:xfrm>
            <a:custGeom>
              <a:avLst/>
              <a:gdLst/>
              <a:ahLst/>
              <a:cxnLst/>
              <a:rect l="l" t="t" r="r" b="b"/>
              <a:pathLst>
                <a:path w="1976" h="2797" extrusionOk="0">
                  <a:moveTo>
                    <a:pt x="1520" y="0"/>
                  </a:moveTo>
                  <a:lnTo>
                    <a:pt x="0" y="2614"/>
                  </a:lnTo>
                  <a:lnTo>
                    <a:pt x="0" y="2797"/>
                  </a:lnTo>
                  <a:lnTo>
                    <a:pt x="152" y="2736"/>
                  </a:lnTo>
                  <a:lnTo>
                    <a:pt x="1642" y="183"/>
                  </a:lnTo>
                  <a:lnTo>
                    <a:pt x="1976" y="183"/>
                  </a:lnTo>
                  <a:cubicBezTo>
                    <a:pt x="1946" y="91"/>
                    <a:pt x="1946" y="61"/>
                    <a:pt x="18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6" name="Google Shape;19486;p24"/>
            <p:cNvSpPr/>
            <p:nvPr/>
          </p:nvSpPr>
          <p:spPr>
            <a:xfrm>
              <a:off x="-1571200" y="13932875"/>
              <a:ext cx="69175" cy="5325"/>
            </a:xfrm>
            <a:custGeom>
              <a:avLst/>
              <a:gdLst/>
              <a:ahLst/>
              <a:cxnLst/>
              <a:rect l="l" t="t" r="r" b="b"/>
              <a:pathLst>
                <a:path w="2767" h="213" extrusionOk="0">
                  <a:moveTo>
                    <a:pt x="153" y="0"/>
                  </a:moveTo>
                  <a:lnTo>
                    <a:pt x="1" y="122"/>
                  </a:lnTo>
                  <a:lnTo>
                    <a:pt x="153" y="213"/>
                  </a:lnTo>
                  <a:lnTo>
                    <a:pt x="2767" y="213"/>
                  </a:lnTo>
                  <a:cubicBezTo>
                    <a:pt x="2767" y="122"/>
                    <a:pt x="2736" y="91"/>
                    <a:pt x="2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7" name="Google Shape;19487;p24"/>
            <p:cNvSpPr/>
            <p:nvPr/>
          </p:nvSpPr>
          <p:spPr>
            <a:xfrm>
              <a:off x="-1696575" y="14008100"/>
              <a:ext cx="118575" cy="68400"/>
            </a:xfrm>
            <a:custGeom>
              <a:avLst/>
              <a:gdLst/>
              <a:ahLst/>
              <a:cxnLst/>
              <a:rect l="l" t="t" r="r" b="b"/>
              <a:pathLst>
                <a:path w="4743" h="2736" extrusionOk="0">
                  <a:moveTo>
                    <a:pt x="1" y="0"/>
                  </a:moveTo>
                  <a:lnTo>
                    <a:pt x="4742" y="2736"/>
                  </a:lnTo>
                  <a:lnTo>
                    <a:pt x="4742" y="2705"/>
                  </a:lnTo>
                  <a:lnTo>
                    <a:pt x="4590" y="2614"/>
                  </a:lnTo>
                  <a:lnTo>
                    <a:pt x="183" y="9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8" name="Google Shape;19488;p24"/>
            <p:cNvSpPr/>
            <p:nvPr/>
          </p:nvSpPr>
          <p:spPr>
            <a:xfrm>
              <a:off x="-1703425" y="13867525"/>
              <a:ext cx="4600" cy="139825"/>
            </a:xfrm>
            <a:custGeom>
              <a:avLst/>
              <a:gdLst/>
              <a:ahLst/>
              <a:cxnLst/>
              <a:rect l="l" t="t" r="r" b="b"/>
              <a:pathLst>
                <a:path w="184" h="5593" extrusionOk="0">
                  <a:moveTo>
                    <a:pt x="153" y="0"/>
                  </a:moveTo>
                  <a:lnTo>
                    <a:pt x="1" y="182"/>
                  </a:lnTo>
                  <a:lnTo>
                    <a:pt x="1" y="5289"/>
                  </a:lnTo>
                  <a:lnTo>
                    <a:pt x="1" y="5471"/>
                  </a:lnTo>
                  <a:lnTo>
                    <a:pt x="1" y="5562"/>
                  </a:lnTo>
                  <a:lnTo>
                    <a:pt x="1" y="5593"/>
                  </a:lnTo>
                  <a:lnTo>
                    <a:pt x="31" y="5562"/>
                  </a:lnTo>
                  <a:lnTo>
                    <a:pt x="123" y="5441"/>
                  </a:lnTo>
                  <a:lnTo>
                    <a:pt x="153" y="5502"/>
                  </a:lnTo>
                  <a:lnTo>
                    <a:pt x="183" y="5471"/>
                  </a:lnTo>
                  <a:lnTo>
                    <a:pt x="183" y="5289"/>
                  </a:lnTo>
                  <a:lnTo>
                    <a:pt x="183" y="182"/>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9" name="Google Shape;19489;p24"/>
            <p:cNvSpPr/>
            <p:nvPr/>
          </p:nvSpPr>
          <p:spPr>
            <a:xfrm>
              <a:off x="-1574225" y="14029375"/>
              <a:ext cx="82850" cy="47125"/>
            </a:xfrm>
            <a:custGeom>
              <a:avLst/>
              <a:gdLst/>
              <a:ahLst/>
              <a:cxnLst/>
              <a:rect l="l" t="t" r="r" b="b"/>
              <a:pathLst>
                <a:path w="3314" h="1885" extrusionOk="0">
                  <a:moveTo>
                    <a:pt x="3313" y="0"/>
                  </a:moveTo>
                  <a:lnTo>
                    <a:pt x="0" y="1885"/>
                  </a:lnTo>
                  <a:lnTo>
                    <a:pt x="152" y="1824"/>
                  </a:lnTo>
                  <a:lnTo>
                    <a:pt x="33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0" name="Google Shape;19490;p24"/>
            <p:cNvSpPr/>
            <p:nvPr/>
          </p:nvSpPr>
          <p:spPr>
            <a:xfrm>
              <a:off x="-1698100" y="13794575"/>
              <a:ext cx="120100" cy="69150"/>
            </a:xfrm>
            <a:custGeom>
              <a:avLst/>
              <a:gdLst/>
              <a:ahLst/>
              <a:cxnLst/>
              <a:rect l="l" t="t" r="r" b="b"/>
              <a:pathLst>
                <a:path w="4804" h="2766" extrusionOk="0">
                  <a:moveTo>
                    <a:pt x="4530" y="0"/>
                  </a:moveTo>
                  <a:lnTo>
                    <a:pt x="122" y="2553"/>
                  </a:lnTo>
                  <a:lnTo>
                    <a:pt x="1" y="2736"/>
                  </a:lnTo>
                  <a:lnTo>
                    <a:pt x="92" y="2766"/>
                  </a:lnTo>
                  <a:lnTo>
                    <a:pt x="244" y="2705"/>
                  </a:lnTo>
                  <a:lnTo>
                    <a:pt x="4651" y="152"/>
                  </a:lnTo>
                  <a:lnTo>
                    <a:pt x="4803" y="61"/>
                  </a:lnTo>
                  <a:lnTo>
                    <a:pt x="48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1" name="Google Shape;19491;p24"/>
            <p:cNvSpPr/>
            <p:nvPr/>
          </p:nvSpPr>
          <p:spPr>
            <a:xfrm>
              <a:off x="-1578025" y="13794575"/>
              <a:ext cx="3825" cy="138300"/>
            </a:xfrm>
            <a:custGeom>
              <a:avLst/>
              <a:gdLst/>
              <a:ahLst/>
              <a:cxnLst/>
              <a:rect l="l" t="t" r="r" b="b"/>
              <a:pathLst>
                <a:path w="153" h="5532" extrusionOk="0">
                  <a:moveTo>
                    <a:pt x="0" y="0"/>
                  </a:moveTo>
                  <a:lnTo>
                    <a:pt x="0" y="61"/>
                  </a:lnTo>
                  <a:lnTo>
                    <a:pt x="0" y="213"/>
                  </a:lnTo>
                  <a:lnTo>
                    <a:pt x="0" y="5319"/>
                  </a:lnTo>
                  <a:lnTo>
                    <a:pt x="0" y="5502"/>
                  </a:lnTo>
                  <a:lnTo>
                    <a:pt x="61" y="5532"/>
                  </a:lnTo>
                  <a:lnTo>
                    <a:pt x="152" y="5502"/>
                  </a:lnTo>
                  <a:lnTo>
                    <a:pt x="152" y="5319"/>
                  </a:lnTo>
                  <a:lnTo>
                    <a:pt x="152" y="213"/>
                  </a:lnTo>
                  <a:lnTo>
                    <a:pt x="152" y="61"/>
                  </a:lnTo>
                  <a:lnTo>
                    <a:pt x="122" y="30"/>
                  </a:lnTo>
                  <a:lnTo>
                    <a:pt x="61" y="6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2" name="Google Shape;19492;p24"/>
            <p:cNvSpPr/>
            <p:nvPr/>
          </p:nvSpPr>
          <p:spPr>
            <a:xfrm>
              <a:off x="-1578025" y="13938950"/>
              <a:ext cx="3825" cy="138325"/>
            </a:xfrm>
            <a:custGeom>
              <a:avLst/>
              <a:gdLst/>
              <a:ahLst/>
              <a:cxnLst/>
              <a:rect l="l" t="t" r="r" b="b"/>
              <a:pathLst>
                <a:path w="153" h="5533" extrusionOk="0">
                  <a:moveTo>
                    <a:pt x="61" y="0"/>
                  </a:moveTo>
                  <a:lnTo>
                    <a:pt x="0" y="31"/>
                  </a:lnTo>
                  <a:lnTo>
                    <a:pt x="0" y="213"/>
                  </a:lnTo>
                  <a:lnTo>
                    <a:pt x="0" y="5319"/>
                  </a:lnTo>
                  <a:lnTo>
                    <a:pt x="0" y="5471"/>
                  </a:lnTo>
                  <a:lnTo>
                    <a:pt x="0" y="5502"/>
                  </a:lnTo>
                  <a:lnTo>
                    <a:pt x="61" y="5532"/>
                  </a:lnTo>
                  <a:lnTo>
                    <a:pt x="152" y="5502"/>
                  </a:lnTo>
                  <a:lnTo>
                    <a:pt x="152" y="5471"/>
                  </a:lnTo>
                  <a:lnTo>
                    <a:pt x="152" y="5319"/>
                  </a:lnTo>
                  <a:lnTo>
                    <a:pt x="152" y="213"/>
                  </a:lnTo>
                  <a:lnTo>
                    <a:pt x="152"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3" name="Google Shape;19493;p24"/>
            <p:cNvSpPr/>
            <p:nvPr/>
          </p:nvSpPr>
          <p:spPr>
            <a:xfrm>
              <a:off x="-1576500" y="13935900"/>
              <a:ext cx="82075" cy="49425"/>
            </a:xfrm>
            <a:custGeom>
              <a:avLst/>
              <a:gdLst/>
              <a:ahLst/>
              <a:cxnLst/>
              <a:rect l="l" t="t" r="r" b="b"/>
              <a:pathLst>
                <a:path w="3283" h="1977" extrusionOk="0">
                  <a:moveTo>
                    <a:pt x="213" y="1"/>
                  </a:moveTo>
                  <a:lnTo>
                    <a:pt x="0" y="122"/>
                  </a:lnTo>
                  <a:lnTo>
                    <a:pt x="91" y="153"/>
                  </a:lnTo>
                  <a:lnTo>
                    <a:pt x="243" y="213"/>
                  </a:lnTo>
                  <a:lnTo>
                    <a:pt x="3283" y="1976"/>
                  </a:lnTo>
                  <a:cubicBezTo>
                    <a:pt x="3283" y="1885"/>
                    <a:pt x="3252" y="1824"/>
                    <a:pt x="3252" y="1733"/>
                  </a:cubicBezTo>
                  <a:lnTo>
                    <a:pt x="304" y="61"/>
                  </a:lnTo>
                  <a:lnTo>
                    <a:pt x="2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4" name="Google Shape;19494;p24"/>
            <p:cNvSpPr/>
            <p:nvPr/>
          </p:nvSpPr>
          <p:spPr>
            <a:xfrm>
              <a:off x="-1699625" y="13862950"/>
              <a:ext cx="123150" cy="72975"/>
            </a:xfrm>
            <a:custGeom>
              <a:avLst/>
              <a:gdLst/>
              <a:ahLst/>
              <a:cxnLst/>
              <a:rect l="l" t="t" r="r" b="b"/>
              <a:pathLst>
                <a:path w="4926" h="2919" extrusionOk="0">
                  <a:moveTo>
                    <a:pt x="62" y="1"/>
                  </a:moveTo>
                  <a:lnTo>
                    <a:pt x="1" y="183"/>
                  </a:lnTo>
                  <a:lnTo>
                    <a:pt x="31" y="183"/>
                  </a:lnTo>
                  <a:lnTo>
                    <a:pt x="183" y="305"/>
                  </a:lnTo>
                  <a:lnTo>
                    <a:pt x="4591" y="2858"/>
                  </a:lnTo>
                  <a:lnTo>
                    <a:pt x="4743" y="2919"/>
                  </a:lnTo>
                  <a:lnTo>
                    <a:pt x="4925" y="2797"/>
                  </a:lnTo>
                  <a:lnTo>
                    <a:pt x="4864" y="2767"/>
                  </a:lnTo>
                  <a:lnTo>
                    <a:pt x="4682" y="2706"/>
                  </a:lnTo>
                  <a:lnTo>
                    <a:pt x="305" y="153"/>
                  </a:lnTo>
                  <a:lnTo>
                    <a:pt x="153" y="31"/>
                  </a:lnTo>
                  <a:lnTo>
                    <a:pt x="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5" name="Google Shape;19495;p24"/>
            <p:cNvSpPr/>
            <p:nvPr/>
          </p:nvSpPr>
          <p:spPr>
            <a:xfrm>
              <a:off x="-1700375" y="13897900"/>
              <a:ext cx="187725" cy="110225"/>
            </a:xfrm>
            <a:custGeom>
              <a:avLst/>
              <a:gdLst/>
              <a:ahLst/>
              <a:cxnLst/>
              <a:rect l="l" t="t" r="r" b="b"/>
              <a:pathLst>
                <a:path w="7509" h="4409" extrusionOk="0">
                  <a:moveTo>
                    <a:pt x="7448" y="1"/>
                  </a:moveTo>
                  <a:lnTo>
                    <a:pt x="5168" y="1338"/>
                  </a:lnTo>
                  <a:lnTo>
                    <a:pt x="5046" y="1369"/>
                  </a:lnTo>
                  <a:lnTo>
                    <a:pt x="4955" y="1399"/>
                  </a:lnTo>
                  <a:lnTo>
                    <a:pt x="4773" y="1521"/>
                  </a:lnTo>
                  <a:lnTo>
                    <a:pt x="4621" y="1612"/>
                  </a:lnTo>
                  <a:lnTo>
                    <a:pt x="213" y="4135"/>
                  </a:lnTo>
                  <a:lnTo>
                    <a:pt x="61" y="4226"/>
                  </a:lnTo>
                  <a:lnTo>
                    <a:pt x="1" y="4256"/>
                  </a:lnTo>
                  <a:lnTo>
                    <a:pt x="31" y="4347"/>
                  </a:lnTo>
                  <a:lnTo>
                    <a:pt x="153" y="4408"/>
                  </a:lnTo>
                  <a:lnTo>
                    <a:pt x="305" y="4347"/>
                  </a:lnTo>
                  <a:lnTo>
                    <a:pt x="4712" y="1794"/>
                  </a:lnTo>
                  <a:lnTo>
                    <a:pt x="4864" y="1703"/>
                  </a:lnTo>
                  <a:lnTo>
                    <a:pt x="4925" y="1673"/>
                  </a:lnTo>
                  <a:lnTo>
                    <a:pt x="5107" y="1551"/>
                  </a:lnTo>
                  <a:lnTo>
                    <a:pt x="5259" y="1490"/>
                  </a:lnTo>
                  <a:lnTo>
                    <a:pt x="7508" y="183"/>
                  </a:lnTo>
                  <a:cubicBezTo>
                    <a:pt x="7508" y="122"/>
                    <a:pt x="7478" y="92"/>
                    <a:pt x="74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6" name="Google Shape;19496;p24"/>
            <p:cNvSpPr/>
            <p:nvPr/>
          </p:nvSpPr>
          <p:spPr>
            <a:xfrm>
              <a:off x="-1616775" y="13723900"/>
              <a:ext cx="38775" cy="63850"/>
            </a:xfrm>
            <a:custGeom>
              <a:avLst/>
              <a:gdLst/>
              <a:ahLst/>
              <a:cxnLst/>
              <a:rect l="l" t="t" r="r" b="b"/>
              <a:pathLst>
                <a:path w="1551" h="2554" extrusionOk="0">
                  <a:moveTo>
                    <a:pt x="0" y="0"/>
                  </a:moveTo>
                  <a:lnTo>
                    <a:pt x="1398" y="2493"/>
                  </a:lnTo>
                  <a:lnTo>
                    <a:pt x="1550" y="2553"/>
                  </a:lnTo>
                  <a:lnTo>
                    <a:pt x="1550" y="2401"/>
                  </a:lnTo>
                  <a:lnTo>
                    <a:pt x="517" y="578"/>
                  </a:lnTo>
                  <a:cubicBezTo>
                    <a:pt x="334" y="395"/>
                    <a:pt x="182"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7" name="Google Shape;19497;p24"/>
            <p:cNvSpPr/>
            <p:nvPr/>
          </p:nvSpPr>
          <p:spPr>
            <a:xfrm>
              <a:off x="-1574225" y="13780125"/>
              <a:ext cx="4575" cy="8375"/>
            </a:xfrm>
            <a:custGeom>
              <a:avLst/>
              <a:gdLst/>
              <a:ahLst/>
              <a:cxnLst/>
              <a:rect l="l" t="t" r="r" b="b"/>
              <a:pathLst>
                <a:path w="183" h="335" extrusionOk="0">
                  <a:moveTo>
                    <a:pt x="61" y="1"/>
                  </a:moveTo>
                  <a:lnTo>
                    <a:pt x="0" y="152"/>
                  </a:lnTo>
                  <a:lnTo>
                    <a:pt x="0" y="335"/>
                  </a:lnTo>
                  <a:lnTo>
                    <a:pt x="152" y="244"/>
                  </a:lnTo>
                  <a:lnTo>
                    <a:pt x="183" y="152"/>
                  </a:lnTo>
                  <a:cubicBezTo>
                    <a:pt x="152" y="122"/>
                    <a:pt x="122" y="3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8" name="Google Shape;19498;p24"/>
            <p:cNvSpPr/>
            <p:nvPr/>
          </p:nvSpPr>
          <p:spPr>
            <a:xfrm>
              <a:off x="-1577275" y="13794575"/>
              <a:ext cx="2300" cy="1525"/>
            </a:xfrm>
            <a:custGeom>
              <a:avLst/>
              <a:gdLst/>
              <a:ahLst/>
              <a:cxnLst/>
              <a:rect l="l" t="t" r="r" b="b"/>
              <a:pathLst>
                <a:path w="92" h="61" extrusionOk="0">
                  <a:moveTo>
                    <a:pt x="1" y="0"/>
                  </a:moveTo>
                  <a:lnTo>
                    <a:pt x="31" y="61"/>
                  </a:lnTo>
                  <a:lnTo>
                    <a:pt x="92" y="3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9" name="Google Shape;19499;p24"/>
            <p:cNvSpPr/>
            <p:nvPr/>
          </p:nvSpPr>
          <p:spPr>
            <a:xfrm>
              <a:off x="-1695825" y="13717825"/>
              <a:ext cx="76775" cy="4575"/>
            </a:xfrm>
            <a:custGeom>
              <a:avLst/>
              <a:gdLst/>
              <a:ahLst/>
              <a:cxnLst/>
              <a:rect l="l" t="t" r="r" b="b"/>
              <a:pathLst>
                <a:path w="3071" h="183" extrusionOk="0">
                  <a:moveTo>
                    <a:pt x="153" y="0"/>
                  </a:moveTo>
                  <a:lnTo>
                    <a:pt x="1" y="61"/>
                  </a:lnTo>
                  <a:lnTo>
                    <a:pt x="153" y="182"/>
                  </a:lnTo>
                  <a:lnTo>
                    <a:pt x="3071" y="182"/>
                  </a:lnTo>
                  <a:lnTo>
                    <a:pt x="28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0" name="Google Shape;19500;p24"/>
            <p:cNvSpPr/>
            <p:nvPr/>
          </p:nvSpPr>
          <p:spPr>
            <a:xfrm>
              <a:off x="-1698850" y="13673750"/>
              <a:ext cx="25850" cy="42575"/>
            </a:xfrm>
            <a:custGeom>
              <a:avLst/>
              <a:gdLst/>
              <a:ahLst/>
              <a:cxnLst/>
              <a:rect l="l" t="t" r="r" b="b"/>
              <a:pathLst>
                <a:path w="1034" h="1703" extrusionOk="0">
                  <a:moveTo>
                    <a:pt x="882" y="0"/>
                  </a:moveTo>
                  <a:lnTo>
                    <a:pt x="0" y="1520"/>
                  </a:lnTo>
                  <a:lnTo>
                    <a:pt x="0" y="1702"/>
                  </a:lnTo>
                  <a:lnTo>
                    <a:pt x="152" y="1642"/>
                  </a:lnTo>
                  <a:lnTo>
                    <a:pt x="1034" y="122"/>
                  </a:lnTo>
                  <a:cubicBezTo>
                    <a:pt x="1003" y="91"/>
                    <a:pt x="912" y="31"/>
                    <a:pt x="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1" name="Google Shape;19501;p24"/>
            <p:cNvSpPr/>
            <p:nvPr/>
          </p:nvSpPr>
          <p:spPr>
            <a:xfrm>
              <a:off x="-1704175" y="13720100"/>
              <a:ext cx="775" cy="2300"/>
            </a:xfrm>
            <a:custGeom>
              <a:avLst/>
              <a:gdLst/>
              <a:ahLst/>
              <a:cxnLst/>
              <a:rect l="l" t="t" r="r" b="b"/>
              <a:pathLst>
                <a:path w="31" h="92" extrusionOk="0">
                  <a:moveTo>
                    <a:pt x="31" y="0"/>
                  </a:moveTo>
                  <a:lnTo>
                    <a:pt x="1" y="91"/>
                  </a:lnTo>
                  <a:lnTo>
                    <a:pt x="31" y="91"/>
                  </a:lnTo>
                  <a:lnTo>
                    <a:pt x="31" y="61"/>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2" name="Google Shape;19502;p24"/>
            <p:cNvSpPr/>
            <p:nvPr/>
          </p:nvSpPr>
          <p:spPr>
            <a:xfrm>
              <a:off x="-1702650" y="13655500"/>
              <a:ext cx="4575" cy="62350"/>
            </a:xfrm>
            <a:custGeom>
              <a:avLst/>
              <a:gdLst/>
              <a:ahLst/>
              <a:cxnLst/>
              <a:rect l="l" t="t" r="r" b="b"/>
              <a:pathLst>
                <a:path w="183" h="2494" extrusionOk="0">
                  <a:moveTo>
                    <a:pt x="0" y="1"/>
                  </a:moveTo>
                  <a:lnTo>
                    <a:pt x="0" y="2250"/>
                  </a:lnTo>
                  <a:lnTo>
                    <a:pt x="122" y="2493"/>
                  </a:lnTo>
                  <a:lnTo>
                    <a:pt x="183" y="2432"/>
                  </a:lnTo>
                  <a:lnTo>
                    <a:pt x="183" y="2250"/>
                  </a:lnTo>
                  <a:lnTo>
                    <a:pt x="183" y="122"/>
                  </a:lnTo>
                  <a:cubicBezTo>
                    <a:pt x="122" y="92"/>
                    <a:pt x="92" y="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3" name="Google Shape;19503;p24"/>
            <p:cNvSpPr/>
            <p:nvPr/>
          </p:nvSpPr>
          <p:spPr>
            <a:xfrm>
              <a:off x="-1578800" y="13769475"/>
              <a:ext cx="4600" cy="20550"/>
            </a:xfrm>
            <a:custGeom>
              <a:avLst/>
              <a:gdLst/>
              <a:ahLst/>
              <a:cxnLst/>
              <a:rect l="l" t="t" r="r" b="b"/>
              <a:pathLst>
                <a:path w="184" h="822" extrusionOk="0">
                  <a:moveTo>
                    <a:pt x="1" y="1"/>
                  </a:moveTo>
                  <a:lnTo>
                    <a:pt x="1" y="548"/>
                  </a:lnTo>
                  <a:lnTo>
                    <a:pt x="1" y="730"/>
                  </a:lnTo>
                  <a:lnTo>
                    <a:pt x="92" y="822"/>
                  </a:lnTo>
                  <a:lnTo>
                    <a:pt x="183" y="761"/>
                  </a:lnTo>
                  <a:lnTo>
                    <a:pt x="183" y="578"/>
                  </a:lnTo>
                  <a:lnTo>
                    <a:pt x="183" y="275"/>
                  </a:lnTo>
                  <a:cubicBezTo>
                    <a:pt x="92" y="214"/>
                    <a:pt x="62" y="12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4" name="Google Shape;19504;p24"/>
            <p:cNvSpPr/>
            <p:nvPr/>
          </p:nvSpPr>
          <p:spPr>
            <a:xfrm>
              <a:off x="-1700375" y="13691975"/>
              <a:ext cx="49425" cy="28150"/>
            </a:xfrm>
            <a:custGeom>
              <a:avLst/>
              <a:gdLst/>
              <a:ahLst/>
              <a:cxnLst/>
              <a:rect l="l" t="t" r="r" b="b"/>
              <a:pathLst>
                <a:path w="1977" h="1126" extrusionOk="0">
                  <a:moveTo>
                    <a:pt x="1824" y="1"/>
                  </a:moveTo>
                  <a:lnTo>
                    <a:pt x="183" y="943"/>
                  </a:lnTo>
                  <a:lnTo>
                    <a:pt x="61" y="973"/>
                  </a:lnTo>
                  <a:lnTo>
                    <a:pt x="1" y="1034"/>
                  </a:lnTo>
                  <a:lnTo>
                    <a:pt x="31" y="1064"/>
                  </a:lnTo>
                  <a:lnTo>
                    <a:pt x="153" y="1125"/>
                  </a:lnTo>
                  <a:lnTo>
                    <a:pt x="305" y="1064"/>
                  </a:lnTo>
                  <a:lnTo>
                    <a:pt x="1976" y="92"/>
                  </a:lnTo>
                  <a:cubicBezTo>
                    <a:pt x="1946" y="61"/>
                    <a:pt x="1855" y="31"/>
                    <a:pt x="1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5" name="Google Shape;19505;p24"/>
            <p:cNvSpPr/>
            <p:nvPr/>
          </p:nvSpPr>
          <p:spPr>
            <a:xfrm>
              <a:off x="-1657825" y="13790000"/>
              <a:ext cx="72975" cy="25"/>
            </a:xfrm>
            <a:custGeom>
              <a:avLst/>
              <a:gdLst/>
              <a:ahLst/>
              <a:cxnLst/>
              <a:rect l="l" t="t" r="r" b="b"/>
              <a:pathLst>
                <a:path w="2919" h="1" extrusionOk="0">
                  <a:moveTo>
                    <a:pt x="1" y="1"/>
                  </a:moveTo>
                  <a:lnTo>
                    <a:pt x="2919" y="1"/>
                  </a:lnTo>
                  <a:lnTo>
                    <a:pt x="2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6" name="Google Shape;19506;p24"/>
            <p:cNvSpPr/>
            <p:nvPr/>
          </p:nvSpPr>
          <p:spPr>
            <a:xfrm>
              <a:off x="-1703425" y="13711725"/>
              <a:ext cx="4600" cy="6875"/>
            </a:xfrm>
            <a:custGeom>
              <a:avLst/>
              <a:gdLst/>
              <a:ahLst/>
              <a:cxnLst/>
              <a:rect l="l" t="t" r="r" b="b"/>
              <a:pathLst>
                <a:path w="184" h="275" extrusionOk="0">
                  <a:moveTo>
                    <a:pt x="1" y="1"/>
                  </a:moveTo>
                  <a:lnTo>
                    <a:pt x="1" y="183"/>
                  </a:lnTo>
                  <a:lnTo>
                    <a:pt x="183" y="274"/>
                  </a:lnTo>
                  <a:lnTo>
                    <a:pt x="153" y="244"/>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7" name="Google Shape;19507;p24"/>
            <p:cNvSpPr/>
            <p:nvPr/>
          </p:nvSpPr>
          <p:spPr>
            <a:xfrm>
              <a:off x="-1703425" y="13720100"/>
              <a:ext cx="45625" cy="152000"/>
            </a:xfrm>
            <a:custGeom>
              <a:avLst/>
              <a:gdLst/>
              <a:ahLst/>
              <a:cxnLst/>
              <a:rect l="l" t="t" r="r" b="b"/>
              <a:pathLst>
                <a:path w="1825" h="6080" extrusionOk="0">
                  <a:moveTo>
                    <a:pt x="1" y="0"/>
                  </a:moveTo>
                  <a:lnTo>
                    <a:pt x="1" y="61"/>
                  </a:lnTo>
                  <a:lnTo>
                    <a:pt x="1" y="91"/>
                  </a:lnTo>
                  <a:lnTo>
                    <a:pt x="1" y="365"/>
                  </a:lnTo>
                  <a:lnTo>
                    <a:pt x="1" y="5441"/>
                  </a:lnTo>
                  <a:lnTo>
                    <a:pt x="1" y="5684"/>
                  </a:lnTo>
                  <a:lnTo>
                    <a:pt x="1" y="5715"/>
                  </a:lnTo>
                  <a:lnTo>
                    <a:pt x="1" y="5775"/>
                  </a:lnTo>
                  <a:lnTo>
                    <a:pt x="1" y="5836"/>
                  </a:lnTo>
                  <a:lnTo>
                    <a:pt x="1" y="5897"/>
                  </a:lnTo>
                  <a:lnTo>
                    <a:pt x="1" y="6079"/>
                  </a:lnTo>
                  <a:lnTo>
                    <a:pt x="153" y="5897"/>
                  </a:lnTo>
                  <a:lnTo>
                    <a:pt x="214" y="5715"/>
                  </a:lnTo>
                  <a:lnTo>
                    <a:pt x="335" y="5532"/>
                  </a:lnTo>
                  <a:lnTo>
                    <a:pt x="1825" y="2979"/>
                  </a:lnTo>
                  <a:lnTo>
                    <a:pt x="1703" y="2979"/>
                  </a:lnTo>
                  <a:lnTo>
                    <a:pt x="1673" y="2888"/>
                  </a:lnTo>
                  <a:lnTo>
                    <a:pt x="183" y="5441"/>
                  </a:lnTo>
                  <a:lnTo>
                    <a:pt x="183" y="365"/>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8" name="Google Shape;19508;p24"/>
            <p:cNvSpPr/>
            <p:nvPr/>
          </p:nvSpPr>
          <p:spPr>
            <a:xfrm>
              <a:off x="-1567400" y="13790000"/>
              <a:ext cx="2300" cy="25"/>
            </a:xfrm>
            <a:custGeom>
              <a:avLst/>
              <a:gdLst/>
              <a:ahLst/>
              <a:cxnLst/>
              <a:rect l="l" t="t" r="r" b="b"/>
              <a:pathLst>
                <a:path w="92" h="1" extrusionOk="0">
                  <a:moveTo>
                    <a:pt x="92" y="1"/>
                  </a:moveTo>
                  <a:lnTo>
                    <a:pt x="92" y="1"/>
                  </a:ln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9" name="Google Shape;19509;p24"/>
            <p:cNvSpPr/>
            <p:nvPr/>
          </p:nvSpPr>
          <p:spPr>
            <a:xfrm>
              <a:off x="-1567400" y="13794575"/>
              <a:ext cx="5350" cy="0"/>
            </a:xfrm>
            <a:custGeom>
              <a:avLst/>
              <a:gdLst/>
              <a:ahLst/>
              <a:cxnLst/>
              <a:rect l="l" t="t" r="r" b="b"/>
              <a:pathLst>
                <a:path w="214" extrusionOk="0">
                  <a:moveTo>
                    <a:pt x="1" y="0"/>
                  </a:moveTo>
                  <a:lnTo>
                    <a:pt x="214" y="0"/>
                  </a:lnTo>
                  <a:lnTo>
                    <a:pt x="2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0" name="Google Shape;19510;p24"/>
            <p:cNvSpPr/>
            <p:nvPr/>
          </p:nvSpPr>
          <p:spPr>
            <a:xfrm>
              <a:off x="-1707200" y="13714025"/>
              <a:ext cx="130725" cy="80550"/>
            </a:xfrm>
            <a:custGeom>
              <a:avLst/>
              <a:gdLst/>
              <a:ahLst/>
              <a:cxnLst/>
              <a:rect l="l" t="t" r="r" b="b"/>
              <a:pathLst>
                <a:path w="5229" h="3222" extrusionOk="0">
                  <a:moveTo>
                    <a:pt x="0" y="0"/>
                  </a:moveTo>
                  <a:lnTo>
                    <a:pt x="152" y="213"/>
                  </a:lnTo>
                  <a:lnTo>
                    <a:pt x="152" y="243"/>
                  </a:lnTo>
                  <a:lnTo>
                    <a:pt x="334" y="608"/>
                  </a:lnTo>
                  <a:lnTo>
                    <a:pt x="1824" y="3131"/>
                  </a:lnTo>
                  <a:lnTo>
                    <a:pt x="1854" y="3222"/>
                  </a:lnTo>
                  <a:lnTo>
                    <a:pt x="4894" y="3222"/>
                  </a:lnTo>
                  <a:lnTo>
                    <a:pt x="5046" y="3131"/>
                  </a:lnTo>
                  <a:lnTo>
                    <a:pt x="4894" y="3040"/>
                  </a:lnTo>
                  <a:lnTo>
                    <a:pt x="1976" y="3040"/>
                  </a:lnTo>
                  <a:lnTo>
                    <a:pt x="486" y="486"/>
                  </a:lnTo>
                  <a:lnTo>
                    <a:pt x="486" y="486"/>
                  </a:lnTo>
                  <a:lnTo>
                    <a:pt x="4894" y="3040"/>
                  </a:lnTo>
                  <a:lnTo>
                    <a:pt x="5228" y="3040"/>
                  </a:lnTo>
                  <a:lnTo>
                    <a:pt x="5167" y="2948"/>
                  </a:lnTo>
                  <a:lnTo>
                    <a:pt x="5015" y="2888"/>
                  </a:lnTo>
                  <a:lnTo>
                    <a:pt x="608" y="334"/>
                  </a:lnTo>
                  <a:lnTo>
                    <a:pt x="456" y="243"/>
                  </a:lnTo>
                  <a:lnTo>
                    <a:pt x="334" y="182"/>
                  </a:lnTo>
                  <a:lnTo>
                    <a:pt x="152" y="9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1" name="Google Shape;19511;p24"/>
            <p:cNvSpPr/>
            <p:nvPr/>
          </p:nvSpPr>
          <p:spPr>
            <a:xfrm>
              <a:off x="-1584875" y="13790000"/>
              <a:ext cx="7625" cy="2300"/>
            </a:xfrm>
            <a:custGeom>
              <a:avLst/>
              <a:gdLst/>
              <a:ahLst/>
              <a:cxnLst/>
              <a:rect l="l" t="t" r="r" b="b"/>
              <a:pathLst>
                <a:path w="305" h="92" extrusionOk="0">
                  <a:moveTo>
                    <a:pt x="1" y="1"/>
                  </a:moveTo>
                  <a:lnTo>
                    <a:pt x="153" y="92"/>
                  </a:lnTo>
                  <a:lnTo>
                    <a:pt x="3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2" name="Google Shape;19512;p24"/>
            <p:cNvSpPr/>
            <p:nvPr/>
          </p:nvSpPr>
          <p:spPr>
            <a:xfrm>
              <a:off x="-1577275" y="13794575"/>
              <a:ext cx="25100" cy="12925"/>
            </a:xfrm>
            <a:custGeom>
              <a:avLst/>
              <a:gdLst/>
              <a:ahLst/>
              <a:cxnLst/>
              <a:rect l="l" t="t" r="r" b="b"/>
              <a:pathLst>
                <a:path w="1004" h="517" extrusionOk="0">
                  <a:moveTo>
                    <a:pt x="1" y="0"/>
                  </a:moveTo>
                  <a:lnTo>
                    <a:pt x="92" y="30"/>
                  </a:lnTo>
                  <a:lnTo>
                    <a:pt x="153" y="61"/>
                  </a:lnTo>
                  <a:lnTo>
                    <a:pt x="305" y="152"/>
                  </a:lnTo>
                  <a:lnTo>
                    <a:pt x="1004" y="517"/>
                  </a:lnTo>
                  <a:cubicBezTo>
                    <a:pt x="913" y="426"/>
                    <a:pt x="882" y="304"/>
                    <a:pt x="791" y="213"/>
                  </a:cubicBezTo>
                  <a:lnTo>
                    <a:pt x="4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3" name="Google Shape;19513;p24"/>
            <p:cNvSpPr/>
            <p:nvPr/>
          </p:nvSpPr>
          <p:spPr>
            <a:xfrm>
              <a:off x="-1584875" y="13784675"/>
              <a:ext cx="22825" cy="9900"/>
            </a:xfrm>
            <a:custGeom>
              <a:avLst/>
              <a:gdLst/>
              <a:ahLst/>
              <a:cxnLst/>
              <a:rect l="l" t="t" r="r" b="b"/>
              <a:pathLst>
                <a:path w="913" h="396" extrusionOk="0">
                  <a:moveTo>
                    <a:pt x="639" y="1"/>
                  </a:moveTo>
                  <a:lnTo>
                    <a:pt x="578" y="62"/>
                  </a:lnTo>
                  <a:lnTo>
                    <a:pt x="426" y="122"/>
                  </a:lnTo>
                  <a:lnTo>
                    <a:pt x="335" y="214"/>
                  </a:lnTo>
                  <a:lnTo>
                    <a:pt x="153" y="305"/>
                  </a:lnTo>
                  <a:lnTo>
                    <a:pt x="1" y="396"/>
                  </a:lnTo>
                  <a:lnTo>
                    <a:pt x="913" y="396"/>
                  </a:lnTo>
                  <a:cubicBezTo>
                    <a:pt x="882" y="305"/>
                    <a:pt x="852" y="274"/>
                    <a:pt x="791" y="214"/>
                  </a:cubicBezTo>
                  <a:lnTo>
                    <a:pt x="700" y="214"/>
                  </a:lnTo>
                  <a:lnTo>
                    <a:pt x="761" y="153"/>
                  </a:lnTo>
                  <a:cubicBezTo>
                    <a:pt x="730" y="122"/>
                    <a:pt x="700" y="62"/>
                    <a:pt x="6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4" name="Google Shape;19514;p24"/>
            <p:cNvSpPr/>
            <p:nvPr/>
          </p:nvSpPr>
          <p:spPr>
            <a:xfrm>
              <a:off x="-2361475" y="14155500"/>
              <a:ext cx="34975" cy="64625"/>
            </a:xfrm>
            <a:custGeom>
              <a:avLst/>
              <a:gdLst/>
              <a:ahLst/>
              <a:cxnLst/>
              <a:rect l="l" t="t" r="r" b="b"/>
              <a:pathLst>
                <a:path w="1399" h="2585" extrusionOk="0">
                  <a:moveTo>
                    <a:pt x="0" y="1"/>
                  </a:moveTo>
                  <a:cubicBezTo>
                    <a:pt x="61" y="274"/>
                    <a:pt x="152" y="518"/>
                    <a:pt x="213" y="761"/>
                  </a:cubicBezTo>
                  <a:lnTo>
                    <a:pt x="1247" y="2493"/>
                  </a:lnTo>
                  <a:lnTo>
                    <a:pt x="1399" y="2585"/>
                  </a:lnTo>
                  <a:lnTo>
                    <a:pt x="1399" y="240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5" name="Google Shape;19515;p24"/>
            <p:cNvSpPr/>
            <p:nvPr/>
          </p:nvSpPr>
          <p:spPr>
            <a:xfrm>
              <a:off x="-2336400" y="14221625"/>
              <a:ext cx="7625" cy="5350"/>
            </a:xfrm>
            <a:custGeom>
              <a:avLst/>
              <a:gdLst/>
              <a:ahLst/>
              <a:cxnLst/>
              <a:rect l="l" t="t" r="r" b="b"/>
              <a:pathLst>
                <a:path w="305" h="214" extrusionOk="0">
                  <a:moveTo>
                    <a:pt x="0" y="0"/>
                  </a:moveTo>
                  <a:cubicBezTo>
                    <a:pt x="61" y="92"/>
                    <a:pt x="61" y="122"/>
                    <a:pt x="92" y="213"/>
                  </a:cubicBezTo>
                  <a:lnTo>
                    <a:pt x="152" y="213"/>
                  </a:lnTo>
                  <a:lnTo>
                    <a:pt x="304" y="122"/>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6" name="Google Shape;19516;p24"/>
            <p:cNvSpPr/>
            <p:nvPr/>
          </p:nvSpPr>
          <p:spPr>
            <a:xfrm>
              <a:off x="-2375925" y="14077250"/>
              <a:ext cx="47150" cy="5325"/>
            </a:xfrm>
            <a:custGeom>
              <a:avLst/>
              <a:gdLst/>
              <a:ahLst/>
              <a:cxnLst/>
              <a:rect l="l" t="t" r="r" b="b"/>
              <a:pathLst>
                <a:path w="1886" h="213" extrusionOk="0">
                  <a:moveTo>
                    <a:pt x="1" y="0"/>
                  </a:moveTo>
                  <a:cubicBezTo>
                    <a:pt x="1" y="91"/>
                    <a:pt x="1" y="122"/>
                    <a:pt x="31" y="213"/>
                  </a:cubicBezTo>
                  <a:lnTo>
                    <a:pt x="1733" y="213"/>
                  </a:lnTo>
                  <a:lnTo>
                    <a:pt x="1885" y="122"/>
                  </a:lnTo>
                  <a:lnTo>
                    <a:pt x="17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7" name="Google Shape;19517;p24"/>
            <p:cNvSpPr/>
            <p:nvPr/>
          </p:nvSpPr>
          <p:spPr>
            <a:xfrm>
              <a:off x="-2364525" y="14082550"/>
              <a:ext cx="38025" cy="66900"/>
            </a:xfrm>
            <a:custGeom>
              <a:avLst/>
              <a:gdLst/>
              <a:ahLst/>
              <a:cxnLst/>
              <a:rect l="l" t="t" r="r" b="b"/>
              <a:pathLst>
                <a:path w="1521" h="2676" extrusionOk="0">
                  <a:moveTo>
                    <a:pt x="1521" y="1"/>
                  </a:moveTo>
                  <a:lnTo>
                    <a:pt x="1369" y="153"/>
                  </a:lnTo>
                  <a:lnTo>
                    <a:pt x="1" y="2463"/>
                  </a:lnTo>
                  <a:cubicBezTo>
                    <a:pt x="31" y="2524"/>
                    <a:pt x="31" y="2615"/>
                    <a:pt x="62" y="2676"/>
                  </a:cubicBezTo>
                  <a:lnTo>
                    <a:pt x="1521" y="183"/>
                  </a:lnTo>
                  <a:lnTo>
                    <a:pt x="15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8" name="Google Shape;19518;p24"/>
            <p:cNvSpPr/>
            <p:nvPr/>
          </p:nvSpPr>
          <p:spPr>
            <a:xfrm>
              <a:off x="-2331075" y="14230750"/>
              <a:ext cx="775" cy="775"/>
            </a:xfrm>
            <a:custGeom>
              <a:avLst/>
              <a:gdLst/>
              <a:ahLst/>
              <a:cxnLst/>
              <a:rect l="l" t="t" r="r" b="b"/>
              <a:pathLst>
                <a:path w="31" h="31" extrusionOk="0">
                  <a:moveTo>
                    <a:pt x="0" y="30"/>
                  </a:moveTo>
                  <a:lnTo>
                    <a:pt x="0" y="30"/>
                  </a:lnTo>
                  <a:lnTo>
                    <a:pt x="31" y="0"/>
                  </a:lnTo>
                  <a:lnTo>
                    <a:pt x="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9" name="Google Shape;19519;p24"/>
            <p:cNvSpPr/>
            <p:nvPr/>
          </p:nvSpPr>
          <p:spPr>
            <a:xfrm>
              <a:off x="-2376675" y="14046850"/>
              <a:ext cx="53225" cy="34225"/>
            </a:xfrm>
            <a:custGeom>
              <a:avLst/>
              <a:gdLst/>
              <a:ahLst/>
              <a:cxnLst/>
              <a:rect l="l" t="t" r="r" b="b"/>
              <a:pathLst>
                <a:path w="2129" h="1369" extrusionOk="0">
                  <a:moveTo>
                    <a:pt x="0" y="0"/>
                  </a:moveTo>
                  <a:lnTo>
                    <a:pt x="0" y="244"/>
                  </a:lnTo>
                  <a:lnTo>
                    <a:pt x="1824" y="1307"/>
                  </a:lnTo>
                  <a:lnTo>
                    <a:pt x="1976" y="1368"/>
                  </a:lnTo>
                  <a:lnTo>
                    <a:pt x="2007" y="1307"/>
                  </a:lnTo>
                  <a:lnTo>
                    <a:pt x="1976" y="1216"/>
                  </a:lnTo>
                  <a:lnTo>
                    <a:pt x="2128" y="1216"/>
                  </a:lnTo>
                  <a:lnTo>
                    <a:pt x="2037" y="1186"/>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0" name="Google Shape;19520;p24"/>
            <p:cNvSpPr/>
            <p:nvPr/>
          </p:nvSpPr>
          <p:spPr>
            <a:xfrm>
              <a:off x="-2340200" y="14210225"/>
              <a:ext cx="13000" cy="11550"/>
            </a:xfrm>
            <a:custGeom>
              <a:avLst/>
              <a:gdLst/>
              <a:ahLst/>
              <a:cxnLst/>
              <a:rect l="l" t="t" r="r" b="b"/>
              <a:pathLst>
                <a:path w="520" h="462" extrusionOk="0">
                  <a:moveTo>
                    <a:pt x="0" y="0"/>
                  </a:moveTo>
                  <a:cubicBezTo>
                    <a:pt x="61" y="92"/>
                    <a:pt x="92" y="213"/>
                    <a:pt x="122" y="274"/>
                  </a:cubicBezTo>
                  <a:lnTo>
                    <a:pt x="365" y="396"/>
                  </a:lnTo>
                  <a:lnTo>
                    <a:pt x="517" y="456"/>
                  </a:lnTo>
                  <a:lnTo>
                    <a:pt x="517" y="456"/>
                  </a:lnTo>
                  <a:lnTo>
                    <a:pt x="426" y="274"/>
                  </a:lnTo>
                  <a:lnTo>
                    <a:pt x="0" y="0"/>
                  </a:lnTo>
                  <a:close/>
                  <a:moveTo>
                    <a:pt x="517" y="456"/>
                  </a:moveTo>
                  <a:lnTo>
                    <a:pt x="520" y="462"/>
                  </a:lnTo>
                  <a:lnTo>
                    <a:pt x="520" y="462"/>
                  </a:lnTo>
                  <a:lnTo>
                    <a:pt x="517" y="45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1" name="Google Shape;19521;p24"/>
            <p:cNvSpPr/>
            <p:nvPr/>
          </p:nvSpPr>
          <p:spPr>
            <a:xfrm>
              <a:off x="-2372125" y="14079525"/>
              <a:ext cx="45625" cy="30425"/>
            </a:xfrm>
            <a:custGeom>
              <a:avLst/>
              <a:gdLst/>
              <a:ahLst/>
              <a:cxnLst/>
              <a:rect l="l" t="t" r="r" b="b"/>
              <a:pathLst>
                <a:path w="1825" h="1217" extrusionOk="0">
                  <a:moveTo>
                    <a:pt x="1794" y="0"/>
                  </a:moveTo>
                  <a:lnTo>
                    <a:pt x="1733" y="31"/>
                  </a:lnTo>
                  <a:lnTo>
                    <a:pt x="1581" y="122"/>
                  </a:lnTo>
                  <a:lnTo>
                    <a:pt x="1" y="1034"/>
                  </a:lnTo>
                  <a:cubicBezTo>
                    <a:pt x="1" y="1095"/>
                    <a:pt x="31" y="1125"/>
                    <a:pt x="31" y="1216"/>
                  </a:cubicBezTo>
                  <a:lnTo>
                    <a:pt x="1673" y="274"/>
                  </a:lnTo>
                  <a:lnTo>
                    <a:pt x="1825" y="183"/>
                  </a:lnTo>
                  <a:lnTo>
                    <a:pt x="1825" y="61"/>
                  </a:lnTo>
                  <a:lnTo>
                    <a:pt x="17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2" name="Google Shape;19522;p24"/>
            <p:cNvSpPr/>
            <p:nvPr/>
          </p:nvSpPr>
          <p:spPr>
            <a:xfrm>
              <a:off x="-2331075" y="14230750"/>
              <a:ext cx="775" cy="1525"/>
            </a:xfrm>
            <a:custGeom>
              <a:avLst/>
              <a:gdLst/>
              <a:ahLst/>
              <a:cxnLst/>
              <a:rect l="l" t="t" r="r" b="b"/>
              <a:pathLst>
                <a:path w="31" h="61" extrusionOk="0">
                  <a:moveTo>
                    <a:pt x="31" y="0"/>
                  </a:moveTo>
                  <a:lnTo>
                    <a:pt x="31" y="0"/>
                  </a:lnTo>
                  <a:lnTo>
                    <a:pt x="31" y="0"/>
                  </a:lnTo>
                  <a:lnTo>
                    <a:pt x="0" y="61"/>
                  </a:lnTo>
                  <a:lnTo>
                    <a:pt x="0" y="6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3" name="Google Shape;19523;p24"/>
            <p:cNvSpPr/>
            <p:nvPr/>
          </p:nvSpPr>
          <p:spPr>
            <a:xfrm>
              <a:off x="-2335650" y="14223900"/>
              <a:ext cx="8400" cy="12950"/>
            </a:xfrm>
            <a:custGeom>
              <a:avLst/>
              <a:gdLst/>
              <a:ahLst/>
              <a:cxnLst/>
              <a:rect l="l" t="t" r="r" b="b"/>
              <a:pathLst>
                <a:path w="336" h="518" extrusionOk="0">
                  <a:moveTo>
                    <a:pt x="274" y="1"/>
                  </a:moveTo>
                  <a:lnTo>
                    <a:pt x="214" y="31"/>
                  </a:lnTo>
                  <a:lnTo>
                    <a:pt x="62" y="122"/>
                  </a:lnTo>
                  <a:lnTo>
                    <a:pt x="1" y="153"/>
                  </a:lnTo>
                  <a:cubicBezTo>
                    <a:pt x="31" y="183"/>
                    <a:pt x="31" y="274"/>
                    <a:pt x="62" y="304"/>
                  </a:cubicBezTo>
                  <a:lnTo>
                    <a:pt x="153" y="274"/>
                  </a:lnTo>
                  <a:lnTo>
                    <a:pt x="92" y="335"/>
                  </a:lnTo>
                  <a:cubicBezTo>
                    <a:pt x="153" y="426"/>
                    <a:pt x="183" y="456"/>
                    <a:pt x="214" y="517"/>
                  </a:cubicBezTo>
                  <a:lnTo>
                    <a:pt x="335" y="335"/>
                  </a:lnTo>
                  <a:lnTo>
                    <a:pt x="335" y="122"/>
                  </a:lnTo>
                  <a:lnTo>
                    <a:pt x="274" y="122"/>
                  </a:lnTo>
                  <a:lnTo>
                    <a:pt x="335" y="31"/>
                  </a:lnTo>
                  <a:lnTo>
                    <a:pt x="2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4" name="Google Shape;19524;p24"/>
            <p:cNvSpPr/>
            <p:nvPr/>
          </p:nvSpPr>
          <p:spPr>
            <a:xfrm>
              <a:off x="-2236850" y="14299900"/>
              <a:ext cx="35725" cy="60800"/>
            </a:xfrm>
            <a:custGeom>
              <a:avLst/>
              <a:gdLst/>
              <a:ahLst/>
              <a:cxnLst/>
              <a:rect l="l" t="t" r="r" b="b"/>
              <a:pathLst>
                <a:path w="1429" h="2432" extrusionOk="0">
                  <a:moveTo>
                    <a:pt x="1429" y="0"/>
                  </a:moveTo>
                  <a:lnTo>
                    <a:pt x="1277" y="61"/>
                  </a:lnTo>
                  <a:lnTo>
                    <a:pt x="0" y="2310"/>
                  </a:lnTo>
                  <a:cubicBezTo>
                    <a:pt x="31" y="2341"/>
                    <a:pt x="61" y="2401"/>
                    <a:pt x="122" y="2432"/>
                  </a:cubicBezTo>
                  <a:lnTo>
                    <a:pt x="1429" y="182"/>
                  </a:lnTo>
                  <a:lnTo>
                    <a:pt x="14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5" name="Google Shape;19525;p24"/>
            <p:cNvSpPr/>
            <p:nvPr/>
          </p:nvSpPr>
          <p:spPr>
            <a:xfrm>
              <a:off x="-2197350" y="14300650"/>
              <a:ext cx="41075" cy="103375"/>
            </a:xfrm>
            <a:custGeom>
              <a:avLst/>
              <a:gdLst/>
              <a:ahLst/>
              <a:cxnLst/>
              <a:rect l="l" t="t" r="r" b="b"/>
              <a:pathLst>
                <a:path w="1643" h="4135" extrusionOk="0">
                  <a:moveTo>
                    <a:pt x="1" y="0"/>
                  </a:moveTo>
                  <a:lnTo>
                    <a:pt x="1" y="183"/>
                  </a:lnTo>
                  <a:lnTo>
                    <a:pt x="1460" y="2736"/>
                  </a:lnTo>
                  <a:lnTo>
                    <a:pt x="639" y="4134"/>
                  </a:lnTo>
                  <a:lnTo>
                    <a:pt x="1521" y="2675"/>
                  </a:lnTo>
                  <a:lnTo>
                    <a:pt x="1581" y="2615"/>
                  </a:lnTo>
                  <a:lnTo>
                    <a:pt x="1642" y="2615"/>
                  </a:lnTo>
                  <a:lnTo>
                    <a:pt x="153" y="9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6" name="Google Shape;19526;p24"/>
            <p:cNvSpPr/>
            <p:nvPr/>
          </p:nvSpPr>
          <p:spPr>
            <a:xfrm>
              <a:off x="-2180625" y="14365250"/>
              <a:ext cx="101100" cy="40300"/>
            </a:xfrm>
            <a:custGeom>
              <a:avLst/>
              <a:gdLst/>
              <a:ahLst/>
              <a:cxnLst/>
              <a:rect l="l" t="t" r="r" b="b"/>
              <a:pathLst>
                <a:path w="4044" h="1612" extrusionOk="0">
                  <a:moveTo>
                    <a:pt x="882" y="0"/>
                  </a:moveTo>
                  <a:lnTo>
                    <a:pt x="0" y="1489"/>
                  </a:lnTo>
                  <a:cubicBezTo>
                    <a:pt x="61" y="1520"/>
                    <a:pt x="122" y="1550"/>
                    <a:pt x="152" y="1611"/>
                  </a:cubicBezTo>
                  <a:lnTo>
                    <a:pt x="973" y="182"/>
                  </a:lnTo>
                  <a:lnTo>
                    <a:pt x="3891" y="182"/>
                  </a:lnTo>
                  <a:lnTo>
                    <a:pt x="4043" y="122"/>
                  </a:lnTo>
                  <a:lnTo>
                    <a:pt x="38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7" name="Google Shape;19527;p24"/>
            <p:cNvSpPr/>
            <p:nvPr/>
          </p:nvSpPr>
          <p:spPr>
            <a:xfrm>
              <a:off x="-2118325" y="14371325"/>
              <a:ext cx="41825" cy="68400"/>
            </a:xfrm>
            <a:custGeom>
              <a:avLst/>
              <a:gdLst/>
              <a:ahLst/>
              <a:cxnLst/>
              <a:rect l="l" t="t" r="r" b="b"/>
              <a:pathLst>
                <a:path w="1673" h="2736" extrusionOk="0">
                  <a:moveTo>
                    <a:pt x="1673" y="0"/>
                  </a:moveTo>
                  <a:lnTo>
                    <a:pt x="1521" y="91"/>
                  </a:lnTo>
                  <a:lnTo>
                    <a:pt x="31" y="2645"/>
                  </a:lnTo>
                  <a:lnTo>
                    <a:pt x="1" y="2645"/>
                  </a:lnTo>
                  <a:cubicBezTo>
                    <a:pt x="62" y="2675"/>
                    <a:pt x="92" y="2675"/>
                    <a:pt x="183" y="2736"/>
                  </a:cubicBezTo>
                  <a:lnTo>
                    <a:pt x="1673" y="183"/>
                  </a:lnTo>
                  <a:lnTo>
                    <a:pt x="16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8" name="Google Shape;19528;p24"/>
            <p:cNvSpPr/>
            <p:nvPr/>
          </p:nvSpPr>
          <p:spPr>
            <a:xfrm>
              <a:off x="-2095525" y="14353075"/>
              <a:ext cx="15225" cy="8400"/>
            </a:xfrm>
            <a:custGeom>
              <a:avLst/>
              <a:gdLst/>
              <a:ahLst/>
              <a:cxnLst/>
              <a:rect l="l" t="t" r="r" b="b"/>
              <a:pathLst>
                <a:path w="609" h="336" extrusionOk="0">
                  <a:moveTo>
                    <a:pt x="609" y="335"/>
                  </a:moveTo>
                  <a:lnTo>
                    <a:pt x="609" y="3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9" name="Google Shape;19529;p24"/>
            <p:cNvSpPr/>
            <p:nvPr/>
          </p:nvSpPr>
          <p:spPr>
            <a:xfrm>
              <a:off x="-2263450" y="14297600"/>
              <a:ext cx="61575" cy="36500"/>
            </a:xfrm>
            <a:custGeom>
              <a:avLst/>
              <a:gdLst/>
              <a:ahLst/>
              <a:cxnLst/>
              <a:rect l="l" t="t" r="r" b="b"/>
              <a:pathLst>
                <a:path w="2463" h="1460" extrusionOk="0">
                  <a:moveTo>
                    <a:pt x="2219" y="1"/>
                  </a:moveTo>
                  <a:lnTo>
                    <a:pt x="0" y="1308"/>
                  </a:lnTo>
                  <a:cubicBezTo>
                    <a:pt x="31" y="1338"/>
                    <a:pt x="61" y="1369"/>
                    <a:pt x="92" y="1460"/>
                  </a:cubicBezTo>
                  <a:lnTo>
                    <a:pt x="2310" y="153"/>
                  </a:lnTo>
                  <a:lnTo>
                    <a:pt x="2462" y="92"/>
                  </a:lnTo>
                  <a:lnTo>
                    <a:pt x="2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0" name="Google Shape;19530;p24"/>
            <p:cNvSpPr/>
            <p:nvPr/>
          </p:nvSpPr>
          <p:spPr>
            <a:xfrm>
              <a:off x="-2201150" y="14299125"/>
              <a:ext cx="4600" cy="93500"/>
            </a:xfrm>
            <a:custGeom>
              <a:avLst/>
              <a:gdLst/>
              <a:ahLst/>
              <a:cxnLst/>
              <a:rect l="l" t="t" r="r" b="b"/>
              <a:pathLst>
                <a:path w="184" h="3740" extrusionOk="0">
                  <a:moveTo>
                    <a:pt x="1" y="1"/>
                  </a:moveTo>
                  <a:lnTo>
                    <a:pt x="1" y="61"/>
                  </a:lnTo>
                  <a:lnTo>
                    <a:pt x="1" y="244"/>
                  </a:lnTo>
                  <a:lnTo>
                    <a:pt x="1" y="3587"/>
                  </a:lnTo>
                  <a:cubicBezTo>
                    <a:pt x="62" y="3648"/>
                    <a:pt x="122" y="3679"/>
                    <a:pt x="183" y="3739"/>
                  </a:cubicBezTo>
                  <a:lnTo>
                    <a:pt x="183" y="305"/>
                  </a:lnTo>
                  <a:lnTo>
                    <a:pt x="183" y="92"/>
                  </a:lnTo>
                  <a:lnTo>
                    <a:pt x="122" y="1"/>
                  </a:lnTo>
                  <a:lnTo>
                    <a:pt x="62" y="61"/>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1" name="Google Shape;19531;p24"/>
            <p:cNvSpPr/>
            <p:nvPr/>
          </p:nvSpPr>
          <p:spPr>
            <a:xfrm>
              <a:off x="-2160100" y="14368275"/>
              <a:ext cx="84375" cy="49425"/>
            </a:xfrm>
            <a:custGeom>
              <a:avLst/>
              <a:gdLst/>
              <a:ahLst/>
              <a:cxnLst/>
              <a:rect l="l" t="t" r="r" b="b"/>
              <a:pathLst>
                <a:path w="3375" h="1977" extrusionOk="0">
                  <a:moveTo>
                    <a:pt x="3253" y="1"/>
                  </a:moveTo>
                  <a:lnTo>
                    <a:pt x="3101" y="61"/>
                  </a:lnTo>
                  <a:lnTo>
                    <a:pt x="0" y="1855"/>
                  </a:lnTo>
                  <a:cubicBezTo>
                    <a:pt x="61" y="1885"/>
                    <a:pt x="122" y="1946"/>
                    <a:pt x="183" y="1976"/>
                  </a:cubicBezTo>
                  <a:lnTo>
                    <a:pt x="3222" y="213"/>
                  </a:lnTo>
                  <a:lnTo>
                    <a:pt x="3374" y="153"/>
                  </a:lnTo>
                  <a:lnTo>
                    <a:pt x="3374" y="31"/>
                  </a:lnTo>
                  <a:lnTo>
                    <a:pt x="3344" y="31"/>
                  </a:lnTo>
                  <a:lnTo>
                    <a:pt x="32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2" name="Google Shape;19532;p24"/>
            <p:cNvSpPr/>
            <p:nvPr/>
          </p:nvSpPr>
          <p:spPr>
            <a:xfrm>
              <a:off x="-2197350" y="14011900"/>
              <a:ext cx="41075" cy="132225"/>
            </a:xfrm>
            <a:custGeom>
              <a:avLst/>
              <a:gdLst/>
              <a:ahLst/>
              <a:cxnLst/>
              <a:rect l="l" t="t" r="r" b="b"/>
              <a:pathLst>
                <a:path w="1643" h="5289" extrusionOk="0">
                  <a:moveTo>
                    <a:pt x="1" y="0"/>
                  </a:moveTo>
                  <a:lnTo>
                    <a:pt x="1" y="183"/>
                  </a:lnTo>
                  <a:lnTo>
                    <a:pt x="1490" y="2736"/>
                  </a:lnTo>
                  <a:lnTo>
                    <a:pt x="1" y="5289"/>
                  </a:lnTo>
                  <a:lnTo>
                    <a:pt x="1551" y="2675"/>
                  </a:lnTo>
                  <a:lnTo>
                    <a:pt x="1642" y="2675"/>
                  </a:lnTo>
                  <a:lnTo>
                    <a:pt x="153" y="9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3" name="Google Shape;19533;p24"/>
            <p:cNvSpPr/>
            <p:nvPr/>
          </p:nvSpPr>
          <p:spPr>
            <a:xfrm>
              <a:off x="-2242175" y="14011900"/>
              <a:ext cx="41050" cy="132225"/>
            </a:xfrm>
            <a:custGeom>
              <a:avLst/>
              <a:gdLst/>
              <a:ahLst/>
              <a:cxnLst/>
              <a:rect l="l" t="t" r="r" b="b"/>
              <a:pathLst>
                <a:path w="1642" h="5289" extrusionOk="0">
                  <a:moveTo>
                    <a:pt x="1642" y="0"/>
                  </a:moveTo>
                  <a:lnTo>
                    <a:pt x="1490" y="91"/>
                  </a:lnTo>
                  <a:lnTo>
                    <a:pt x="0" y="2675"/>
                  </a:lnTo>
                  <a:lnTo>
                    <a:pt x="122" y="2675"/>
                  </a:lnTo>
                  <a:lnTo>
                    <a:pt x="155" y="2732"/>
                  </a:lnTo>
                  <a:lnTo>
                    <a:pt x="155" y="2732"/>
                  </a:lnTo>
                  <a:lnTo>
                    <a:pt x="1642" y="183"/>
                  </a:lnTo>
                  <a:lnTo>
                    <a:pt x="1642" y="0"/>
                  </a:lnTo>
                  <a:close/>
                  <a:moveTo>
                    <a:pt x="155" y="2732"/>
                  </a:moveTo>
                  <a:lnTo>
                    <a:pt x="152" y="2736"/>
                  </a:lnTo>
                  <a:lnTo>
                    <a:pt x="1642" y="5289"/>
                  </a:lnTo>
                  <a:lnTo>
                    <a:pt x="1642" y="5289"/>
                  </a:lnTo>
                  <a:lnTo>
                    <a:pt x="155" y="273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4" name="Google Shape;19534;p24"/>
            <p:cNvSpPr/>
            <p:nvPr/>
          </p:nvSpPr>
          <p:spPr>
            <a:xfrm>
              <a:off x="-2201150" y="14003525"/>
              <a:ext cx="3825" cy="3075"/>
            </a:xfrm>
            <a:custGeom>
              <a:avLst/>
              <a:gdLst/>
              <a:ahLst/>
              <a:cxnLst/>
              <a:rect l="l" t="t" r="r" b="b"/>
              <a:pathLst>
                <a:path w="153" h="123" extrusionOk="0">
                  <a:moveTo>
                    <a:pt x="62" y="1"/>
                  </a:moveTo>
                  <a:lnTo>
                    <a:pt x="1" y="122"/>
                  </a:lnTo>
                  <a:lnTo>
                    <a:pt x="62" y="62"/>
                  </a:lnTo>
                  <a:lnTo>
                    <a:pt x="153" y="122"/>
                  </a:lnTo>
                  <a:lnTo>
                    <a:pt x="153" y="122"/>
                  </a:lnTo>
                  <a:lnTo>
                    <a:pt x="122" y="62"/>
                  </a:lnTo>
                  <a:lnTo>
                    <a:pt x="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5" name="Google Shape;19535;p24"/>
            <p:cNvSpPr/>
            <p:nvPr/>
          </p:nvSpPr>
          <p:spPr>
            <a:xfrm>
              <a:off x="-2197350" y="14160075"/>
              <a:ext cx="41075" cy="132250"/>
            </a:xfrm>
            <a:custGeom>
              <a:avLst/>
              <a:gdLst/>
              <a:ahLst/>
              <a:cxnLst/>
              <a:rect l="l" t="t" r="r" b="b"/>
              <a:pathLst>
                <a:path w="1643" h="5290" extrusionOk="0">
                  <a:moveTo>
                    <a:pt x="1" y="0"/>
                  </a:moveTo>
                  <a:lnTo>
                    <a:pt x="1490" y="2554"/>
                  </a:lnTo>
                  <a:lnTo>
                    <a:pt x="1" y="5107"/>
                  </a:lnTo>
                  <a:lnTo>
                    <a:pt x="1" y="5289"/>
                  </a:lnTo>
                  <a:lnTo>
                    <a:pt x="153" y="5198"/>
                  </a:lnTo>
                  <a:lnTo>
                    <a:pt x="1642" y="2614"/>
                  </a:lnTo>
                  <a:lnTo>
                    <a:pt x="1551" y="261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6" name="Google Shape;19536;p24"/>
            <p:cNvSpPr/>
            <p:nvPr/>
          </p:nvSpPr>
          <p:spPr>
            <a:xfrm>
              <a:off x="-2242175" y="14160075"/>
              <a:ext cx="41050" cy="132250"/>
            </a:xfrm>
            <a:custGeom>
              <a:avLst/>
              <a:gdLst/>
              <a:ahLst/>
              <a:cxnLst/>
              <a:rect l="l" t="t" r="r" b="b"/>
              <a:pathLst>
                <a:path w="1642" h="5290" extrusionOk="0">
                  <a:moveTo>
                    <a:pt x="1642" y="0"/>
                  </a:moveTo>
                  <a:lnTo>
                    <a:pt x="152" y="2554"/>
                  </a:lnTo>
                  <a:lnTo>
                    <a:pt x="155" y="2558"/>
                  </a:lnTo>
                  <a:lnTo>
                    <a:pt x="155" y="2558"/>
                  </a:lnTo>
                  <a:lnTo>
                    <a:pt x="1642" y="0"/>
                  </a:lnTo>
                  <a:close/>
                  <a:moveTo>
                    <a:pt x="155" y="2558"/>
                  </a:moveTo>
                  <a:lnTo>
                    <a:pt x="122" y="2614"/>
                  </a:lnTo>
                  <a:lnTo>
                    <a:pt x="0" y="2614"/>
                  </a:lnTo>
                  <a:lnTo>
                    <a:pt x="1490" y="5198"/>
                  </a:lnTo>
                  <a:lnTo>
                    <a:pt x="1642" y="5289"/>
                  </a:lnTo>
                  <a:lnTo>
                    <a:pt x="1642" y="5107"/>
                  </a:lnTo>
                  <a:lnTo>
                    <a:pt x="155" y="255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7" name="Google Shape;19537;p24"/>
            <p:cNvSpPr/>
            <p:nvPr/>
          </p:nvSpPr>
          <p:spPr>
            <a:xfrm>
              <a:off x="-2200375" y="14297600"/>
              <a:ext cx="2300" cy="3075"/>
            </a:xfrm>
            <a:custGeom>
              <a:avLst/>
              <a:gdLst/>
              <a:ahLst/>
              <a:cxnLst/>
              <a:rect l="l" t="t" r="r" b="b"/>
              <a:pathLst>
                <a:path w="92" h="123" extrusionOk="0">
                  <a:moveTo>
                    <a:pt x="0" y="1"/>
                  </a:moveTo>
                  <a:lnTo>
                    <a:pt x="31" y="122"/>
                  </a:lnTo>
                  <a:lnTo>
                    <a:pt x="91" y="6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8" name="Google Shape;19538;p24"/>
            <p:cNvSpPr/>
            <p:nvPr/>
          </p:nvSpPr>
          <p:spPr>
            <a:xfrm>
              <a:off x="-2318925" y="14077250"/>
              <a:ext cx="117800" cy="70675"/>
            </a:xfrm>
            <a:custGeom>
              <a:avLst/>
              <a:gdLst/>
              <a:ahLst/>
              <a:cxnLst/>
              <a:rect l="l" t="t" r="r" b="b"/>
              <a:pathLst>
                <a:path w="4712" h="2827" extrusionOk="0">
                  <a:moveTo>
                    <a:pt x="152" y="0"/>
                  </a:moveTo>
                  <a:lnTo>
                    <a:pt x="0" y="122"/>
                  </a:lnTo>
                  <a:lnTo>
                    <a:pt x="152" y="213"/>
                  </a:lnTo>
                  <a:lnTo>
                    <a:pt x="3070" y="213"/>
                  </a:lnTo>
                  <a:lnTo>
                    <a:pt x="4560" y="2736"/>
                  </a:lnTo>
                  <a:lnTo>
                    <a:pt x="4712" y="2827"/>
                  </a:lnTo>
                  <a:lnTo>
                    <a:pt x="4712" y="2675"/>
                  </a:lnTo>
                  <a:lnTo>
                    <a:pt x="3192" y="61"/>
                  </a:lnTo>
                  <a:lnTo>
                    <a:pt x="3070" y="61"/>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9" name="Google Shape;19539;p24"/>
            <p:cNvSpPr/>
            <p:nvPr/>
          </p:nvSpPr>
          <p:spPr>
            <a:xfrm>
              <a:off x="-2321975" y="14084075"/>
              <a:ext cx="41075" cy="68425"/>
            </a:xfrm>
            <a:custGeom>
              <a:avLst/>
              <a:gdLst/>
              <a:ahLst/>
              <a:cxnLst/>
              <a:rect l="l" t="t" r="r" b="b"/>
              <a:pathLst>
                <a:path w="1643" h="2737" extrusionOk="0">
                  <a:moveTo>
                    <a:pt x="1" y="1"/>
                  </a:moveTo>
                  <a:lnTo>
                    <a:pt x="1" y="183"/>
                  </a:lnTo>
                  <a:lnTo>
                    <a:pt x="1490" y="2736"/>
                  </a:lnTo>
                  <a:lnTo>
                    <a:pt x="1521" y="2615"/>
                  </a:lnTo>
                  <a:lnTo>
                    <a:pt x="1642" y="2615"/>
                  </a:lnTo>
                  <a:lnTo>
                    <a:pt x="153" y="92"/>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0" name="Google Shape;19540;p24"/>
            <p:cNvSpPr/>
            <p:nvPr/>
          </p:nvSpPr>
          <p:spPr>
            <a:xfrm>
              <a:off x="-2327275" y="14077250"/>
              <a:ext cx="2300" cy="2300"/>
            </a:xfrm>
            <a:custGeom>
              <a:avLst/>
              <a:gdLst/>
              <a:ahLst/>
              <a:cxnLst/>
              <a:rect l="l" t="t" r="r" b="b"/>
              <a:pathLst>
                <a:path w="92" h="92" extrusionOk="0">
                  <a:moveTo>
                    <a:pt x="0" y="0"/>
                  </a:moveTo>
                  <a:lnTo>
                    <a:pt x="31" y="91"/>
                  </a:lnTo>
                  <a:lnTo>
                    <a:pt x="31" y="61"/>
                  </a:lnTo>
                  <a:lnTo>
                    <a:pt x="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1" name="Google Shape;19541;p24"/>
            <p:cNvSpPr/>
            <p:nvPr/>
          </p:nvSpPr>
          <p:spPr>
            <a:xfrm>
              <a:off x="-2197350" y="14156275"/>
              <a:ext cx="118575" cy="70700"/>
            </a:xfrm>
            <a:custGeom>
              <a:avLst/>
              <a:gdLst/>
              <a:ahLst/>
              <a:cxnLst/>
              <a:rect l="l" t="t" r="r" b="b"/>
              <a:pathLst>
                <a:path w="4743" h="2828" extrusionOk="0">
                  <a:moveTo>
                    <a:pt x="1" y="0"/>
                  </a:moveTo>
                  <a:lnTo>
                    <a:pt x="1" y="152"/>
                  </a:lnTo>
                  <a:lnTo>
                    <a:pt x="1551" y="2766"/>
                  </a:lnTo>
                  <a:lnTo>
                    <a:pt x="1642" y="2766"/>
                  </a:lnTo>
                  <a:lnTo>
                    <a:pt x="4560" y="2827"/>
                  </a:lnTo>
                  <a:lnTo>
                    <a:pt x="4743" y="2706"/>
                  </a:lnTo>
                  <a:lnTo>
                    <a:pt x="4560" y="2614"/>
                  </a:lnTo>
                  <a:lnTo>
                    <a:pt x="1642" y="2614"/>
                  </a:lnTo>
                  <a:lnTo>
                    <a:pt x="183" y="9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2" name="Google Shape;19542;p24"/>
            <p:cNvSpPr/>
            <p:nvPr/>
          </p:nvSpPr>
          <p:spPr>
            <a:xfrm>
              <a:off x="-2117550" y="14152475"/>
              <a:ext cx="41050" cy="67650"/>
            </a:xfrm>
            <a:custGeom>
              <a:avLst/>
              <a:gdLst/>
              <a:ahLst/>
              <a:cxnLst/>
              <a:rect l="l" t="t" r="r" b="b"/>
              <a:pathLst>
                <a:path w="1642" h="2706" extrusionOk="0">
                  <a:moveTo>
                    <a:pt x="152" y="0"/>
                  </a:moveTo>
                  <a:lnTo>
                    <a:pt x="122" y="92"/>
                  </a:lnTo>
                  <a:lnTo>
                    <a:pt x="0" y="92"/>
                  </a:lnTo>
                  <a:lnTo>
                    <a:pt x="1490" y="2614"/>
                  </a:lnTo>
                  <a:lnTo>
                    <a:pt x="1642" y="2706"/>
                  </a:lnTo>
                  <a:lnTo>
                    <a:pt x="1642" y="2523"/>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3" name="Google Shape;19543;p24"/>
            <p:cNvSpPr/>
            <p:nvPr/>
          </p:nvSpPr>
          <p:spPr>
            <a:xfrm>
              <a:off x="-2321975" y="14149425"/>
              <a:ext cx="117825" cy="70700"/>
            </a:xfrm>
            <a:custGeom>
              <a:avLst/>
              <a:gdLst/>
              <a:ahLst/>
              <a:cxnLst/>
              <a:rect l="l" t="t" r="r" b="b"/>
              <a:pathLst>
                <a:path w="4713" h="2828" extrusionOk="0">
                  <a:moveTo>
                    <a:pt x="1521" y="1"/>
                  </a:moveTo>
                  <a:lnTo>
                    <a:pt x="1490" y="122"/>
                  </a:lnTo>
                  <a:lnTo>
                    <a:pt x="1" y="2645"/>
                  </a:lnTo>
                  <a:lnTo>
                    <a:pt x="1" y="2828"/>
                  </a:lnTo>
                  <a:lnTo>
                    <a:pt x="153" y="2736"/>
                  </a:lnTo>
                  <a:lnTo>
                    <a:pt x="1642" y="214"/>
                  </a:lnTo>
                  <a:lnTo>
                    <a:pt x="4560" y="214"/>
                  </a:lnTo>
                  <a:lnTo>
                    <a:pt x="4712" y="12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4" name="Google Shape;19544;p24"/>
            <p:cNvSpPr/>
            <p:nvPr/>
          </p:nvSpPr>
          <p:spPr>
            <a:xfrm>
              <a:off x="-2327275" y="14223900"/>
              <a:ext cx="775" cy="3075"/>
            </a:xfrm>
            <a:custGeom>
              <a:avLst/>
              <a:gdLst/>
              <a:ahLst/>
              <a:cxnLst/>
              <a:rect l="l" t="t" r="r" b="b"/>
              <a:pathLst>
                <a:path w="31" h="123" extrusionOk="0">
                  <a:moveTo>
                    <a:pt x="31" y="1"/>
                  </a:moveTo>
                  <a:lnTo>
                    <a:pt x="0" y="122"/>
                  </a:lnTo>
                  <a:lnTo>
                    <a:pt x="31" y="122"/>
                  </a:lnTo>
                  <a:lnTo>
                    <a:pt x="31" y="61"/>
                  </a:lnTo>
                  <a:lnTo>
                    <a:pt x="31" y="31"/>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5" name="Google Shape;19545;p24"/>
            <p:cNvSpPr/>
            <p:nvPr/>
          </p:nvSpPr>
          <p:spPr>
            <a:xfrm>
              <a:off x="-2318925" y="14156275"/>
              <a:ext cx="117800" cy="70700"/>
            </a:xfrm>
            <a:custGeom>
              <a:avLst/>
              <a:gdLst/>
              <a:ahLst/>
              <a:cxnLst/>
              <a:rect l="l" t="t" r="r" b="b"/>
              <a:pathLst>
                <a:path w="4712" h="2828" extrusionOk="0">
                  <a:moveTo>
                    <a:pt x="4712" y="0"/>
                  </a:moveTo>
                  <a:lnTo>
                    <a:pt x="4560" y="92"/>
                  </a:lnTo>
                  <a:lnTo>
                    <a:pt x="3070" y="2614"/>
                  </a:lnTo>
                  <a:lnTo>
                    <a:pt x="152" y="2614"/>
                  </a:lnTo>
                  <a:lnTo>
                    <a:pt x="0" y="2706"/>
                  </a:lnTo>
                  <a:lnTo>
                    <a:pt x="152" y="2827"/>
                  </a:lnTo>
                  <a:lnTo>
                    <a:pt x="3070" y="2766"/>
                  </a:lnTo>
                  <a:lnTo>
                    <a:pt x="3192" y="2766"/>
                  </a:lnTo>
                  <a:lnTo>
                    <a:pt x="4712" y="15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6" name="Google Shape;19546;p24"/>
            <p:cNvSpPr/>
            <p:nvPr/>
          </p:nvSpPr>
          <p:spPr>
            <a:xfrm>
              <a:off x="-2197350" y="14077250"/>
              <a:ext cx="118575" cy="70675"/>
            </a:xfrm>
            <a:custGeom>
              <a:avLst/>
              <a:gdLst/>
              <a:ahLst/>
              <a:cxnLst/>
              <a:rect l="l" t="t" r="r" b="b"/>
              <a:pathLst>
                <a:path w="4743" h="2827" extrusionOk="0">
                  <a:moveTo>
                    <a:pt x="4560" y="0"/>
                  </a:moveTo>
                  <a:lnTo>
                    <a:pt x="1642" y="61"/>
                  </a:lnTo>
                  <a:lnTo>
                    <a:pt x="1551" y="61"/>
                  </a:lnTo>
                  <a:lnTo>
                    <a:pt x="1" y="2675"/>
                  </a:lnTo>
                  <a:lnTo>
                    <a:pt x="1" y="2827"/>
                  </a:lnTo>
                  <a:lnTo>
                    <a:pt x="183" y="2736"/>
                  </a:lnTo>
                  <a:lnTo>
                    <a:pt x="1642" y="213"/>
                  </a:lnTo>
                  <a:lnTo>
                    <a:pt x="4560" y="213"/>
                  </a:lnTo>
                  <a:lnTo>
                    <a:pt x="4743" y="122"/>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7" name="Google Shape;19547;p24"/>
            <p:cNvSpPr/>
            <p:nvPr/>
          </p:nvSpPr>
          <p:spPr>
            <a:xfrm>
              <a:off x="-2194300" y="14084075"/>
              <a:ext cx="117800" cy="70700"/>
            </a:xfrm>
            <a:custGeom>
              <a:avLst/>
              <a:gdLst/>
              <a:ahLst/>
              <a:cxnLst/>
              <a:rect l="l" t="t" r="r" b="b"/>
              <a:pathLst>
                <a:path w="4712" h="2828" extrusionOk="0">
                  <a:moveTo>
                    <a:pt x="4712" y="1"/>
                  </a:moveTo>
                  <a:lnTo>
                    <a:pt x="4560" y="92"/>
                  </a:lnTo>
                  <a:lnTo>
                    <a:pt x="3070" y="2615"/>
                  </a:lnTo>
                  <a:lnTo>
                    <a:pt x="152" y="2615"/>
                  </a:lnTo>
                  <a:lnTo>
                    <a:pt x="0" y="2736"/>
                  </a:lnTo>
                  <a:lnTo>
                    <a:pt x="152" y="2828"/>
                  </a:lnTo>
                  <a:lnTo>
                    <a:pt x="3192" y="2828"/>
                  </a:lnTo>
                  <a:lnTo>
                    <a:pt x="3222" y="2736"/>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8" name="Google Shape;19548;p24"/>
            <p:cNvSpPr/>
            <p:nvPr/>
          </p:nvSpPr>
          <p:spPr>
            <a:xfrm>
              <a:off x="-2091725" y="14230750"/>
              <a:ext cx="11425" cy="5325"/>
            </a:xfrm>
            <a:custGeom>
              <a:avLst/>
              <a:gdLst/>
              <a:ahLst/>
              <a:cxnLst/>
              <a:rect l="l" t="t" r="r" b="b"/>
              <a:pathLst>
                <a:path w="457" h="213" extrusionOk="0">
                  <a:moveTo>
                    <a:pt x="457" y="0"/>
                  </a:moveTo>
                  <a:lnTo>
                    <a:pt x="457" y="0"/>
                  </a:lnTo>
                  <a:lnTo>
                    <a:pt x="1" y="21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9" name="Google Shape;19549;p24"/>
            <p:cNvSpPr/>
            <p:nvPr/>
          </p:nvSpPr>
          <p:spPr>
            <a:xfrm>
              <a:off x="-2326525" y="14005050"/>
              <a:ext cx="251550" cy="215825"/>
            </a:xfrm>
            <a:custGeom>
              <a:avLst/>
              <a:gdLst/>
              <a:ahLst/>
              <a:cxnLst/>
              <a:rect l="l" t="t" r="r" b="b"/>
              <a:pathLst>
                <a:path w="10062" h="8633" extrusionOk="0">
                  <a:moveTo>
                    <a:pt x="5077" y="1"/>
                  </a:moveTo>
                  <a:lnTo>
                    <a:pt x="5016" y="61"/>
                  </a:lnTo>
                  <a:lnTo>
                    <a:pt x="5016" y="92"/>
                  </a:lnTo>
                  <a:lnTo>
                    <a:pt x="4925" y="122"/>
                  </a:lnTo>
                  <a:lnTo>
                    <a:pt x="183" y="2858"/>
                  </a:lnTo>
                  <a:lnTo>
                    <a:pt x="122" y="2888"/>
                  </a:lnTo>
                  <a:lnTo>
                    <a:pt x="61" y="2888"/>
                  </a:lnTo>
                  <a:lnTo>
                    <a:pt x="1" y="2949"/>
                  </a:lnTo>
                  <a:lnTo>
                    <a:pt x="1" y="3010"/>
                  </a:lnTo>
                  <a:lnTo>
                    <a:pt x="1" y="3040"/>
                  </a:lnTo>
                  <a:lnTo>
                    <a:pt x="1" y="3162"/>
                  </a:lnTo>
                  <a:lnTo>
                    <a:pt x="1" y="3344"/>
                  </a:lnTo>
                  <a:lnTo>
                    <a:pt x="1" y="8420"/>
                  </a:lnTo>
                  <a:lnTo>
                    <a:pt x="152" y="8633"/>
                  </a:lnTo>
                  <a:lnTo>
                    <a:pt x="183" y="8603"/>
                  </a:lnTo>
                  <a:lnTo>
                    <a:pt x="183" y="8420"/>
                  </a:lnTo>
                  <a:lnTo>
                    <a:pt x="183" y="3344"/>
                  </a:lnTo>
                  <a:lnTo>
                    <a:pt x="183" y="3162"/>
                  </a:lnTo>
                  <a:lnTo>
                    <a:pt x="61" y="3101"/>
                  </a:lnTo>
                  <a:lnTo>
                    <a:pt x="152" y="2949"/>
                  </a:lnTo>
                  <a:lnTo>
                    <a:pt x="304" y="3010"/>
                  </a:lnTo>
                  <a:lnTo>
                    <a:pt x="456" y="2888"/>
                  </a:lnTo>
                  <a:lnTo>
                    <a:pt x="4864" y="365"/>
                  </a:lnTo>
                  <a:lnTo>
                    <a:pt x="5016" y="274"/>
                  </a:lnTo>
                  <a:lnTo>
                    <a:pt x="5016" y="153"/>
                  </a:lnTo>
                  <a:lnTo>
                    <a:pt x="5016" y="122"/>
                  </a:lnTo>
                  <a:lnTo>
                    <a:pt x="5168" y="122"/>
                  </a:lnTo>
                  <a:lnTo>
                    <a:pt x="5168" y="153"/>
                  </a:lnTo>
                  <a:lnTo>
                    <a:pt x="5168" y="274"/>
                  </a:lnTo>
                  <a:lnTo>
                    <a:pt x="5320" y="365"/>
                  </a:lnTo>
                  <a:lnTo>
                    <a:pt x="9727" y="2888"/>
                  </a:lnTo>
                  <a:lnTo>
                    <a:pt x="9910" y="3010"/>
                  </a:lnTo>
                  <a:lnTo>
                    <a:pt x="9940" y="2979"/>
                  </a:lnTo>
                  <a:lnTo>
                    <a:pt x="9910" y="2888"/>
                  </a:lnTo>
                  <a:lnTo>
                    <a:pt x="10061" y="2888"/>
                  </a:lnTo>
                  <a:lnTo>
                    <a:pt x="10001" y="2858"/>
                  </a:lnTo>
                  <a:lnTo>
                    <a:pt x="5289" y="122"/>
                  </a:lnTo>
                  <a:lnTo>
                    <a:pt x="5168" y="61"/>
                  </a:lnTo>
                  <a:lnTo>
                    <a:pt x="50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0" name="Google Shape;19550;p24"/>
            <p:cNvSpPr/>
            <p:nvPr/>
          </p:nvSpPr>
          <p:spPr>
            <a:xfrm>
              <a:off x="-2201150" y="14008100"/>
              <a:ext cx="3825" cy="141350"/>
            </a:xfrm>
            <a:custGeom>
              <a:avLst/>
              <a:gdLst/>
              <a:ahLst/>
              <a:cxnLst/>
              <a:rect l="l" t="t" r="r" b="b"/>
              <a:pathLst>
                <a:path w="153" h="5654" extrusionOk="0">
                  <a:moveTo>
                    <a:pt x="1" y="0"/>
                  </a:moveTo>
                  <a:lnTo>
                    <a:pt x="1" y="31"/>
                  </a:lnTo>
                  <a:lnTo>
                    <a:pt x="1" y="152"/>
                  </a:lnTo>
                  <a:lnTo>
                    <a:pt x="1" y="335"/>
                  </a:lnTo>
                  <a:lnTo>
                    <a:pt x="1" y="5441"/>
                  </a:lnTo>
                  <a:lnTo>
                    <a:pt x="1" y="5593"/>
                  </a:lnTo>
                  <a:lnTo>
                    <a:pt x="62" y="5654"/>
                  </a:lnTo>
                  <a:lnTo>
                    <a:pt x="153" y="5593"/>
                  </a:lnTo>
                  <a:lnTo>
                    <a:pt x="153" y="5441"/>
                  </a:lnTo>
                  <a:lnTo>
                    <a:pt x="153" y="335"/>
                  </a:lnTo>
                  <a:lnTo>
                    <a:pt x="153" y="152"/>
                  </a:lnTo>
                  <a:lnTo>
                    <a:pt x="153" y="31"/>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1" name="Google Shape;19551;p24"/>
            <p:cNvSpPr/>
            <p:nvPr/>
          </p:nvSpPr>
          <p:spPr>
            <a:xfrm>
              <a:off x="-2201150" y="14154750"/>
              <a:ext cx="3825" cy="138325"/>
            </a:xfrm>
            <a:custGeom>
              <a:avLst/>
              <a:gdLst/>
              <a:ahLst/>
              <a:cxnLst/>
              <a:rect l="l" t="t" r="r" b="b"/>
              <a:pathLst>
                <a:path w="153" h="5533" extrusionOk="0">
                  <a:moveTo>
                    <a:pt x="62" y="1"/>
                  </a:moveTo>
                  <a:lnTo>
                    <a:pt x="1" y="61"/>
                  </a:lnTo>
                  <a:lnTo>
                    <a:pt x="1" y="213"/>
                  </a:lnTo>
                  <a:lnTo>
                    <a:pt x="1" y="5320"/>
                  </a:lnTo>
                  <a:lnTo>
                    <a:pt x="1" y="5502"/>
                  </a:lnTo>
                  <a:lnTo>
                    <a:pt x="62" y="5533"/>
                  </a:lnTo>
                  <a:lnTo>
                    <a:pt x="153" y="5502"/>
                  </a:lnTo>
                  <a:lnTo>
                    <a:pt x="153" y="5320"/>
                  </a:lnTo>
                  <a:lnTo>
                    <a:pt x="153" y="213"/>
                  </a:lnTo>
                  <a:lnTo>
                    <a:pt x="153" y="61"/>
                  </a:lnTo>
                  <a:lnTo>
                    <a:pt x="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2" name="Google Shape;19552;p24"/>
            <p:cNvSpPr/>
            <p:nvPr/>
          </p:nvSpPr>
          <p:spPr>
            <a:xfrm>
              <a:off x="-2199625" y="14152475"/>
              <a:ext cx="121600" cy="71450"/>
            </a:xfrm>
            <a:custGeom>
              <a:avLst/>
              <a:gdLst/>
              <a:ahLst/>
              <a:cxnLst/>
              <a:rect l="l" t="t" r="r" b="b"/>
              <a:pathLst>
                <a:path w="4864" h="2858" extrusionOk="0">
                  <a:moveTo>
                    <a:pt x="213" y="0"/>
                  </a:moveTo>
                  <a:lnTo>
                    <a:pt x="1" y="92"/>
                  </a:lnTo>
                  <a:lnTo>
                    <a:pt x="92" y="152"/>
                  </a:lnTo>
                  <a:lnTo>
                    <a:pt x="274" y="244"/>
                  </a:lnTo>
                  <a:lnTo>
                    <a:pt x="4651" y="2766"/>
                  </a:lnTo>
                  <a:lnTo>
                    <a:pt x="4834" y="2858"/>
                  </a:lnTo>
                  <a:lnTo>
                    <a:pt x="4864" y="2827"/>
                  </a:lnTo>
                  <a:lnTo>
                    <a:pt x="4773" y="2614"/>
                  </a:lnTo>
                  <a:lnTo>
                    <a:pt x="365" y="92"/>
                  </a:lnTo>
                  <a:lnTo>
                    <a:pt x="2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3" name="Google Shape;19553;p24"/>
            <p:cNvSpPr/>
            <p:nvPr/>
          </p:nvSpPr>
          <p:spPr>
            <a:xfrm>
              <a:off x="-2325000" y="14078750"/>
              <a:ext cx="125400" cy="73750"/>
            </a:xfrm>
            <a:custGeom>
              <a:avLst/>
              <a:gdLst/>
              <a:ahLst/>
              <a:cxnLst/>
              <a:rect l="l" t="t" r="r" b="b"/>
              <a:pathLst>
                <a:path w="5016" h="2950" extrusionOk="0">
                  <a:moveTo>
                    <a:pt x="91" y="1"/>
                  </a:moveTo>
                  <a:lnTo>
                    <a:pt x="0" y="153"/>
                  </a:lnTo>
                  <a:lnTo>
                    <a:pt x="122" y="214"/>
                  </a:lnTo>
                  <a:lnTo>
                    <a:pt x="274" y="305"/>
                  </a:lnTo>
                  <a:lnTo>
                    <a:pt x="4681" y="2828"/>
                  </a:lnTo>
                  <a:lnTo>
                    <a:pt x="4833" y="2949"/>
                  </a:lnTo>
                  <a:lnTo>
                    <a:pt x="5016" y="2828"/>
                  </a:lnTo>
                  <a:lnTo>
                    <a:pt x="4955" y="2767"/>
                  </a:lnTo>
                  <a:lnTo>
                    <a:pt x="4803" y="2676"/>
                  </a:lnTo>
                  <a:lnTo>
                    <a:pt x="395" y="153"/>
                  </a:lnTo>
                  <a:lnTo>
                    <a:pt x="243" y="62"/>
                  </a:lnTo>
                  <a:lnTo>
                    <a:pt x="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4" name="Google Shape;19554;p24"/>
            <p:cNvSpPr/>
            <p:nvPr/>
          </p:nvSpPr>
          <p:spPr>
            <a:xfrm>
              <a:off x="-2322725" y="14079525"/>
              <a:ext cx="246225" cy="144400"/>
            </a:xfrm>
            <a:custGeom>
              <a:avLst/>
              <a:gdLst/>
              <a:ahLst/>
              <a:cxnLst/>
              <a:rect l="l" t="t" r="r" b="b"/>
              <a:pathLst>
                <a:path w="9849" h="5776" extrusionOk="0">
                  <a:moveTo>
                    <a:pt x="9788" y="0"/>
                  </a:moveTo>
                  <a:lnTo>
                    <a:pt x="9758" y="31"/>
                  </a:lnTo>
                  <a:lnTo>
                    <a:pt x="9575" y="122"/>
                  </a:lnTo>
                  <a:lnTo>
                    <a:pt x="5198" y="2645"/>
                  </a:lnTo>
                  <a:lnTo>
                    <a:pt x="5016" y="2736"/>
                  </a:lnTo>
                  <a:lnTo>
                    <a:pt x="4925" y="2797"/>
                  </a:lnTo>
                  <a:lnTo>
                    <a:pt x="4742" y="2918"/>
                  </a:lnTo>
                  <a:lnTo>
                    <a:pt x="4590" y="3010"/>
                  </a:lnTo>
                  <a:lnTo>
                    <a:pt x="183" y="5532"/>
                  </a:lnTo>
                  <a:lnTo>
                    <a:pt x="31" y="5624"/>
                  </a:lnTo>
                  <a:lnTo>
                    <a:pt x="0" y="5654"/>
                  </a:lnTo>
                  <a:lnTo>
                    <a:pt x="31" y="5745"/>
                  </a:lnTo>
                  <a:lnTo>
                    <a:pt x="152" y="5776"/>
                  </a:lnTo>
                  <a:lnTo>
                    <a:pt x="304" y="5684"/>
                  </a:lnTo>
                  <a:lnTo>
                    <a:pt x="4712" y="3162"/>
                  </a:lnTo>
                  <a:lnTo>
                    <a:pt x="4864" y="3070"/>
                  </a:lnTo>
                  <a:lnTo>
                    <a:pt x="4925" y="3010"/>
                  </a:lnTo>
                  <a:lnTo>
                    <a:pt x="5137" y="2918"/>
                  </a:lnTo>
                  <a:lnTo>
                    <a:pt x="5289" y="2797"/>
                  </a:lnTo>
                  <a:lnTo>
                    <a:pt x="9697" y="274"/>
                  </a:lnTo>
                  <a:lnTo>
                    <a:pt x="9849" y="183"/>
                  </a:lnTo>
                  <a:lnTo>
                    <a:pt x="9849" y="61"/>
                  </a:lnTo>
                  <a:lnTo>
                    <a:pt x="9849" y="31"/>
                  </a:lnTo>
                  <a:lnTo>
                    <a:pt x="97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5" name="Google Shape;19555;p24"/>
            <p:cNvSpPr/>
            <p:nvPr/>
          </p:nvSpPr>
          <p:spPr>
            <a:xfrm>
              <a:off x="-2318175" y="14230750"/>
              <a:ext cx="37275" cy="62325"/>
            </a:xfrm>
            <a:custGeom>
              <a:avLst/>
              <a:gdLst/>
              <a:ahLst/>
              <a:cxnLst/>
              <a:rect l="l" t="t" r="r" b="b"/>
              <a:pathLst>
                <a:path w="1491" h="2493" extrusionOk="0">
                  <a:moveTo>
                    <a:pt x="1" y="0"/>
                  </a:moveTo>
                  <a:lnTo>
                    <a:pt x="1490" y="249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6" name="Google Shape;19556;p24"/>
            <p:cNvSpPr/>
            <p:nvPr/>
          </p:nvSpPr>
          <p:spPr>
            <a:xfrm>
              <a:off x="-2280925" y="14293050"/>
              <a:ext cx="72975" cy="775"/>
            </a:xfrm>
            <a:custGeom>
              <a:avLst/>
              <a:gdLst/>
              <a:ahLst/>
              <a:cxnLst/>
              <a:rect l="l" t="t" r="r" b="b"/>
              <a:pathLst>
                <a:path w="2919" h="31" extrusionOk="0">
                  <a:moveTo>
                    <a:pt x="0" y="1"/>
                  </a:moveTo>
                  <a:lnTo>
                    <a:pt x="2918" y="31"/>
                  </a:lnTo>
                  <a:lnTo>
                    <a:pt x="2918" y="3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7" name="Google Shape;19557;p24"/>
            <p:cNvSpPr/>
            <p:nvPr/>
          </p:nvSpPr>
          <p:spPr>
            <a:xfrm>
              <a:off x="-2326525" y="14224650"/>
              <a:ext cx="4575" cy="25875"/>
            </a:xfrm>
            <a:custGeom>
              <a:avLst/>
              <a:gdLst/>
              <a:ahLst/>
              <a:cxnLst/>
              <a:rect l="l" t="t" r="r" b="b"/>
              <a:pathLst>
                <a:path w="183" h="1035" extrusionOk="0">
                  <a:moveTo>
                    <a:pt x="1" y="1"/>
                  </a:moveTo>
                  <a:lnTo>
                    <a:pt x="1" y="92"/>
                  </a:lnTo>
                  <a:lnTo>
                    <a:pt x="1" y="305"/>
                  </a:lnTo>
                  <a:lnTo>
                    <a:pt x="1" y="700"/>
                  </a:lnTo>
                  <a:cubicBezTo>
                    <a:pt x="61" y="791"/>
                    <a:pt x="122" y="913"/>
                    <a:pt x="183" y="1034"/>
                  </a:cubicBezTo>
                  <a:lnTo>
                    <a:pt x="183"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8" name="Google Shape;19558;p24"/>
            <p:cNvSpPr/>
            <p:nvPr/>
          </p:nvSpPr>
          <p:spPr>
            <a:xfrm>
              <a:off x="-2287000" y="14296100"/>
              <a:ext cx="85875" cy="9125"/>
            </a:xfrm>
            <a:custGeom>
              <a:avLst/>
              <a:gdLst/>
              <a:ahLst/>
              <a:cxnLst/>
              <a:rect l="l" t="t" r="r" b="b"/>
              <a:pathLst>
                <a:path w="3435" h="365" extrusionOk="0">
                  <a:moveTo>
                    <a:pt x="122" y="0"/>
                  </a:moveTo>
                  <a:lnTo>
                    <a:pt x="0" y="213"/>
                  </a:lnTo>
                  <a:cubicBezTo>
                    <a:pt x="61" y="243"/>
                    <a:pt x="91" y="334"/>
                    <a:pt x="122" y="365"/>
                  </a:cubicBezTo>
                  <a:lnTo>
                    <a:pt x="274" y="122"/>
                  </a:lnTo>
                  <a:lnTo>
                    <a:pt x="3192" y="122"/>
                  </a:lnTo>
                  <a:lnTo>
                    <a:pt x="3435" y="61"/>
                  </a:lnTo>
                  <a:lnTo>
                    <a:pt x="182" y="6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9" name="Google Shape;19559;p24"/>
            <p:cNvSpPr/>
            <p:nvPr/>
          </p:nvSpPr>
          <p:spPr>
            <a:xfrm>
              <a:off x="-2326525" y="14215550"/>
              <a:ext cx="4575" cy="7625"/>
            </a:xfrm>
            <a:custGeom>
              <a:avLst/>
              <a:gdLst/>
              <a:ahLst/>
              <a:cxnLst/>
              <a:rect l="l" t="t" r="r" b="b"/>
              <a:pathLst>
                <a:path w="183" h="305" extrusionOk="0">
                  <a:moveTo>
                    <a:pt x="1" y="0"/>
                  </a:moveTo>
                  <a:lnTo>
                    <a:pt x="1" y="183"/>
                  </a:lnTo>
                  <a:lnTo>
                    <a:pt x="183" y="304"/>
                  </a:lnTo>
                  <a:lnTo>
                    <a:pt x="183" y="304"/>
                  </a:lnTo>
                  <a:lnTo>
                    <a:pt x="152" y="2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0" name="Google Shape;19560;p24"/>
            <p:cNvSpPr/>
            <p:nvPr/>
          </p:nvSpPr>
          <p:spPr>
            <a:xfrm>
              <a:off x="-2190500" y="14297600"/>
              <a:ext cx="72975" cy="1550"/>
            </a:xfrm>
            <a:custGeom>
              <a:avLst/>
              <a:gdLst/>
              <a:ahLst/>
              <a:cxnLst/>
              <a:rect l="l" t="t" r="r" b="b"/>
              <a:pathLst>
                <a:path w="2919" h="62" extrusionOk="0">
                  <a:moveTo>
                    <a:pt x="2918" y="62"/>
                  </a:moveTo>
                  <a:lnTo>
                    <a:pt x="0" y="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1" name="Google Shape;19561;p24"/>
            <p:cNvSpPr/>
            <p:nvPr/>
          </p:nvSpPr>
          <p:spPr>
            <a:xfrm>
              <a:off x="-2190500" y="14293050"/>
              <a:ext cx="72975" cy="775"/>
            </a:xfrm>
            <a:custGeom>
              <a:avLst/>
              <a:gdLst/>
              <a:ahLst/>
              <a:cxnLst/>
              <a:rect l="l" t="t" r="r" b="b"/>
              <a:pathLst>
                <a:path w="2919" h="31" extrusionOk="0">
                  <a:moveTo>
                    <a:pt x="0" y="31"/>
                  </a:moveTo>
                  <a:lnTo>
                    <a:pt x="29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2" name="Google Shape;19562;p24"/>
            <p:cNvSpPr/>
            <p:nvPr/>
          </p:nvSpPr>
          <p:spPr>
            <a:xfrm>
              <a:off x="-2113750" y="14232250"/>
              <a:ext cx="37250" cy="127700"/>
            </a:xfrm>
            <a:custGeom>
              <a:avLst/>
              <a:gdLst/>
              <a:ahLst/>
              <a:cxnLst/>
              <a:rect l="l" t="t" r="r" b="b"/>
              <a:pathLst>
                <a:path w="1490" h="5108" extrusionOk="0">
                  <a:moveTo>
                    <a:pt x="1490" y="5107"/>
                  </a:moveTo>
                  <a:lnTo>
                    <a:pt x="0" y="2554"/>
                  </a:lnTo>
                  <a:lnTo>
                    <a:pt x="0" y="2554"/>
                  </a:lnTo>
                  <a:lnTo>
                    <a:pt x="1490" y="5107"/>
                  </a:lnTo>
                  <a:lnTo>
                    <a:pt x="1490" y="1"/>
                  </a:lnTo>
                  <a:lnTo>
                    <a:pt x="14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3" name="Google Shape;19563;p24"/>
            <p:cNvSpPr/>
            <p:nvPr/>
          </p:nvSpPr>
          <p:spPr>
            <a:xfrm>
              <a:off x="-2329575" y="14220100"/>
              <a:ext cx="130725" cy="80575"/>
            </a:xfrm>
            <a:custGeom>
              <a:avLst/>
              <a:gdLst/>
              <a:ahLst/>
              <a:cxnLst/>
              <a:rect l="l" t="t" r="r" b="b"/>
              <a:pathLst>
                <a:path w="5229" h="3223" extrusionOk="0">
                  <a:moveTo>
                    <a:pt x="457" y="365"/>
                  </a:moveTo>
                  <a:lnTo>
                    <a:pt x="4864" y="2919"/>
                  </a:lnTo>
                  <a:lnTo>
                    <a:pt x="1946" y="2919"/>
                  </a:lnTo>
                  <a:lnTo>
                    <a:pt x="457" y="365"/>
                  </a:lnTo>
                  <a:close/>
                  <a:moveTo>
                    <a:pt x="1" y="1"/>
                  </a:moveTo>
                  <a:lnTo>
                    <a:pt x="123" y="213"/>
                  </a:lnTo>
                  <a:lnTo>
                    <a:pt x="153" y="244"/>
                  </a:lnTo>
                  <a:lnTo>
                    <a:pt x="153" y="305"/>
                  </a:lnTo>
                  <a:lnTo>
                    <a:pt x="366" y="608"/>
                  </a:lnTo>
                  <a:lnTo>
                    <a:pt x="1825" y="3131"/>
                  </a:lnTo>
                  <a:lnTo>
                    <a:pt x="1885" y="3222"/>
                  </a:lnTo>
                  <a:lnTo>
                    <a:pt x="4864" y="3101"/>
                  </a:lnTo>
                  <a:lnTo>
                    <a:pt x="5016" y="3040"/>
                  </a:lnTo>
                  <a:lnTo>
                    <a:pt x="4864" y="2949"/>
                  </a:lnTo>
                  <a:lnTo>
                    <a:pt x="5229" y="2949"/>
                  </a:lnTo>
                  <a:lnTo>
                    <a:pt x="5138" y="2919"/>
                  </a:lnTo>
                  <a:lnTo>
                    <a:pt x="4986" y="2858"/>
                  </a:lnTo>
                  <a:lnTo>
                    <a:pt x="578" y="305"/>
                  </a:lnTo>
                  <a:lnTo>
                    <a:pt x="426" y="213"/>
                  </a:lnTo>
                  <a:lnTo>
                    <a:pt x="305" y="153"/>
                  </a:lnTo>
                  <a:lnTo>
                    <a:pt x="153" y="6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4" name="Google Shape;19564;p24"/>
            <p:cNvSpPr/>
            <p:nvPr/>
          </p:nvSpPr>
          <p:spPr>
            <a:xfrm>
              <a:off x="-2198875" y="14295325"/>
              <a:ext cx="123150" cy="72975"/>
            </a:xfrm>
            <a:custGeom>
              <a:avLst/>
              <a:gdLst/>
              <a:ahLst/>
              <a:cxnLst/>
              <a:rect l="l" t="t" r="r" b="b"/>
              <a:pathLst>
                <a:path w="4926" h="2919" extrusionOk="0">
                  <a:moveTo>
                    <a:pt x="3253" y="153"/>
                  </a:moveTo>
                  <a:lnTo>
                    <a:pt x="4743" y="2676"/>
                  </a:lnTo>
                  <a:lnTo>
                    <a:pt x="4743" y="2676"/>
                  </a:lnTo>
                  <a:lnTo>
                    <a:pt x="4135" y="2341"/>
                  </a:lnTo>
                  <a:lnTo>
                    <a:pt x="335" y="153"/>
                  </a:lnTo>
                  <a:close/>
                  <a:moveTo>
                    <a:pt x="3436" y="1"/>
                  </a:moveTo>
                  <a:lnTo>
                    <a:pt x="3375" y="92"/>
                  </a:lnTo>
                  <a:lnTo>
                    <a:pt x="1" y="92"/>
                  </a:lnTo>
                  <a:lnTo>
                    <a:pt x="62" y="153"/>
                  </a:lnTo>
                  <a:lnTo>
                    <a:pt x="123" y="183"/>
                  </a:lnTo>
                  <a:lnTo>
                    <a:pt x="275" y="244"/>
                  </a:lnTo>
                  <a:lnTo>
                    <a:pt x="4682" y="2797"/>
                  </a:lnTo>
                  <a:lnTo>
                    <a:pt x="4834" y="2888"/>
                  </a:lnTo>
                  <a:lnTo>
                    <a:pt x="4925" y="2919"/>
                  </a:lnTo>
                  <a:lnTo>
                    <a:pt x="4925" y="2888"/>
                  </a:lnTo>
                  <a:lnTo>
                    <a:pt x="4834" y="2767"/>
                  </a:lnTo>
                  <a:lnTo>
                    <a:pt x="4925" y="2767"/>
                  </a:lnTo>
                  <a:lnTo>
                    <a:pt x="4925" y="2524"/>
                  </a:lnTo>
                  <a:lnTo>
                    <a:pt x="34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5" name="Google Shape;19565;p24"/>
            <p:cNvSpPr/>
            <p:nvPr/>
          </p:nvSpPr>
          <p:spPr>
            <a:xfrm>
              <a:off x="-2207975" y="14293800"/>
              <a:ext cx="7625" cy="2325"/>
            </a:xfrm>
            <a:custGeom>
              <a:avLst/>
              <a:gdLst/>
              <a:ahLst/>
              <a:cxnLst/>
              <a:rect l="l" t="t" r="r" b="b"/>
              <a:pathLst>
                <a:path w="305" h="93" extrusionOk="0">
                  <a:moveTo>
                    <a:pt x="0" y="1"/>
                  </a:moveTo>
                  <a:lnTo>
                    <a:pt x="152" y="92"/>
                  </a:lnTo>
                  <a:lnTo>
                    <a:pt x="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6" name="Google Shape;19566;p24"/>
            <p:cNvSpPr/>
            <p:nvPr/>
          </p:nvSpPr>
          <p:spPr>
            <a:xfrm>
              <a:off x="-2207975" y="14223900"/>
              <a:ext cx="130725" cy="72975"/>
            </a:xfrm>
            <a:custGeom>
              <a:avLst/>
              <a:gdLst/>
              <a:ahLst/>
              <a:cxnLst/>
              <a:rect l="l" t="t" r="r" b="b"/>
              <a:pathLst>
                <a:path w="5229" h="2919" extrusionOk="0">
                  <a:moveTo>
                    <a:pt x="5107" y="274"/>
                  </a:moveTo>
                  <a:lnTo>
                    <a:pt x="3617" y="2797"/>
                  </a:lnTo>
                  <a:lnTo>
                    <a:pt x="699" y="2797"/>
                  </a:lnTo>
                  <a:lnTo>
                    <a:pt x="4651" y="517"/>
                  </a:lnTo>
                  <a:lnTo>
                    <a:pt x="5107" y="274"/>
                  </a:lnTo>
                  <a:close/>
                  <a:moveTo>
                    <a:pt x="5168" y="1"/>
                  </a:moveTo>
                  <a:lnTo>
                    <a:pt x="5137" y="31"/>
                  </a:lnTo>
                  <a:lnTo>
                    <a:pt x="4985" y="122"/>
                  </a:lnTo>
                  <a:lnTo>
                    <a:pt x="578" y="2645"/>
                  </a:lnTo>
                  <a:lnTo>
                    <a:pt x="426" y="2736"/>
                  </a:lnTo>
                  <a:lnTo>
                    <a:pt x="365" y="2767"/>
                  </a:lnTo>
                  <a:lnTo>
                    <a:pt x="304" y="2767"/>
                  </a:lnTo>
                  <a:lnTo>
                    <a:pt x="152" y="2858"/>
                  </a:lnTo>
                  <a:lnTo>
                    <a:pt x="0" y="2919"/>
                  </a:lnTo>
                  <a:lnTo>
                    <a:pt x="3709" y="2919"/>
                  </a:lnTo>
                  <a:lnTo>
                    <a:pt x="3739" y="2858"/>
                  </a:lnTo>
                  <a:lnTo>
                    <a:pt x="5228" y="304"/>
                  </a:lnTo>
                  <a:lnTo>
                    <a:pt x="5228" y="61"/>
                  </a:lnTo>
                  <a:lnTo>
                    <a:pt x="5168" y="122"/>
                  </a:lnTo>
                  <a:lnTo>
                    <a:pt x="5198" y="31"/>
                  </a:lnTo>
                  <a:lnTo>
                    <a:pt x="51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7" name="Google Shape;19567;p24"/>
            <p:cNvSpPr/>
            <p:nvPr/>
          </p:nvSpPr>
          <p:spPr>
            <a:xfrm>
              <a:off x="-1992925" y="14299900"/>
              <a:ext cx="40300" cy="132225"/>
            </a:xfrm>
            <a:custGeom>
              <a:avLst/>
              <a:gdLst/>
              <a:ahLst/>
              <a:cxnLst/>
              <a:rect l="l" t="t" r="r" b="b"/>
              <a:pathLst>
                <a:path w="1612" h="5289" extrusionOk="0">
                  <a:moveTo>
                    <a:pt x="1611" y="0"/>
                  </a:moveTo>
                  <a:lnTo>
                    <a:pt x="1459" y="61"/>
                  </a:lnTo>
                  <a:lnTo>
                    <a:pt x="0" y="2645"/>
                  </a:lnTo>
                  <a:lnTo>
                    <a:pt x="91" y="2645"/>
                  </a:lnTo>
                  <a:lnTo>
                    <a:pt x="1611" y="5289"/>
                  </a:lnTo>
                  <a:lnTo>
                    <a:pt x="1611" y="5289"/>
                  </a:lnTo>
                  <a:lnTo>
                    <a:pt x="183" y="2736"/>
                  </a:lnTo>
                  <a:lnTo>
                    <a:pt x="1611" y="182"/>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8" name="Google Shape;19568;p24"/>
            <p:cNvSpPr/>
            <p:nvPr/>
          </p:nvSpPr>
          <p:spPr>
            <a:xfrm>
              <a:off x="-1947350" y="14299900"/>
              <a:ext cx="39550" cy="132225"/>
            </a:xfrm>
            <a:custGeom>
              <a:avLst/>
              <a:gdLst/>
              <a:ahLst/>
              <a:cxnLst/>
              <a:rect l="l" t="t" r="r" b="b"/>
              <a:pathLst>
                <a:path w="1582" h="5289" extrusionOk="0">
                  <a:moveTo>
                    <a:pt x="1" y="0"/>
                  </a:moveTo>
                  <a:lnTo>
                    <a:pt x="1" y="182"/>
                  </a:lnTo>
                  <a:lnTo>
                    <a:pt x="1430" y="2736"/>
                  </a:lnTo>
                  <a:lnTo>
                    <a:pt x="1" y="5289"/>
                  </a:lnTo>
                  <a:lnTo>
                    <a:pt x="1" y="5289"/>
                  </a:lnTo>
                  <a:lnTo>
                    <a:pt x="1521" y="2645"/>
                  </a:lnTo>
                  <a:lnTo>
                    <a:pt x="1582" y="2645"/>
                  </a:lnTo>
                  <a:lnTo>
                    <a:pt x="153" y="6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9" name="Google Shape;19569;p24"/>
            <p:cNvSpPr/>
            <p:nvPr/>
          </p:nvSpPr>
          <p:spPr>
            <a:xfrm>
              <a:off x="-1947350" y="14448075"/>
              <a:ext cx="16000" cy="28125"/>
            </a:xfrm>
            <a:custGeom>
              <a:avLst/>
              <a:gdLst/>
              <a:ahLst/>
              <a:cxnLst/>
              <a:rect l="l" t="t" r="r" b="b"/>
              <a:pathLst>
                <a:path w="640" h="1125" extrusionOk="0">
                  <a:moveTo>
                    <a:pt x="1" y="0"/>
                  </a:moveTo>
                  <a:lnTo>
                    <a:pt x="639" y="1125"/>
                  </a:lnTo>
                  <a:lnTo>
                    <a:pt x="639" y="112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0" name="Google Shape;19570;p24"/>
            <p:cNvSpPr/>
            <p:nvPr/>
          </p:nvSpPr>
          <p:spPr>
            <a:xfrm>
              <a:off x="-1968625" y="14448075"/>
              <a:ext cx="16000" cy="27375"/>
            </a:xfrm>
            <a:custGeom>
              <a:avLst/>
              <a:gdLst/>
              <a:ahLst/>
              <a:cxnLst/>
              <a:rect l="l" t="t" r="r" b="b"/>
              <a:pathLst>
                <a:path w="640" h="1095" extrusionOk="0">
                  <a:moveTo>
                    <a:pt x="1" y="1094"/>
                  </a:moveTo>
                  <a:lnTo>
                    <a:pt x="1" y="1094"/>
                  </a:lnTo>
                  <a:lnTo>
                    <a:pt x="639" y="0"/>
                  </a:lnTo>
                  <a:lnTo>
                    <a:pt x="6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1" name="Google Shape;19571;p24"/>
            <p:cNvSpPr/>
            <p:nvPr/>
          </p:nvSpPr>
          <p:spPr>
            <a:xfrm>
              <a:off x="-2071950" y="14372075"/>
              <a:ext cx="39525" cy="67650"/>
            </a:xfrm>
            <a:custGeom>
              <a:avLst/>
              <a:gdLst/>
              <a:ahLst/>
              <a:cxnLst/>
              <a:rect l="l" t="t" r="r" b="b"/>
              <a:pathLst>
                <a:path w="1581" h="2706" extrusionOk="0">
                  <a:moveTo>
                    <a:pt x="0" y="1"/>
                  </a:moveTo>
                  <a:lnTo>
                    <a:pt x="0" y="183"/>
                  </a:lnTo>
                  <a:lnTo>
                    <a:pt x="1429" y="2706"/>
                  </a:lnTo>
                  <a:lnTo>
                    <a:pt x="1520" y="2615"/>
                  </a:lnTo>
                  <a:lnTo>
                    <a:pt x="1581" y="2615"/>
                  </a:lnTo>
                  <a:lnTo>
                    <a:pt x="152" y="6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2" name="Google Shape;19572;p24"/>
            <p:cNvSpPr/>
            <p:nvPr/>
          </p:nvSpPr>
          <p:spPr>
            <a:xfrm>
              <a:off x="-2078800" y="14365250"/>
              <a:ext cx="2300" cy="3050"/>
            </a:xfrm>
            <a:custGeom>
              <a:avLst/>
              <a:gdLst/>
              <a:ahLst/>
              <a:cxnLst/>
              <a:rect l="l" t="t" r="r" b="b"/>
              <a:pathLst>
                <a:path w="92" h="122" extrusionOk="0">
                  <a:moveTo>
                    <a:pt x="1" y="0"/>
                  </a:moveTo>
                  <a:lnTo>
                    <a:pt x="92" y="122"/>
                  </a:lnTo>
                  <a:lnTo>
                    <a:pt x="92" y="31"/>
                  </a:ln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3" name="Google Shape;19573;p24"/>
            <p:cNvSpPr/>
            <p:nvPr/>
          </p:nvSpPr>
          <p:spPr>
            <a:xfrm>
              <a:off x="-2070450" y="14365250"/>
              <a:ext cx="117825" cy="70675"/>
            </a:xfrm>
            <a:custGeom>
              <a:avLst/>
              <a:gdLst/>
              <a:ahLst/>
              <a:cxnLst/>
              <a:rect l="l" t="t" r="r" b="b"/>
              <a:pathLst>
                <a:path w="4713" h="2827" extrusionOk="0">
                  <a:moveTo>
                    <a:pt x="153" y="0"/>
                  </a:moveTo>
                  <a:lnTo>
                    <a:pt x="1" y="122"/>
                  </a:lnTo>
                  <a:lnTo>
                    <a:pt x="153" y="182"/>
                  </a:lnTo>
                  <a:lnTo>
                    <a:pt x="3101" y="182"/>
                  </a:lnTo>
                  <a:lnTo>
                    <a:pt x="4560" y="2736"/>
                  </a:lnTo>
                  <a:lnTo>
                    <a:pt x="4712" y="2827"/>
                  </a:lnTo>
                  <a:lnTo>
                    <a:pt x="4712" y="2675"/>
                  </a:lnTo>
                  <a:lnTo>
                    <a:pt x="3192" y="31"/>
                  </a:lnTo>
                  <a:lnTo>
                    <a:pt x="3101" y="31"/>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4" name="Google Shape;19574;p24"/>
            <p:cNvSpPr/>
            <p:nvPr/>
          </p:nvSpPr>
          <p:spPr>
            <a:xfrm>
              <a:off x="-1869075" y="14440475"/>
              <a:ext cx="21300" cy="29650"/>
            </a:xfrm>
            <a:custGeom>
              <a:avLst/>
              <a:gdLst/>
              <a:ahLst/>
              <a:cxnLst/>
              <a:rect l="l" t="t" r="r" b="b"/>
              <a:pathLst>
                <a:path w="852" h="1186" extrusionOk="0">
                  <a:moveTo>
                    <a:pt x="153" y="0"/>
                  </a:moveTo>
                  <a:lnTo>
                    <a:pt x="122" y="61"/>
                  </a:lnTo>
                  <a:lnTo>
                    <a:pt x="1" y="61"/>
                  </a:lnTo>
                  <a:lnTo>
                    <a:pt x="669" y="1186"/>
                  </a:lnTo>
                  <a:cubicBezTo>
                    <a:pt x="730" y="1186"/>
                    <a:pt x="761" y="1125"/>
                    <a:pt x="852" y="1125"/>
                  </a:cubicBez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5" name="Google Shape;19575;p24"/>
            <p:cNvSpPr/>
            <p:nvPr/>
          </p:nvSpPr>
          <p:spPr>
            <a:xfrm>
              <a:off x="-1947350" y="14444275"/>
              <a:ext cx="21325" cy="33450"/>
            </a:xfrm>
            <a:custGeom>
              <a:avLst/>
              <a:gdLst/>
              <a:ahLst/>
              <a:cxnLst/>
              <a:rect l="l" t="t" r="r" b="b"/>
              <a:pathLst>
                <a:path w="853" h="1338" extrusionOk="0">
                  <a:moveTo>
                    <a:pt x="1" y="0"/>
                  </a:moveTo>
                  <a:lnTo>
                    <a:pt x="1" y="183"/>
                  </a:lnTo>
                  <a:lnTo>
                    <a:pt x="670" y="1338"/>
                  </a:lnTo>
                  <a:lnTo>
                    <a:pt x="852" y="1338"/>
                  </a:lnTo>
                  <a:lnTo>
                    <a:pt x="153" y="6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6" name="Google Shape;19576;p24"/>
            <p:cNvSpPr/>
            <p:nvPr/>
          </p:nvSpPr>
          <p:spPr>
            <a:xfrm>
              <a:off x="-1973175" y="14444275"/>
              <a:ext cx="20550" cy="31175"/>
            </a:xfrm>
            <a:custGeom>
              <a:avLst/>
              <a:gdLst/>
              <a:ahLst/>
              <a:cxnLst/>
              <a:rect l="l" t="t" r="r" b="b"/>
              <a:pathLst>
                <a:path w="822" h="1247" extrusionOk="0">
                  <a:moveTo>
                    <a:pt x="821" y="0"/>
                  </a:moveTo>
                  <a:lnTo>
                    <a:pt x="669" y="61"/>
                  </a:lnTo>
                  <a:lnTo>
                    <a:pt x="1" y="1246"/>
                  </a:lnTo>
                  <a:lnTo>
                    <a:pt x="183" y="1246"/>
                  </a:lnTo>
                  <a:lnTo>
                    <a:pt x="821" y="152"/>
                  </a:lnTo>
                  <a:lnTo>
                    <a:pt x="82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7" name="Google Shape;19577;p24"/>
            <p:cNvSpPr/>
            <p:nvPr/>
          </p:nvSpPr>
          <p:spPr>
            <a:xfrm>
              <a:off x="-2048400" y="14437425"/>
              <a:ext cx="94250" cy="25875"/>
            </a:xfrm>
            <a:custGeom>
              <a:avLst/>
              <a:gdLst/>
              <a:ahLst/>
              <a:cxnLst/>
              <a:rect l="l" t="t" r="r" b="b"/>
              <a:pathLst>
                <a:path w="3770" h="1035" extrusionOk="0">
                  <a:moveTo>
                    <a:pt x="578" y="1"/>
                  </a:moveTo>
                  <a:lnTo>
                    <a:pt x="547" y="92"/>
                  </a:lnTo>
                  <a:lnTo>
                    <a:pt x="0" y="1004"/>
                  </a:lnTo>
                  <a:cubicBezTo>
                    <a:pt x="92" y="1004"/>
                    <a:pt x="122" y="1034"/>
                    <a:pt x="183" y="1034"/>
                  </a:cubicBezTo>
                  <a:lnTo>
                    <a:pt x="699" y="183"/>
                  </a:lnTo>
                  <a:lnTo>
                    <a:pt x="3617" y="183"/>
                  </a:lnTo>
                  <a:lnTo>
                    <a:pt x="3769" y="92"/>
                  </a:lnTo>
                  <a:lnTo>
                    <a:pt x="36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8" name="Google Shape;19578;p24"/>
            <p:cNvSpPr/>
            <p:nvPr/>
          </p:nvSpPr>
          <p:spPr>
            <a:xfrm>
              <a:off x="-1947350" y="14365250"/>
              <a:ext cx="117825" cy="70675"/>
            </a:xfrm>
            <a:custGeom>
              <a:avLst/>
              <a:gdLst/>
              <a:ahLst/>
              <a:cxnLst/>
              <a:rect l="l" t="t" r="r" b="b"/>
              <a:pathLst>
                <a:path w="4713" h="2827" extrusionOk="0">
                  <a:moveTo>
                    <a:pt x="4560" y="0"/>
                  </a:moveTo>
                  <a:lnTo>
                    <a:pt x="1582" y="31"/>
                  </a:lnTo>
                  <a:lnTo>
                    <a:pt x="1521" y="31"/>
                  </a:lnTo>
                  <a:lnTo>
                    <a:pt x="1" y="2675"/>
                  </a:lnTo>
                  <a:lnTo>
                    <a:pt x="1" y="2827"/>
                  </a:lnTo>
                  <a:lnTo>
                    <a:pt x="153" y="2736"/>
                  </a:lnTo>
                  <a:lnTo>
                    <a:pt x="1612" y="182"/>
                  </a:lnTo>
                  <a:lnTo>
                    <a:pt x="4560" y="182"/>
                  </a:lnTo>
                  <a:lnTo>
                    <a:pt x="4712" y="122"/>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9" name="Google Shape;19579;p24"/>
            <p:cNvSpPr/>
            <p:nvPr/>
          </p:nvSpPr>
          <p:spPr>
            <a:xfrm>
              <a:off x="-1945825" y="14372075"/>
              <a:ext cx="117825" cy="69950"/>
            </a:xfrm>
            <a:custGeom>
              <a:avLst/>
              <a:gdLst/>
              <a:ahLst/>
              <a:cxnLst/>
              <a:rect l="l" t="t" r="r" b="b"/>
              <a:pathLst>
                <a:path w="4713" h="2798" extrusionOk="0">
                  <a:moveTo>
                    <a:pt x="4712" y="1"/>
                  </a:moveTo>
                  <a:lnTo>
                    <a:pt x="4560" y="61"/>
                  </a:lnTo>
                  <a:lnTo>
                    <a:pt x="3071" y="2615"/>
                  </a:lnTo>
                  <a:lnTo>
                    <a:pt x="153" y="2615"/>
                  </a:lnTo>
                  <a:lnTo>
                    <a:pt x="1" y="2706"/>
                  </a:lnTo>
                  <a:lnTo>
                    <a:pt x="153" y="2797"/>
                  </a:lnTo>
                  <a:lnTo>
                    <a:pt x="3192" y="2797"/>
                  </a:lnTo>
                  <a:lnTo>
                    <a:pt x="3223" y="2706"/>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0" name="Google Shape;19580;p24"/>
            <p:cNvSpPr/>
            <p:nvPr/>
          </p:nvSpPr>
          <p:spPr>
            <a:xfrm>
              <a:off x="-2071950" y="14297600"/>
              <a:ext cx="119325" cy="70700"/>
            </a:xfrm>
            <a:custGeom>
              <a:avLst/>
              <a:gdLst/>
              <a:ahLst/>
              <a:cxnLst/>
              <a:rect l="l" t="t" r="r" b="b"/>
              <a:pathLst>
                <a:path w="4773" h="2828" extrusionOk="0">
                  <a:moveTo>
                    <a:pt x="4559" y="1"/>
                  </a:moveTo>
                  <a:lnTo>
                    <a:pt x="152" y="2554"/>
                  </a:lnTo>
                  <a:lnTo>
                    <a:pt x="0" y="2797"/>
                  </a:lnTo>
                  <a:lnTo>
                    <a:pt x="61" y="2828"/>
                  </a:lnTo>
                  <a:lnTo>
                    <a:pt x="213" y="2706"/>
                  </a:lnTo>
                  <a:lnTo>
                    <a:pt x="4620" y="153"/>
                  </a:lnTo>
                  <a:lnTo>
                    <a:pt x="4772" y="92"/>
                  </a:lnTo>
                  <a:lnTo>
                    <a:pt x="47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1" name="Google Shape;19581;p24"/>
            <p:cNvSpPr/>
            <p:nvPr/>
          </p:nvSpPr>
          <p:spPr>
            <a:xfrm>
              <a:off x="-2076525" y="14371325"/>
              <a:ext cx="4600" cy="85125"/>
            </a:xfrm>
            <a:custGeom>
              <a:avLst/>
              <a:gdLst/>
              <a:ahLst/>
              <a:cxnLst/>
              <a:rect l="l" t="t" r="r" b="b"/>
              <a:pathLst>
                <a:path w="184" h="3405" extrusionOk="0">
                  <a:moveTo>
                    <a:pt x="122" y="0"/>
                  </a:moveTo>
                  <a:lnTo>
                    <a:pt x="1" y="213"/>
                  </a:lnTo>
                  <a:lnTo>
                    <a:pt x="1" y="3344"/>
                  </a:lnTo>
                  <a:cubicBezTo>
                    <a:pt x="61" y="3374"/>
                    <a:pt x="122" y="3374"/>
                    <a:pt x="183" y="3405"/>
                  </a:cubicBezTo>
                  <a:lnTo>
                    <a:pt x="183" y="243"/>
                  </a:lnTo>
                  <a:lnTo>
                    <a:pt x="183"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2" name="Google Shape;19582;p24"/>
            <p:cNvSpPr/>
            <p:nvPr/>
          </p:nvSpPr>
          <p:spPr>
            <a:xfrm>
              <a:off x="-1952650" y="14297600"/>
              <a:ext cx="5325" cy="139850"/>
            </a:xfrm>
            <a:custGeom>
              <a:avLst/>
              <a:gdLst/>
              <a:ahLst/>
              <a:cxnLst/>
              <a:rect l="l" t="t" r="r" b="b"/>
              <a:pathLst>
                <a:path w="213" h="5594" extrusionOk="0">
                  <a:moveTo>
                    <a:pt x="0" y="1"/>
                  </a:moveTo>
                  <a:lnTo>
                    <a:pt x="0" y="92"/>
                  </a:lnTo>
                  <a:lnTo>
                    <a:pt x="0" y="274"/>
                  </a:lnTo>
                  <a:lnTo>
                    <a:pt x="0" y="5381"/>
                  </a:lnTo>
                  <a:lnTo>
                    <a:pt x="0" y="5533"/>
                  </a:lnTo>
                  <a:lnTo>
                    <a:pt x="91" y="5594"/>
                  </a:lnTo>
                  <a:lnTo>
                    <a:pt x="213" y="5533"/>
                  </a:lnTo>
                  <a:lnTo>
                    <a:pt x="213" y="5381"/>
                  </a:lnTo>
                  <a:lnTo>
                    <a:pt x="213" y="274"/>
                  </a:lnTo>
                  <a:lnTo>
                    <a:pt x="213" y="92"/>
                  </a:lnTo>
                  <a:lnTo>
                    <a:pt x="122" y="62"/>
                  </a:lnTo>
                  <a:lnTo>
                    <a:pt x="91" y="122"/>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3" name="Google Shape;19583;p24"/>
            <p:cNvSpPr/>
            <p:nvPr/>
          </p:nvSpPr>
          <p:spPr>
            <a:xfrm>
              <a:off x="-1951150" y="14443500"/>
              <a:ext cx="4600" cy="34225"/>
            </a:xfrm>
            <a:custGeom>
              <a:avLst/>
              <a:gdLst/>
              <a:ahLst/>
              <a:cxnLst/>
              <a:rect l="l" t="t" r="r" b="b"/>
              <a:pathLst>
                <a:path w="184" h="1369" extrusionOk="0">
                  <a:moveTo>
                    <a:pt x="62" y="1"/>
                  </a:moveTo>
                  <a:lnTo>
                    <a:pt x="1" y="31"/>
                  </a:lnTo>
                  <a:lnTo>
                    <a:pt x="1" y="214"/>
                  </a:lnTo>
                  <a:lnTo>
                    <a:pt x="1" y="1369"/>
                  </a:lnTo>
                  <a:lnTo>
                    <a:pt x="183" y="1369"/>
                  </a:lnTo>
                  <a:lnTo>
                    <a:pt x="183" y="214"/>
                  </a:lnTo>
                  <a:lnTo>
                    <a:pt x="183" y="31"/>
                  </a:lnTo>
                  <a:lnTo>
                    <a:pt x="153" y="31"/>
                  </a:lnTo>
                  <a:lnTo>
                    <a:pt x="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4" name="Google Shape;19584;p24"/>
            <p:cNvSpPr/>
            <p:nvPr/>
          </p:nvSpPr>
          <p:spPr>
            <a:xfrm>
              <a:off x="-1950375" y="14440475"/>
              <a:ext cx="64625" cy="34975"/>
            </a:xfrm>
            <a:custGeom>
              <a:avLst/>
              <a:gdLst/>
              <a:ahLst/>
              <a:cxnLst/>
              <a:rect l="l" t="t" r="r" b="b"/>
              <a:pathLst>
                <a:path w="2585" h="1399" extrusionOk="0">
                  <a:moveTo>
                    <a:pt x="183" y="0"/>
                  </a:moveTo>
                  <a:lnTo>
                    <a:pt x="0" y="91"/>
                  </a:lnTo>
                  <a:lnTo>
                    <a:pt x="61" y="152"/>
                  </a:lnTo>
                  <a:lnTo>
                    <a:pt x="213" y="213"/>
                  </a:lnTo>
                  <a:lnTo>
                    <a:pt x="2250" y="1398"/>
                  </a:lnTo>
                  <a:cubicBezTo>
                    <a:pt x="2402" y="1368"/>
                    <a:pt x="2493" y="1368"/>
                    <a:pt x="2584" y="1368"/>
                  </a:cubicBezTo>
                  <a:lnTo>
                    <a:pt x="335" y="61"/>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5" name="Google Shape;19585;p24"/>
            <p:cNvSpPr/>
            <p:nvPr/>
          </p:nvSpPr>
          <p:spPr>
            <a:xfrm>
              <a:off x="-2074250" y="14367525"/>
              <a:ext cx="123900" cy="72200"/>
            </a:xfrm>
            <a:custGeom>
              <a:avLst/>
              <a:gdLst/>
              <a:ahLst/>
              <a:cxnLst/>
              <a:rect l="l" t="t" r="r" b="b"/>
              <a:pathLst>
                <a:path w="4956" h="2888" extrusionOk="0">
                  <a:moveTo>
                    <a:pt x="92" y="0"/>
                  </a:moveTo>
                  <a:lnTo>
                    <a:pt x="1" y="152"/>
                  </a:lnTo>
                  <a:lnTo>
                    <a:pt x="92" y="183"/>
                  </a:lnTo>
                  <a:lnTo>
                    <a:pt x="244" y="243"/>
                  </a:lnTo>
                  <a:lnTo>
                    <a:pt x="4651" y="2797"/>
                  </a:lnTo>
                  <a:lnTo>
                    <a:pt x="4803" y="2888"/>
                  </a:lnTo>
                  <a:lnTo>
                    <a:pt x="4955" y="2797"/>
                  </a:lnTo>
                  <a:lnTo>
                    <a:pt x="4864" y="2736"/>
                  </a:lnTo>
                  <a:lnTo>
                    <a:pt x="4712" y="2645"/>
                  </a:lnTo>
                  <a:lnTo>
                    <a:pt x="305" y="91"/>
                  </a:lnTo>
                  <a:lnTo>
                    <a:pt x="153" y="31"/>
                  </a:lnTo>
                  <a:lnTo>
                    <a:pt x="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6" name="Google Shape;19586;p24"/>
            <p:cNvSpPr/>
            <p:nvPr/>
          </p:nvSpPr>
          <p:spPr>
            <a:xfrm>
              <a:off x="-2008125" y="14369050"/>
              <a:ext cx="180125" cy="102600"/>
            </a:xfrm>
            <a:custGeom>
              <a:avLst/>
              <a:gdLst/>
              <a:ahLst/>
              <a:cxnLst/>
              <a:rect l="l" t="t" r="r" b="b"/>
              <a:pathLst>
                <a:path w="7205" h="4104" extrusionOk="0">
                  <a:moveTo>
                    <a:pt x="7143" y="0"/>
                  </a:moveTo>
                  <a:lnTo>
                    <a:pt x="6991" y="91"/>
                  </a:lnTo>
                  <a:lnTo>
                    <a:pt x="2584" y="2614"/>
                  </a:lnTo>
                  <a:lnTo>
                    <a:pt x="2432" y="2705"/>
                  </a:lnTo>
                  <a:lnTo>
                    <a:pt x="2341" y="2736"/>
                  </a:lnTo>
                  <a:lnTo>
                    <a:pt x="2158" y="2857"/>
                  </a:lnTo>
                  <a:lnTo>
                    <a:pt x="2006" y="2918"/>
                  </a:lnTo>
                  <a:lnTo>
                    <a:pt x="0" y="4073"/>
                  </a:lnTo>
                  <a:cubicBezTo>
                    <a:pt x="61" y="4073"/>
                    <a:pt x="183" y="4103"/>
                    <a:pt x="243" y="4103"/>
                  </a:cubicBezTo>
                  <a:lnTo>
                    <a:pt x="2067" y="3040"/>
                  </a:lnTo>
                  <a:lnTo>
                    <a:pt x="2219" y="3009"/>
                  </a:lnTo>
                  <a:lnTo>
                    <a:pt x="2310" y="2979"/>
                  </a:lnTo>
                  <a:lnTo>
                    <a:pt x="2493" y="2857"/>
                  </a:lnTo>
                  <a:lnTo>
                    <a:pt x="2645" y="2766"/>
                  </a:lnTo>
                  <a:lnTo>
                    <a:pt x="7052" y="243"/>
                  </a:lnTo>
                  <a:lnTo>
                    <a:pt x="7204" y="152"/>
                  </a:lnTo>
                  <a:lnTo>
                    <a:pt x="7204" y="30"/>
                  </a:lnTo>
                  <a:lnTo>
                    <a:pt x="71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7" name="Google Shape;19587;p24"/>
            <p:cNvSpPr/>
            <p:nvPr/>
          </p:nvSpPr>
          <p:spPr>
            <a:xfrm>
              <a:off x="-1947350" y="14011900"/>
              <a:ext cx="39550" cy="132225"/>
            </a:xfrm>
            <a:custGeom>
              <a:avLst/>
              <a:gdLst/>
              <a:ahLst/>
              <a:cxnLst/>
              <a:rect l="l" t="t" r="r" b="b"/>
              <a:pathLst>
                <a:path w="1582" h="5289" extrusionOk="0">
                  <a:moveTo>
                    <a:pt x="1" y="0"/>
                  </a:moveTo>
                  <a:lnTo>
                    <a:pt x="1" y="183"/>
                  </a:lnTo>
                  <a:lnTo>
                    <a:pt x="1430" y="2736"/>
                  </a:lnTo>
                  <a:lnTo>
                    <a:pt x="1" y="5289"/>
                  </a:lnTo>
                  <a:lnTo>
                    <a:pt x="1521" y="2675"/>
                  </a:lnTo>
                  <a:lnTo>
                    <a:pt x="1582" y="2675"/>
                  </a:lnTo>
                  <a:lnTo>
                    <a:pt x="153" y="9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8" name="Google Shape;19588;p24"/>
            <p:cNvSpPr/>
            <p:nvPr/>
          </p:nvSpPr>
          <p:spPr>
            <a:xfrm>
              <a:off x="-1992925" y="14011900"/>
              <a:ext cx="40300" cy="132225"/>
            </a:xfrm>
            <a:custGeom>
              <a:avLst/>
              <a:gdLst/>
              <a:ahLst/>
              <a:cxnLst/>
              <a:rect l="l" t="t" r="r" b="b"/>
              <a:pathLst>
                <a:path w="1612" h="5289" extrusionOk="0">
                  <a:moveTo>
                    <a:pt x="1611" y="0"/>
                  </a:moveTo>
                  <a:lnTo>
                    <a:pt x="1459" y="91"/>
                  </a:lnTo>
                  <a:lnTo>
                    <a:pt x="0" y="2675"/>
                  </a:lnTo>
                  <a:lnTo>
                    <a:pt x="91" y="2675"/>
                  </a:lnTo>
                  <a:lnTo>
                    <a:pt x="1611" y="5289"/>
                  </a:lnTo>
                  <a:lnTo>
                    <a:pt x="183" y="2736"/>
                  </a:lnTo>
                  <a:lnTo>
                    <a:pt x="1611" y="183"/>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9" name="Google Shape;19589;p24"/>
            <p:cNvSpPr/>
            <p:nvPr/>
          </p:nvSpPr>
          <p:spPr>
            <a:xfrm>
              <a:off x="-1951150" y="14003525"/>
              <a:ext cx="2325" cy="3075"/>
            </a:xfrm>
            <a:custGeom>
              <a:avLst/>
              <a:gdLst/>
              <a:ahLst/>
              <a:cxnLst/>
              <a:rect l="l" t="t" r="r" b="b"/>
              <a:pathLst>
                <a:path w="93" h="123" extrusionOk="0">
                  <a:moveTo>
                    <a:pt x="31" y="1"/>
                  </a:moveTo>
                  <a:lnTo>
                    <a:pt x="1" y="122"/>
                  </a:lnTo>
                  <a:lnTo>
                    <a:pt x="31" y="62"/>
                  </a:lnTo>
                  <a:lnTo>
                    <a:pt x="92" y="122"/>
                  </a:lnTo>
                  <a:lnTo>
                    <a:pt x="62" y="62"/>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0" name="Google Shape;19590;p24"/>
            <p:cNvSpPr/>
            <p:nvPr/>
          </p:nvSpPr>
          <p:spPr>
            <a:xfrm>
              <a:off x="-1947350" y="14160075"/>
              <a:ext cx="39550" cy="132250"/>
            </a:xfrm>
            <a:custGeom>
              <a:avLst/>
              <a:gdLst/>
              <a:ahLst/>
              <a:cxnLst/>
              <a:rect l="l" t="t" r="r" b="b"/>
              <a:pathLst>
                <a:path w="1582" h="5290" extrusionOk="0">
                  <a:moveTo>
                    <a:pt x="1" y="0"/>
                  </a:moveTo>
                  <a:lnTo>
                    <a:pt x="1430" y="2554"/>
                  </a:lnTo>
                  <a:lnTo>
                    <a:pt x="1" y="5107"/>
                  </a:lnTo>
                  <a:lnTo>
                    <a:pt x="1" y="5289"/>
                  </a:lnTo>
                  <a:lnTo>
                    <a:pt x="153" y="5198"/>
                  </a:lnTo>
                  <a:lnTo>
                    <a:pt x="1582" y="2614"/>
                  </a:lnTo>
                  <a:lnTo>
                    <a:pt x="1521" y="261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1" name="Google Shape;19591;p24"/>
            <p:cNvSpPr/>
            <p:nvPr/>
          </p:nvSpPr>
          <p:spPr>
            <a:xfrm>
              <a:off x="-1992925" y="14160075"/>
              <a:ext cx="40300" cy="132250"/>
            </a:xfrm>
            <a:custGeom>
              <a:avLst/>
              <a:gdLst/>
              <a:ahLst/>
              <a:cxnLst/>
              <a:rect l="l" t="t" r="r" b="b"/>
              <a:pathLst>
                <a:path w="1612" h="5290" extrusionOk="0">
                  <a:moveTo>
                    <a:pt x="1611" y="0"/>
                  </a:moveTo>
                  <a:lnTo>
                    <a:pt x="91" y="2614"/>
                  </a:lnTo>
                  <a:lnTo>
                    <a:pt x="0" y="2614"/>
                  </a:lnTo>
                  <a:lnTo>
                    <a:pt x="1459" y="5198"/>
                  </a:lnTo>
                  <a:lnTo>
                    <a:pt x="1611" y="5289"/>
                  </a:lnTo>
                  <a:lnTo>
                    <a:pt x="1611" y="5107"/>
                  </a:lnTo>
                  <a:lnTo>
                    <a:pt x="183" y="2554"/>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2" name="Google Shape;19592;p24"/>
            <p:cNvSpPr/>
            <p:nvPr/>
          </p:nvSpPr>
          <p:spPr>
            <a:xfrm>
              <a:off x="-1951150" y="14297600"/>
              <a:ext cx="1550" cy="3075"/>
            </a:xfrm>
            <a:custGeom>
              <a:avLst/>
              <a:gdLst/>
              <a:ahLst/>
              <a:cxnLst/>
              <a:rect l="l" t="t" r="r" b="b"/>
              <a:pathLst>
                <a:path w="62" h="123" extrusionOk="0">
                  <a:moveTo>
                    <a:pt x="1" y="1"/>
                  </a:moveTo>
                  <a:lnTo>
                    <a:pt x="31" y="122"/>
                  </a:lnTo>
                  <a:lnTo>
                    <a:pt x="62" y="62"/>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3" name="Google Shape;19593;p24"/>
            <p:cNvSpPr/>
            <p:nvPr/>
          </p:nvSpPr>
          <p:spPr>
            <a:xfrm>
              <a:off x="-2070450" y="14077250"/>
              <a:ext cx="117825" cy="70675"/>
            </a:xfrm>
            <a:custGeom>
              <a:avLst/>
              <a:gdLst/>
              <a:ahLst/>
              <a:cxnLst/>
              <a:rect l="l" t="t" r="r" b="b"/>
              <a:pathLst>
                <a:path w="4713" h="2827" extrusionOk="0">
                  <a:moveTo>
                    <a:pt x="153" y="0"/>
                  </a:moveTo>
                  <a:lnTo>
                    <a:pt x="1" y="122"/>
                  </a:lnTo>
                  <a:lnTo>
                    <a:pt x="153" y="213"/>
                  </a:lnTo>
                  <a:lnTo>
                    <a:pt x="3101" y="213"/>
                  </a:lnTo>
                  <a:lnTo>
                    <a:pt x="4560" y="2736"/>
                  </a:lnTo>
                  <a:lnTo>
                    <a:pt x="4712" y="2827"/>
                  </a:lnTo>
                  <a:lnTo>
                    <a:pt x="4712" y="2675"/>
                  </a:lnTo>
                  <a:lnTo>
                    <a:pt x="3192" y="61"/>
                  </a:lnTo>
                  <a:lnTo>
                    <a:pt x="3101" y="61"/>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4" name="Google Shape;19594;p24"/>
            <p:cNvSpPr/>
            <p:nvPr/>
          </p:nvSpPr>
          <p:spPr>
            <a:xfrm>
              <a:off x="-2071950" y="14084075"/>
              <a:ext cx="39525" cy="68425"/>
            </a:xfrm>
            <a:custGeom>
              <a:avLst/>
              <a:gdLst/>
              <a:ahLst/>
              <a:cxnLst/>
              <a:rect l="l" t="t" r="r" b="b"/>
              <a:pathLst>
                <a:path w="1581" h="2737" extrusionOk="0">
                  <a:moveTo>
                    <a:pt x="0" y="1"/>
                  </a:moveTo>
                  <a:lnTo>
                    <a:pt x="0" y="183"/>
                  </a:lnTo>
                  <a:lnTo>
                    <a:pt x="1429" y="2736"/>
                  </a:lnTo>
                  <a:lnTo>
                    <a:pt x="1520" y="2615"/>
                  </a:lnTo>
                  <a:lnTo>
                    <a:pt x="1581" y="261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5" name="Google Shape;19595;p24"/>
            <p:cNvSpPr/>
            <p:nvPr/>
          </p:nvSpPr>
          <p:spPr>
            <a:xfrm>
              <a:off x="-2078800" y="14077250"/>
              <a:ext cx="3825" cy="3050"/>
            </a:xfrm>
            <a:custGeom>
              <a:avLst/>
              <a:gdLst/>
              <a:ahLst/>
              <a:cxnLst/>
              <a:rect l="l" t="t" r="r" b="b"/>
              <a:pathLst>
                <a:path w="153" h="122" extrusionOk="0">
                  <a:moveTo>
                    <a:pt x="1" y="0"/>
                  </a:moveTo>
                  <a:lnTo>
                    <a:pt x="31" y="91"/>
                  </a:lnTo>
                  <a:lnTo>
                    <a:pt x="92" y="122"/>
                  </a:lnTo>
                  <a:lnTo>
                    <a:pt x="92" y="61"/>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6" name="Google Shape;19596;p24"/>
            <p:cNvSpPr/>
            <p:nvPr/>
          </p:nvSpPr>
          <p:spPr>
            <a:xfrm>
              <a:off x="-1869075" y="14152475"/>
              <a:ext cx="41075" cy="67650"/>
            </a:xfrm>
            <a:custGeom>
              <a:avLst/>
              <a:gdLst/>
              <a:ahLst/>
              <a:cxnLst/>
              <a:rect l="l" t="t" r="r" b="b"/>
              <a:pathLst>
                <a:path w="1643" h="2706" extrusionOk="0">
                  <a:moveTo>
                    <a:pt x="153" y="0"/>
                  </a:moveTo>
                  <a:lnTo>
                    <a:pt x="122" y="92"/>
                  </a:lnTo>
                  <a:lnTo>
                    <a:pt x="1" y="92"/>
                  </a:lnTo>
                  <a:lnTo>
                    <a:pt x="1490" y="2614"/>
                  </a:lnTo>
                  <a:lnTo>
                    <a:pt x="1642" y="2706"/>
                  </a:lnTo>
                  <a:lnTo>
                    <a:pt x="1642" y="2523"/>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7" name="Google Shape;19597;p24"/>
            <p:cNvSpPr/>
            <p:nvPr/>
          </p:nvSpPr>
          <p:spPr>
            <a:xfrm>
              <a:off x="-1947350" y="14156275"/>
              <a:ext cx="117825" cy="70700"/>
            </a:xfrm>
            <a:custGeom>
              <a:avLst/>
              <a:gdLst/>
              <a:ahLst/>
              <a:cxnLst/>
              <a:rect l="l" t="t" r="r" b="b"/>
              <a:pathLst>
                <a:path w="4713" h="2828" extrusionOk="0">
                  <a:moveTo>
                    <a:pt x="1" y="0"/>
                  </a:moveTo>
                  <a:lnTo>
                    <a:pt x="1" y="152"/>
                  </a:lnTo>
                  <a:lnTo>
                    <a:pt x="1521" y="2766"/>
                  </a:lnTo>
                  <a:lnTo>
                    <a:pt x="1582" y="2766"/>
                  </a:lnTo>
                  <a:lnTo>
                    <a:pt x="4560" y="2827"/>
                  </a:lnTo>
                  <a:lnTo>
                    <a:pt x="4712" y="2706"/>
                  </a:lnTo>
                  <a:lnTo>
                    <a:pt x="4560" y="2614"/>
                  </a:lnTo>
                  <a:lnTo>
                    <a:pt x="1612" y="2614"/>
                  </a:lnTo>
                  <a:lnTo>
                    <a:pt x="153" y="92"/>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8" name="Google Shape;19598;p24"/>
            <p:cNvSpPr/>
            <p:nvPr/>
          </p:nvSpPr>
          <p:spPr>
            <a:xfrm>
              <a:off x="-2071950" y="14149425"/>
              <a:ext cx="117800" cy="70700"/>
            </a:xfrm>
            <a:custGeom>
              <a:avLst/>
              <a:gdLst/>
              <a:ahLst/>
              <a:cxnLst/>
              <a:rect l="l" t="t" r="r" b="b"/>
              <a:pathLst>
                <a:path w="4712" h="2828" extrusionOk="0">
                  <a:moveTo>
                    <a:pt x="1520" y="1"/>
                  </a:moveTo>
                  <a:lnTo>
                    <a:pt x="1429" y="122"/>
                  </a:lnTo>
                  <a:lnTo>
                    <a:pt x="0" y="2645"/>
                  </a:lnTo>
                  <a:lnTo>
                    <a:pt x="0" y="2797"/>
                  </a:lnTo>
                  <a:lnTo>
                    <a:pt x="0" y="2828"/>
                  </a:lnTo>
                  <a:lnTo>
                    <a:pt x="152" y="2736"/>
                  </a:lnTo>
                  <a:lnTo>
                    <a:pt x="1581" y="214"/>
                  </a:lnTo>
                  <a:lnTo>
                    <a:pt x="4559" y="214"/>
                  </a:lnTo>
                  <a:lnTo>
                    <a:pt x="4711" y="122"/>
                  </a:lnTo>
                  <a:lnTo>
                    <a:pt x="45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9" name="Google Shape;19599;p24"/>
            <p:cNvSpPr/>
            <p:nvPr/>
          </p:nvSpPr>
          <p:spPr>
            <a:xfrm>
              <a:off x="-2078800" y="14223900"/>
              <a:ext cx="2300" cy="3075"/>
            </a:xfrm>
            <a:custGeom>
              <a:avLst/>
              <a:gdLst/>
              <a:ahLst/>
              <a:cxnLst/>
              <a:rect l="l" t="t" r="r" b="b"/>
              <a:pathLst>
                <a:path w="92" h="123" extrusionOk="0">
                  <a:moveTo>
                    <a:pt x="92" y="1"/>
                  </a:moveTo>
                  <a:lnTo>
                    <a:pt x="1" y="122"/>
                  </a:lnTo>
                  <a:lnTo>
                    <a:pt x="92" y="122"/>
                  </a:lnTo>
                  <a:lnTo>
                    <a:pt x="92" y="61"/>
                  </a:lnTo>
                  <a:lnTo>
                    <a:pt x="92" y="31"/>
                  </a:lnTo>
                  <a:lnTo>
                    <a:pt x="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0" name="Google Shape;19600;p24"/>
            <p:cNvSpPr/>
            <p:nvPr/>
          </p:nvSpPr>
          <p:spPr>
            <a:xfrm>
              <a:off x="-2070450" y="14156275"/>
              <a:ext cx="117825" cy="70700"/>
            </a:xfrm>
            <a:custGeom>
              <a:avLst/>
              <a:gdLst/>
              <a:ahLst/>
              <a:cxnLst/>
              <a:rect l="l" t="t" r="r" b="b"/>
              <a:pathLst>
                <a:path w="4713" h="2828" extrusionOk="0">
                  <a:moveTo>
                    <a:pt x="4712" y="0"/>
                  </a:moveTo>
                  <a:lnTo>
                    <a:pt x="4560" y="92"/>
                  </a:lnTo>
                  <a:lnTo>
                    <a:pt x="3101" y="2614"/>
                  </a:lnTo>
                  <a:lnTo>
                    <a:pt x="153" y="2614"/>
                  </a:lnTo>
                  <a:lnTo>
                    <a:pt x="1" y="2706"/>
                  </a:lnTo>
                  <a:lnTo>
                    <a:pt x="153" y="2827"/>
                  </a:lnTo>
                  <a:lnTo>
                    <a:pt x="3101" y="2766"/>
                  </a:lnTo>
                  <a:lnTo>
                    <a:pt x="3192" y="2766"/>
                  </a:lnTo>
                  <a:lnTo>
                    <a:pt x="4712" y="15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1" name="Google Shape;19601;p24"/>
            <p:cNvSpPr/>
            <p:nvPr/>
          </p:nvSpPr>
          <p:spPr>
            <a:xfrm>
              <a:off x="-1945825" y="14084075"/>
              <a:ext cx="117825" cy="70700"/>
            </a:xfrm>
            <a:custGeom>
              <a:avLst/>
              <a:gdLst/>
              <a:ahLst/>
              <a:cxnLst/>
              <a:rect l="l" t="t" r="r" b="b"/>
              <a:pathLst>
                <a:path w="4713" h="2828" extrusionOk="0">
                  <a:moveTo>
                    <a:pt x="4712" y="1"/>
                  </a:moveTo>
                  <a:lnTo>
                    <a:pt x="4560" y="92"/>
                  </a:lnTo>
                  <a:lnTo>
                    <a:pt x="3071" y="2615"/>
                  </a:lnTo>
                  <a:lnTo>
                    <a:pt x="153" y="2615"/>
                  </a:lnTo>
                  <a:lnTo>
                    <a:pt x="1" y="2736"/>
                  </a:lnTo>
                  <a:lnTo>
                    <a:pt x="153" y="2828"/>
                  </a:lnTo>
                  <a:lnTo>
                    <a:pt x="3192" y="2828"/>
                  </a:lnTo>
                  <a:lnTo>
                    <a:pt x="3223" y="2736"/>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2" name="Google Shape;19602;p24"/>
            <p:cNvSpPr/>
            <p:nvPr/>
          </p:nvSpPr>
          <p:spPr>
            <a:xfrm>
              <a:off x="-1947350" y="14077250"/>
              <a:ext cx="117825" cy="70675"/>
            </a:xfrm>
            <a:custGeom>
              <a:avLst/>
              <a:gdLst/>
              <a:ahLst/>
              <a:cxnLst/>
              <a:rect l="l" t="t" r="r" b="b"/>
              <a:pathLst>
                <a:path w="4713" h="2827" extrusionOk="0">
                  <a:moveTo>
                    <a:pt x="4560" y="0"/>
                  </a:moveTo>
                  <a:lnTo>
                    <a:pt x="1582" y="61"/>
                  </a:lnTo>
                  <a:lnTo>
                    <a:pt x="1521" y="61"/>
                  </a:lnTo>
                  <a:lnTo>
                    <a:pt x="1" y="2675"/>
                  </a:lnTo>
                  <a:lnTo>
                    <a:pt x="1" y="2827"/>
                  </a:lnTo>
                  <a:lnTo>
                    <a:pt x="153" y="2736"/>
                  </a:lnTo>
                  <a:lnTo>
                    <a:pt x="1612" y="213"/>
                  </a:lnTo>
                  <a:lnTo>
                    <a:pt x="4560" y="213"/>
                  </a:lnTo>
                  <a:lnTo>
                    <a:pt x="4712" y="122"/>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3" name="Google Shape;19603;p24"/>
            <p:cNvSpPr/>
            <p:nvPr/>
          </p:nvSpPr>
          <p:spPr>
            <a:xfrm>
              <a:off x="-2076525" y="14005050"/>
              <a:ext cx="251550" cy="215825"/>
            </a:xfrm>
            <a:custGeom>
              <a:avLst/>
              <a:gdLst/>
              <a:ahLst/>
              <a:cxnLst/>
              <a:rect l="l" t="t" r="r" b="b"/>
              <a:pathLst>
                <a:path w="10062" h="8633" extrusionOk="0">
                  <a:moveTo>
                    <a:pt x="5046" y="1"/>
                  </a:moveTo>
                  <a:lnTo>
                    <a:pt x="5016" y="61"/>
                  </a:lnTo>
                  <a:lnTo>
                    <a:pt x="4955" y="92"/>
                  </a:lnTo>
                  <a:lnTo>
                    <a:pt x="4894" y="122"/>
                  </a:lnTo>
                  <a:lnTo>
                    <a:pt x="183" y="2858"/>
                  </a:lnTo>
                  <a:lnTo>
                    <a:pt x="61" y="2888"/>
                  </a:lnTo>
                  <a:lnTo>
                    <a:pt x="1" y="2949"/>
                  </a:lnTo>
                  <a:lnTo>
                    <a:pt x="1" y="3010"/>
                  </a:lnTo>
                  <a:lnTo>
                    <a:pt x="1" y="3040"/>
                  </a:lnTo>
                  <a:lnTo>
                    <a:pt x="1" y="3162"/>
                  </a:lnTo>
                  <a:lnTo>
                    <a:pt x="1" y="3344"/>
                  </a:lnTo>
                  <a:lnTo>
                    <a:pt x="1" y="8420"/>
                  </a:lnTo>
                  <a:lnTo>
                    <a:pt x="92" y="8633"/>
                  </a:lnTo>
                  <a:lnTo>
                    <a:pt x="183" y="8603"/>
                  </a:lnTo>
                  <a:lnTo>
                    <a:pt x="183" y="8572"/>
                  </a:lnTo>
                  <a:lnTo>
                    <a:pt x="183" y="8420"/>
                  </a:lnTo>
                  <a:lnTo>
                    <a:pt x="183" y="3344"/>
                  </a:lnTo>
                  <a:lnTo>
                    <a:pt x="183" y="3162"/>
                  </a:lnTo>
                  <a:lnTo>
                    <a:pt x="31" y="3101"/>
                  </a:lnTo>
                  <a:lnTo>
                    <a:pt x="92" y="2949"/>
                  </a:lnTo>
                  <a:lnTo>
                    <a:pt x="244" y="3010"/>
                  </a:lnTo>
                  <a:lnTo>
                    <a:pt x="396" y="2888"/>
                  </a:lnTo>
                  <a:lnTo>
                    <a:pt x="4803" y="365"/>
                  </a:lnTo>
                  <a:lnTo>
                    <a:pt x="4955" y="274"/>
                  </a:lnTo>
                  <a:lnTo>
                    <a:pt x="4955" y="153"/>
                  </a:lnTo>
                  <a:lnTo>
                    <a:pt x="4955" y="122"/>
                  </a:lnTo>
                  <a:lnTo>
                    <a:pt x="5168" y="122"/>
                  </a:lnTo>
                  <a:lnTo>
                    <a:pt x="5168" y="153"/>
                  </a:lnTo>
                  <a:lnTo>
                    <a:pt x="5168" y="274"/>
                  </a:lnTo>
                  <a:lnTo>
                    <a:pt x="5320" y="365"/>
                  </a:lnTo>
                  <a:lnTo>
                    <a:pt x="9727" y="2888"/>
                  </a:lnTo>
                  <a:lnTo>
                    <a:pt x="9879" y="3010"/>
                  </a:lnTo>
                  <a:lnTo>
                    <a:pt x="9910" y="2979"/>
                  </a:lnTo>
                  <a:lnTo>
                    <a:pt x="9879" y="2888"/>
                  </a:lnTo>
                  <a:lnTo>
                    <a:pt x="10062" y="2888"/>
                  </a:lnTo>
                  <a:lnTo>
                    <a:pt x="9940" y="2858"/>
                  </a:lnTo>
                  <a:lnTo>
                    <a:pt x="5229" y="122"/>
                  </a:lnTo>
                  <a:lnTo>
                    <a:pt x="5107" y="61"/>
                  </a:lnTo>
                  <a:lnTo>
                    <a:pt x="50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4" name="Google Shape;19604;p24"/>
            <p:cNvSpPr/>
            <p:nvPr/>
          </p:nvSpPr>
          <p:spPr>
            <a:xfrm>
              <a:off x="-1952650" y="14154750"/>
              <a:ext cx="5325" cy="138325"/>
            </a:xfrm>
            <a:custGeom>
              <a:avLst/>
              <a:gdLst/>
              <a:ahLst/>
              <a:cxnLst/>
              <a:rect l="l" t="t" r="r" b="b"/>
              <a:pathLst>
                <a:path w="213" h="5533" extrusionOk="0">
                  <a:moveTo>
                    <a:pt x="91" y="1"/>
                  </a:moveTo>
                  <a:lnTo>
                    <a:pt x="0" y="61"/>
                  </a:lnTo>
                  <a:lnTo>
                    <a:pt x="0" y="213"/>
                  </a:lnTo>
                  <a:lnTo>
                    <a:pt x="0" y="5320"/>
                  </a:lnTo>
                  <a:lnTo>
                    <a:pt x="0" y="5502"/>
                  </a:lnTo>
                  <a:lnTo>
                    <a:pt x="91" y="5533"/>
                  </a:lnTo>
                  <a:lnTo>
                    <a:pt x="213" y="5502"/>
                  </a:lnTo>
                  <a:lnTo>
                    <a:pt x="213" y="5320"/>
                  </a:lnTo>
                  <a:lnTo>
                    <a:pt x="213" y="213"/>
                  </a:lnTo>
                  <a:lnTo>
                    <a:pt x="213" y="61"/>
                  </a:lnTo>
                  <a:lnTo>
                    <a:pt x="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5" name="Google Shape;19605;p24"/>
            <p:cNvSpPr/>
            <p:nvPr/>
          </p:nvSpPr>
          <p:spPr>
            <a:xfrm>
              <a:off x="-1952650" y="14008100"/>
              <a:ext cx="5325" cy="141350"/>
            </a:xfrm>
            <a:custGeom>
              <a:avLst/>
              <a:gdLst/>
              <a:ahLst/>
              <a:cxnLst/>
              <a:rect l="l" t="t" r="r" b="b"/>
              <a:pathLst>
                <a:path w="213" h="5654" extrusionOk="0">
                  <a:moveTo>
                    <a:pt x="0" y="0"/>
                  </a:moveTo>
                  <a:lnTo>
                    <a:pt x="0" y="31"/>
                  </a:lnTo>
                  <a:lnTo>
                    <a:pt x="0" y="152"/>
                  </a:lnTo>
                  <a:lnTo>
                    <a:pt x="0" y="335"/>
                  </a:lnTo>
                  <a:lnTo>
                    <a:pt x="0" y="5441"/>
                  </a:lnTo>
                  <a:lnTo>
                    <a:pt x="0" y="5593"/>
                  </a:lnTo>
                  <a:lnTo>
                    <a:pt x="91" y="5654"/>
                  </a:lnTo>
                  <a:lnTo>
                    <a:pt x="213" y="5593"/>
                  </a:lnTo>
                  <a:lnTo>
                    <a:pt x="213" y="5441"/>
                  </a:lnTo>
                  <a:lnTo>
                    <a:pt x="213" y="335"/>
                  </a:lnTo>
                  <a:lnTo>
                    <a:pt x="213" y="152"/>
                  </a:lnTo>
                  <a:lnTo>
                    <a:pt x="213" y="31"/>
                  </a:lnTo>
                  <a:lnTo>
                    <a:pt x="2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6" name="Google Shape;19606;p24"/>
            <p:cNvSpPr/>
            <p:nvPr/>
          </p:nvSpPr>
          <p:spPr>
            <a:xfrm>
              <a:off x="-2075750" y="14078750"/>
              <a:ext cx="125400" cy="73750"/>
            </a:xfrm>
            <a:custGeom>
              <a:avLst/>
              <a:gdLst/>
              <a:ahLst/>
              <a:cxnLst/>
              <a:rect l="l" t="t" r="r" b="b"/>
              <a:pathLst>
                <a:path w="5016" h="2950" extrusionOk="0">
                  <a:moveTo>
                    <a:pt x="61" y="1"/>
                  </a:moveTo>
                  <a:lnTo>
                    <a:pt x="0" y="153"/>
                  </a:lnTo>
                  <a:lnTo>
                    <a:pt x="152" y="214"/>
                  </a:lnTo>
                  <a:lnTo>
                    <a:pt x="304" y="305"/>
                  </a:lnTo>
                  <a:lnTo>
                    <a:pt x="4711" y="2828"/>
                  </a:lnTo>
                  <a:lnTo>
                    <a:pt x="4863" y="2949"/>
                  </a:lnTo>
                  <a:lnTo>
                    <a:pt x="5015" y="2828"/>
                  </a:lnTo>
                  <a:lnTo>
                    <a:pt x="4924" y="2767"/>
                  </a:lnTo>
                  <a:lnTo>
                    <a:pt x="4772" y="2676"/>
                  </a:lnTo>
                  <a:lnTo>
                    <a:pt x="365" y="153"/>
                  </a:lnTo>
                  <a:lnTo>
                    <a:pt x="213" y="62"/>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7" name="Google Shape;19607;p24"/>
            <p:cNvSpPr/>
            <p:nvPr/>
          </p:nvSpPr>
          <p:spPr>
            <a:xfrm>
              <a:off x="-1950375" y="14152475"/>
              <a:ext cx="121600" cy="71450"/>
            </a:xfrm>
            <a:custGeom>
              <a:avLst/>
              <a:gdLst/>
              <a:ahLst/>
              <a:cxnLst/>
              <a:rect l="l" t="t" r="r" b="b"/>
              <a:pathLst>
                <a:path w="4864" h="2858" extrusionOk="0">
                  <a:moveTo>
                    <a:pt x="183" y="0"/>
                  </a:moveTo>
                  <a:lnTo>
                    <a:pt x="0" y="92"/>
                  </a:lnTo>
                  <a:lnTo>
                    <a:pt x="122" y="152"/>
                  </a:lnTo>
                  <a:lnTo>
                    <a:pt x="274" y="244"/>
                  </a:lnTo>
                  <a:lnTo>
                    <a:pt x="4681" y="2766"/>
                  </a:lnTo>
                  <a:lnTo>
                    <a:pt x="4833" y="2858"/>
                  </a:lnTo>
                  <a:lnTo>
                    <a:pt x="4864" y="2827"/>
                  </a:lnTo>
                  <a:lnTo>
                    <a:pt x="4742" y="2614"/>
                  </a:lnTo>
                  <a:lnTo>
                    <a:pt x="335" y="92"/>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8" name="Google Shape;19608;p24"/>
            <p:cNvSpPr/>
            <p:nvPr/>
          </p:nvSpPr>
          <p:spPr>
            <a:xfrm>
              <a:off x="-2074250" y="14079525"/>
              <a:ext cx="246250" cy="144400"/>
            </a:xfrm>
            <a:custGeom>
              <a:avLst/>
              <a:gdLst/>
              <a:ahLst/>
              <a:cxnLst/>
              <a:rect l="l" t="t" r="r" b="b"/>
              <a:pathLst>
                <a:path w="9850" h="5776" extrusionOk="0">
                  <a:moveTo>
                    <a:pt x="9819" y="0"/>
                  </a:moveTo>
                  <a:lnTo>
                    <a:pt x="9788" y="31"/>
                  </a:lnTo>
                  <a:lnTo>
                    <a:pt x="9636" y="122"/>
                  </a:lnTo>
                  <a:lnTo>
                    <a:pt x="5229" y="2645"/>
                  </a:lnTo>
                  <a:lnTo>
                    <a:pt x="5077" y="2736"/>
                  </a:lnTo>
                  <a:lnTo>
                    <a:pt x="4955" y="2797"/>
                  </a:lnTo>
                  <a:lnTo>
                    <a:pt x="4803" y="2918"/>
                  </a:lnTo>
                  <a:lnTo>
                    <a:pt x="4651" y="3010"/>
                  </a:lnTo>
                  <a:lnTo>
                    <a:pt x="244" y="5532"/>
                  </a:lnTo>
                  <a:lnTo>
                    <a:pt x="92" y="5624"/>
                  </a:lnTo>
                  <a:lnTo>
                    <a:pt x="1" y="5654"/>
                  </a:lnTo>
                  <a:lnTo>
                    <a:pt x="62" y="5745"/>
                  </a:lnTo>
                  <a:lnTo>
                    <a:pt x="153" y="5776"/>
                  </a:lnTo>
                  <a:lnTo>
                    <a:pt x="305" y="5684"/>
                  </a:lnTo>
                  <a:lnTo>
                    <a:pt x="4712" y="3162"/>
                  </a:lnTo>
                  <a:lnTo>
                    <a:pt x="4864" y="3070"/>
                  </a:lnTo>
                  <a:lnTo>
                    <a:pt x="4955" y="3010"/>
                  </a:lnTo>
                  <a:lnTo>
                    <a:pt x="5138" y="2918"/>
                  </a:lnTo>
                  <a:lnTo>
                    <a:pt x="5290" y="2797"/>
                  </a:lnTo>
                  <a:lnTo>
                    <a:pt x="9697" y="274"/>
                  </a:lnTo>
                  <a:lnTo>
                    <a:pt x="9849" y="183"/>
                  </a:lnTo>
                  <a:lnTo>
                    <a:pt x="9849" y="61"/>
                  </a:lnTo>
                  <a:lnTo>
                    <a:pt x="9849" y="31"/>
                  </a:lnTo>
                  <a:lnTo>
                    <a:pt x="9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9" name="Google Shape;19609;p24"/>
            <p:cNvSpPr/>
            <p:nvPr/>
          </p:nvSpPr>
          <p:spPr>
            <a:xfrm>
              <a:off x="-2032450" y="14293050"/>
              <a:ext cx="74500" cy="775"/>
            </a:xfrm>
            <a:custGeom>
              <a:avLst/>
              <a:gdLst/>
              <a:ahLst/>
              <a:cxnLst/>
              <a:rect l="l" t="t" r="r" b="b"/>
              <a:pathLst>
                <a:path w="2980" h="31" extrusionOk="0">
                  <a:moveTo>
                    <a:pt x="2979" y="31"/>
                  </a:move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0" name="Google Shape;19610;p24"/>
            <p:cNvSpPr/>
            <p:nvPr/>
          </p:nvSpPr>
          <p:spPr>
            <a:xfrm>
              <a:off x="-2076525" y="14224650"/>
              <a:ext cx="118575" cy="152000"/>
            </a:xfrm>
            <a:custGeom>
              <a:avLst/>
              <a:gdLst/>
              <a:ahLst/>
              <a:cxnLst/>
              <a:rect l="l" t="t" r="r" b="b"/>
              <a:pathLst>
                <a:path w="4743" h="6080" extrusionOk="0">
                  <a:moveTo>
                    <a:pt x="1" y="1"/>
                  </a:moveTo>
                  <a:lnTo>
                    <a:pt x="1" y="31"/>
                  </a:lnTo>
                  <a:lnTo>
                    <a:pt x="1" y="92"/>
                  </a:lnTo>
                  <a:lnTo>
                    <a:pt x="1" y="305"/>
                  </a:lnTo>
                  <a:lnTo>
                    <a:pt x="1" y="5411"/>
                  </a:lnTo>
                  <a:lnTo>
                    <a:pt x="1" y="5624"/>
                  </a:lnTo>
                  <a:lnTo>
                    <a:pt x="1" y="5655"/>
                  </a:lnTo>
                  <a:lnTo>
                    <a:pt x="1" y="5746"/>
                  </a:lnTo>
                  <a:lnTo>
                    <a:pt x="1" y="5776"/>
                  </a:lnTo>
                  <a:lnTo>
                    <a:pt x="1" y="5898"/>
                  </a:lnTo>
                  <a:lnTo>
                    <a:pt x="1" y="6080"/>
                  </a:lnTo>
                  <a:lnTo>
                    <a:pt x="92" y="5867"/>
                  </a:lnTo>
                  <a:lnTo>
                    <a:pt x="183" y="5715"/>
                  </a:lnTo>
                  <a:lnTo>
                    <a:pt x="335" y="5472"/>
                  </a:lnTo>
                  <a:lnTo>
                    <a:pt x="1764" y="2980"/>
                  </a:lnTo>
                  <a:lnTo>
                    <a:pt x="4742" y="2919"/>
                  </a:lnTo>
                  <a:lnTo>
                    <a:pt x="1703" y="2919"/>
                  </a:lnTo>
                  <a:lnTo>
                    <a:pt x="1612" y="2858"/>
                  </a:lnTo>
                  <a:lnTo>
                    <a:pt x="183" y="5411"/>
                  </a:lnTo>
                  <a:lnTo>
                    <a:pt x="183" y="3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1" name="Google Shape;19611;p24"/>
            <p:cNvSpPr/>
            <p:nvPr/>
          </p:nvSpPr>
          <p:spPr>
            <a:xfrm>
              <a:off x="-2076525" y="14215550"/>
              <a:ext cx="3825" cy="7625"/>
            </a:xfrm>
            <a:custGeom>
              <a:avLst/>
              <a:gdLst/>
              <a:ahLst/>
              <a:cxnLst/>
              <a:rect l="l" t="t" r="r" b="b"/>
              <a:pathLst>
                <a:path w="153" h="305" extrusionOk="0">
                  <a:moveTo>
                    <a:pt x="1" y="0"/>
                  </a:moveTo>
                  <a:lnTo>
                    <a:pt x="1" y="183"/>
                  </a:lnTo>
                  <a:lnTo>
                    <a:pt x="153" y="304"/>
                  </a:lnTo>
                  <a:lnTo>
                    <a:pt x="92" y="2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2" name="Google Shape;19612;p24"/>
            <p:cNvSpPr/>
            <p:nvPr/>
          </p:nvSpPr>
          <p:spPr>
            <a:xfrm>
              <a:off x="-1942025" y="14293050"/>
              <a:ext cx="72975" cy="775"/>
            </a:xfrm>
            <a:custGeom>
              <a:avLst/>
              <a:gdLst/>
              <a:ahLst/>
              <a:cxnLst/>
              <a:rect l="l" t="t" r="r" b="b"/>
              <a:pathLst>
                <a:path w="2919" h="31" extrusionOk="0">
                  <a:moveTo>
                    <a:pt x="1" y="31"/>
                  </a:moveTo>
                  <a:lnTo>
                    <a:pt x="2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3" name="Google Shape;19613;p24"/>
            <p:cNvSpPr/>
            <p:nvPr/>
          </p:nvSpPr>
          <p:spPr>
            <a:xfrm>
              <a:off x="-1865275" y="14296100"/>
              <a:ext cx="25875" cy="42575"/>
            </a:xfrm>
            <a:custGeom>
              <a:avLst/>
              <a:gdLst/>
              <a:ahLst/>
              <a:cxnLst/>
              <a:rect l="l" t="t" r="r" b="b"/>
              <a:pathLst>
                <a:path w="1035" h="1703" extrusionOk="0">
                  <a:moveTo>
                    <a:pt x="1" y="0"/>
                  </a:moveTo>
                  <a:lnTo>
                    <a:pt x="1034" y="170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4" name="Google Shape;19614;p24"/>
            <p:cNvSpPr/>
            <p:nvPr/>
          </p:nvSpPr>
          <p:spPr>
            <a:xfrm>
              <a:off x="-1942025" y="14297600"/>
              <a:ext cx="72975" cy="1550"/>
            </a:xfrm>
            <a:custGeom>
              <a:avLst/>
              <a:gdLst/>
              <a:ahLst/>
              <a:cxnLst/>
              <a:rect l="l" t="t" r="r" b="b"/>
              <a:pathLst>
                <a:path w="2919" h="62" extrusionOk="0">
                  <a:moveTo>
                    <a:pt x="2919" y="62"/>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5" name="Google Shape;19615;p24"/>
            <p:cNvSpPr/>
            <p:nvPr/>
          </p:nvSpPr>
          <p:spPr>
            <a:xfrm>
              <a:off x="-2079550" y="14220100"/>
              <a:ext cx="129950" cy="80575"/>
            </a:xfrm>
            <a:custGeom>
              <a:avLst/>
              <a:gdLst/>
              <a:ahLst/>
              <a:cxnLst/>
              <a:rect l="l" t="t" r="r" b="b"/>
              <a:pathLst>
                <a:path w="5198" h="3223" extrusionOk="0">
                  <a:moveTo>
                    <a:pt x="0" y="1"/>
                  </a:moveTo>
                  <a:lnTo>
                    <a:pt x="122" y="213"/>
                  </a:lnTo>
                  <a:lnTo>
                    <a:pt x="152" y="244"/>
                  </a:lnTo>
                  <a:lnTo>
                    <a:pt x="152" y="305"/>
                  </a:lnTo>
                  <a:lnTo>
                    <a:pt x="334" y="608"/>
                  </a:lnTo>
                  <a:lnTo>
                    <a:pt x="1824" y="3131"/>
                  </a:lnTo>
                  <a:lnTo>
                    <a:pt x="1854" y="3222"/>
                  </a:lnTo>
                  <a:lnTo>
                    <a:pt x="4894" y="3222"/>
                  </a:lnTo>
                  <a:lnTo>
                    <a:pt x="5046" y="3131"/>
                  </a:lnTo>
                  <a:lnTo>
                    <a:pt x="4863" y="2949"/>
                  </a:lnTo>
                  <a:lnTo>
                    <a:pt x="1945" y="2949"/>
                  </a:lnTo>
                  <a:lnTo>
                    <a:pt x="456" y="426"/>
                  </a:lnTo>
                  <a:lnTo>
                    <a:pt x="4863" y="2949"/>
                  </a:lnTo>
                  <a:lnTo>
                    <a:pt x="5198" y="2949"/>
                  </a:lnTo>
                  <a:lnTo>
                    <a:pt x="5137" y="2919"/>
                  </a:lnTo>
                  <a:lnTo>
                    <a:pt x="4985" y="2858"/>
                  </a:lnTo>
                  <a:lnTo>
                    <a:pt x="578" y="305"/>
                  </a:lnTo>
                  <a:lnTo>
                    <a:pt x="426" y="213"/>
                  </a:lnTo>
                  <a:lnTo>
                    <a:pt x="304" y="153"/>
                  </a:lnTo>
                  <a:lnTo>
                    <a:pt x="152" y="6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6" name="Google Shape;19616;p24"/>
            <p:cNvSpPr/>
            <p:nvPr/>
          </p:nvSpPr>
          <p:spPr>
            <a:xfrm>
              <a:off x="-1950375" y="14296100"/>
              <a:ext cx="122375" cy="72200"/>
            </a:xfrm>
            <a:custGeom>
              <a:avLst/>
              <a:gdLst/>
              <a:ahLst/>
              <a:cxnLst/>
              <a:rect l="l" t="t" r="r" b="b"/>
              <a:pathLst>
                <a:path w="4895" h="2888" extrusionOk="0">
                  <a:moveTo>
                    <a:pt x="3253" y="122"/>
                  </a:moveTo>
                  <a:lnTo>
                    <a:pt x="4742" y="2645"/>
                  </a:lnTo>
                  <a:lnTo>
                    <a:pt x="4742" y="2645"/>
                  </a:lnTo>
                  <a:lnTo>
                    <a:pt x="335" y="122"/>
                  </a:lnTo>
                  <a:close/>
                  <a:moveTo>
                    <a:pt x="3405" y="0"/>
                  </a:moveTo>
                  <a:lnTo>
                    <a:pt x="3374" y="61"/>
                  </a:lnTo>
                  <a:lnTo>
                    <a:pt x="0" y="61"/>
                  </a:lnTo>
                  <a:lnTo>
                    <a:pt x="61" y="122"/>
                  </a:lnTo>
                  <a:lnTo>
                    <a:pt x="152" y="152"/>
                  </a:lnTo>
                  <a:lnTo>
                    <a:pt x="304" y="213"/>
                  </a:lnTo>
                  <a:lnTo>
                    <a:pt x="4712" y="2766"/>
                  </a:lnTo>
                  <a:lnTo>
                    <a:pt x="4864" y="2857"/>
                  </a:lnTo>
                  <a:lnTo>
                    <a:pt x="4894" y="2888"/>
                  </a:lnTo>
                  <a:lnTo>
                    <a:pt x="4894" y="2888"/>
                  </a:lnTo>
                  <a:lnTo>
                    <a:pt x="4833" y="2766"/>
                  </a:lnTo>
                  <a:lnTo>
                    <a:pt x="4894" y="2766"/>
                  </a:lnTo>
                  <a:lnTo>
                    <a:pt x="4894" y="2553"/>
                  </a:lnTo>
                  <a:lnTo>
                    <a:pt x="4408" y="1702"/>
                  </a:lnTo>
                  <a:lnTo>
                    <a:pt x="34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7" name="Google Shape;19617;p24"/>
            <p:cNvSpPr/>
            <p:nvPr/>
          </p:nvSpPr>
          <p:spPr>
            <a:xfrm>
              <a:off x="-1957975" y="14293800"/>
              <a:ext cx="7625" cy="2325"/>
            </a:xfrm>
            <a:custGeom>
              <a:avLst/>
              <a:gdLst/>
              <a:ahLst/>
              <a:cxnLst/>
              <a:rect l="l" t="t" r="r" b="b"/>
              <a:pathLst>
                <a:path w="305" h="93" extrusionOk="0">
                  <a:moveTo>
                    <a:pt x="0" y="1"/>
                  </a:moveTo>
                  <a:lnTo>
                    <a:pt x="152" y="92"/>
                  </a:lnTo>
                  <a:lnTo>
                    <a:pt x="3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8" name="Google Shape;19618;p24"/>
            <p:cNvSpPr/>
            <p:nvPr/>
          </p:nvSpPr>
          <p:spPr>
            <a:xfrm>
              <a:off x="-1958725" y="14223900"/>
              <a:ext cx="130725" cy="73725"/>
            </a:xfrm>
            <a:custGeom>
              <a:avLst/>
              <a:gdLst/>
              <a:ahLst/>
              <a:cxnLst/>
              <a:rect l="l" t="t" r="r" b="b"/>
              <a:pathLst>
                <a:path w="5229" h="2949" extrusionOk="0">
                  <a:moveTo>
                    <a:pt x="5076" y="213"/>
                  </a:moveTo>
                  <a:lnTo>
                    <a:pt x="3587" y="2767"/>
                  </a:lnTo>
                  <a:lnTo>
                    <a:pt x="669" y="2767"/>
                  </a:lnTo>
                  <a:lnTo>
                    <a:pt x="5076" y="213"/>
                  </a:lnTo>
                  <a:close/>
                  <a:moveTo>
                    <a:pt x="5167" y="1"/>
                  </a:moveTo>
                  <a:lnTo>
                    <a:pt x="5107" y="31"/>
                  </a:lnTo>
                  <a:lnTo>
                    <a:pt x="4955" y="122"/>
                  </a:lnTo>
                  <a:lnTo>
                    <a:pt x="547" y="2645"/>
                  </a:lnTo>
                  <a:lnTo>
                    <a:pt x="395" y="2736"/>
                  </a:lnTo>
                  <a:lnTo>
                    <a:pt x="334" y="2767"/>
                  </a:lnTo>
                  <a:lnTo>
                    <a:pt x="304" y="2767"/>
                  </a:lnTo>
                  <a:lnTo>
                    <a:pt x="152" y="2858"/>
                  </a:lnTo>
                  <a:lnTo>
                    <a:pt x="0" y="2919"/>
                  </a:lnTo>
                  <a:lnTo>
                    <a:pt x="304" y="2919"/>
                  </a:lnTo>
                  <a:lnTo>
                    <a:pt x="3678" y="2949"/>
                  </a:lnTo>
                  <a:lnTo>
                    <a:pt x="3708" y="2949"/>
                  </a:lnTo>
                  <a:lnTo>
                    <a:pt x="3739" y="2888"/>
                  </a:lnTo>
                  <a:lnTo>
                    <a:pt x="5228" y="335"/>
                  </a:lnTo>
                  <a:lnTo>
                    <a:pt x="5228" y="122"/>
                  </a:lnTo>
                  <a:lnTo>
                    <a:pt x="5167" y="122"/>
                  </a:lnTo>
                  <a:lnTo>
                    <a:pt x="5198" y="31"/>
                  </a:lnTo>
                  <a:lnTo>
                    <a:pt x="51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9" name="Google Shape;19619;p24"/>
            <p:cNvSpPr/>
            <p:nvPr/>
          </p:nvSpPr>
          <p:spPr>
            <a:xfrm>
              <a:off x="-1744450" y="14299900"/>
              <a:ext cx="38775" cy="117025"/>
            </a:xfrm>
            <a:custGeom>
              <a:avLst/>
              <a:gdLst/>
              <a:ahLst/>
              <a:cxnLst/>
              <a:rect l="l" t="t" r="r" b="b"/>
              <a:pathLst>
                <a:path w="1551" h="4681" extrusionOk="0">
                  <a:moveTo>
                    <a:pt x="1551" y="0"/>
                  </a:moveTo>
                  <a:lnTo>
                    <a:pt x="1490" y="61"/>
                  </a:lnTo>
                  <a:lnTo>
                    <a:pt x="1" y="2614"/>
                  </a:lnTo>
                  <a:lnTo>
                    <a:pt x="92" y="2614"/>
                  </a:lnTo>
                  <a:lnTo>
                    <a:pt x="141" y="2702"/>
                  </a:lnTo>
                  <a:lnTo>
                    <a:pt x="141" y="2702"/>
                  </a:lnTo>
                  <a:lnTo>
                    <a:pt x="1551" y="182"/>
                  </a:lnTo>
                  <a:lnTo>
                    <a:pt x="1551" y="0"/>
                  </a:lnTo>
                  <a:close/>
                  <a:moveTo>
                    <a:pt x="141" y="2702"/>
                  </a:moveTo>
                  <a:lnTo>
                    <a:pt x="122" y="2736"/>
                  </a:lnTo>
                  <a:lnTo>
                    <a:pt x="1247" y="4681"/>
                  </a:lnTo>
                  <a:lnTo>
                    <a:pt x="141" y="270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0" name="Google Shape;19620;p24"/>
            <p:cNvSpPr/>
            <p:nvPr/>
          </p:nvSpPr>
          <p:spPr>
            <a:xfrm>
              <a:off x="-1698850" y="14300650"/>
              <a:ext cx="41050" cy="94250"/>
            </a:xfrm>
            <a:custGeom>
              <a:avLst/>
              <a:gdLst/>
              <a:ahLst/>
              <a:cxnLst/>
              <a:rect l="l" t="t" r="r" b="b"/>
              <a:pathLst>
                <a:path w="1642" h="3770" extrusionOk="0">
                  <a:moveTo>
                    <a:pt x="0" y="0"/>
                  </a:moveTo>
                  <a:lnTo>
                    <a:pt x="0" y="152"/>
                  </a:lnTo>
                  <a:lnTo>
                    <a:pt x="1459" y="2706"/>
                  </a:lnTo>
                  <a:lnTo>
                    <a:pt x="851" y="3770"/>
                  </a:lnTo>
                  <a:lnTo>
                    <a:pt x="882" y="3770"/>
                  </a:lnTo>
                  <a:lnTo>
                    <a:pt x="1551" y="2615"/>
                  </a:lnTo>
                  <a:lnTo>
                    <a:pt x="1642" y="2615"/>
                  </a:lnTo>
                  <a:lnTo>
                    <a:pt x="152" y="9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1" name="Google Shape;19621;p24"/>
            <p:cNvSpPr/>
            <p:nvPr/>
          </p:nvSpPr>
          <p:spPr>
            <a:xfrm>
              <a:off x="-1823475" y="14372075"/>
              <a:ext cx="41050" cy="68425"/>
            </a:xfrm>
            <a:custGeom>
              <a:avLst/>
              <a:gdLst/>
              <a:ahLst/>
              <a:cxnLst/>
              <a:rect l="l" t="t" r="r" b="b"/>
              <a:pathLst>
                <a:path w="1642" h="2737" extrusionOk="0">
                  <a:moveTo>
                    <a:pt x="0" y="1"/>
                  </a:moveTo>
                  <a:lnTo>
                    <a:pt x="0" y="183"/>
                  </a:lnTo>
                  <a:lnTo>
                    <a:pt x="1490" y="2736"/>
                  </a:lnTo>
                  <a:lnTo>
                    <a:pt x="1520" y="2645"/>
                  </a:lnTo>
                  <a:lnTo>
                    <a:pt x="1642" y="2645"/>
                  </a:lnTo>
                  <a:lnTo>
                    <a:pt x="152" y="12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2" name="Google Shape;19622;p24"/>
            <p:cNvSpPr/>
            <p:nvPr/>
          </p:nvSpPr>
          <p:spPr>
            <a:xfrm>
              <a:off x="-1829550" y="14365250"/>
              <a:ext cx="1550" cy="3050"/>
            </a:xfrm>
            <a:custGeom>
              <a:avLst/>
              <a:gdLst/>
              <a:ahLst/>
              <a:cxnLst/>
              <a:rect l="l" t="t" r="r" b="b"/>
              <a:pathLst>
                <a:path w="62" h="122" extrusionOk="0">
                  <a:moveTo>
                    <a:pt x="0" y="0"/>
                  </a:moveTo>
                  <a:lnTo>
                    <a:pt x="61" y="122"/>
                  </a:lnTo>
                  <a:lnTo>
                    <a:pt x="61" y="31"/>
                  </a:lnTo>
                  <a:lnTo>
                    <a:pt x="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3" name="Google Shape;19623;p24"/>
            <p:cNvSpPr/>
            <p:nvPr/>
          </p:nvSpPr>
          <p:spPr>
            <a:xfrm>
              <a:off x="-1820425" y="14365250"/>
              <a:ext cx="109450" cy="53200"/>
            </a:xfrm>
            <a:custGeom>
              <a:avLst/>
              <a:gdLst/>
              <a:ahLst/>
              <a:cxnLst/>
              <a:rect l="l" t="t" r="r" b="b"/>
              <a:pathLst>
                <a:path w="4378" h="2128" extrusionOk="0">
                  <a:moveTo>
                    <a:pt x="3192" y="0"/>
                  </a:moveTo>
                  <a:lnTo>
                    <a:pt x="3070" y="31"/>
                  </a:lnTo>
                  <a:lnTo>
                    <a:pt x="152" y="31"/>
                  </a:lnTo>
                  <a:lnTo>
                    <a:pt x="0" y="122"/>
                  </a:lnTo>
                  <a:lnTo>
                    <a:pt x="152" y="182"/>
                  </a:lnTo>
                  <a:lnTo>
                    <a:pt x="3070" y="182"/>
                  </a:lnTo>
                  <a:lnTo>
                    <a:pt x="4225" y="2128"/>
                  </a:lnTo>
                  <a:cubicBezTo>
                    <a:pt x="4255" y="2097"/>
                    <a:pt x="4347" y="2067"/>
                    <a:pt x="4377" y="2067"/>
                  </a:cubicBezTo>
                  <a:lnTo>
                    <a:pt x="31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4" name="Google Shape;19624;p24"/>
            <p:cNvSpPr/>
            <p:nvPr/>
          </p:nvSpPr>
          <p:spPr>
            <a:xfrm>
              <a:off x="-1794600" y="14436675"/>
              <a:ext cx="43350" cy="16725"/>
            </a:xfrm>
            <a:custGeom>
              <a:avLst/>
              <a:gdLst/>
              <a:ahLst/>
              <a:cxnLst/>
              <a:rect l="l" t="t" r="r" b="b"/>
              <a:pathLst>
                <a:path w="1734" h="669" extrusionOk="0">
                  <a:moveTo>
                    <a:pt x="456" y="0"/>
                  </a:moveTo>
                  <a:lnTo>
                    <a:pt x="365" y="31"/>
                  </a:lnTo>
                  <a:lnTo>
                    <a:pt x="335" y="122"/>
                  </a:lnTo>
                  <a:lnTo>
                    <a:pt x="0" y="669"/>
                  </a:lnTo>
                  <a:cubicBezTo>
                    <a:pt x="61" y="639"/>
                    <a:pt x="183" y="608"/>
                    <a:pt x="274" y="608"/>
                  </a:cubicBezTo>
                  <a:lnTo>
                    <a:pt x="487" y="183"/>
                  </a:lnTo>
                  <a:lnTo>
                    <a:pt x="1338" y="183"/>
                  </a:lnTo>
                  <a:cubicBezTo>
                    <a:pt x="1490" y="122"/>
                    <a:pt x="1581" y="61"/>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5" name="Google Shape;19625;p24"/>
            <p:cNvSpPr/>
            <p:nvPr/>
          </p:nvSpPr>
          <p:spPr>
            <a:xfrm>
              <a:off x="-1677575" y="14365250"/>
              <a:ext cx="34975" cy="29650"/>
            </a:xfrm>
            <a:custGeom>
              <a:avLst/>
              <a:gdLst/>
              <a:ahLst/>
              <a:cxnLst/>
              <a:rect l="l" t="t" r="r" b="b"/>
              <a:pathLst>
                <a:path w="1399" h="1186" extrusionOk="0">
                  <a:moveTo>
                    <a:pt x="669" y="0"/>
                  </a:moveTo>
                  <a:lnTo>
                    <a:pt x="669" y="31"/>
                  </a:lnTo>
                  <a:lnTo>
                    <a:pt x="0" y="1186"/>
                  </a:lnTo>
                  <a:cubicBezTo>
                    <a:pt x="92" y="1094"/>
                    <a:pt x="213" y="1034"/>
                    <a:pt x="335" y="912"/>
                  </a:cubicBezTo>
                  <a:lnTo>
                    <a:pt x="760" y="182"/>
                  </a:lnTo>
                  <a:lnTo>
                    <a:pt x="1216" y="182"/>
                  </a:lnTo>
                  <a:cubicBezTo>
                    <a:pt x="1277" y="122"/>
                    <a:pt x="1368" y="91"/>
                    <a:pt x="13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6" name="Google Shape;19626;p24"/>
            <p:cNvSpPr/>
            <p:nvPr/>
          </p:nvSpPr>
          <p:spPr>
            <a:xfrm>
              <a:off x="-1821950" y="14297600"/>
              <a:ext cx="118550" cy="70700"/>
            </a:xfrm>
            <a:custGeom>
              <a:avLst/>
              <a:gdLst/>
              <a:ahLst/>
              <a:cxnLst/>
              <a:rect l="l" t="t" r="r" b="b"/>
              <a:pathLst>
                <a:path w="4742" h="2828" extrusionOk="0">
                  <a:moveTo>
                    <a:pt x="4499" y="1"/>
                  </a:moveTo>
                  <a:lnTo>
                    <a:pt x="91" y="2554"/>
                  </a:lnTo>
                  <a:lnTo>
                    <a:pt x="0" y="2797"/>
                  </a:lnTo>
                  <a:lnTo>
                    <a:pt x="31" y="2828"/>
                  </a:lnTo>
                  <a:lnTo>
                    <a:pt x="183" y="2706"/>
                  </a:lnTo>
                  <a:lnTo>
                    <a:pt x="4590" y="153"/>
                  </a:lnTo>
                  <a:lnTo>
                    <a:pt x="4742" y="92"/>
                  </a:lnTo>
                  <a:lnTo>
                    <a:pt x="47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7" name="Google Shape;19627;p24"/>
            <p:cNvSpPr/>
            <p:nvPr/>
          </p:nvSpPr>
          <p:spPr>
            <a:xfrm>
              <a:off x="-1828025" y="14371325"/>
              <a:ext cx="4575" cy="92725"/>
            </a:xfrm>
            <a:custGeom>
              <a:avLst/>
              <a:gdLst/>
              <a:ahLst/>
              <a:cxnLst/>
              <a:rect l="l" t="t" r="r" b="b"/>
              <a:pathLst>
                <a:path w="183" h="3709" extrusionOk="0">
                  <a:moveTo>
                    <a:pt x="122" y="0"/>
                  </a:moveTo>
                  <a:lnTo>
                    <a:pt x="0" y="213"/>
                  </a:lnTo>
                  <a:lnTo>
                    <a:pt x="0" y="3709"/>
                  </a:lnTo>
                  <a:cubicBezTo>
                    <a:pt x="91" y="3709"/>
                    <a:pt x="122" y="3678"/>
                    <a:pt x="182" y="3678"/>
                  </a:cubicBezTo>
                  <a:lnTo>
                    <a:pt x="182" y="213"/>
                  </a:lnTo>
                  <a:lnTo>
                    <a:pt x="182" y="3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8" name="Google Shape;19628;p24"/>
            <p:cNvSpPr/>
            <p:nvPr/>
          </p:nvSpPr>
          <p:spPr>
            <a:xfrm>
              <a:off x="-1702650" y="14299125"/>
              <a:ext cx="4575" cy="114000"/>
            </a:xfrm>
            <a:custGeom>
              <a:avLst/>
              <a:gdLst/>
              <a:ahLst/>
              <a:cxnLst/>
              <a:rect l="l" t="t" r="r" b="b"/>
              <a:pathLst>
                <a:path w="183" h="4560" extrusionOk="0">
                  <a:moveTo>
                    <a:pt x="0" y="1"/>
                  </a:moveTo>
                  <a:lnTo>
                    <a:pt x="0" y="61"/>
                  </a:lnTo>
                  <a:lnTo>
                    <a:pt x="0" y="244"/>
                  </a:lnTo>
                  <a:lnTo>
                    <a:pt x="0" y="4560"/>
                  </a:lnTo>
                  <a:cubicBezTo>
                    <a:pt x="92" y="4499"/>
                    <a:pt x="122" y="4469"/>
                    <a:pt x="183" y="4438"/>
                  </a:cubicBezTo>
                  <a:lnTo>
                    <a:pt x="183" y="244"/>
                  </a:lnTo>
                  <a:lnTo>
                    <a:pt x="183" y="61"/>
                  </a:lnTo>
                  <a:lnTo>
                    <a:pt x="122" y="1"/>
                  </a:lnTo>
                  <a:lnTo>
                    <a:pt x="92" y="61"/>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9" name="Google Shape;19629;p24"/>
            <p:cNvSpPr/>
            <p:nvPr/>
          </p:nvSpPr>
          <p:spPr>
            <a:xfrm>
              <a:off x="-1824225" y="14367525"/>
              <a:ext cx="101075" cy="58525"/>
            </a:xfrm>
            <a:custGeom>
              <a:avLst/>
              <a:gdLst/>
              <a:ahLst/>
              <a:cxnLst/>
              <a:rect l="l" t="t" r="r" b="b"/>
              <a:pathLst>
                <a:path w="4043" h="2341" extrusionOk="0">
                  <a:moveTo>
                    <a:pt x="91" y="0"/>
                  </a:moveTo>
                  <a:lnTo>
                    <a:pt x="0" y="152"/>
                  </a:lnTo>
                  <a:lnTo>
                    <a:pt x="91" y="183"/>
                  </a:lnTo>
                  <a:lnTo>
                    <a:pt x="243" y="243"/>
                  </a:lnTo>
                  <a:lnTo>
                    <a:pt x="3830" y="2341"/>
                  </a:lnTo>
                  <a:cubicBezTo>
                    <a:pt x="3921" y="2310"/>
                    <a:pt x="3952" y="2280"/>
                    <a:pt x="4043" y="2219"/>
                  </a:cubicBezTo>
                  <a:lnTo>
                    <a:pt x="304" y="61"/>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0" name="Google Shape;19630;p24"/>
            <p:cNvSpPr/>
            <p:nvPr/>
          </p:nvSpPr>
          <p:spPr>
            <a:xfrm>
              <a:off x="-1743675" y="14011900"/>
              <a:ext cx="40275" cy="132225"/>
            </a:xfrm>
            <a:custGeom>
              <a:avLst/>
              <a:gdLst/>
              <a:ahLst/>
              <a:cxnLst/>
              <a:rect l="l" t="t" r="r" b="b"/>
              <a:pathLst>
                <a:path w="1611" h="5289" extrusionOk="0">
                  <a:moveTo>
                    <a:pt x="1611" y="0"/>
                  </a:moveTo>
                  <a:lnTo>
                    <a:pt x="1459" y="91"/>
                  </a:lnTo>
                  <a:lnTo>
                    <a:pt x="0" y="2675"/>
                  </a:lnTo>
                  <a:lnTo>
                    <a:pt x="91" y="2675"/>
                  </a:lnTo>
                  <a:lnTo>
                    <a:pt x="1611" y="5289"/>
                  </a:lnTo>
                  <a:lnTo>
                    <a:pt x="1611" y="5289"/>
                  </a:lnTo>
                  <a:lnTo>
                    <a:pt x="152" y="2736"/>
                  </a:lnTo>
                  <a:lnTo>
                    <a:pt x="1611" y="183"/>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1" name="Google Shape;19631;p24"/>
            <p:cNvSpPr/>
            <p:nvPr/>
          </p:nvSpPr>
          <p:spPr>
            <a:xfrm>
              <a:off x="-1698850" y="14011900"/>
              <a:ext cx="41050" cy="132225"/>
            </a:xfrm>
            <a:custGeom>
              <a:avLst/>
              <a:gdLst/>
              <a:ahLst/>
              <a:cxnLst/>
              <a:rect l="l" t="t" r="r" b="b"/>
              <a:pathLst>
                <a:path w="1642" h="5289" extrusionOk="0">
                  <a:moveTo>
                    <a:pt x="0" y="0"/>
                  </a:moveTo>
                  <a:lnTo>
                    <a:pt x="0" y="183"/>
                  </a:lnTo>
                  <a:lnTo>
                    <a:pt x="1487" y="2732"/>
                  </a:lnTo>
                  <a:lnTo>
                    <a:pt x="1487" y="2732"/>
                  </a:lnTo>
                  <a:lnTo>
                    <a:pt x="1520" y="2675"/>
                  </a:lnTo>
                  <a:lnTo>
                    <a:pt x="1642" y="2675"/>
                  </a:lnTo>
                  <a:lnTo>
                    <a:pt x="152" y="91"/>
                  </a:lnTo>
                  <a:lnTo>
                    <a:pt x="0" y="0"/>
                  </a:lnTo>
                  <a:close/>
                  <a:moveTo>
                    <a:pt x="1487" y="2732"/>
                  </a:moveTo>
                  <a:lnTo>
                    <a:pt x="0" y="5289"/>
                  </a:lnTo>
                  <a:lnTo>
                    <a:pt x="1490" y="2736"/>
                  </a:lnTo>
                  <a:lnTo>
                    <a:pt x="1487" y="273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2" name="Google Shape;19632;p24"/>
            <p:cNvSpPr/>
            <p:nvPr/>
          </p:nvSpPr>
          <p:spPr>
            <a:xfrm>
              <a:off x="-1702650" y="14003525"/>
              <a:ext cx="3825" cy="3075"/>
            </a:xfrm>
            <a:custGeom>
              <a:avLst/>
              <a:gdLst/>
              <a:ahLst/>
              <a:cxnLst/>
              <a:rect l="l" t="t" r="r" b="b"/>
              <a:pathLst>
                <a:path w="153" h="123" extrusionOk="0">
                  <a:moveTo>
                    <a:pt x="92" y="1"/>
                  </a:moveTo>
                  <a:lnTo>
                    <a:pt x="0" y="122"/>
                  </a:lnTo>
                  <a:lnTo>
                    <a:pt x="92" y="62"/>
                  </a:lnTo>
                  <a:lnTo>
                    <a:pt x="152" y="122"/>
                  </a:lnTo>
                  <a:lnTo>
                    <a:pt x="122" y="62"/>
                  </a:lnTo>
                  <a:lnTo>
                    <a:pt x="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3" name="Google Shape;19633;p24"/>
            <p:cNvSpPr/>
            <p:nvPr/>
          </p:nvSpPr>
          <p:spPr>
            <a:xfrm>
              <a:off x="-1743675" y="14160075"/>
              <a:ext cx="40275" cy="132250"/>
            </a:xfrm>
            <a:custGeom>
              <a:avLst/>
              <a:gdLst/>
              <a:ahLst/>
              <a:cxnLst/>
              <a:rect l="l" t="t" r="r" b="b"/>
              <a:pathLst>
                <a:path w="1611" h="5290" extrusionOk="0">
                  <a:moveTo>
                    <a:pt x="1611" y="0"/>
                  </a:moveTo>
                  <a:lnTo>
                    <a:pt x="91" y="2614"/>
                  </a:lnTo>
                  <a:lnTo>
                    <a:pt x="0" y="2614"/>
                  </a:lnTo>
                  <a:lnTo>
                    <a:pt x="1459" y="5198"/>
                  </a:lnTo>
                  <a:lnTo>
                    <a:pt x="1611" y="5289"/>
                  </a:lnTo>
                  <a:lnTo>
                    <a:pt x="1611" y="5107"/>
                  </a:lnTo>
                  <a:lnTo>
                    <a:pt x="152" y="2554"/>
                  </a:lnTo>
                  <a:lnTo>
                    <a:pt x="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4" name="Google Shape;19634;p24"/>
            <p:cNvSpPr/>
            <p:nvPr/>
          </p:nvSpPr>
          <p:spPr>
            <a:xfrm>
              <a:off x="-1698850" y="14160075"/>
              <a:ext cx="41050" cy="132250"/>
            </a:xfrm>
            <a:custGeom>
              <a:avLst/>
              <a:gdLst/>
              <a:ahLst/>
              <a:cxnLst/>
              <a:rect l="l" t="t" r="r" b="b"/>
              <a:pathLst>
                <a:path w="1642" h="5290" extrusionOk="0">
                  <a:moveTo>
                    <a:pt x="0" y="0"/>
                  </a:moveTo>
                  <a:lnTo>
                    <a:pt x="1487" y="2558"/>
                  </a:lnTo>
                  <a:lnTo>
                    <a:pt x="1487" y="2558"/>
                  </a:lnTo>
                  <a:lnTo>
                    <a:pt x="1490" y="2554"/>
                  </a:lnTo>
                  <a:lnTo>
                    <a:pt x="0" y="0"/>
                  </a:lnTo>
                  <a:close/>
                  <a:moveTo>
                    <a:pt x="1487" y="2558"/>
                  </a:moveTo>
                  <a:lnTo>
                    <a:pt x="0" y="5107"/>
                  </a:lnTo>
                  <a:lnTo>
                    <a:pt x="0" y="5289"/>
                  </a:lnTo>
                  <a:lnTo>
                    <a:pt x="152" y="5198"/>
                  </a:lnTo>
                  <a:lnTo>
                    <a:pt x="1642" y="2614"/>
                  </a:lnTo>
                  <a:lnTo>
                    <a:pt x="1520" y="2614"/>
                  </a:lnTo>
                  <a:lnTo>
                    <a:pt x="1487" y="255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5" name="Google Shape;19635;p24"/>
            <p:cNvSpPr/>
            <p:nvPr/>
          </p:nvSpPr>
          <p:spPr>
            <a:xfrm>
              <a:off x="-1702650" y="14297600"/>
              <a:ext cx="3050" cy="3075"/>
            </a:xfrm>
            <a:custGeom>
              <a:avLst/>
              <a:gdLst/>
              <a:ahLst/>
              <a:cxnLst/>
              <a:rect l="l" t="t" r="r" b="b"/>
              <a:pathLst>
                <a:path w="122" h="123" extrusionOk="0">
                  <a:moveTo>
                    <a:pt x="0" y="1"/>
                  </a:moveTo>
                  <a:lnTo>
                    <a:pt x="92" y="122"/>
                  </a:lnTo>
                  <a:lnTo>
                    <a:pt x="122" y="62"/>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6" name="Google Shape;19636;p24"/>
            <p:cNvSpPr/>
            <p:nvPr/>
          </p:nvSpPr>
          <p:spPr>
            <a:xfrm>
              <a:off x="-1823475" y="14084075"/>
              <a:ext cx="41050" cy="68425"/>
            </a:xfrm>
            <a:custGeom>
              <a:avLst/>
              <a:gdLst/>
              <a:ahLst/>
              <a:cxnLst/>
              <a:rect l="l" t="t" r="r" b="b"/>
              <a:pathLst>
                <a:path w="1642" h="2737" extrusionOk="0">
                  <a:moveTo>
                    <a:pt x="0" y="1"/>
                  </a:moveTo>
                  <a:lnTo>
                    <a:pt x="0" y="183"/>
                  </a:lnTo>
                  <a:lnTo>
                    <a:pt x="1490" y="2736"/>
                  </a:lnTo>
                  <a:lnTo>
                    <a:pt x="1520" y="2615"/>
                  </a:lnTo>
                  <a:lnTo>
                    <a:pt x="1642" y="2615"/>
                  </a:lnTo>
                  <a:lnTo>
                    <a:pt x="152" y="9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7" name="Google Shape;19637;p24"/>
            <p:cNvSpPr/>
            <p:nvPr/>
          </p:nvSpPr>
          <p:spPr>
            <a:xfrm>
              <a:off x="-1821200" y="14077250"/>
              <a:ext cx="117800" cy="70675"/>
            </a:xfrm>
            <a:custGeom>
              <a:avLst/>
              <a:gdLst/>
              <a:ahLst/>
              <a:cxnLst/>
              <a:rect l="l" t="t" r="r" b="b"/>
              <a:pathLst>
                <a:path w="4712" h="2827" extrusionOk="0">
                  <a:moveTo>
                    <a:pt x="153" y="0"/>
                  </a:moveTo>
                  <a:lnTo>
                    <a:pt x="1" y="122"/>
                  </a:lnTo>
                  <a:lnTo>
                    <a:pt x="153" y="213"/>
                  </a:lnTo>
                  <a:lnTo>
                    <a:pt x="3101" y="213"/>
                  </a:lnTo>
                  <a:lnTo>
                    <a:pt x="4560" y="2736"/>
                  </a:lnTo>
                  <a:lnTo>
                    <a:pt x="4712" y="2827"/>
                  </a:lnTo>
                  <a:lnTo>
                    <a:pt x="4712" y="2675"/>
                  </a:lnTo>
                  <a:lnTo>
                    <a:pt x="3192" y="61"/>
                  </a:lnTo>
                  <a:lnTo>
                    <a:pt x="3101" y="61"/>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8" name="Google Shape;19638;p24"/>
            <p:cNvSpPr/>
            <p:nvPr/>
          </p:nvSpPr>
          <p:spPr>
            <a:xfrm>
              <a:off x="-1829550" y="14077250"/>
              <a:ext cx="3825" cy="3050"/>
            </a:xfrm>
            <a:custGeom>
              <a:avLst/>
              <a:gdLst/>
              <a:ahLst/>
              <a:cxnLst/>
              <a:rect l="l" t="t" r="r" b="b"/>
              <a:pathLst>
                <a:path w="153" h="122" extrusionOk="0">
                  <a:moveTo>
                    <a:pt x="0" y="0"/>
                  </a:moveTo>
                  <a:lnTo>
                    <a:pt x="31" y="91"/>
                  </a:lnTo>
                  <a:lnTo>
                    <a:pt x="61" y="122"/>
                  </a:lnTo>
                  <a:lnTo>
                    <a:pt x="61" y="61"/>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9" name="Google Shape;19639;p24"/>
            <p:cNvSpPr/>
            <p:nvPr/>
          </p:nvSpPr>
          <p:spPr>
            <a:xfrm>
              <a:off x="-1619075" y="14152475"/>
              <a:ext cx="41075" cy="67650"/>
            </a:xfrm>
            <a:custGeom>
              <a:avLst/>
              <a:gdLst/>
              <a:ahLst/>
              <a:cxnLst/>
              <a:rect l="l" t="t" r="r" b="b"/>
              <a:pathLst>
                <a:path w="1643" h="2706" extrusionOk="0">
                  <a:moveTo>
                    <a:pt x="153" y="0"/>
                  </a:moveTo>
                  <a:lnTo>
                    <a:pt x="92" y="92"/>
                  </a:lnTo>
                  <a:lnTo>
                    <a:pt x="1" y="92"/>
                  </a:lnTo>
                  <a:lnTo>
                    <a:pt x="1460" y="2614"/>
                  </a:lnTo>
                  <a:lnTo>
                    <a:pt x="1642" y="2706"/>
                  </a:lnTo>
                  <a:lnTo>
                    <a:pt x="1642" y="2523"/>
                  </a:lnTo>
                  <a:lnTo>
                    <a:pt x="1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0" name="Google Shape;19640;p24"/>
            <p:cNvSpPr/>
            <p:nvPr/>
          </p:nvSpPr>
          <p:spPr>
            <a:xfrm>
              <a:off x="-1698850" y="14156275"/>
              <a:ext cx="117800" cy="70700"/>
            </a:xfrm>
            <a:custGeom>
              <a:avLst/>
              <a:gdLst/>
              <a:ahLst/>
              <a:cxnLst/>
              <a:rect l="l" t="t" r="r" b="b"/>
              <a:pathLst>
                <a:path w="4712" h="2828" extrusionOk="0">
                  <a:moveTo>
                    <a:pt x="0" y="0"/>
                  </a:moveTo>
                  <a:lnTo>
                    <a:pt x="0" y="152"/>
                  </a:lnTo>
                  <a:lnTo>
                    <a:pt x="1520" y="2766"/>
                  </a:lnTo>
                  <a:lnTo>
                    <a:pt x="1642" y="2766"/>
                  </a:lnTo>
                  <a:lnTo>
                    <a:pt x="4560" y="2827"/>
                  </a:lnTo>
                  <a:lnTo>
                    <a:pt x="4712" y="2706"/>
                  </a:lnTo>
                  <a:lnTo>
                    <a:pt x="4560" y="2614"/>
                  </a:lnTo>
                  <a:lnTo>
                    <a:pt x="1642" y="2614"/>
                  </a:lnTo>
                  <a:lnTo>
                    <a:pt x="152" y="9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1" name="Google Shape;19641;p24"/>
            <p:cNvSpPr/>
            <p:nvPr/>
          </p:nvSpPr>
          <p:spPr>
            <a:xfrm>
              <a:off x="-1821200" y="14156275"/>
              <a:ext cx="117800" cy="70700"/>
            </a:xfrm>
            <a:custGeom>
              <a:avLst/>
              <a:gdLst/>
              <a:ahLst/>
              <a:cxnLst/>
              <a:rect l="l" t="t" r="r" b="b"/>
              <a:pathLst>
                <a:path w="4712" h="2828" extrusionOk="0">
                  <a:moveTo>
                    <a:pt x="4712" y="0"/>
                  </a:moveTo>
                  <a:lnTo>
                    <a:pt x="4560" y="92"/>
                  </a:lnTo>
                  <a:lnTo>
                    <a:pt x="3101" y="2614"/>
                  </a:lnTo>
                  <a:lnTo>
                    <a:pt x="153" y="2614"/>
                  </a:lnTo>
                  <a:lnTo>
                    <a:pt x="1" y="2706"/>
                  </a:lnTo>
                  <a:lnTo>
                    <a:pt x="153" y="2827"/>
                  </a:lnTo>
                  <a:lnTo>
                    <a:pt x="3101" y="2766"/>
                  </a:lnTo>
                  <a:lnTo>
                    <a:pt x="3192" y="2766"/>
                  </a:lnTo>
                  <a:lnTo>
                    <a:pt x="4712" y="152"/>
                  </a:lnTo>
                  <a:lnTo>
                    <a:pt x="4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2" name="Google Shape;19642;p24"/>
            <p:cNvSpPr/>
            <p:nvPr/>
          </p:nvSpPr>
          <p:spPr>
            <a:xfrm>
              <a:off x="-1823475" y="14149425"/>
              <a:ext cx="117800" cy="70700"/>
            </a:xfrm>
            <a:custGeom>
              <a:avLst/>
              <a:gdLst/>
              <a:ahLst/>
              <a:cxnLst/>
              <a:rect l="l" t="t" r="r" b="b"/>
              <a:pathLst>
                <a:path w="4712" h="2828" extrusionOk="0">
                  <a:moveTo>
                    <a:pt x="1520" y="1"/>
                  </a:moveTo>
                  <a:lnTo>
                    <a:pt x="1490" y="122"/>
                  </a:lnTo>
                  <a:lnTo>
                    <a:pt x="0" y="2645"/>
                  </a:lnTo>
                  <a:lnTo>
                    <a:pt x="0" y="2828"/>
                  </a:lnTo>
                  <a:lnTo>
                    <a:pt x="152" y="2736"/>
                  </a:lnTo>
                  <a:lnTo>
                    <a:pt x="1642" y="214"/>
                  </a:lnTo>
                  <a:lnTo>
                    <a:pt x="4560" y="214"/>
                  </a:lnTo>
                  <a:lnTo>
                    <a:pt x="4712" y="122"/>
                  </a:lnTo>
                  <a:lnTo>
                    <a:pt x="45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3" name="Google Shape;19643;p24"/>
            <p:cNvSpPr/>
            <p:nvPr/>
          </p:nvSpPr>
          <p:spPr>
            <a:xfrm>
              <a:off x="-1829550" y="14223900"/>
              <a:ext cx="1550" cy="3075"/>
            </a:xfrm>
            <a:custGeom>
              <a:avLst/>
              <a:gdLst/>
              <a:ahLst/>
              <a:cxnLst/>
              <a:rect l="l" t="t" r="r" b="b"/>
              <a:pathLst>
                <a:path w="62" h="123" extrusionOk="0">
                  <a:moveTo>
                    <a:pt x="61" y="1"/>
                  </a:moveTo>
                  <a:lnTo>
                    <a:pt x="0" y="122"/>
                  </a:lnTo>
                  <a:lnTo>
                    <a:pt x="61" y="122"/>
                  </a:lnTo>
                  <a:lnTo>
                    <a:pt x="61" y="61"/>
                  </a:lnTo>
                  <a:lnTo>
                    <a:pt x="61" y="31"/>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4" name="Google Shape;19644;p24"/>
            <p:cNvSpPr/>
            <p:nvPr/>
          </p:nvSpPr>
          <p:spPr>
            <a:xfrm>
              <a:off x="-1695825" y="14084075"/>
              <a:ext cx="117825" cy="70700"/>
            </a:xfrm>
            <a:custGeom>
              <a:avLst/>
              <a:gdLst/>
              <a:ahLst/>
              <a:cxnLst/>
              <a:rect l="l" t="t" r="r" b="b"/>
              <a:pathLst>
                <a:path w="4713" h="2828" extrusionOk="0">
                  <a:moveTo>
                    <a:pt x="4712" y="1"/>
                  </a:moveTo>
                  <a:lnTo>
                    <a:pt x="4530" y="92"/>
                  </a:lnTo>
                  <a:lnTo>
                    <a:pt x="3071" y="2615"/>
                  </a:lnTo>
                  <a:lnTo>
                    <a:pt x="153" y="2615"/>
                  </a:lnTo>
                  <a:lnTo>
                    <a:pt x="1" y="2736"/>
                  </a:lnTo>
                  <a:lnTo>
                    <a:pt x="153" y="2828"/>
                  </a:lnTo>
                  <a:lnTo>
                    <a:pt x="3162" y="2828"/>
                  </a:lnTo>
                  <a:lnTo>
                    <a:pt x="3223" y="2736"/>
                  </a:lnTo>
                  <a:lnTo>
                    <a:pt x="4712" y="183"/>
                  </a:lnTo>
                  <a:lnTo>
                    <a:pt x="4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5" name="Google Shape;19645;p24"/>
            <p:cNvSpPr/>
            <p:nvPr/>
          </p:nvSpPr>
          <p:spPr>
            <a:xfrm>
              <a:off x="-1698850" y="14077250"/>
              <a:ext cx="117800" cy="70675"/>
            </a:xfrm>
            <a:custGeom>
              <a:avLst/>
              <a:gdLst/>
              <a:ahLst/>
              <a:cxnLst/>
              <a:rect l="l" t="t" r="r" b="b"/>
              <a:pathLst>
                <a:path w="4712" h="2827" extrusionOk="0">
                  <a:moveTo>
                    <a:pt x="4560" y="0"/>
                  </a:moveTo>
                  <a:lnTo>
                    <a:pt x="1642" y="61"/>
                  </a:lnTo>
                  <a:lnTo>
                    <a:pt x="1520" y="61"/>
                  </a:lnTo>
                  <a:lnTo>
                    <a:pt x="0" y="2675"/>
                  </a:lnTo>
                  <a:lnTo>
                    <a:pt x="0" y="2827"/>
                  </a:lnTo>
                  <a:lnTo>
                    <a:pt x="152" y="2736"/>
                  </a:lnTo>
                  <a:lnTo>
                    <a:pt x="1642" y="213"/>
                  </a:lnTo>
                  <a:lnTo>
                    <a:pt x="4560" y="213"/>
                  </a:lnTo>
                  <a:lnTo>
                    <a:pt x="4712" y="122"/>
                  </a:lnTo>
                  <a:lnTo>
                    <a:pt x="4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6" name="Google Shape;19646;p24"/>
            <p:cNvSpPr/>
            <p:nvPr/>
          </p:nvSpPr>
          <p:spPr>
            <a:xfrm>
              <a:off x="-1623625" y="14230750"/>
              <a:ext cx="41050" cy="23575"/>
            </a:xfrm>
            <a:custGeom>
              <a:avLst/>
              <a:gdLst/>
              <a:ahLst/>
              <a:cxnLst/>
              <a:rect l="l" t="t" r="r" b="b"/>
              <a:pathLst>
                <a:path w="1642" h="943" extrusionOk="0">
                  <a:moveTo>
                    <a:pt x="1642" y="0"/>
                  </a:moveTo>
                  <a:lnTo>
                    <a:pt x="1" y="94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7" name="Google Shape;19647;p24"/>
            <p:cNvSpPr/>
            <p:nvPr/>
          </p:nvSpPr>
          <p:spPr>
            <a:xfrm>
              <a:off x="-1828025" y="14005050"/>
              <a:ext cx="251550" cy="215825"/>
            </a:xfrm>
            <a:custGeom>
              <a:avLst/>
              <a:gdLst/>
              <a:ahLst/>
              <a:cxnLst/>
              <a:rect l="l" t="t" r="r" b="b"/>
              <a:pathLst>
                <a:path w="10062" h="8633" extrusionOk="0">
                  <a:moveTo>
                    <a:pt x="5107" y="1"/>
                  </a:moveTo>
                  <a:lnTo>
                    <a:pt x="5015" y="61"/>
                  </a:lnTo>
                  <a:lnTo>
                    <a:pt x="4985" y="92"/>
                  </a:lnTo>
                  <a:lnTo>
                    <a:pt x="4894" y="122"/>
                  </a:lnTo>
                  <a:lnTo>
                    <a:pt x="182" y="2858"/>
                  </a:lnTo>
                  <a:lnTo>
                    <a:pt x="122" y="2888"/>
                  </a:lnTo>
                  <a:lnTo>
                    <a:pt x="91" y="2888"/>
                  </a:lnTo>
                  <a:lnTo>
                    <a:pt x="0" y="2949"/>
                  </a:lnTo>
                  <a:lnTo>
                    <a:pt x="0" y="3010"/>
                  </a:lnTo>
                  <a:lnTo>
                    <a:pt x="0" y="3040"/>
                  </a:lnTo>
                  <a:lnTo>
                    <a:pt x="0" y="3162"/>
                  </a:lnTo>
                  <a:lnTo>
                    <a:pt x="0" y="3344"/>
                  </a:lnTo>
                  <a:lnTo>
                    <a:pt x="0" y="8420"/>
                  </a:lnTo>
                  <a:lnTo>
                    <a:pt x="122" y="8633"/>
                  </a:lnTo>
                  <a:lnTo>
                    <a:pt x="182" y="8603"/>
                  </a:lnTo>
                  <a:lnTo>
                    <a:pt x="182" y="8420"/>
                  </a:lnTo>
                  <a:lnTo>
                    <a:pt x="182" y="3344"/>
                  </a:lnTo>
                  <a:lnTo>
                    <a:pt x="182" y="3162"/>
                  </a:lnTo>
                  <a:lnTo>
                    <a:pt x="30" y="3101"/>
                  </a:lnTo>
                  <a:lnTo>
                    <a:pt x="152" y="2949"/>
                  </a:lnTo>
                  <a:lnTo>
                    <a:pt x="274" y="3010"/>
                  </a:lnTo>
                  <a:lnTo>
                    <a:pt x="426" y="2888"/>
                  </a:lnTo>
                  <a:lnTo>
                    <a:pt x="4833" y="365"/>
                  </a:lnTo>
                  <a:lnTo>
                    <a:pt x="4985" y="274"/>
                  </a:lnTo>
                  <a:lnTo>
                    <a:pt x="4985" y="153"/>
                  </a:lnTo>
                  <a:lnTo>
                    <a:pt x="4985" y="122"/>
                  </a:lnTo>
                  <a:lnTo>
                    <a:pt x="5167" y="122"/>
                  </a:lnTo>
                  <a:lnTo>
                    <a:pt x="5167" y="153"/>
                  </a:lnTo>
                  <a:lnTo>
                    <a:pt x="5167" y="274"/>
                  </a:lnTo>
                  <a:lnTo>
                    <a:pt x="5319" y="365"/>
                  </a:lnTo>
                  <a:lnTo>
                    <a:pt x="9727" y="2888"/>
                  </a:lnTo>
                  <a:lnTo>
                    <a:pt x="9879" y="3010"/>
                  </a:lnTo>
                  <a:lnTo>
                    <a:pt x="9970" y="2979"/>
                  </a:lnTo>
                  <a:lnTo>
                    <a:pt x="9909" y="2888"/>
                  </a:lnTo>
                  <a:lnTo>
                    <a:pt x="10061" y="2888"/>
                  </a:lnTo>
                  <a:lnTo>
                    <a:pt x="10000" y="2858"/>
                  </a:lnTo>
                  <a:lnTo>
                    <a:pt x="5259" y="122"/>
                  </a:lnTo>
                  <a:lnTo>
                    <a:pt x="5167" y="61"/>
                  </a:lnTo>
                  <a:lnTo>
                    <a:pt x="5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8" name="Google Shape;19648;p24"/>
            <p:cNvSpPr/>
            <p:nvPr/>
          </p:nvSpPr>
          <p:spPr>
            <a:xfrm>
              <a:off x="-1703425" y="14008100"/>
              <a:ext cx="4600" cy="141350"/>
            </a:xfrm>
            <a:custGeom>
              <a:avLst/>
              <a:gdLst/>
              <a:ahLst/>
              <a:cxnLst/>
              <a:rect l="l" t="t" r="r" b="b"/>
              <a:pathLst>
                <a:path w="184" h="5654" extrusionOk="0">
                  <a:moveTo>
                    <a:pt x="1" y="0"/>
                  </a:moveTo>
                  <a:lnTo>
                    <a:pt x="1" y="31"/>
                  </a:lnTo>
                  <a:lnTo>
                    <a:pt x="1" y="152"/>
                  </a:lnTo>
                  <a:lnTo>
                    <a:pt x="1" y="335"/>
                  </a:lnTo>
                  <a:lnTo>
                    <a:pt x="1" y="5441"/>
                  </a:lnTo>
                  <a:lnTo>
                    <a:pt x="1" y="5593"/>
                  </a:lnTo>
                  <a:lnTo>
                    <a:pt x="123" y="5654"/>
                  </a:lnTo>
                  <a:lnTo>
                    <a:pt x="183" y="5593"/>
                  </a:lnTo>
                  <a:lnTo>
                    <a:pt x="183" y="5441"/>
                  </a:lnTo>
                  <a:lnTo>
                    <a:pt x="183" y="335"/>
                  </a:lnTo>
                  <a:lnTo>
                    <a:pt x="183" y="152"/>
                  </a:lnTo>
                  <a:lnTo>
                    <a:pt x="183" y="31"/>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9" name="Google Shape;19649;p24"/>
            <p:cNvSpPr/>
            <p:nvPr/>
          </p:nvSpPr>
          <p:spPr>
            <a:xfrm>
              <a:off x="-1703425" y="14154750"/>
              <a:ext cx="4600" cy="138325"/>
            </a:xfrm>
            <a:custGeom>
              <a:avLst/>
              <a:gdLst/>
              <a:ahLst/>
              <a:cxnLst/>
              <a:rect l="l" t="t" r="r" b="b"/>
              <a:pathLst>
                <a:path w="184" h="5533" extrusionOk="0">
                  <a:moveTo>
                    <a:pt x="123" y="1"/>
                  </a:moveTo>
                  <a:lnTo>
                    <a:pt x="1" y="61"/>
                  </a:lnTo>
                  <a:lnTo>
                    <a:pt x="1" y="213"/>
                  </a:lnTo>
                  <a:lnTo>
                    <a:pt x="1" y="5320"/>
                  </a:lnTo>
                  <a:lnTo>
                    <a:pt x="1" y="5502"/>
                  </a:lnTo>
                  <a:lnTo>
                    <a:pt x="123" y="5533"/>
                  </a:lnTo>
                  <a:lnTo>
                    <a:pt x="183" y="5502"/>
                  </a:lnTo>
                  <a:lnTo>
                    <a:pt x="183" y="5320"/>
                  </a:lnTo>
                  <a:lnTo>
                    <a:pt x="183" y="213"/>
                  </a:lnTo>
                  <a:lnTo>
                    <a:pt x="183" y="61"/>
                  </a:lnTo>
                  <a:lnTo>
                    <a:pt x="1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0" name="Google Shape;19650;p24"/>
            <p:cNvSpPr/>
            <p:nvPr/>
          </p:nvSpPr>
          <p:spPr>
            <a:xfrm>
              <a:off x="-1827275" y="14078750"/>
              <a:ext cx="126925" cy="73750"/>
            </a:xfrm>
            <a:custGeom>
              <a:avLst/>
              <a:gdLst/>
              <a:ahLst/>
              <a:cxnLst/>
              <a:rect l="l" t="t" r="r" b="b"/>
              <a:pathLst>
                <a:path w="5077" h="2950" extrusionOk="0">
                  <a:moveTo>
                    <a:pt x="122" y="1"/>
                  </a:moveTo>
                  <a:lnTo>
                    <a:pt x="0" y="153"/>
                  </a:lnTo>
                  <a:lnTo>
                    <a:pt x="152" y="214"/>
                  </a:lnTo>
                  <a:lnTo>
                    <a:pt x="304" y="305"/>
                  </a:lnTo>
                  <a:lnTo>
                    <a:pt x="4712" y="2828"/>
                  </a:lnTo>
                  <a:lnTo>
                    <a:pt x="4864" y="2949"/>
                  </a:lnTo>
                  <a:lnTo>
                    <a:pt x="5077" y="2828"/>
                  </a:lnTo>
                  <a:lnTo>
                    <a:pt x="4955" y="2767"/>
                  </a:lnTo>
                  <a:lnTo>
                    <a:pt x="4803" y="2676"/>
                  </a:lnTo>
                  <a:lnTo>
                    <a:pt x="396" y="153"/>
                  </a:lnTo>
                  <a:lnTo>
                    <a:pt x="244" y="62"/>
                  </a:lnTo>
                  <a:lnTo>
                    <a:pt x="1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1" name="Google Shape;19651;p24"/>
            <p:cNvSpPr/>
            <p:nvPr/>
          </p:nvSpPr>
          <p:spPr>
            <a:xfrm>
              <a:off x="-1700375" y="14152475"/>
              <a:ext cx="121600" cy="71450"/>
            </a:xfrm>
            <a:custGeom>
              <a:avLst/>
              <a:gdLst/>
              <a:ahLst/>
              <a:cxnLst/>
              <a:rect l="l" t="t" r="r" b="b"/>
              <a:pathLst>
                <a:path w="4864" h="2858" extrusionOk="0">
                  <a:moveTo>
                    <a:pt x="183" y="0"/>
                  </a:moveTo>
                  <a:lnTo>
                    <a:pt x="1" y="92"/>
                  </a:lnTo>
                  <a:lnTo>
                    <a:pt x="61" y="152"/>
                  </a:lnTo>
                  <a:lnTo>
                    <a:pt x="213" y="244"/>
                  </a:lnTo>
                  <a:lnTo>
                    <a:pt x="4621" y="2766"/>
                  </a:lnTo>
                  <a:lnTo>
                    <a:pt x="4773" y="2858"/>
                  </a:lnTo>
                  <a:lnTo>
                    <a:pt x="4864" y="2827"/>
                  </a:lnTo>
                  <a:lnTo>
                    <a:pt x="4712" y="2614"/>
                  </a:lnTo>
                  <a:lnTo>
                    <a:pt x="335" y="92"/>
                  </a:lnTo>
                  <a:lnTo>
                    <a:pt x="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2" name="Google Shape;19652;p24"/>
            <p:cNvSpPr/>
            <p:nvPr/>
          </p:nvSpPr>
          <p:spPr>
            <a:xfrm>
              <a:off x="-1825000" y="14079525"/>
              <a:ext cx="247000" cy="144400"/>
            </a:xfrm>
            <a:custGeom>
              <a:avLst/>
              <a:gdLst/>
              <a:ahLst/>
              <a:cxnLst/>
              <a:rect l="l" t="t" r="r" b="b"/>
              <a:pathLst>
                <a:path w="9880" h="5776" extrusionOk="0">
                  <a:moveTo>
                    <a:pt x="9849" y="0"/>
                  </a:moveTo>
                  <a:lnTo>
                    <a:pt x="9758" y="31"/>
                  </a:lnTo>
                  <a:lnTo>
                    <a:pt x="9606" y="122"/>
                  </a:lnTo>
                  <a:lnTo>
                    <a:pt x="5198" y="2645"/>
                  </a:lnTo>
                  <a:lnTo>
                    <a:pt x="5046" y="2736"/>
                  </a:lnTo>
                  <a:lnTo>
                    <a:pt x="4986" y="2797"/>
                  </a:lnTo>
                  <a:lnTo>
                    <a:pt x="4773" y="2918"/>
                  </a:lnTo>
                  <a:lnTo>
                    <a:pt x="4621" y="3010"/>
                  </a:lnTo>
                  <a:lnTo>
                    <a:pt x="213" y="5532"/>
                  </a:lnTo>
                  <a:lnTo>
                    <a:pt x="61" y="5624"/>
                  </a:lnTo>
                  <a:lnTo>
                    <a:pt x="1" y="5654"/>
                  </a:lnTo>
                  <a:lnTo>
                    <a:pt x="31" y="5745"/>
                  </a:lnTo>
                  <a:lnTo>
                    <a:pt x="153" y="5776"/>
                  </a:lnTo>
                  <a:lnTo>
                    <a:pt x="305" y="5684"/>
                  </a:lnTo>
                  <a:lnTo>
                    <a:pt x="4712" y="3162"/>
                  </a:lnTo>
                  <a:lnTo>
                    <a:pt x="4864" y="3070"/>
                  </a:lnTo>
                  <a:lnTo>
                    <a:pt x="4986" y="3010"/>
                  </a:lnTo>
                  <a:lnTo>
                    <a:pt x="5168" y="2918"/>
                  </a:lnTo>
                  <a:lnTo>
                    <a:pt x="5320" y="2797"/>
                  </a:lnTo>
                  <a:lnTo>
                    <a:pt x="9697" y="274"/>
                  </a:lnTo>
                  <a:lnTo>
                    <a:pt x="9879" y="183"/>
                  </a:lnTo>
                  <a:lnTo>
                    <a:pt x="9879" y="61"/>
                  </a:lnTo>
                  <a:lnTo>
                    <a:pt x="9879" y="31"/>
                  </a:lnTo>
                  <a:lnTo>
                    <a:pt x="98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3" name="Google Shape;19653;p24"/>
            <p:cNvSpPr/>
            <p:nvPr/>
          </p:nvSpPr>
          <p:spPr>
            <a:xfrm>
              <a:off x="-1782450" y="14293050"/>
              <a:ext cx="72975" cy="775"/>
            </a:xfrm>
            <a:custGeom>
              <a:avLst/>
              <a:gdLst/>
              <a:ahLst/>
              <a:cxnLst/>
              <a:rect l="l" t="t" r="r" b="b"/>
              <a:pathLst>
                <a:path w="2919" h="31" extrusionOk="0">
                  <a:moveTo>
                    <a:pt x="1" y="1"/>
                  </a:moveTo>
                  <a:lnTo>
                    <a:pt x="2919" y="31"/>
                  </a:lnTo>
                  <a:lnTo>
                    <a:pt x="2919" y="3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4" name="Google Shape;19654;p24"/>
            <p:cNvSpPr/>
            <p:nvPr/>
          </p:nvSpPr>
          <p:spPr>
            <a:xfrm>
              <a:off x="-1828025" y="14224650"/>
              <a:ext cx="118550" cy="152000"/>
            </a:xfrm>
            <a:custGeom>
              <a:avLst/>
              <a:gdLst/>
              <a:ahLst/>
              <a:cxnLst/>
              <a:rect l="l" t="t" r="r" b="b"/>
              <a:pathLst>
                <a:path w="4742" h="6080" extrusionOk="0">
                  <a:moveTo>
                    <a:pt x="0" y="1"/>
                  </a:moveTo>
                  <a:lnTo>
                    <a:pt x="0" y="31"/>
                  </a:lnTo>
                  <a:lnTo>
                    <a:pt x="0" y="92"/>
                  </a:lnTo>
                  <a:lnTo>
                    <a:pt x="0" y="305"/>
                  </a:lnTo>
                  <a:lnTo>
                    <a:pt x="0" y="5411"/>
                  </a:lnTo>
                  <a:lnTo>
                    <a:pt x="0" y="5624"/>
                  </a:lnTo>
                  <a:lnTo>
                    <a:pt x="0" y="5655"/>
                  </a:lnTo>
                  <a:lnTo>
                    <a:pt x="0" y="5746"/>
                  </a:lnTo>
                  <a:lnTo>
                    <a:pt x="0" y="5776"/>
                  </a:lnTo>
                  <a:lnTo>
                    <a:pt x="0" y="5898"/>
                  </a:lnTo>
                  <a:lnTo>
                    <a:pt x="0" y="6080"/>
                  </a:lnTo>
                  <a:lnTo>
                    <a:pt x="122" y="5867"/>
                  </a:lnTo>
                  <a:lnTo>
                    <a:pt x="243" y="5715"/>
                  </a:lnTo>
                  <a:lnTo>
                    <a:pt x="334" y="5472"/>
                  </a:lnTo>
                  <a:lnTo>
                    <a:pt x="1824" y="2980"/>
                  </a:lnTo>
                  <a:lnTo>
                    <a:pt x="4742" y="2919"/>
                  </a:lnTo>
                  <a:lnTo>
                    <a:pt x="1702" y="2919"/>
                  </a:lnTo>
                  <a:lnTo>
                    <a:pt x="1672" y="2858"/>
                  </a:lnTo>
                  <a:lnTo>
                    <a:pt x="182" y="5411"/>
                  </a:lnTo>
                  <a:lnTo>
                    <a:pt x="182" y="30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5" name="Google Shape;19655;p24"/>
            <p:cNvSpPr/>
            <p:nvPr/>
          </p:nvSpPr>
          <p:spPr>
            <a:xfrm>
              <a:off x="-1828025" y="14215550"/>
              <a:ext cx="3825" cy="7625"/>
            </a:xfrm>
            <a:custGeom>
              <a:avLst/>
              <a:gdLst/>
              <a:ahLst/>
              <a:cxnLst/>
              <a:rect l="l" t="t" r="r" b="b"/>
              <a:pathLst>
                <a:path w="153" h="305" extrusionOk="0">
                  <a:moveTo>
                    <a:pt x="0" y="0"/>
                  </a:moveTo>
                  <a:lnTo>
                    <a:pt x="0" y="183"/>
                  </a:lnTo>
                  <a:lnTo>
                    <a:pt x="152" y="304"/>
                  </a:lnTo>
                  <a:lnTo>
                    <a:pt x="152" y="304"/>
                  </a:lnTo>
                  <a:lnTo>
                    <a:pt x="122" y="213"/>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6" name="Google Shape;19656;p24"/>
            <p:cNvSpPr/>
            <p:nvPr/>
          </p:nvSpPr>
          <p:spPr>
            <a:xfrm>
              <a:off x="-1578025" y="14232250"/>
              <a:ext cx="25" cy="65375"/>
            </a:xfrm>
            <a:custGeom>
              <a:avLst/>
              <a:gdLst/>
              <a:ahLst/>
              <a:cxnLst/>
              <a:rect l="l" t="t" r="r" b="b"/>
              <a:pathLst>
                <a:path w="1" h="2615" extrusionOk="0">
                  <a:moveTo>
                    <a:pt x="0" y="1"/>
                  </a:moveTo>
                  <a:lnTo>
                    <a:pt x="0" y="2615"/>
                  </a:lnTo>
                  <a:lnTo>
                    <a:pt x="0" y="26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7" name="Google Shape;19657;p24"/>
            <p:cNvSpPr/>
            <p:nvPr/>
          </p:nvSpPr>
          <p:spPr>
            <a:xfrm>
              <a:off x="-1692025" y="14297600"/>
              <a:ext cx="72975" cy="1550"/>
            </a:xfrm>
            <a:custGeom>
              <a:avLst/>
              <a:gdLst/>
              <a:ahLst/>
              <a:cxnLst/>
              <a:rect l="l" t="t" r="r" b="b"/>
              <a:pathLst>
                <a:path w="2919" h="62" extrusionOk="0">
                  <a:moveTo>
                    <a:pt x="1" y="1"/>
                  </a:moveTo>
                  <a:lnTo>
                    <a:pt x="2919" y="6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8" name="Google Shape;19658;p24"/>
            <p:cNvSpPr/>
            <p:nvPr/>
          </p:nvSpPr>
          <p:spPr>
            <a:xfrm>
              <a:off x="-1615275" y="14296100"/>
              <a:ext cx="16000" cy="27375"/>
            </a:xfrm>
            <a:custGeom>
              <a:avLst/>
              <a:gdLst/>
              <a:ahLst/>
              <a:cxnLst/>
              <a:rect l="l" t="t" r="r" b="b"/>
              <a:pathLst>
                <a:path w="640" h="1095" extrusionOk="0">
                  <a:moveTo>
                    <a:pt x="639" y="1094"/>
                  </a:moveTo>
                  <a:lnTo>
                    <a:pt x="639" y="1094"/>
                  </a:lnTo>
                  <a:lnTo>
                    <a:pt x="1" y="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9" name="Google Shape;19659;p24"/>
            <p:cNvSpPr/>
            <p:nvPr/>
          </p:nvSpPr>
          <p:spPr>
            <a:xfrm>
              <a:off x="-1692025" y="14293050"/>
              <a:ext cx="72975" cy="775"/>
            </a:xfrm>
            <a:custGeom>
              <a:avLst/>
              <a:gdLst/>
              <a:ahLst/>
              <a:cxnLst/>
              <a:rect l="l" t="t" r="r" b="b"/>
              <a:pathLst>
                <a:path w="2919" h="31" extrusionOk="0">
                  <a:moveTo>
                    <a:pt x="1" y="31"/>
                  </a:moveTo>
                  <a:lnTo>
                    <a:pt x="2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0" name="Google Shape;19660;p24"/>
            <p:cNvSpPr/>
            <p:nvPr/>
          </p:nvSpPr>
          <p:spPr>
            <a:xfrm>
              <a:off x="-1831825" y="14217825"/>
              <a:ext cx="131475" cy="79800"/>
            </a:xfrm>
            <a:custGeom>
              <a:avLst/>
              <a:gdLst/>
              <a:ahLst/>
              <a:cxnLst/>
              <a:rect l="l" t="t" r="r" b="b"/>
              <a:pathLst>
                <a:path w="5259" h="3192" extrusionOk="0">
                  <a:moveTo>
                    <a:pt x="0" y="0"/>
                  </a:moveTo>
                  <a:lnTo>
                    <a:pt x="122" y="213"/>
                  </a:lnTo>
                  <a:lnTo>
                    <a:pt x="152" y="244"/>
                  </a:lnTo>
                  <a:lnTo>
                    <a:pt x="152" y="274"/>
                  </a:lnTo>
                  <a:lnTo>
                    <a:pt x="334" y="578"/>
                  </a:lnTo>
                  <a:lnTo>
                    <a:pt x="1824" y="3131"/>
                  </a:lnTo>
                  <a:lnTo>
                    <a:pt x="1854" y="3192"/>
                  </a:lnTo>
                  <a:lnTo>
                    <a:pt x="4894" y="3192"/>
                  </a:lnTo>
                  <a:lnTo>
                    <a:pt x="5046" y="3131"/>
                  </a:lnTo>
                  <a:lnTo>
                    <a:pt x="4894" y="3040"/>
                  </a:lnTo>
                  <a:lnTo>
                    <a:pt x="1976" y="3010"/>
                  </a:lnTo>
                  <a:lnTo>
                    <a:pt x="486" y="517"/>
                  </a:lnTo>
                  <a:lnTo>
                    <a:pt x="4894" y="3040"/>
                  </a:lnTo>
                  <a:lnTo>
                    <a:pt x="5198" y="3040"/>
                  </a:lnTo>
                  <a:lnTo>
                    <a:pt x="5259" y="3010"/>
                  </a:lnTo>
                  <a:lnTo>
                    <a:pt x="5137" y="2979"/>
                  </a:lnTo>
                  <a:lnTo>
                    <a:pt x="4985" y="2888"/>
                  </a:lnTo>
                  <a:lnTo>
                    <a:pt x="578" y="365"/>
                  </a:lnTo>
                  <a:lnTo>
                    <a:pt x="426" y="244"/>
                  </a:lnTo>
                  <a:lnTo>
                    <a:pt x="304" y="213"/>
                  </a:lnTo>
                  <a:lnTo>
                    <a:pt x="152" y="9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1" name="Google Shape;19661;p24"/>
            <p:cNvSpPr/>
            <p:nvPr/>
          </p:nvSpPr>
          <p:spPr>
            <a:xfrm>
              <a:off x="-1701900" y="14294575"/>
              <a:ext cx="102625" cy="50925"/>
            </a:xfrm>
            <a:custGeom>
              <a:avLst/>
              <a:gdLst/>
              <a:ahLst/>
              <a:cxnLst/>
              <a:rect l="l" t="t" r="r" b="b"/>
              <a:pathLst>
                <a:path w="4105" h="2037" extrusionOk="0">
                  <a:moveTo>
                    <a:pt x="3466" y="0"/>
                  </a:moveTo>
                  <a:lnTo>
                    <a:pt x="3405" y="122"/>
                  </a:lnTo>
                  <a:lnTo>
                    <a:pt x="3314" y="122"/>
                  </a:lnTo>
                  <a:lnTo>
                    <a:pt x="4013" y="1277"/>
                  </a:lnTo>
                  <a:cubicBezTo>
                    <a:pt x="4043" y="1247"/>
                    <a:pt x="4074" y="1155"/>
                    <a:pt x="4104" y="1125"/>
                  </a:cubicBezTo>
                  <a:lnTo>
                    <a:pt x="3466" y="0"/>
                  </a:lnTo>
                  <a:close/>
                  <a:moveTo>
                    <a:pt x="1" y="122"/>
                  </a:moveTo>
                  <a:lnTo>
                    <a:pt x="92" y="183"/>
                  </a:lnTo>
                  <a:lnTo>
                    <a:pt x="153" y="213"/>
                  </a:lnTo>
                  <a:lnTo>
                    <a:pt x="305" y="274"/>
                  </a:lnTo>
                  <a:lnTo>
                    <a:pt x="3314" y="2037"/>
                  </a:lnTo>
                  <a:cubicBezTo>
                    <a:pt x="3344" y="2006"/>
                    <a:pt x="3405" y="1946"/>
                    <a:pt x="3435" y="1885"/>
                  </a:cubicBezTo>
                  <a:lnTo>
                    <a:pt x="396" y="12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2" name="Google Shape;19662;p24"/>
            <p:cNvSpPr/>
            <p:nvPr/>
          </p:nvSpPr>
          <p:spPr>
            <a:xfrm>
              <a:off x="-1709500" y="14293800"/>
              <a:ext cx="7625" cy="2325"/>
            </a:xfrm>
            <a:custGeom>
              <a:avLst/>
              <a:gdLst/>
              <a:ahLst/>
              <a:cxnLst/>
              <a:rect l="l" t="t" r="r" b="b"/>
              <a:pathLst>
                <a:path w="305" h="93" extrusionOk="0">
                  <a:moveTo>
                    <a:pt x="1" y="1"/>
                  </a:moveTo>
                  <a:lnTo>
                    <a:pt x="153" y="92"/>
                  </a:lnTo>
                  <a:lnTo>
                    <a:pt x="3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3" name="Google Shape;19663;p24"/>
            <p:cNvSpPr/>
            <p:nvPr/>
          </p:nvSpPr>
          <p:spPr>
            <a:xfrm>
              <a:off x="-1708725" y="14223900"/>
              <a:ext cx="129950" cy="72975"/>
            </a:xfrm>
            <a:custGeom>
              <a:avLst/>
              <a:gdLst/>
              <a:ahLst/>
              <a:cxnLst/>
              <a:rect l="l" t="t" r="r" b="b"/>
              <a:pathLst>
                <a:path w="5198" h="2919" extrusionOk="0">
                  <a:moveTo>
                    <a:pt x="5046" y="274"/>
                  </a:moveTo>
                  <a:lnTo>
                    <a:pt x="3557" y="2797"/>
                  </a:lnTo>
                  <a:lnTo>
                    <a:pt x="669" y="2797"/>
                  </a:lnTo>
                  <a:lnTo>
                    <a:pt x="3405" y="1216"/>
                  </a:lnTo>
                  <a:lnTo>
                    <a:pt x="5046" y="274"/>
                  </a:lnTo>
                  <a:close/>
                  <a:moveTo>
                    <a:pt x="5167" y="1"/>
                  </a:moveTo>
                  <a:lnTo>
                    <a:pt x="5107" y="31"/>
                  </a:lnTo>
                  <a:lnTo>
                    <a:pt x="4955" y="122"/>
                  </a:lnTo>
                  <a:lnTo>
                    <a:pt x="547" y="2645"/>
                  </a:lnTo>
                  <a:lnTo>
                    <a:pt x="395" y="2736"/>
                  </a:lnTo>
                  <a:lnTo>
                    <a:pt x="335" y="2767"/>
                  </a:lnTo>
                  <a:lnTo>
                    <a:pt x="304" y="2767"/>
                  </a:lnTo>
                  <a:lnTo>
                    <a:pt x="152" y="2858"/>
                  </a:lnTo>
                  <a:lnTo>
                    <a:pt x="0" y="2919"/>
                  </a:lnTo>
                  <a:lnTo>
                    <a:pt x="3678" y="2919"/>
                  </a:lnTo>
                  <a:lnTo>
                    <a:pt x="3708" y="2858"/>
                  </a:lnTo>
                  <a:lnTo>
                    <a:pt x="5198" y="304"/>
                  </a:lnTo>
                  <a:lnTo>
                    <a:pt x="5198" y="122"/>
                  </a:lnTo>
                  <a:lnTo>
                    <a:pt x="5167" y="122"/>
                  </a:lnTo>
                  <a:lnTo>
                    <a:pt x="5198" y="31"/>
                  </a:lnTo>
                  <a:lnTo>
                    <a:pt x="51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4" name="Google Shape;19664;p24"/>
            <p:cNvSpPr/>
            <p:nvPr/>
          </p:nvSpPr>
          <p:spPr>
            <a:xfrm>
              <a:off x="-1494450" y="14076475"/>
              <a:ext cx="800" cy="800"/>
            </a:xfrm>
            <a:custGeom>
              <a:avLst/>
              <a:gdLst/>
              <a:ahLst/>
              <a:cxnLst/>
              <a:rect l="l" t="t" r="r" b="b"/>
              <a:pathLst>
                <a:path w="32" h="32" extrusionOk="0">
                  <a:moveTo>
                    <a:pt x="31" y="1"/>
                  </a:moveTo>
                  <a:lnTo>
                    <a:pt x="1" y="31"/>
                  </a:lnTo>
                  <a:lnTo>
                    <a:pt x="31" y="31"/>
                  </a:lnTo>
                  <a:lnTo>
                    <a:pt x="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5" name="Google Shape;19665;p24"/>
            <p:cNvSpPr/>
            <p:nvPr/>
          </p:nvSpPr>
          <p:spPr>
            <a:xfrm>
              <a:off x="-1571200" y="14078750"/>
              <a:ext cx="77550" cy="4600"/>
            </a:xfrm>
            <a:custGeom>
              <a:avLst/>
              <a:gdLst/>
              <a:ahLst/>
              <a:cxnLst/>
              <a:rect l="l" t="t" r="r" b="b"/>
              <a:pathLst>
                <a:path w="3102" h="184" extrusionOk="0">
                  <a:moveTo>
                    <a:pt x="153" y="1"/>
                  </a:moveTo>
                  <a:lnTo>
                    <a:pt x="1" y="62"/>
                  </a:lnTo>
                  <a:lnTo>
                    <a:pt x="153" y="153"/>
                  </a:lnTo>
                  <a:lnTo>
                    <a:pt x="3071" y="153"/>
                  </a:lnTo>
                  <a:lnTo>
                    <a:pt x="3071" y="183"/>
                  </a:lnTo>
                  <a:cubicBezTo>
                    <a:pt x="3071" y="92"/>
                    <a:pt x="3071" y="3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6" name="Google Shape;19666;p24"/>
            <p:cNvSpPr/>
            <p:nvPr/>
          </p:nvSpPr>
          <p:spPr>
            <a:xfrm>
              <a:off x="-1575000" y="14084850"/>
              <a:ext cx="40300" cy="67650"/>
            </a:xfrm>
            <a:custGeom>
              <a:avLst/>
              <a:gdLst/>
              <a:ahLst/>
              <a:cxnLst/>
              <a:rect l="l" t="t" r="r" b="b"/>
              <a:pathLst>
                <a:path w="1612" h="2706" extrusionOk="0">
                  <a:moveTo>
                    <a:pt x="1" y="0"/>
                  </a:moveTo>
                  <a:lnTo>
                    <a:pt x="1" y="152"/>
                  </a:lnTo>
                  <a:lnTo>
                    <a:pt x="31" y="152"/>
                  </a:lnTo>
                  <a:lnTo>
                    <a:pt x="1521" y="2705"/>
                  </a:lnTo>
                  <a:lnTo>
                    <a:pt x="1551" y="2645"/>
                  </a:lnTo>
                  <a:lnTo>
                    <a:pt x="1612" y="2645"/>
                  </a:lnTo>
                  <a:lnTo>
                    <a:pt x="153" y="9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7" name="Google Shape;19667;p24"/>
            <p:cNvSpPr/>
            <p:nvPr/>
          </p:nvSpPr>
          <p:spPr>
            <a:xfrm>
              <a:off x="-1580300" y="14077250"/>
              <a:ext cx="3050" cy="3050"/>
            </a:xfrm>
            <a:custGeom>
              <a:avLst/>
              <a:gdLst/>
              <a:ahLst/>
              <a:cxnLst/>
              <a:rect l="l" t="t" r="r" b="b"/>
              <a:pathLst>
                <a:path w="122" h="122" extrusionOk="0">
                  <a:moveTo>
                    <a:pt x="0" y="0"/>
                  </a:moveTo>
                  <a:lnTo>
                    <a:pt x="61" y="91"/>
                  </a:lnTo>
                  <a:lnTo>
                    <a:pt x="91" y="122"/>
                  </a:lnTo>
                  <a:lnTo>
                    <a:pt x="91" y="61"/>
                  </a:lnTo>
                  <a:lnTo>
                    <a:pt x="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8" name="Google Shape;19668;p24"/>
            <p:cNvSpPr/>
            <p:nvPr/>
          </p:nvSpPr>
          <p:spPr>
            <a:xfrm>
              <a:off x="-1571200" y="14221625"/>
              <a:ext cx="38025" cy="5350"/>
            </a:xfrm>
            <a:custGeom>
              <a:avLst/>
              <a:gdLst/>
              <a:ahLst/>
              <a:cxnLst/>
              <a:rect l="l" t="t" r="r" b="b"/>
              <a:pathLst>
                <a:path w="1521" h="214" extrusionOk="0">
                  <a:moveTo>
                    <a:pt x="153" y="0"/>
                  </a:moveTo>
                  <a:lnTo>
                    <a:pt x="1" y="92"/>
                  </a:lnTo>
                  <a:lnTo>
                    <a:pt x="153" y="213"/>
                  </a:lnTo>
                  <a:lnTo>
                    <a:pt x="1429" y="213"/>
                  </a:lnTo>
                  <a:cubicBezTo>
                    <a:pt x="1460" y="122"/>
                    <a:pt x="1460" y="92"/>
                    <a:pt x="1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9" name="Google Shape;19669;p24"/>
            <p:cNvSpPr/>
            <p:nvPr/>
          </p:nvSpPr>
          <p:spPr>
            <a:xfrm>
              <a:off x="-1580300" y="14223900"/>
              <a:ext cx="2300" cy="3075"/>
            </a:xfrm>
            <a:custGeom>
              <a:avLst/>
              <a:gdLst/>
              <a:ahLst/>
              <a:cxnLst/>
              <a:rect l="l" t="t" r="r" b="b"/>
              <a:pathLst>
                <a:path w="92" h="123" extrusionOk="0">
                  <a:moveTo>
                    <a:pt x="61" y="1"/>
                  </a:moveTo>
                  <a:lnTo>
                    <a:pt x="0" y="122"/>
                  </a:lnTo>
                  <a:lnTo>
                    <a:pt x="91" y="122"/>
                  </a:lnTo>
                  <a:lnTo>
                    <a:pt x="91" y="61"/>
                  </a:lnTo>
                  <a:lnTo>
                    <a:pt x="91" y="31"/>
                  </a:lnTo>
                  <a:lnTo>
                    <a:pt x="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0" name="Google Shape;19670;p24"/>
            <p:cNvSpPr/>
            <p:nvPr/>
          </p:nvSpPr>
          <p:spPr>
            <a:xfrm>
              <a:off x="-1574225" y="14149425"/>
              <a:ext cx="66125" cy="70700"/>
            </a:xfrm>
            <a:custGeom>
              <a:avLst/>
              <a:gdLst/>
              <a:ahLst/>
              <a:cxnLst/>
              <a:rect l="l" t="t" r="r" b="b"/>
              <a:pathLst>
                <a:path w="2645" h="2828" extrusionOk="0">
                  <a:moveTo>
                    <a:pt x="1520" y="1"/>
                  </a:moveTo>
                  <a:lnTo>
                    <a:pt x="1490" y="92"/>
                  </a:lnTo>
                  <a:lnTo>
                    <a:pt x="0" y="2645"/>
                  </a:lnTo>
                  <a:lnTo>
                    <a:pt x="0" y="2736"/>
                  </a:lnTo>
                  <a:lnTo>
                    <a:pt x="0" y="2828"/>
                  </a:lnTo>
                  <a:lnTo>
                    <a:pt x="152" y="2736"/>
                  </a:lnTo>
                  <a:lnTo>
                    <a:pt x="1642" y="214"/>
                  </a:lnTo>
                  <a:lnTo>
                    <a:pt x="2614" y="214"/>
                  </a:lnTo>
                  <a:cubicBezTo>
                    <a:pt x="2614" y="122"/>
                    <a:pt x="2645" y="92"/>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1" name="Google Shape;19671;p24"/>
            <p:cNvSpPr/>
            <p:nvPr/>
          </p:nvSpPr>
          <p:spPr>
            <a:xfrm>
              <a:off x="-1578800" y="14030125"/>
              <a:ext cx="85900" cy="191525"/>
            </a:xfrm>
            <a:custGeom>
              <a:avLst/>
              <a:gdLst/>
              <a:ahLst/>
              <a:cxnLst/>
              <a:rect l="l" t="t" r="r" b="b"/>
              <a:pathLst>
                <a:path w="3436" h="7661" extrusionOk="0">
                  <a:moveTo>
                    <a:pt x="3436" y="1"/>
                  </a:moveTo>
                  <a:lnTo>
                    <a:pt x="183" y="1855"/>
                  </a:lnTo>
                  <a:lnTo>
                    <a:pt x="92" y="1885"/>
                  </a:lnTo>
                  <a:lnTo>
                    <a:pt x="62" y="1885"/>
                  </a:lnTo>
                  <a:lnTo>
                    <a:pt x="1" y="1946"/>
                  </a:lnTo>
                  <a:lnTo>
                    <a:pt x="1" y="1976"/>
                  </a:lnTo>
                  <a:lnTo>
                    <a:pt x="1" y="2007"/>
                  </a:lnTo>
                  <a:lnTo>
                    <a:pt x="1" y="2037"/>
                  </a:lnTo>
                  <a:lnTo>
                    <a:pt x="1" y="2159"/>
                  </a:lnTo>
                  <a:lnTo>
                    <a:pt x="1" y="2341"/>
                  </a:lnTo>
                  <a:lnTo>
                    <a:pt x="1" y="7448"/>
                  </a:lnTo>
                  <a:lnTo>
                    <a:pt x="122" y="7660"/>
                  </a:lnTo>
                  <a:lnTo>
                    <a:pt x="183" y="7630"/>
                  </a:lnTo>
                  <a:lnTo>
                    <a:pt x="183" y="7539"/>
                  </a:lnTo>
                  <a:lnTo>
                    <a:pt x="183" y="7448"/>
                  </a:lnTo>
                  <a:lnTo>
                    <a:pt x="183" y="2341"/>
                  </a:lnTo>
                  <a:lnTo>
                    <a:pt x="183" y="2159"/>
                  </a:lnTo>
                  <a:lnTo>
                    <a:pt x="31" y="2068"/>
                  </a:lnTo>
                  <a:lnTo>
                    <a:pt x="92" y="1916"/>
                  </a:lnTo>
                  <a:lnTo>
                    <a:pt x="244" y="2007"/>
                  </a:lnTo>
                  <a:lnTo>
                    <a:pt x="396" y="1916"/>
                  </a:lnTo>
                  <a:lnTo>
                    <a:pt x="3436" y="183"/>
                  </a:lnTo>
                  <a:lnTo>
                    <a:pt x="34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2" name="Google Shape;19672;p24"/>
            <p:cNvSpPr/>
            <p:nvPr/>
          </p:nvSpPr>
          <p:spPr>
            <a:xfrm>
              <a:off x="-1577275" y="14078750"/>
              <a:ext cx="78300" cy="47150"/>
            </a:xfrm>
            <a:custGeom>
              <a:avLst/>
              <a:gdLst/>
              <a:ahLst/>
              <a:cxnLst/>
              <a:rect l="l" t="t" r="r" b="b"/>
              <a:pathLst>
                <a:path w="3132" h="1886" extrusionOk="0">
                  <a:moveTo>
                    <a:pt x="92" y="1"/>
                  </a:moveTo>
                  <a:lnTo>
                    <a:pt x="1" y="153"/>
                  </a:lnTo>
                  <a:lnTo>
                    <a:pt x="153" y="214"/>
                  </a:lnTo>
                  <a:lnTo>
                    <a:pt x="305" y="305"/>
                  </a:lnTo>
                  <a:lnTo>
                    <a:pt x="3101" y="1886"/>
                  </a:lnTo>
                  <a:cubicBezTo>
                    <a:pt x="3101" y="1825"/>
                    <a:pt x="3131" y="1764"/>
                    <a:pt x="3131" y="1703"/>
                  </a:cubicBezTo>
                  <a:lnTo>
                    <a:pt x="426" y="153"/>
                  </a:lnTo>
                  <a:lnTo>
                    <a:pt x="274" y="62"/>
                  </a:lnTo>
                  <a:lnTo>
                    <a:pt x="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3" name="Google Shape;19673;p24"/>
            <p:cNvSpPr/>
            <p:nvPr/>
          </p:nvSpPr>
          <p:spPr>
            <a:xfrm>
              <a:off x="-1576500" y="14188175"/>
              <a:ext cx="56250" cy="35750"/>
            </a:xfrm>
            <a:custGeom>
              <a:avLst/>
              <a:gdLst/>
              <a:ahLst/>
              <a:cxnLst/>
              <a:rect l="l" t="t" r="r" b="b"/>
              <a:pathLst>
                <a:path w="2250" h="1430" extrusionOk="0">
                  <a:moveTo>
                    <a:pt x="2249" y="1"/>
                  </a:moveTo>
                  <a:lnTo>
                    <a:pt x="213" y="1186"/>
                  </a:lnTo>
                  <a:lnTo>
                    <a:pt x="91" y="1278"/>
                  </a:lnTo>
                  <a:lnTo>
                    <a:pt x="0" y="1308"/>
                  </a:lnTo>
                  <a:lnTo>
                    <a:pt x="61" y="1338"/>
                  </a:lnTo>
                  <a:lnTo>
                    <a:pt x="152" y="1430"/>
                  </a:lnTo>
                  <a:lnTo>
                    <a:pt x="304" y="1338"/>
                  </a:lnTo>
                  <a:lnTo>
                    <a:pt x="2158" y="275"/>
                  </a:lnTo>
                  <a:cubicBezTo>
                    <a:pt x="2189" y="214"/>
                    <a:pt x="2219" y="92"/>
                    <a:pt x="2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4" name="Google Shape;19674;p24"/>
            <p:cNvSpPr/>
            <p:nvPr/>
          </p:nvSpPr>
          <p:spPr>
            <a:xfrm>
              <a:off x="-1578025" y="14224650"/>
              <a:ext cx="4575" cy="72975"/>
            </a:xfrm>
            <a:custGeom>
              <a:avLst/>
              <a:gdLst/>
              <a:ahLst/>
              <a:cxnLst/>
              <a:rect l="l" t="t" r="r" b="b"/>
              <a:pathLst>
                <a:path w="183" h="2919" extrusionOk="0">
                  <a:moveTo>
                    <a:pt x="0" y="1"/>
                  </a:moveTo>
                  <a:lnTo>
                    <a:pt x="0" y="92"/>
                  </a:lnTo>
                  <a:lnTo>
                    <a:pt x="0" y="305"/>
                  </a:lnTo>
                  <a:lnTo>
                    <a:pt x="0" y="2919"/>
                  </a:lnTo>
                  <a:cubicBezTo>
                    <a:pt x="61" y="2858"/>
                    <a:pt x="122" y="2767"/>
                    <a:pt x="183" y="2676"/>
                  </a:cubicBezTo>
                  <a:lnTo>
                    <a:pt x="183" y="305"/>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5" name="Google Shape;19675;p24"/>
            <p:cNvSpPr/>
            <p:nvPr/>
          </p:nvSpPr>
          <p:spPr>
            <a:xfrm>
              <a:off x="-1578025" y="14215550"/>
              <a:ext cx="3825" cy="7625"/>
            </a:xfrm>
            <a:custGeom>
              <a:avLst/>
              <a:gdLst/>
              <a:ahLst/>
              <a:cxnLst/>
              <a:rect l="l" t="t" r="r" b="b"/>
              <a:pathLst>
                <a:path w="153" h="305" extrusionOk="0">
                  <a:moveTo>
                    <a:pt x="0" y="0"/>
                  </a:moveTo>
                  <a:lnTo>
                    <a:pt x="0" y="183"/>
                  </a:lnTo>
                  <a:lnTo>
                    <a:pt x="152" y="304"/>
                  </a:lnTo>
                  <a:lnTo>
                    <a:pt x="152" y="304"/>
                  </a:lnTo>
                  <a:lnTo>
                    <a:pt x="122" y="213"/>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6" name="Google Shape;19676;p24"/>
            <p:cNvSpPr/>
            <p:nvPr/>
          </p:nvSpPr>
          <p:spPr>
            <a:xfrm>
              <a:off x="-1581825" y="14219350"/>
              <a:ext cx="39525" cy="46375"/>
            </a:xfrm>
            <a:custGeom>
              <a:avLst/>
              <a:gdLst/>
              <a:ahLst/>
              <a:cxnLst/>
              <a:rect l="l" t="t" r="r" b="b"/>
              <a:pathLst>
                <a:path w="1581" h="1855" extrusionOk="0">
                  <a:moveTo>
                    <a:pt x="0" y="0"/>
                  </a:moveTo>
                  <a:lnTo>
                    <a:pt x="122" y="213"/>
                  </a:lnTo>
                  <a:lnTo>
                    <a:pt x="152" y="243"/>
                  </a:lnTo>
                  <a:lnTo>
                    <a:pt x="152" y="274"/>
                  </a:lnTo>
                  <a:lnTo>
                    <a:pt x="335" y="578"/>
                  </a:lnTo>
                  <a:lnTo>
                    <a:pt x="1064" y="1854"/>
                  </a:lnTo>
                  <a:cubicBezTo>
                    <a:pt x="1095" y="1763"/>
                    <a:pt x="1125" y="1733"/>
                    <a:pt x="1186" y="1642"/>
                  </a:cubicBezTo>
                  <a:lnTo>
                    <a:pt x="487" y="486"/>
                  </a:lnTo>
                  <a:lnTo>
                    <a:pt x="1520" y="1034"/>
                  </a:lnTo>
                  <a:cubicBezTo>
                    <a:pt x="1550" y="1003"/>
                    <a:pt x="1550" y="942"/>
                    <a:pt x="1581" y="882"/>
                  </a:cubicBezTo>
                  <a:lnTo>
                    <a:pt x="608" y="335"/>
                  </a:lnTo>
                  <a:lnTo>
                    <a:pt x="456" y="243"/>
                  </a:lnTo>
                  <a:lnTo>
                    <a:pt x="304" y="152"/>
                  </a:lnTo>
                  <a:lnTo>
                    <a:pt x="152" y="6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77" name="Google Shape;19677;p24"/>
          <p:cNvSpPr/>
          <p:nvPr/>
        </p:nvSpPr>
        <p:spPr>
          <a:xfrm>
            <a:off x="7726773" y="-135786"/>
            <a:ext cx="685790" cy="599292"/>
          </a:xfrm>
          <a:custGeom>
            <a:avLst/>
            <a:gdLst/>
            <a:ahLst/>
            <a:cxnLst/>
            <a:rect l="l" t="t" r="r" b="b"/>
            <a:pathLst>
              <a:path w="20154" h="17612" extrusionOk="0">
                <a:moveTo>
                  <a:pt x="5169" y="0"/>
                </a:moveTo>
                <a:cubicBezTo>
                  <a:pt x="5112" y="0"/>
                  <a:pt x="5061" y="12"/>
                  <a:pt x="5016" y="37"/>
                </a:cubicBezTo>
                <a:cubicBezTo>
                  <a:pt x="4469" y="341"/>
                  <a:pt x="5107" y="2499"/>
                  <a:pt x="6475" y="4840"/>
                </a:cubicBezTo>
                <a:cubicBezTo>
                  <a:pt x="7296" y="6299"/>
                  <a:pt x="8208" y="7484"/>
                  <a:pt x="8937" y="8122"/>
                </a:cubicBezTo>
                <a:cubicBezTo>
                  <a:pt x="8056" y="7818"/>
                  <a:pt x="6597" y="7636"/>
                  <a:pt x="4925" y="7636"/>
                </a:cubicBezTo>
                <a:cubicBezTo>
                  <a:pt x="2220" y="7636"/>
                  <a:pt x="1" y="8153"/>
                  <a:pt x="1" y="8791"/>
                </a:cubicBezTo>
                <a:cubicBezTo>
                  <a:pt x="1" y="9460"/>
                  <a:pt x="2220" y="9976"/>
                  <a:pt x="4925" y="9976"/>
                </a:cubicBezTo>
                <a:cubicBezTo>
                  <a:pt x="6597" y="9976"/>
                  <a:pt x="8056" y="9794"/>
                  <a:pt x="8937" y="9490"/>
                </a:cubicBezTo>
                <a:lnTo>
                  <a:pt x="8937" y="9490"/>
                </a:lnTo>
                <a:cubicBezTo>
                  <a:pt x="8208" y="10098"/>
                  <a:pt x="7296" y="11283"/>
                  <a:pt x="6475" y="12742"/>
                </a:cubicBezTo>
                <a:cubicBezTo>
                  <a:pt x="5107" y="15113"/>
                  <a:pt x="4469" y="17271"/>
                  <a:pt x="5016" y="17575"/>
                </a:cubicBezTo>
                <a:cubicBezTo>
                  <a:pt x="5062" y="17600"/>
                  <a:pt x="5115" y="17612"/>
                  <a:pt x="5173" y="17612"/>
                </a:cubicBezTo>
                <a:cubicBezTo>
                  <a:pt x="5836" y="17612"/>
                  <a:pt x="7223" y="16050"/>
                  <a:pt x="8481" y="13897"/>
                </a:cubicBezTo>
                <a:cubicBezTo>
                  <a:pt x="9332" y="12438"/>
                  <a:pt x="9879" y="11040"/>
                  <a:pt x="10092" y="10128"/>
                </a:cubicBezTo>
                <a:cubicBezTo>
                  <a:pt x="10275" y="11040"/>
                  <a:pt x="10852" y="12438"/>
                  <a:pt x="11673" y="13897"/>
                </a:cubicBezTo>
                <a:cubicBezTo>
                  <a:pt x="12931" y="16050"/>
                  <a:pt x="14343" y="17612"/>
                  <a:pt x="14988" y="17612"/>
                </a:cubicBezTo>
                <a:cubicBezTo>
                  <a:pt x="15044" y="17612"/>
                  <a:pt x="15094" y="17600"/>
                  <a:pt x="15138" y="17575"/>
                </a:cubicBezTo>
                <a:cubicBezTo>
                  <a:pt x="15715" y="17271"/>
                  <a:pt x="15047" y="15113"/>
                  <a:pt x="13679" y="12742"/>
                </a:cubicBezTo>
                <a:cubicBezTo>
                  <a:pt x="12858" y="11314"/>
                  <a:pt x="11946" y="10128"/>
                  <a:pt x="11217" y="9490"/>
                </a:cubicBezTo>
                <a:lnTo>
                  <a:pt x="11217" y="9490"/>
                </a:lnTo>
                <a:cubicBezTo>
                  <a:pt x="12098" y="9794"/>
                  <a:pt x="13588" y="9976"/>
                  <a:pt x="15259" y="9976"/>
                </a:cubicBezTo>
                <a:cubicBezTo>
                  <a:pt x="17995" y="9946"/>
                  <a:pt x="20153" y="9399"/>
                  <a:pt x="20153" y="8791"/>
                </a:cubicBezTo>
                <a:cubicBezTo>
                  <a:pt x="20153" y="8153"/>
                  <a:pt x="17934" y="7636"/>
                  <a:pt x="15229" y="7636"/>
                </a:cubicBezTo>
                <a:cubicBezTo>
                  <a:pt x="13557" y="7636"/>
                  <a:pt x="12098" y="7818"/>
                  <a:pt x="11217" y="8122"/>
                </a:cubicBezTo>
                <a:cubicBezTo>
                  <a:pt x="11946" y="7514"/>
                  <a:pt x="12858" y="6329"/>
                  <a:pt x="13679" y="4840"/>
                </a:cubicBezTo>
                <a:cubicBezTo>
                  <a:pt x="15047" y="2499"/>
                  <a:pt x="15685" y="341"/>
                  <a:pt x="15138" y="37"/>
                </a:cubicBezTo>
                <a:cubicBezTo>
                  <a:pt x="15091" y="12"/>
                  <a:pt x="15038" y="0"/>
                  <a:pt x="14979" y="0"/>
                </a:cubicBezTo>
                <a:cubicBezTo>
                  <a:pt x="14314" y="0"/>
                  <a:pt x="12929" y="1537"/>
                  <a:pt x="11673" y="3715"/>
                </a:cubicBezTo>
                <a:cubicBezTo>
                  <a:pt x="10822" y="5144"/>
                  <a:pt x="10275" y="6572"/>
                  <a:pt x="10062" y="7484"/>
                </a:cubicBezTo>
                <a:cubicBezTo>
                  <a:pt x="9879" y="6572"/>
                  <a:pt x="9302" y="5144"/>
                  <a:pt x="8481" y="3715"/>
                </a:cubicBezTo>
                <a:cubicBezTo>
                  <a:pt x="7225" y="1537"/>
                  <a:pt x="5814" y="0"/>
                  <a:pt x="5169" y="0"/>
                </a:cubicBezTo>
                <a:close/>
              </a:path>
            </a:pathLst>
          </a:custGeom>
          <a:solidFill>
            <a:srgbClr val="A91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8" name="Google Shape;19678;p24"/>
          <p:cNvSpPr/>
          <p:nvPr/>
        </p:nvSpPr>
        <p:spPr>
          <a:xfrm>
            <a:off x="2326750" y="1501275"/>
            <a:ext cx="278668" cy="278668"/>
          </a:xfrm>
          <a:custGeom>
            <a:avLst/>
            <a:gdLst/>
            <a:ahLst/>
            <a:cxnLst/>
            <a:rect l="l" t="t" r="r" b="b"/>
            <a:pathLst>
              <a:path w="41795" h="41795" extrusionOk="0">
                <a:moveTo>
                  <a:pt x="20882" y="1"/>
                </a:moveTo>
                <a:cubicBezTo>
                  <a:pt x="9363" y="1"/>
                  <a:pt x="1" y="9362"/>
                  <a:pt x="1" y="20882"/>
                </a:cubicBezTo>
                <a:cubicBezTo>
                  <a:pt x="1" y="32433"/>
                  <a:pt x="9363" y="41795"/>
                  <a:pt x="20882" y="41795"/>
                </a:cubicBezTo>
                <a:cubicBezTo>
                  <a:pt x="32433" y="41795"/>
                  <a:pt x="41795" y="32433"/>
                  <a:pt x="41795" y="20882"/>
                </a:cubicBezTo>
                <a:cubicBezTo>
                  <a:pt x="41795" y="9362"/>
                  <a:pt x="32433" y="1"/>
                  <a:pt x="20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79" name="Google Shape;19679;p24"/>
          <p:cNvGrpSpPr/>
          <p:nvPr/>
        </p:nvGrpSpPr>
        <p:grpSpPr>
          <a:xfrm>
            <a:off x="4007130" y="4041912"/>
            <a:ext cx="1513593" cy="1514832"/>
            <a:chOff x="-2377450" y="13590925"/>
            <a:chExt cx="886075" cy="886800"/>
          </a:xfrm>
        </p:grpSpPr>
        <p:sp>
          <p:nvSpPr>
            <p:cNvPr id="19680" name="Google Shape;19680;p24"/>
            <p:cNvSpPr/>
            <p:nvPr/>
          </p:nvSpPr>
          <p:spPr>
            <a:xfrm>
              <a:off x="-2322725" y="13805200"/>
              <a:ext cx="41050" cy="123125"/>
            </a:xfrm>
            <a:custGeom>
              <a:avLst/>
              <a:gdLst/>
              <a:ahLst/>
              <a:cxnLst/>
              <a:rect l="l" t="t" r="r" b="b"/>
              <a:pathLst>
                <a:path w="1642" h="4925" extrusionOk="0">
                  <a:moveTo>
                    <a:pt x="304" y="1"/>
                  </a:moveTo>
                  <a:cubicBezTo>
                    <a:pt x="274" y="61"/>
                    <a:pt x="244" y="92"/>
                    <a:pt x="183" y="183"/>
                  </a:cubicBezTo>
                  <a:lnTo>
                    <a:pt x="1459" y="2371"/>
                  </a:lnTo>
                  <a:lnTo>
                    <a:pt x="0" y="4925"/>
                  </a:lnTo>
                  <a:lnTo>
                    <a:pt x="1551" y="2280"/>
                  </a:lnTo>
                  <a:lnTo>
                    <a:pt x="1642" y="2280"/>
                  </a:lnTo>
                  <a:lnTo>
                    <a:pt x="3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1" name="Google Shape;19681;p24"/>
            <p:cNvSpPr/>
            <p:nvPr/>
          </p:nvSpPr>
          <p:spPr>
            <a:xfrm>
              <a:off x="-2352350" y="13882700"/>
              <a:ext cx="25850" cy="44875"/>
            </a:xfrm>
            <a:custGeom>
              <a:avLst/>
              <a:gdLst/>
              <a:ahLst/>
              <a:cxnLst/>
              <a:rect l="l" t="t" r="r" b="b"/>
              <a:pathLst>
                <a:path w="1034" h="1795" extrusionOk="0">
                  <a:moveTo>
                    <a:pt x="1034" y="1794"/>
                  </a:moveTo>
                  <a:lnTo>
                    <a:pt x="0"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2" name="Google Shape;19682;p24"/>
            <p:cNvSpPr/>
            <p:nvPr/>
          </p:nvSpPr>
          <p:spPr>
            <a:xfrm>
              <a:off x="-2366800" y="13944250"/>
              <a:ext cx="40300" cy="131500"/>
            </a:xfrm>
            <a:custGeom>
              <a:avLst/>
              <a:gdLst/>
              <a:ahLst/>
              <a:cxnLst/>
              <a:rect l="l" t="t" r="r" b="b"/>
              <a:pathLst>
                <a:path w="1612" h="5260" extrusionOk="0">
                  <a:moveTo>
                    <a:pt x="1612" y="1"/>
                  </a:moveTo>
                  <a:lnTo>
                    <a:pt x="92" y="2645"/>
                  </a:lnTo>
                  <a:lnTo>
                    <a:pt x="1" y="2645"/>
                  </a:lnTo>
                  <a:lnTo>
                    <a:pt x="1460" y="5168"/>
                  </a:lnTo>
                  <a:lnTo>
                    <a:pt x="1612" y="5259"/>
                  </a:lnTo>
                  <a:lnTo>
                    <a:pt x="1612" y="5107"/>
                  </a:lnTo>
                  <a:lnTo>
                    <a:pt x="153" y="2554"/>
                  </a:lnTo>
                  <a:lnTo>
                    <a:pt x="16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3" name="Google Shape;19683;p24"/>
            <p:cNvSpPr/>
            <p:nvPr/>
          </p:nvSpPr>
          <p:spPr>
            <a:xfrm>
              <a:off x="-2321975" y="13944250"/>
              <a:ext cx="41075" cy="131500"/>
            </a:xfrm>
            <a:custGeom>
              <a:avLst/>
              <a:gdLst/>
              <a:ahLst/>
              <a:cxnLst/>
              <a:rect l="l" t="t" r="r" b="b"/>
              <a:pathLst>
                <a:path w="1643" h="5260" extrusionOk="0">
                  <a:moveTo>
                    <a:pt x="1" y="1"/>
                  </a:moveTo>
                  <a:lnTo>
                    <a:pt x="1479" y="2573"/>
                  </a:lnTo>
                  <a:lnTo>
                    <a:pt x="1479" y="2573"/>
                  </a:lnTo>
                  <a:lnTo>
                    <a:pt x="1490" y="2554"/>
                  </a:lnTo>
                  <a:lnTo>
                    <a:pt x="1" y="1"/>
                  </a:lnTo>
                  <a:close/>
                  <a:moveTo>
                    <a:pt x="1479" y="2573"/>
                  </a:moveTo>
                  <a:lnTo>
                    <a:pt x="1" y="5107"/>
                  </a:lnTo>
                  <a:lnTo>
                    <a:pt x="1" y="5259"/>
                  </a:lnTo>
                  <a:lnTo>
                    <a:pt x="153" y="5168"/>
                  </a:lnTo>
                  <a:lnTo>
                    <a:pt x="1642" y="2645"/>
                  </a:lnTo>
                  <a:lnTo>
                    <a:pt x="1521" y="2645"/>
                  </a:lnTo>
                  <a:lnTo>
                    <a:pt x="1479" y="257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4" name="Google Shape;19684;p24"/>
            <p:cNvSpPr/>
            <p:nvPr/>
          </p:nvSpPr>
          <p:spPr>
            <a:xfrm>
              <a:off x="-2366800" y="13934375"/>
              <a:ext cx="34225" cy="25"/>
            </a:xfrm>
            <a:custGeom>
              <a:avLst/>
              <a:gdLst/>
              <a:ahLst/>
              <a:cxnLst/>
              <a:rect l="l" t="t" r="r" b="b"/>
              <a:pathLst>
                <a:path w="1369" h="1" extrusionOk="0">
                  <a:moveTo>
                    <a:pt x="1368" y="1"/>
                  </a:move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5" name="Google Shape;19685;p24"/>
            <p:cNvSpPr/>
            <p:nvPr/>
          </p:nvSpPr>
          <p:spPr>
            <a:xfrm>
              <a:off x="-2353875" y="13883475"/>
              <a:ext cx="27375" cy="48650"/>
            </a:xfrm>
            <a:custGeom>
              <a:avLst/>
              <a:gdLst/>
              <a:ahLst/>
              <a:cxnLst/>
              <a:rect l="l" t="t" r="r" b="b"/>
              <a:pathLst>
                <a:path w="1095" h="1946" extrusionOk="0">
                  <a:moveTo>
                    <a:pt x="61" y="0"/>
                  </a:moveTo>
                  <a:cubicBezTo>
                    <a:pt x="31" y="92"/>
                    <a:pt x="31" y="152"/>
                    <a:pt x="0" y="243"/>
                  </a:cubicBezTo>
                  <a:lnTo>
                    <a:pt x="943" y="1885"/>
                  </a:lnTo>
                  <a:lnTo>
                    <a:pt x="1095" y="1946"/>
                  </a:lnTo>
                  <a:lnTo>
                    <a:pt x="1095" y="1763"/>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6" name="Google Shape;19686;p24"/>
            <p:cNvSpPr/>
            <p:nvPr/>
          </p:nvSpPr>
          <p:spPr>
            <a:xfrm>
              <a:off x="-2315125" y="13935900"/>
              <a:ext cx="114000" cy="68425"/>
            </a:xfrm>
            <a:custGeom>
              <a:avLst/>
              <a:gdLst/>
              <a:ahLst/>
              <a:cxnLst/>
              <a:rect l="l" t="t" r="r" b="b"/>
              <a:pathLst>
                <a:path w="4560" h="2737" extrusionOk="0">
                  <a:moveTo>
                    <a:pt x="3070" y="1"/>
                  </a:moveTo>
                  <a:lnTo>
                    <a:pt x="3040" y="92"/>
                  </a:lnTo>
                  <a:lnTo>
                    <a:pt x="0" y="92"/>
                  </a:lnTo>
                  <a:lnTo>
                    <a:pt x="2918" y="122"/>
                  </a:lnTo>
                  <a:lnTo>
                    <a:pt x="4408" y="2615"/>
                  </a:lnTo>
                  <a:lnTo>
                    <a:pt x="4560" y="2736"/>
                  </a:lnTo>
                  <a:lnTo>
                    <a:pt x="4560" y="2554"/>
                  </a:lnTo>
                  <a:lnTo>
                    <a:pt x="30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7" name="Google Shape;19687;p24"/>
            <p:cNvSpPr/>
            <p:nvPr/>
          </p:nvSpPr>
          <p:spPr>
            <a:xfrm>
              <a:off x="-2321975" y="13939700"/>
              <a:ext cx="117825" cy="70700"/>
            </a:xfrm>
            <a:custGeom>
              <a:avLst/>
              <a:gdLst/>
              <a:ahLst/>
              <a:cxnLst/>
              <a:rect l="l" t="t" r="r" b="b"/>
              <a:pathLst>
                <a:path w="4713" h="2828" extrusionOk="0">
                  <a:moveTo>
                    <a:pt x="1" y="1"/>
                  </a:moveTo>
                  <a:lnTo>
                    <a:pt x="1" y="183"/>
                  </a:lnTo>
                  <a:lnTo>
                    <a:pt x="1521" y="2827"/>
                  </a:lnTo>
                  <a:lnTo>
                    <a:pt x="4560" y="2827"/>
                  </a:lnTo>
                  <a:lnTo>
                    <a:pt x="4712" y="2736"/>
                  </a:lnTo>
                  <a:lnTo>
                    <a:pt x="4560" y="2615"/>
                  </a:lnTo>
                  <a:lnTo>
                    <a:pt x="1642" y="2615"/>
                  </a:lnTo>
                  <a:lnTo>
                    <a:pt x="153" y="12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8" name="Google Shape;19688;p24"/>
            <p:cNvSpPr/>
            <p:nvPr/>
          </p:nvSpPr>
          <p:spPr>
            <a:xfrm>
              <a:off x="-2377450" y="13939700"/>
              <a:ext cx="50950" cy="70700"/>
            </a:xfrm>
            <a:custGeom>
              <a:avLst/>
              <a:gdLst/>
              <a:ahLst/>
              <a:cxnLst/>
              <a:rect l="l" t="t" r="r" b="b"/>
              <a:pathLst>
                <a:path w="2038" h="2828" extrusionOk="0">
                  <a:moveTo>
                    <a:pt x="2038" y="1"/>
                  </a:moveTo>
                  <a:lnTo>
                    <a:pt x="1886" y="92"/>
                  </a:lnTo>
                  <a:lnTo>
                    <a:pt x="396" y="2615"/>
                  </a:lnTo>
                  <a:lnTo>
                    <a:pt x="1" y="2615"/>
                  </a:lnTo>
                  <a:lnTo>
                    <a:pt x="1" y="2827"/>
                  </a:lnTo>
                  <a:lnTo>
                    <a:pt x="518" y="2827"/>
                  </a:lnTo>
                  <a:lnTo>
                    <a:pt x="2038" y="183"/>
                  </a:lnTo>
                  <a:lnTo>
                    <a:pt x="20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9" name="Google Shape;19689;p24"/>
            <p:cNvSpPr/>
            <p:nvPr/>
          </p:nvSpPr>
          <p:spPr>
            <a:xfrm>
              <a:off x="-2367550" y="13934375"/>
              <a:ext cx="38775" cy="4600"/>
            </a:xfrm>
            <a:custGeom>
              <a:avLst/>
              <a:gdLst/>
              <a:ahLst/>
              <a:cxnLst/>
              <a:rect l="l" t="t" r="r" b="b"/>
              <a:pathLst>
                <a:path w="1551" h="184" extrusionOk="0">
                  <a:moveTo>
                    <a:pt x="31" y="1"/>
                  </a:moveTo>
                  <a:cubicBezTo>
                    <a:pt x="31" y="62"/>
                    <a:pt x="0" y="92"/>
                    <a:pt x="0" y="183"/>
                  </a:cubicBezTo>
                  <a:lnTo>
                    <a:pt x="1398" y="183"/>
                  </a:lnTo>
                  <a:lnTo>
                    <a:pt x="1550" y="62"/>
                  </a:lnTo>
                  <a:lnTo>
                    <a:pt x="14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0" name="Google Shape;19690;p24"/>
            <p:cNvSpPr/>
            <p:nvPr/>
          </p:nvSpPr>
          <p:spPr>
            <a:xfrm>
              <a:off x="-2321975" y="13862200"/>
              <a:ext cx="117825" cy="69925"/>
            </a:xfrm>
            <a:custGeom>
              <a:avLst/>
              <a:gdLst/>
              <a:ahLst/>
              <a:cxnLst/>
              <a:rect l="l" t="t" r="r" b="b"/>
              <a:pathLst>
                <a:path w="4713" h="2797" extrusionOk="0">
                  <a:moveTo>
                    <a:pt x="1521" y="0"/>
                  </a:moveTo>
                  <a:lnTo>
                    <a:pt x="1" y="2614"/>
                  </a:lnTo>
                  <a:lnTo>
                    <a:pt x="1" y="2797"/>
                  </a:lnTo>
                  <a:lnTo>
                    <a:pt x="153" y="2736"/>
                  </a:lnTo>
                  <a:lnTo>
                    <a:pt x="1642" y="183"/>
                  </a:lnTo>
                  <a:lnTo>
                    <a:pt x="4560" y="183"/>
                  </a:lnTo>
                  <a:lnTo>
                    <a:pt x="4712" y="61"/>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1" name="Google Shape;19691;p24"/>
            <p:cNvSpPr/>
            <p:nvPr/>
          </p:nvSpPr>
          <p:spPr>
            <a:xfrm>
              <a:off x="-2318925" y="13867525"/>
              <a:ext cx="117800" cy="70675"/>
            </a:xfrm>
            <a:custGeom>
              <a:avLst/>
              <a:gdLst/>
              <a:ahLst/>
              <a:cxnLst/>
              <a:rect l="l" t="t" r="r" b="b"/>
              <a:pathLst>
                <a:path w="4712" h="2827" extrusionOk="0">
                  <a:moveTo>
                    <a:pt x="4712" y="0"/>
                  </a:moveTo>
                  <a:lnTo>
                    <a:pt x="4560" y="122"/>
                  </a:lnTo>
                  <a:lnTo>
                    <a:pt x="3070" y="2614"/>
                  </a:lnTo>
                  <a:lnTo>
                    <a:pt x="152" y="2675"/>
                  </a:lnTo>
                  <a:lnTo>
                    <a:pt x="0" y="2736"/>
                  </a:lnTo>
                  <a:lnTo>
                    <a:pt x="152" y="2827"/>
                  </a:lnTo>
                  <a:lnTo>
                    <a:pt x="3192" y="2827"/>
                  </a:lnTo>
                  <a:lnTo>
                    <a:pt x="3222" y="2736"/>
                  </a:lnTo>
                  <a:lnTo>
                    <a:pt x="4712" y="182"/>
                  </a:lnTo>
                  <a:lnTo>
                    <a:pt x="47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2" name="Google Shape;19692;p24"/>
            <p:cNvSpPr/>
            <p:nvPr/>
          </p:nvSpPr>
          <p:spPr>
            <a:xfrm>
              <a:off x="-2377450" y="14046075"/>
              <a:ext cx="50950" cy="30425"/>
            </a:xfrm>
            <a:custGeom>
              <a:avLst/>
              <a:gdLst/>
              <a:ahLst/>
              <a:cxnLst/>
              <a:rect l="l" t="t" r="r" b="b"/>
              <a:pathLst>
                <a:path w="2038" h="1217" extrusionOk="0">
                  <a:moveTo>
                    <a:pt x="1" y="1"/>
                  </a:moveTo>
                  <a:lnTo>
                    <a:pt x="2038" y="1217"/>
                  </a:lnTo>
                  <a:lnTo>
                    <a:pt x="2038" y="1217"/>
                  </a:lnTo>
                  <a:lnTo>
                    <a:pt x="1886" y="109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3" name="Google Shape;19693;p24"/>
            <p:cNvSpPr/>
            <p:nvPr/>
          </p:nvSpPr>
          <p:spPr>
            <a:xfrm>
              <a:off x="-2321975" y="14008100"/>
              <a:ext cx="118575" cy="68400"/>
            </a:xfrm>
            <a:custGeom>
              <a:avLst/>
              <a:gdLst/>
              <a:ahLst/>
              <a:cxnLst/>
              <a:rect l="l" t="t" r="r" b="b"/>
              <a:pathLst>
                <a:path w="4743" h="2736" extrusionOk="0">
                  <a:moveTo>
                    <a:pt x="4712" y="0"/>
                  </a:moveTo>
                  <a:lnTo>
                    <a:pt x="4560" y="91"/>
                  </a:lnTo>
                  <a:lnTo>
                    <a:pt x="153" y="2614"/>
                  </a:lnTo>
                  <a:lnTo>
                    <a:pt x="1" y="2705"/>
                  </a:lnTo>
                  <a:lnTo>
                    <a:pt x="1" y="2736"/>
                  </a:lnTo>
                  <a:lnTo>
                    <a:pt x="47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4" name="Google Shape;19694;p24"/>
            <p:cNvSpPr/>
            <p:nvPr/>
          </p:nvSpPr>
          <p:spPr>
            <a:xfrm>
              <a:off x="-2262700" y="13830275"/>
              <a:ext cx="58550" cy="33450"/>
            </a:xfrm>
            <a:custGeom>
              <a:avLst/>
              <a:gdLst/>
              <a:ahLst/>
              <a:cxnLst/>
              <a:rect l="l" t="t" r="r" b="b"/>
              <a:pathLst>
                <a:path w="2342" h="1338" extrusionOk="0">
                  <a:moveTo>
                    <a:pt x="1" y="1"/>
                  </a:moveTo>
                  <a:lnTo>
                    <a:pt x="2189" y="1277"/>
                  </a:lnTo>
                  <a:lnTo>
                    <a:pt x="2341" y="133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5" name="Google Shape;19695;p24"/>
            <p:cNvSpPr/>
            <p:nvPr/>
          </p:nvSpPr>
          <p:spPr>
            <a:xfrm>
              <a:off x="-2326525" y="13938950"/>
              <a:ext cx="4575" cy="138325"/>
            </a:xfrm>
            <a:custGeom>
              <a:avLst/>
              <a:gdLst/>
              <a:ahLst/>
              <a:cxnLst/>
              <a:rect l="l" t="t" r="r" b="b"/>
              <a:pathLst>
                <a:path w="183" h="5533" extrusionOk="0">
                  <a:moveTo>
                    <a:pt x="122" y="0"/>
                  </a:moveTo>
                  <a:lnTo>
                    <a:pt x="1" y="31"/>
                  </a:lnTo>
                  <a:lnTo>
                    <a:pt x="1" y="213"/>
                  </a:lnTo>
                  <a:lnTo>
                    <a:pt x="1" y="5319"/>
                  </a:lnTo>
                  <a:lnTo>
                    <a:pt x="1" y="5471"/>
                  </a:lnTo>
                  <a:lnTo>
                    <a:pt x="1" y="5502"/>
                  </a:lnTo>
                  <a:lnTo>
                    <a:pt x="122" y="5532"/>
                  </a:lnTo>
                  <a:lnTo>
                    <a:pt x="183" y="5502"/>
                  </a:lnTo>
                  <a:lnTo>
                    <a:pt x="183" y="5471"/>
                  </a:lnTo>
                  <a:lnTo>
                    <a:pt x="183" y="5319"/>
                  </a:lnTo>
                  <a:lnTo>
                    <a:pt x="183" y="213"/>
                  </a:lnTo>
                  <a:lnTo>
                    <a:pt x="183" y="3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6" name="Google Shape;19696;p24"/>
            <p:cNvSpPr/>
            <p:nvPr/>
          </p:nvSpPr>
          <p:spPr>
            <a:xfrm>
              <a:off x="-2327275" y="13817350"/>
              <a:ext cx="4575" cy="115525"/>
            </a:xfrm>
            <a:custGeom>
              <a:avLst/>
              <a:gdLst/>
              <a:ahLst/>
              <a:cxnLst/>
              <a:rect l="l" t="t" r="r" b="b"/>
              <a:pathLst>
                <a:path w="183" h="4621" extrusionOk="0">
                  <a:moveTo>
                    <a:pt x="182" y="1"/>
                  </a:moveTo>
                  <a:cubicBezTo>
                    <a:pt x="91" y="122"/>
                    <a:pt x="61" y="214"/>
                    <a:pt x="0" y="335"/>
                  </a:cubicBezTo>
                  <a:lnTo>
                    <a:pt x="0" y="4408"/>
                  </a:lnTo>
                  <a:lnTo>
                    <a:pt x="0" y="4591"/>
                  </a:lnTo>
                  <a:lnTo>
                    <a:pt x="31" y="4591"/>
                  </a:lnTo>
                  <a:lnTo>
                    <a:pt x="91" y="4621"/>
                  </a:lnTo>
                  <a:lnTo>
                    <a:pt x="182" y="4591"/>
                  </a:lnTo>
                  <a:lnTo>
                    <a:pt x="182" y="4408"/>
                  </a:lnTo>
                  <a:lnTo>
                    <a:pt x="1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7" name="Google Shape;19697;p24"/>
            <p:cNvSpPr/>
            <p:nvPr/>
          </p:nvSpPr>
          <p:spPr>
            <a:xfrm>
              <a:off x="-2323475" y="13935900"/>
              <a:ext cx="122350" cy="72225"/>
            </a:xfrm>
            <a:custGeom>
              <a:avLst/>
              <a:gdLst/>
              <a:ahLst/>
              <a:cxnLst/>
              <a:rect l="l" t="t" r="r" b="b"/>
              <a:pathLst>
                <a:path w="4894" h="2889" extrusionOk="0">
                  <a:moveTo>
                    <a:pt x="182" y="1"/>
                  </a:moveTo>
                  <a:lnTo>
                    <a:pt x="0" y="122"/>
                  </a:lnTo>
                  <a:lnTo>
                    <a:pt x="61" y="153"/>
                  </a:lnTo>
                  <a:lnTo>
                    <a:pt x="213" y="274"/>
                  </a:lnTo>
                  <a:lnTo>
                    <a:pt x="4620" y="2767"/>
                  </a:lnTo>
                  <a:lnTo>
                    <a:pt x="4772" y="2888"/>
                  </a:lnTo>
                  <a:lnTo>
                    <a:pt x="4803" y="2888"/>
                  </a:lnTo>
                  <a:lnTo>
                    <a:pt x="4894" y="2858"/>
                  </a:lnTo>
                  <a:lnTo>
                    <a:pt x="4894" y="2827"/>
                  </a:lnTo>
                  <a:lnTo>
                    <a:pt x="4894" y="2736"/>
                  </a:lnTo>
                  <a:lnTo>
                    <a:pt x="4742" y="2615"/>
                  </a:lnTo>
                  <a:lnTo>
                    <a:pt x="334" y="92"/>
                  </a:lnTo>
                  <a:lnTo>
                    <a:pt x="1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8" name="Google Shape;19698;p24"/>
            <p:cNvSpPr/>
            <p:nvPr/>
          </p:nvSpPr>
          <p:spPr>
            <a:xfrm>
              <a:off x="-2360725" y="13912350"/>
              <a:ext cx="37275" cy="23575"/>
            </a:xfrm>
            <a:custGeom>
              <a:avLst/>
              <a:gdLst/>
              <a:ahLst/>
              <a:cxnLst/>
              <a:rect l="l" t="t" r="r" b="b"/>
              <a:pathLst>
                <a:path w="1491" h="943" extrusionOk="0">
                  <a:moveTo>
                    <a:pt x="31" y="0"/>
                  </a:moveTo>
                  <a:cubicBezTo>
                    <a:pt x="31" y="61"/>
                    <a:pt x="1" y="122"/>
                    <a:pt x="1" y="183"/>
                  </a:cubicBezTo>
                  <a:lnTo>
                    <a:pt x="1186" y="882"/>
                  </a:lnTo>
                  <a:lnTo>
                    <a:pt x="1277" y="943"/>
                  </a:lnTo>
                  <a:lnTo>
                    <a:pt x="1490" y="821"/>
                  </a:lnTo>
                  <a:lnTo>
                    <a:pt x="1399" y="791"/>
                  </a:lnTo>
                  <a:lnTo>
                    <a:pt x="1247" y="730"/>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9" name="Google Shape;19699;p24"/>
            <p:cNvSpPr/>
            <p:nvPr/>
          </p:nvSpPr>
          <p:spPr>
            <a:xfrm>
              <a:off x="-2372875" y="13864475"/>
              <a:ext cx="171000" cy="101850"/>
            </a:xfrm>
            <a:custGeom>
              <a:avLst/>
              <a:gdLst/>
              <a:ahLst/>
              <a:cxnLst/>
              <a:rect l="l" t="t" r="r" b="b"/>
              <a:pathLst>
                <a:path w="6840" h="4074" extrusionOk="0">
                  <a:moveTo>
                    <a:pt x="6748" y="0"/>
                  </a:moveTo>
                  <a:lnTo>
                    <a:pt x="6596" y="92"/>
                  </a:lnTo>
                  <a:lnTo>
                    <a:pt x="2189" y="2645"/>
                  </a:lnTo>
                  <a:lnTo>
                    <a:pt x="2037" y="2706"/>
                  </a:lnTo>
                  <a:lnTo>
                    <a:pt x="1976" y="2736"/>
                  </a:lnTo>
                  <a:lnTo>
                    <a:pt x="1763" y="2858"/>
                  </a:lnTo>
                  <a:lnTo>
                    <a:pt x="1642" y="2949"/>
                  </a:lnTo>
                  <a:lnTo>
                    <a:pt x="31" y="3861"/>
                  </a:lnTo>
                  <a:cubicBezTo>
                    <a:pt x="31" y="3921"/>
                    <a:pt x="0" y="4013"/>
                    <a:pt x="0" y="4073"/>
                  </a:cubicBezTo>
                  <a:lnTo>
                    <a:pt x="1703" y="3101"/>
                  </a:lnTo>
                  <a:lnTo>
                    <a:pt x="1855" y="3010"/>
                  </a:lnTo>
                  <a:lnTo>
                    <a:pt x="1915" y="2979"/>
                  </a:lnTo>
                  <a:lnTo>
                    <a:pt x="2128" y="2858"/>
                  </a:lnTo>
                  <a:lnTo>
                    <a:pt x="2280" y="2797"/>
                  </a:lnTo>
                  <a:lnTo>
                    <a:pt x="6687" y="244"/>
                  </a:lnTo>
                  <a:lnTo>
                    <a:pt x="6839" y="152"/>
                  </a:lnTo>
                  <a:lnTo>
                    <a:pt x="6839" y="61"/>
                  </a:lnTo>
                  <a:lnTo>
                    <a:pt x="67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0" name="Google Shape;19700;p24"/>
            <p:cNvSpPr/>
            <p:nvPr/>
          </p:nvSpPr>
          <p:spPr>
            <a:xfrm>
              <a:off x="-2217100" y="13688950"/>
              <a:ext cx="15975" cy="26600"/>
            </a:xfrm>
            <a:custGeom>
              <a:avLst/>
              <a:gdLst/>
              <a:ahLst/>
              <a:cxnLst/>
              <a:rect l="l" t="t" r="r" b="b"/>
              <a:pathLst>
                <a:path w="639" h="1064" extrusionOk="0">
                  <a:moveTo>
                    <a:pt x="152" y="0"/>
                  </a:moveTo>
                  <a:cubicBezTo>
                    <a:pt x="92" y="30"/>
                    <a:pt x="61" y="91"/>
                    <a:pt x="0" y="122"/>
                  </a:cubicBezTo>
                  <a:lnTo>
                    <a:pt x="487" y="1003"/>
                  </a:lnTo>
                  <a:lnTo>
                    <a:pt x="639" y="1064"/>
                  </a:lnTo>
                  <a:lnTo>
                    <a:pt x="639" y="882"/>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1" name="Google Shape;19701;p24"/>
            <p:cNvSpPr/>
            <p:nvPr/>
          </p:nvSpPr>
          <p:spPr>
            <a:xfrm>
              <a:off x="-2250525" y="13717825"/>
              <a:ext cx="45600" cy="4575"/>
            </a:xfrm>
            <a:custGeom>
              <a:avLst/>
              <a:gdLst/>
              <a:ahLst/>
              <a:cxnLst/>
              <a:rect l="l" t="t" r="r" b="b"/>
              <a:pathLst>
                <a:path w="1824" h="183" extrusionOk="0">
                  <a:moveTo>
                    <a:pt x="182" y="0"/>
                  </a:moveTo>
                  <a:lnTo>
                    <a:pt x="0" y="182"/>
                  </a:lnTo>
                  <a:lnTo>
                    <a:pt x="1672" y="182"/>
                  </a:lnTo>
                  <a:lnTo>
                    <a:pt x="1824" y="91"/>
                  </a:lnTo>
                  <a:lnTo>
                    <a:pt x="17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2" name="Google Shape;19702;p24"/>
            <p:cNvSpPr/>
            <p:nvPr/>
          </p:nvSpPr>
          <p:spPr>
            <a:xfrm>
              <a:off x="-2230775" y="13701100"/>
              <a:ext cx="28900" cy="18250"/>
            </a:xfrm>
            <a:custGeom>
              <a:avLst/>
              <a:gdLst/>
              <a:ahLst/>
              <a:cxnLst/>
              <a:rect l="l" t="t" r="r" b="b"/>
              <a:pathLst>
                <a:path w="1156" h="730" extrusionOk="0">
                  <a:moveTo>
                    <a:pt x="152" y="0"/>
                  </a:moveTo>
                  <a:cubicBezTo>
                    <a:pt x="122" y="61"/>
                    <a:pt x="31" y="92"/>
                    <a:pt x="0" y="122"/>
                  </a:cubicBezTo>
                  <a:lnTo>
                    <a:pt x="973" y="669"/>
                  </a:lnTo>
                  <a:lnTo>
                    <a:pt x="1095" y="730"/>
                  </a:lnTo>
                  <a:lnTo>
                    <a:pt x="1155" y="730"/>
                  </a:lnTo>
                  <a:lnTo>
                    <a:pt x="1034" y="517"/>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3" name="Google Shape;19703;p24"/>
            <p:cNvSpPr/>
            <p:nvPr/>
          </p:nvSpPr>
          <p:spPr>
            <a:xfrm>
              <a:off x="-2304500" y="13790000"/>
              <a:ext cx="62350" cy="25"/>
            </a:xfrm>
            <a:custGeom>
              <a:avLst/>
              <a:gdLst/>
              <a:ahLst/>
              <a:cxnLst/>
              <a:rect l="l" t="t" r="r" b="b"/>
              <a:pathLst>
                <a:path w="2494" h="1" extrusionOk="0">
                  <a:moveTo>
                    <a:pt x="1" y="1"/>
                  </a:moveTo>
                  <a:lnTo>
                    <a:pt x="1" y="1"/>
                  </a:lnTo>
                  <a:lnTo>
                    <a:pt x="24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4" name="Google Shape;19704;p24"/>
            <p:cNvSpPr/>
            <p:nvPr/>
          </p:nvSpPr>
          <p:spPr>
            <a:xfrm>
              <a:off x="-2307525" y="13794575"/>
              <a:ext cx="65375" cy="0"/>
            </a:xfrm>
            <a:custGeom>
              <a:avLst/>
              <a:gdLst/>
              <a:ahLst/>
              <a:cxnLst/>
              <a:rect l="l" t="t" r="r" b="b"/>
              <a:pathLst>
                <a:path w="2615" extrusionOk="0">
                  <a:moveTo>
                    <a:pt x="0" y="0"/>
                  </a:moveTo>
                  <a:lnTo>
                    <a:pt x="26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5" name="Google Shape;19705;p24"/>
            <p:cNvSpPr/>
            <p:nvPr/>
          </p:nvSpPr>
          <p:spPr>
            <a:xfrm>
              <a:off x="-2242175" y="13794575"/>
              <a:ext cx="37250" cy="63850"/>
            </a:xfrm>
            <a:custGeom>
              <a:avLst/>
              <a:gdLst/>
              <a:ahLst/>
              <a:cxnLst/>
              <a:rect l="l" t="t" r="r" b="b"/>
              <a:pathLst>
                <a:path w="1490" h="2554" extrusionOk="0">
                  <a:moveTo>
                    <a:pt x="0" y="0"/>
                  </a:moveTo>
                  <a:lnTo>
                    <a:pt x="1490" y="2553"/>
                  </a:lnTo>
                  <a:lnTo>
                    <a:pt x="1490" y="255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6" name="Google Shape;19706;p24"/>
            <p:cNvSpPr/>
            <p:nvPr/>
          </p:nvSpPr>
          <p:spPr>
            <a:xfrm>
              <a:off x="-2312075" y="13791525"/>
              <a:ext cx="110200" cy="72975"/>
            </a:xfrm>
            <a:custGeom>
              <a:avLst/>
              <a:gdLst/>
              <a:ahLst/>
              <a:cxnLst/>
              <a:rect l="l" t="t" r="r" b="b"/>
              <a:pathLst>
                <a:path w="4408" h="2919" extrusionOk="0">
                  <a:moveTo>
                    <a:pt x="2918" y="0"/>
                  </a:moveTo>
                  <a:lnTo>
                    <a:pt x="2888" y="92"/>
                  </a:lnTo>
                  <a:lnTo>
                    <a:pt x="2796" y="92"/>
                  </a:lnTo>
                  <a:lnTo>
                    <a:pt x="4286" y="2614"/>
                  </a:lnTo>
                  <a:lnTo>
                    <a:pt x="91" y="244"/>
                  </a:lnTo>
                  <a:cubicBezTo>
                    <a:pt x="61" y="274"/>
                    <a:pt x="30" y="335"/>
                    <a:pt x="0" y="396"/>
                  </a:cubicBezTo>
                  <a:lnTo>
                    <a:pt x="1976" y="1520"/>
                  </a:lnTo>
                  <a:lnTo>
                    <a:pt x="4316" y="2888"/>
                  </a:lnTo>
                  <a:lnTo>
                    <a:pt x="4407" y="2918"/>
                  </a:lnTo>
                  <a:lnTo>
                    <a:pt x="4407" y="2888"/>
                  </a:lnTo>
                  <a:lnTo>
                    <a:pt x="4316" y="2766"/>
                  </a:lnTo>
                  <a:lnTo>
                    <a:pt x="4407" y="2766"/>
                  </a:lnTo>
                  <a:lnTo>
                    <a:pt x="4407" y="2554"/>
                  </a:lnTo>
                  <a:lnTo>
                    <a:pt x="29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7" name="Google Shape;19707;p24"/>
            <p:cNvSpPr/>
            <p:nvPr/>
          </p:nvSpPr>
          <p:spPr>
            <a:xfrm>
              <a:off x="-2308275" y="13720100"/>
              <a:ext cx="107150" cy="75250"/>
            </a:xfrm>
            <a:custGeom>
              <a:avLst/>
              <a:gdLst/>
              <a:ahLst/>
              <a:cxnLst/>
              <a:rect l="l" t="t" r="r" b="b"/>
              <a:pathLst>
                <a:path w="4286" h="3010" extrusionOk="0">
                  <a:moveTo>
                    <a:pt x="4195" y="0"/>
                  </a:moveTo>
                  <a:lnTo>
                    <a:pt x="4164" y="61"/>
                  </a:lnTo>
                  <a:lnTo>
                    <a:pt x="4012" y="122"/>
                  </a:lnTo>
                  <a:lnTo>
                    <a:pt x="669" y="2067"/>
                  </a:lnTo>
                  <a:cubicBezTo>
                    <a:pt x="608" y="2189"/>
                    <a:pt x="517" y="2280"/>
                    <a:pt x="395" y="2402"/>
                  </a:cubicBezTo>
                  <a:lnTo>
                    <a:pt x="4103" y="274"/>
                  </a:lnTo>
                  <a:lnTo>
                    <a:pt x="4103" y="274"/>
                  </a:lnTo>
                  <a:lnTo>
                    <a:pt x="2614" y="2827"/>
                  </a:lnTo>
                  <a:lnTo>
                    <a:pt x="91" y="2827"/>
                  </a:lnTo>
                  <a:cubicBezTo>
                    <a:pt x="61" y="2888"/>
                    <a:pt x="30" y="2949"/>
                    <a:pt x="0" y="3009"/>
                  </a:cubicBezTo>
                  <a:lnTo>
                    <a:pt x="2644" y="3009"/>
                  </a:lnTo>
                  <a:lnTo>
                    <a:pt x="2766" y="2979"/>
                  </a:lnTo>
                  <a:lnTo>
                    <a:pt x="2796" y="2888"/>
                  </a:lnTo>
                  <a:lnTo>
                    <a:pt x="4286" y="365"/>
                  </a:lnTo>
                  <a:lnTo>
                    <a:pt x="4286" y="122"/>
                  </a:lnTo>
                  <a:lnTo>
                    <a:pt x="4195" y="122"/>
                  </a:lnTo>
                  <a:lnTo>
                    <a:pt x="4255" y="61"/>
                  </a:lnTo>
                  <a:lnTo>
                    <a:pt x="41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8" name="Google Shape;19708;p24"/>
            <p:cNvSpPr/>
            <p:nvPr/>
          </p:nvSpPr>
          <p:spPr>
            <a:xfrm>
              <a:off x="-2117550" y="13796075"/>
              <a:ext cx="41050" cy="131500"/>
            </a:xfrm>
            <a:custGeom>
              <a:avLst/>
              <a:gdLst/>
              <a:ahLst/>
              <a:cxnLst/>
              <a:rect l="l" t="t" r="r" b="b"/>
              <a:pathLst>
                <a:path w="1642" h="5260" extrusionOk="0">
                  <a:moveTo>
                    <a:pt x="1642" y="1"/>
                  </a:moveTo>
                  <a:lnTo>
                    <a:pt x="1490" y="92"/>
                  </a:lnTo>
                  <a:lnTo>
                    <a:pt x="0" y="2645"/>
                  </a:lnTo>
                  <a:lnTo>
                    <a:pt x="122" y="2645"/>
                  </a:lnTo>
                  <a:lnTo>
                    <a:pt x="1642" y="5259"/>
                  </a:lnTo>
                  <a:lnTo>
                    <a:pt x="183" y="2706"/>
                  </a:lnTo>
                  <a:lnTo>
                    <a:pt x="1642" y="153"/>
                  </a:lnTo>
                  <a:lnTo>
                    <a:pt x="16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9" name="Google Shape;19709;p24"/>
            <p:cNvSpPr/>
            <p:nvPr/>
          </p:nvSpPr>
          <p:spPr>
            <a:xfrm>
              <a:off x="-2071950" y="13796075"/>
              <a:ext cx="39525" cy="131500"/>
            </a:xfrm>
            <a:custGeom>
              <a:avLst/>
              <a:gdLst/>
              <a:ahLst/>
              <a:cxnLst/>
              <a:rect l="l" t="t" r="r" b="b"/>
              <a:pathLst>
                <a:path w="1581" h="5260" extrusionOk="0">
                  <a:moveTo>
                    <a:pt x="0" y="1"/>
                  </a:moveTo>
                  <a:lnTo>
                    <a:pt x="0" y="153"/>
                  </a:lnTo>
                  <a:lnTo>
                    <a:pt x="1429" y="2706"/>
                  </a:lnTo>
                  <a:lnTo>
                    <a:pt x="0" y="5259"/>
                  </a:lnTo>
                  <a:lnTo>
                    <a:pt x="1520" y="2645"/>
                  </a:lnTo>
                  <a:lnTo>
                    <a:pt x="1581" y="2645"/>
                  </a:lnTo>
                  <a:lnTo>
                    <a:pt x="152" y="9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0" name="Google Shape;19710;p24"/>
            <p:cNvSpPr/>
            <p:nvPr/>
          </p:nvSpPr>
          <p:spPr>
            <a:xfrm>
              <a:off x="-2071950" y="13944250"/>
              <a:ext cx="39525" cy="131500"/>
            </a:xfrm>
            <a:custGeom>
              <a:avLst/>
              <a:gdLst/>
              <a:ahLst/>
              <a:cxnLst/>
              <a:rect l="l" t="t" r="r" b="b"/>
              <a:pathLst>
                <a:path w="1581" h="5260" extrusionOk="0">
                  <a:moveTo>
                    <a:pt x="0" y="1"/>
                  </a:moveTo>
                  <a:lnTo>
                    <a:pt x="1429" y="2554"/>
                  </a:lnTo>
                  <a:lnTo>
                    <a:pt x="0" y="5107"/>
                  </a:lnTo>
                  <a:lnTo>
                    <a:pt x="0" y="5259"/>
                  </a:lnTo>
                  <a:lnTo>
                    <a:pt x="152" y="5168"/>
                  </a:lnTo>
                  <a:lnTo>
                    <a:pt x="1581" y="2645"/>
                  </a:lnTo>
                  <a:lnTo>
                    <a:pt x="1520" y="2645"/>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1" name="Google Shape;19711;p24"/>
            <p:cNvSpPr/>
            <p:nvPr/>
          </p:nvSpPr>
          <p:spPr>
            <a:xfrm>
              <a:off x="-2117550" y="13944250"/>
              <a:ext cx="41050" cy="131500"/>
            </a:xfrm>
            <a:custGeom>
              <a:avLst/>
              <a:gdLst/>
              <a:ahLst/>
              <a:cxnLst/>
              <a:rect l="l" t="t" r="r" b="b"/>
              <a:pathLst>
                <a:path w="1642" h="5260" extrusionOk="0">
                  <a:moveTo>
                    <a:pt x="1642" y="1"/>
                  </a:moveTo>
                  <a:lnTo>
                    <a:pt x="122" y="2645"/>
                  </a:lnTo>
                  <a:lnTo>
                    <a:pt x="0" y="2645"/>
                  </a:lnTo>
                  <a:lnTo>
                    <a:pt x="1490" y="5168"/>
                  </a:lnTo>
                  <a:lnTo>
                    <a:pt x="1642" y="5259"/>
                  </a:lnTo>
                  <a:lnTo>
                    <a:pt x="1642" y="5107"/>
                  </a:lnTo>
                  <a:lnTo>
                    <a:pt x="183" y="2554"/>
                  </a:lnTo>
                  <a:lnTo>
                    <a:pt x="16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2" name="Google Shape;19712;p24"/>
            <p:cNvSpPr/>
            <p:nvPr/>
          </p:nvSpPr>
          <p:spPr>
            <a:xfrm>
              <a:off x="-2197350" y="13867525"/>
              <a:ext cx="114025" cy="68400"/>
            </a:xfrm>
            <a:custGeom>
              <a:avLst/>
              <a:gdLst/>
              <a:ahLst/>
              <a:cxnLst/>
              <a:rect l="l" t="t" r="r" b="b"/>
              <a:pathLst>
                <a:path w="4561" h="2736" extrusionOk="0">
                  <a:moveTo>
                    <a:pt x="1" y="0"/>
                  </a:moveTo>
                  <a:lnTo>
                    <a:pt x="1" y="182"/>
                  </a:lnTo>
                  <a:lnTo>
                    <a:pt x="1490" y="2736"/>
                  </a:lnTo>
                  <a:lnTo>
                    <a:pt x="1551" y="2675"/>
                  </a:lnTo>
                  <a:lnTo>
                    <a:pt x="4560" y="2675"/>
                  </a:lnTo>
                  <a:lnTo>
                    <a:pt x="1642" y="2614"/>
                  </a:lnTo>
                  <a:lnTo>
                    <a:pt x="183" y="12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3" name="Google Shape;19713;p24"/>
            <p:cNvSpPr/>
            <p:nvPr/>
          </p:nvSpPr>
          <p:spPr>
            <a:xfrm>
              <a:off x="-2203425" y="13862200"/>
              <a:ext cx="2300" cy="2300"/>
            </a:xfrm>
            <a:custGeom>
              <a:avLst/>
              <a:gdLst/>
              <a:ahLst/>
              <a:cxnLst/>
              <a:rect l="l" t="t" r="r" b="b"/>
              <a:pathLst>
                <a:path w="92" h="92" extrusionOk="0">
                  <a:moveTo>
                    <a:pt x="1" y="0"/>
                  </a:moveTo>
                  <a:lnTo>
                    <a:pt x="92" y="91"/>
                  </a:lnTo>
                  <a:lnTo>
                    <a:pt x="92" y="31"/>
                  </a:lnTo>
                  <a:lnTo>
                    <a:pt x="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4" name="Google Shape;19714;p24"/>
            <p:cNvSpPr/>
            <p:nvPr/>
          </p:nvSpPr>
          <p:spPr>
            <a:xfrm>
              <a:off x="-2194300" y="13862200"/>
              <a:ext cx="117800" cy="69925"/>
            </a:xfrm>
            <a:custGeom>
              <a:avLst/>
              <a:gdLst/>
              <a:ahLst/>
              <a:cxnLst/>
              <a:rect l="l" t="t" r="r" b="b"/>
              <a:pathLst>
                <a:path w="4712" h="2797" extrusionOk="0">
                  <a:moveTo>
                    <a:pt x="152" y="0"/>
                  </a:moveTo>
                  <a:lnTo>
                    <a:pt x="0" y="61"/>
                  </a:lnTo>
                  <a:lnTo>
                    <a:pt x="152" y="183"/>
                  </a:lnTo>
                  <a:lnTo>
                    <a:pt x="3070" y="183"/>
                  </a:lnTo>
                  <a:lnTo>
                    <a:pt x="4560" y="2736"/>
                  </a:lnTo>
                  <a:lnTo>
                    <a:pt x="4712" y="2797"/>
                  </a:lnTo>
                  <a:lnTo>
                    <a:pt x="4712" y="2614"/>
                  </a:lnTo>
                  <a:lnTo>
                    <a:pt x="31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5" name="Google Shape;19715;p24"/>
            <p:cNvSpPr/>
            <p:nvPr/>
          </p:nvSpPr>
          <p:spPr>
            <a:xfrm>
              <a:off x="-2066650" y="13935900"/>
              <a:ext cx="114025" cy="68425"/>
            </a:xfrm>
            <a:custGeom>
              <a:avLst/>
              <a:gdLst/>
              <a:ahLst/>
              <a:cxnLst/>
              <a:rect l="l" t="t" r="r" b="b"/>
              <a:pathLst>
                <a:path w="4561" h="2737" extrusionOk="0">
                  <a:moveTo>
                    <a:pt x="3101" y="1"/>
                  </a:moveTo>
                  <a:lnTo>
                    <a:pt x="3040" y="92"/>
                  </a:lnTo>
                  <a:lnTo>
                    <a:pt x="1" y="92"/>
                  </a:lnTo>
                  <a:lnTo>
                    <a:pt x="2949" y="122"/>
                  </a:lnTo>
                  <a:lnTo>
                    <a:pt x="4408" y="2615"/>
                  </a:lnTo>
                  <a:lnTo>
                    <a:pt x="4560" y="2736"/>
                  </a:lnTo>
                  <a:lnTo>
                    <a:pt x="4560" y="2554"/>
                  </a:lnTo>
                  <a:lnTo>
                    <a:pt x="31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6" name="Google Shape;19716;p24"/>
            <p:cNvSpPr/>
            <p:nvPr/>
          </p:nvSpPr>
          <p:spPr>
            <a:xfrm>
              <a:off x="-2071950" y="13939700"/>
              <a:ext cx="117800" cy="70700"/>
            </a:xfrm>
            <a:custGeom>
              <a:avLst/>
              <a:gdLst/>
              <a:ahLst/>
              <a:cxnLst/>
              <a:rect l="l" t="t" r="r" b="b"/>
              <a:pathLst>
                <a:path w="4712" h="2828" extrusionOk="0">
                  <a:moveTo>
                    <a:pt x="0" y="1"/>
                  </a:moveTo>
                  <a:lnTo>
                    <a:pt x="0" y="183"/>
                  </a:lnTo>
                  <a:lnTo>
                    <a:pt x="1520" y="2827"/>
                  </a:lnTo>
                  <a:lnTo>
                    <a:pt x="4559" y="2827"/>
                  </a:lnTo>
                  <a:lnTo>
                    <a:pt x="4711" y="2736"/>
                  </a:lnTo>
                  <a:lnTo>
                    <a:pt x="4559" y="2615"/>
                  </a:lnTo>
                  <a:lnTo>
                    <a:pt x="1581" y="2615"/>
                  </a:lnTo>
                  <a:lnTo>
                    <a:pt x="152" y="12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7" name="Google Shape;19717;p24"/>
            <p:cNvSpPr/>
            <p:nvPr/>
          </p:nvSpPr>
          <p:spPr>
            <a:xfrm>
              <a:off x="-2194300" y="13939700"/>
              <a:ext cx="117800" cy="70700"/>
            </a:xfrm>
            <a:custGeom>
              <a:avLst/>
              <a:gdLst/>
              <a:ahLst/>
              <a:cxnLst/>
              <a:rect l="l" t="t" r="r" b="b"/>
              <a:pathLst>
                <a:path w="4712" h="2828" extrusionOk="0">
                  <a:moveTo>
                    <a:pt x="4712" y="1"/>
                  </a:moveTo>
                  <a:lnTo>
                    <a:pt x="4560" y="122"/>
                  </a:lnTo>
                  <a:lnTo>
                    <a:pt x="3070" y="2615"/>
                  </a:lnTo>
                  <a:lnTo>
                    <a:pt x="152" y="2615"/>
                  </a:lnTo>
                  <a:lnTo>
                    <a:pt x="0" y="2736"/>
                  </a:lnTo>
                  <a:lnTo>
                    <a:pt x="152" y="2827"/>
                  </a:lnTo>
                  <a:lnTo>
                    <a:pt x="3192" y="2827"/>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8" name="Google Shape;19718;p24"/>
            <p:cNvSpPr/>
            <p:nvPr/>
          </p:nvSpPr>
          <p:spPr>
            <a:xfrm>
              <a:off x="-2197350" y="13934375"/>
              <a:ext cx="117825" cy="69950"/>
            </a:xfrm>
            <a:custGeom>
              <a:avLst/>
              <a:gdLst/>
              <a:ahLst/>
              <a:cxnLst/>
              <a:rect l="l" t="t" r="r" b="b"/>
              <a:pathLst>
                <a:path w="4713" h="2798" extrusionOk="0">
                  <a:moveTo>
                    <a:pt x="1551" y="1"/>
                  </a:moveTo>
                  <a:lnTo>
                    <a:pt x="1490" y="62"/>
                  </a:lnTo>
                  <a:lnTo>
                    <a:pt x="1" y="2615"/>
                  </a:lnTo>
                  <a:lnTo>
                    <a:pt x="1" y="2797"/>
                  </a:lnTo>
                  <a:lnTo>
                    <a:pt x="183" y="2676"/>
                  </a:lnTo>
                  <a:lnTo>
                    <a:pt x="1642" y="183"/>
                  </a:lnTo>
                  <a:lnTo>
                    <a:pt x="4560" y="153"/>
                  </a:lnTo>
                  <a:lnTo>
                    <a:pt x="4712" y="62"/>
                  </a:lnTo>
                  <a:lnTo>
                    <a:pt x="45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9" name="Google Shape;19719;p24"/>
            <p:cNvSpPr/>
            <p:nvPr/>
          </p:nvSpPr>
          <p:spPr>
            <a:xfrm>
              <a:off x="-2071950" y="13862200"/>
              <a:ext cx="117800" cy="69925"/>
            </a:xfrm>
            <a:custGeom>
              <a:avLst/>
              <a:gdLst/>
              <a:ahLst/>
              <a:cxnLst/>
              <a:rect l="l" t="t" r="r" b="b"/>
              <a:pathLst>
                <a:path w="4712" h="2797" extrusionOk="0">
                  <a:moveTo>
                    <a:pt x="1520" y="0"/>
                  </a:moveTo>
                  <a:lnTo>
                    <a:pt x="0" y="2614"/>
                  </a:lnTo>
                  <a:lnTo>
                    <a:pt x="0" y="2797"/>
                  </a:lnTo>
                  <a:lnTo>
                    <a:pt x="152" y="2736"/>
                  </a:lnTo>
                  <a:lnTo>
                    <a:pt x="1581" y="183"/>
                  </a:lnTo>
                  <a:lnTo>
                    <a:pt x="4559" y="183"/>
                  </a:lnTo>
                  <a:lnTo>
                    <a:pt x="4711" y="61"/>
                  </a:lnTo>
                  <a:lnTo>
                    <a:pt x="45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0" name="Google Shape;19720;p24"/>
            <p:cNvSpPr/>
            <p:nvPr/>
          </p:nvSpPr>
          <p:spPr>
            <a:xfrm>
              <a:off x="-2070450" y="13867525"/>
              <a:ext cx="117825" cy="70675"/>
            </a:xfrm>
            <a:custGeom>
              <a:avLst/>
              <a:gdLst/>
              <a:ahLst/>
              <a:cxnLst/>
              <a:rect l="l" t="t" r="r" b="b"/>
              <a:pathLst>
                <a:path w="4713" h="2827" extrusionOk="0">
                  <a:moveTo>
                    <a:pt x="4712" y="0"/>
                  </a:moveTo>
                  <a:lnTo>
                    <a:pt x="4560" y="122"/>
                  </a:lnTo>
                  <a:lnTo>
                    <a:pt x="3101" y="2614"/>
                  </a:lnTo>
                  <a:lnTo>
                    <a:pt x="153" y="2675"/>
                  </a:lnTo>
                  <a:lnTo>
                    <a:pt x="1" y="2736"/>
                  </a:lnTo>
                  <a:lnTo>
                    <a:pt x="153" y="2827"/>
                  </a:lnTo>
                  <a:lnTo>
                    <a:pt x="3192" y="2827"/>
                  </a:lnTo>
                  <a:lnTo>
                    <a:pt x="3253" y="2736"/>
                  </a:lnTo>
                  <a:lnTo>
                    <a:pt x="4712" y="182"/>
                  </a:lnTo>
                  <a:lnTo>
                    <a:pt x="47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1" name="Google Shape;19721;p24"/>
            <p:cNvSpPr/>
            <p:nvPr/>
          </p:nvSpPr>
          <p:spPr>
            <a:xfrm>
              <a:off x="-1967850" y="13856125"/>
              <a:ext cx="13700" cy="7600"/>
            </a:xfrm>
            <a:custGeom>
              <a:avLst/>
              <a:gdLst/>
              <a:ahLst/>
              <a:cxnLst/>
              <a:rect l="l" t="t" r="r" b="b"/>
              <a:pathLst>
                <a:path w="548" h="304" extrusionOk="0">
                  <a:moveTo>
                    <a:pt x="0" y="0"/>
                  </a:moveTo>
                  <a:lnTo>
                    <a:pt x="395" y="243"/>
                  </a:lnTo>
                  <a:lnTo>
                    <a:pt x="547" y="304"/>
                  </a:lnTo>
                  <a:lnTo>
                    <a:pt x="547" y="30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2" name="Google Shape;19722;p24"/>
            <p:cNvSpPr/>
            <p:nvPr/>
          </p:nvSpPr>
          <p:spPr>
            <a:xfrm>
              <a:off x="-2194300" y="14008100"/>
              <a:ext cx="117800" cy="68400"/>
            </a:xfrm>
            <a:custGeom>
              <a:avLst/>
              <a:gdLst/>
              <a:ahLst/>
              <a:cxnLst/>
              <a:rect l="l" t="t" r="r" b="b"/>
              <a:pathLst>
                <a:path w="4712" h="2736" extrusionOk="0">
                  <a:moveTo>
                    <a:pt x="0" y="0"/>
                  </a:moveTo>
                  <a:lnTo>
                    <a:pt x="152" y="91"/>
                  </a:lnTo>
                  <a:lnTo>
                    <a:pt x="510" y="296"/>
                  </a:lnTo>
                  <a:lnTo>
                    <a:pt x="510" y="296"/>
                  </a:lnTo>
                  <a:lnTo>
                    <a:pt x="0" y="0"/>
                  </a:lnTo>
                  <a:close/>
                  <a:moveTo>
                    <a:pt x="510" y="296"/>
                  </a:moveTo>
                  <a:lnTo>
                    <a:pt x="4712" y="2736"/>
                  </a:lnTo>
                  <a:lnTo>
                    <a:pt x="4712" y="2705"/>
                  </a:lnTo>
                  <a:lnTo>
                    <a:pt x="4560" y="2614"/>
                  </a:lnTo>
                  <a:lnTo>
                    <a:pt x="510" y="29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3" name="Google Shape;19723;p24"/>
            <p:cNvSpPr/>
            <p:nvPr/>
          </p:nvSpPr>
          <p:spPr>
            <a:xfrm>
              <a:off x="-2196575" y="13794575"/>
              <a:ext cx="120075" cy="69150"/>
            </a:xfrm>
            <a:custGeom>
              <a:avLst/>
              <a:gdLst/>
              <a:ahLst/>
              <a:cxnLst/>
              <a:rect l="l" t="t" r="r" b="b"/>
              <a:pathLst>
                <a:path w="4803" h="2766" extrusionOk="0">
                  <a:moveTo>
                    <a:pt x="4529" y="0"/>
                  </a:moveTo>
                  <a:lnTo>
                    <a:pt x="152" y="2553"/>
                  </a:lnTo>
                  <a:lnTo>
                    <a:pt x="0" y="2736"/>
                  </a:lnTo>
                  <a:lnTo>
                    <a:pt x="91" y="2766"/>
                  </a:lnTo>
                  <a:lnTo>
                    <a:pt x="243" y="2705"/>
                  </a:lnTo>
                  <a:lnTo>
                    <a:pt x="4651" y="152"/>
                  </a:lnTo>
                  <a:lnTo>
                    <a:pt x="4803" y="61"/>
                  </a:lnTo>
                  <a:lnTo>
                    <a:pt x="48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4" name="Google Shape;19724;p24"/>
            <p:cNvSpPr/>
            <p:nvPr/>
          </p:nvSpPr>
          <p:spPr>
            <a:xfrm>
              <a:off x="-2071950" y="14008100"/>
              <a:ext cx="117800" cy="68400"/>
            </a:xfrm>
            <a:custGeom>
              <a:avLst/>
              <a:gdLst/>
              <a:ahLst/>
              <a:cxnLst/>
              <a:rect l="l" t="t" r="r" b="b"/>
              <a:pathLst>
                <a:path w="4712" h="2736" extrusionOk="0">
                  <a:moveTo>
                    <a:pt x="4711" y="0"/>
                  </a:moveTo>
                  <a:lnTo>
                    <a:pt x="4202" y="296"/>
                  </a:lnTo>
                  <a:lnTo>
                    <a:pt x="4202" y="296"/>
                  </a:lnTo>
                  <a:lnTo>
                    <a:pt x="4559" y="91"/>
                  </a:lnTo>
                  <a:lnTo>
                    <a:pt x="4711" y="0"/>
                  </a:lnTo>
                  <a:close/>
                  <a:moveTo>
                    <a:pt x="4202" y="296"/>
                  </a:moveTo>
                  <a:lnTo>
                    <a:pt x="152" y="2614"/>
                  </a:lnTo>
                  <a:lnTo>
                    <a:pt x="0" y="2705"/>
                  </a:lnTo>
                  <a:lnTo>
                    <a:pt x="0" y="2736"/>
                  </a:lnTo>
                  <a:lnTo>
                    <a:pt x="4202" y="29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5" name="Google Shape;19725;p24"/>
            <p:cNvSpPr/>
            <p:nvPr/>
          </p:nvSpPr>
          <p:spPr>
            <a:xfrm>
              <a:off x="-2201150" y="13867525"/>
              <a:ext cx="3825" cy="139075"/>
            </a:xfrm>
            <a:custGeom>
              <a:avLst/>
              <a:gdLst/>
              <a:ahLst/>
              <a:cxnLst/>
              <a:rect l="l" t="t" r="r" b="b"/>
              <a:pathLst>
                <a:path w="153" h="5563" extrusionOk="0">
                  <a:moveTo>
                    <a:pt x="122" y="0"/>
                  </a:moveTo>
                  <a:lnTo>
                    <a:pt x="1" y="182"/>
                  </a:lnTo>
                  <a:lnTo>
                    <a:pt x="1" y="5289"/>
                  </a:lnTo>
                  <a:lnTo>
                    <a:pt x="1" y="5471"/>
                  </a:lnTo>
                  <a:lnTo>
                    <a:pt x="1" y="5562"/>
                  </a:lnTo>
                  <a:lnTo>
                    <a:pt x="62" y="5441"/>
                  </a:lnTo>
                  <a:lnTo>
                    <a:pt x="122" y="5502"/>
                  </a:lnTo>
                  <a:lnTo>
                    <a:pt x="153" y="5471"/>
                  </a:lnTo>
                  <a:lnTo>
                    <a:pt x="153" y="5289"/>
                  </a:lnTo>
                  <a:lnTo>
                    <a:pt x="153" y="182"/>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6" name="Google Shape;19726;p24"/>
            <p:cNvSpPr/>
            <p:nvPr/>
          </p:nvSpPr>
          <p:spPr>
            <a:xfrm>
              <a:off x="-2076525" y="13794575"/>
              <a:ext cx="4600" cy="138300"/>
            </a:xfrm>
            <a:custGeom>
              <a:avLst/>
              <a:gdLst/>
              <a:ahLst/>
              <a:cxnLst/>
              <a:rect l="l" t="t" r="r" b="b"/>
              <a:pathLst>
                <a:path w="184" h="5532" extrusionOk="0">
                  <a:moveTo>
                    <a:pt x="1" y="0"/>
                  </a:moveTo>
                  <a:lnTo>
                    <a:pt x="1" y="61"/>
                  </a:lnTo>
                  <a:lnTo>
                    <a:pt x="1" y="213"/>
                  </a:lnTo>
                  <a:lnTo>
                    <a:pt x="1" y="5319"/>
                  </a:lnTo>
                  <a:lnTo>
                    <a:pt x="1" y="5502"/>
                  </a:lnTo>
                  <a:lnTo>
                    <a:pt x="61" y="5532"/>
                  </a:lnTo>
                  <a:lnTo>
                    <a:pt x="183" y="5502"/>
                  </a:lnTo>
                  <a:lnTo>
                    <a:pt x="183" y="5319"/>
                  </a:lnTo>
                  <a:lnTo>
                    <a:pt x="183" y="213"/>
                  </a:lnTo>
                  <a:lnTo>
                    <a:pt x="183" y="61"/>
                  </a:lnTo>
                  <a:lnTo>
                    <a:pt x="92" y="30"/>
                  </a:lnTo>
                  <a:lnTo>
                    <a:pt x="61" y="61"/>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7" name="Google Shape;19727;p24"/>
            <p:cNvSpPr/>
            <p:nvPr/>
          </p:nvSpPr>
          <p:spPr>
            <a:xfrm>
              <a:off x="-2076525" y="13938950"/>
              <a:ext cx="4600" cy="138325"/>
            </a:xfrm>
            <a:custGeom>
              <a:avLst/>
              <a:gdLst/>
              <a:ahLst/>
              <a:cxnLst/>
              <a:rect l="l" t="t" r="r" b="b"/>
              <a:pathLst>
                <a:path w="184" h="5533" extrusionOk="0">
                  <a:moveTo>
                    <a:pt x="61" y="0"/>
                  </a:moveTo>
                  <a:lnTo>
                    <a:pt x="1" y="31"/>
                  </a:lnTo>
                  <a:lnTo>
                    <a:pt x="1" y="213"/>
                  </a:lnTo>
                  <a:lnTo>
                    <a:pt x="1" y="5319"/>
                  </a:lnTo>
                  <a:lnTo>
                    <a:pt x="1" y="5471"/>
                  </a:lnTo>
                  <a:lnTo>
                    <a:pt x="1" y="5502"/>
                  </a:lnTo>
                  <a:lnTo>
                    <a:pt x="61" y="5532"/>
                  </a:lnTo>
                  <a:lnTo>
                    <a:pt x="183" y="5502"/>
                  </a:lnTo>
                  <a:lnTo>
                    <a:pt x="183" y="5471"/>
                  </a:lnTo>
                  <a:lnTo>
                    <a:pt x="183" y="5319"/>
                  </a:lnTo>
                  <a:lnTo>
                    <a:pt x="183" y="213"/>
                  </a:lnTo>
                  <a:lnTo>
                    <a:pt x="183" y="31"/>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8" name="Google Shape;19728;p24"/>
            <p:cNvSpPr/>
            <p:nvPr/>
          </p:nvSpPr>
          <p:spPr>
            <a:xfrm>
              <a:off x="-2075000" y="13935900"/>
              <a:ext cx="122375" cy="72225"/>
            </a:xfrm>
            <a:custGeom>
              <a:avLst/>
              <a:gdLst/>
              <a:ahLst/>
              <a:cxnLst/>
              <a:rect l="l" t="t" r="r" b="b"/>
              <a:pathLst>
                <a:path w="4895" h="2889" extrusionOk="0">
                  <a:moveTo>
                    <a:pt x="183" y="1"/>
                  </a:moveTo>
                  <a:lnTo>
                    <a:pt x="0" y="122"/>
                  </a:lnTo>
                  <a:lnTo>
                    <a:pt x="122" y="153"/>
                  </a:lnTo>
                  <a:lnTo>
                    <a:pt x="274" y="274"/>
                  </a:lnTo>
                  <a:lnTo>
                    <a:pt x="4681" y="2767"/>
                  </a:lnTo>
                  <a:lnTo>
                    <a:pt x="4833" y="2888"/>
                  </a:lnTo>
                  <a:lnTo>
                    <a:pt x="4894" y="2858"/>
                  </a:lnTo>
                  <a:lnTo>
                    <a:pt x="4894" y="2827"/>
                  </a:lnTo>
                  <a:lnTo>
                    <a:pt x="4894" y="2736"/>
                  </a:lnTo>
                  <a:lnTo>
                    <a:pt x="4742" y="2615"/>
                  </a:lnTo>
                  <a:lnTo>
                    <a:pt x="335" y="92"/>
                  </a:lnTo>
                  <a:lnTo>
                    <a:pt x="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9" name="Google Shape;19729;p24"/>
            <p:cNvSpPr/>
            <p:nvPr/>
          </p:nvSpPr>
          <p:spPr>
            <a:xfrm>
              <a:off x="-2198100" y="13862950"/>
              <a:ext cx="123125" cy="72975"/>
            </a:xfrm>
            <a:custGeom>
              <a:avLst/>
              <a:gdLst/>
              <a:ahLst/>
              <a:cxnLst/>
              <a:rect l="l" t="t" r="r" b="b"/>
              <a:pathLst>
                <a:path w="4925" h="2919" extrusionOk="0">
                  <a:moveTo>
                    <a:pt x="61" y="1"/>
                  </a:moveTo>
                  <a:lnTo>
                    <a:pt x="0" y="183"/>
                  </a:lnTo>
                  <a:lnTo>
                    <a:pt x="31" y="183"/>
                  </a:lnTo>
                  <a:lnTo>
                    <a:pt x="213" y="305"/>
                  </a:lnTo>
                  <a:lnTo>
                    <a:pt x="4590" y="2858"/>
                  </a:lnTo>
                  <a:lnTo>
                    <a:pt x="4742" y="2919"/>
                  </a:lnTo>
                  <a:lnTo>
                    <a:pt x="4924" y="2797"/>
                  </a:lnTo>
                  <a:lnTo>
                    <a:pt x="4864" y="2767"/>
                  </a:lnTo>
                  <a:lnTo>
                    <a:pt x="4712" y="2706"/>
                  </a:lnTo>
                  <a:lnTo>
                    <a:pt x="304" y="153"/>
                  </a:lnTo>
                  <a:lnTo>
                    <a:pt x="152" y="31"/>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0" name="Google Shape;19730;p24"/>
            <p:cNvSpPr/>
            <p:nvPr/>
          </p:nvSpPr>
          <p:spPr>
            <a:xfrm>
              <a:off x="-2198100" y="13863725"/>
              <a:ext cx="245475" cy="144400"/>
            </a:xfrm>
            <a:custGeom>
              <a:avLst/>
              <a:gdLst/>
              <a:ahLst/>
              <a:cxnLst/>
              <a:rect l="l" t="t" r="r" b="b"/>
              <a:pathLst>
                <a:path w="9819" h="5776" extrusionOk="0">
                  <a:moveTo>
                    <a:pt x="9757" y="0"/>
                  </a:moveTo>
                  <a:lnTo>
                    <a:pt x="9605" y="122"/>
                  </a:lnTo>
                  <a:lnTo>
                    <a:pt x="5198" y="2675"/>
                  </a:lnTo>
                  <a:lnTo>
                    <a:pt x="5046" y="2736"/>
                  </a:lnTo>
                  <a:lnTo>
                    <a:pt x="4924" y="2766"/>
                  </a:lnTo>
                  <a:lnTo>
                    <a:pt x="4742" y="2888"/>
                  </a:lnTo>
                  <a:lnTo>
                    <a:pt x="4590" y="2979"/>
                  </a:lnTo>
                  <a:lnTo>
                    <a:pt x="213" y="5502"/>
                  </a:lnTo>
                  <a:lnTo>
                    <a:pt x="31" y="5623"/>
                  </a:lnTo>
                  <a:lnTo>
                    <a:pt x="0" y="5654"/>
                  </a:lnTo>
                  <a:lnTo>
                    <a:pt x="31" y="5714"/>
                  </a:lnTo>
                  <a:lnTo>
                    <a:pt x="152" y="5775"/>
                  </a:lnTo>
                  <a:lnTo>
                    <a:pt x="304" y="5654"/>
                  </a:lnTo>
                  <a:lnTo>
                    <a:pt x="4712" y="3161"/>
                  </a:lnTo>
                  <a:lnTo>
                    <a:pt x="4864" y="3040"/>
                  </a:lnTo>
                  <a:lnTo>
                    <a:pt x="4924" y="3009"/>
                  </a:lnTo>
                  <a:lnTo>
                    <a:pt x="5107" y="2888"/>
                  </a:lnTo>
                  <a:lnTo>
                    <a:pt x="5259" y="2827"/>
                  </a:lnTo>
                  <a:lnTo>
                    <a:pt x="9666" y="274"/>
                  </a:lnTo>
                  <a:lnTo>
                    <a:pt x="9818" y="152"/>
                  </a:lnTo>
                  <a:lnTo>
                    <a:pt x="9818" y="91"/>
                  </a:lnTo>
                  <a:lnTo>
                    <a:pt x="97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1" name="Google Shape;19731;p24"/>
            <p:cNvSpPr/>
            <p:nvPr/>
          </p:nvSpPr>
          <p:spPr>
            <a:xfrm>
              <a:off x="-2089450" y="13617500"/>
              <a:ext cx="12950" cy="22075"/>
            </a:xfrm>
            <a:custGeom>
              <a:avLst/>
              <a:gdLst/>
              <a:ahLst/>
              <a:cxnLst/>
              <a:rect l="l" t="t" r="r" b="b"/>
              <a:pathLst>
                <a:path w="518" h="883" extrusionOk="0">
                  <a:moveTo>
                    <a:pt x="518" y="882"/>
                  </a:move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2" name="Google Shape;19732;p24"/>
            <p:cNvSpPr/>
            <p:nvPr/>
          </p:nvSpPr>
          <p:spPr>
            <a:xfrm>
              <a:off x="-2071950" y="13606100"/>
              <a:ext cx="19000" cy="33475"/>
            </a:xfrm>
            <a:custGeom>
              <a:avLst/>
              <a:gdLst/>
              <a:ahLst/>
              <a:cxnLst/>
              <a:rect l="l" t="t" r="r" b="b"/>
              <a:pathLst>
                <a:path w="760" h="1339" extrusionOk="0">
                  <a:moveTo>
                    <a:pt x="760" y="1"/>
                  </a:moveTo>
                  <a:cubicBezTo>
                    <a:pt x="760" y="62"/>
                    <a:pt x="760" y="62"/>
                    <a:pt x="760" y="1"/>
                  </a:cubicBezTo>
                  <a:lnTo>
                    <a:pt x="0" y="1338"/>
                  </a:lnTo>
                  <a:lnTo>
                    <a:pt x="0" y="133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3" name="Google Shape;19733;p24"/>
            <p:cNvSpPr/>
            <p:nvPr/>
          </p:nvSpPr>
          <p:spPr>
            <a:xfrm>
              <a:off x="-2117550" y="13657025"/>
              <a:ext cx="41050" cy="130725"/>
            </a:xfrm>
            <a:custGeom>
              <a:avLst/>
              <a:gdLst/>
              <a:ahLst/>
              <a:cxnLst/>
              <a:rect l="l" t="t" r="r" b="b"/>
              <a:pathLst>
                <a:path w="1642" h="5229" extrusionOk="0">
                  <a:moveTo>
                    <a:pt x="1642" y="0"/>
                  </a:moveTo>
                  <a:lnTo>
                    <a:pt x="122" y="2614"/>
                  </a:lnTo>
                  <a:lnTo>
                    <a:pt x="0" y="2614"/>
                  </a:lnTo>
                  <a:lnTo>
                    <a:pt x="1490" y="5168"/>
                  </a:lnTo>
                  <a:lnTo>
                    <a:pt x="1642" y="5228"/>
                  </a:lnTo>
                  <a:lnTo>
                    <a:pt x="1642" y="5076"/>
                  </a:lnTo>
                  <a:lnTo>
                    <a:pt x="183" y="2523"/>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4" name="Google Shape;19734;p24"/>
            <p:cNvSpPr/>
            <p:nvPr/>
          </p:nvSpPr>
          <p:spPr>
            <a:xfrm>
              <a:off x="-2071950" y="13657025"/>
              <a:ext cx="39525" cy="130725"/>
            </a:xfrm>
            <a:custGeom>
              <a:avLst/>
              <a:gdLst/>
              <a:ahLst/>
              <a:cxnLst/>
              <a:rect l="l" t="t" r="r" b="b"/>
              <a:pathLst>
                <a:path w="1581" h="5229" extrusionOk="0">
                  <a:moveTo>
                    <a:pt x="0" y="0"/>
                  </a:moveTo>
                  <a:lnTo>
                    <a:pt x="1429" y="2523"/>
                  </a:lnTo>
                  <a:lnTo>
                    <a:pt x="0" y="5076"/>
                  </a:lnTo>
                  <a:lnTo>
                    <a:pt x="0" y="5228"/>
                  </a:lnTo>
                  <a:lnTo>
                    <a:pt x="152" y="5168"/>
                  </a:lnTo>
                  <a:lnTo>
                    <a:pt x="1581" y="2614"/>
                  </a:lnTo>
                  <a:lnTo>
                    <a:pt x="1520" y="261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5" name="Google Shape;19735;p24"/>
            <p:cNvSpPr/>
            <p:nvPr/>
          </p:nvSpPr>
          <p:spPr>
            <a:xfrm>
              <a:off x="-2075750" y="13794575"/>
              <a:ext cx="1525" cy="1525"/>
            </a:xfrm>
            <a:custGeom>
              <a:avLst/>
              <a:gdLst/>
              <a:ahLst/>
              <a:cxnLst/>
              <a:rect l="l" t="t" r="r" b="b"/>
              <a:pathLst>
                <a:path w="61" h="61" extrusionOk="0">
                  <a:moveTo>
                    <a:pt x="0" y="0"/>
                  </a:moveTo>
                  <a:lnTo>
                    <a:pt x="30" y="61"/>
                  </a:lnTo>
                  <a:lnTo>
                    <a:pt x="61" y="30"/>
                  </a:lnTo>
                  <a:lnTo>
                    <a:pt x="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6" name="Google Shape;19736;p24"/>
            <p:cNvSpPr/>
            <p:nvPr/>
          </p:nvSpPr>
          <p:spPr>
            <a:xfrm>
              <a:off x="-2150225" y="13646375"/>
              <a:ext cx="66900" cy="25"/>
            </a:xfrm>
            <a:custGeom>
              <a:avLst/>
              <a:gdLst/>
              <a:ahLst/>
              <a:cxnLst/>
              <a:rect l="l" t="t" r="r" b="b"/>
              <a:pathLst>
                <a:path w="2676" h="1" extrusionOk="0">
                  <a:moveTo>
                    <a:pt x="2675" y="1"/>
                  </a:moveTo>
                  <a:lnTo>
                    <a:pt x="61"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7" name="Google Shape;19737;p24"/>
            <p:cNvSpPr/>
            <p:nvPr/>
          </p:nvSpPr>
          <p:spPr>
            <a:xfrm>
              <a:off x="-2093250" y="13617500"/>
              <a:ext cx="16750" cy="26625"/>
            </a:xfrm>
            <a:custGeom>
              <a:avLst/>
              <a:gdLst/>
              <a:ahLst/>
              <a:cxnLst/>
              <a:rect l="l" t="t" r="r" b="b"/>
              <a:pathLst>
                <a:path w="670" h="1065" extrusionOk="0">
                  <a:moveTo>
                    <a:pt x="153" y="1"/>
                  </a:moveTo>
                  <a:cubicBezTo>
                    <a:pt x="92" y="62"/>
                    <a:pt x="62" y="62"/>
                    <a:pt x="1" y="92"/>
                  </a:cubicBezTo>
                  <a:lnTo>
                    <a:pt x="518" y="974"/>
                  </a:lnTo>
                  <a:lnTo>
                    <a:pt x="670" y="1065"/>
                  </a:lnTo>
                  <a:lnTo>
                    <a:pt x="670" y="882"/>
                  </a:lnTo>
                  <a:lnTo>
                    <a:pt x="1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8" name="Google Shape;19738;p24"/>
            <p:cNvSpPr/>
            <p:nvPr/>
          </p:nvSpPr>
          <p:spPr>
            <a:xfrm>
              <a:off x="-2066650" y="13647900"/>
              <a:ext cx="114025" cy="68425"/>
            </a:xfrm>
            <a:custGeom>
              <a:avLst/>
              <a:gdLst/>
              <a:ahLst/>
              <a:cxnLst/>
              <a:rect l="l" t="t" r="r" b="b"/>
              <a:pathLst>
                <a:path w="4561" h="2737" extrusionOk="0">
                  <a:moveTo>
                    <a:pt x="3101" y="1"/>
                  </a:moveTo>
                  <a:lnTo>
                    <a:pt x="3040" y="92"/>
                  </a:lnTo>
                  <a:lnTo>
                    <a:pt x="1" y="92"/>
                  </a:lnTo>
                  <a:lnTo>
                    <a:pt x="1" y="122"/>
                  </a:lnTo>
                  <a:lnTo>
                    <a:pt x="2949" y="122"/>
                  </a:lnTo>
                  <a:lnTo>
                    <a:pt x="4408" y="2645"/>
                  </a:lnTo>
                  <a:lnTo>
                    <a:pt x="4560" y="2736"/>
                  </a:lnTo>
                  <a:lnTo>
                    <a:pt x="4560" y="2554"/>
                  </a:lnTo>
                  <a:lnTo>
                    <a:pt x="31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9" name="Google Shape;19739;p24"/>
            <p:cNvSpPr/>
            <p:nvPr/>
          </p:nvSpPr>
          <p:spPr>
            <a:xfrm>
              <a:off x="-2071950" y="13651700"/>
              <a:ext cx="117800" cy="70700"/>
            </a:xfrm>
            <a:custGeom>
              <a:avLst/>
              <a:gdLst/>
              <a:ahLst/>
              <a:cxnLst/>
              <a:rect l="l" t="t" r="r" b="b"/>
              <a:pathLst>
                <a:path w="4712" h="2828" extrusionOk="0">
                  <a:moveTo>
                    <a:pt x="0" y="1"/>
                  </a:moveTo>
                  <a:lnTo>
                    <a:pt x="0" y="213"/>
                  </a:lnTo>
                  <a:lnTo>
                    <a:pt x="1520" y="2827"/>
                  </a:lnTo>
                  <a:lnTo>
                    <a:pt x="4559" y="2827"/>
                  </a:lnTo>
                  <a:lnTo>
                    <a:pt x="4711" y="2736"/>
                  </a:lnTo>
                  <a:lnTo>
                    <a:pt x="4559" y="2645"/>
                  </a:lnTo>
                  <a:lnTo>
                    <a:pt x="1581" y="2645"/>
                  </a:lnTo>
                  <a:lnTo>
                    <a:pt x="152" y="12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0" name="Google Shape;19740;p24"/>
            <p:cNvSpPr/>
            <p:nvPr/>
          </p:nvSpPr>
          <p:spPr>
            <a:xfrm>
              <a:off x="-2197350" y="13647150"/>
              <a:ext cx="117825" cy="69175"/>
            </a:xfrm>
            <a:custGeom>
              <a:avLst/>
              <a:gdLst/>
              <a:ahLst/>
              <a:cxnLst/>
              <a:rect l="l" t="t" r="r" b="b"/>
              <a:pathLst>
                <a:path w="4713" h="2767" extrusionOk="0">
                  <a:moveTo>
                    <a:pt x="1916" y="0"/>
                  </a:moveTo>
                  <a:cubicBezTo>
                    <a:pt x="1703" y="122"/>
                    <a:pt x="1521" y="213"/>
                    <a:pt x="1338" y="304"/>
                  </a:cubicBezTo>
                  <a:lnTo>
                    <a:pt x="1" y="2614"/>
                  </a:lnTo>
                  <a:lnTo>
                    <a:pt x="1" y="2766"/>
                  </a:lnTo>
                  <a:lnTo>
                    <a:pt x="153" y="2706"/>
                  </a:lnTo>
                  <a:lnTo>
                    <a:pt x="1642" y="152"/>
                  </a:lnTo>
                  <a:lnTo>
                    <a:pt x="4560" y="152"/>
                  </a:lnTo>
                  <a:lnTo>
                    <a:pt x="4712" y="91"/>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1" name="Google Shape;19741;p24"/>
            <p:cNvSpPr/>
            <p:nvPr/>
          </p:nvSpPr>
          <p:spPr>
            <a:xfrm>
              <a:off x="-2194300" y="13651700"/>
              <a:ext cx="117800" cy="70700"/>
            </a:xfrm>
            <a:custGeom>
              <a:avLst/>
              <a:gdLst/>
              <a:ahLst/>
              <a:cxnLst/>
              <a:rect l="l" t="t" r="r" b="b"/>
              <a:pathLst>
                <a:path w="4712" h="2828" extrusionOk="0">
                  <a:moveTo>
                    <a:pt x="4712" y="1"/>
                  </a:moveTo>
                  <a:lnTo>
                    <a:pt x="4560" y="122"/>
                  </a:lnTo>
                  <a:lnTo>
                    <a:pt x="3070" y="2645"/>
                  </a:lnTo>
                  <a:lnTo>
                    <a:pt x="152" y="2645"/>
                  </a:lnTo>
                  <a:lnTo>
                    <a:pt x="0" y="2736"/>
                  </a:lnTo>
                  <a:lnTo>
                    <a:pt x="152" y="2827"/>
                  </a:lnTo>
                  <a:lnTo>
                    <a:pt x="3192" y="2827"/>
                  </a:lnTo>
                  <a:lnTo>
                    <a:pt x="4712" y="21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2" name="Google Shape;19742;p24"/>
            <p:cNvSpPr/>
            <p:nvPr/>
          </p:nvSpPr>
          <p:spPr>
            <a:xfrm>
              <a:off x="-2203425" y="13720100"/>
              <a:ext cx="2300" cy="2300"/>
            </a:xfrm>
            <a:custGeom>
              <a:avLst/>
              <a:gdLst/>
              <a:ahLst/>
              <a:cxnLst/>
              <a:rect l="l" t="t" r="r" b="b"/>
              <a:pathLst>
                <a:path w="92" h="92" extrusionOk="0">
                  <a:moveTo>
                    <a:pt x="61" y="0"/>
                  </a:moveTo>
                  <a:lnTo>
                    <a:pt x="1" y="91"/>
                  </a:lnTo>
                  <a:lnTo>
                    <a:pt x="92" y="91"/>
                  </a:lnTo>
                  <a:lnTo>
                    <a:pt x="92" y="61"/>
                  </a:lnTo>
                  <a:lnTo>
                    <a:pt x="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3" name="Google Shape;19743;p24"/>
            <p:cNvSpPr/>
            <p:nvPr/>
          </p:nvSpPr>
          <p:spPr>
            <a:xfrm>
              <a:off x="-2071950" y="13605350"/>
              <a:ext cx="25850" cy="38775"/>
            </a:xfrm>
            <a:custGeom>
              <a:avLst/>
              <a:gdLst/>
              <a:ahLst/>
              <a:cxnLst/>
              <a:rect l="l" t="t" r="r" b="b"/>
              <a:pathLst>
                <a:path w="1034" h="1551" extrusionOk="0">
                  <a:moveTo>
                    <a:pt x="1034" y="1"/>
                  </a:moveTo>
                  <a:cubicBezTo>
                    <a:pt x="942" y="31"/>
                    <a:pt x="882" y="31"/>
                    <a:pt x="760" y="92"/>
                  </a:cubicBezTo>
                  <a:lnTo>
                    <a:pt x="0" y="1399"/>
                  </a:lnTo>
                  <a:lnTo>
                    <a:pt x="0" y="1551"/>
                  </a:lnTo>
                  <a:lnTo>
                    <a:pt x="152" y="1490"/>
                  </a:lnTo>
                  <a:lnTo>
                    <a:pt x="10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4" name="Google Shape;19744;p24"/>
            <p:cNvSpPr/>
            <p:nvPr/>
          </p:nvSpPr>
          <p:spPr>
            <a:xfrm>
              <a:off x="-2070450" y="13590925"/>
              <a:ext cx="114025" cy="59275"/>
            </a:xfrm>
            <a:custGeom>
              <a:avLst/>
              <a:gdLst/>
              <a:ahLst/>
              <a:cxnLst/>
              <a:rect l="l" t="t" r="r" b="b"/>
              <a:pathLst>
                <a:path w="4561" h="2371" extrusionOk="0">
                  <a:moveTo>
                    <a:pt x="4347" y="0"/>
                  </a:moveTo>
                  <a:lnTo>
                    <a:pt x="3101" y="2189"/>
                  </a:lnTo>
                  <a:lnTo>
                    <a:pt x="153" y="2189"/>
                  </a:lnTo>
                  <a:lnTo>
                    <a:pt x="1" y="2280"/>
                  </a:lnTo>
                  <a:lnTo>
                    <a:pt x="153" y="2371"/>
                  </a:lnTo>
                  <a:lnTo>
                    <a:pt x="3192" y="2371"/>
                  </a:lnTo>
                  <a:lnTo>
                    <a:pt x="3253" y="2280"/>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5" name="Google Shape;19745;p24"/>
            <p:cNvSpPr/>
            <p:nvPr/>
          </p:nvSpPr>
          <p:spPr>
            <a:xfrm>
              <a:off x="-1999775" y="13726175"/>
              <a:ext cx="43350" cy="25850"/>
            </a:xfrm>
            <a:custGeom>
              <a:avLst/>
              <a:gdLst/>
              <a:ahLst/>
              <a:cxnLst/>
              <a:rect l="l" t="t" r="r" b="b"/>
              <a:pathLst>
                <a:path w="1734" h="1034" extrusionOk="0">
                  <a:moveTo>
                    <a:pt x="1733" y="0"/>
                  </a:moveTo>
                  <a:lnTo>
                    <a:pt x="1" y="103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6" name="Google Shape;19746;p24"/>
            <p:cNvSpPr/>
            <p:nvPr/>
          </p:nvSpPr>
          <p:spPr>
            <a:xfrm>
              <a:off x="-2201150" y="13676775"/>
              <a:ext cx="4600" cy="41075"/>
            </a:xfrm>
            <a:custGeom>
              <a:avLst/>
              <a:gdLst/>
              <a:ahLst/>
              <a:cxnLst/>
              <a:rect l="l" t="t" r="r" b="b"/>
              <a:pathLst>
                <a:path w="184" h="1643" extrusionOk="0">
                  <a:moveTo>
                    <a:pt x="183" y="1"/>
                  </a:moveTo>
                  <a:cubicBezTo>
                    <a:pt x="122" y="31"/>
                    <a:pt x="62" y="62"/>
                    <a:pt x="1" y="153"/>
                  </a:cubicBezTo>
                  <a:lnTo>
                    <a:pt x="1" y="1429"/>
                  </a:lnTo>
                  <a:lnTo>
                    <a:pt x="122" y="1642"/>
                  </a:lnTo>
                  <a:lnTo>
                    <a:pt x="183" y="1581"/>
                  </a:lnTo>
                  <a:lnTo>
                    <a:pt x="183" y="1399"/>
                  </a:lnTo>
                  <a:lnTo>
                    <a:pt x="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7" name="Google Shape;19747;p24"/>
            <p:cNvSpPr/>
            <p:nvPr/>
          </p:nvSpPr>
          <p:spPr>
            <a:xfrm>
              <a:off x="-2076525" y="13650950"/>
              <a:ext cx="4600" cy="139075"/>
            </a:xfrm>
            <a:custGeom>
              <a:avLst/>
              <a:gdLst/>
              <a:ahLst/>
              <a:cxnLst/>
              <a:rect l="l" t="t" r="r" b="b"/>
              <a:pathLst>
                <a:path w="184" h="5563" extrusionOk="0">
                  <a:moveTo>
                    <a:pt x="61" y="0"/>
                  </a:moveTo>
                  <a:lnTo>
                    <a:pt x="1" y="31"/>
                  </a:lnTo>
                  <a:lnTo>
                    <a:pt x="1" y="243"/>
                  </a:lnTo>
                  <a:lnTo>
                    <a:pt x="1" y="5319"/>
                  </a:lnTo>
                  <a:lnTo>
                    <a:pt x="1" y="5471"/>
                  </a:lnTo>
                  <a:lnTo>
                    <a:pt x="61" y="5563"/>
                  </a:lnTo>
                  <a:lnTo>
                    <a:pt x="183" y="5471"/>
                  </a:lnTo>
                  <a:lnTo>
                    <a:pt x="183" y="5319"/>
                  </a:lnTo>
                  <a:lnTo>
                    <a:pt x="183" y="243"/>
                  </a:lnTo>
                  <a:lnTo>
                    <a:pt x="183" y="31"/>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8" name="Google Shape;19748;p24"/>
            <p:cNvSpPr/>
            <p:nvPr/>
          </p:nvSpPr>
          <p:spPr>
            <a:xfrm>
              <a:off x="-2078050" y="13612200"/>
              <a:ext cx="5350" cy="33450"/>
            </a:xfrm>
            <a:custGeom>
              <a:avLst/>
              <a:gdLst/>
              <a:ahLst/>
              <a:cxnLst/>
              <a:rect l="l" t="t" r="r" b="b"/>
              <a:pathLst>
                <a:path w="214" h="1338" extrusionOk="0">
                  <a:moveTo>
                    <a:pt x="214" y="0"/>
                  </a:moveTo>
                  <a:cubicBezTo>
                    <a:pt x="122" y="30"/>
                    <a:pt x="92" y="30"/>
                    <a:pt x="1" y="61"/>
                  </a:cubicBezTo>
                  <a:lnTo>
                    <a:pt x="1" y="1094"/>
                  </a:lnTo>
                  <a:lnTo>
                    <a:pt x="1" y="1277"/>
                  </a:lnTo>
                  <a:lnTo>
                    <a:pt x="62" y="1277"/>
                  </a:lnTo>
                  <a:lnTo>
                    <a:pt x="122" y="1338"/>
                  </a:lnTo>
                  <a:lnTo>
                    <a:pt x="214" y="1277"/>
                  </a:lnTo>
                  <a:lnTo>
                    <a:pt x="214" y="1094"/>
                  </a:lnTo>
                  <a:lnTo>
                    <a:pt x="2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9" name="Google Shape;19749;p24"/>
            <p:cNvSpPr/>
            <p:nvPr/>
          </p:nvSpPr>
          <p:spPr>
            <a:xfrm>
              <a:off x="-2113000" y="13626625"/>
              <a:ext cx="38025" cy="21300"/>
            </a:xfrm>
            <a:custGeom>
              <a:avLst/>
              <a:gdLst/>
              <a:ahLst/>
              <a:cxnLst/>
              <a:rect l="l" t="t" r="r" b="b"/>
              <a:pathLst>
                <a:path w="1521" h="852" extrusionOk="0">
                  <a:moveTo>
                    <a:pt x="183" y="1"/>
                  </a:moveTo>
                  <a:cubicBezTo>
                    <a:pt x="122" y="31"/>
                    <a:pt x="31" y="61"/>
                    <a:pt x="1" y="61"/>
                  </a:cubicBezTo>
                  <a:lnTo>
                    <a:pt x="1217" y="791"/>
                  </a:lnTo>
                  <a:lnTo>
                    <a:pt x="1338" y="852"/>
                  </a:lnTo>
                  <a:lnTo>
                    <a:pt x="1520" y="761"/>
                  </a:lnTo>
                  <a:lnTo>
                    <a:pt x="1460" y="700"/>
                  </a:lnTo>
                  <a:lnTo>
                    <a:pt x="1308" y="639"/>
                  </a:lnTo>
                  <a:lnTo>
                    <a:pt x="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0" name="Google Shape;19750;p24"/>
            <p:cNvSpPr/>
            <p:nvPr/>
          </p:nvSpPr>
          <p:spPr>
            <a:xfrm>
              <a:off x="-2075000" y="13647900"/>
              <a:ext cx="121600" cy="72225"/>
            </a:xfrm>
            <a:custGeom>
              <a:avLst/>
              <a:gdLst/>
              <a:ahLst/>
              <a:cxnLst/>
              <a:rect l="l" t="t" r="r" b="b"/>
              <a:pathLst>
                <a:path w="4864" h="2889" extrusionOk="0">
                  <a:moveTo>
                    <a:pt x="183" y="1"/>
                  </a:moveTo>
                  <a:lnTo>
                    <a:pt x="0" y="122"/>
                  </a:lnTo>
                  <a:lnTo>
                    <a:pt x="122" y="153"/>
                  </a:lnTo>
                  <a:lnTo>
                    <a:pt x="274" y="274"/>
                  </a:lnTo>
                  <a:lnTo>
                    <a:pt x="4681" y="2797"/>
                  </a:lnTo>
                  <a:lnTo>
                    <a:pt x="4833" y="2888"/>
                  </a:lnTo>
                  <a:lnTo>
                    <a:pt x="4864" y="2858"/>
                  </a:lnTo>
                  <a:lnTo>
                    <a:pt x="4742" y="2645"/>
                  </a:lnTo>
                  <a:lnTo>
                    <a:pt x="335" y="122"/>
                  </a:lnTo>
                  <a:lnTo>
                    <a:pt x="335" y="92"/>
                  </a:lnTo>
                  <a:lnTo>
                    <a:pt x="1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1" name="Google Shape;19751;p24"/>
            <p:cNvSpPr/>
            <p:nvPr/>
          </p:nvSpPr>
          <p:spPr>
            <a:xfrm>
              <a:off x="-2198100" y="13593200"/>
              <a:ext cx="224950" cy="126150"/>
            </a:xfrm>
            <a:custGeom>
              <a:avLst/>
              <a:gdLst/>
              <a:ahLst/>
              <a:cxnLst/>
              <a:rect l="l" t="t" r="r" b="b"/>
              <a:pathLst>
                <a:path w="8998" h="5046" extrusionOk="0">
                  <a:moveTo>
                    <a:pt x="8998" y="0"/>
                  </a:moveTo>
                  <a:cubicBezTo>
                    <a:pt x="8846" y="0"/>
                    <a:pt x="8694" y="31"/>
                    <a:pt x="8572" y="31"/>
                  </a:cubicBezTo>
                  <a:lnTo>
                    <a:pt x="5198" y="1976"/>
                  </a:lnTo>
                  <a:lnTo>
                    <a:pt x="5046" y="2037"/>
                  </a:lnTo>
                  <a:lnTo>
                    <a:pt x="4985" y="2098"/>
                  </a:lnTo>
                  <a:lnTo>
                    <a:pt x="4773" y="2189"/>
                  </a:lnTo>
                  <a:lnTo>
                    <a:pt x="4621" y="2280"/>
                  </a:lnTo>
                  <a:lnTo>
                    <a:pt x="213" y="4833"/>
                  </a:lnTo>
                  <a:lnTo>
                    <a:pt x="61" y="4894"/>
                  </a:lnTo>
                  <a:lnTo>
                    <a:pt x="0" y="4924"/>
                  </a:lnTo>
                  <a:lnTo>
                    <a:pt x="31" y="4985"/>
                  </a:lnTo>
                  <a:lnTo>
                    <a:pt x="152" y="5046"/>
                  </a:lnTo>
                  <a:lnTo>
                    <a:pt x="304" y="4985"/>
                  </a:lnTo>
                  <a:lnTo>
                    <a:pt x="4712" y="2432"/>
                  </a:lnTo>
                  <a:lnTo>
                    <a:pt x="4864" y="2341"/>
                  </a:lnTo>
                  <a:lnTo>
                    <a:pt x="4924" y="2310"/>
                  </a:lnTo>
                  <a:lnTo>
                    <a:pt x="5137" y="2189"/>
                  </a:lnTo>
                  <a:lnTo>
                    <a:pt x="5289" y="2128"/>
                  </a:lnTo>
                  <a:lnTo>
                    <a:pt x="89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2" name="Google Shape;19752;p24"/>
            <p:cNvSpPr/>
            <p:nvPr/>
          </p:nvSpPr>
          <p:spPr>
            <a:xfrm>
              <a:off x="-2192775" y="13726175"/>
              <a:ext cx="36500" cy="63850"/>
            </a:xfrm>
            <a:custGeom>
              <a:avLst/>
              <a:gdLst/>
              <a:ahLst/>
              <a:cxnLst/>
              <a:rect l="l" t="t" r="r" b="b"/>
              <a:pathLst>
                <a:path w="1460" h="2554" extrusionOk="0">
                  <a:moveTo>
                    <a:pt x="0" y="0"/>
                  </a:moveTo>
                  <a:lnTo>
                    <a:pt x="1459" y="255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3" name="Google Shape;19753;p24"/>
            <p:cNvSpPr/>
            <p:nvPr/>
          </p:nvSpPr>
          <p:spPr>
            <a:xfrm>
              <a:off x="-2156300" y="13790000"/>
              <a:ext cx="72975" cy="25"/>
            </a:xfrm>
            <a:custGeom>
              <a:avLst/>
              <a:gdLst/>
              <a:ahLst/>
              <a:cxnLst/>
              <a:rect l="l" t="t" r="r" b="b"/>
              <a:pathLst>
                <a:path w="2919" h="1" extrusionOk="0">
                  <a:moveTo>
                    <a:pt x="0" y="1"/>
                  </a:moveTo>
                  <a:lnTo>
                    <a:pt x="2918" y="1"/>
                  </a:lnTo>
                  <a:lnTo>
                    <a:pt x="29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4" name="Google Shape;19754;p24"/>
            <p:cNvSpPr/>
            <p:nvPr/>
          </p:nvSpPr>
          <p:spPr>
            <a:xfrm>
              <a:off x="-2201150" y="13720100"/>
              <a:ext cx="44875" cy="152000"/>
            </a:xfrm>
            <a:custGeom>
              <a:avLst/>
              <a:gdLst/>
              <a:ahLst/>
              <a:cxnLst/>
              <a:rect l="l" t="t" r="r" b="b"/>
              <a:pathLst>
                <a:path w="1795" h="6080" extrusionOk="0">
                  <a:moveTo>
                    <a:pt x="1" y="0"/>
                  </a:moveTo>
                  <a:lnTo>
                    <a:pt x="1" y="61"/>
                  </a:lnTo>
                  <a:lnTo>
                    <a:pt x="1" y="91"/>
                  </a:lnTo>
                  <a:lnTo>
                    <a:pt x="1" y="365"/>
                  </a:lnTo>
                  <a:lnTo>
                    <a:pt x="1" y="5441"/>
                  </a:lnTo>
                  <a:lnTo>
                    <a:pt x="1" y="5684"/>
                  </a:lnTo>
                  <a:lnTo>
                    <a:pt x="1" y="5715"/>
                  </a:lnTo>
                  <a:lnTo>
                    <a:pt x="1" y="5775"/>
                  </a:lnTo>
                  <a:lnTo>
                    <a:pt x="1" y="5836"/>
                  </a:lnTo>
                  <a:lnTo>
                    <a:pt x="1" y="5897"/>
                  </a:lnTo>
                  <a:lnTo>
                    <a:pt x="1" y="6079"/>
                  </a:lnTo>
                  <a:lnTo>
                    <a:pt x="122" y="5897"/>
                  </a:lnTo>
                  <a:lnTo>
                    <a:pt x="183" y="5715"/>
                  </a:lnTo>
                  <a:lnTo>
                    <a:pt x="335" y="5532"/>
                  </a:lnTo>
                  <a:lnTo>
                    <a:pt x="1794" y="2979"/>
                  </a:lnTo>
                  <a:lnTo>
                    <a:pt x="1703" y="2979"/>
                  </a:lnTo>
                  <a:lnTo>
                    <a:pt x="1642" y="2888"/>
                  </a:lnTo>
                  <a:lnTo>
                    <a:pt x="153" y="5441"/>
                  </a:lnTo>
                  <a:lnTo>
                    <a:pt x="153" y="36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5" name="Google Shape;19755;p24"/>
            <p:cNvSpPr/>
            <p:nvPr/>
          </p:nvSpPr>
          <p:spPr>
            <a:xfrm>
              <a:off x="-2201150" y="13711725"/>
              <a:ext cx="3825" cy="6875"/>
            </a:xfrm>
            <a:custGeom>
              <a:avLst/>
              <a:gdLst/>
              <a:ahLst/>
              <a:cxnLst/>
              <a:rect l="l" t="t" r="r" b="b"/>
              <a:pathLst>
                <a:path w="153" h="275" extrusionOk="0">
                  <a:moveTo>
                    <a:pt x="1" y="1"/>
                  </a:moveTo>
                  <a:lnTo>
                    <a:pt x="1" y="183"/>
                  </a:lnTo>
                  <a:lnTo>
                    <a:pt x="153" y="274"/>
                  </a:lnTo>
                  <a:lnTo>
                    <a:pt x="122" y="24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6" name="Google Shape;19756;p24"/>
            <p:cNvSpPr/>
            <p:nvPr/>
          </p:nvSpPr>
          <p:spPr>
            <a:xfrm>
              <a:off x="-2066650" y="13794575"/>
              <a:ext cx="73750" cy="0"/>
            </a:xfrm>
            <a:custGeom>
              <a:avLst/>
              <a:gdLst/>
              <a:ahLst/>
              <a:cxnLst/>
              <a:rect l="l" t="t" r="r" b="b"/>
              <a:pathLst>
                <a:path w="2950" extrusionOk="0">
                  <a:moveTo>
                    <a:pt x="2949" y="0"/>
                  </a:moveTo>
                  <a:lnTo>
                    <a:pt x="1" y="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7" name="Google Shape;19757;p24"/>
            <p:cNvSpPr/>
            <p:nvPr/>
          </p:nvSpPr>
          <p:spPr>
            <a:xfrm>
              <a:off x="-1992925" y="13794575"/>
              <a:ext cx="36500" cy="63850"/>
            </a:xfrm>
            <a:custGeom>
              <a:avLst/>
              <a:gdLst/>
              <a:ahLst/>
              <a:cxnLst/>
              <a:rect l="l" t="t" r="r" b="b"/>
              <a:pathLst>
                <a:path w="1460" h="2554" extrusionOk="0">
                  <a:moveTo>
                    <a:pt x="1459" y="2553"/>
                  </a:move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8" name="Google Shape;19758;p24"/>
            <p:cNvSpPr/>
            <p:nvPr/>
          </p:nvSpPr>
          <p:spPr>
            <a:xfrm>
              <a:off x="-2066650" y="13790000"/>
              <a:ext cx="73750" cy="25"/>
            </a:xfrm>
            <a:custGeom>
              <a:avLst/>
              <a:gdLst/>
              <a:ahLst/>
              <a:cxnLst/>
              <a:rect l="l" t="t" r="r" b="b"/>
              <a:pathLst>
                <a:path w="2950" h="1" extrusionOk="0">
                  <a:moveTo>
                    <a:pt x="1" y="1"/>
                  </a:moveTo>
                  <a:lnTo>
                    <a:pt x="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9" name="Google Shape;19759;p24"/>
            <p:cNvSpPr/>
            <p:nvPr/>
          </p:nvSpPr>
          <p:spPr>
            <a:xfrm>
              <a:off x="-1969375" y="13729225"/>
              <a:ext cx="16750" cy="28125"/>
            </a:xfrm>
            <a:custGeom>
              <a:avLst/>
              <a:gdLst/>
              <a:ahLst/>
              <a:cxnLst/>
              <a:rect l="l" t="t" r="r" b="b"/>
              <a:pathLst>
                <a:path w="670" h="1125" extrusionOk="0">
                  <a:moveTo>
                    <a:pt x="669" y="0"/>
                  </a:moveTo>
                  <a:lnTo>
                    <a:pt x="669" y="0"/>
                  </a:lnTo>
                  <a:lnTo>
                    <a:pt x="0" y="112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0" name="Google Shape;19760;p24"/>
            <p:cNvSpPr/>
            <p:nvPr/>
          </p:nvSpPr>
          <p:spPr>
            <a:xfrm>
              <a:off x="-1989125" y="13792275"/>
              <a:ext cx="22825" cy="39550"/>
            </a:xfrm>
            <a:custGeom>
              <a:avLst/>
              <a:gdLst/>
              <a:ahLst/>
              <a:cxnLst/>
              <a:rect l="l" t="t" r="r" b="b"/>
              <a:pathLst>
                <a:path w="913" h="1582" extrusionOk="0">
                  <a:moveTo>
                    <a:pt x="0" y="1"/>
                  </a:moveTo>
                  <a:lnTo>
                    <a:pt x="912" y="158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1" name="Google Shape;19761;p24"/>
            <p:cNvSpPr/>
            <p:nvPr/>
          </p:nvSpPr>
          <p:spPr>
            <a:xfrm>
              <a:off x="-1992925" y="13726175"/>
              <a:ext cx="36500" cy="63850"/>
            </a:xfrm>
            <a:custGeom>
              <a:avLst/>
              <a:gdLst/>
              <a:ahLst/>
              <a:cxnLst/>
              <a:rect l="l" t="t" r="r" b="b"/>
              <a:pathLst>
                <a:path w="1460" h="2554" extrusionOk="0">
                  <a:moveTo>
                    <a:pt x="1459" y="0"/>
                  </a:moveTo>
                  <a:lnTo>
                    <a:pt x="1459" y="0"/>
                  </a:lnTo>
                  <a:lnTo>
                    <a:pt x="0" y="255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2" name="Google Shape;19762;p24"/>
            <p:cNvSpPr/>
            <p:nvPr/>
          </p:nvSpPr>
          <p:spPr>
            <a:xfrm>
              <a:off x="-2204950" y="13714025"/>
              <a:ext cx="129975" cy="80550"/>
            </a:xfrm>
            <a:custGeom>
              <a:avLst/>
              <a:gdLst/>
              <a:ahLst/>
              <a:cxnLst/>
              <a:rect l="l" t="t" r="r" b="b"/>
              <a:pathLst>
                <a:path w="5199" h="3222" extrusionOk="0">
                  <a:moveTo>
                    <a:pt x="1" y="0"/>
                  </a:moveTo>
                  <a:lnTo>
                    <a:pt x="122" y="213"/>
                  </a:lnTo>
                  <a:lnTo>
                    <a:pt x="122" y="243"/>
                  </a:lnTo>
                  <a:lnTo>
                    <a:pt x="153" y="243"/>
                  </a:lnTo>
                  <a:lnTo>
                    <a:pt x="305" y="608"/>
                  </a:lnTo>
                  <a:lnTo>
                    <a:pt x="1794" y="3131"/>
                  </a:lnTo>
                  <a:lnTo>
                    <a:pt x="1855" y="3222"/>
                  </a:lnTo>
                  <a:lnTo>
                    <a:pt x="4864" y="3222"/>
                  </a:lnTo>
                  <a:lnTo>
                    <a:pt x="5016" y="3131"/>
                  </a:lnTo>
                  <a:lnTo>
                    <a:pt x="4864" y="3040"/>
                  </a:lnTo>
                  <a:lnTo>
                    <a:pt x="1946" y="3040"/>
                  </a:lnTo>
                  <a:lnTo>
                    <a:pt x="487" y="486"/>
                  </a:lnTo>
                  <a:lnTo>
                    <a:pt x="4864" y="3040"/>
                  </a:lnTo>
                  <a:lnTo>
                    <a:pt x="5198" y="3040"/>
                  </a:lnTo>
                  <a:lnTo>
                    <a:pt x="5138" y="2948"/>
                  </a:lnTo>
                  <a:lnTo>
                    <a:pt x="4986" y="2888"/>
                  </a:lnTo>
                  <a:lnTo>
                    <a:pt x="578" y="334"/>
                  </a:lnTo>
                  <a:lnTo>
                    <a:pt x="426" y="243"/>
                  </a:lnTo>
                  <a:lnTo>
                    <a:pt x="305" y="182"/>
                  </a:lnTo>
                  <a:lnTo>
                    <a:pt x="153" y="9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3" name="Google Shape;19763;p24"/>
            <p:cNvSpPr/>
            <p:nvPr/>
          </p:nvSpPr>
          <p:spPr>
            <a:xfrm>
              <a:off x="-2075000" y="13792275"/>
              <a:ext cx="122375" cy="72225"/>
            </a:xfrm>
            <a:custGeom>
              <a:avLst/>
              <a:gdLst/>
              <a:ahLst/>
              <a:cxnLst/>
              <a:rect l="l" t="t" r="r" b="b"/>
              <a:pathLst>
                <a:path w="4895" h="2889" extrusionOk="0">
                  <a:moveTo>
                    <a:pt x="3435" y="1"/>
                  </a:moveTo>
                  <a:lnTo>
                    <a:pt x="3374" y="92"/>
                  </a:lnTo>
                  <a:lnTo>
                    <a:pt x="3283" y="92"/>
                  </a:lnTo>
                  <a:lnTo>
                    <a:pt x="4742" y="2645"/>
                  </a:lnTo>
                  <a:lnTo>
                    <a:pt x="335" y="92"/>
                  </a:lnTo>
                  <a:lnTo>
                    <a:pt x="0" y="92"/>
                  </a:lnTo>
                  <a:lnTo>
                    <a:pt x="92" y="122"/>
                  </a:lnTo>
                  <a:lnTo>
                    <a:pt x="152" y="153"/>
                  </a:lnTo>
                  <a:lnTo>
                    <a:pt x="304" y="244"/>
                  </a:lnTo>
                  <a:lnTo>
                    <a:pt x="4347" y="2554"/>
                  </a:lnTo>
                  <a:lnTo>
                    <a:pt x="4864" y="2858"/>
                  </a:lnTo>
                  <a:lnTo>
                    <a:pt x="4894" y="2888"/>
                  </a:lnTo>
                  <a:lnTo>
                    <a:pt x="4894" y="2888"/>
                  </a:lnTo>
                  <a:lnTo>
                    <a:pt x="4833" y="2797"/>
                  </a:lnTo>
                  <a:lnTo>
                    <a:pt x="4894" y="2797"/>
                  </a:lnTo>
                  <a:lnTo>
                    <a:pt x="4894" y="2554"/>
                  </a:lnTo>
                  <a:lnTo>
                    <a:pt x="4347" y="1581"/>
                  </a:lnTo>
                  <a:lnTo>
                    <a:pt x="3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4" name="Google Shape;19764;p24"/>
            <p:cNvSpPr/>
            <p:nvPr/>
          </p:nvSpPr>
          <p:spPr>
            <a:xfrm>
              <a:off x="-2083350" y="13790000"/>
              <a:ext cx="8375" cy="2300"/>
            </a:xfrm>
            <a:custGeom>
              <a:avLst/>
              <a:gdLst/>
              <a:ahLst/>
              <a:cxnLst/>
              <a:rect l="l" t="t" r="r" b="b"/>
              <a:pathLst>
                <a:path w="335" h="92" extrusionOk="0">
                  <a:moveTo>
                    <a:pt x="0" y="1"/>
                  </a:moveTo>
                  <a:lnTo>
                    <a:pt x="152" y="92"/>
                  </a:lnTo>
                  <a:lnTo>
                    <a:pt x="3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5" name="Google Shape;19765;p24"/>
            <p:cNvSpPr/>
            <p:nvPr/>
          </p:nvSpPr>
          <p:spPr>
            <a:xfrm>
              <a:off x="-2084125" y="13720100"/>
              <a:ext cx="131500" cy="74475"/>
            </a:xfrm>
            <a:custGeom>
              <a:avLst/>
              <a:gdLst/>
              <a:ahLst/>
              <a:cxnLst/>
              <a:rect l="l" t="t" r="r" b="b"/>
              <a:pathLst>
                <a:path w="5260" h="2979" extrusionOk="0">
                  <a:moveTo>
                    <a:pt x="5107" y="243"/>
                  </a:moveTo>
                  <a:lnTo>
                    <a:pt x="3648" y="2797"/>
                  </a:lnTo>
                  <a:lnTo>
                    <a:pt x="700" y="2797"/>
                  </a:lnTo>
                  <a:lnTo>
                    <a:pt x="3375" y="1277"/>
                  </a:lnTo>
                  <a:lnTo>
                    <a:pt x="5107" y="243"/>
                  </a:lnTo>
                  <a:close/>
                  <a:moveTo>
                    <a:pt x="5198" y="0"/>
                  </a:moveTo>
                  <a:lnTo>
                    <a:pt x="5138" y="61"/>
                  </a:lnTo>
                  <a:lnTo>
                    <a:pt x="4986" y="122"/>
                  </a:lnTo>
                  <a:lnTo>
                    <a:pt x="578" y="2675"/>
                  </a:lnTo>
                  <a:lnTo>
                    <a:pt x="426" y="2736"/>
                  </a:lnTo>
                  <a:lnTo>
                    <a:pt x="335" y="2797"/>
                  </a:lnTo>
                  <a:lnTo>
                    <a:pt x="305" y="2797"/>
                  </a:lnTo>
                  <a:lnTo>
                    <a:pt x="153" y="2857"/>
                  </a:lnTo>
                  <a:lnTo>
                    <a:pt x="1" y="2949"/>
                  </a:lnTo>
                  <a:lnTo>
                    <a:pt x="305" y="2949"/>
                  </a:lnTo>
                  <a:lnTo>
                    <a:pt x="3709" y="2979"/>
                  </a:lnTo>
                  <a:lnTo>
                    <a:pt x="3739" y="2979"/>
                  </a:lnTo>
                  <a:lnTo>
                    <a:pt x="3800" y="2888"/>
                  </a:lnTo>
                  <a:lnTo>
                    <a:pt x="4590" y="1490"/>
                  </a:lnTo>
                  <a:lnTo>
                    <a:pt x="5259" y="365"/>
                  </a:lnTo>
                  <a:lnTo>
                    <a:pt x="5259" y="122"/>
                  </a:lnTo>
                  <a:lnTo>
                    <a:pt x="5198" y="122"/>
                  </a:lnTo>
                  <a:lnTo>
                    <a:pt x="5229" y="61"/>
                  </a:lnTo>
                  <a:lnTo>
                    <a:pt x="51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6" name="Google Shape;19766;p24"/>
            <p:cNvSpPr/>
            <p:nvPr/>
          </p:nvSpPr>
          <p:spPr>
            <a:xfrm>
              <a:off x="-1823475" y="13796075"/>
              <a:ext cx="41050" cy="131500"/>
            </a:xfrm>
            <a:custGeom>
              <a:avLst/>
              <a:gdLst/>
              <a:ahLst/>
              <a:cxnLst/>
              <a:rect l="l" t="t" r="r" b="b"/>
              <a:pathLst>
                <a:path w="1642" h="5260" extrusionOk="0">
                  <a:moveTo>
                    <a:pt x="0" y="1"/>
                  </a:moveTo>
                  <a:lnTo>
                    <a:pt x="0" y="153"/>
                  </a:lnTo>
                  <a:lnTo>
                    <a:pt x="1459" y="2706"/>
                  </a:lnTo>
                  <a:lnTo>
                    <a:pt x="0" y="5259"/>
                  </a:lnTo>
                  <a:lnTo>
                    <a:pt x="1520" y="2645"/>
                  </a:lnTo>
                  <a:lnTo>
                    <a:pt x="1642" y="2645"/>
                  </a:lnTo>
                  <a:lnTo>
                    <a:pt x="152" y="9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7" name="Google Shape;19767;p24"/>
            <p:cNvSpPr/>
            <p:nvPr/>
          </p:nvSpPr>
          <p:spPr>
            <a:xfrm>
              <a:off x="-1867550" y="13796075"/>
              <a:ext cx="39550" cy="131500"/>
            </a:xfrm>
            <a:custGeom>
              <a:avLst/>
              <a:gdLst/>
              <a:ahLst/>
              <a:cxnLst/>
              <a:rect l="l" t="t" r="r" b="b"/>
              <a:pathLst>
                <a:path w="1582" h="5260" extrusionOk="0">
                  <a:moveTo>
                    <a:pt x="1581" y="1"/>
                  </a:moveTo>
                  <a:lnTo>
                    <a:pt x="1429" y="92"/>
                  </a:lnTo>
                  <a:lnTo>
                    <a:pt x="1" y="2645"/>
                  </a:lnTo>
                  <a:lnTo>
                    <a:pt x="61" y="2645"/>
                  </a:lnTo>
                  <a:lnTo>
                    <a:pt x="1581" y="5259"/>
                  </a:lnTo>
                  <a:lnTo>
                    <a:pt x="152" y="2706"/>
                  </a:lnTo>
                  <a:lnTo>
                    <a:pt x="1581" y="153"/>
                  </a:lnTo>
                  <a:lnTo>
                    <a:pt x="15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8" name="Google Shape;19768;p24"/>
            <p:cNvSpPr/>
            <p:nvPr/>
          </p:nvSpPr>
          <p:spPr>
            <a:xfrm>
              <a:off x="-1823475" y="13944250"/>
              <a:ext cx="41050" cy="131500"/>
            </a:xfrm>
            <a:custGeom>
              <a:avLst/>
              <a:gdLst/>
              <a:ahLst/>
              <a:cxnLst/>
              <a:rect l="l" t="t" r="r" b="b"/>
              <a:pathLst>
                <a:path w="1642" h="5260" extrusionOk="0">
                  <a:moveTo>
                    <a:pt x="0" y="1"/>
                  </a:moveTo>
                  <a:lnTo>
                    <a:pt x="1459" y="2554"/>
                  </a:lnTo>
                  <a:lnTo>
                    <a:pt x="0" y="5107"/>
                  </a:lnTo>
                  <a:lnTo>
                    <a:pt x="0" y="5259"/>
                  </a:lnTo>
                  <a:lnTo>
                    <a:pt x="152" y="5168"/>
                  </a:lnTo>
                  <a:lnTo>
                    <a:pt x="1642" y="2645"/>
                  </a:lnTo>
                  <a:lnTo>
                    <a:pt x="1520" y="2645"/>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9" name="Google Shape;19769;p24"/>
            <p:cNvSpPr/>
            <p:nvPr/>
          </p:nvSpPr>
          <p:spPr>
            <a:xfrm>
              <a:off x="-1867550" y="13944250"/>
              <a:ext cx="39550" cy="131500"/>
            </a:xfrm>
            <a:custGeom>
              <a:avLst/>
              <a:gdLst/>
              <a:ahLst/>
              <a:cxnLst/>
              <a:rect l="l" t="t" r="r" b="b"/>
              <a:pathLst>
                <a:path w="1582" h="5260" extrusionOk="0">
                  <a:moveTo>
                    <a:pt x="1581" y="1"/>
                  </a:moveTo>
                  <a:lnTo>
                    <a:pt x="61" y="2645"/>
                  </a:lnTo>
                  <a:lnTo>
                    <a:pt x="1" y="2645"/>
                  </a:lnTo>
                  <a:lnTo>
                    <a:pt x="1429" y="5168"/>
                  </a:lnTo>
                  <a:lnTo>
                    <a:pt x="1581" y="5259"/>
                  </a:lnTo>
                  <a:lnTo>
                    <a:pt x="1581" y="5107"/>
                  </a:lnTo>
                  <a:lnTo>
                    <a:pt x="152" y="2554"/>
                  </a:lnTo>
                  <a:lnTo>
                    <a:pt x="15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0" name="Google Shape;19770;p24"/>
            <p:cNvSpPr/>
            <p:nvPr/>
          </p:nvSpPr>
          <p:spPr>
            <a:xfrm>
              <a:off x="-1947350" y="13867525"/>
              <a:ext cx="114025" cy="68400"/>
            </a:xfrm>
            <a:custGeom>
              <a:avLst/>
              <a:gdLst/>
              <a:ahLst/>
              <a:cxnLst/>
              <a:rect l="l" t="t" r="r" b="b"/>
              <a:pathLst>
                <a:path w="4561" h="2736" extrusionOk="0">
                  <a:moveTo>
                    <a:pt x="1" y="0"/>
                  </a:moveTo>
                  <a:lnTo>
                    <a:pt x="1" y="182"/>
                  </a:lnTo>
                  <a:lnTo>
                    <a:pt x="1460" y="2736"/>
                  </a:lnTo>
                  <a:lnTo>
                    <a:pt x="1521" y="2675"/>
                  </a:lnTo>
                  <a:lnTo>
                    <a:pt x="4560" y="2675"/>
                  </a:lnTo>
                  <a:lnTo>
                    <a:pt x="1612" y="2614"/>
                  </a:lnTo>
                  <a:lnTo>
                    <a:pt x="153" y="12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1" name="Google Shape;19771;p24"/>
            <p:cNvSpPr/>
            <p:nvPr/>
          </p:nvSpPr>
          <p:spPr>
            <a:xfrm>
              <a:off x="-1954175" y="13862200"/>
              <a:ext cx="1550" cy="2300"/>
            </a:xfrm>
            <a:custGeom>
              <a:avLst/>
              <a:gdLst/>
              <a:ahLst/>
              <a:cxnLst/>
              <a:rect l="l" t="t" r="r" b="b"/>
              <a:pathLst>
                <a:path w="62" h="92" extrusionOk="0">
                  <a:moveTo>
                    <a:pt x="0" y="0"/>
                  </a:moveTo>
                  <a:lnTo>
                    <a:pt x="61" y="91"/>
                  </a:lnTo>
                  <a:lnTo>
                    <a:pt x="61" y="31"/>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2" name="Google Shape;19772;p24"/>
            <p:cNvSpPr/>
            <p:nvPr/>
          </p:nvSpPr>
          <p:spPr>
            <a:xfrm>
              <a:off x="-1945825" y="13862200"/>
              <a:ext cx="117825" cy="69925"/>
            </a:xfrm>
            <a:custGeom>
              <a:avLst/>
              <a:gdLst/>
              <a:ahLst/>
              <a:cxnLst/>
              <a:rect l="l" t="t" r="r" b="b"/>
              <a:pathLst>
                <a:path w="4713" h="2797" extrusionOk="0">
                  <a:moveTo>
                    <a:pt x="153" y="0"/>
                  </a:moveTo>
                  <a:lnTo>
                    <a:pt x="1" y="61"/>
                  </a:lnTo>
                  <a:lnTo>
                    <a:pt x="153" y="183"/>
                  </a:lnTo>
                  <a:lnTo>
                    <a:pt x="3071" y="183"/>
                  </a:lnTo>
                  <a:lnTo>
                    <a:pt x="4560" y="2736"/>
                  </a:lnTo>
                  <a:lnTo>
                    <a:pt x="4712" y="2797"/>
                  </a:lnTo>
                  <a:lnTo>
                    <a:pt x="4712" y="2614"/>
                  </a:lnTo>
                  <a:lnTo>
                    <a:pt x="31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3" name="Google Shape;19773;p24"/>
            <p:cNvSpPr/>
            <p:nvPr/>
          </p:nvSpPr>
          <p:spPr>
            <a:xfrm>
              <a:off x="-1816625" y="13935900"/>
              <a:ext cx="113225" cy="68425"/>
            </a:xfrm>
            <a:custGeom>
              <a:avLst/>
              <a:gdLst/>
              <a:ahLst/>
              <a:cxnLst/>
              <a:rect l="l" t="t" r="r" b="b"/>
              <a:pathLst>
                <a:path w="4529" h="2737" extrusionOk="0">
                  <a:moveTo>
                    <a:pt x="3070" y="1"/>
                  </a:moveTo>
                  <a:lnTo>
                    <a:pt x="3009" y="92"/>
                  </a:lnTo>
                  <a:lnTo>
                    <a:pt x="0" y="92"/>
                  </a:lnTo>
                  <a:lnTo>
                    <a:pt x="2918" y="122"/>
                  </a:lnTo>
                  <a:lnTo>
                    <a:pt x="4377" y="2615"/>
                  </a:lnTo>
                  <a:lnTo>
                    <a:pt x="4529" y="2736"/>
                  </a:lnTo>
                  <a:lnTo>
                    <a:pt x="4529" y="2554"/>
                  </a:lnTo>
                  <a:lnTo>
                    <a:pt x="30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4" name="Google Shape;19774;p24"/>
            <p:cNvSpPr/>
            <p:nvPr/>
          </p:nvSpPr>
          <p:spPr>
            <a:xfrm>
              <a:off x="-1823475" y="13939700"/>
              <a:ext cx="117800" cy="70700"/>
            </a:xfrm>
            <a:custGeom>
              <a:avLst/>
              <a:gdLst/>
              <a:ahLst/>
              <a:cxnLst/>
              <a:rect l="l" t="t" r="r" b="b"/>
              <a:pathLst>
                <a:path w="4712" h="2828" extrusionOk="0">
                  <a:moveTo>
                    <a:pt x="0" y="1"/>
                  </a:moveTo>
                  <a:lnTo>
                    <a:pt x="0" y="183"/>
                  </a:lnTo>
                  <a:lnTo>
                    <a:pt x="1520" y="2827"/>
                  </a:lnTo>
                  <a:lnTo>
                    <a:pt x="4560" y="2827"/>
                  </a:lnTo>
                  <a:lnTo>
                    <a:pt x="4712" y="2736"/>
                  </a:lnTo>
                  <a:lnTo>
                    <a:pt x="4560" y="2615"/>
                  </a:lnTo>
                  <a:lnTo>
                    <a:pt x="1642" y="2615"/>
                  </a:lnTo>
                  <a:lnTo>
                    <a:pt x="152" y="12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5" name="Google Shape;19775;p24"/>
            <p:cNvSpPr/>
            <p:nvPr/>
          </p:nvSpPr>
          <p:spPr>
            <a:xfrm>
              <a:off x="-1945825" y="13939700"/>
              <a:ext cx="117825" cy="70700"/>
            </a:xfrm>
            <a:custGeom>
              <a:avLst/>
              <a:gdLst/>
              <a:ahLst/>
              <a:cxnLst/>
              <a:rect l="l" t="t" r="r" b="b"/>
              <a:pathLst>
                <a:path w="4713" h="2828" extrusionOk="0">
                  <a:moveTo>
                    <a:pt x="4712" y="1"/>
                  </a:moveTo>
                  <a:lnTo>
                    <a:pt x="4560" y="122"/>
                  </a:lnTo>
                  <a:lnTo>
                    <a:pt x="3071" y="2615"/>
                  </a:lnTo>
                  <a:lnTo>
                    <a:pt x="153" y="2615"/>
                  </a:lnTo>
                  <a:lnTo>
                    <a:pt x="1" y="2736"/>
                  </a:lnTo>
                  <a:lnTo>
                    <a:pt x="153" y="2827"/>
                  </a:lnTo>
                  <a:lnTo>
                    <a:pt x="3192" y="2827"/>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6" name="Google Shape;19776;p24"/>
            <p:cNvSpPr/>
            <p:nvPr/>
          </p:nvSpPr>
          <p:spPr>
            <a:xfrm>
              <a:off x="-1947350" y="13934375"/>
              <a:ext cx="117825" cy="69950"/>
            </a:xfrm>
            <a:custGeom>
              <a:avLst/>
              <a:gdLst/>
              <a:ahLst/>
              <a:cxnLst/>
              <a:rect l="l" t="t" r="r" b="b"/>
              <a:pathLst>
                <a:path w="4713" h="2798" extrusionOk="0">
                  <a:moveTo>
                    <a:pt x="1521" y="1"/>
                  </a:moveTo>
                  <a:lnTo>
                    <a:pt x="1460" y="62"/>
                  </a:lnTo>
                  <a:lnTo>
                    <a:pt x="1" y="2615"/>
                  </a:lnTo>
                  <a:lnTo>
                    <a:pt x="1" y="2797"/>
                  </a:lnTo>
                  <a:lnTo>
                    <a:pt x="153" y="2676"/>
                  </a:lnTo>
                  <a:lnTo>
                    <a:pt x="1612" y="183"/>
                  </a:lnTo>
                  <a:lnTo>
                    <a:pt x="4560" y="153"/>
                  </a:lnTo>
                  <a:lnTo>
                    <a:pt x="4712" y="62"/>
                  </a:lnTo>
                  <a:lnTo>
                    <a:pt x="45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7" name="Google Shape;19777;p24"/>
            <p:cNvSpPr/>
            <p:nvPr/>
          </p:nvSpPr>
          <p:spPr>
            <a:xfrm>
              <a:off x="-1823475" y="13862200"/>
              <a:ext cx="117800" cy="69925"/>
            </a:xfrm>
            <a:custGeom>
              <a:avLst/>
              <a:gdLst/>
              <a:ahLst/>
              <a:cxnLst/>
              <a:rect l="l" t="t" r="r" b="b"/>
              <a:pathLst>
                <a:path w="4712" h="2797" extrusionOk="0">
                  <a:moveTo>
                    <a:pt x="1520" y="0"/>
                  </a:moveTo>
                  <a:lnTo>
                    <a:pt x="0" y="2614"/>
                  </a:lnTo>
                  <a:lnTo>
                    <a:pt x="0" y="2797"/>
                  </a:lnTo>
                  <a:lnTo>
                    <a:pt x="152" y="2736"/>
                  </a:lnTo>
                  <a:lnTo>
                    <a:pt x="1642" y="183"/>
                  </a:lnTo>
                  <a:lnTo>
                    <a:pt x="4560" y="183"/>
                  </a:lnTo>
                  <a:lnTo>
                    <a:pt x="4712" y="61"/>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8" name="Google Shape;19778;p24"/>
            <p:cNvSpPr/>
            <p:nvPr/>
          </p:nvSpPr>
          <p:spPr>
            <a:xfrm>
              <a:off x="-1821200" y="13867525"/>
              <a:ext cx="117800" cy="70675"/>
            </a:xfrm>
            <a:custGeom>
              <a:avLst/>
              <a:gdLst/>
              <a:ahLst/>
              <a:cxnLst/>
              <a:rect l="l" t="t" r="r" b="b"/>
              <a:pathLst>
                <a:path w="4712" h="2827" extrusionOk="0">
                  <a:moveTo>
                    <a:pt x="4712" y="0"/>
                  </a:moveTo>
                  <a:lnTo>
                    <a:pt x="4560" y="122"/>
                  </a:lnTo>
                  <a:lnTo>
                    <a:pt x="3101" y="2614"/>
                  </a:lnTo>
                  <a:lnTo>
                    <a:pt x="153" y="2675"/>
                  </a:lnTo>
                  <a:lnTo>
                    <a:pt x="1" y="2736"/>
                  </a:lnTo>
                  <a:lnTo>
                    <a:pt x="153" y="2827"/>
                  </a:lnTo>
                  <a:lnTo>
                    <a:pt x="3192" y="2827"/>
                  </a:lnTo>
                  <a:lnTo>
                    <a:pt x="3253" y="2736"/>
                  </a:lnTo>
                  <a:lnTo>
                    <a:pt x="4712" y="182"/>
                  </a:lnTo>
                  <a:lnTo>
                    <a:pt x="47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9" name="Google Shape;19779;p24"/>
            <p:cNvSpPr/>
            <p:nvPr/>
          </p:nvSpPr>
          <p:spPr>
            <a:xfrm>
              <a:off x="-1744450" y="13841675"/>
              <a:ext cx="38775" cy="22050"/>
            </a:xfrm>
            <a:custGeom>
              <a:avLst/>
              <a:gdLst/>
              <a:ahLst/>
              <a:cxnLst/>
              <a:rect l="l" t="t" r="r" b="b"/>
              <a:pathLst>
                <a:path w="1551" h="882" extrusionOk="0">
                  <a:moveTo>
                    <a:pt x="1" y="1"/>
                  </a:moveTo>
                  <a:lnTo>
                    <a:pt x="1399" y="821"/>
                  </a:lnTo>
                  <a:lnTo>
                    <a:pt x="1551" y="88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0" name="Google Shape;19780;p24"/>
            <p:cNvSpPr/>
            <p:nvPr/>
          </p:nvSpPr>
          <p:spPr>
            <a:xfrm>
              <a:off x="-1945825" y="14008100"/>
              <a:ext cx="117825" cy="68400"/>
            </a:xfrm>
            <a:custGeom>
              <a:avLst/>
              <a:gdLst/>
              <a:ahLst/>
              <a:cxnLst/>
              <a:rect l="l" t="t" r="r" b="b"/>
              <a:pathLst>
                <a:path w="4713" h="2736" extrusionOk="0">
                  <a:moveTo>
                    <a:pt x="1" y="0"/>
                  </a:moveTo>
                  <a:lnTo>
                    <a:pt x="153" y="91"/>
                  </a:lnTo>
                  <a:lnTo>
                    <a:pt x="510" y="296"/>
                  </a:lnTo>
                  <a:lnTo>
                    <a:pt x="510" y="296"/>
                  </a:lnTo>
                  <a:lnTo>
                    <a:pt x="1" y="0"/>
                  </a:lnTo>
                  <a:close/>
                  <a:moveTo>
                    <a:pt x="510" y="296"/>
                  </a:moveTo>
                  <a:lnTo>
                    <a:pt x="4712" y="2736"/>
                  </a:lnTo>
                  <a:lnTo>
                    <a:pt x="4712" y="2705"/>
                  </a:lnTo>
                  <a:lnTo>
                    <a:pt x="4560" y="2614"/>
                  </a:lnTo>
                  <a:lnTo>
                    <a:pt x="510" y="29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1" name="Google Shape;19781;p24"/>
            <p:cNvSpPr/>
            <p:nvPr/>
          </p:nvSpPr>
          <p:spPr>
            <a:xfrm>
              <a:off x="-1946575" y="13794575"/>
              <a:ext cx="118575" cy="69150"/>
            </a:xfrm>
            <a:custGeom>
              <a:avLst/>
              <a:gdLst/>
              <a:ahLst/>
              <a:cxnLst/>
              <a:rect l="l" t="t" r="r" b="b"/>
              <a:pathLst>
                <a:path w="4743" h="2766" extrusionOk="0">
                  <a:moveTo>
                    <a:pt x="4529" y="0"/>
                  </a:moveTo>
                  <a:lnTo>
                    <a:pt x="122" y="2553"/>
                  </a:lnTo>
                  <a:lnTo>
                    <a:pt x="0" y="2736"/>
                  </a:lnTo>
                  <a:lnTo>
                    <a:pt x="31" y="2766"/>
                  </a:lnTo>
                  <a:lnTo>
                    <a:pt x="183" y="2705"/>
                  </a:lnTo>
                  <a:lnTo>
                    <a:pt x="4590" y="152"/>
                  </a:lnTo>
                  <a:lnTo>
                    <a:pt x="4742" y="61"/>
                  </a:lnTo>
                  <a:lnTo>
                    <a:pt x="47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2" name="Google Shape;19782;p24"/>
            <p:cNvSpPr/>
            <p:nvPr/>
          </p:nvSpPr>
          <p:spPr>
            <a:xfrm>
              <a:off x="-1823475" y="14008100"/>
              <a:ext cx="117800" cy="68400"/>
            </a:xfrm>
            <a:custGeom>
              <a:avLst/>
              <a:gdLst/>
              <a:ahLst/>
              <a:cxnLst/>
              <a:rect l="l" t="t" r="r" b="b"/>
              <a:pathLst>
                <a:path w="4712" h="2736" extrusionOk="0">
                  <a:moveTo>
                    <a:pt x="4712" y="0"/>
                  </a:moveTo>
                  <a:lnTo>
                    <a:pt x="4202" y="296"/>
                  </a:lnTo>
                  <a:lnTo>
                    <a:pt x="4202" y="296"/>
                  </a:lnTo>
                  <a:lnTo>
                    <a:pt x="4560" y="91"/>
                  </a:lnTo>
                  <a:lnTo>
                    <a:pt x="4712" y="0"/>
                  </a:lnTo>
                  <a:close/>
                  <a:moveTo>
                    <a:pt x="4202" y="296"/>
                  </a:moveTo>
                  <a:lnTo>
                    <a:pt x="152" y="2614"/>
                  </a:lnTo>
                  <a:lnTo>
                    <a:pt x="0" y="2705"/>
                  </a:lnTo>
                  <a:lnTo>
                    <a:pt x="0" y="2736"/>
                  </a:lnTo>
                  <a:lnTo>
                    <a:pt x="4202" y="29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3" name="Google Shape;19783;p24"/>
            <p:cNvSpPr/>
            <p:nvPr/>
          </p:nvSpPr>
          <p:spPr>
            <a:xfrm>
              <a:off x="-1952650" y="13867525"/>
              <a:ext cx="5325" cy="139825"/>
            </a:xfrm>
            <a:custGeom>
              <a:avLst/>
              <a:gdLst/>
              <a:ahLst/>
              <a:cxnLst/>
              <a:rect l="l" t="t" r="r" b="b"/>
              <a:pathLst>
                <a:path w="213" h="5593" extrusionOk="0">
                  <a:moveTo>
                    <a:pt x="122" y="0"/>
                  </a:moveTo>
                  <a:lnTo>
                    <a:pt x="0" y="182"/>
                  </a:lnTo>
                  <a:lnTo>
                    <a:pt x="0" y="5289"/>
                  </a:lnTo>
                  <a:lnTo>
                    <a:pt x="0" y="5471"/>
                  </a:lnTo>
                  <a:lnTo>
                    <a:pt x="0" y="5562"/>
                  </a:lnTo>
                  <a:lnTo>
                    <a:pt x="0" y="5593"/>
                  </a:lnTo>
                  <a:lnTo>
                    <a:pt x="61" y="5562"/>
                  </a:lnTo>
                  <a:lnTo>
                    <a:pt x="91" y="5441"/>
                  </a:lnTo>
                  <a:lnTo>
                    <a:pt x="122" y="5502"/>
                  </a:lnTo>
                  <a:lnTo>
                    <a:pt x="213" y="5471"/>
                  </a:lnTo>
                  <a:lnTo>
                    <a:pt x="213" y="5289"/>
                  </a:lnTo>
                  <a:lnTo>
                    <a:pt x="213" y="182"/>
                  </a:lnTo>
                  <a:lnTo>
                    <a:pt x="2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4" name="Google Shape;19784;p24"/>
            <p:cNvSpPr/>
            <p:nvPr/>
          </p:nvSpPr>
          <p:spPr>
            <a:xfrm>
              <a:off x="-1828025" y="13794575"/>
              <a:ext cx="4575" cy="138300"/>
            </a:xfrm>
            <a:custGeom>
              <a:avLst/>
              <a:gdLst/>
              <a:ahLst/>
              <a:cxnLst/>
              <a:rect l="l" t="t" r="r" b="b"/>
              <a:pathLst>
                <a:path w="183" h="5532" extrusionOk="0">
                  <a:moveTo>
                    <a:pt x="0" y="0"/>
                  </a:moveTo>
                  <a:lnTo>
                    <a:pt x="0" y="61"/>
                  </a:lnTo>
                  <a:lnTo>
                    <a:pt x="0" y="213"/>
                  </a:lnTo>
                  <a:lnTo>
                    <a:pt x="0" y="5319"/>
                  </a:lnTo>
                  <a:lnTo>
                    <a:pt x="0" y="5502"/>
                  </a:lnTo>
                  <a:lnTo>
                    <a:pt x="122" y="5532"/>
                  </a:lnTo>
                  <a:lnTo>
                    <a:pt x="182" y="5502"/>
                  </a:lnTo>
                  <a:lnTo>
                    <a:pt x="182" y="5319"/>
                  </a:lnTo>
                  <a:lnTo>
                    <a:pt x="182" y="213"/>
                  </a:lnTo>
                  <a:lnTo>
                    <a:pt x="182" y="61"/>
                  </a:lnTo>
                  <a:lnTo>
                    <a:pt x="122" y="30"/>
                  </a:lnTo>
                  <a:lnTo>
                    <a:pt x="122" y="61"/>
                  </a:lnTo>
                  <a:lnTo>
                    <a:pt x="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5" name="Google Shape;19785;p24"/>
            <p:cNvSpPr/>
            <p:nvPr/>
          </p:nvSpPr>
          <p:spPr>
            <a:xfrm>
              <a:off x="-1828025" y="13938950"/>
              <a:ext cx="4575" cy="138325"/>
            </a:xfrm>
            <a:custGeom>
              <a:avLst/>
              <a:gdLst/>
              <a:ahLst/>
              <a:cxnLst/>
              <a:rect l="l" t="t" r="r" b="b"/>
              <a:pathLst>
                <a:path w="183" h="5533" extrusionOk="0">
                  <a:moveTo>
                    <a:pt x="122" y="0"/>
                  </a:moveTo>
                  <a:lnTo>
                    <a:pt x="0" y="31"/>
                  </a:lnTo>
                  <a:lnTo>
                    <a:pt x="0" y="213"/>
                  </a:lnTo>
                  <a:lnTo>
                    <a:pt x="0" y="5319"/>
                  </a:lnTo>
                  <a:lnTo>
                    <a:pt x="0" y="5471"/>
                  </a:lnTo>
                  <a:lnTo>
                    <a:pt x="0" y="5502"/>
                  </a:lnTo>
                  <a:lnTo>
                    <a:pt x="122" y="5532"/>
                  </a:lnTo>
                  <a:lnTo>
                    <a:pt x="182" y="5502"/>
                  </a:lnTo>
                  <a:lnTo>
                    <a:pt x="182" y="5471"/>
                  </a:lnTo>
                  <a:lnTo>
                    <a:pt x="182" y="5319"/>
                  </a:lnTo>
                  <a:lnTo>
                    <a:pt x="182" y="213"/>
                  </a:lnTo>
                  <a:lnTo>
                    <a:pt x="182" y="3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6" name="Google Shape;19786;p24"/>
            <p:cNvSpPr/>
            <p:nvPr/>
          </p:nvSpPr>
          <p:spPr>
            <a:xfrm>
              <a:off x="-1825000" y="13935900"/>
              <a:ext cx="121600" cy="72225"/>
            </a:xfrm>
            <a:custGeom>
              <a:avLst/>
              <a:gdLst/>
              <a:ahLst/>
              <a:cxnLst/>
              <a:rect l="l" t="t" r="r" b="b"/>
              <a:pathLst>
                <a:path w="4864" h="2889" extrusionOk="0">
                  <a:moveTo>
                    <a:pt x="153" y="1"/>
                  </a:moveTo>
                  <a:lnTo>
                    <a:pt x="1" y="122"/>
                  </a:lnTo>
                  <a:lnTo>
                    <a:pt x="61" y="153"/>
                  </a:lnTo>
                  <a:lnTo>
                    <a:pt x="213" y="274"/>
                  </a:lnTo>
                  <a:lnTo>
                    <a:pt x="4621" y="2767"/>
                  </a:lnTo>
                  <a:lnTo>
                    <a:pt x="4773" y="2888"/>
                  </a:lnTo>
                  <a:lnTo>
                    <a:pt x="4864" y="2858"/>
                  </a:lnTo>
                  <a:lnTo>
                    <a:pt x="4864" y="2827"/>
                  </a:lnTo>
                  <a:lnTo>
                    <a:pt x="4864" y="2736"/>
                  </a:lnTo>
                  <a:lnTo>
                    <a:pt x="4712" y="2615"/>
                  </a:lnTo>
                  <a:lnTo>
                    <a:pt x="335" y="92"/>
                  </a:lnTo>
                  <a:lnTo>
                    <a:pt x="305" y="92"/>
                  </a:lnTo>
                  <a:lnTo>
                    <a:pt x="1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7" name="Google Shape;19787;p24"/>
            <p:cNvSpPr/>
            <p:nvPr/>
          </p:nvSpPr>
          <p:spPr>
            <a:xfrm>
              <a:off x="-1949625" y="13862950"/>
              <a:ext cx="124650" cy="72975"/>
            </a:xfrm>
            <a:custGeom>
              <a:avLst/>
              <a:gdLst/>
              <a:ahLst/>
              <a:cxnLst/>
              <a:rect l="l" t="t" r="r" b="b"/>
              <a:pathLst>
                <a:path w="4986" h="2919" extrusionOk="0">
                  <a:moveTo>
                    <a:pt x="122" y="1"/>
                  </a:moveTo>
                  <a:lnTo>
                    <a:pt x="1" y="183"/>
                  </a:lnTo>
                  <a:lnTo>
                    <a:pt x="92" y="183"/>
                  </a:lnTo>
                  <a:lnTo>
                    <a:pt x="244" y="305"/>
                  </a:lnTo>
                  <a:lnTo>
                    <a:pt x="4651" y="2858"/>
                  </a:lnTo>
                  <a:lnTo>
                    <a:pt x="4803" y="2919"/>
                  </a:lnTo>
                  <a:lnTo>
                    <a:pt x="4986" y="2797"/>
                  </a:lnTo>
                  <a:lnTo>
                    <a:pt x="4864" y="2767"/>
                  </a:lnTo>
                  <a:lnTo>
                    <a:pt x="4712" y="2706"/>
                  </a:lnTo>
                  <a:lnTo>
                    <a:pt x="305" y="153"/>
                  </a:lnTo>
                  <a:lnTo>
                    <a:pt x="153" y="31"/>
                  </a:lnTo>
                  <a:lnTo>
                    <a:pt x="1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8" name="Google Shape;19788;p24"/>
            <p:cNvSpPr/>
            <p:nvPr/>
          </p:nvSpPr>
          <p:spPr>
            <a:xfrm>
              <a:off x="-1949625" y="13863725"/>
              <a:ext cx="246225" cy="144400"/>
            </a:xfrm>
            <a:custGeom>
              <a:avLst/>
              <a:gdLst/>
              <a:ahLst/>
              <a:cxnLst/>
              <a:rect l="l" t="t" r="r" b="b"/>
              <a:pathLst>
                <a:path w="9849" h="5776" extrusionOk="0">
                  <a:moveTo>
                    <a:pt x="9758" y="0"/>
                  </a:moveTo>
                  <a:lnTo>
                    <a:pt x="9606" y="122"/>
                  </a:lnTo>
                  <a:lnTo>
                    <a:pt x="5198" y="2675"/>
                  </a:lnTo>
                  <a:lnTo>
                    <a:pt x="5046" y="2736"/>
                  </a:lnTo>
                  <a:lnTo>
                    <a:pt x="4986" y="2766"/>
                  </a:lnTo>
                  <a:lnTo>
                    <a:pt x="4803" y="2888"/>
                  </a:lnTo>
                  <a:lnTo>
                    <a:pt x="4651" y="2979"/>
                  </a:lnTo>
                  <a:lnTo>
                    <a:pt x="244" y="5502"/>
                  </a:lnTo>
                  <a:lnTo>
                    <a:pt x="92" y="5623"/>
                  </a:lnTo>
                  <a:lnTo>
                    <a:pt x="1" y="5654"/>
                  </a:lnTo>
                  <a:lnTo>
                    <a:pt x="31" y="5714"/>
                  </a:lnTo>
                  <a:lnTo>
                    <a:pt x="153" y="5775"/>
                  </a:lnTo>
                  <a:lnTo>
                    <a:pt x="305" y="5654"/>
                  </a:lnTo>
                  <a:lnTo>
                    <a:pt x="4712" y="3161"/>
                  </a:lnTo>
                  <a:lnTo>
                    <a:pt x="4864" y="3040"/>
                  </a:lnTo>
                  <a:lnTo>
                    <a:pt x="4986" y="3009"/>
                  </a:lnTo>
                  <a:lnTo>
                    <a:pt x="5138" y="2888"/>
                  </a:lnTo>
                  <a:lnTo>
                    <a:pt x="5290" y="2827"/>
                  </a:lnTo>
                  <a:lnTo>
                    <a:pt x="9697" y="274"/>
                  </a:lnTo>
                  <a:lnTo>
                    <a:pt x="9849" y="152"/>
                  </a:lnTo>
                  <a:lnTo>
                    <a:pt x="9849" y="91"/>
                  </a:lnTo>
                  <a:lnTo>
                    <a:pt x="97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9" name="Google Shape;19789;p24"/>
            <p:cNvSpPr/>
            <p:nvPr/>
          </p:nvSpPr>
          <p:spPr>
            <a:xfrm>
              <a:off x="-1851600" y="13598500"/>
              <a:ext cx="23600" cy="41075"/>
            </a:xfrm>
            <a:custGeom>
              <a:avLst/>
              <a:gdLst/>
              <a:ahLst/>
              <a:cxnLst/>
              <a:rect l="l" t="t" r="r" b="b"/>
              <a:pathLst>
                <a:path w="944" h="1643" extrusionOk="0">
                  <a:moveTo>
                    <a:pt x="943" y="1642"/>
                  </a:move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0" name="Google Shape;19790;p24"/>
            <p:cNvSpPr/>
            <p:nvPr/>
          </p:nvSpPr>
          <p:spPr>
            <a:xfrm>
              <a:off x="-1823475" y="13609900"/>
              <a:ext cx="17500" cy="30425"/>
            </a:xfrm>
            <a:custGeom>
              <a:avLst/>
              <a:gdLst/>
              <a:ahLst/>
              <a:cxnLst/>
              <a:rect l="l" t="t" r="r" b="b"/>
              <a:pathLst>
                <a:path w="700" h="1217" extrusionOk="0">
                  <a:moveTo>
                    <a:pt x="700" y="1"/>
                  </a:moveTo>
                  <a:lnTo>
                    <a:pt x="700" y="1"/>
                  </a:lnTo>
                  <a:lnTo>
                    <a:pt x="0" y="1217"/>
                  </a:lnTo>
                  <a:lnTo>
                    <a:pt x="0" y="1217"/>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1" name="Google Shape;19791;p24"/>
            <p:cNvSpPr/>
            <p:nvPr/>
          </p:nvSpPr>
          <p:spPr>
            <a:xfrm>
              <a:off x="-1867550" y="13657025"/>
              <a:ext cx="39550" cy="130725"/>
            </a:xfrm>
            <a:custGeom>
              <a:avLst/>
              <a:gdLst/>
              <a:ahLst/>
              <a:cxnLst/>
              <a:rect l="l" t="t" r="r" b="b"/>
              <a:pathLst>
                <a:path w="1582" h="5229" extrusionOk="0">
                  <a:moveTo>
                    <a:pt x="1581" y="0"/>
                  </a:moveTo>
                  <a:lnTo>
                    <a:pt x="61" y="2614"/>
                  </a:lnTo>
                  <a:lnTo>
                    <a:pt x="1" y="2614"/>
                  </a:lnTo>
                  <a:lnTo>
                    <a:pt x="1429" y="5168"/>
                  </a:lnTo>
                  <a:lnTo>
                    <a:pt x="1581" y="5228"/>
                  </a:lnTo>
                  <a:lnTo>
                    <a:pt x="1581" y="5076"/>
                  </a:lnTo>
                  <a:lnTo>
                    <a:pt x="152" y="2523"/>
                  </a:lnTo>
                  <a:lnTo>
                    <a:pt x="15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2" name="Google Shape;19792;p24"/>
            <p:cNvSpPr/>
            <p:nvPr/>
          </p:nvSpPr>
          <p:spPr>
            <a:xfrm>
              <a:off x="-1823475" y="13657025"/>
              <a:ext cx="41050" cy="130725"/>
            </a:xfrm>
            <a:custGeom>
              <a:avLst/>
              <a:gdLst/>
              <a:ahLst/>
              <a:cxnLst/>
              <a:rect l="l" t="t" r="r" b="b"/>
              <a:pathLst>
                <a:path w="1642" h="5229" extrusionOk="0">
                  <a:moveTo>
                    <a:pt x="0" y="0"/>
                  </a:moveTo>
                  <a:lnTo>
                    <a:pt x="1459" y="2523"/>
                  </a:lnTo>
                  <a:lnTo>
                    <a:pt x="0" y="5076"/>
                  </a:lnTo>
                  <a:lnTo>
                    <a:pt x="0" y="5228"/>
                  </a:lnTo>
                  <a:lnTo>
                    <a:pt x="152" y="5168"/>
                  </a:lnTo>
                  <a:lnTo>
                    <a:pt x="1642" y="2614"/>
                  </a:lnTo>
                  <a:lnTo>
                    <a:pt x="1520" y="261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3" name="Google Shape;19793;p24"/>
            <p:cNvSpPr/>
            <p:nvPr/>
          </p:nvSpPr>
          <p:spPr>
            <a:xfrm>
              <a:off x="-1827275" y="13794575"/>
              <a:ext cx="2300" cy="1525"/>
            </a:xfrm>
            <a:custGeom>
              <a:avLst/>
              <a:gdLst/>
              <a:ahLst/>
              <a:cxnLst/>
              <a:rect l="l" t="t" r="r" b="b"/>
              <a:pathLst>
                <a:path w="92" h="61" extrusionOk="0">
                  <a:moveTo>
                    <a:pt x="0" y="0"/>
                  </a:moveTo>
                  <a:lnTo>
                    <a:pt x="92" y="61"/>
                  </a:lnTo>
                  <a:lnTo>
                    <a:pt x="92" y="30"/>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4" name="Google Shape;19794;p24"/>
            <p:cNvSpPr/>
            <p:nvPr/>
          </p:nvSpPr>
          <p:spPr>
            <a:xfrm>
              <a:off x="-1943550" y="13590925"/>
              <a:ext cx="36500" cy="57000"/>
            </a:xfrm>
            <a:custGeom>
              <a:avLst/>
              <a:gdLst/>
              <a:ahLst/>
              <a:cxnLst/>
              <a:rect l="l" t="t" r="r" b="b"/>
              <a:pathLst>
                <a:path w="1460" h="2280" extrusionOk="0">
                  <a:moveTo>
                    <a:pt x="1" y="0"/>
                  </a:moveTo>
                  <a:lnTo>
                    <a:pt x="1308" y="2280"/>
                  </a:lnTo>
                  <a:lnTo>
                    <a:pt x="1369" y="2219"/>
                  </a:lnTo>
                  <a:lnTo>
                    <a:pt x="1460" y="2219"/>
                  </a:ln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5" name="Google Shape;19795;p24"/>
            <p:cNvSpPr/>
            <p:nvPr/>
          </p:nvSpPr>
          <p:spPr>
            <a:xfrm>
              <a:off x="-1857675" y="13597000"/>
              <a:ext cx="29675" cy="47125"/>
            </a:xfrm>
            <a:custGeom>
              <a:avLst/>
              <a:gdLst/>
              <a:ahLst/>
              <a:cxnLst/>
              <a:rect l="l" t="t" r="r" b="b"/>
              <a:pathLst>
                <a:path w="1187" h="1885" extrusionOk="0">
                  <a:moveTo>
                    <a:pt x="1" y="0"/>
                  </a:moveTo>
                  <a:lnTo>
                    <a:pt x="1034" y="1794"/>
                  </a:lnTo>
                  <a:lnTo>
                    <a:pt x="1186" y="1885"/>
                  </a:lnTo>
                  <a:lnTo>
                    <a:pt x="1186" y="1702"/>
                  </a:lnTo>
                  <a:lnTo>
                    <a:pt x="244" y="31"/>
                  </a:lnTo>
                  <a:cubicBezTo>
                    <a:pt x="153" y="31"/>
                    <a:pt x="92"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6" name="Google Shape;19796;p24"/>
            <p:cNvSpPr/>
            <p:nvPr/>
          </p:nvSpPr>
          <p:spPr>
            <a:xfrm>
              <a:off x="-1817400" y="13647900"/>
              <a:ext cx="114000" cy="68425"/>
            </a:xfrm>
            <a:custGeom>
              <a:avLst/>
              <a:gdLst/>
              <a:ahLst/>
              <a:cxnLst/>
              <a:rect l="l" t="t" r="r" b="b"/>
              <a:pathLst>
                <a:path w="4560" h="2737" extrusionOk="0">
                  <a:moveTo>
                    <a:pt x="3101" y="1"/>
                  </a:moveTo>
                  <a:lnTo>
                    <a:pt x="3040" y="92"/>
                  </a:lnTo>
                  <a:lnTo>
                    <a:pt x="1" y="92"/>
                  </a:lnTo>
                  <a:lnTo>
                    <a:pt x="31" y="122"/>
                  </a:lnTo>
                  <a:lnTo>
                    <a:pt x="2949" y="122"/>
                  </a:lnTo>
                  <a:lnTo>
                    <a:pt x="4408" y="2645"/>
                  </a:lnTo>
                  <a:lnTo>
                    <a:pt x="4560" y="2736"/>
                  </a:lnTo>
                  <a:lnTo>
                    <a:pt x="4560" y="2554"/>
                  </a:lnTo>
                  <a:lnTo>
                    <a:pt x="31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7" name="Google Shape;19797;p24"/>
            <p:cNvSpPr/>
            <p:nvPr/>
          </p:nvSpPr>
          <p:spPr>
            <a:xfrm>
              <a:off x="-1823475" y="13651700"/>
              <a:ext cx="117800" cy="70700"/>
            </a:xfrm>
            <a:custGeom>
              <a:avLst/>
              <a:gdLst/>
              <a:ahLst/>
              <a:cxnLst/>
              <a:rect l="l" t="t" r="r" b="b"/>
              <a:pathLst>
                <a:path w="4712" h="2828" extrusionOk="0">
                  <a:moveTo>
                    <a:pt x="0" y="1"/>
                  </a:moveTo>
                  <a:lnTo>
                    <a:pt x="0" y="213"/>
                  </a:lnTo>
                  <a:lnTo>
                    <a:pt x="1520" y="2827"/>
                  </a:lnTo>
                  <a:lnTo>
                    <a:pt x="4560" y="2827"/>
                  </a:lnTo>
                  <a:lnTo>
                    <a:pt x="4712" y="2736"/>
                  </a:lnTo>
                  <a:lnTo>
                    <a:pt x="4560" y="2645"/>
                  </a:lnTo>
                  <a:lnTo>
                    <a:pt x="1642" y="2645"/>
                  </a:lnTo>
                  <a:lnTo>
                    <a:pt x="152" y="12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8" name="Google Shape;19798;p24"/>
            <p:cNvSpPr/>
            <p:nvPr/>
          </p:nvSpPr>
          <p:spPr>
            <a:xfrm>
              <a:off x="-1945825" y="13651700"/>
              <a:ext cx="117825" cy="70700"/>
            </a:xfrm>
            <a:custGeom>
              <a:avLst/>
              <a:gdLst/>
              <a:ahLst/>
              <a:cxnLst/>
              <a:rect l="l" t="t" r="r" b="b"/>
              <a:pathLst>
                <a:path w="4713" h="2828" extrusionOk="0">
                  <a:moveTo>
                    <a:pt x="4712" y="1"/>
                  </a:moveTo>
                  <a:lnTo>
                    <a:pt x="4560" y="122"/>
                  </a:lnTo>
                  <a:lnTo>
                    <a:pt x="3071" y="2645"/>
                  </a:lnTo>
                  <a:lnTo>
                    <a:pt x="153" y="2645"/>
                  </a:lnTo>
                  <a:lnTo>
                    <a:pt x="1" y="2736"/>
                  </a:lnTo>
                  <a:lnTo>
                    <a:pt x="153" y="2827"/>
                  </a:lnTo>
                  <a:lnTo>
                    <a:pt x="3192" y="2827"/>
                  </a:lnTo>
                  <a:lnTo>
                    <a:pt x="4712" y="21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9" name="Google Shape;19799;p24"/>
            <p:cNvSpPr/>
            <p:nvPr/>
          </p:nvSpPr>
          <p:spPr>
            <a:xfrm>
              <a:off x="-1947350" y="13646375"/>
              <a:ext cx="117825" cy="69950"/>
            </a:xfrm>
            <a:custGeom>
              <a:avLst/>
              <a:gdLst/>
              <a:ahLst/>
              <a:cxnLst/>
              <a:rect l="l" t="t" r="r" b="b"/>
              <a:pathLst>
                <a:path w="4713" h="2798" extrusionOk="0">
                  <a:moveTo>
                    <a:pt x="1521" y="1"/>
                  </a:moveTo>
                  <a:lnTo>
                    <a:pt x="1460" y="62"/>
                  </a:lnTo>
                  <a:lnTo>
                    <a:pt x="1" y="2615"/>
                  </a:lnTo>
                  <a:lnTo>
                    <a:pt x="1" y="2797"/>
                  </a:lnTo>
                  <a:lnTo>
                    <a:pt x="153" y="2706"/>
                  </a:lnTo>
                  <a:lnTo>
                    <a:pt x="1612" y="183"/>
                  </a:lnTo>
                  <a:lnTo>
                    <a:pt x="4560" y="183"/>
                  </a:lnTo>
                  <a:lnTo>
                    <a:pt x="4712" y="62"/>
                  </a:lnTo>
                  <a:lnTo>
                    <a:pt x="45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0" name="Google Shape;19800;p24"/>
            <p:cNvSpPr/>
            <p:nvPr/>
          </p:nvSpPr>
          <p:spPr>
            <a:xfrm>
              <a:off x="-1954175" y="13720100"/>
              <a:ext cx="1550" cy="2300"/>
            </a:xfrm>
            <a:custGeom>
              <a:avLst/>
              <a:gdLst/>
              <a:ahLst/>
              <a:cxnLst/>
              <a:rect l="l" t="t" r="r" b="b"/>
              <a:pathLst>
                <a:path w="62" h="92" extrusionOk="0">
                  <a:moveTo>
                    <a:pt x="61" y="0"/>
                  </a:moveTo>
                  <a:lnTo>
                    <a:pt x="0" y="91"/>
                  </a:lnTo>
                  <a:lnTo>
                    <a:pt x="61" y="91"/>
                  </a:lnTo>
                  <a:lnTo>
                    <a:pt x="61" y="61"/>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1" name="Google Shape;19801;p24"/>
            <p:cNvSpPr/>
            <p:nvPr/>
          </p:nvSpPr>
          <p:spPr>
            <a:xfrm>
              <a:off x="-1823475" y="13609900"/>
              <a:ext cx="22050" cy="34225"/>
            </a:xfrm>
            <a:custGeom>
              <a:avLst/>
              <a:gdLst/>
              <a:ahLst/>
              <a:cxnLst/>
              <a:rect l="l" t="t" r="r" b="b"/>
              <a:pathLst>
                <a:path w="882" h="1369" extrusionOk="0">
                  <a:moveTo>
                    <a:pt x="700" y="1"/>
                  </a:moveTo>
                  <a:lnTo>
                    <a:pt x="0" y="1217"/>
                  </a:lnTo>
                  <a:lnTo>
                    <a:pt x="0" y="1369"/>
                  </a:lnTo>
                  <a:lnTo>
                    <a:pt x="152" y="1308"/>
                  </a:lnTo>
                  <a:lnTo>
                    <a:pt x="882" y="62"/>
                  </a:lnTo>
                  <a:cubicBezTo>
                    <a:pt x="821" y="62"/>
                    <a:pt x="760" y="1"/>
                    <a:pt x="7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2" name="Google Shape;19802;p24"/>
            <p:cNvSpPr/>
            <p:nvPr/>
          </p:nvSpPr>
          <p:spPr>
            <a:xfrm>
              <a:off x="-1821200" y="13636500"/>
              <a:ext cx="86650" cy="13700"/>
            </a:xfrm>
            <a:custGeom>
              <a:avLst/>
              <a:gdLst/>
              <a:ahLst/>
              <a:cxnLst/>
              <a:rect l="l" t="t" r="r" b="b"/>
              <a:pathLst>
                <a:path w="3466" h="548" extrusionOk="0">
                  <a:moveTo>
                    <a:pt x="3314" y="1"/>
                  </a:moveTo>
                  <a:lnTo>
                    <a:pt x="3071" y="396"/>
                  </a:lnTo>
                  <a:lnTo>
                    <a:pt x="153" y="396"/>
                  </a:lnTo>
                  <a:lnTo>
                    <a:pt x="1" y="457"/>
                  </a:lnTo>
                  <a:lnTo>
                    <a:pt x="153" y="548"/>
                  </a:lnTo>
                  <a:lnTo>
                    <a:pt x="3192" y="548"/>
                  </a:lnTo>
                  <a:lnTo>
                    <a:pt x="3223" y="457"/>
                  </a:lnTo>
                  <a:lnTo>
                    <a:pt x="3466" y="92"/>
                  </a:lnTo>
                  <a:cubicBezTo>
                    <a:pt x="3405" y="62"/>
                    <a:pt x="3344" y="62"/>
                    <a:pt x="3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3" name="Google Shape;19803;p24"/>
            <p:cNvSpPr/>
            <p:nvPr/>
          </p:nvSpPr>
          <p:spPr>
            <a:xfrm>
              <a:off x="-1823475" y="13779375"/>
              <a:ext cx="15225" cy="8375"/>
            </a:xfrm>
            <a:custGeom>
              <a:avLst/>
              <a:gdLst/>
              <a:ahLst/>
              <a:cxnLst/>
              <a:rect l="l" t="t" r="r" b="b"/>
              <a:pathLst>
                <a:path w="609" h="335" extrusionOk="0">
                  <a:moveTo>
                    <a:pt x="608" y="0"/>
                  </a:moveTo>
                  <a:lnTo>
                    <a:pt x="0" y="334"/>
                  </a:lnTo>
                  <a:lnTo>
                    <a:pt x="0" y="334"/>
                  </a:lnTo>
                  <a:lnTo>
                    <a:pt x="152" y="274"/>
                  </a:lnTo>
                  <a:lnTo>
                    <a:pt x="6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4" name="Google Shape;19804;p24"/>
            <p:cNvSpPr/>
            <p:nvPr/>
          </p:nvSpPr>
          <p:spPr>
            <a:xfrm>
              <a:off x="-1726200" y="13726175"/>
              <a:ext cx="19000" cy="11425"/>
            </a:xfrm>
            <a:custGeom>
              <a:avLst/>
              <a:gdLst/>
              <a:ahLst/>
              <a:cxnLst/>
              <a:rect l="l" t="t" r="r" b="b"/>
              <a:pathLst>
                <a:path w="760" h="457" extrusionOk="0">
                  <a:moveTo>
                    <a:pt x="760" y="0"/>
                  </a:moveTo>
                  <a:lnTo>
                    <a:pt x="0" y="4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5" name="Google Shape;19805;p24"/>
            <p:cNvSpPr/>
            <p:nvPr/>
          </p:nvSpPr>
          <p:spPr>
            <a:xfrm>
              <a:off x="-1952650" y="13590925"/>
              <a:ext cx="5325" cy="126925"/>
            </a:xfrm>
            <a:custGeom>
              <a:avLst/>
              <a:gdLst/>
              <a:ahLst/>
              <a:cxnLst/>
              <a:rect l="l" t="t" r="r" b="b"/>
              <a:pathLst>
                <a:path w="213" h="5077" extrusionOk="0">
                  <a:moveTo>
                    <a:pt x="0" y="0"/>
                  </a:moveTo>
                  <a:lnTo>
                    <a:pt x="0" y="4833"/>
                  </a:lnTo>
                  <a:lnTo>
                    <a:pt x="122" y="5076"/>
                  </a:lnTo>
                  <a:lnTo>
                    <a:pt x="213" y="5015"/>
                  </a:lnTo>
                  <a:lnTo>
                    <a:pt x="213" y="4833"/>
                  </a:lnTo>
                  <a:lnTo>
                    <a:pt x="2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6" name="Google Shape;19806;p24"/>
            <p:cNvSpPr/>
            <p:nvPr/>
          </p:nvSpPr>
          <p:spPr>
            <a:xfrm>
              <a:off x="-1828025" y="13650950"/>
              <a:ext cx="4575" cy="139075"/>
            </a:xfrm>
            <a:custGeom>
              <a:avLst/>
              <a:gdLst/>
              <a:ahLst/>
              <a:cxnLst/>
              <a:rect l="l" t="t" r="r" b="b"/>
              <a:pathLst>
                <a:path w="183" h="5563" extrusionOk="0">
                  <a:moveTo>
                    <a:pt x="122" y="0"/>
                  </a:moveTo>
                  <a:lnTo>
                    <a:pt x="0" y="31"/>
                  </a:lnTo>
                  <a:lnTo>
                    <a:pt x="0" y="243"/>
                  </a:lnTo>
                  <a:lnTo>
                    <a:pt x="0" y="5319"/>
                  </a:lnTo>
                  <a:lnTo>
                    <a:pt x="0" y="5471"/>
                  </a:lnTo>
                  <a:lnTo>
                    <a:pt x="122" y="5563"/>
                  </a:lnTo>
                  <a:lnTo>
                    <a:pt x="182" y="5471"/>
                  </a:lnTo>
                  <a:lnTo>
                    <a:pt x="182" y="5319"/>
                  </a:lnTo>
                  <a:lnTo>
                    <a:pt x="182" y="243"/>
                  </a:lnTo>
                  <a:lnTo>
                    <a:pt x="182" y="3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7" name="Google Shape;19807;p24"/>
            <p:cNvSpPr/>
            <p:nvPr/>
          </p:nvSpPr>
          <p:spPr>
            <a:xfrm>
              <a:off x="-1828800" y="13603825"/>
              <a:ext cx="4600" cy="41825"/>
            </a:xfrm>
            <a:custGeom>
              <a:avLst/>
              <a:gdLst/>
              <a:ahLst/>
              <a:cxnLst/>
              <a:rect l="l" t="t" r="r" b="b"/>
              <a:pathLst>
                <a:path w="184" h="1673" extrusionOk="0">
                  <a:moveTo>
                    <a:pt x="1" y="1"/>
                  </a:moveTo>
                  <a:lnTo>
                    <a:pt x="1" y="1429"/>
                  </a:lnTo>
                  <a:lnTo>
                    <a:pt x="1" y="1612"/>
                  </a:lnTo>
                  <a:lnTo>
                    <a:pt x="31" y="1612"/>
                  </a:lnTo>
                  <a:lnTo>
                    <a:pt x="122" y="1673"/>
                  </a:lnTo>
                  <a:lnTo>
                    <a:pt x="183" y="1612"/>
                  </a:lnTo>
                  <a:lnTo>
                    <a:pt x="183" y="1429"/>
                  </a:lnTo>
                  <a:lnTo>
                    <a:pt x="183" y="31"/>
                  </a:lnTo>
                  <a:cubicBezTo>
                    <a:pt x="122" y="31"/>
                    <a:pt x="6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8" name="Google Shape;19808;p24"/>
            <p:cNvSpPr/>
            <p:nvPr/>
          </p:nvSpPr>
          <p:spPr>
            <a:xfrm>
              <a:off x="-1928350" y="13590925"/>
              <a:ext cx="103375" cy="57000"/>
            </a:xfrm>
            <a:custGeom>
              <a:avLst/>
              <a:gdLst/>
              <a:ahLst/>
              <a:cxnLst/>
              <a:rect l="l" t="t" r="r" b="b"/>
              <a:pathLst>
                <a:path w="4135" h="2280" extrusionOk="0">
                  <a:moveTo>
                    <a:pt x="1" y="0"/>
                  </a:moveTo>
                  <a:lnTo>
                    <a:pt x="3831" y="2219"/>
                  </a:lnTo>
                  <a:lnTo>
                    <a:pt x="3952" y="2280"/>
                  </a:lnTo>
                  <a:lnTo>
                    <a:pt x="4135" y="2189"/>
                  </a:lnTo>
                  <a:lnTo>
                    <a:pt x="4074" y="2128"/>
                  </a:lnTo>
                  <a:lnTo>
                    <a:pt x="3892" y="2067"/>
                  </a:lnTo>
                  <a:lnTo>
                    <a:pt x="3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9" name="Google Shape;19809;p24"/>
            <p:cNvSpPr/>
            <p:nvPr/>
          </p:nvSpPr>
          <p:spPr>
            <a:xfrm>
              <a:off x="-1825000" y="13647900"/>
              <a:ext cx="121600" cy="72225"/>
            </a:xfrm>
            <a:custGeom>
              <a:avLst/>
              <a:gdLst/>
              <a:ahLst/>
              <a:cxnLst/>
              <a:rect l="l" t="t" r="r" b="b"/>
              <a:pathLst>
                <a:path w="4864" h="2889" extrusionOk="0">
                  <a:moveTo>
                    <a:pt x="153" y="1"/>
                  </a:moveTo>
                  <a:lnTo>
                    <a:pt x="1" y="122"/>
                  </a:lnTo>
                  <a:lnTo>
                    <a:pt x="61" y="153"/>
                  </a:lnTo>
                  <a:lnTo>
                    <a:pt x="213" y="274"/>
                  </a:lnTo>
                  <a:lnTo>
                    <a:pt x="4621" y="2797"/>
                  </a:lnTo>
                  <a:lnTo>
                    <a:pt x="4773" y="2888"/>
                  </a:lnTo>
                  <a:lnTo>
                    <a:pt x="4864" y="2858"/>
                  </a:lnTo>
                  <a:lnTo>
                    <a:pt x="4712" y="2645"/>
                  </a:lnTo>
                  <a:lnTo>
                    <a:pt x="335" y="122"/>
                  </a:lnTo>
                  <a:lnTo>
                    <a:pt x="305" y="92"/>
                  </a:lnTo>
                  <a:lnTo>
                    <a:pt x="1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0" name="Google Shape;19810;p24"/>
            <p:cNvSpPr/>
            <p:nvPr/>
          </p:nvSpPr>
          <p:spPr>
            <a:xfrm>
              <a:off x="-1949625" y="13619800"/>
              <a:ext cx="175575" cy="99550"/>
            </a:xfrm>
            <a:custGeom>
              <a:avLst/>
              <a:gdLst/>
              <a:ahLst/>
              <a:cxnLst/>
              <a:rect l="l" t="t" r="r" b="b"/>
              <a:pathLst>
                <a:path w="7023" h="3982" extrusionOk="0">
                  <a:moveTo>
                    <a:pt x="6809" y="0"/>
                  </a:moveTo>
                  <a:lnTo>
                    <a:pt x="5229" y="912"/>
                  </a:lnTo>
                  <a:lnTo>
                    <a:pt x="5046" y="973"/>
                  </a:lnTo>
                  <a:lnTo>
                    <a:pt x="4986" y="1034"/>
                  </a:lnTo>
                  <a:lnTo>
                    <a:pt x="4803" y="1125"/>
                  </a:lnTo>
                  <a:lnTo>
                    <a:pt x="4651" y="1216"/>
                  </a:lnTo>
                  <a:lnTo>
                    <a:pt x="244" y="3769"/>
                  </a:lnTo>
                  <a:lnTo>
                    <a:pt x="92" y="3830"/>
                  </a:lnTo>
                  <a:lnTo>
                    <a:pt x="1" y="3860"/>
                  </a:lnTo>
                  <a:lnTo>
                    <a:pt x="31" y="3921"/>
                  </a:lnTo>
                  <a:lnTo>
                    <a:pt x="153" y="3982"/>
                  </a:lnTo>
                  <a:lnTo>
                    <a:pt x="305" y="3921"/>
                  </a:lnTo>
                  <a:lnTo>
                    <a:pt x="4712" y="1368"/>
                  </a:lnTo>
                  <a:lnTo>
                    <a:pt x="4864" y="1277"/>
                  </a:lnTo>
                  <a:lnTo>
                    <a:pt x="4955" y="1246"/>
                  </a:lnTo>
                  <a:lnTo>
                    <a:pt x="5138" y="1125"/>
                  </a:lnTo>
                  <a:lnTo>
                    <a:pt x="5290" y="1064"/>
                  </a:lnTo>
                  <a:lnTo>
                    <a:pt x="7022" y="61"/>
                  </a:lnTo>
                  <a:cubicBezTo>
                    <a:pt x="6961" y="30"/>
                    <a:pt x="6870" y="0"/>
                    <a:pt x="6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1" name="Google Shape;19811;p24"/>
            <p:cNvSpPr/>
            <p:nvPr/>
          </p:nvSpPr>
          <p:spPr>
            <a:xfrm>
              <a:off x="-1907075" y="13790000"/>
              <a:ext cx="73750" cy="25"/>
            </a:xfrm>
            <a:custGeom>
              <a:avLst/>
              <a:gdLst/>
              <a:ahLst/>
              <a:cxnLst/>
              <a:rect l="l" t="t" r="r" b="b"/>
              <a:pathLst>
                <a:path w="2950" h="1" extrusionOk="0">
                  <a:moveTo>
                    <a:pt x="1" y="1"/>
                  </a:moveTo>
                  <a:lnTo>
                    <a:pt x="2949" y="1"/>
                  </a:lnTo>
                  <a:lnTo>
                    <a:pt x="29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2" name="Google Shape;19812;p24"/>
            <p:cNvSpPr/>
            <p:nvPr/>
          </p:nvSpPr>
          <p:spPr>
            <a:xfrm>
              <a:off x="-1943550" y="13726175"/>
              <a:ext cx="36500" cy="63850"/>
            </a:xfrm>
            <a:custGeom>
              <a:avLst/>
              <a:gdLst/>
              <a:ahLst/>
              <a:cxnLst/>
              <a:rect l="l" t="t" r="r" b="b"/>
              <a:pathLst>
                <a:path w="1460" h="2554" extrusionOk="0">
                  <a:moveTo>
                    <a:pt x="1" y="0"/>
                  </a:moveTo>
                  <a:lnTo>
                    <a:pt x="1460" y="255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3" name="Google Shape;19813;p24"/>
            <p:cNvSpPr/>
            <p:nvPr/>
          </p:nvSpPr>
          <p:spPr>
            <a:xfrm>
              <a:off x="-1952650" y="13720100"/>
              <a:ext cx="45600" cy="152000"/>
            </a:xfrm>
            <a:custGeom>
              <a:avLst/>
              <a:gdLst/>
              <a:ahLst/>
              <a:cxnLst/>
              <a:rect l="l" t="t" r="r" b="b"/>
              <a:pathLst>
                <a:path w="1824" h="6080" extrusionOk="0">
                  <a:moveTo>
                    <a:pt x="0" y="0"/>
                  </a:moveTo>
                  <a:lnTo>
                    <a:pt x="0" y="61"/>
                  </a:lnTo>
                  <a:lnTo>
                    <a:pt x="0" y="91"/>
                  </a:lnTo>
                  <a:lnTo>
                    <a:pt x="0" y="365"/>
                  </a:lnTo>
                  <a:lnTo>
                    <a:pt x="0" y="5441"/>
                  </a:lnTo>
                  <a:lnTo>
                    <a:pt x="0" y="5684"/>
                  </a:lnTo>
                  <a:lnTo>
                    <a:pt x="0" y="5715"/>
                  </a:lnTo>
                  <a:lnTo>
                    <a:pt x="0" y="5775"/>
                  </a:lnTo>
                  <a:lnTo>
                    <a:pt x="0" y="5836"/>
                  </a:lnTo>
                  <a:lnTo>
                    <a:pt x="0" y="5897"/>
                  </a:lnTo>
                  <a:lnTo>
                    <a:pt x="0" y="6079"/>
                  </a:lnTo>
                  <a:lnTo>
                    <a:pt x="122" y="5897"/>
                  </a:lnTo>
                  <a:lnTo>
                    <a:pt x="243" y="5715"/>
                  </a:lnTo>
                  <a:lnTo>
                    <a:pt x="365" y="5532"/>
                  </a:lnTo>
                  <a:lnTo>
                    <a:pt x="1824" y="2979"/>
                  </a:lnTo>
                  <a:lnTo>
                    <a:pt x="1733" y="2979"/>
                  </a:lnTo>
                  <a:lnTo>
                    <a:pt x="1672" y="2888"/>
                  </a:lnTo>
                  <a:lnTo>
                    <a:pt x="213" y="5441"/>
                  </a:lnTo>
                  <a:lnTo>
                    <a:pt x="213" y="365"/>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4" name="Google Shape;19814;p24"/>
            <p:cNvSpPr/>
            <p:nvPr/>
          </p:nvSpPr>
          <p:spPr>
            <a:xfrm>
              <a:off x="-1952650" y="13711725"/>
              <a:ext cx="3825" cy="6875"/>
            </a:xfrm>
            <a:custGeom>
              <a:avLst/>
              <a:gdLst/>
              <a:ahLst/>
              <a:cxnLst/>
              <a:rect l="l" t="t" r="r" b="b"/>
              <a:pathLst>
                <a:path w="153" h="275" extrusionOk="0">
                  <a:moveTo>
                    <a:pt x="0" y="1"/>
                  </a:moveTo>
                  <a:lnTo>
                    <a:pt x="0" y="183"/>
                  </a:lnTo>
                  <a:lnTo>
                    <a:pt x="152" y="274"/>
                  </a:lnTo>
                  <a:lnTo>
                    <a:pt x="152" y="274"/>
                  </a:lnTo>
                  <a:lnTo>
                    <a:pt x="122" y="24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5" name="Google Shape;19815;p24"/>
            <p:cNvSpPr/>
            <p:nvPr/>
          </p:nvSpPr>
          <p:spPr>
            <a:xfrm>
              <a:off x="-1816625" y="13790000"/>
              <a:ext cx="72975" cy="25"/>
            </a:xfrm>
            <a:custGeom>
              <a:avLst/>
              <a:gdLst/>
              <a:ahLst/>
              <a:cxnLst/>
              <a:rect l="l" t="t" r="r" b="b"/>
              <a:pathLst>
                <a:path w="2919" h="1" extrusionOk="0">
                  <a:moveTo>
                    <a:pt x="0" y="1"/>
                  </a:moveTo>
                  <a:lnTo>
                    <a:pt x="29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6" name="Google Shape;19816;p24"/>
            <p:cNvSpPr/>
            <p:nvPr/>
          </p:nvSpPr>
          <p:spPr>
            <a:xfrm>
              <a:off x="-1816625" y="13794575"/>
              <a:ext cx="72975" cy="0"/>
            </a:xfrm>
            <a:custGeom>
              <a:avLst/>
              <a:gdLst/>
              <a:ahLst/>
              <a:cxnLst/>
              <a:rect l="l" t="t" r="r" b="b"/>
              <a:pathLst>
                <a:path w="2919" extrusionOk="0">
                  <a:moveTo>
                    <a:pt x="2918" y="0"/>
                  </a:moveTo>
                  <a:lnTo>
                    <a:pt x="0" y="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7" name="Google Shape;19817;p24"/>
            <p:cNvSpPr/>
            <p:nvPr/>
          </p:nvSpPr>
          <p:spPr>
            <a:xfrm>
              <a:off x="-1739900" y="13792275"/>
              <a:ext cx="19025" cy="34225"/>
            </a:xfrm>
            <a:custGeom>
              <a:avLst/>
              <a:gdLst/>
              <a:ahLst/>
              <a:cxnLst/>
              <a:rect l="l" t="t" r="r" b="b"/>
              <a:pathLst>
                <a:path w="761" h="1369" extrusionOk="0">
                  <a:moveTo>
                    <a:pt x="1" y="1"/>
                  </a:moveTo>
                  <a:lnTo>
                    <a:pt x="1" y="1"/>
                  </a:lnTo>
                  <a:lnTo>
                    <a:pt x="761" y="136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8" name="Google Shape;19818;p24"/>
            <p:cNvSpPr/>
            <p:nvPr/>
          </p:nvSpPr>
          <p:spPr>
            <a:xfrm>
              <a:off x="-1743675" y="13726175"/>
              <a:ext cx="36475" cy="63850"/>
            </a:xfrm>
            <a:custGeom>
              <a:avLst/>
              <a:gdLst/>
              <a:ahLst/>
              <a:cxnLst/>
              <a:rect l="l" t="t" r="r" b="b"/>
              <a:pathLst>
                <a:path w="1459" h="2554" extrusionOk="0">
                  <a:moveTo>
                    <a:pt x="1459" y="0"/>
                  </a:moveTo>
                  <a:lnTo>
                    <a:pt x="1459" y="0"/>
                  </a:lnTo>
                  <a:lnTo>
                    <a:pt x="0" y="255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9" name="Google Shape;19819;p24"/>
            <p:cNvSpPr/>
            <p:nvPr/>
          </p:nvSpPr>
          <p:spPr>
            <a:xfrm>
              <a:off x="-1956450" y="13714025"/>
              <a:ext cx="131475" cy="80550"/>
            </a:xfrm>
            <a:custGeom>
              <a:avLst/>
              <a:gdLst/>
              <a:ahLst/>
              <a:cxnLst/>
              <a:rect l="l" t="t" r="r" b="b"/>
              <a:pathLst>
                <a:path w="5259" h="3222" extrusionOk="0">
                  <a:moveTo>
                    <a:pt x="0" y="0"/>
                  </a:moveTo>
                  <a:lnTo>
                    <a:pt x="122" y="213"/>
                  </a:lnTo>
                  <a:lnTo>
                    <a:pt x="152" y="243"/>
                  </a:lnTo>
                  <a:lnTo>
                    <a:pt x="365" y="608"/>
                  </a:lnTo>
                  <a:lnTo>
                    <a:pt x="1824" y="3131"/>
                  </a:lnTo>
                  <a:lnTo>
                    <a:pt x="1885" y="3222"/>
                  </a:lnTo>
                  <a:lnTo>
                    <a:pt x="4924" y="3222"/>
                  </a:lnTo>
                  <a:lnTo>
                    <a:pt x="5076" y="3131"/>
                  </a:lnTo>
                  <a:lnTo>
                    <a:pt x="4924" y="3040"/>
                  </a:lnTo>
                  <a:lnTo>
                    <a:pt x="1976" y="3040"/>
                  </a:lnTo>
                  <a:lnTo>
                    <a:pt x="517" y="486"/>
                  </a:lnTo>
                  <a:lnTo>
                    <a:pt x="517" y="486"/>
                  </a:lnTo>
                  <a:lnTo>
                    <a:pt x="4924" y="3040"/>
                  </a:lnTo>
                  <a:lnTo>
                    <a:pt x="5259" y="3040"/>
                  </a:lnTo>
                  <a:lnTo>
                    <a:pt x="5137" y="2948"/>
                  </a:lnTo>
                  <a:lnTo>
                    <a:pt x="4985" y="2888"/>
                  </a:lnTo>
                  <a:lnTo>
                    <a:pt x="578" y="334"/>
                  </a:lnTo>
                  <a:lnTo>
                    <a:pt x="426" y="243"/>
                  </a:lnTo>
                  <a:lnTo>
                    <a:pt x="304" y="182"/>
                  </a:lnTo>
                  <a:lnTo>
                    <a:pt x="152" y="91"/>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0" name="Google Shape;19820;p24"/>
            <p:cNvSpPr/>
            <p:nvPr/>
          </p:nvSpPr>
          <p:spPr>
            <a:xfrm>
              <a:off x="-1825750" y="13792275"/>
              <a:ext cx="122350" cy="72975"/>
            </a:xfrm>
            <a:custGeom>
              <a:avLst/>
              <a:gdLst/>
              <a:ahLst/>
              <a:cxnLst/>
              <a:rect l="l" t="t" r="r" b="b"/>
              <a:pathLst>
                <a:path w="4894" h="2919" extrusionOk="0">
                  <a:moveTo>
                    <a:pt x="3405" y="1"/>
                  </a:moveTo>
                  <a:lnTo>
                    <a:pt x="3374" y="92"/>
                  </a:lnTo>
                  <a:lnTo>
                    <a:pt x="3283" y="92"/>
                  </a:lnTo>
                  <a:lnTo>
                    <a:pt x="4772" y="2645"/>
                  </a:lnTo>
                  <a:lnTo>
                    <a:pt x="365" y="92"/>
                  </a:lnTo>
                  <a:lnTo>
                    <a:pt x="0" y="92"/>
                  </a:lnTo>
                  <a:lnTo>
                    <a:pt x="31" y="122"/>
                  </a:lnTo>
                  <a:lnTo>
                    <a:pt x="91" y="153"/>
                  </a:lnTo>
                  <a:lnTo>
                    <a:pt x="243" y="244"/>
                  </a:lnTo>
                  <a:lnTo>
                    <a:pt x="3253" y="1977"/>
                  </a:lnTo>
                  <a:lnTo>
                    <a:pt x="4803" y="2888"/>
                  </a:lnTo>
                  <a:lnTo>
                    <a:pt x="4894" y="2919"/>
                  </a:lnTo>
                  <a:lnTo>
                    <a:pt x="4894" y="2888"/>
                  </a:lnTo>
                  <a:lnTo>
                    <a:pt x="4803" y="2797"/>
                  </a:lnTo>
                  <a:lnTo>
                    <a:pt x="4894" y="2797"/>
                  </a:lnTo>
                  <a:lnTo>
                    <a:pt x="4894" y="2554"/>
                  </a:lnTo>
                  <a:lnTo>
                    <a:pt x="4195" y="1369"/>
                  </a:lnTo>
                  <a:lnTo>
                    <a:pt x="34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1" name="Google Shape;19821;p24"/>
            <p:cNvSpPr/>
            <p:nvPr/>
          </p:nvSpPr>
          <p:spPr>
            <a:xfrm>
              <a:off x="-1833350" y="13790000"/>
              <a:ext cx="7625" cy="2300"/>
            </a:xfrm>
            <a:custGeom>
              <a:avLst/>
              <a:gdLst/>
              <a:ahLst/>
              <a:cxnLst/>
              <a:rect l="l" t="t" r="r" b="b"/>
              <a:pathLst>
                <a:path w="305" h="92" extrusionOk="0">
                  <a:moveTo>
                    <a:pt x="0" y="1"/>
                  </a:moveTo>
                  <a:lnTo>
                    <a:pt x="152" y="92"/>
                  </a:lnTo>
                  <a:lnTo>
                    <a:pt x="3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2" name="Google Shape;19822;p24"/>
            <p:cNvSpPr/>
            <p:nvPr/>
          </p:nvSpPr>
          <p:spPr>
            <a:xfrm>
              <a:off x="-1833350" y="13719325"/>
              <a:ext cx="129950" cy="74500"/>
            </a:xfrm>
            <a:custGeom>
              <a:avLst/>
              <a:gdLst/>
              <a:ahLst/>
              <a:cxnLst/>
              <a:rect l="l" t="t" r="r" b="b"/>
              <a:pathLst>
                <a:path w="5198" h="2980" extrusionOk="0">
                  <a:moveTo>
                    <a:pt x="5076" y="274"/>
                  </a:moveTo>
                  <a:lnTo>
                    <a:pt x="3587" y="2828"/>
                  </a:lnTo>
                  <a:lnTo>
                    <a:pt x="669" y="2828"/>
                  </a:lnTo>
                  <a:lnTo>
                    <a:pt x="4317" y="730"/>
                  </a:lnTo>
                  <a:lnTo>
                    <a:pt x="5076" y="274"/>
                  </a:lnTo>
                  <a:close/>
                  <a:moveTo>
                    <a:pt x="5137" y="1"/>
                  </a:moveTo>
                  <a:lnTo>
                    <a:pt x="5046" y="31"/>
                  </a:lnTo>
                  <a:lnTo>
                    <a:pt x="4955" y="122"/>
                  </a:lnTo>
                  <a:lnTo>
                    <a:pt x="1003" y="2402"/>
                  </a:lnTo>
                  <a:lnTo>
                    <a:pt x="395" y="2767"/>
                  </a:lnTo>
                  <a:lnTo>
                    <a:pt x="335" y="2797"/>
                  </a:lnTo>
                  <a:lnTo>
                    <a:pt x="304" y="2797"/>
                  </a:lnTo>
                  <a:lnTo>
                    <a:pt x="152" y="2888"/>
                  </a:lnTo>
                  <a:lnTo>
                    <a:pt x="0" y="2980"/>
                  </a:lnTo>
                  <a:lnTo>
                    <a:pt x="3678" y="2980"/>
                  </a:lnTo>
                  <a:lnTo>
                    <a:pt x="3709" y="2888"/>
                  </a:lnTo>
                  <a:lnTo>
                    <a:pt x="5198" y="335"/>
                  </a:lnTo>
                  <a:lnTo>
                    <a:pt x="5198" y="122"/>
                  </a:lnTo>
                  <a:lnTo>
                    <a:pt x="5137" y="122"/>
                  </a:lnTo>
                  <a:lnTo>
                    <a:pt x="5168" y="31"/>
                  </a:lnTo>
                  <a:lnTo>
                    <a:pt x="51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3" name="Google Shape;19823;p24"/>
            <p:cNvSpPr/>
            <p:nvPr/>
          </p:nvSpPr>
          <p:spPr>
            <a:xfrm>
              <a:off x="-1619075" y="13796075"/>
              <a:ext cx="41075" cy="131500"/>
            </a:xfrm>
            <a:custGeom>
              <a:avLst/>
              <a:gdLst/>
              <a:ahLst/>
              <a:cxnLst/>
              <a:rect l="l" t="t" r="r" b="b"/>
              <a:pathLst>
                <a:path w="1643" h="5260" extrusionOk="0">
                  <a:moveTo>
                    <a:pt x="1642" y="1"/>
                  </a:moveTo>
                  <a:lnTo>
                    <a:pt x="1490" y="92"/>
                  </a:lnTo>
                  <a:lnTo>
                    <a:pt x="1" y="2645"/>
                  </a:lnTo>
                  <a:lnTo>
                    <a:pt x="92" y="2645"/>
                  </a:lnTo>
                  <a:lnTo>
                    <a:pt x="1642" y="5259"/>
                  </a:lnTo>
                  <a:lnTo>
                    <a:pt x="153" y="2706"/>
                  </a:lnTo>
                  <a:lnTo>
                    <a:pt x="1642" y="153"/>
                  </a:lnTo>
                  <a:lnTo>
                    <a:pt x="16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4" name="Google Shape;19824;p24"/>
            <p:cNvSpPr/>
            <p:nvPr/>
          </p:nvSpPr>
          <p:spPr>
            <a:xfrm>
              <a:off x="-1574225" y="13796075"/>
              <a:ext cx="41050" cy="131500"/>
            </a:xfrm>
            <a:custGeom>
              <a:avLst/>
              <a:gdLst/>
              <a:ahLst/>
              <a:cxnLst/>
              <a:rect l="l" t="t" r="r" b="b"/>
              <a:pathLst>
                <a:path w="1642" h="5260" extrusionOk="0">
                  <a:moveTo>
                    <a:pt x="0" y="1"/>
                  </a:moveTo>
                  <a:lnTo>
                    <a:pt x="0" y="153"/>
                  </a:lnTo>
                  <a:lnTo>
                    <a:pt x="1487" y="2702"/>
                  </a:lnTo>
                  <a:lnTo>
                    <a:pt x="1487" y="2702"/>
                  </a:lnTo>
                  <a:lnTo>
                    <a:pt x="1520" y="2645"/>
                  </a:lnTo>
                  <a:lnTo>
                    <a:pt x="1642" y="2645"/>
                  </a:lnTo>
                  <a:lnTo>
                    <a:pt x="152" y="92"/>
                  </a:lnTo>
                  <a:lnTo>
                    <a:pt x="0" y="1"/>
                  </a:lnTo>
                  <a:close/>
                  <a:moveTo>
                    <a:pt x="1487" y="2702"/>
                  </a:moveTo>
                  <a:lnTo>
                    <a:pt x="0" y="5259"/>
                  </a:lnTo>
                  <a:lnTo>
                    <a:pt x="0" y="5259"/>
                  </a:lnTo>
                  <a:lnTo>
                    <a:pt x="1490" y="2706"/>
                  </a:lnTo>
                  <a:lnTo>
                    <a:pt x="1487" y="270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5" name="Google Shape;19825;p24"/>
            <p:cNvSpPr/>
            <p:nvPr/>
          </p:nvSpPr>
          <p:spPr>
            <a:xfrm>
              <a:off x="-1574225" y="13944250"/>
              <a:ext cx="41050" cy="131500"/>
            </a:xfrm>
            <a:custGeom>
              <a:avLst/>
              <a:gdLst/>
              <a:ahLst/>
              <a:cxnLst/>
              <a:rect l="l" t="t" r="r" b="b"/>
              <a:pathLst>
                <a:path w="1642" h="5260" extrusionOk="0">
                  <a:moveTo>
                    <a:pt x="0" y="1"/>
                  </a:moveTo>
                  <a:lnTo>
                    <a:pt x="1479" y="2573"/>
                  </a:lnTo>
                  <a:lnTo>
                    <a:pt x="1479" y="2573"/>
                  </a:lnTo>
                  <a:lnTo>
                    <a:pt x="1490" y="2554"/>
                  </a:lnTo>
                  <a:lnTo>
                    <a:pt x="0" y="1"/>
                  </a:lnTo>
                  <a:close/>
                  <a:moveTo>
                    <a:pt x="1479" y="2573"/>
                  </a:moveTo>
                  <a:lnTo>
                    <a:pt x="0" y="5107"/>
                  </a:lnTo>
                  <a:lnTo>
                    <a:pt x="0" y="5259"/>
                  </a:lnTo>
                  <a:lnTo>
                    <a:pt x="152" y="5168"/>
                  </a:lnTo>
                  <a:lnTo>
                    <a:pt x="1642" y="2645"/>
                  </a:lnTo>
                  <a:lnTo>
                    <a:pt x="1520" y="2645"/>
                  </a:lnTo>
                  <a:lnTo>
                    <a:pt x="1479" y="257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6" name="Google Shape;19826;p24"/>
            <p:cNvSpPr/>
            <p:nvPr/>
          </p:nvSpPr>
          <p:spPr>
            <a:xfrm>
              <a:off x="-1619075" y="13944250"/>
              <a:ext cx="41075" cy="131500"/>
            </a:xfrm>
            <a:custGeom>
              <a:avLst/>
              <a:gdLst/>
              <a:ahLst/>
              <a:cxnLst/>
              <a:rect l="l" t="t" r="r" b="b"/>
              <a:pathLst>
                <a:path w="1643" h="5260" extrusionOk="0">
                  <a:moveTo>
                    <a:pt x="1642" y="1"/>
                  </a:moveTo>
                  <a:lnTo>
                    <a:pt x="92" y="2645"/>
                  </a:lnTo>
                  <a:lnTo>
                    <a:pt x="1" y="2645"/>
                  </a:lnTo>
                  <a:lnTo>
                    <a:pt x="1490" y="5168"/>
                  </a:lnTo>
                  <a:lnTo>
                    <a:pt x="1642" y="5259"/>
                  </a:lnTo>
                  <a:lnTo>
                    <a:pt x="1642" y="5107"/>
                  </a:lnTo>
                  <a:lnTo>
                    <a:pt x="153" y="2554"/>
                  </a:lnTo>
                  <a:lnTo>
                    <a:pt x="16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7" name="Google Shape;19827;p24"/>
            <p:cNvSpPr/>
            <p:nvPr/>
          </p:nvSpPr>
          <p:spPr>
            <a:xfrm>
              <a:off x="-1698850" y="13867525"/>
              <a:ext cx="114000" cy="68400"/>
            </a:xfrm>
            <a:custGeom>
              <a:avLst/>
              <a:gdLst/>
              <a:ahLst/>
              <a:cxnLst/>
              <a:rect l="l" t="t" r="r" b="b"/>
              <a:pathLst>
                <a:path w="4560" h="2736" extrusionOk="0">
                  <a:moveTo>
                    <a:pt x="0" y="0"/>
                  </a:moveTo>
                  <a:lnTo>
                    <a:pt x="0" y="182"/>
                  </a:lnTo>
                  <a:lnTo>
                    <a:pt x="1490" y="2736"/>
                  </a:lnTo>
                  <a:lnTo>
                    <a:pt x="1520" y="2675"/>
                  </a:lnTo>
                  <a:lnTo>
                    <a:pt x="4560" y="2675"/>
                  </a:lnTo>
                  <a:lnTo>
                    <a:pt x="1642" y="2614"/>
                  </a:lnTo>
                  <a:lnTo>
                    <a:pt x="152" y="12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8" name="Google Shape;19828;p24"/>
            <p:cNvSpPr/>
            <p:nvPr/>
          </p:nvSpPr>
          <p:spPr>
            <a:xfrm>
              <a:off x="-1704175" y="13862200"/>
              <a:ext cx="775" cy="2300"/>
            </a:xfrm>
            <a:custGeom>
              <a:avLst/>
              <a:gdLst/>
              <a:ahLst/>
              <a:cxnLst/>
              <a:rect l="l" t="t" r="r" b="b"/>
              <a:pathLst>
                <a:path w="31" h="92" extrusionOk="0">
                  <a:moveTo>
                    <a:pt x="1" y="0"/>
                  </a:moveTo>
                  <a:lnTo>
                    <a:pt x="31" y="91"/>
                  </a:lnTo>
                  <a:lnTo>
                    <a:pt x="31" y="31"/>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9" name="Google Shape;19829;p24"/>
            <p:cNvSpPr/>
            <p:nvPr/>
          </p:nvSpPr>
          <p:spPr>
            <a:xfrm>
              <a:off x="-1695825" y="13862200"/>
              <a:ext cx="117825" cy="69925"/>
            </a:xfrm>
            <a:custGeom>
              <a:avLst/>
              <a:gdLst/>
              <a:ahLst/>
              <a:cxnLst/>
              <a:rect l="l" t="t" r="r" b="b"/>
              <a:pathLst>
                <a:path w="4713" h="2797" extrusionOk="0">
                  <a:moveTo>
                    <a:pt x="153" y="0"/>
                  </a:moveTo>
                  <a:lnTo>
                    <a:pt x="1" y="61"/>
                  </a:lnTo>
                  <a:lnTo>
                    <a:pt x="153" y="183"/>
                  </a:lnTo>
                  <a:lnTo>
                    <a:pt x="3071" y="183"/>
                  </a:lnTo>
                  <a:lnTo>
                    <a:pt x="4530" y="2736"/>
                  </a:lnTo>
                  <a:lnTo>
                    <a:pt x="4712" y="2797"/>
                  </a:lnTo>
                  <a:lnTo>
                    <a:pt x="4712" y="2614"/>
                  </a:lnTo>
                  <a:lnTo>
                    <a:pt x="31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0" name="Google Shape;19830;p24"/>
            <p:cNvSpPr/>
            <p:nvPr/>
          </p:nvSpPr>
          <p:spPr>
            <a:xfrm>
              <a:off x="-1567400" y="13938175"/>
              <a:ext cx="65375" cy="25"/>
            </a:xfrm>
            <a:custGeom>
              <a:avLst/>
              <a:gdLst/>
              <a:ahLst/>
              <a:cxnLst/>
              <a:rect l="l" t="t" r="r" b="b"/>
              <a:pathLst>
                <a:path w="2615" h="1" extrusionOk="0">
                  <a:moveTo>
                    <a:pt x="1" y="1"/>
                  </a:moveTo>
                  <a:lnTo>
                    <a:pt x="2615" y="1"/>
                  </a:lnTo>
                  <a:lnTo>
                    <a:pt x="26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1" name="Google Shape;19831;p24"/>
            <p:cNvSpPr/>
            <p:nvPr/>
          </p:nvSpPr>
          <p:spPr>
            <a:xfrm>
              <a:off x="-1574225" y="13939700"/>
              <a:ext cx="81325" cy="70700"/>
            </a:xfrm>
            <a:custGeom>
              <a:avLst/>
              <a:gdLst/>
              <a:ahLst/>
              <a:cxnLst/>
              <a:rect l="l" t="t" r="r" b="b"/>
              <a:pathLst>
                <a:path w="3253" h="2828" extrusionOk="0">
                  <a:moveTo>
                    <a:pt x="0" y="1"/>
                  </a:moveTo>
                  <a:lnTo>
                    <a:pt x="0" y="183"/>
                  </a:lnTo>
                  <a:lnTo>
                    <a:pt x="1520" y="2827"/>
                  </a:lnTo>
                  <a:lnTo>
                    <a:pt x="3253" y="2827"/>
                  </a:lnTo>
                  <a:lnTo>
                    <a:pt x="3253" y="2615"/>
                  </a:lnTo>
                  <a:lnTo>
                    <a:pt x="1642" y="2615"/>
                  </a:lnTo>
                  <a:lnTo>
                    <a:pt x="152" y="9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2" name="Google Shape;19832;p24"/>
            <p:cNvSpPr/>
            <p:nvPr/>
          </p:nvSpPr>
          <p:spPr>
            <a:xfrm>
              <a:off x="-1695825" y="13939700"/>
              <a:ext cx="117825" cy="70700"/>
            </a:xfrm>
            <a:custGeom>
              <a:avLst/>
              <a:gdLst/>
              <a:ahLst/>
              <a:cxnLst/>
              <a:rect l="l" t="t" r="r" b="b"/>
              <a:pathLst>
                <a:path w="4713" h="2828" extrusionOk="0">
                  <a:moveTo>
                    <a:pt x="4712" y="1"/>
                  </a:moveTo>
                  <a:lnTo>
                    <a:pt x="4530" y="122"/>
                  </a:lnTo>
                  <a:lnTo>
                    <a:pt x="3071" y="2615"/>
                  </a:lnTo>
                  <a:lnTo>
                    <a:pt x="153" y="2615"/>
                  </a:lnTo>
                  <a:lnTo>
                    <a:pt x="1" y="2736"/>
                  </a:lnTo>
                  <a:lnTo>
                    <a:pt x="153" y="2827"/>
                  </a:lnTo>
                  <a:lnTo>
                    <a:pt x="3162" y="2827"/>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3" name="Google Shape;19833;p24"/>
            <p:cNvSpPr/>
            <p:nvPr/>
          </p:nvSpPr>
          <p:spPr>
            <a:xfrm>
              <a:off x="-1698850" y="13934375"/>
              <a:ext cx="117800" cy="69950"/>
            </a:xfrm>
            <a:custGeom>
              <a:avLst/>
              <a:gdLst/>
              <a:ahLst/>
              <a:cxnLst/>
              <a:rect l="l" t="t" r="r" b="b"/>
              <a:pathLst>
                <a:path w="4712" h="2798" extrusionOk="0">
                  <a:moveTo>
                    <a:pt x="1520" y="1"/>
                  </a:moveTo>
                  <a:lnTo>
                    <a:pt x="1490" y="62"/>
                  </a:lnTo>
                  <a:lnTo>
                    <a:pt x="0" y="2615"/>
                  </a:lnTo>
                  <a:lnTo>
                    <a:pt x="0" y="2797"/>
                  </a:lnTo>
                  <a:lnTo>
                    <a:pt x="152" y="2676"/>
                  </a:lnTo>
                  <a:lnTo>
                    <a:pt x="1642" y="183"/>
                  </a:lnTo>
                  <a:lnTo>
                    <a:pt x="4560" y="153"/>
                  </a:lnTo>
                  <a:lnTo>
                    <a:pt x="4712" y="62"/>
                  </a:lnTo>
                  <a:lnTo>
                    <a:pt x="45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4" name="Google Shape;19834;p24"/>
            <p:cNvSpPr/>
            <p:nvPr/>
          </p:nvSpPr>
          <p:spPr>
            <a:xfrm>
              <a:off x="-1574225" y="13862200"/>
              <a:ext cx="49400" cy="69925"/>
            </a:xfrm>
            <a:custGeom>
              <a:avLst/>
              <a:gdLst/>
              <a:ahLst/>
              <a:cxnLst/>
              <a:rect l="l" t="t" r="r" b="b"/>
              <a:pathLst>
                <a:path w="1976" h="2797" extrusionOk="0">
                  <a:moveTo>
                    <a:pt x="1520" y="0"/>
                  </a:moveTo>
                  <a:lnTo>
                    <a:pt x="0" y="2614"/>
                  </a:lnTo>
                  <a:lnTo>
                    <a:pt x="0" y="2797"/>
                  </a:lnTo>
                  <a:lnTo>
                    <a:pt x="152" y="2736"/>
                  </a:lnTo>
                  <a:lnTo>
                    <a:pt x="1642" y="183"/>
                  </a:lnTo>
                  <a:lnTo>
                    <a:pt x="1976" y="183"/>
                  </a:lnTo>
                  <a:cubicBezTo>
                    <a:pt x="1946" y="91"/>
                    <a:pt x="1946" y="61"/>
                    <a:pt x="18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5" name="Google Shape;19835;p24"/>
            <p:cNvSpPr/>
            <p:nvPr/>
          </p:nvSpPr>
          <p:spPr>
            <a:xfrm>
              <a:off x="-1571200" y="13932875"/>
              <a:ext cx="69175" cy="5325"/>
            </a:xfrm>
            <a:custGeom>
              <a:avLst/>
              <a:gdLst/>
              <a:ahLst/>
              <a:cxnLst/>
              <a:rect l="l" t="t" r="r" b="b"/>
              <a:pathLst>
                <a:path w="2767" h="213" extrusionOk="0">
                  <a:moveTo>
                    <a:pt x="153" y="0"/>
                  </a:moveTo>
                  <a:lnTo>
                    <a:pt x="1" y="122"/>
                  </a:lnTo>
                  <a:lnTo>
                    <a:pt x="153" y="213"/>
                  </a:lnTo>
                  <a:lnTo>
                    <a:pt x="2767" y="213"/>
                  </a:lnTo>
                  <a:cubicBezTo>
                    <a:pt x="2767" y="122"/>
                    <a:pt x="2736" y="91"/>
                    <a:pt x="2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6" name="Google Shape;19836;p24"/>
            <p:cNvSpPr/>
            <p:nvPr/>
          </p:nvSpPr>
          <p:spPr>
            <a:xfrm>
              <a:off x="-1696575" y="14008100"/>
              <a:ext cx="118575" cy="68400"/>
            </a:xfrm>
            <a:custGeom>
              <a:avLst/>
              <a:gdLst/>
              <a:ahLst/>
              <a:cxnLst/>
              <a:rect l="l" t="t" r="r" b="b"/>
              <a:pathLst>
                <a:path w="4743" h="2736" extrusionOk="0">
                  <a:moveTo>
                    <a:pt x="1" y="0"/>
                  </a:moveTo>
                  <a:lnTo>
                    <a:pt x="4742" y="2736"/>
                  </a:lnTo>
                  <a:lnTo>
                    <a:pt x="4742" y="2705"/>
                  </a:lnTo>
                  <a:lnTo>
                    <a:pt x="4590" y="2614"/>
                  </a:lnTo>
                  <a:lnTo>
                    <a:pt x="183" y="91"/>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7" name="Google Shape;19837;p24"/>
            <p:cNvSpPr/>
            <p:nvPr/>
          </p:nvSpPr>
          <p:spPr>
            <a:xfrm>
              <a:off x="-1703425" y="13867525"/>
              <a:ext cx="4600" cy="139825"/>
            </a:xfrm>
            <a:custGeom>
              <a:avLst/>
              <a:gdLst/>
              <a:ahLst/>
              <a:cxnLst/>
              <a:rect l="l" t="t" r="r" b="b"/>
              <a:pathLst>
                <a:path w="184" h="5593" extrusionOk="0">
                  <a:moveTo>
                    <a:pt x="153" y="0"/>
                  </a:moveTo>
                  <a:lnTo>
                    <a:pt x="1" y="182"/>
                  </a:lnTo>
                  <a:lnTo>
                    <a:pt x="1" y="5289"/>
                  </a:lnTo>
                  <a:lnTo>
                    <a:pt x="1" y="5471"/>
                  </a:lnTo>
                  <a:lnTo>
                    <a:pt x="1" y="5562"/>
                  </a:lnTo>
                  <a:lnTo>
                    <a:pt x="1" y="5593"/>
                  </a:lnTo>
                  <a:lnTo>
                    <a:pt x="31" y="5562"/>
                  </a:lnTo>
                  <a:lnTo>
                    <a:pt x="123" y="5441"/>
                  </a:lnTo>
                  <a:lnTo>
                    <a:pt x="153" y="5502"/>
                  </a:lnTo>
                  <a:lnTo>
                    <a:pt x="183" y="5471"/>
                  </a:lnTo>
                  <a:lnTo>
                    <a:pt x="183" y="5289"/>
                  </a:lnTo>
                  <a:lnTo>
                    <a:pt x="183" y="182"/>
                  </a:ln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8" name="Google Shape;19838;p24"/>
            <p:cNvSpPr/>
            <p:nvPr/>
          </p:nvSpPr>
          <p:spPr>
            <a:xfrm>
              <a:off x="-1574225" y="14029375"/>
              <a:ext cx="82850" cy="47125"/>
            </a:xfrm>
            <a:custGeom>
              <a:avLst/>
              <a:gdLst/>
              <a:ahLst/>
              <a:cxnLst/>
              <a:rect l="l" t="t" r="r" b="b"/>
              <a:pathLst>
                <a:path w="3314" h="1885" extrusionOk="0">
                  <a:moveTo>
                    <a:pt x="3313" y="0"/>
                  </a:moveTo>
                  <a:lnTo>
                    <a:pt x="0" y="1885"/>
                  </a:lnTo>
                  <a:lnTo>
                    <a:pt x="152" y="1824"/>
                  </a:lnTo>
                  <a:lnTo>
                    <a:pt x="33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9" name="Google Shape;19839;p24"/>
            <p:cNvSpPr/>
            <p:nvPr/>
          </p:nvSpPr>
          <p:spPr>
            <a:xfrm>
              <a:off x="-1698100" y="13794575"/>
              <a:ext cx="120100" cy="69150"/>
            </a:xfrm>
            <a:custGeom>
              <a:avLst/>
              <a:gdLst/>
              <a:ahLst/>
              <a:cxnLst/>
              <a:rect l="l" t="t" r="r" b="b"/>
              <a:pathLst>
                <a:path w="4804" h="2766" extrusionOk="0">
                  <a:moveTo>
                    <a:pt x="4530" y="0"/>
                  </a:moveTo>
                  <a:lnTo>
                    <a:pt x="122" y="2553"/>
                  </a:lnTo>
                  <a:lnTo>
                    <a:pt x="1" y="2736"/>
                  </a:lnTo>
                  <a:lnTo>
                    <a:pt x="92" y="2766"/>
                  </a:lnTo>
                  <a:lnTo>
                    <a:pt x="244" y="2705"/>
                  </a:lnTo>
                  <a:lnTo>
                    <a:pt x="4651" y="152"/>
                  </a:lnTo>
                  <a:lnTo>
                    <a:pt x="4803" y="61"/>
                  </a:lnTo>
                  <a:lnTo>
                    <a:pt x="48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0" name="Google Shape;19840;p24"/>
            <p:cNvSpPr/>
            <p:nvPr/>
          </p:nvSpPr>
          <p:spPr>
            <a:xfrm>
              <a:off x="-1578025" y="13794575"/>
              <a:ext cx="3825" cy="138300"/>
            </a:xfrm>
            <a:custGeom>
              <a:avLst/>
              <a:gdLst/>
              <a:ahLst/>
              <a:cxnLst/>
              <a:rect l="l" t="t" r="r" b="b"/>
              <a:pathLst>
                <a:path w="153" h="5532" extrusionOk="0">
                  <a:moveTo>
                    <a:pt x="0" y="0"/>
                  </a:moveTo>
                  <a:lnTo>
                    <a:pt x="0" y="61"/>
                  </a:lnTo>
                  <a:lnTo>
                    <a:pt x="0" y="213"/>
                  </a:lnTo>
                  <a:lnTo>
                    <a:pt x="0" y="5319"/>
                  </a:lnTo>
                  <a:lnTo>
                    <a:pt x="0" y="5502"/>
                  </a:lnTo>
                  <a:lnTo>
                    <a:pt x="61" y="5532"/>
                  </a:lnTo>
                  <a:lnTo>
                    <a:pt x="152" y="5502"/>
                  </a:lnTo>
                  <a:lnTo>
                    <a:pt x="152" y="5319"/>
                  </a:lnTo>
                  <a:lnTo>
                    <a:pt x="152" y="213"/>
                  </a:lnTo>
                  <a:lnTo>
                    <a:pt x="152" y="61"/>
                  </a:lnTo>
                  <a:lnTo>
                    <a:pt x="122" y="30"/>
                  </a:lnTo>
                  <a:lnTo>
                    <a:pt x="61" y="61"/>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1" name="Google Shape;19841;p24"/>
            <p:cNvSpPr/>
            <p:nvPr/>
          </p:nvSpPr>
          <p:spPr>
            <a:xfrm>
              <a:off x="-1578025" y="13938950"/>
              <a:ext cx="3825" cy="138325"/>
            </a:xfrm>
            <a:custGeom>
              <a:avLst/>
              <a:gdLst/>
              <a:ahLst/>
              <a:cxnLst/>
              <a:rect l="l" t="t" r="r" b="b"/>
              <a:pathLst>
                <a:path w="153" h="5533" extrusionOk="0">
                  <a:moveTo>
                    <a:pt x="61" y="0"/>
                  </a:moveTo>
                  <a:lnTo>
                    <a:pt x="0" y="31"/>
                  </a:lnTo>
                  <a:lnTo>
                    <a:pt x="0" y="213"/>
                  </a:lnTo>
                  <a:lnTo>
                    <a:pt x="0" y="5319"/>
                  </a:lnTo>
                  <a:lnTo>
                    <a:pt x="0" y="5471"/>
                  </a:lnTo>
                  <a:lnTo>
                    <a:pt x="0" y="5502"/>
                  </a:lnTo>
                  <a:lnTo>
                    <a:pt x="61" y="5532"/>
                  </a:lnTo>
                  <a:lnTo>
                    <a:pt x="152" y="5502"/>
                  </a:lnTo>
                  <a:lnTo>
                    <a:pt x="152" y="5471"/>
                  </a:lnTo>
                  <a:lnTo>
                    <a:pt x="152" y="5319"/>
                  </a:lnTo>
                  <a:lnTo>
                    <a:pt x="152" y="213"/>
                  </a:lnTo>
                  <a:lnTo>
                    <a:pt x="152" y="31"/>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2" name="Google Shape;19842;p24"/>
            <p:cNvSpPr/>
            <p:nvPr/>
          </p:nvSpPr>
          <p:spPr>
            <a:xfrm>
              <a:off x="-1576500" y="13935900"/>
              <a:ext cx="82075" cy="49425"/>
            </a:xfrm>
            <a:custGeom>
              <a:avLst/>
              <a:gdLst/>
              <a:ahLst/>
              <a:cxnLst/>
              <a:rect l="l" t="t" r="r" b="b"/>
              <a:pathLst>
                <a:path w="3283" h="1977" extrusionOk="0">
                  <a:moveTo>
                    <a:pt x="213" y="1"/>
                  </a:moveTo>
                  <a:lnTo>
                    <a:pt x="0" y="122"/>
                  </a:lnTo>
                  <a:lnTo>
                    <a:pt x="91" y="153"/>
                  </a:lnTo>
                  <a:lnTo>
                    <a:pt x="243" y="213"/>
                  </a:lnTo>
                  <a:lnTo>
                    <a:pt x="3283" y="1976"/>
                  </a:lnTo>
                  <a:cubicBezTo>
                    <a:pt x="3283" y="1885"/>
                    <a:pt x="3252" y="1824"/>
                    <a:pt x="3252" y="1733"/>
                  </a:cubicBezTo>
                  <a:lnTo>
                    <a:pt x="304" y="61"/>
                  </a:lnTo>
                  <a:lnTo>
                    <a:pt x="2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3" name="Google Shape;19843;p24"/>
            <p:cNvSpPr/>
            <p:nvPr/>
          </p:nvSpPr>
          <p:spPr>
            <a:xfrm>
              <a:off x="-1699625" y="13862950"/>
              <a:ext cx="123150" cy="72975"/>
            </a:xfrm>
            <a:custGeom>
              <a:avLst/>
              <a:gdLst/>
              <a:ahLst/>
              <a:cxnLst/>
              <a:rect l="l" t="t" r="r" b="b"/>
              <a:pathLst>
                <a:path w="4926" h="2919" extrusionOk="0">
                  <a:moveTo>
                    <a:pt x="62" y="1"/>
                  </a:moveTo>
                  <a:lnTo>
                    <a:pt x="1" y="183"/>
                  </a:lnTo>
                  <a:lnTo>
                    <a:pt x="31" y="183"/>
                  </a:lnTo>
                  <a:lnTo>
                    <a:pt x="183" y="305"/>
                  </a:lnTo>
                  <a:lnTo>
                    <a:pt x="4591" y="2858"/>
                  </a:lnTo>
                  <a:lnTo>
                    <a:pt x="4743" y="2919"/>
                  </a:lnTo>
                  <a:lnTo>
                    <a:pt x="4925" y="2797"/>
                  </a:lnTo>
                  <a:lnTo>
                    <a:pt x="4864" y="2767"/>
                  </a:lnTo>
                  <a:lnTo>
                    <a:pt x="4682" y="2706"/>
                  </a:lnTo>
                  <a:lnTo>
                    <a:pt x="305" y="153"/>
                  </a:lnTo>
                  <a:lnTo>
                    <a:pt x="153" y="31"/>
                  </a:lnTo>
                  <a:lnTo>
                    <a:pt x="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4" name="Google Shape;19844;p24"/>
            <p:cNvSpPr/>
            <p:nvPr/>
          </p:nvSpPr>
          <p:spPr>
            <a:xfrm>
              <a:off x="-1700375" y="13897900"/>
              <a:ext cx="187725" cy="110225"/>
            </a:xfrm>
            <a:custGeom>
              <a:avLst/>
              <a:gdLst/>
              <a:ahLst/>
              <a:cxnLst/>
              <a:rect l="l" t="t" r="r" b="b"/>
              <a:pathLst>
                <a:path w="7509" h="4409" extrusionOk="0">
                  <a:moveTo>
                    <a:pt x="7448" y="1"/>
                  </a:moveTo>
                  <a:lnTo>
                    <a:pt x="5168" y="1338"/>
                  </a:lnTo>
                  <a:lnTo>
                    <a:pt x="5046" y="1369"/>
                  </a:lnTo>
                  <a:lnTo>
                    <a:pt x="4955" y="1399"/>
                  </a:lnTo>
                  <a:lnTo>
                    <a:pt x="4773" y="1521"/>
                  </a:lnTo>
                  <a:lnTo>
                    <a:pt x="4621" y="1612"/>
                  </a:lnTo>
                  <a:lnTo>
                    <a:pt x="213" y="4135"/>
                  </a:lnTo>
                  <a:lnTo>
                    <a:pt x="61" y="4226"/>
                  </a:lnTo>
                  <a:lnTo>
                    <a:pt x="1" y="4256"/>
                  </a:lnTo>
                  <a:lnTo>
                    <a:pt x="31" y="4347"/>
                  </a:lnTo>
                  <a:lnTo>
                    <a:pt x="153" y="4408"/>
                  </a:lnTo>
                  <a:lnTo>
                    <a:pt x="305" y="4347"/>
                  </a:lnTo>
                  <a:lnTo>
                    <a:pt x="4712" y="1794"/>
                  </a:lnTo>
                  <a:lnTo>
                    <a:pt x="4864" y="1703"/>
                  </a:lnTo>
                  <a:lnTo>
                    <a:pt x="4925" y="1673"/>
                  </a:lnTo>
                  <a:lnTo>
                    <a:pt x="5107" y="1551"/>
                  </a:lnTo>
                  <a:lnTo>
                    <a:pt x="5259" y="1490"/>
                  </a:lnTo>
                  <a:lnTo>
                    <a:pt x="7508" y="183"/>
                  </a:lnTo>
                  <a:cubicBezTo>
                    <a:pt x="7508" y="122"/>
                    <a:pt x="7478" y="92"/>
                    <a:pt x="74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5" name="Google Shape;19845;p24"/>
            <p:cNvSpPr/>
            <p:nvPr/>
          </p:nvSpPr>
          <p:spPr>
            <a:xfrm>
              <a:off x="-1616775" y="13723900"/>
              <a:ext cx="38775" cy="63850"/>
            </a:xfrm>
            <a:custGeom>
              <a:avLst/>
              <a:gdLst/>
              <a:ahLst/>
              <a:cxnLst/>
              <a:rect l="l" t="t" r="r" b="b"/>
              <a:pathLst>
                <a:path w="1551" h="2554" extrusionOk="0">
                  <a:moveTo>
                    <a:pt x="0" y="0"/>
                  </a:moveTo>
                  <a:lnTo>
                    <a:pt x="1398" y="2493"/>
                  </a:lnTo>
                  <a:lnTo>
                    <a:pt x="1550" y="2553"/>
                  </a:lnTo>
                  <a:lnTo>
                    <a:pt x="1550" y="2401"/>
                  </a:lnTo>
                  <a:lnTo>
                    <a:pt x="517" y="578"/>
                  </a:lnTo>
                  <a:cubicBezTo>
                    <a:pt x="334" y="395"/>
                    <a:pt x="182" y="21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6" name="Google Shape;19846;p24"/>
            <p:cNvSpPr/>
            <p:nvPr/>
          </p:nvSpPr>
          <p:spPr>
            <a:xfrm>
              <a:off x="-1574225" y="13780125"/>
              <a:ext cx="4575" cy="8375"/>
            </a:xfrm>
            <a:custGeom>
              <a:avLst/>
              <a:gdLst/>
              <a:ahLst/>
              <a:cxnLst/>
              <a:rect l="l" t="t" r="r" b="b"/>
              <a:pathLst>
                <a:path w="183" h="335" extrusionOk="0">
                  <a:moveTo>
                    <a:pt x="61" y="1"/>
                  </a:moveTo>
                  <a:lnTo>
                    <a:pt x="0" y="152"/>
                  </a:lnTo>
                  <a:lnTo>
                    <a:pt x="0" y="335"/>
                  </a:lnTo>
                  <a:lnTo>
                    <a:pt x="152" y="244"/>
                  </a:lnTo>
                  <a:lnTo>
                    <a:pt x="183" y="152"/>
                  </a:lnTo>
                  <a:cubicBezTo>
                    <a:pt x="152" y="122"/>
                    <a:pt x="122" y="31"/>
                    <a:pt x="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7" name="Google Shape;19847;p24"/>
            <p:cNvSpPr/>
            <p:nvPr/>
          </p:nvSpPr>
          <p:spPr>
            <a:xfrm>
              <a:off x="-1577275" y="13794575"/>
              <a:ext cx="2300" cy="1525"/>
            </a:xfrm>
            <a:custGeom>
              <a:avLst/>
              <a:gdLst/>
              <a:ahLst/>
              <a:cxnLst/>
              <a:rect l="l" t="t" r="r" b="b"/>
              <a:pathLst>
                <a:path w="92" h="61" extrusionOk="0">
                  <a:moveTo>
                    <a:pt x="1" y="0"/>
                  </a:moveTo>
                  <a:lnTo>
                    <a:pt x="31" y="61"/>
                  </a:lnTo>
                  <a:lnTo>
                    <a:pt x="92" y="3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8" name="Google Shape;19848;p24"/>
            <p:cNvSpPr/>
            <p:nvPr/>
          </p:nvSpPr>
          <p:spPr>
            <a:xfrm>
              <a:off x="-1695825" y="13717825"/>
              <a:ext cx="76775" cy="4575"/>
            </a:xfrm>
            <a:custGeom>
              <a:avLst/>
              <a:gdLst/>
              <a:ahLst/>
              <a:cxnLst/>
              <a:rect l="l" t="t" r="r" b="b"/>
              <a:pathLst>
                <a:path w="3071" h="183" extrusionOk="0">
                  <a:moveTo>
                    <a:pt x="153" y="0"/>
                  </a:moveTo>
                  <a:lnTo>
                    <a:pt x="1" y="61"/>
                  </a:lnTo>
                  <a:lnTo>
                    <a:pt x="153" y="182"/>
                  </a:lnTo>
                  <a:lnTo>
                    <a:pt x="3071" y="182"/>
                  </a:lnTo>
                  <a:lnTo>
                    <a:pt x="28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9" name="Google Shape;19849;p24"/>
            <p:cNvSpPr/>
            <p:nvPr/>
          </p:nvSpPr>
          <p:spPr>
            <a:xfrm>
              <a:off x="-1698850" y="13673750"/>
              <a:ext cx="25850" cy="42575"/>
            </a:xfrm>
            <a:custGeom>
              <a:avLst/>
              <a:gdLst/>
              <a:ahLst/>
              <a:cxnLst/>
              <a:rect l="l" t="t" r="r" b="b"/>
              <a:pathLst>
                <a:path w="1034" h="1703" extrusionOk="0">
                  <a:moveTo>
                    <a:pt x="882" y="0"/>
                  </a:moveTo>
                  <a:lnTo>
                    <a:pt x="0" y="1520"/>
                  </a:lnTo>
                  <a:lnTo>
                    <a:pt x="0" y="1702"/>
                  </a:lnTo>
                  <a:lnTo>
                    <a:pt x="152" y="1642"/>
                  </a:lnTo>
                  <a:lnTo>
                    <a:pt x="1034" y="122"/>
                  </a:lnTo>
                  <a:cubicBezTo>
                    <a:pt x="1003" y="91"/>
                    <a:pt x="912" y="31"/>
                    <a:pt x="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0" name="Google Shape;19850;p24"/>
            <p:cNvSpPr/>
            <p:nvPr/>
          </p:nvSpPr>
          <p:spPr>
            <a:xfrm>
              <a:off x="-1704175" y="13720100"/>
              <a:ext cx="775" cy="2300"/>
            </a:xfrm>
            <a:custGeom>
              <a:avLst/>
              <a:gdLst/>
              <a:ahLst/>
              <a:cxnLst/>
              <a:rect l="l" t="t" r="r" b="b"/>
              <a:pathLst>
                <a:path w="31" h="92" extrusionOk="0">
                  <a:moveTo>
                    <a:pt x="31" y="0"/>
                  </a:moveTo>
                  <a:lnTo>
                    <a:pt x="1" y="91"/>
                  </a:lnTo>
                  <a:lnTo>
                    <a:pt x="31" y="91"/>
                  </a:lnTo>
                  <a:lnTo>
                    <a:pt x="31" y="61"/>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1" name="Google Shape;19851;p24"/>
            <p:cNvSpPr/>
            <p:nvPr/>
          </p:nvSpPr>
          <p:spPr>
            <a:xfrm>
              <a:off x="-1702650" y="13655500"/>
              <a:ext cx="4575" cy="62350"/>
            </a:xfrm>
            <a:custGeom>
              <a:avLst/>
              <a:gdLst/>
              <a:ahLst/>
              <a:cxnLst/>
              <a:rect l="l" t="t" r="r" b="b"/>
              <a:pathLst>
                <a:path w="183" h="2494" extrusionOk="0">
                  <a:moveTo>
                    <a:pt x="0" y="1"/>
                  </a:moveTo>
                  <a:lnTo>
                    <a:pt x="0" y="2250"/>
                  </a:lnTo>
                  <a:lnTo>
                    <a:pt x="122" y="2493"/>
                  </a:lnTo>
                  <a:lnTo>
                    <a:pt x="183" y="2432"/>
                  </a:lnTo>
                  <a:lnTo>
                    <a:pt x="183" y="2250"/>
                  </a:lnTo>
                  <a:lnTo>
                    <a:pt x="183" y="122"/>
                  </a:lnTo>
                  <a:cubicBezTo>
                    <a:pt x="122" y="92"/>
                    <a:pt x="92" y="6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2" name="Google Shape;19852;p24"/>
            <p:cNvSpPr/>
            <p:nvPr/>
          </p:nvSpPr>
          <p:spPr>
            <a:xfrm>
              <a:off x="-1578800" y="13769475"/>
              <a:ext cx="4600" cy="20550"/>
            </a:xfrm>
            <a:custGeom>
              <a:avLst/>
              <a:gdLst/>
              <a:ahLst/>
              <a:cxnLst/>
              <a:rect l="l" t="t" r="r" b="b"/>
              <a:pathLst>
                <a:path w="184" h="822" extrusionOk="0">
                  <a:moveTo>
                    <a:pt x="1" y="1"/>
                  </a:moveTo>
                  <a:lnTo>
                    <a:pt x="1" y="548"/>
                  </a:lnTo>
                  <a:lnTo>
                    <a:pt x="1" y="730"/>
                  </a:lnTo>
                  <a:lnTo>
                    <a:pt x="92" y="822"/>
                  </a:lnTo>
                  <a:lnTo>
                    <a:pt x="183" y="761"/>
                  </a:lnTo>
                  <a:lnTo>
                    <a:pt x="183" y="578"/>
                  </a:lnTo>
                  <a:lnTo>
                    <a:pt x="183" y="275"/>
                  </a:lnTo>
                  <a:cubicBezTo>
                    <a:pt x="92" y="214"/>
                    <a:pt x="62" y="123"/>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3" name="Google Shape;19853;p24"/>
            <p:cNvSpPr/>
            <p:nvPr/>
          </p:nvSpPr>
          <p:spPr>
            <a:xfrm>
              <a:off x="-1700375" y="13691975"/>
              <a:ext cx="49425" cy="28150"/>
            </a:xfrm>
            <a:custGeom>
              <a:avLst/>
              <a:gdLst/>
              <a:ahLst/>
              <a:cxnLst/>
              <a:rect l="l" t="t" r="r" b="b"/>
              <a:pathLst>
                <a:path w="1977" h="1126" extrusionOk="0">
                  <a:moveTo>
                    <a:pt x="1824" y="1"/>
                  </a:moveTo>
                  <a:lnTo>
                    <a:pt x="183" y="943"/>
                  </a:lnTo>
                  <a:lnTo>
                    <a:pt x="61" y="973"/>
                  </a:lnTo>
                  <a:lnTo>
                    <a:pt x="1" y="1034"/>
                  </a:lnTo>
                  <a:lnTo>
                    <a:pt x="31" y="1064"/>
                  </a:lnTo>
                  <a:lnTo>
                    <a:pt x="153" y="1125"/>
                  </a:lnTo>
                  <a:lnTo>
                    <a:pt x="305" y="1064"/>
                  </a:lnTo>
                  <a:lnTo>
                    <a:pt x="1976" y="92"/>
                  </a:lnTo>
                  <a:cubicBezTo>
                    <a:pt x="1946" y="61"/>
                    <a:pt x="1855" y="31"/>
                    <a:pt x="1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4" name="Google Shape;19854;p24"/>
            <p:cNvSpPr/>
            <p:nvPr/>
          </p:nvSpPr>
          <p:spPr>
            <a:xfrm>
              <a:off x="-1657825" y="13790000"/>
              <a:ext cx="72975" cy="25"/>
            </a:xfrm>
            <a:custGeom>
              <a:avLst/>
              <a:gdLst/>
              <a:ahLst/>
              <a:cxnLst/>
              <a:rect l="l" t="t" r="r" b="b"/>
              <a:pathLst>
                <a:path w="2919" h="1" extrusionOk="0">
                  <a:moveTo>
                    <a:pt x="1" y="1"/>
                  </a:moveTo>
                  <a:lnTo>
                    <a:pt x="2919" y="1"/>
                  </a:lnTo>
                  <a:lnTo>
                    <a:pt x="2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5" name="Google Shape;19855;p24"/>
            <p:cNvSpPr/>
            <p:nvPr/>
          </p:nvSpPr>
          <p:spPr>
            <a:xfrm>
              <a:off x="-1703425" y="13711725"/>
              <a:ext cx="4600" cy="6875"/>
            </a:xfrm>
            <a:custGeom>
              <a:avLst/>
              <a:gdLst/>
              <a:ahLst/>
              <a:cxnLst/>
              <a:rect l="l" t="t" r="r" b="b"/>
              <a:pathLst>
                <a:path w="184" h="275" extrusionOk="0">
                  <a:moveTo>
                    <a:pt x="1" y="1"/>
                  </a:moveTo>
                  <a:lnTo>
                    <a:pt x="1" y="183"/>
                  </a:lnTo>
                  <a:lnTo>
                    <a:pt x="183" y="274"/>
                  </a:lnTo>
                  <a:lnTo>
                    <a:pt x="153" y="24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6" name="Google Shape;19856;p24"/>
            <p:cNvSpPr/>
            <p:nvPr/>
          </p:nvSpPr>
          <p:spPr>
            <a:xfrm>
              <a:off x="-1703425" y="13720100"/>
              <a:ext cx="45625" cy="152000"/>
            </a:xfrm>
            <a:custGeom>
              <a:avLst/>
              <a:gdLst/>
              <a:ahLst/>
              <a:cxnLst/>
              <a:rect l="l" t="t" r="r" b="b"/>
              <a:pathLst>
                <a:path w="1825" h="6080" extrusionOk="0">
                  <a:moveTo>
                    <a:pt x="1" y="0"/>
                  </a:moveTo>
                  <a:lnTo>
                    <a:pt x="1" y="61"/>
                  </a:lnTo>
                  <a:lnTo>
                    <a:pt x="1" y="91"/>
                  </a:lnTo>
                  <a:lnTo>
                    <a:pt x="1" y="365"/>
                  </a:lnTo>
                  <a:lnTo>
                    <a:pt x="1" y="5441"/>
                  </a:lnTo>
                  <a:lnTo>
                    <a:pt x="1" y="5684"/>
                  </a:lnTo>
                  <a:lnTo>
                    <a:pt x="1" y="5715"/>
                  </a:lnTo>
                  <a:lnTo>
                    <a:pt x="1" y="5775"/>
                  </a:lnTo>
                  <a:lnTo>
                    <a:pt x="1" y="5836"/>
                  </a:lnTo>
                  <a:lnTo>
                    <a:pt x="1" y="5897"/>
                  </a:lnTo>
                  <a:lnTo>
                    <a:pt x="1" y="6079"/>
                  </a:lnTo>
                  <a:lnTo>
                    <a:pt x="153" y="5897"/>
                  </a:lnTo>
                  <a:lnTo>
                    <a:pt x="214" y="5715"/>
                  </a:lnTo>
                  <a:lnTo>
                    <a:pt x="335" y="5532"/>
                  </a:lnTo>
                  <a:lnTo>
                    <a:pt x="1825" y="2979"/>
                  </a:lnTo>
                  <a:lnTo>
                    <a:pt x="1703" y="2979"/>
                  </a:lnTo>
                  <a:lnTo>
                    <a:pt x="1673" y="2888"/>
                  </a:lnTo>
                  <a:lnTo>
                    <a:pt x="183" y="5441"/>
                  </a:lnTo>
                  <a:lnTo>
                    <a:pt x="183" y="36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7" name="Google Shape;19857;p24"/>
            <p:cNvSpPr/>
            <p:nvPr/>
          </p:nvSpPr>
          <p:spPr>
            <a:xfrm>
              <a:off x="-1567400" y="13790000"/>
              <a:ext cx="2300" cy="25"/>
            </a:xfrm>
            <a:custGeom>
              <a:avLst/>
              <a:gdLst/>
              <a:ahLst/>
              <a:cxnLst/>
              <a:rect l="l" t="t" r="r" b="b"/>
              <a:pathLst>
                <a:path w="92" h="1" extrusionOk="0">
                  <a:moveTo>
                    <a:pt x="92" y="1"/>
                  </a:moveTo>
                  <a:lnTo>
                    <a:pt x="92" y="1"/>
                  </a:ln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8" name="Google Shape;19858;p24"/>
            <p:cNvSpPr/>
            <p:nvPr/>
          </p:nvSpPr>
          <p:spPr>
            <a:xfrm>
              <a:off x="-1567400" y="13794575"/>
              <a:ext cx="5350" cy="0"/>
            </a:xfrm>
            <a:custGeom>
              <a:avLst/>
              <a:gdLst/>
              <a:ahLst/>
              <a:cxnLst/>
              <a:rect l="l" t="t" r="r" b="b"/>
              <a:pathLst>
                <a:path w="214" extrusionOk="0">
                  <a:moveTo>
                    <a:pt x="1" y="0"/>
                  </a:moveTo>
                  <a:lnTo>
                    <a:pt x="214" y="0"/>
                  </a:lnTo>
                  <a:lnTo>
                    <a:pt x="2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9" name="Google Shape;19859;p24"/>
            <p:cNvSpPr/>
            <p:nvPr/>
          </p:nvSpPr>
          <p:spPr>
            <a:xfrm>
              <a:off x="-1707200" y="13714025"/>
              <a:ext cx="130725" cy="80550"/>
            </a:xfrm>
            <a:custGeom>
              <a:avLst/>
              <a:gdLst/>
              <a:ahLst/>
              <a:cxnLst/>
              <a:rect l="l" t="t" r="r" b="b"/>
              <a:pathLst>
                <a:path w="5229" h="3222" extrusionOk="0">
                  <a:moveTo>
                    <a:pt x="0" y="0"/>
                  </a:moveTo>
                  <a:lnTo>
                    <a:pt x="152" y="213"/>
                  </a:lnTo>
                  <a:lnTo>
                    <a:pt x="152" y="243"/>
                  </a:lnTo>
                  <a:lnTo>
                    <a:pt x="334" y="608"/>
                  </a:lnTo>
                  <a:lnTo>
                    <a:pt x="1824" y="3131"/>
                  </a:lnTo>
                  <a:lnTo>
                    <a:pt x="1854" y="3222"/>
                  </a:lnTo>
                  <a:lnTo>
                    <a:pt x="4894" y="3222"/>
                  </a:lnTo>
                  <a:lnTo>
                    <a:pt x="5046" y="3131"/>
                  </a:lnTo>
                  <a:lnTo>
                    <a:pt x="4894" y="3040"/>
                  </a:lnTo>
                  <a:lnTo>
                    <a:pt x="1976" y="3040"/>
                  </a:lnTo>
                  <a:lnTo>
                    <a:pt x="486" y="486"/>
                  </a:lnTo>
                  <a:lnTo>
                    <a:pt x="486" y="486"/>
                  </a:lnTo>
                  <a:lnTo>
                    <a:pt x="4894" y="3040"/>
                  </a:lnTo>
                  <a:lnTo>
                    <a:pt x="5228" y="3040"/>
                  </a:lnTo>
                  <a:lnTo>
                    <a:pt x="5167" y="2948"/>
                  </a:lnTo>
                  <a:lnTo>
                    <a:pt x="5015" y="2888"/>
                  </a:lnTo>
                  <a:lnTo>
                    <a:pt x="608" y="334"/>
                  </a:lnTo>
                  <a:lnTo>
                    <a:pt x="456" y="243"/>
                  </a:lnTo>
                  <a:lnTo>
                    <a:pt x="334" y="182"/>
                  </a:lnTo>
                  <a:lnTo>
                    <a:pt x="152" y="91"/>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0" name="Google Shape;19860;p24"/>
            <p:cNvSpPr/>
            <p:nvPr/>
          </p:nvSpPr>
          <p:spPr>
            <a:xfrm>
              <a:off x="-1584875" y="13790000"/>
              <a:ext cx="7625" cy="2300"/>
            </a:xfrm>
            <a:custGeom>
              <a:avLst/>
              <a:gdLst/>
              <a:ahLst/>
              <a:cxnLst/>
              <a:rect l="l" t="t" r="r" b="b"/>
              <a:pathLst>
                <a:path w="305" h="92" extrusionOk="0">
                  <a:moveTo>
                    <a:pt x="1" y="1"/>
                  </a:moveTo>
                  <a:lnTo>
                    <a:pt x="153" y="92"/>
                  </a:lnTo>
                  <a:lnTo>
                    <a:pt x="3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1" name="Google Shape;19861;p24"/>
            <p:cNvSpPr/>
            <p:nvPr/>
          </p:nvSpPr>
          <p:spPr>
            <a:xfrm>
              <a:off x="-1577275" y="13794575"/>
              <a:ext cx="25100" cy="12925"/>
            </a:xfrm>
            <a:custGeom>
              <a:avLst/>
              <a:gdLst/>
              <a:ahLst/>
              <a:cxnLst/>
              <a:rect l="l" t="t" r="r" b="b"/>
              <a:pathLst>
                <a:path w="1004" h="517" extrusionOk="0">
                  <a:moveTo>
                    <a:pt x="1" y="0"/>
                  </a:moveTo>
                  <a:lnTo>
                    <a:pt x="92" y="30"/>
                  </a:lnTo>
                  <a:lnTo>
                    <a:pt x="153" y="61"/>
                  </a:lnTo>
                  <a:lnTo>
                    <a:pt x="305" y="152"/>
                  </a:lnTo>
                  <a:lnTo>
                    <a:pt x="1004" y="517"/>
                  </a:lnTo>
                  <a:cubicBezTo>
                    <a:pt x="913" y="426"/>
                    <a:pt x="882" y="304"/>
                    <a:pt x="791" y="213"/>
                  </a:cubicBezTo>
                  <a:lnTo>
                    <a:pt x="4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2" name="Google Shape;19862;p24"/>
            <p:cNvSpPr/>
            <p:nvPr/>
          </p:nvSpPr>
          <p:spPr>
            <a:xfrm>
              <a:off x="-1584875" y="13784675"/>
              <a:ext cx="22825" cy="9900"/>
            </a:xfrm>
            <a:custGeom>
              <a:avLst/>
              <a:gdLst/>
              <a:ahLst/>
              <a:cxnLst/>
              <a:rect l="l" t="t" r="r" b="b"/>
              <a:pathLst>
                <a:path w="913" h="396" extrusionOk="0">
                  <a:moveTo>
                    <a:pt x="639" y="1"/>
                  </a:moveTo>
                  <a:lnTo>
                    <a:pt x="578" y="62"/>
                  </a:lnTo>
                  <a:lnTo>
                    <a:pt x="426" y="122"/>
                  </a:lnTo>
                  <a:lnTo>
                    <a:pt x="335" y="214"/>
                  </a:lnTo>
                  <a:lnTo>
                    <a:pt x="153" y="305"/>
                  </a:lnTo>
                  <a:lnTo>
                    <a:pt x="1" y="396"/>
                  </a:lnTo>
                  <a:lnTo>
                    <a:pt x="913" y="396"/>
                  </a:lnTo>
                  <a:cubicBezTo>
                    <a:pt x="882" y="305"/>
                    <a:pt x="852" y="274"/>
                    <a:pt x="791" y="214"/>
                  </a:cubicBezTo>
                  <a:lnTo>
                    <a:pt x="700" y="214"/>
                  </a:lnTo>
                  <a:lnTo>
                    <a:pt x="761" y="153"/>
                  </a:lnTo>
                  <a:cubicBezTo>
                    <a:pt x="730" y="122"/>
                    <a:pt x="700" y="62"/>
                    <a:pt x="6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3" name="Google Shape;19863;p24"/>
            <p:cNvSpPr/>
            <p:nvPr/>
          </p:nvSpPr>
          <p:spPr>
            <a:xfrm>
              <a:off x="-2361475" y="14155500"/>
              <a:ext cx="34975" cy="64625"/>
            </a:xfrm>
            <a:custGeom>
              <a:avLst/>
              <a:gdLst/>
              <a:ahLst/>
              <a:cxnLst/>
              <a:rect l="l" t="t" r="r" b="b"/>
              <a:pathLst>
                <a:path w="1399" h="2585" extrusionOk="0">
                  <a:moveTo>
                    <a:pt x="0" y="1"/>
                  </a:moveTo>
                  <a:cubicBezTo>
                    <a:pt x="61" y="274"/>
                    <a:pt x="152" y="518"/>
                    <a:pt x="213" y="761"/>
                  </a:cubicBezTo>
                  <a:lnTo>
                    <a:pt x="1247" y="2493"/>
                  </a:lnTo>
                  <a:lnTo>
                    <a:pt x="1399" y="2585"/>
                  </a:lnTo>
                  <a:lnTo>
                    <a:pt x="1399" y="240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4" name="Google Shape;19864;p24"/>
            <p:cNvSpPr/>
            <p:nvPr/>
          </p:nvSpPr>
          <p:spPr>
            <a:xfrm>
              <a:off x="-2336400" y="14221625"/>
              <a:ext cx="7625" cy="5350"/>
            </a:xfrm>
            <a:custGeom>
              <a:avLst/>
              <a:gdLst/>
              <a:ahLst/>
              <a:cxnLst/>
              <a:rect l="l" t="t" r="r" b="b"/>
              <a:pathLst>
                <a:path w="305" h="214" extrusionOk="0">
                  <a:moveTo>
                    <a:pt x="0" y="0"/>
                  </a:moveTo>
                  <a:cubicBezTo>
                    <a:pt x="61" y="92"/>
                    <a:pt x="61" y="122"/>
                    <a:pt x="92" y="213"/>
                  </a:cubicBezTo>
                  <a:lnTo>
                    <a:pt x="152" y="213"/>
                  </a:lnTo>
                  <a:lnTo>
                    <a:pt x="304" y="122"/>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5" name="Google Shape;19865;p24"/>
            <p:cNvSpPr/>
            <p:nvPr/>
          </p:nvSpPr>
          <p:spPr>
            <a:xfrm>
              <a:off x="-2375925" y="14077250"/>
              <a:ext cx="47150" cy="5325"/>
            </a:xfrm>
            <a:custGeom>
              <a:avLst/>
              <a:gdLst/>
              <a:ahLst/>
              <a:cxnLst/>
              <a:rect l="l" t="t" r="r" b="b"/>
              <a:pathLst>
                <a:path w="1886" h="213" extrusionOk="0">
                  <a:moveTo>
                    <a:pt x="1" y="0"/>
                  </a:moveTo>
                  <a:cubicBezTo>
                    <a:pt x="1" y="91"/>
                    <a:pt x="1" y="122"/>
                    <a:pt x="31" y="213"/>
                  </a:cubicBezTo>
                  <a:lnTo>
                    <a:pt x="1733" y="213"/>
                  </a:lnTo>
                  <a:lnTo>
                    <a:pt x="1885" y="122"/>
                  </a:lnTo>
                  <a:lnTo>
                    <a:pt x="17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6" name="Google Shape;19866;p24"/>
            <p:cNvSpPr/>
            <p:nvPr/>
          </p:nvSpPr>
          <p:spPr>
            <a:xfrm>
              <a:off x="-2364525" y="14082550"/>
              <a:ext cx="38025" cy="66900"/>
            </a:xfrm>
            <a:custGeom>
              <a:avLst/>
              <a:gdLst/>
              <a:ahLst/>
              <a:cxnLst/>
              <a:rect l="l" t="t" r="r" b="b"/>
              <a:pathLst>
                <a:path w="1521" h="2676" extrusionOk="0">
                  <a:moveTo>
                    <a:pt x="1521" y="1"/>
                  </a:moveTo>
                  <a:lnTo>
                    <a:pt x="1369" y="153"/>
                  </a:lnTo>
                  <a:lnTo>
                    <a:pt x="1" y="2463"/>
                  </a:lnTo>
                  <a:cubicBezTo>
                    <a:pt x="31" y="2524"/>
                    <a:pt x="31" y="2615"/>
                    <a:pt x="62" y="2676"/>
                  </a:cubicBezTo>
                  <a:lnTo>
                    <a:pt x="1521" y="183"/>
                  </a:lnTo>
                  <a:lnTo>
                    <a:pt x="15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7" name="Google Shape;19867;p24"/>
            <p:cNvSpPr/>
            <p:nvPr/>
          </p:nvSpPr>
          <p:spPr>
            <a:xfrm>
              <a:off x="-2331075" y="14230750"/>
              <a:ext cx="775" cy="775"/>
            </a:xfrm>
            <a:custGeom>
              <a:avLst/>
              <a:gdLst/>
              <a:ahLst/>
              <a:cxnLst/>
              <a:rect l="l" t="t" r="r" b="b"/>
              <a:pathLst>
                <a:path w="31" h="31" extrusionOk="0">
                  <a:moveTo>
                    <a:pt x="0" y="30"/>
                  </a:moveTo>
                  <a:lnTo>
                    <a:pt x="0" y="30"/>
                  </a:lnTo>
                  <a:lnTo>
                    <a:pt x="31" y="0"/>
                  </a:lnTo>
                  <a:lnTo>
                    <a:pt x="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8" name="Google Shape;19868;p24"/>
            <p:cNvSpPr/>
            <p:nvPr/>
          </p:nvSpPr>
          <p:spPr>
            <a:xfrm>
              <a:off x="-2376675" y="14046850"/>
              <a:ext cx="53225" cy="34225"/>
            </a:xfrm>
            <a:custGeom>
              <a:avLst/>
              <a:gdLst/>
              <a:ahLst/>
              <a:cxnLst/>
              <a:rect l="l" t="t" r="r" b="b"/>
              <a:pathLst>
                <a:path w="2129" h="1369" extrusionOk="0">
                  <a:moveTo>
                    <a:pt x="0" y="0"/>
                  </a:moveTo>
                  <a:lnTo>
                    <a:pt x="0" y="244"/>
                  </a:lnTo>
                  <a:lnTo>
                    <a:pt x="1824" y="1307"/>
                  </a:lnTo>
                  <a:lnTo>
                    <a:pt x="1976" y="1368"/>
                  </a:lnTo>
                  <a:lnTo>
                    <a:pt x="2007" y="1307"/>
                  </a:lnTo>
                  <a:lnTo>
                    <a:pt x="1976" y="1216"/>
                  </a:lnTo>
                  <a:lnTo>
                    <a:pt x="2128" y="1216"/>
                  </a:lnTo>
                  <a:lnTo>
                    <a:pt x="2037" y="1186"/>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9" name="Google Shape;19869;p24"/>
            <p:cNvSpPr/>
            <p:nvPr/>
          </p:nvSpPr>
          <p:spPr>
            <a:xfrm>
              <a:off x="-2340200" y="14210225"/>
              <a:ext cx="13000" cy="11550"/>
            </a:xfrm>
            <a:custGeom>
              <a:avLst/>
              <a:gdLst/>
              <a:ahLst/>
              <a:cxnLst/>
              <a:rect l="l" t="t" r="r" b="b"/>
              <a:pathLst>
                <a:path w="520" h="462" extrusionOk="0">
                  <a:moveTo>
                    <a:pt x="0" y="0"/>
                  </a:moveTo>
                  <a:cubicBezTo>
                    <a:pt x="61" y="92"/>
                    <a:pt x="92" y="213"/>
                    <a:pt x="122" y="274"/>
                  </a:cubicBezTo>
                  <a:lnTo>
                    <a:pt x="365" y="396"/>
                  </a:lnTo>
                  <a:lnTo>
                    <a:pt x="517" y="456"/>
                  </a:lnTo>
                  <a:lnTo>
                    <a:pt x="517" y="456"/>
                  </a:lnTo>
                  <a:lnTo>
                    <a:pt x="426" y="274"/>
                  </a:lnTo>
                  <a:lnTo>
                    <a:pt x="0" y="0"/>
                  </a:lnTo>
                  <a:close/>
                  <a:moveTo>
                    <a:pt x="517" y="456"/>
                  </a:moveTo>
                  <a:lnTo>
                    <a:pt x="520" y="462"/>
                  </a:lnTo>
                  <a:lnTo>
                    <a:pt x="520" y="462"/>
                  </a:lnTo>
                  <a:lnTo>
                    <a:pt x="517" y="4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0" name="Google Shape;19870;p24"/>
            <p:cNvSpPr/>
            <p:nvPr/>
          </p:nvSpPr>
          <p:spPr>
            <a:xfrm>
              <a:off x="-2372125" y="14079525"/>
              <a:ext cx="45625" cy="30425"/>
            </a:xfrm>
            <a:custGeom>
              <a:avLst/>
              <a:gdLst/>
              <a:ahLst/>
              <a:cxnLst/>
              <a:rect l="l" t="t" r="r" b="b"/>
              <a:pathLst>
                <a:path w="1825" h="1217" extrusionOk="0">
                  <a:moveTo>
                    <a:pt x="1794" y="0"/>
                  </a:moveTo>
                  <a:lnTo>
                    <a:pt x="1733" y="31"/>
                  </a:lnTo>
                  <a:lnTo>
                    <a:pt x="1581" y="122"/>
                  </a:lnTo>
                  <a:lnTo>
                    <a:pt x="1" y="1034"/>
                  </a:lnTo>
                  <a:cubicBezTo>
                    <a:pt x="1" y="1095"/>
                    <a:pt x="31" y="1125"/>
                    <a:pt x="31" y="1216"/>
                  </a:cubicBezTo>
                  <a:lnTo>
                    <a:pt x="1673" y="274"/>
                  </a:lnTo>
                  <a:lnTo>
                    <a:pt x="1825" y="183"/>
                  </a:lnTo>
                  <a:lnTo>
                    <a:pt x="1825" y="61"/>
                  </a:lnTo>
                  <a:lnTo>
                    <a:pt x="17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1" name="Google Shape;19871;p24"/>
            <p:cNvSpPr/>
            <p:nvPr/>
          </p:nvSpPr>
          <p:spPr>
            <a:xfrm>
              <a:off x="-2331075" y="14230750"/>
              <a:ext cx="775" cy="1525"/>
            </a:xfrm>
            <a:custGeom>
              <a:avLst/>
              <a:gdLst/>
              <a:ahLst/>
              <a:cxnLst/>
              <a:rect l="l" t="t" r="r" b="b"/>
              <a:pathLst>
                <a:path w="31" h="61" extrusionOk="0">
                  <a:moveTo>
                    <a:pt x="31" y="0"/>
                  </a:moveTo>
                  <a:lnTo>
                    <a:pt x="31" y="0"/>
                  </a:lnTo>
                  <a:lnTo>
                    <a:pt x="31" y="0"/>
                  </a:lnTo>
                  <a:lnTo>
                    <a:pt x="0" y="61"/>
                  </a:lnTo>
                  <a:lnTo>
                    <a:pt x="0" y="6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2" name="Google Shape;19872;p24"/>
            <p:cNvSpPr/>
            <p:nvPr/>
          </p:nvSpPr>
          <p:spPr>
            <a:xfrm>
              <a:off x="-2335650" y="14223900"/>
              <a:ext cx="8400" cy="12950"/>
            </a:xfrm>
            <a:custGeom>
              <a:avLst/>
              <a:gdLst/>
              <a:ahLst/>
              <a:cxnLst/>
              <a:rect l="l" t="t" r="r" b="b"/>
              <a:pathLst>
                <a:path w="336" h="518" extrusionOk="0">
                  <a:moveTo>
                    <a:pt x="274" y="1"/>
                  </a:moveTo>
                  <a:lnTo>
                    <a:pt x="214" y="31"/>
                  </a:lnTo>
                  <a:lnTo>
                    <a:pt x="62" y="122"/>
                  </a:lnTo>
                  <a:lnTo>
                    <a:pt x="1" y="153"/>
                  </a:lnTo>
                  <a:cubicBezTo>
                    <a:pt x="31" y="183"/>
                    <a:pt x="31" y="274"/>
                    <a:pt x="62" y="304"/>
                  </a:cubicBezTo>
                  <a:lnTo>
                    <a:pt x="153" y="274"/>
                  </a:lnTo>
                  <a:lnTo>
                    <a:pt x="92" y="335"/>
                  </a:lnTo>
                  <a:cubicBezTo>
                    <a:pt x="153" y="426"/>
                    <a:pt x="183" y="456"/>
                    <a:pt x="214" y="517"/>
                  </a:cubicBezTo>
                  <a:lnTo>
                    <a:pt x="335" y="335"/>
                  </a:lnTo>
                  <a:lnTo>
                    <a:pt x="335" y="122"/>
                  </a:lnTo>
                  <a:lnTo>
                    <a:pt x="274" y="122"/>
                  </a:lnTo>
                  <a:lnTo>
                    <a:pt x="335" y="31"/>
                  </a:lnTo>
                  <a:lnTo>
                    <a:pt x="2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3" name="Google Shape;19873;p24"/>
            <p:cNvSpPr/>
            <p:nvPr/>
          </p:nvSpPr>
          <p:spPr>
            <a:xfrm>
              <a:off x="-2236850" y="14299900"/>
              <a:ext cx="35725" cy="60800"/>
            </a:xfrm>
            <a:custGeom>
              <a:avLst/>
              <a:gdLst/>
              <a:ahLst/>
              <a:cxnLst/>
              <a:rect l="l" t="t" r="r" b="b"/>
              <a:pathLst>
                <a:path w="1429" h="2432" extrusionOk="0">
                  <a:moveTo>
                    <a:pt x="1429" y="0"/>
                  </a:moveTo>
                  <a:lnTo>
                    <a:pt x="1277" y="61"/>
                  </a:lnTo>
                  <a:lnTo>
                    <a:pt x="0" y="2310"/>
                  </a:lnTo>
                  <a:cubicBezTo>
                    <a:pt x="31" y="2341"/>
                    <a:pt x="61" y="2401"/>
                    <a:pt x="122" y="2432"/>
                  </a:cubicBezTo>
                  <a:lnTo>
                    <a:pt x="1429" y="182"/>
                  </a:lnTo>
                  <a:lnTo>
                    <a:pt x="14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4" name="Google Shape;19874;p24"/>
            <p:cNvSpPr/>
            <p:nvPr/>
          </p:nvSpPr>
          <p:spPr>
            <a:xfrm>
              <a:off x="-2197350" y="14300650"/>
              <a:ext cx="41075" cy="103375"/>
            </a:xfrm>
            <a:custGeom>
              <a:avLst/>
              <a:gdLst/>
              <a:ahLst/>
              <a:cxnLst/>
              <a:rect l="l" t="t" r="r" b="b"/>
              <a:pathLst>
                <a:path w="1643" h="4135" extrusionOk="0">
                  <a:moveTo>
                    <a:pt x="1" y="0"/>
                  </a:moveTo>
                  <a:lnTo>
                    <a:pt x="1" y="183"/>
                  </a:lnTo>
                  <a:lnTo>
                    <a:pt x="1460" y="2736"/>
                  </a:lnTo>
                  <a:lnTo>
                    <a:pt x="639" y="4134"/>
                  </a:lnTo>
                  <a:lnTo>
                    <a:pt x="1521" y="2675"/>
                  </a:lnTo>
                  <a:lnTo>
                    <a:pt x="1581" y="2615"/>
                  </a:lnTo>
                  <a:lnTo>
                    <a:pt x="1642" y="2615"/>
                  </a:lnTo>
                  <a:lnTo>
                    <a:pt x="153" y="9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5" name="Google Shape;19875;p24"/>
            <p:cNvSpPr/>
            <p:nvPr/>
          </p:nvSpPr>
          <p:spPr>
            <a:xfrm>
              <a:off x="-2180625" y="14365250"/>
              <a:ext cx="101100" cy="40300"/>
            </a:xfrm>
            <a:custGeom>
              <a:avLst/>
              <a:gdLst/>
              <a:ahLst/>
              <a:cxnLst/>
              <a:rect l="l" t="t" r="r" b="b"/>
              <a:pathLst>
                <a:path w="4044" h="1612" extrusionOk="0">
                  <a:moveTo>
                    <a:pt x="882" y="0"/>
                  </a:moveTo>
                  <a:lnTo>
                    <a:pt x="0" y="1489"/>
                  </a:lnTo>
                  <a:cubicBezTo>
                    <a:pt x="61" y="1520"/>
                    <a:pt x="122" y="1550"/>
                    <a:pt x="152" y="1611"/>
                  </a:cubicBezTo>
                  <a:lnTo>
                    <a:pt x="973" y="182"/>
                  </a:lnTo>
                  <a:lnTo>
                    <a:pt x="3891" y="182"/>
                  </a:lnTo>
                  <a:lnTo>
                    <a:pt x="4043" y="122"/>
                  </a:lnTo>
                  <a:lnTo>
                    <a:pt x="38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6" name="Google Shape;19876;p24"/>
            <p:cNvSpPr/>
            <p:nvPr/>
          </p:nvSpPr>
          <p:spPr>
            <a:xfrm>
              <a:off x="-2118325" y="14371325"/>
              <a:ext cx="41825" cy="68400"/>
            </a:xfrm>
            <a:custGeom>
              <a:avLst/>
              <a:gdLst/>
              <a:ahLst/>
              <a:cxnLst/>
              <a:rect l="l" t="t" r="r" b="b"/>
              <a:pathLst>
                <a:path w="1673" h="2736" extrusionOk="0">
                  <a:moveTo>
                    <a:pt x="1673" y="0"/>
                  </a:moveTo>
                  <a:lnTo>
                    <a:pt x="1521" y="91"/>
                  </a:lnTo>
                  <a:lnTo>
                    <a:pt x="31" y="2645"/>
                  </a:lnTo>
                  <a:lnTo>
                    <a:pt x="1" y="2645"/>
                  </a:lnTo>
                  <a:cubicBezTo>
                    <a:pt x="62" y="2675"/>
                    <a:pt x="92" y="2675"/>
                    <a:pt x="183" y="2736"/>
                  </a:cubicBezTo>
                  <a:lnTo>
                    <a:pt x="1673" y="183"/>
                  </a:lnTo>
                  <a:lnTo>
                    <a:pt x="16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7" name="Google Shape;19877;p24"/>
            <p:cNvSpPr/>
            <p:nvPr/>
          </p:nvSpPr>
          <p:spPr>
            <a:xfrm>
              <a:off x="-2095525" y="14353075"/>
              <a:ext cx="15225" cy="8400"/>
            </a:xfrm>
            <a:custGeom>
              <a:avLst/>
              <a:gdLst/>
              <a:ahLst/>
              <a:cxnLst/>
              <a:rect l="l" t="t" r="r" b="b"/>
              <a:pathLst>
                <a:path w="609" h="336" extrusionOk="0">
                  <a:moveTo>
                    <a:pt x="609" y="335"/>
                  </a:moveTo>
                  <a:lnTo>
                    <a:pt x="609" y="33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8" name="Google Shape;19878;p24"/>
            <p:cNvSpPr/>
            <p:nvPr/>
          </p:nvSpPr>
          <p:spPr>
            <a:xfrm>
              <a:off x="-2263450" y="14297600"/>
              <a:ext cx="61575" cy="36500"/>
            </a:xfrm>
            <a:custGeom>
              <a:avLst/>
              <a:gdLst/>
              <a:ahLst/>
              <a:cxnLst/>
              <a:rect l="l" t="t" r="r" b="b"/>
              <a:pathLst>
                <a:path w="2463" h="1460" extrusionOk="0">
                  <a:moveTo>
                    <a:pt x="2219" y="1"/>
                  </a:moveTo>
                  <a:lnTo>
                    <a:pt x="0" y="1308"/>
                  </a:lnTo>
                  <a:cubicBezTo>
                    <a:pt x="31" y="1338"/>
                    <a:pt x="61" y="1369"/>
                    <a:pt x="92" y="1460"/>
                  </a:cubicBezTo>
                  <a:lnTo>
                    <a:pt x="2310" y="153"/>
                  </a:lnTo>
                  <a:lnTo>
                    <a:pt x="2462" y="92"/>
                  </a:lnTo>
                  <a:lnTo>
                    <a:pt x="24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9" name="Google Shape;19879;p24"/>
            <p:cNvSpPr/>
            <p:nvPr/>
          </p:nvSpPr>
          <p:spPr>
            <a:xfrm>
              <a:off x="-2201150" y="14299125"/>
              <a:ext cx="4600" cy="93500"/>
            </a:xfrm>
            <a:custGeom>
              <a:avLst/>
              <a:gdLst/>
              <a:ahLst/>
              <a:cxnLst/>
              <a:rect l="l" t="t" r="r" b="b"/>
              <a:pathLst>
                <a:path w="184" h="3740" extrusionOk="0">
                  <a:moveTo>
                    <a:pt x="1" y="1"/>
                  </a:moveTo>
                  <a:lnTo>
                    <a:pt x="1" y="61"/>
                  </a:lnTo>
                  <a:lnTo>
                    <a:pt x="1" y="244"/>
                  </a:lnTo>
                  <a:lnTo>
                    <a:pt x="1" y="3587"/>
                  </a:lnTo>
                  <a:cubicBezTo>
                    <a:pt x="62" y="3648"/>
                    <a:pt x="122" y="3679"/>
                    <a:pt x="183" y="3739"/>
                  </a:cubicBezTo>
                  <a:lnTo>
                    <a:pt x="183" y="305"/>
                  </a:lnTo>
                  <a:lnTo>
                    <a:pt x="183" y="92"/>
                  </a:lnTo>
                  <a:lnTo>
                    <a:pt x="122" y="1"/>
                  </a:lnTo>
                  <a:lnTo>
                    <a:pt x="62" y="61"/>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0" name="Google Shape;19880;p24"/>
            <p:cNvSpPr/>
            <p:nvPr/>
          </p:nvSpPr>
          <p:spPr>
            <a:xfrm>
              <a:off x="-2160100" y="14368275"/>
              <a:ext cx="84375" cy="49425"/>
            </a:xfrm>
            <a:custGeom>
              <a:avLst/>
              <a:gdLst/>
              <a:ahLst/>
              <a:cxnLst/>
              <a:rect l="l" t="t" r="r" b="b"/>
              <a:pathLst>
                <a:path w="3375" h="1977" extrusionOk="0">
                  <a:moveTo>
                    <a:pt x="3253" y="1"/>
                  </a:moveTo>
                  <a:lnTo>
                    <a:pt x="3101" y="61"/>
                  </a:lnTo>
                  <a:lnTo>
                    <a:pt x="0" y="1855"/>
                  </a:lnTo>
                  <a:cubicBezTo>
                    <a:pt x="61" y="1885"/>
                    <a:pt x="122" y="1946"/>
                    <a:pt x="183" y="1976"/>
                  </a:cubicBezTo>
                  <a:lnTo>
                    <a:pt x="3222" y="213"/>
                  </a:lnTo>
                  <a:lnTo>
                    <a:pt x="3374" y="153"/>
                  </a:lnTo>
                  <a:lnTo>
                    <a:pt x="3374" y="31"/>
                  </a:lnTo>
                  <a:lnTo>
                    <a:pt x="3344" y="31"/>
                  </a:lnTo>
                  <a:lnTo>
                    <a:pt x="32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1" name="Google Shape;19881;p24"/>
            <p:cNvSpPr/>
            <p:nvPr/>
          </p:nvSpPr>
          <p:spPr>
            <a:xfrm>
              <a:off x="-2197350" y="14011900"/>
              <a:ext cx="41075" cy="132225"/>
            </a:xfrm>
            <a:custGeom>
              <a:avLst/>
              <a:gdLst/>
              <a:ahLst/>
              <a:cxnLst/>
              <a:rect l="l" t="t" r="r" b="b"/>
              <a:pathLst>
                <a:path w="1643" h="5289" extrusionOk="0">
                  <a:moveTo>
                    <a:pt x="1" y="0"/>
                  </a:moveTo>
                  <a:lnTo>
                    <a:pt x="1" y="183"/>
                  </a:lnTo>
                  <a:lnTo>
                    <a:pt x="1490" y="2736"/>
                  </a:lnTo>
                  <a:lnTo>
                    <a:pt x="1" y="5289"/>
                  </a:lnTo>
                  <a:lnTo>
                    <a:pt x="1551" y="2675"/>
                  </a:lnTo>
                  <a:lnTo>
                    <a:pt x="1642" y="2675"/>
                  </a:lnTo>
                  <a:lnTo>
                    <a:pt x="153" y="9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2" name="Google Shape;19882;p24"/>
            <p:cNvSpPr/>
            <p:nvPr/>
          </p:nvSpPr>
          <p:spPr>
            <a:xfrm>
              <a:off x="-2242175" y="14011900"/>
              <a:ext cx="41050" cy="132225"/>
            </a:xfrm>
            <a:custGeom>
              <a:avLst/>
              <a:gdLst/>
              <a:ahLst/>
              <a:cxnLst/>
              <a:rect l="l" t="t" r="r" b="b"/>
              <a:pathLst>
                <a:path w="1642" h="5289" extrusionOk="0">
                  <a:moveTo>
                    <a:pt x="1642" y="0"/>
                  </a:moveTo>
                  <a:lnTo>
                    <a:pt x="1490" y="91"/>
                  </a:lnTo>
                  <a:lnTo>
                    <a:pt x="0" y="2675"/>
                  </a:lnTo>
                  <a:lnTo>
                    <a:pt x="122" y="2675"/>
                  </a:lnTo>
                  <a:lnTo>
                    <a:pt x="155" y="2732"/>
                  </a:lnTo>
                  <a:lnTo>
                    <a:pt x="155" y="2732"/>
                  </a:lnTo>
                  <a:lnTo>
                    <a:pt x="1642" y="183"/>
                  </a:lnTo>
                  <a:lnTo>
                    <a:pt x="1642" y="0"/>
                  </a:lnTo>
                  <a:close/>
                  <a:moveTo>
                    <a:pt x="155" y="2732"/>
                  </a:moveTo>
                  <a:lnTo>
                    <a:pt x="152" y="2736"/>
                  </a:lnTo>
                  <a:lnTo>
                    <a:pt x="1642" y="5289"/>
                  </a:lnTo>
                  <a:lnTo>
                    <a:pt x="1642" y="5289"/>
                  </a:lnTo>
                  <a:lnTo>
                    <a:pt x="155" y="273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3" name="Google Shape;19883;p24"/>
            <p:cNvSpPr/>
            <p:nvPr/>
          </p:nvSpPr>
          <p:spPr>
            <a:xfrm>
              <a:off x="-2201150" y="14003525"/>
              <a:ext cx="3825" cy="3075"/>
            </a:xfrm>
            <a:custGeom>
              <a:avLst/>
              <a:gdLst/>
              <a:ahLst/>
              <a:cxnLst/>
              <a:rect l="l" t="t" r="r" b="b"/>
              <a:pathLst>
                <a:path w="153" h="123" extrusionOk="0">
                  <a:moveTo>
                    <a:pt x="62" y="1"/>
                  </a:moveTo>
                  <a:lnTo>
                    <a:pt x="1" y="122"/>
                  </a:lnTo>
                  <a:lnTo>
                    <a:pt x="62" y="62"/>
                  </a:lnTo>
                  <a:lnTo>
                    <a:pt x="153" y="122"/>
                  </a:lnTo>
                  <a:lnTo>
                    <a:pt x="153" y="122"/>
                  </a:lnTo>
                  <a:lnTo>
                    <a:pt x="122" y="62"/>
                  </a:lnTo>
                  <a:lnTo>
                    <a:pt x="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4" name="Google Shape;19884;p24"/>
            <p:cNvSpPr/>
            <p:nvPr/>
          </p:nvSpPr>
          <p:spPr>
            <a:xfrm>
              <a:off x="-2197350" y="14160075"/>
              <a:ext cx="41075" cy="132250"/>
            </a:xfrm>
            <a:custGeom>
              <a:avLst/>
              <a:gdLst/>
              <a:ahLst/>
              <a:cxnLst/>
              <a:rect l="l" t="t" r="r" b="b"/>
              <a:pathLst>
                <a:path w="1643" h="5290" extrusionOk="0">
                  <a:moveTo>
                    <a:pt x="1" y="0"/>
                  </a:moveTo>
                  <a:lnTo>
                    <a:pt x="1490" y="2554"/>
                  </a:lnTo>
                  <a:lnTo>
                    <a:pt x="1" y="5107"/>
                  </a:lnTo>
                  <a:lnTo>
                    <a:pt x="1" y="5289"/>
                  </a:lnTo>
                  <a:lnTo>
                    <a:pt x="153" y="5198"/>
                  </a:lnTo>
                  <a:lnTo>
                    <a:pt x="1642" y="2614"/>
                  </a:lnTo>
                  <a:lnTo>
                    <a:pt x="1551" y="261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5" name="Google Shape;19885;p24"/>
            <p:cNvSpPr/>
            <p:nvPr/>
          </p:nvSpPr>
          <p:spPr>
            <a:xfrm>
              <a:off x="-2242175" y="14160075"/>
              <a:ext cx="41050" cy="132250"/>
            </a:xfrm>
            <a:custGeom>
              <a:avLst/>
              <a:gdLst/>
              <a:ahLst/>
              <a:cxnLst/>
              <a:rect l="l" t="t" r="r" b="b"/>
              <a:pathLst>
                <a:path w="1642" h="5290" extrusionOk="0">
                  <a:moveTo>
                    <a:pt x="1642" y="0"/>
                  </a:moveTo>
                  <a:lnTo>
                    <a:pt x="152" y="2554"/>
                  </a:lnTo>
                  <a:lnTo>
                    <a:pt x="155" y="2558"/>
                  </a:lnTo>
                  <a:lnTo>
                    <a:pt x="155" y="2558"/>
                  </a:lnTo>
                  <a:lnTo>
                    <a:pt x="1642" y="0"/>
                  </a:lnTo>
                  <a:close/>
                  <a:moveTo>
                    <a:pt x="155" y="2558"/>
                  </a:moveTo>
                  <a:lnTo>
                    <a:pt x="122" y="2614"/>
                  </a:lnTo>
                  <a:lnTo>
                    <a:pt x="0" y="2614"/>
                  </a:lnTo>
                  <a:lnTo>
                    <a:pt x="1490" y="5198"/>
                  </a:lnTo>
                  <a:lnTo>
                    <a:pt x="1642" y="5289"/>
                  </a:lnTo>
                  <a:lnTo>
                    <a:pt x="1642" y="5107"/>
                  </a:lnTo>
                  <a:lnTo>
                    <a:pt x="155" y="255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6" name="Google Shape;19886;p24"/>
            <p:cNvSpPr/>
            <p:nvPr/>
          </p:nvSpPr>
          <p:spPr>
            <a:xfrm>
              <a:off x="-2200375" y="14297600"/>
              <a:ext cx="2300" cy="3075"/>
            </a:xfrm>
            <a:custGeom>
              <a:avLst/>
              <a:gdLst/>
              <a:ahLst/>
              <a:cxnLst/>
              <a:rect l="l" t="t" r="r" b="b"/>
              <a:pathLst>
                <a:path w="92" h="123" extrusionOk="0">
                  <a:moveTo>
                    <a:pt x="0" y="1"/>
                  </a:moveTo>
                  <a:lnTo>
                    <a:pt x="31" y="122"/>
                  </a:lnTo>
                  <a:lnTo>
                    <a:pt x="91" y="6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7" name="Google Shape;19887;p24"/>
            <p:cNvSpPr/>
            <p:nvPr/>
          </p:nvSpPr>
          <p:spPr>
            <a:xfrm>
              <a:off x="-2318925" y="14077250"/>
              <a:ext cx="117800" cy="70675"/>
            </a:xfrm>
            <a:custGeom>
              <a:avLst/>
              <a:gdLst/>
              <a:ahLst/>
              <a:cxnLst/>
              <a:rect l="l" t="t" r="r" b="b"/>
              <a:pathLst>
                <a:path w="4712" h="2827" extrusionOk="0">
                  <a:moveTo>
                    <a:pt x="152" y="0"/>
                  </a:moveTo>
                  <a:lnTo>
                    <a:pt x="0" y="122"/>
                  </a:lnTo>
                  <a:lnTo>
                    <a:pt x="152" y="213"/>
                  </a:lnTo>
                  <a:lnTo>
                    <a:pt x="3070" y="213"/>
                  </a:lnTo>
                  <a:lnTo>
                    <a:pt x="4560" y="2736"/>
                  </a:lnTo>
                  <a:lnTo>
                    <a:pt x="4712" y="2827"/>
                  </a:lnTo>
                  <a:lnTo>
                    <a:pt x="4712" y="2675"/>
                  </a:lnTo>
                  <a:lnTo>
                    <a:pt x="3192" y="61"/>
                  </a:lnTo>
                  <a:lnTo>
                    <a:pt x="3070" y="61"/>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8" name="Google Shape;19888;p24"/>
            <p:cNvSpPr/>
            <p:nvPr/>
          </p:nvSpPr>
          <p:spPr>
            <a:xfrm>
              <a:off x="-2321975" y="14084075"/>
              <a:ext cx="41075" cy="68425"/>
            </a:xfrm>
            <a:custGeom>
              <a:avLst/>
              <a:gdLst/>
              <a:ahLst/>
              <a:cxnLst/>
              <a:rect l="l" t="t" r="r" b="b"/>
              <a:pathLst>
                <a:path w="1643" h="2737" extrusionOk="0">
                  <a:moveTo>
                    <a:pt x="1" y="1"/>
                  </a:moveTo>
                  <a:lnTo>
                    <a:pt x="1" y="183"/>
                  </a:lnTo>
                  <a:lnTo>
                    <a:pt x="1490" y="2736"/>
                  </a:lnTo>
                  <a:lnTo>
                    <a:pt x="1521" y="2615"/>
                  </a:lnTo>
                  <a:lnTo>
                    <a:pt x="1642" y="2615"/>
                  </a:lnTo>
                  <a:lnTo>
                    <a:pt x="153" y="9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9" name="Google Shape;19889;p24"/>
            <p:cNvSpPr/>
            <p:nvPr/>
          </p:nvSpPr>
          <p:spPr>
            <a:xfrm>
              <a:off x="-2327275" y="14077250"/>
              <a:ext cx="2300" cy="2300"/>
            </a:xfrm>
            <a:custGeom>
              <a:avLst/>
              <a:gdLst/>
              <a:ahLst/>
              <a:cxnLst/>
              <a:rect l="l" t="t" r="r" b="b"/>
              <a:pathLst>
                <a:path w="92" h="92" extrusionOk="0">
                  <a:moveTo>
                    <a:pt x="0" y="0"/>
                  </a:moveTo>
                  <a:lnTo>
                    <a:pt x="31" y="91"/>
                  </a:lnTo>
                  <a:lnTo>
                    <a:pt x="31" y="61"/>
                  </a:lnTo>
                  <a:lnTo>
                    <a:pt x="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0" name="Google Shape;19890;p24"/>
            <p:cNvSpPr/>
            <p:nvPr/>
          </p:nvSpPr>
          <p:spPr>
            <a:xfrm>
              <a:off x="-2197350" y="14156275"/>
              <a:ext cx="118575" cy="70700"/>
            </a:xfrm>
            <a:custGeom>
              <a:avLst/>
              <a:gdLst/>
              <a:ahLst/>
              <a:cxnLst/>
              <a:rect l="l" t="t" r="r" b="b"/>
              <a:pathLst>
                <a:path w="4743" h="2828" extrusionOk="0">
                  <a:moveTo>
                    <a:pt x="1" y="0"/>
                  </a:moveTo>
                  <a:lnTo>
                    <a:pt x="1" y="152"/>
                  </a:lnTo>
                  <a:lnTo>
                    <a:pt x="1551" y="2766"/>
                  </a:lnTo>
                  <a:lnTo>
                    <a:pt x="1642" y="2766"/>
                  </a:lnTo>
                  <a:lnTo>
                    <a:pt x="4560" y="2827"/>
                  </a:lnTo>
                  <a:lnTo>
                    <a:pt x="4743" y="2706"/>
                  </a:lnTo>
                  <a:lnTo>
                    <a:pt x="4560" y="2614"/>
                  </a:lnTo>
                  <a:lnTo>
                    <a:pt x="1642" y="2614"/>
                  </a:lnTo>
                  <a:lnTo>
                    <a:pt x="183" y="9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1" name="Google Shape;19891;p24"/>
            <p:cNvSpPr/>
            <p:nvPr/>
          </p:nvSpPr>
          <p:spPr>
            <a:xfrm>
              <a:off x="-2117550" y="14152475"/>
              <a:ext cx="41050" cy="67650"/>
            </a:xfrm>
            <a:custGeom>
              <a:avLst/>
              <a:gdLst/>
              <a:ahLst/>
              <a:cxnLst/>
              <a:rect l="l" t="t" r="r" b="b"/>
              <a:pathLst>
                <a:path w="1642" h="2706" extrusionOk="0">
                  <a:moveTo>
                    <a:pt x="152" y="0"/>
                  </a:moveTo>
                  <a:lnTo>
                    <a:pt x="122" y="92"/>
                  </a:lnTo>
                  <a:lnTo>
                    <a:pt x="0" y="92"/>
                  </a:lnTo>
                  <a:lnTo>
                    <a:pt x="1490" y="2614"/>
                  </a:lnTo>
                  <a:lnTo>
                    <a:pt x="1642" y="2706"/>
                  </a:lnTo>
                  <a:lnTo>
                    <a:pt x="1642" y="2523"/>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2" name="Google Shape;19892;p24"/>
            <p:cNvSpPr/>
            <p:nvPr/>
          </p:nvSpPr>
          <p:spPr>
            <a:xfrm>
              <a:off x="-2321975" y="14149425"/>
              <a:ext cx="117825" cy="70700"/>
            </a:xfrm>
            <a:custGeom>
              <a:avLst/>
              <a:gdLst/>
              <a:ahLst/>
              <a:cxnLst/>
              <a:rect l="l" t="t" r="r" b="b"/>
              <a:pathLst>
                <a:path w="4713" h="2828" extrusionOk="0">
                  <a:moveTo>
                    <a:pt x="1521" y="1"/>
                  </a:moveTo>
                  <a:lnTo>
                    <a:pt x="1490" y="122"/>
                  </a:lnTo>
                  <a:lnTo>
                    <a:pt x="1" y="2645"/>
                  </a:lnTo>
                  <a:lnTo>
                    <a:pt x="1" y="2828"/>
                  </a:lnTo>
                  <a:lnTo>
                    <a:pt x="153" y="2736"/>
                  </a:lnTo>
                  <a:lnTo>
                    <a:pt x="1642" y="214"/>
                  </a:lnTo>
                  <a:lnTo>
                    <a:pt x="4560" y="214"/>
                  </a:lnTo>
                  <a:lnTo>
                    <a:pt x="4712" y="122"/>
                  </a:lnTo>
                  <a:lnTo>
                    <a:pt x="45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3" name="Google Shape;19893;p24"/>
            <p:cNvSpPr/>
            <p:nvPr/>
          </p:nvSpPr>
          <p:spPr>
            <a:xfrm>
              <a:off x="-2327275" y="14223900"/>
              <a:ext cx="775" cy="3075"/>
            </a:xfrm>
            <a:custGeom>
              <a:avLst/>
              <a:gdLst/>
              <a:ahLst/>
              <a:cxnLst/>
              <a:rect l="l" t="t" r="r" b="b"/>
              <a:pathLst>
                <a:path w="31" h="123" extrusionOk="0">
                  <a:moveTo>
                    <a:pt x="31" y="1"/>
                  </a:moveTo>
                  <a:lnTo>
                    <a:pt x="0" y="122"/>
                  </a:lnTo>
                  <a:lnTo>
                    <a:pt x="31" y="122"/>
                  </a:lnTo>
                  <a:lnTo>
                    <a:pt x="31" y="61"/>
                  </a:lnTo>
                  <a:lnTo>
                    <a:pt x="31" y="31"/>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4" name="Google Shape;19894;p24"/>
            <p:cNvSpPr/>
            <p:nvPr/>
          </p:nvSpPr>
          <p:spPr>
            <a:xfrm>
              <a:off x="-2318925" y="14156275"/>
              <a:ext cx="117800" cy="70700"/>
            </a:xfrm>
            <a:custGeom>
              <a:avLst/>
              <a:gdLst/>
              <a:ahLst/>
              <a:cxnLst/>
              <a:rect l="l" t="t" r="r" b="b"/>
              <a:pathLst>
                <a:path w="4712" h="2828" extrusionOk="0">
                  <a:moveTo>
                    <a:pt x="4712" y="0"/>
                  </a:moveTo>
                  <a:lnTo>
                    <a:pt x="4560" y="92"/>
                  </a:lnTo>
                  <a:lnTo>
                    <a:pt x="3070" y="2614"/>
                  </a:lnTo>
                  <a:lnTo>
                    <a:pt x="152" y="2614"/>
                  </a:lnTo>
                  <a:lnTo>
                    <a:pt x="0" y="2706"/>
                  </a:lnTo>
                  <a:lnTo>
                    <a:pt x="152" y="2827"/>
                  </a:lnTo>
                  <a:lnTo>
                    <a:pt x="3070" y="2766"/>
                  </a:lnTo>
                  <a:lnTo>
                    <a:pt x="3192" y="2766"/>
                  </a:lnTo>
                  <a:lnTo>
                    <a:pt x="4712" y="152"/>
                  </a:lnTo>
                  <a:lnTo>
                    <a:pt x="47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5" name="Google Shape;19895;p24"/>
            <p:cNvSpPr/>
            <p:nvPr/>
          </p:nvSpPr>
          <p:spPr>
            <a:xfrm>
              <a:off x="-2197350" y="14077250"/>
              <a:ext cx="118575" cy="70675"/>
            </a:xfrm>
            <a:custGeom>
              <a:avLst/>
              <a:gdLst/>
              <a:ahLst/>
              <a:cxnLst/>
              <a:rect l="l" t="t" r="r" b="b"/>
              <a:pathLst>
                <a:path w="4743" h="2827" extrusionOk="0">
                  <a:moveTo>
                    <a:pt x="4560" y="0"/>
                  </a:moveTo>
                  <a:lnTo>
                    <a:pt x="1642" y="61"/>
                  </a:lnTo>
                  <a:lnTo>
                    <a:pt x="1551" y="61"/>
                  </a:lnTo>
                  <a:lnTo>
                    <a:pt x="1" y="2675"/>
                  </a:lnTo>
                  <a:lnTo>
                    <a:pt x="1" y="2827"/>
                  </a:lnTo>
                  <a:lnTo>
                    <a:pt x="183" y="2736"/>
                  </a:lnTo>
                  <a:lnTo>
                    <a:pt x="1642" y="213"/>
                  </a:lnTo>
                  <a:lnTo>
                    <a:pt x="4560" y="213"/>
                  </a:lnTo>
                  <a:lnTo>
                    <a:pt x="4743" y="122"/>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6" name="Google Shape;19896;p24"/>
            <p:cNvSpPr/>
            <p:nvPr/>
          </p:nvSpPr>
          <p:spPr>
            <a:xfrm>
              <a:off x="-2194300" y="14084075"/>
              <a:ext cx="117800" cy="70700"/>
            </a:xfrm>
            <a:custGeom>
              <a:avLst/>
              <a:gdLst/>
              <a:ahLst/>
              <a:cxnLst/>
              <a:rect l="l" t="t" r="r" b="b"/>
              <a:pathLst>
                <a:path w="4712" h="2828" extrusionOk="0">
                  <a:moveTo>
                    <a:pt x="4712" y="1"/>
                  </a:moveTo>
                  <a:lnTo>
                    <a:pt x="4560" y="92"/>
                  </a:lnTo>
                  <a:lnTo>
                    <a:pt x="3070" y="2615"/>
                  </a:lnTo>
                  <a:lnTo>
                    <a:pt x="152" y="2615"/>
                  </a:lnTo>
                  <a:lnTo>
                    <a:pt x="0" y="2736"/>
                  </a:lnTo>
                  <a:lnTo>
                    <a:pt x="152" y="2828"/>
                  </a:lnTo>
                  <a:lnTo>
                    <a:pt x="3192" y="2828"/>
                  </a:lnTo>
                  <a:lnTo>
                    <a:pt x="3222" y="2736"/>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7" name="Google Shape;19897;p24"/>
            <p:cNvSpPr/>
            <p:nvPr/>
          </p:nvSpPr>
          <p:spPr>
            <a:xfrm>
              <a:off x="-2091725" y="14230750"/>
              <a:ext cx="11425" cy="5325"/>
            </a:xfrm>
            <a:custGeom>
              <a:avLst/>
              <a:gdLst/>
              <a:ahLst/>
              <a:cxnLst/>
              <a:rect l="l" t="t" r="r" b="b"/>
              <a:pathLst>
                <a:path w="457" h="213" extrusionOk="0">
                  <a:moveTo>
                    <a:pt x="457" y="0"/>
                  </a:moveTo>
                  <a:lnTo>
                    <a:pt x="457" y="0"/>
                  </a:lnTo>
                  <a:lnTo>
                    <a:pt x="1" y="21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8" name="Google Shape;19898;p24"/>
            <p:cNvSpPr/>
            <p:nvPr/>
          </p:nvSpPr>
          <p:spPr>
            <a:xfrm>
              <a:off x="-2326525" y="14005050"/>
              <a:ext cx="251550" cy="215825"/>
            </a:xfrm>
            <a:custGeom>
              <a:avLst/>
              <a:gdLst/>
              <a:ahLst/>
              <a:cxnLst/>
              <a:rect l="l" t="t" r="r" b="b"/>
              <a:pathLst>
                <a:path w="10062" h="8633" extrusionOk="0">
                  <a:moveTo>
                    <a:pt x="5077" y="1"/>
                  </a:moveTo>
                  <a:lnTo>
                    <a:pt x="5016" y="61"/>
                  </a:lnTo>
                  <a:lnTo>
                    <a:pt x="5016" y="92"/>
                  </a:lnTo>
                  <a:lnTo>
                    <a:pt x="4925" y="122"/>
                  </a:lnTo>
                  <a:lnTo>
                    <a:pt x="183" y="2858"/>
                  </a:lnTo>
                  <a:lnTo>
                    <a:pt x="122" y="2888"/>
                  </a:lnTo>
                  <a:lnTo>
                    <a:pt x="61" y="2888"/>
                  </a:lnTo>
                  <a:lnTo>
                    <a:pt x="1" y="2949"/>
                  </a:lnTo>
                  <a:lnTo>
                    <a:pt x="1" y="3010"/>
                  </a:lnTo>
                  <a:lnTo>
                    <a:pt x="1" y="3040"/>
                  </a:lnTo>
                  <a:lnTo>
                    <a:pt x="1" y="3162"/>
                  </a:lnTo>
                  <a:lnTo>
                    <a:pt x="1" y="3344"/>
                  </a:lnTo>
                  <a:lnTo>
                    <a:pt x="1" y="8420"/>
                  </a:lnTo>
                  <a:lnTo>
                    <a:pt x="152" y="8633"/>
                  </a:lnTo>
                  <a:lnTo>
                    <a:pt x="183" y="8603"/>
                  </a:lnTo>
                  <a:lnTo>
                    <a:pt x="183" y="8420"/>
                  </a:lnTo>
                  <a:lnTo>
                    <a:pt x="183" y="3344"/>
                  </a:lnTo>
                  <a:lnTo>
                    <a:pt x="183" y="3162"/>
                  </a:lnTo>
                  <a:lnTo>
                    <a:pt x="61" y="3101"/>
                  </a:lnTo>
                  <a:lnTo>
                    <a:pt x="152" y="2949"/>
                  </a:lnTo>
                  <a:lnTo>
                    <a:pt x="304" y="3010"/>
                  </a:lnTo>
                  <a:lnTo>
                    <a:pt x="456" y="2888"/>
                  </a:lnTo>
                  <a:lnTo>
                    <a:pt x="4864" y="365"/>
                  </a:lnTo>
                  <a:lnTo>
                    <a:pt x="5016" y="274"/>
                  </a:lnTo>
                  <a:lnTo>
                    <a:pt x="5016" y="153"/>
                  </a:lnTo>
                  <a:lnTo>
                    <a:pt x="5016" y="122"/>
                  </a:lnTo>
                  <a:lnTo>
                    <a:pt x="5168" y="122"/>
                  </a:lnTo>
                  <a:lnTo>
                    <a:pt x="5168" y="153"/>
                  </a:lnTo>
                  <a:lnTo>
                    <a:pt x="5168" y="274"/>
                  </a:lnTo>
                  <a:lnTo>
                    <a:pt x="5320" y="365"/>
                  </a:lnTo>
                  <a:lnTo>
                    <a:pt x="9727" y="2888"/>
                  </a:lnTo>
                  <a:lnTo>
                    <a:pt x="9910" y="3010"/>
                  </a:lnTo>
                  <a:lnTo>
                    <a:pt x="9940" y="2979"/>
                  </a:lnTo>
                  <a:lnTo>
                    <a:pt x="9910" y="2888"/>
                  </a:lnTo>
                  <a:lnTo>
                    <a:pt x="10061" y="2888"/>
                  </a:lnTo>
                  <a:lnTo>
                    <a:pt x="10001" y="2858"/>
                  </a:lnTo>
                  <a:lnTo>
                    <a:pt x="5289" y="122"/>
                  </a:lnTo>
                  <a:lnTo>
                    <a:pt x="5168" y="61"/>
                  </a:lnTo>
                  <a:lnTo>
                    <a:pt x="50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9" name="Google Shape;19899;p24"/>
            <p:cNvSpPr/>
            <p:nvPr/>
          </p:nvSpPr>
          <p:spPr>
            <a:xfrm>
              <a:off x="-2201150" y="14008100"/>
              <a:ext cx="3825" cy="141350"/>
            </a:xfrm>
            <a:custGeom>
              <a:avLst/>
              <a:gdLst/>
              <a:ahLst/>
              <a:cxnLst/>
              <a:rect l="l" t="t" r="r" b="b"/>
              <a:pathLst>
                <a:path w="153" h="5654" extrusionOk="0">
                  <a:moveTo>
                    <a:pt x="1" y="0"/>
                  </a:moveTo>
                  <a:lnTo>
                    <a:pt x="1" y="31"/>
                  </a:lnTo>
                  <a:lnTo>
                    <a:pt x="1" y="152"/>
                  </a:lnTo>
                  <a:lnTo>
                    <a:pt x="1" y="335"/>
                  </a:lnTo>
                  <a:lnTo>
                    <a:pt x="1" y="5441"/>
                  </a:lnTo>
                  <a:lnTo>
                    <a:pt x="1" y="5593"/>
                  </a:lnTo>
                  <a:lnTo>
                    <a:pt x="62" y="5654"/>
                  </a:lnTo>
                  <a:lnTo>
                    <a:pt x="153" y="5593"/>
                  </a:lnTo>
                  <a:lnTo>
                    <a:pt x="153" y="5441"/>
                  </a:lnTo>
                  <a:lnTo>
                    <a:pt x="153" y="335"/>
                  </a:lnTo>
                  <a:lnTo>
                    <a:pt x="153" y="152"/>
                  </a:lnTo>
                  <a:lnTo>
                    <a:pt x="153" y="31"/>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0" name="Google Shape;19900;p24"/>
            <p:cNvSpPr/>
            <p:nvPr/>
          </p:nvSpPr>
          <p:spPr>
            <a:xfrm>
              <a:off x="-2201150" y="14154750"/>
              <a:ext cx="3825" cy="138325"/>
            </a:xfrm>
            <a:custGeom>
              <a:avLst/>
              <a:gdLst/>
              <a:ahLst/>
              <a:cxnLst/>
              <a:rect l="l" t="t" r="r" b="b"/>
              <a:pathLst>
                <a:path w="153" h="5533" extrusionOk="0">
                  <a:moveTo>
                    <a:pt x="62" y="1"/>
                  </a:moveTo>
                  <a:lnTo>
                    <a:pt x="1" y="61"/>
                  </a:lnTo>
                  <a:lnTo>
                    <a:pt x="1" y="213"/>
                  </a:lnTo>
                  <a:lnTo>
                    <a:pt x="1" y="5320"/>
                  </a:lnTo>
                  <a:lnTo>
                    <a:pt x="1" y="5502"/>
                  </a:lnTo>
                  <a:lnTo>
                    <a:pt x="62" y="5533"/>
                  </a:lnTo>
                  <a:lnTo>
                    <a:pt x="153" y="5502"/>
                  </a:lnTo>
                  <a:lnTo>
                    <a:pt x="153" y="5320"/>
                  </a:lnTo>
                  <a:lnTo>
                    <a:pt x="153" y="213"/>
                  </a:lnTo>
                  <a:lnTo>
                    <a:pt x="153" y="61"/>
                  </a:lnTo>
                  <a:lnTo>
                    <a:pt x="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1" name="Google Shape;19901;p24"/>
            <p:cNvSpPr/>
            <p:nvPr/>
          </p:nvSpPr>
          <p:spPr>
            <a:xfrm>
              <a:off x="-2199625" y="14152475"/>
              <a:ext cx="121600" cy="71450"/>
            </a:xfrm>
            <a:custGeom>
              <a:avLst/>
              <a:gdLst/>
              <a:ahLst/>
              <a:cxnLst/>
              <a:rect l="l" t="t" r="r" b="b"/>
              <a:pathLst>
                <a:path w="4864" h="2858" extrusionOk="0">
                  <a:moveTo>
                    <a:pt x="213" y="0"/>
                  </a:moveTo>
                  <a:lnTo>
                    <a:pt x="1" y="92"/>
                  </a:lnTo>
                  <a:lnTo>
                    <a:pt x="92" y="152"/>
                  </a:lnTo>
                  <a:lnTo>
                    <a:pt x="274" y="244"/>
                  </a:lnTo>
                  <a:lnTo>
                    <a:pt x="4651" y="2766"/>
                  </a:lnTo>
                  <a:lnTo>
                    <a:pt x="4834" y="2858"/>
                  </a:lnTo>
                  <a:lnTo>
                    <a:pt x="4864" y="2827"/>
                  </a:lnTo>
                  <a:lnTo>
                    <a:pt x="4773" y="2614"/>
                  </a:lnTo>
                  <a:lnTo>
                    <a:pt x="365" y="92"/>
                  </a:lnTo>
                  <a:lnTo>
                    <a:pt x="2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2" name="Google Shape;19902;p24"/>
            <p:cNvSpPr/>
            <p:nvPr/>
          </p:nvSpPr>
          <p:spPr>
            <a:xfrm>
              <a:off x="-2325000" y="14078750"/>
              <a:ext cx="125400" cy="73750"/>
            </a:xfrm>
            <a:custGeom>
              <a:avLst/>
              <a:gdLst/>
              <a:ahLst/>
              <a:cxnLst/>
              <a:rect l="l" t="t" r="r" b="b"/>
              <a:pathLst>
                <a:path w="5016" h="2950" extrusionOk="0">
                  <a:moveTo>
                    <a:pt x="91" y="1"/>
                  </a:moveTo>
                  <a:lnTo>
                    <a:pt x="0" y="153"/>
                  </a:lnTo>
                  <a:lnTo>
                    <a:pt x="122" y="214"/>
                  </a:lnTo>
                  <a:lnTo>
                    <a:pt x="274" y="305"/>
                  </a:lnTo>
                  <a:lnTo>
                    <a:pt x="4681" y="2828"/>
                  </a:lnTo>
                  <a:lnTo>
                    <a:pt x="4833" y="2949"/>
                  </a:lnTo>
                  <a:lnTo>
                    <a:pt x="5016" y="2828"/>
                  </a:lnTo>
                  <a:lnTo>
                    <a:pt x="4955" y="2767"/>
                  </a:lnTo>
                  <a:lnTo>
                    <a:pt x="4803" y="2676"/>
                  </a:lnTo>
                  <a:lnTo>
                    <a:pt x="395" y="153"/>
                  </a:lnTo>
                  <a:lnTo>
                    <a:pt x="243" y="62"/>
                  </a:lnTo>
                  <a:lnTo>
                    <a:pt x="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3" name="Google Shape;19903;p24"/>
            <p:cNvSpPr/>
            <p:nvPr/>
          </p:nvSpPr>
          <p:spPr>
            <a:xfrm>
              <a:off x="-2322725" y="14079525"/>
              <a:ext cx="246225" cy="144400"/>
            </a:xfrm>
            <a:custGeom>
              <a:avLst/>
              <a:gdLst/>
              <a:ahLst/>
              <a:cxnLst/>
              <a:rect l="l" t="t" r="r" b="b"/>
              <a:pathLst>
                <a:path w="9849" h="5776" extrusionOk="0">
                  <a:moveTo>
                    <a:pt x="9788" y="0"/>
                  </a:moveTo>
                  <a:lnTo>
                    <a:pt x="9758" y="31"/>
                  </a:lnTo>
                  <a:lnTo>
                    <a:pt x="9575" y="122"/>
                  </a:lnTo>
                  <a:lnTo>
                    <a:pt x="5198" y="2645"/>
                  </a:lnTo>
                  <a:lnTo>
                    <a:pt x="5016" y="2736"/>
                  </a:lnTo>
                  <a:lnTo>
                    <a:pt x="4925" y="2797"/>
                  </a:lnTo>
                  <a:lnTo>
                    <a:pt x="4742" y="2918"/>
                  </a:lnTo>
                  <a:lnTo>
                    <a:pt x="4590" y="3010"/>
                  </a:lnTo>
                  <a:lnTo>
                    <a:pt x="183" y="5532"/>
                  </a:lnTo>
                  <a:lnTo>
                    <a:pt x="31" y="5624"/>
                  </a:lnTo>
                  <a:lnTo>
                    <a:pt x="0" y="5654"/>
                  </a:lnTo>
                  <a:lnTo>
                    <a:pt x="31" y="5745"/>
                  </a:lnTo>
                  <a:lnTo>
                    <a:pt x="152" y="5776"/>
                  </a:lnTo>
                  <a:lnTo>
                    <a:pt x="304" y="5684"/>
                  </a:lnTo>
                  <a:lnTo>
                    <a:pt x="4712" y="3162"/>
                  </a:lnTo>
                  <a:lnTo>
                    <a:pt x="4864" y="3070"/>
                  </a:lnTo>
                  <a:lnTo>
                    <a:pt x="4925" y="3010"/>
                  </a:lnTo>
                  <a:lnTo>
                    <a:pt x="5137" y="2918"/>
                  </a:lnTo>
                  <a:lnTo>
                    <a:pt x="5289" y="2797"/>
                  </a:lnTo>
                  <a:lnTo>
                    <a:pt x="9697" y="274"/>
                  </a:lnTo>
                  <a:lnTo>
                    <a:pt x="9849" y="183"/>
                  </a:lnTo>
                  <a:lnTo>
                    <a:pt x="9849" y="61"/>
                  </a:lnTo>
                  <a:lnTo>
                    <a:pt x="9849" y="31"/>
                  </a:lnTo>
                  <a:lnTo>
                    <a:pt x="97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4" name="Google Shape;19904;p24"/>
            <p:cNvSpPr/>
            <p:nvPr/>
          </p:nvSpPr>
          <p:spPr>
            <a:xfrm>
              <a:off x="-2318175" y="14230750"/>
              <a:ext cx="37275" cy="62325"/>
            </a:xfrm>
            <a:custGeom>
              <a:avLst/>
              <a:gdLst/>
              <a:ahLst/>
              <a:cxnLst/>
              <a:rect l="l" t="t" r="r" b="b"/>
              <a:pathLst>
                <a:path w="1491" h="2493" extrusionOk="0">
                  <a:moveTo>
                    <a:pt x="1" y="0"/>
                  </a:moveTo>
                  <a:lnTo>
                    <a:pt x="1490" y="249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5" name="Google Shape;19905;p24"/>
            <p:cNvSpPr/>
            <p:nvPr/>
          </p:nvSpPr>
          <p:spPr>
            <a:xfrm>
              <a:off x="-2280925" y="14293050"/>
              <a:ext cx="72975" cy="775"/>
            </a:xfrm>
            <a:custGeom>
              <a:avLst/>
              <a:gdLst/>
              <a:ahLst/>
              <a:cxnLst/>
              <a:rect l="l" t="t" r="r" b="b"/>
              <a:pathLst>
                <a:path w="2919" h="31" extrusionOk="0">
                  <a:moveTo>
                    <a:pt x="0" y="1"/>
                  </a:moveTo>
                  <a:lnTo>
                    <a:pt x="2918" y="31"/>
                  </a:lnTo>
                  <a:lnTo>
                    <a:pt x="2918" y="3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6" name="Google Shape;19906;p24"/>
            <p:cNvSpPr/>
            <p:nvPr/>
          </p:nvSpPr>
          <p:spPr>
            <a:xfrm>
              <a:off x="-2326525" y="14224650"/>
              <a:ext cx="4575" cy="25875"/>
            </a:xfrm>
            <a:custGeom>
              <a:avLst/>
              <a:gdLst/>
              <a:ahLst/>
              <a:cxnLst/>
              <a:rect l="l" t="t" r="r" b="b"/>
              <a:pathLst>
                <a:path w="183" h="1035" extrusionOk="0">
                  <a:moveTo>
                    <a:pt x="1" y="1"/>
                  </a:moveTo>
                  <a:lnTo>
                    <a:pt x="1" y="92"/>
                  </a:lnTo>
                  <a:lnTo>
                    <a:pt x="1" y="305"/>
                  </a:lnTo>
                  <a:lnTo>
                    <a:pt x="1" y="700"/>
                  </a:lnTo>
                  <a:cubicBezTo>
                    <a:pt x="61" y="791"/>
                    <a:pt x="122" y="913"/>
                    <a:pt x="183" y="1034"/>
                  </a:cubicBezTo>
                  <a:lnTo>
                    <a:pt x="183" y="30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7" name="Google Shape;19907;p24"/>
            <p:cNvSpPr/>
            <p:nvPr/>
          </p:nvSpPr>
          <p:spPr>
            <a:xfrm>
              <a:off x="-2287000" y="14296100"/>
              <a:ext cx="85875" cy="9125"/>
            </a:xfrm>
            <a:custGeom>
              <a:avLst/>
              <a:gdLst/>
              <a:ahLst/>
              <a:cxnLst/>
              <a:rect l="l" t="t" r="r" b="b"/>
              <a:pathLst>
                <a:path w="3435" h="365" extrusionOk="0">
                  <a:moveTo>
                    <a:pt x="122" y="0"/>
                  </a:moveTo>
                  <a:lnTo>
                    <a:pt x="0" y="213"/>
                  </a:lnTo>
                  <a:cubicBezTo>
                    <a:pt x="61" y="243"/>
                    <a:pt x="91" y="334"/>
                    <a:pt x="122" y="365"/>
                  </a:cubicBezTo>
                  <a:lnTo>
                    <a:pt x="274" y="122"/>
                  </a:lnTo>
                  <a:lnTo>
                    <a:pt x="3192" y="122"/>
                  </a:lnTo>
                  <a:lnTo>
                    <a:pt x="3435" y="61"/>
                  </a:lnTo>
                  <a:lnTo>
                    <a:pt x="182" y="6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8" name="Google Shape;19908;p24"/>
            <p:cNvSpPr/>
            <p:nvPr/>
          </p:nvSpPr>
          <p:spPr>
            <a:xfrm>
              <a:off x="-2326525" y="14215550"/>
              <a:ext cx="4575" cy="7625"/>
            </a:xfrm>
            <a:custGeom>
              <a:avLst/>
              <a:gdLst/>
              <a:ahLst/>
              <a:cxnLst/>
              <a:rect l="l" t="t" r="r" b="b"/>
              <a:pathLst>
                <a:path w="183" h="305" extrusionOk="0">
                  <a:moveTo>
                    <a:pt x="1" y="0"/>
                  </a:moveTo>
                  <a:lnTo>
                    <a:pt x="1" y="183"/>
                  </a:lnTo>
                  <a:lnTo>
                    <a:pt x="183" y="304"/>
                  </a:lnTo>
                  <a:lnTo>
                    <a:pt x="183" y="304"/>
                  </a:lnTo>
                  <a:lnTo>
                    <a:pt x="152" y="213"/>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9" name="Google Shape;19909;p24"/>
            <p:cNvSpPr/>
            <p:nvPr/>
          </p:nvSpPr>
          <p:spPr>
            <a:xfrm>
              <a:off x="-2190500" y="14297600"/>
              <a:ext cx="72975" cy="1550"/>
            </a:xfrm>
            <a:custGeom>
              <a:avLst/>
              <a:gdLst/>
              <a:ahLst/>
              <a:cxnLst/>
              <a:rect l="l" t="t" r="r" b="b"/>
              <a:pathLst>
                <a:path w="2919" h="62" extrusionOk="0">
                  <a:moveTo>
                    <a:pt x="2918" y="62"/>
                  </a:moveTo>
                  <a:lnTo>
                    <a:pt x="0" y="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0" name="Google Shape;19910;p24"/>
            <p:cNvSpPr/>
            <p:nvPr/>
          </p:nvSpPr>
          <p:spPr>
            <a:xfrm>
              <a:off x="-2190500" y="14293050"/>
              <a:ext cx="72975" cy="775"/>
            </a:xfrm>
            <a:custGeom>
              <a:avLst/>
              <a:gdLst/>
              <a:ahLst/>
              <a:cxnLst/>
              <a:rect l="l" t="t" r="r" b="b"/>
              <a:pathLst>
                <a:path w="2919" h="31" extrusionOk="0">
                  <a:moveTo>
                    <a:pt x="0" y="31"/>
                  </a:moveTo>
                  <a:lnTo>
                    <a:pt x="29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1" name="Google Shape;19911;p24"/>
            <p:cNvSpPr/>
            <p:nvPr/>
          </p:nvSpPr>
          <p:spPr>
            <a:xfrm>
              <a:off x="-2113750" y="14232250"/>
              <a:ext cx="37250" cy="127700"/>
            </a:xfrm>
            <a:custGeom>
              <a:avLst/>
              <a:gdLst/>
              <a:ahLst/>
              <a:cxnLst/>
              <a:rect l="l" t="t" r="r" b="b"/>
              <a:pathLst>
                <a:path w="1490" h="5108" extrusionOk="0">
                  <a:moveTo>
                    <a:pt x="1490" y="5107"/>
                  </a:moveTo>
                  <a:lnTo>
                    <a:pt x="0" y="2554"/>
                  </a:lnTo>
                  <a:lnTo>
                    <a:pt x="0" y="2554"/>
                  </a:lnTo>
                  <a:lnTo>
                    <a:pt x="1490" y="5107"/>
                  </a:lnTo>
                  <a:lnTo>
                    <a:pt x="1490" y="1"/>
                  </a:lnTo>
                  <a:lnTo>
                    <a:pt x="14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2" name="Google Shape;19912;p24"/>
            <p:cNvSpPr/>
            <p:nvPr/>
          </p:nvSpPr>
          <p:spPr>
            <a:xfrm>
              <a:off x="-2329575" y="14220100"/>
              <a:ext cx="130725" cy="80575"/>
            </a:xfrm>
            <a:custGeom>
              <a:avLst/>
              <a:gdLst/>
              <a:ahLst/>
              <a:cxnLst/>
              <a:rect l="l" t="t" r="r" b="b"/>
              <a:pathLst>
                <a:path w="5229" h="3223" extrusionOk="0">
                  <a:moveTo>
                    <a:pt x="457" y="365"/>
                  </a:moveTo>
                  <a:lnTo>
                    <a:pt x="4864" y="2919"/>
                  </a:lnTo>
                  <a:lnTo>
                    <a:pt x="1946" y="2919"/>
                  </a:lnTo>
                  <a:lnTo>
                    <a:pt x="457" y="365"/>
                  </a:lnTo>
                  <a:close/>
                  <a:moveTo>
                    <a:pt x="1" y="1"/>
                  </a:moveTo>
                  <a:lnTo>
                    <a:pt x="123" y="213"/>
                  </a:lnTo>
                  <a:lnTo>
                    <a:pt x="153" y="244"/>
                  </a:lnTo>
                  <a:lnTo>
                    <a:pt x="153" y="305"/>
                  </a:lnTo>
                  <a:lnTo>
                    <a:pt x="366" y="608"/>
                  </a:lnTo>
                  <a:lnTo>
                    <a:pt x="1825" y="3131"/>
                  </a:lnTo>
                  <a:lnTo>
                    <a:pt x="1885" y="3222"/>
                  </a:lnTo>
                  <a:lnTo>
                    <a:pt x="4864" y="3101"/>
                  </a:lnTo>
                  <a:lnTo>
                    <a:pt x="5016" y="3040"/>
                  </a:lnTo>
                  <a:lnTo>
                    <a:pt x="4864" y="2949"/>
                  </a:lnTo>
                  <a:lnTo>
                    <a:pt x="5229" y="2949"/>
                  </a:lnTo>
                  <a:lnTo>
                    <a:pt x="5138" y="2919"/>
                  </a:lnTo>
                  <a:lnTo>
                    <a:pt x="4986" y="2858"/>
                  </a:lnTo>
                  <a:lnTo>
                    <a:pt x="578" y="305"/>
                  </a:lnTo>
                  <a:lnTo>
                    <a:pt x="426" y="213"/>
                  </a:lnTo>
                  <a:lnTo>
                    <a:pt x="305" y="153"/>
                  </a:lnTo>
                  <a:lnTo>
                    <a:pt x="153" y="6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3" name="Google Shape;19913;p24"/>
            <p:cNvSpPr/>
            <p:nvPr/>
          </p:nvSpPr>
          <p:spPr>
            <a:xfrm>
              <a:off x="-2198875" y="14295325"/>
              <a:ext cx="123150" cy="72975"/>
            </a:xfrm>
            <a:custGeom>
              <a:avLst/>
              <a:gdLst/>
              <a:ahLst/>
              <a:cxnLst/>
              <a:rect l="l" t="t" r="r" b="b"/>
              <a:pathLst>
                <a:path w="4926" h="2919" extrusionOk="0">
                  <a:moveTo>
                    <a:pt x="3253" y="153"/>
                  </a:moveTo>
                  <a:lnTo>
                    <a:pt x="4743" y="2676"/>
                  </a:lnTo>
                  <a:lnTo>
                    <a:pt x="4743" y="2676"/>
                  </a:lnTo>
                  <a:lnTo>
                    <a:pt x="4135" y="2341"/>
                  </a:lnTo>
                  <a:lnTo>
                    <a:pt x="335" y="153"/>
                  </a:lnTo>
                  <a:close/>
                  <a:moveTo>
                    <a:pt x="3436" y="1"/>
                  </a:moveTo>
                  <a:lnTo>
                    <a:pt x="3375" y="92"/>
                  </a:lnTo>
                  <a:lnTo>
                    <a:pt x="1" y="92"/>
                  </a:lnTo>
                  <a:lnTo>
                    <a:pt x="62" y="153"/>
                  </a:lnTo>
                  <a:lnTo>
                    <a:pt x="123" y="183"/>
                  </a:lnTo>
                  <a:lnTo>
                    <a:pt x="275" y="244"/>
                  </a:lnTo>
                  <a:lnTo>
                    <a:pt x="4682" y="2797"/>
                  </a:lnTo>
                  <a:lnTo>
                    <a:pt x="4834" y="2888"/>
                  </a:lnTo>
                  <a:lnTo>
                    <a:pt x="4925" y="2919"/>
                  </a:lnTo>
                  <a:lnTo>
                    <a:pt x="4925" y="2888"/>
                  </a:lnTo>
                  <a:lnTo>
                    <a:pt x="4834" y="2767"/>
                  </a:lnTo>
                  <a:lnTo>
                    <a:pt x="4925" y="2767"/>
                  </a:lnTo>
                  <a:lnTo>
                    <a:pt x="4925" y="2524"/>
                  </a:lnTo>
                  <a:lnTo>
                    <a:pt x="34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4" name="Google Shape;19914;p24"/>
            <p:cNvSpPr/>
            <p:nvPr/>
          </p:nvSpPr>
          <p:spPr>
            <a:xfrm>
              <a:off x="-2207975" y="14293800"/>
              <a:ext cx="7625" cy="2325"/>
            </a:xfrm>
            <a:custGeom>
              <a:avLst/>
              <a:gdLst/>
              <a:ahLst/>
              <a:cxnLst/>
              <a:rect l="l" t="t" r="r" b="b"/>
              <a:pathLst>
                <a:path w="305" h="93" extrusionOk="0">
                  <a:moveTo>
                    <a:pt x="0" y="1"/>
                  </a:moveTo>
                  <a:lnTo>
                    <a:pt x="152" y="92"/>
                  </a:lnTo>
                  <a:lnTo>
                    <a:pt x="3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5" name="Google Shape;19915;p24"/>
            <p:cNvSpPr/>
            <p:nvPr/>
          </p:nvSpPr>
          <p:spPr>
            <a:xfrm>
              <a:off x="-2207975" y="14223900"/>
              <a:ext cx="130725" cy="72975"/>
            </a:xfrm>
            <a:custGeom>
              <a:avLst/>
              <a:gdLst/>
              <a:ahLst/>
              <a:cxnLst/>
              <a:rect l="l" t="t" r="r" b="b"/>
              <a:pathLst>
                <a:path w="5229" h="2919" extrusionOk="0">
                  <a:moveTo>
                    <a:pt x="5107" y="274"/>
                  </a:moveTo>
                  <a:lnTo>
                    <a:pt x="3617" y="2797"/>
                  </a:lnTo>
                  <a:lnTo>
                    <a:pt x="699" y="2797"/>
                  </a:lnTo>
                  <a:lnTo>
                    <a:pt x="4651" y="517"/>
                  </a:lnTo>
                  <a:lnTo>
                    <a:pt x="5107" y="274"/>
                  </a:lnTo>
                  <a:close/>
                  <a:moveTo>
                    <a:pt x="5168" y="1"/>
                  </a:moveTo>
                  <a:lnTo>
                    <a:pt x="5137" y="31"/>
                  </a:lnTo>
                  <a:lnTo>
                    <a:pt x="4985" y="122"/>
                  </a:lnTo>
                  <a:lnTo>
                    <a:pt x="578" y="2645"/>
                  </a:lnTo>
                  <a:lnTo>
                    <a:pt x="426" y="2736"/>
                  </a:lnTo>
                  <a:lnTo>
                    <a:pt x="365" y="2767"/>
                  </a:lnTo>
                  <a:lnTo>
                    <a:pt x="304" y="2767"/>
                  </a:lnTo>
                  <a:lnTo>
                    <a:pt x="152" y="2858"/>
                  </a:lnTo>
                  <a:lnTo>
                    <a:pt x="0" y="2919"/>
                  </a:lnTo>
                  <a:lnTo>
                    <a:pt x="3709" y="2919"/>
                  </a:lnTo>
                  <a:lnTo>
                    <a:pt x="3739" y="2858"/>
                  </a:lnTo>
                  <a:lnTo>
                    <a:pt x="5228" y="304"/>
                  </a:lnTo>
                  <a:lnTo>
                    <a:pt x="5228" y="61"/>
                  </a:lnTo>
                  <a:lnTo>
                    <a:pt x="5168" y="122"/>
                  </a:lnTo>
                  <a:lnTo>
                    <a:pt x="5198" y="31"/>
                  </a:lnTo>
                  <a:lnTo>
                    <a:pt x="5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6" name="Google Shape;19916;p24"/>
            <p:cNvSpPr/>
            <p:nvPr/>
          </p:nvSpPr>
          <p:spPr>
            <a:xfrm>
              <a:off x="-1992925" y="14299900"/>
              <a:ext cx="40300" cy="132225"/>
            </a:xfrm>
            <a:custGeom>
              <a:avLst/>
              <a:gdLst/>
              <a:ahLst/>
              <a:cxnLst/>
              <a:rect l="l" t="t" r="r" b="b"/>
              <a:pathLst>
                <a:path w="1612" h="5289" extrusionOk="0">
                  <a:moveTo>
                    <a:pt x="1611" y="0"/>
                  </a:moveTo>
                  <a:lnTo>
                    <a:pt x="1459" y="61"/>
                  </a:lnTo>
                  <a:lnTo>
                    <a:pt x="0" y="2645"/>
                  </a:lnTo>
                  <a:lnTo>
                    <a:pt x="91" y="2645"/>
                  </a:lnTo>
                  <a:lnTo>
                    <a:pt x="1611" y="5289"/>
                  </a:lnTo>
                  <a:lnTo>
                    <a:pt x="1611" y="5289"/>
                  </a:lnTo>
                  <a:lnTo>
                    <a:pt x="183" y="2736"/>
                  </a:lnTo>
                  <a:lnTo>
                    <a:pt x="1611" y="182"/>
                  </a:lnTo>
                  <a:lnTo>
                    <a:pt x="16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7" name="Google Shape;19917;p24"/>
            <p:cNvSpPr/>
            <p:nvPr/>
          </p:nvSpPr>
          <p:spPr>
            <a:xfrm>
              <a:off x="-1947350" y="14299900"/>
              <a:ext cx="39550" cy="132225"/>
            </a:xfrm>
            <a:custGeom>
              <a:avLst/>
              <a:gdLst/>
              <a:ahLst/>
              <a:cxnLst/>
              <a:rect l="l" t="t" r="r" b="b"/>
              <a:pathLst>
                <a:path w="1582" h="5289" extrusionOk="0">
                  <a:moveTo>
                    <a:pt x="1" y="0"/>
                  </a:moveTo>
                  <a:lnTo>
                    <a:pt x="1" y="182"/>
                  </a:lnTo>
                  <a:lnTo>
                    <a:pt x="1430" y="2736"/>
                  </a:lnTo>
                  <a:lnTo>
                    <a:pt x="1" y="5289"/>
                  </a:lnTo>
                  <a:lnTo>
                    <a:pt x="1" y="5289"/>
                  </a:lnTo>
                  <a:lnTo>
                    <a:pt x="1521" y="2645"/>
                  </a:lnTo>
                  <a:lnTo>
                    <a:pt x="1582" y="2645"/>
                  </a:lnTo>
                  <a:lnTo>
                    <a:pt x="153" y="6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8" name="Google Shape;19918;p24"/>
            <p:cNvSpPr/>
            <p:nvPr/>
          </p:nvSpPr>
          <p:spPr>
            <a:xfrm>
              <a:off x="-1947350" y="14448075"/>
              <a:ext cx="16000" cy="28125"/>
            </a:xfrm>
            <a:custGeom>
              <a:avLst/>
              <a:gdLst/>
              <a:ahLst/>
              <a:cxnLst/>
              <a:rect l="l" t="t" r="r" b="b"/>
              <a:pathLst>
                <a:path w="640" h="1125" extrusionOk="0">
                  <a:moveTo>
                    <a:pt x="1" y="0"/>
                  </a:moveTo>
                  <a:lnTo>
                    <a:pt x="639" y="1125"/>
                  </a:lnTo>
                  <a:lnTo>
                    <a:pt x="639" y="112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9" name="Google Shape;19919;p24"/>
            <p:cNvSpPr/>
            <p:nvPr/>
          </p:nvSpPr>
          <p:spPr>
            <a:xfrm>
              <a:off x="-1968625" y="14448075"/>
              <a:ext cx="16000" cy="27375"/>
            </a:xfrm>
            <a:custGeom>
              <a:avLst/>
              <a:gdLst/>
              <a:ahLst/>
              <a:cxnLst/>
              <a:rect l="l" t="t" r="r" b="b"/>
              <a:pathLst>
                <a:path w="640" h="1095" extrusionOk="0">
                  <a:moveTo>
                    <a:pt x="1" y="1094"/>
                  </a:moveTo>
                  <a:lnTo>
                    <a:pt x="1" y="1094"/>
                  </a:lnTo>
                  <a:lnTo>
                    <a:pt x="639" y="0"/>
                  </a:lnTo>
                  <a:lnTo>
                    <a:pt x="6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0" name="Google Shape;19920;p24"/>
            <p:cNvSpPr/>
            <p:nvPr/>
          </p:nvSpPr>
          <p:spPr>
            <a:xfrm>
              <a:off x="-2071950" y="14372075"/>
              <a:ext cx="39525" cy="67650"/>
            </a:xfrm>
            <a:custGeom>
              <a:avLst/>
              <a:gdLst/>
              <a:ahLst/>
              <a:cxnLst/>
              <a:rect l="l" t="t" r="r" b="b"/>
              <a:pathLst>
                <a:path w="1581" h="2706" extrusionOk="0">
                  <a:moveTo>
                    <a:pt x="0" y="1"/>
                  </a:moveTo>
                  <a:lnTo>
                    <a:pt x="0" y="183"/>
                  </a:lnTo>
                  <a:lnTo>
                    <a:pt x="1429" y="2706"/>
                  </a:lnTo>
                  <a:lnTo>
                    <a:pt x="1520" y="2615"/>
                  </a:lnTo>
                  <a:lnTo>
                    <a:pt x="1581" y="2615"/>
                  </a:lnTo>
                  <a:lnTo>
                    <a:pt x="152" y="6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1" name="Google Shape;19921;p24"/>
            <p:cNvSpPr/>
            <p:nvPr/>
          </p:nvSpPr>
          <p:spPr>
            <a:xfrm>
              <a:off x="-2078800" y="14365250"/>
              <a:ext cx="2300" cy="3050"/>
            </a:xfrm>
            <a:custGeom>
              <a:avLst/>
              <a:gdLst/>
              <a:ahLst/>
              <a:cxnLst/>
              <a:rect l="l" t="t" r="r" b="b"/>
              <a:pathLst>
                <a:path w="92" h="122" extrusionOk="0">
                  <a:moveTo>
                    <a:pt x="1" y="0"/>
                  </a:moveTo>
                  <a:lnTo>
                    <a:pt x="92" y="122"/>
                  </a:lnTo>
                  <a:lnTo>
                    <a:pt x="92" y="31"/>
                  </a:lnTo>
                  <a:lnTo>
                    <a:pt x="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2" name="Google Shape;19922;p24"/>
            <p:cNvSpPr/>
            <p:nvPr/>
          </p:nvSpPr>
          <p:spPr>
            <a:xfrm>
              <a:off x="-2070450" y="14365250"/>
              <a:ext cx="117825" cy="70675"/>
            </a:xfrm>
            <a:custGeom>
              <a:avLst/>
              <a:gdLst/>
              <a:ahLst/>
              <a:cxnLst/>
              <a:rect l="l" t="t" r="r" b="b"/>
              <a:pathLst>
                <a:path w="4713" h="2827" extrusionOk="0">
                  <a:moveTo>
                    <a:pt x="153" y="0"/>
                  </a:moveTo>
                  <a:lnTo>
                    <a:pt x="1" y="122"/>
                  </a:lnTo>
                  <a:lnTo>
                    <a:pt x="153" y="182"/>
                  </a:lnTo>
                  <a:lnTo>
                    <a:pt x="3101" y="182"/>
                  </a:lnTo>
                  <a:lnTo>
                    <a:pt x="4560" y="2736"/>
                  </a:lnTo>
                  <a:lnTo>
                    <a:pt x="4712" y="2827"/>
                  </a:lnTo>
                  <a:lnTo>
                    <a:pt x="4712" y="2675"/>
                  </a:lnTo>
                  <a:lnTo>
                    <a:pt x="3192" y="31"/>
                  </a:lnTo>
                  <a:lnTo>
                    <a:pt x="3101" y="31"/>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3" name="Google Shape;19923;p24"/>
            <p:cNvSpPr/>
            <p:nvPr/>
          </p:nvSpPr>
          <p:spPr>
            <a:xfrm>
              <a:off x="-1869075" y="14440475"/>
              <a:ext cx="21300" cy="29650"/>
            </a:xfrm>
            <a:custGeom>
              <a:avLst/>
              <a:gdLst/>
              <a:ahLst/>
              <a:cxnLst/>
              <a:rect l="l" t="t" r="r" b="b"/>
              <a:pathLst>
                <a:path w="852" h="1186" extrusionOk="0">
                  <a:moveTo>
                    <a:pt x="153" y="0"/>
                  </a:moveTo>
                  <a:lnTo>
                    <a:pt x="122" y="61"/>
                  </a:lnTo>
                  <a:lnTo>
                    <a:pt x="1" y="61"/>
                  </a:lnTo>
                  <a:lnTo>
                    <a:pt x="669" y="1186"/>
                  </a:lnTo>
                  <a:cubicBezTo>
                    <a:pt x="730" y="1186"/>
                    <a:pt x="761" y="1125"/>
                    <a:pt x="852" y="1125"/>
                  </a:cubicBez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4" name="Google Shape;19924;p24"/>
            <p:cNvSpPr/>
            <p:nvPr/>
          </p:nvSpPr>
          <p:spPr>
            <a:xfrm>
              <a:off x="-1947350" y="14444275"/>
              <a:ext cx="21325" cy="33450"/>
            </a:xfrm>
            <a:custGeom>
              <a:avLst/>
              <a:gdLst/>
              <a:ahLst/>
              <a:cxnLst/>
              <a:rect l="l" t="t" r="r" b="b"/>
              <a:pathLst>
                <a:path w="853" h="1338" extrusionOk="0">
                  <a:moveTo>
                    <a:pt x="1" y="0"/>
                  </a:moveTo>
                  <a:lnTo>
                    <a:pt x="1" y="183"/>
                  </a:lnTo>
                  <a:lnTo>
                    <a:pt x="670" y="1338"/>
                  </a:lnTo>
                  <a:lnTo>
                    <a:pt x="852" y="1338"/>
                  </a:lnTo>
                  <a:lnTo>
                    <a:pt x="153" y="6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5" name="Google Shape;19925;p24"/>
            <p:cNvSpPr/>
            <p:nvPr/>
          </p:nvSpPr>
          <p:spPr>
            <a:xfrm>
              <a:off x="-1973175" y="14444275"/>
              <a:ext cx="20550" cy="31175"/>
            </a:xfrm>
            <a:custGeom>
              <a:avLst/>
              <a:gdLst/>
              <a:ahLst/>
              <a:cxnLst/>
              <a:rect l="l" t="t" r="r" b="b"/>
              <a:pathLst>
                <a:path w="822" h="1247" extrusionOk="0">
                  <a:moveTo>
                    <a:pt x="821" y="0"/>
                  </a:moveTo>
                  <a:lnTo>
                    <a:pt x="669" y="61"/>
                  </a:lnTo>
                  <a:lnTo>
                    <a:pt x="1" y="1246"/>
                  </a:lnTo>
                  <a:lnTo>
                    <a:pt x="183" y="1246"/>
                  </a:lnTo>
                  <a:lnTo>
                    <a:pt x="821" y="152"/>
                  </a:lnTo>
                  <a:lnTo>
                    <a:pt x="8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6" name="Google Shape;19926;p24"/>
            <p:cNvSpPr/>
            <p:nvPr/>
          </p:nvSpPr>
          <p:spPr>
            <a:xfrm>
              <a:off x="-2048400" y="14437425"/>
              <a:ext cx="94250" cy="25875"/>
            </a:xfrm>
            <a:custGeom>
              <a:avLst/>
              <a:gdLst/>
              <a:ahLst/>
              <a:cxnLst/>
              <a:rect l="l" t="t" r="r" b="b"/>
              <a:pathLst>
                <a:path w="3770" h="1035" extrusionOk="0">
                  <a:moveTo>
                    <a:pt x="578" y="1"/>
                  </a:moveTo>
                  <a:lnTo>
                    <a:pt x="547" y="92"/>
                  </a:lnTo>
                  <a:lnTo>
                    <a:pt x="0" y="1004"/>
                  </a:lnTo>
                  <a:cubicBezTo>
                    <a:pt x="92" y="1004"/>
                    <a:pt x="122" y="1034"/>
                    <a:pt x="183" y="1034"/>
                  </a:cubicBezTo>
                  <a:lnTo>
                    <a:pt x="699" y="183"/>
                  </a:lnTo>
                  <a:lnTo>
                    <a:pt x="3617" y="183"/>
                  </a:lnTo>
                  <a:lnTo>
                    <a:pt x="3769" y="92"/>
                  </a:lnTo>
                  <a:lnTo>
                    <a:pt x="361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7" name="Google Shape;19927;p24"/>
            <p:cNvSpPr/>
            <p:nvPr/>
          </p:nvSpPr>
          <p:spPr>
            <a:xfrm>
              <a:off x="-1947350" y="14365250"/>
              <a:ext cx="117825" cy="70675"/>
            </a:xfrm>
            <a:custGeom>
              <a:avLst/>
              <a:gdLst/>
              <a:ahLst/>
              <a:cxnLst/>
              <a:rect l="l" t="t" r="r" b="b"/>
              <a:pathLst>
                <a:path w="4713" h="2827" extrusionOk="0">
                  <a:moveTo>
                    <a:pt x="4560" y="0"/>
                  </a:moveTo>
                  <a:lnTo>
                    <a:pt x="1582" y="31"/>
                  </a:lnTo>
                  <a:lnTo>
                    <a:pt x="1521" y="31"/>
                  </a:lnTo>
                  <a:lnTo>
                    <a:pt x="1" y="2675"/>
                  </a:lnTo>
                  <a:lnTo>
                    <a:pt x="1" y="2827"/>
                  </a:lnTo>
                  <a:lnTo>
                    <a:pt x="153" y="2736"/>
                  </a:lnTo>
                  <a:lnTo>
                    <a:pt x="1612" y="182"/>
                  </a:lnTo>
                  <a:lnTo>
                    <a:pt x="4560" y="182"/>
                  </a:lnTo>
                  <a:lnTo>
                    <a:pt x="4712" y="122"/>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8" name="Google Shape;19928;p24"/>
            <p:cNvSpPr/>
            <p:nvPr/>
          </p:nvSpPr>
          <p:spPr>
            <a:xfrm>
              <a:off x="-1945825" y="14372075"/>
              <a:ext cx="117825" cy="69950"/>
            </a:xfrm>
            <a:custGeom>
              <a:avLst/>
              <a:gdLst/>
              <a:ahLst/>
              <a:cxnLst/>
              <a:rect l="l" t="t" r="r" b="b"/>
              <a:pathLst>
                <a:path w="4713" h="2798" extrusionOk="0">
                  <a:moveTo>
                    <a:pt x="4712" y="1"/>
                  </a:moveTo>
                  <a:lnTo>
                    <a:pt x="4560" y="61"/>
                  </a:lnTo>
                  <a:lnTo>
                    <a:pt x="3071" y="2615"/>
                  </a:lnTo>
                  <a:lnTo>
                    <a:pt x="153" y="2615"/>
                  </a:lnTo>
                  <a:lnTo>
                    <a:pt x="1" y="2706"/>
                  </a:lnTo>
                  <a:lnTo>
                    <a:pt x="153" y="2797"/>
                  </a:lnTo>
                  <a:lnTo>
                    <a:pt x="3192" y="2797"/>
                  </a:lnTo>
                  <a:lnTo>
                    <a:pt x="3223" y="2706"/>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9" name="Google Shape;19929;p24"/>
            <p:cNvSpPr/>
            <p:nvPr/>
          </p:nvSpPr>
          <p:spPr>
            <a:xfrm>
              <a:off x="-2071950" y="14297600"/>
              <a:ext cx="119325" cy="70700"/>
            </a:xfrm>
            <a:custGeom>
              <a:avLst/>
              <a:gdLst/>
              <a:ahLst/>
              <a:cxnLst/>
              <a:rect l="l" t="t" r="r" b="b"/>
              <a:pathLst>
                <a:path w="4773" h="2828" extrusionOk="0">
                  <a:moveTo>
                    <a:pt x="4559" y="1"/>
                  </a:moveTo>
                  <a:lnTo>
                    <a:pt x="152" y="2554"/>
                  </a:lnTo>
                  <a:lnTo>
                    <a:pt x="0" y="2797"/>
                  </a:lnTo>
                  <a:lnTo>
                    <a:pt x="61" y="2828"/>
                  </a:lnTo>
                  <a:lnTo>
                    <a:pt x="213" y="2706"/>
                  </a:lnTo>
                  <a:lnTo>
                    <a:pt x="4620" y="153"/>
                  </a:lnTo>
                  <a:lnTo>
                    <a:pt x="4772" y="92"/>
                  </a:lnTo>
                  <a:lnTo>
                    <a:pt x="47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0" name="Google Shape;19930;p24"/>
            <p:cNvSpPr/>
            <p:nvPr/>
          </p:nvSpPr>
          <p:spPr>
            <a:xfrm>
              <a:off x="-2076525" y="14371325"/>
              <a:ext cx="4600" cy="85125"/>
            </a:xfrm>
            <a:custGeom>
              <a:avLst/>
              <a:gdLst/>
              <a:ahLst/>
              <a:cxnLst/>
              <a:rect l="l" t="t" r="r" b="b"/>
              <a:pathLst>
                <a:path w="184" h="3405" extrusionOk="0">
                  <a:moveTo>
                    <a:pt x="122" y="0"/>
                  </a:moveTo>
                  <a:lnTo>
                    <a:pt x="1" y="213"/>
                  </a:lnTo>
                  <a:lnTo>
                    <a:pt x="1" y="3344"/>
                  </a:lnTo>
                  <a:cubicBezTo>
                    <a:pt x="61" y="3374"/>
                    <a:pt x="122" y="3374"/>
                    <a:pt x="183" y="3405"/>
                  </a:cubicBezTo>
                  <a:lnTo>
                    <a:pt x="183" y="243"/>
                  </a:lnTo>
                  <a:lnTo>
                    <a:pt x="183" y="3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1" name="Google Shape;19931;p24"/>
            <p:cNvSpPr/>
            <p:nvPr/>
          </p:nvSpPr>
          <p:spPr>
            <a:xfrm>
              <a:off x="-1952650" y="14297600"/>
              <a:ext cx="5325" cy="139850"/>
            </a:xfrm>
            <a:custGeom>
              <a:avLst/>
              <a:gdLst/>
              <a:ahLst/>
              <a:cxnLst/>
              <a:rect l="l" t="t" r="r" b="b"/>
              <a:pathLst>
                <a:path w="213" h="5594" extrusionOk="0">
                  <a:moveTo>
                    <a:pt x="0" y="1"/>
                  </a:moveTo>
                  <a:lnTo>
                    <a:pt x="0" y="92"/>
                  </a:lnTo>
                  <a:lnTo>
                    <a:pt x="0" y="274"/>
                  </a:lnTo>
                  <a:lnTo>
                    <a:pt x="0" y="5381"/>
                  </a:lnTo>
                  <a:lnTo>
                    <a:pt x="0" y="5533"/>
                  </a:lnTo>
                  <a:lnTo>
                    <a:pt x="91" y="5594"/>
                  </a:lnTo>
                  <a:lnTo>
                    <a:pt x="213" y="5533"/>
                  </a:lnTo>
                  <a:lnTo>
                    <a:pt x="213" y="5381"/>
                  </a:lnTo>
                  <a:lnTo>
                    <a:pt x="213" y="274"/>
                  </a:lnTo>
                  <a:lnTo>
                    <a:pt x="213" y="92"/>
                  </a:lnTo>
                  <a:lnTo>
                    <a:pt x="122" y="62"/>
                  </a:lnTo>
                  <a:lnTo>
                    <a:pt x="91" y="122"/>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2" name="Google Shape;19932;p24"/>
            <p:cNvSpPr/>
            <p:nvPr/>
          </p:nvSpPr>
          <p:spPr>
            <a:xfrm>
              <a:off x="-1951150" y="14443500"/>
              <a:ext cx="4600" cy="34225"/>
            </a:xfrm>
            <a:custGeom>
              <a:avLst/>
              <a:gdLst/>
              <a:ahLst/>
              <a:cxnLst/>
              <a:rect l="l" t="t" r="r" b="b"/>
              <a:pathLst>
                <a:path w="184" h="1369" extrusionOk="0">
                  <a:moveTo>
                    <a:pt x="62" y="1"/>
                  </a:moveTo>
                  <a:lnTo>
                    <a:pt x="1" y="31"/>
                  </a:lnTo>
                  <a:lnTo>
                    <a:pt x="1" y="214"/>
                  </a:lnTo>
                  <a:lnTo>
                    <a:pt x="1" y="1369"/>
                  </a:lnTo>
                  <a:lnTo>
                    <a:pt x="183" y="1369"/>
                  </a:lnTo>
                  <a:lnTo>
                    <a:pt x="183" y="214"/>
                  </a:lnTo>
                  <a:lnTo>
                    <a:pt x="183" y="31"/>
                  </a:lnTo>
                  <a:lnTo>
                    <a:pt x="153" y="31"/>
                  </a:lnTo>
                  <a:lnTo>
                    <a:pt x="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3" name="Google Shape;19933;p24"/>
            <p:cNvSpPr/>
            <p:nvPr/>
          </p:nvSpPr>
          <p:spPr>
            <a:xfrm>
              <a:off x="-1950375" y="14440475"/>
              <a:ext cx="64625" cy="34975"/>
            </a:xfrm>
            <a:custGeom>
              <a:avLst/>
              <a:gdLst/>
              <a:ahLst/>
              <a:cxnLst/>
              <a:rect l="l" t="t" r="r" b="b"/>
              <a:pathLst>
                <a:path w="2585" h="1399" extrusionOk="0">
                  <a:moveTo>
                    <a:pt x="183" y="0"/>
                  </a:moveTo>
                  <a:lnTo>
                    <a:pt x="0" y="91"/>
                  </a:lnTo>
                  <a:lnTo>
                    <a:pt x="61" y="152"/>
                  </a:lnTo>
                  <a:lnTo>
                    <a:pt x="213" y="213"/>
                  </a:lnTo>
                  <a:lnTo>
                    <a:pt x="2250" y="1398"/>
                  </a:lnTo>
                  <a:cubicBezTo>
                    <a:pt x="2402" y="1368"/>
                    <a:pt x="2493" y="1368"/>
                    <a:pt x="2584" y="1368"/>
                  </a:cubicBezTo>
                  <a:lnTo>
                    <a:pt x="335" y="61"/>
                  </a:ln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4" name="Google Shape;19934;p24"/>
            <p:cNvSpPr/>
            <p:nvPr/>
          </p:nvSpPr>
          <p:spPr>
            <a:xfrm>
              <a:off x="-2074250" y="14367525"/>
              <a:ext cx="123900" cy="72200"/>
            </a:xfrm>
            <a:custGeom>
              <a:avLst/>
              <a:gdLst/>
              <a:ahLst/>
              <a:cxnLst/>
              <a:rect l="l" t="t" r="r" b="b"/>
              <a:pathLst>
                <a:path w="4956" h="2888" extrusionOk="0">
                  <a:moveTo>
                    <a:pt x="92" y="0"/>
                  </a:moveTo>
                  <a:lnTo>
                    <a:pt x="1" y="152"/>
                  </a:lnTo>
                  <a:lnTo>
                    <a:pt x="92" y="183"/>
                  </a:lnTo>
                  <a:lnTo>
                    <a:pt x="244" y="243"/>
                  </a:lnTo>
                  <a:lnTo>
                    <a:pt x="4651" y="2797"/>
                  </a:lnTo>
                  <a:lnTo>
                    <a:pt x="4803" y="2888"/>
                  </a:lnTo>
                  <a:lnTo>
                    <a:pt x="4955" y="2797"/>
                  </a:lnTo>
                  <a:lnTo>
                    <a:pt x="4864" y="2736"/>
                  </a:lnTo>
                  <a:lnTo>
                    <a:pt x="4712" y="2645"/>
                  </a:lnTo>
                  <a:lnTo>
                    <a:pt x="305" y="91"/>
                  </a:lnTo>
                  <a:lnTo>
                    <a:pt x="153" y="31"/>
                  </a:lnTo>
                  <a:lnTo>
                    <a:pt x="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5" name="Google Shape;19935;p24"/>
            <p:cNvSpPr/>
            <p:nvPr/>
          </p:nvSpPr>
          <p:spPr>
            <a:xfrm>
              <a:off x="-2008125" y="14369050"/>
              <a:ext cx="180125" cy="102600"/>
            </a:xfrm>
            <a:custGeom>
              <a:avLst/>
              <a:gdLst/>
              <a:ahLst/>
              <a:cxnLst/>
              <a:rect l="l" t="t" r="r" b="b"/>
              <a:pathLst>
                <a:path w="7205" h="4104" extrusionOk="0">
                  <a:moveTo>
                    <a:pt x="7143" y="0"/>
                  </a:moveTo>
                  <a:lnTo>
                    <a:pt x="6991" y="91"/>
                  </a:lnTo>
                  <a:lnTo>
                    <a:pt x="2584" y="2614"/>
                  </a:lnTo>
                  <a:lnTo>
                    <a:pt x="2432" y="2705"/>
                  </a:lnTo>
                  <a:lnTo>
                    <a:pt x="2341" y="2736"/>
                  </a:lnTo>
                  <a:lnTo>
                    <a:pt x="2158" y="2857"/>
                  </a:lnTo>
                  <a:lnTo>
                    <a:pt x="2006" y="2918"/>
                  </a:lnTo>
                  <a:lnTo>
                    <a:pt x="0" y="4073"/>
                  </a:lnTo>
                  <a:cubicBezTo>
                    <a:pt x="61" y="4073"/>
                    <a:pt x="183" y="4103"/>
                    <a:pt x="243" y="4103"/>
                  </a:cubicBezTo>
                  <a:lnTo>
                    <a:pt x="2067" y="3040"/>
                  </a:lnTo>
                  <a:lnTo>
                    <a:pt x="2219" y="3009"/>
                  </a:lnTo>
                  <a:lnTo>
                    <a:pt x="2310" y="2979"/>
                  </a:lnTo>
                  <a:lnTo>
                    <a:pt x="2493" y="2857"/>
                  </a:lnTo>
                  <a:lnTo>
                    <a:pt x="2645" y="2766"/>
                  </a:lnTo>
                  <a:lnTo>
                    <a:pt x="7052" y="243"/>
                  </a:lnTo>
                  <a:lnTo>
                    <a:pt x="7204" y="152"/>
                  </a:lnTo>
                  <a:lnTo>
                    <a:pt x="7204" y="30"/>
                  </a:lnTo>
                  <a:lnTo>
                    <a:pt x="71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6" name="Google Shape;19936;p24"/>
            <p:cNvSpPr/>
            <p:nvPr/>
          </p:nvSpPr>
          <p:spPr>
            <a:xfrm>
              <a:off x="-1947350" y="14011900"/>
              <a:ext cx="39550" cy="132225"/>
            </a:xfrm>
            <a:custGeom>
              <a:avLst/>
              <a:gdLst/>
              <a:ahLst/>
              <a:cxnLst/>
              <a:rect l="l" t="t" r="r" b="b"/>
              <a:pathLst>
                <a:path w="1582" h="5289" extrusionOk="0">
                  <a:moveTo>
                    <a:pt x="1" y="0"/>
                  </a:moveTo>
                  <a:lnTo>
                    <a:pt x="1" y="183"/>
                  </a:lnTo>
                  <a:lnTo>
                    <a:pt x="1430" y="2736"/>
                  </a:lnTo>
                  <a:lnTo>
                    <a:pt x="1" y="5289"/>
                  </a:lnTo>
                  <a:lnTo>
                    <a:pt x="1521" y="2675"/>
                  </a:lnTo>
                  <a:lnTo>
                    <a:pt x="1582" y="2675"/>
                  </a:lnTo>
                  <a:lnTo>
                    <a:pt x="153" y="9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7" name="Google Shape;19937;p24"/>
            <p:cNvSpPr/>
            <p:nvPr/>
          </p:nvSpPr>
          <p:spPr>
            <a:xfrm>
              <a:off x="-1992925" y="14011900"/>
              <a:ext cx="40300" cy="132225"/>
            </a:xfrm>
            <a:custGeom>
              <a:avLst/>
              <a:gdLst/>
              <a:ahLst/>
              <a:cxnLst/>
              <a:rect l="l" t="t" r="r" b="b"/>
              <a:pathLst>
                <a:path w="1612" h="5289" extrusionOk="0">
                  <a:moveTo>
                    <a:pt x="1611" y="0"/>
                  </a:moveTo>
                  <a:lnTo>
                    <a:pt x="1459" y="91"/>
                  </a:lnTo>
                  <a:lnTo>
                    <a:pt x="0" y="2675"/>
                  </a:lnTo>
                  <a:lnTo>
                    <a:pt x="91" y="2675"/>
                  </a:lnTo>
                  <a:lnTo>
                    <a:pt x="1611" y="5289"/>
                  </a:lnTo>
                  <a:lnTo>
                    <a:pt x="183" y="2736"/>
                  </a:lnTo>
                  <a:lnTo>
                    <a:pt x="1611" y="183"/>
                  </a:lnTo>
                  <a:lnTo>
                    <a:pt x="16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8" name="Google Shape;19938;p24"/>
            <p:cNvSpPr/>
            <p:nvPr/>
          </p:nvSpPr>
          <p:spPr>
            <a:xfrm>
              <a:off x="-1951150" y="14003525"/>
              <a:ext cx="2325" cy="3075"/>
            </a:xfrm>
            <a:custGeom>
              <a:avLst/>
              <a:gdLst/>
              <a:ahLst/>
              <a:cxnLst/>
              <a:rect l="l" t="t" r="r" b="b"/>
              <a:pathLst>
                <a:path w="93" h="123" extrusionOk="0">
                  <a:moveTo>
                    <a:pt x="31" y="1"/>
                  </a:moveTo>
                  <a:lnTo>
                    <a:pt x="1" y="122"/>
                  </a:lnTo>
                  <a:lnTo>
                    <a:pt x="31" y="62"/>
                  </a:lnTo>
                  <a:lnTo>
                    <a:pt x="92" y="122"/>
                  </a:lnTo>
                  <a:lnTo>
                    <a:pt x="62" y="62"/>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9" name="Google Shape;19939;p24"/>
            <p:cNvSpPr/>
            <p:nvPr/>
          </p:nvSpPr>
          <p:spPr>
            <a:xfrm>
              <a:off x="-1947350" y="14160075"/>
              <a:ext cx="39550" cy="132250"/>
            </a:xfrm>
            <a:custGeom>
              <a:avLst/>
              <a:gdLst/>
              <a:ahLst/>
              <a:cxnLst/>
              <a:rect l="l" t="t" r="r" b="b"/>
              <a:pathLst>
                <a:path w="1582" h="5290" extrusionOk="0">
                  <a:moveTo>
                    <a:pt x="1" y="0"/>
                  </a:moveTo>
                  <a:lnTo>
                    <a:pt x="1430" y="2554"/>
                  </a:lnTo>
                  <a:lnTo>
                    <a:pt x="1" y="5107"/>
                  </a:lnTo>
                  <a:lnTo>
                    <a:pt x="1" y="5289"/>
                  </a:lnTo>
                  <a:lnTo>
                    <a:pt x="153" y="5198"/>
                  </a:lnTo>
                  <a:lnTo>
                    <a:pt x="1582" y="2614"/>
                  </a:lnTo>
                  <a:lnTo>
                    <a:pt x="1521" y="261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0" name="Google Shape;19940;p24"/>
            <p:cNvSpPr/>
            <p:nvPr/>
          </p:nvSpPr>
          <p:spPr>
            <a:xfrm>
              <a:off x="-1992925" y="14160075"/>
              <a:ext cx="40300" cy="132250"/>
            </a:xfrm>
            <a:custGeom>
              <a:avLst/>
              <a:gdLst/>
              <a:ahLst/>
              <a:cxnLst/>
              <a:rect l="l" t="t" r="r" b="b"/>
              <a:pathLst>
                <a:path w="1612" h="5290" extrusionOk="0">
                  <a:moveTo>
                    <a:pt x="1611" y="0"/>
                  </a:moveTo>
                  <a:lnTo>
                    <a:pt x="91" y="2614"/>
                  </a:lnTo>
                  <a:lnTo>
                    <a:pt x="0" y="2614"/>
                  </a:lnTo>
                  <a:lnTo>
                    <a:pt x="1459" y="5198"/>
                  </a:lnTo>
                  <a:lnTo>
                    <a:pt x="1611" y="5289"/>
                  </a:lnTo>
                  <a:lnTo>
                    <a:pt x="1611" y="5107"/>
                  </a:lnTo>
                  <a:lnTo>
                    <a:pt x="183" y="2554"/>
                  </a:lnTo>
                  <a:lnTo>
                    <a:pt x="16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1" name="Google Shape;19941;p24"/>
            <p:cNvSpPr/>
            <p:nvPr/>
          </p:nvSpPr>
          <p:spPr>
            <a:xfrm>
              <a:off x="-1951150" y="14297600"/>
              <a:ext cx="1550" cy="3075"/>
            </a:xfrm>
            <a:custGeom>
              <a:avLst/>
              <a:gdLst/>
              <a:ahLst/>
              <a:cxnLst/>
              <a:rect l="l" t="t" r="r" b="b"/>
              <a:pathLst>
                <a:path w="62" h="123" extrusionOk="0">
                  <a:moveTo>
                    <a:pt x="1" y="1"/>
                  </a:moveTo>
                  <a:lnTo>
                    <a:pt x="31" y="122"/>
                  </a:lnTo>
                  <a:lnTo>
                    <a:pt x="62" y="62"/>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2" name="Google Shape;19942;p24"/>
            <p:cNvSpPr/>
            <p:nvPr/>
          </p:nvSpPr>
          <p:spPr>
            <a:xfrm>
              <a:off x="-2070450" y="14077250"/>
              <a:ext cx="117825" cy="70675"/>
            </a:xfrm>
            <a:custGeom>
              <a:avLst/>
              <a:gdLst/>
              <a:ahLst/>
              <a:cxnLst/>
              <a:rect l="l" t="t" r="r" b="b"/>
              <a:pathLst>
                <a:path w="4713" h="2827" extrusionOk="0">
                  <a:moveTo>
                    <a:pt x="153" y="0"/>
                  </a:moveTo>
                  <a:lnTo>
                    <a:pt x="1" y="122"/>
                  </a:lnTo>
                  <a:lnTo>
                    <a:pt x="153" y="213"/>
                  </a:lnTo>
                  <a:lnTo>
                    <a:pt x="3101" y="213"/>
                  </a:lnTo>
                  <a:lnTo>
                    <a:pt x="4560" y="2736"/>
                  </a:lnTo>
                  <a:lnTo>
                    <a:pt x="4712" y="2827"/>
                  </a:lnTo>
                  <a:lnTo>
                    <a:pt x="4712" y="2675"/>
                  </a:lnTo>
                  <a:lnTo>
                    <a:pt x="3192" y="61"/>
                  </a:lnTo>
                  <a:lnTo>
                    <a:pt x="3101" y="61"/>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3" name="Google Shape;19943;p24"/>
            <p:cNvSpPr/>
            <p:nvPr/>
          </p:nvSpPr>
          <p:spPr>
            <a:xfrm>
              <a:off x="-2071950" y="14084075"/>
              <a:ext cx="39525" cy="68425"/>
            </a:xfrm>
            <a:custGeom>
              <a:avLst/>
              <a:gdLst/>
              <a:ahLst/>
              <a:cxnLst/>
              <a:rect l="l" t="t" r="r" b="b"/>
              <a:pathLst>
                <a:path w="1581" h="2737" extrusionOk="0">
                  <a:moveTo>
                    <a:pt x="0" y="1"/>
                  </a:moveTo>
                  <a:lnTo>
                    <a:pt x="0" y="183"/>
                  </a:lnTo>
                  <a:lnTo>
                    <a:pt x="1429" y="2736"/>
                  </a:lnTo>
                  <a:lnTo>
                    <a:pt x="1520" y="2615"/>
                  </a:lnTo>
                  <a:lnTo>
                    <a:pt x="1581" y="2615"/>
                  </a:lnTo>
                  <a:lnTo>
                    <a:pt x="152" y="9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4" name="Google Shape;19944;p24"/>
            <p:cNvSpPr/>
            <p:nvPr/>
          </p:nvSpPr>
          <p:spPr>
            <a:xfrm>
              <a:off x="-2078800" y="14077250"/>
              <a:ext cx="3825" cy="3050"/>
            </a:xfrm>
            <a:custGeom>
              <a:avLst/>
              <a:gdLst/>
              <a:ahLst/>
              <a:cxnLst/>
              <a:rect l="l" t="t" r="r" b="b"/>
              <a:pathLst>
                <a:path w="153" h="122" extrusionOk="0">
                  <a:moveTo>
                    <a:pt x="1" y="0"/>
                  </a:moveTo>
                  <a:lnTo>
                    <a:pt x="31" y="91"/>
                  </a:lnTo>
                  <a:lnTo>
                    <a:pt x="92" y="122"/>
                  </a:lnTo>
                  <a:lnTo>
                    <a:pt x="92" y="61"/>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5" name="Google Shape;19945;p24"/>
            <p:cNvSpPr/>
            <p:nvPr/>
          </p:nvSpPr>
          <p:spPr>
            <a:xfrm>
              <a:off x="-1869075" y="14152475"/>
              <a:ext cx="41075" cy="67650"/>
            </a:xfrm>
            <a:custGeom>
              <a:avLst/>
              <a:gdLst/>
              <a:ahLst/>
              <a:cxnLst/>
              <a:rect l="l" t="t" r="r" b="b"/>
              <a:pathLst>
                <a:path w="1643" h="2706" extrusionOk="0">
                  <a:moveTo>
                    <a:pt x="153" y="0"/>
                  </a:moveTo>
                  <a:lnTo>
                    <a:pt x="122" y="92"/>
                  </a:lnTo>
                  <a:lnTo>
                    <a:pt x="1" y="92"/>
                  </a:lnTo>
                  <a:lnTo>
                    <a:pt x="1490" y="2614"/>
                  </a:lnTo>
                  <a:lnTo>
                    <a:pt x="1642" y="2706"/>
                  </a:lnTo>
                  <a:lnTo>
                    <a:pt x="1642" y="2523"/>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6" name="Google Shape;19946;p24"/>
            <p:cNvSpPr/>
            <p:nvPr/>
          </p:nvSpPr>
          <p:spPr>
            <a:xfrm>
              <a:off x="-1947350" y="14156275"/>
              <a:ext cx="117825" cy="70700"/>
            </a:xfrm>
            <a:custGeom>
              <a:avLst/>
              <a:gdLst/>
              <a:ahLst/>
              <a:cxnLst/>
              <a:rect l="l" t="t" r="r" b="b"/>
              <a:pathLst>
                <a:path w="4713" h="2828" extrusionOk="0">
                  <a:moveTo>
                    <a:pt x="1" y="0"/>
                  </a:moveTo>
                  <a:lnTo>
                    <a:pt x="1" y="152"/>
                  </a:lnTo>
                  <a:lnTo>
                    <a:pt x="1521" y="2766"/>
                  </a:lnTo>
                  <a:lnTo>
                    <a:pt x="1582" y="2766"/>
                  </a:lnTo>
                  <a:lnTo>
                    <a:pt x="4560" y="2827"/>
                  </a:lnTo>
                  <a:lnTo>
                    <a:pt x="4712" y="2706"/>
                  </a:lnTo>
                  <a:lnTo>
                    <a:pt x="4560" y="2614"/>
                  </a:lnTo>
                  <a:lnTo>
                    <a:pt x="1612" y="2614"/>
                  </a:lnTo>
                  <a:lnTo>
                    <a:pt x="153" y="9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7" name="Google Shape;19947;p24"/>
            <p:cNvSpPr/>
            <p:nvPr/>
          </p:nvSpPr>
          <p:spPr>
            <a:xfrm>
              <a:off x="-2071950" y="14149425"/>
              <a:ext cx="117800" cy="70700"/>
            </a:xfrm>
            <a:custGeom>
              <a:avLst/>
              <a:gdLst/>
              <a:ahLst/>
              <a:cxnLst/>
              <a:rect l="l" t="t" r="r" b="b"/>
              <a:pathLst>
                <a:path w="4712" h="2828" extrusionOk="0">
                  <a:moveTo>
                    <a:pt x="1520" y="1"/>
                  </a:moveTo>
                  <a:lnTo>
                    <a:pt x="1429" y="122"/>
                  </a:lnTo>
                  <a:lnTo>
                    <a:pt x="0" y="2645"/>
                  </a:lnTo>
                  <a:lnTo>
                    <a:pt x="0" y="2797"/>
                  </a:lnTo>
                  <a:lnTo>
                    <a:pt x="0" y="2828"/>
                  </a:lnTo>
                  <a:lnTo>
                    <a:pt x="152" y="2736"/>
                  </a:lnTo>
                  <a:lnTo>
                    <a:pt x="1581" y="214"/>
                  </a:lnTo>
                  <a:lnTo>
                    <a:pt x="4559" y="214"/>
                  </a:lnTo>
                  <a:lnTo>
                    <a:pt x="4711" y="122"/>
                  </a:lnTo>
                  <a:lnTo>
                    <a:pt x="45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8" name="Google Shape;19948;p24"/>
            <p:cNvSpPr/>
            <p:nvPr/>
          </p:nvSpPr>
          <p:spPr>
            <a:xfrm>
              <a:off x="-2078800" y="14223900"/>
              <a:ext cx="2300" cy="3075"/>
            </a:xfrm>
            <a:custGeom>
              <a:avLst/>
              <a:gdLst/>
              <a:ahLst/>
              <a:cxnLst/>
              <a:rect l="l" t="t" r="r" b="b"/>
              <a:pathLst>
                <a:path w="92" h="123" extrusionOk="0">
                  <a:moveTo>
                    <a:pt x="92" y="1"/>
                  </a:moveTo>
                  <a:lnTo>
                    <a:pt x="1" y="122"/>
                  </a:lnTo>
                  <a:lnTo>
                    <a:pt x="92" y="122"/>
                  </a:lnTo>
                  <a:lnTo>
                    <a:pt x="92" y="61"/>
                  </a:lnTo>
                  <a:lnTo>
                    <a:pt x="92" y="31"/>
                  </a:lnTo>
                  <a:lnTo>
                    <a:pt x="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9" name="Google Shape;19949;p24"/>
            <p:cNvSpPr/>
            <p:nvPr/>
          </p:nvSpPr>
          <p:spPr>
            <a:xfrm>
              <a:off x="-2070450" y="14156275"/>
              <a:ext cx="117825" cy="70700"/>
            </a:xfrm>
            <a:custGeom>
              <a:avLst/>
              <a:gdLst/>
              <a:ahLst/>
              <a:cxnLst/>
              <a:rect l="l" t="t" r="r" b="b"/>
              <a:pathLst>
                <a:path w="4713" h="2828" extrusionOk="0">
                  <a:moveTo>
                    <a:pt x="4712" y="0"/>
                  </a:moveTo>
                  <a:lnTo>
                    <a:pt x="4560" y="92"/>
                  </a:lnTo>
                  <a:lnTo>
                    <a:pt x="3101" y="2614"/>
                  </a:lnTo>
                  <a:lnTo>
                    <a:pt x="153" y="2614"/>
                  </a:lnTo>
                  <a:lnTo>
                    <a:pt x="1" y="2706"/>
                  </a:lnTo>
                  <a:lnTo>
                    <a:pt x="153" y="2827"/>
                  </a:lnTo>
                  <a:lnTo>
                    <a:pt x="3101" y="2766"/>
                  </a:lnTo>
                  <a:lnTo>
                    <a:pt x="3192" y="2766"/>
                  </a:lnTo>
                  <a:lnTo>
                    <a:pt x="4712" y="152"/>
                  </a:lnTo>
                  <a:lnTo>
                    <a:pt x="47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0" name="Google Shape;19950;p24"/>
            <p:cNvSpPr/>
            <p:nvPr/>
          </p:nvSpPr>
          <p:spPr>
            <a:xfrm>
              <a:off x="-1945825" y="14084075"/>
              <a:ext cx="117825" cy="70700"/>
            </a:xfrm>
            <a:custGeom>
              <a:avLst/>
              <a:gdLst/>
              <a:ahLst/>
              <a:cxnLst/>
              <a:rect l="l" t="t" r="r" b="b"/>
              <a:pathLst>
                <a:path w="4713" h="2828" extrusionOk="0">
                  <a:moveTo>
                    <a:pt x="4712" y="1"/>
                  </a:moveTo>
                  <a:lnTo>
                    <a:pt x="4560" y="92"/>
                  </a:lnTo>
                  <a:lnTo>
                    <a:pt x="3071" y="2615"/>
                  </a:lnTo>
                  <a:lnTo>
                    <a:pt x="153" y="2615"/>
                  </a:lnTo>
                  <a:lnTo>
                    <a:pt x="1" y="2736"/>
                  </a:lnTo>
                  <a:lnTo>
                    <a:pt x="153" y="2828"/>
                  </a:lnTo>
                  <a:lnTo>
                    <a:pt x="3192" y="2828"/>
                  </a:lnTo>
                  <a:lnTo>
                    <a:pt x="3223" y="2736"/>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1" name="Google Shape;19951;p24"/>
            <p:cNvSpPr/>
            <p:nvPr/>
          </p:nvSpPr>
          <p:spPr>
            <a:xfrm>
              <a:off x="-1947350" y="14077250"/>
              <a:ext cx="117825" cy="70675"/>
            </a:xfrm>
            <a:custGeom>
              <a:avLst/>
              <a:gdLst/>
              <a:ahLst/>
              <a:cxnLst/>
              <a:rect l="l" t="t" r="r" b="b"/>
              <a:pathLst>
                <a:path w="4713" h="2827" extrusionOk="0">
                  <a:moveTo>
                    <a:pt x="4560" y="0"/>
                  </a:moveTo>
                  <a:lnTo>
                    <a:pt x="1582" y="61"/>
                  </a:lnTo>
                  <a:lnTo>
                    <a:pt x="1521" y="61"/>
                  </a:lnTo>
                  <a:lnTo>
                    <a:pt x="1" y="2675"/>
                  </a:lnTo>
                  <a:lnTo>
                    <a:pt x="1" y="2827"/>
                  </a:lnTo>
                  <a:lnTo>
                    <a:pt x="153" y="2736"/>
                  </a:lnTo>
                  <a:lnTo>
                    <a:pt x="1612" y="213"/>
                  </a:lnTo>
                  <a:lnTo>
                    <a:pt x="4560" y="213"/>
                  </a:lnTo>
                  <a:lnTo>
                    <a:pt x="4712" y="122"/>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2" name="Google Shape;19952;p24"/>
            <p:cNvSpPr/>
            <p:nvPr/>
          </p:nvSpPr>
          <p:spPr>
            <a:xfrm>
              <a:off x="-2076525" y="14005050"/>
              <a:ext cx="251550" cy="215825"/>
            </a:xfrm>
            <a:custGeom>
              <a:avLst/>
              <a:gdLst/>
              <a:ahLst/>
              <a:cxnLst/>
              <a:rect l="l" t="t" r="r" b="b"/>
              <a:pathLst>
                <a:path w="10062" h="8633" extrusionOk="0">
                  <a:moveTo>
                    <a:pt x="5046" y="1"/>
                  </a:moveTo>
                  <a:lnTo>
                    <a:pt x="5016" y="61"/>
                  </a:lnTo>
                  <a:lnTo>
                    <a:pt x="4955" y="92"/>
                  </a:lnTo>
                  <a:lnTo>
                    <a:pt x="4894" y="122"/>
                  </a:lnTo>
                  <a:lnTo>
                    <a:pt x="183" y="2858"/>
                  </a:lnTo>
                  <a:lnTo>
                    <a:pt x="61" y="2888"/>
                  </a:lnTo>
                  <a:lnTo>
                    <a:pt x="1" y="2949"/>
                  </a:lnTo>
                  <a:lnTo>
                    <a:pt x="1" y="3010"/>
                  </a:lnTo>
                  <a:lnTo>
                    <a:pt x="1" y="3040"/>
                  </a:lnTo>
                  <a:lnTo>
                    <a:pt x="1" y="3162"/>
                  </a:lnTo>
                  <a:lnTo>
                    <a:pt x="1" y="3344"/>
                  </a:lnTo>
                  <a:lnTo>
                    <a:pt x="1" y="8420"/>
                  </a:lnTo>
                  <a:lnTo>
                    <a:pt x="92" y="8633"/>
                  </a:lnTo>
                  <a:lnTo>
                    <a:pt x="183" y="8603"/>
                  </a:lnTo>
                  <a:lnTo>
                    <a:pt x="183" y="8572"/>
                  </a:lnTo>
                  <a:lnTo>
                    <a:pt x="183" y="8420"/>
                  </a:lnTo>
                  <a:lnTo>
                    <a:pt x="183" y="3344"/>
                  </a:lnTo>
                  <a:lnTo>
                    <a:pt x="183" y="3162"/>
                  </a:lnTo>
                  <a:lnTo>
                    <a:pt x="31" y="3101"/>
                  </a:lnTo>
                  <a:lnTo>
                    <a:pt x="92" y="2949"/>
                  </a:lnTo>
                  <a:lnTo>
                    <a:pt x="244" y="3010"/>
                  </a:lnTo>
                  <a:lnTo>
                    <a:pt x="396" y="2888"/>
                  </a:lnTo>
                  <a:lnTo>
                    <a:pt x="4803" y="365"/>
                  </a:lnTo>
                  <a:lnTo>
                    <a:pt x="4955" y="274"/>
                  </a:lnTo>
                  <a:lnTo>
                    <a:pt x="4955" y="153"/>
                  </a:lnTo>
                  <a:lnTo>
                    <a:pt x="4955" y="122"/>
                  </a:lnTo>
                  <a:lnTo>
                    <a:pt x="5168" y="122"/>
                  </a:lnTo>
                  <a:lnTo>
                    <a:pt x="5168" y="153"/>
                  </a:lnTo>
                  <a:lnTo>
                    <a:pt x="5168" y="274"/>
                  </a:lnTo>
                  <a:lnTo>
                    <a:pt x="5320" y="365"/>
                  </a:lnTo>
                  <a:lnTo>
                    <a:pt x="9727" y="2888"/>
                  </a:lnTo>
                  <a:lnTo>
                    <a:pt x="9879" y="3010"/>
                  </a:lnTo>
                  <a:lnTo>
                    <a:pt x="9910" y="2979"/>
                  </a:lnTo>
                  <a:lnTo>
                    <a:pt x="9879" y="2888"/>
                  </a:lnTo>
                  <a:lnTo>
                    <a:pt x="10062" y="2888"/>
                  </a:lnTo>
                  <a:lnTo>
                    <a:pt x="9940" y="2858"/>
                  </a:lnTo>
                  <a:lnTo>
                    <a:pt x="5229" y="122"/>
                  </a:lnTo>
                  <a:lnTo>
                    <a:pt x="5107" y="61"/>
                  </a:lnTo>
                  <a:lnTo>
                    <a:pt x="50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3" name="Google Shape;19953;p24"/>
            <p:cNvSpPr/>
            <p:nvPr/>
          </p:nvSpPr>
          <p:spPr>
            <a:xfrm>
              <a:off x="-1952650" y="14154750"/>
              <a:ext cx="5325" cy="138325"/>
            </a:xfrm>
            <a:custGeom>
              <a:avLst/>
              <a:gdLst/>
              <a:ahLst/>
              <a:cxnLst/>
              <a:rect l="l" t="t" r="r" b="b"/>
              <a:pathLst>
                <a:path w="213" h="5533" extrusionOk="0">
                  <a:moveTo>
                    <a:pt x="91" y="1"/>
                  </a:moveTo>
                  <a:lnTo>
                    <a:pt x="0" y="61"/>
                  </a:lnTo>
                  <a:lnTo>
                    <a:pt x="0" y="213"/>
                  </a:lnTo>
                  <a:lnTo>
                    <a:pt x="0" y="5320"/>
                  </a:lnTo>
                  <a:lnTo>
                    <a:pt x="0" y="5502"/>
                  </a:lnTo>
                  <a:lnTo>
                    <a:pt x="91" y="5533"/>
                  </a:lnTo>
                  <a:lnTo>
                    <a:pt x="213" y="5502"/>
                  </a:lnTo>
                  <a:lnTo>
                    <a:pt x="213" y="5320"/>
                  </a:lnTo>
                  <a:lnTo>
                    <a:pt x="213" y="213"/>
                  </a:lnTo>
                  <a:lnTo>
                    <a:pt x="213" y="61"/>
                  </a:lnTo>
                  <a:lnTo>
                    <a:pt x="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4" name="Google Shape;19954;p24"/>
            <p:cNvSpPr/>
            <p:nvPr/>
          </p:nvSpPr>
          <p:spPr>
            <a:xfrm>
              <a:off x="-1952650" y="14008100"/>
              <a:ext cx="5325" cy="141350"/>
            </a:xfrm>
            <a:custGeom>
              <a:avLst/>
              <a:gdLst/>
              <a:ahLst/>
              <a:cxnLst/>
              <a:rect l="l" t="t" r="r" b="b"/>
              <a:pathLst>
                <a:path w="213" h="5654" extrusionOk="0">
                  <a:moveTo>
                    <a:pt x="0" y="0"/>
                  </a:moveTo>
                  <a:lnTo>
                    <a:pt x="0" y="31"/>
                  </a:lnTo>
                  <a:lnTo>
                    <a:pt x="0" y="152"/>
                  </a:lnTo>
                  <a:lnTo>
                    <a:pt x="0" y="335"/>
                  </a:lnTo>
                  <a:lnTo>
                    <a:pt x="0" y="5441"/>
                  </a:lnTo>
                  <a:lnTo>
                    <a:pt x="0" y="5593"/>
                  </a:lnTo>
                  <a:lnTo>
                    <a:pt x="91" y="5654"/>
                  </a:lnTo>
                  <a:lnTo>
                    <a:pt x="213" y="5593"/>
                  </a:lnTo>
                  <a:lnTo>
                    <a:pt x="213" y="5441"/>
                  </a:lnTo>
                  <a:lnTo>
                    <a:pt x="213" y="335"/>
                  </a:lnTo>
                  <a:lnTo>
                    <a:pt x="213" y="152"/>
                  </a:lnTo>
                  <a:lnTo>
                    <a:pt x="213" y="31"/>
                  </a:lnTo>
                  <a:lnTo>
                    <a:pt x="2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5" name="Google Shape;19955;p24"/>
            <p:cNvSpPr/>
            <p:nvPr/>
          </p:nvSpPr>
          <p:spPr>
            <a:xfrm>
              <a:off x="-2075750" y="14078750"/>
              <a:ext cx="125400" cy="73750"/>
            </a:xfrm>
            <a:custGeom>
              <a:avLst/>
              <a:gdLst/>
              <a:ahLst/>
              <a:cxnLst/>
              <a:rect l="l" t="t" r="r" b="b"/>
              <a:pathLst>
                <a:path w="5016" h="2950" extrusionOk="0">
                  <a:moveTo>
                    <a:pt x="61" y="1"/>
                  </a:moveTo>
                  <a:lnTo>
                    <a:pt x="0" y="153"/>
                  </a:lnTo>
                  <a:lnTo>
                    <a:pt x="152" y="214"/>
                  </a:lnTo>
                  <a:lnTo>
                    <a:pt x="304" y="305"/>
                  </a:lnTo>
                  <a:lnTo>
                    <a:pt x="4711" y="2828"/>
                  </a:lnTo>
                  <a:lnTo>
                    <a:pt x="4863" y="2949"/>
                  </a:lnTo>
                  <a:lnTo>
                    <a:pt x="5015" y="2828"/>
                  </a:lnTo>
                  <a:lnTo>
                    <a:pt x="4924" y="2767"/>
                  </a:lnTo>
                  <a:lnTo>
                    <a:pt x="4772" y="2676"/>
                  </a:lnTo>
                  <a:lnTo>
                    <a:pt x="365" y="153"/>
                  </a:lnTo>
                  <a:lnTo>
                    <a:pt x="213" y="62"/>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6" name="Google Shape;19956;p24"/>
            <p:cNvSpPr/>
            <p:nvPr/>
          </p:nvSpPr>
          <p:spPr>
            <a:xfrm>
              <a:off x="-1950375" y="14152475"/>
              <a:ext cx="121600" cy="71450"/>
            </a:xfrm>
            <a:custGeom>
              <a:avLst/>
              <a:gdLst/>
              <a:ahLst/>
              <a:cxnLst/>
              <a:rect l="l" t="t" r="r" b="b"/>
              <a:pathLst>
                <a:path w="4864" h="2858" extrusionOk="0">
                  <a:moveTo>
                    <a:pt x="183" y="0"/>
                  </a:moveTo>
                  <a:lnTo>
                    <a:pt x="0" y="92"/>
                  </a:lnTo>
                  <a:lnTo>
                    <a:pt x="122" y="152"/>
                  </a:lnTo>
                  <a:lnTo>
                    <a:pt x="274" y="244"/>
                  </a:lnTo>
                  <a:lnTo>
                    <a:pt x="4681" y="2766"/>
                  </a:lnTo>
                  <a:lnTo>
                    <a:pt x="4833" y="2858"/>
                  </a:lnTo>
                  <a:lnTo>
                    <a:pt x="4864" y="2827"/>
                  </a:lnTo>
                  <a:lnTo>
                    <a:pt x="4742" y="2614"/>
                  </a:lnTo>
                  <a:lnTo>
                    <a:pt x="335" y="92"/>
                  </a:ln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7" name="Google Shape;19957;p24"/>
            <p:cNvSpPr/>
            <p:nvPr/>
          </p:nvSpPr>
          <p:spPr>
            <a:xfrm>
              <a:off x="-2074250" y="14079525"/>
              <a:ext cx="246250" cy="144400"/>
            </a:xfrm>
            <a:custGeom>
              <a:avLst/>
              <a:gdLst/>
              <a:ahLst/>
              <a:cxnLst/>
              <a:rect l="l" t="t" r="r" b="b"/>
              <a:pathLst>
                <a:path w="9850" h="5776" extrusionOk="0">
                  <a:moveTo>
                    <a:pt x="9819" y="0"/>
                  </a:moveTo>
                  <a:lnTo>
                    <a:pt x="9788" y="31"/>
                  </a:lnTo>
                  <a:lnTo>
                    <a:pt x="9636" y="122"/>
                  </a:lnTo>
                  <a:lnTo>
                    <a:pt x="5229" y="2645"/>
                  </a:lnTo>
                  <a:lnTo>
                    <a:pt x="5077" y="2736"/>
                  </a:lnTo>
                  <a:lnTo>
                    <a:pt x="4955" y="2797"/>
                  </a:lnTo>
                  <a:lnTo>
                    <a:pt x="4803" y="2918"/>
                  </a:lnTo>
                  <a:lnTo>
                    <a:pt x="4651" y="3010"/>
                  </a:lnTo>
                  <a:lnTo>
                    <a:pt x="244" y="5532"/>
                  </a:lnTo>
                  <a:lnTo>
                    <a:pt x="92" y="5624"/>
                  </a:lnTo>
                  <a:lnTo>
                    <a:pt x="1" y="5654"/>
                  </a:lnTo>
                  <a:lnTo>
                    <a:pt x="62" y="5745"/>
                  </a:lnTo>
                  <a:lnTo>
                    <a:pt x="153" y="5776"/>
                  </a:lnTo>
                  <a:lnTo>
                    <a:pt x="305" y="5684"/>
                  </a:lnTo>
                  <a:lnTo>
                    <a:pt x="4712" y="3162"/>
                  </a:lnTo>
                  <a:lnTo>
                    <a:pt x="4864" y="3070"/>
                  </a:lnTo>
                  <a:lnTo>
                    <a:pt x="4955" y="3010"/>
                  </a:lnTo>
                  <a:lnTo>
                    <a:pt x="5138" y="2918"/>
                  </a:lnTo>
                  <a:lnTo>
                    <a:pt x="5290" y="2797"/>
                  </a:lnTo>
                  <a:lnTo>
                    <a:pt x="9697" y="274"/>
                  </a:lnTo>
                  <a:lnTo>
                    <a:pt x="9849" y="183"/>
                  </a:lnTo>
                  <a:lnTo>
                    <a:pt x="9849" y="61"/>
                  </a:lnTo>
                  <a:lnTo>
                    <a:pt x="9849" y="31"/>
                  </a:lnTo>
                  <a:lnTo>
                    <a:pt x="98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8" name="Google Shape;19958;p24"/>
            <p:cNvSpPr/>
            <p:nvPr/>
          </p:nvSpPr>
          <p:spPr>
            <a:xfrm>
              <a:off x="-2032450" y="14293050"/>
              <a:ext cx="74500" cy="775"/>
            </a:xfrm>
            <a:custGeom>
              <a:avLst/>
              <a:gdLst/>
              <a:ahLst/>
              <a:cxnLst/>
              <a:rect l="l" t="t" r="r" b="b"/>
              <a:pathLst>
                <a:path w="2980" h="31" extrusionOk="0">
                  <a:moveTo>
                    <a:pt x="2979" y="31"/>
                  </a:move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9" name="Google Shape;19959;p24"/>
            <p:cNvSpPr/>
            <p:nvPr/>
          </p:nvSpPr>
          <p:spPr>
            <a:xfrm>
              <a:off x="-2076525" y="14224650"/>
              <a:ext cx="118575" cy="152000"/>
            </a:xfrm>
            <a:custGeom>
              <a:avLst/>
              <a:gdLst/>
              <a:ahLst/>
              <a:cxnLst/>
              <a:rect l="l" t="t" r="r" b="b"/>
              <a:pathLst>
                <a:path w="4743" h="6080" extrusionOk="0">
                  <a:moveTo>
                    <a:pt x="1" y="1"/>
                  </a:moveTo>
                  <a:lnTo>
                    <a:pt x="1" y="31"/>
                  </a:lnTo>
                  <a:lnTo>
                    <a:pt x="1" y="92"/>
                  </a:lnTo>
                  <a:lnTo>
                    <a:pt x="1" y="305"/>
                  </a:lnTo>
                  <a:lnTo>
                    <a:pt x="1" y="5411"/>
                  </a:lnTo>
                  <a:lnTo>
                    <a:pt x="1" y="5624"/>
                  </a:lnTo>
                  <a:lnTo>
                    <a:pt x="1" y="5655"/>
                  </a:lnTo>
                  <a:lnTo>
                    <a:pt x="1" y="5746"/>
                  </a:lnTo>
                  <a:lnTo>
                    <a:pt x="1" y="5776"/>
                  </a:lnTo>
                  <a:lnTo>
                    <a:pt x="1" y="5898"/>
                  </a:lnTo>
                  <a:lnTo>
                    <a:pt x="1" y="6080"/>
                  </a:lnTo>
                  <a:lnTo>
                    <a:pt x="92" y="5867"/>
                  </a:lnTo>
                  <a:lnTo>
                    <a:pt x="183" y="5715"/>
                  </a:lnTo>
                  <a:lnTo>
                    <a:pt x="335" y="5472"/>
                  </a:lnTo>
                  <a:lnTo>
                    <a:pt x="1764" y="2980"/>
                  </a:lnTo>
                  <a:lnTo>
                    <a:pt x="4742" y="2919"/>
                  </a:lnTo>
                  <a:lnTo>
                    <a:pt x="1703" y="2919"/>
                  </a:lnTo>
                  <a:lnTo>
                    <a:pt x="1612" y="2858"/>
                  </a:lnTo>
                  <a:lnTo>
                    <a:pt x="183" y="5411"/>
                  </a:lnTo>
                  <a:lnTo>
                    <a:pt x="183" y="30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0" name="Google Shape;19960;p24"/>
            <p:cNvSpPr/>
            <p:nvPr/>
          </p:nvSpPr>
          <p:spPr>
            <a:xfrm>
              <a:off x="-2076525" y="14215550"/>
              <a:ext cx="3825" cy="7625"/>
            </a:xfrm>
            <a:custGeom>
              <a:avLst/>
              <a:gdLst/>
              <a:ahLst/>
              <a:cxnLst/>
              <a:rect l="l" t="t" r="r" b="b"/>
              <a:pathLst>
                <a:path w="153" h="305" extrusionOk="0">
                  <a:moveTo>
                    <a:pt x="1" y="0"/>
                  </a:moveTo>
                  <a:lnTo>
                    <a:pt x="1" y="183"/>
                  </a:lnTo>
                  <a:lnTo>
                    <a:pt x="153" y="304"/>
                  </a:lnTo>
                  <a:lnTo>
                    <a:pt x="92" y="213"/>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1" name="Google Shape;19961;p24"/>
            <p:cNvSpPr/>
            <p:nvPr/>
          </p:nvSpPr>
          <p:spPr>
            <a:xfrm>
              <a:off x="-1942025" y="14293050"/>
              <a:ext cx="72975" cy="775"/>
            </a:xfrm>
            <a:custGeom>
              <a:avLst/>
              <a:gdLst/>
              <a:ahLst/>
              <a:cxnLst/>
              <a:rect l="l" t="t" r="r" b="b"/>
              <a:pathLst>
                <a:path w="2919" h="31" extrusionOk="0">
                  <a:moveTo>
                    <a:pt x="1" y="31"/>
                  </a:moveTo>
                  <a:lnTo>
                    <a:pt x="2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2" name="Google Shape;19962;p24"/>
            <p:cNvSpPr/>
            <p:nvPr/>
          </p:nvSpPr>
          <p:spPr>
            <a:xfrm>
              <a:off x="-1865275" y="14296100"/>
              <a:ext cx="25875" cy="42575"/>
            </a:xfrm>
            <a:custGeom>
              <a:avLst/>
              <a:gdLst/>
              <a:ahLst/>
              <a:cxnLst/>
              <a:rect l="l" t="t" r="r" b="b"/>
              <a:pathLst>
                <a:path w="1035" h="1703" extrusionOk="0">
                  <a:moveTo>
                    <a:pt x="1" y="0"/>
                  </a:moveTo>
                  <a:lnTo>
                    <a:pt x="1034" y="170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3" name="Google Shape;19963;p24"/>
            <p:cNvSpPr/>
            <p:nvPr/>
          </p:nvSpPr>
          <p:spPr>
            <a:xfrm>
              <a:off x="-1942025" y="14297600"/>
              <a:ext cx="72975" cy="1550"/>
            </a:xfrm>
            <a:custGeom>
              <a:avLst/>
              <a:gdLst/>
              <a:ahLst/>
              <a:cxnLst/>
              <a:rect l="l" t="t" r="r" b="b"/>
              <a:pathLst>
                <a:path w="2919" h="62" extrusionOk="0">
                  <a:moveTo>
                    <a:pt x="2919" y="62"/>
                  </a:move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4" name="Google Shape;19964;p24"/>
            <p:cNvSpPr/>
            <p:nvPr/>
          </p:nvSpPr>
          <p:spPr>
            <a:xfrm>
              <a:off x="-2079550" y="14220100"/>
              <a:ext cx="129950" cy="80575"/>
            </a:xfrm>
            <a:custGeom>
              <a:avLst/>
              <a:gdLst/>
              <a:ahLst/>
              <a:cxnLst/>
              <a:rect l="l" t="t" r="r" b="b"/>
              <a:pathLst>
                <a:path w="5198" h="3223" extrusionOk="0">
                  <a:moveTo>
                    <a:pt x="0" y="1"/>
                  </a:moveTo>
                  <a:lnTo>
                    <a:pt x="122" y="213"/>
                  </a:lnTo>
                  <a:lnTo>
                    <a:pt x="152" y="244"/>
                  </a:lnTo>
                  <a:lnTo>
                    <a:pt x="152" y="305"/>
                  </a:lnTo>
                  <a:lnTo>
                    <a:pt x="334" y="608"/>
                  </a:lnTo>
                  <a:lnTo>
                    <a:pt x="1824" y="3131"/>
                  </a:lnTo>
                  <a:lnTo>
                    <a:pt x="1854" y="3222"/>
                  </a:lnTo>
                  <a:lnTo>
                    <a:pt x="4894" y="3222"/>
                  </a:lnTo>
                  <a:lnTo>
                    <a:pt x="5046" y="3131"/>
                  </a:lnTo>
                  <a:lnTo>
                    <a:pt x="4863" y="2949"/>
                  </a:lnTo>
                  <a:lnTo>
                    <a:pt x="1945" y="2949"/>
                  </a:lnTo>
                  <a:lnTo>
                    <a:pt x="456" y="426"/>
                  </a:lnTo>
                  <a:lnTo>
                    <a:pt x="4863" y="2949"/>
                  </a:lnTo>
                  <a:lnTo>
                    <a:pt x="5198" y="2949"/>
                  </a:lnTo>
                  <a:lnTo>
                    <a:pt x="5137" y="2919"/>
                  </a:lnTo>
                  <a:lnTo>
                    <a:pt x="4985" y="2858"/>
                  </a:lnTo>
                  <a:lnTo>
                    <a:pt x="578" y="305"/>
                  </a:lnTo>
                  <a:lnTo>
                    <a:pt x="426" y="213"/>
                  </a:lnTo>
                  <a:lnTo>
                    <a:pt x="304" y="153"/>
                  </a:lnTo>
                  <a:lnTo>
                    <a:pt x="152" y="6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5" name="Google Shape;19965;p24"/>
            <p:cNvSpPr/>
            <p:nvPr/>
          </p:nvSpPr>
          <p:spPr>
            <a:xfrm>
              <a:off x="-1950375" y="14296100"/>
              <a:ext cx="122375" cy="72200"/>
            </a:xfrm>
            <a:custGeom>
              <a:avLst/>
              <a:gdLst/>
              <a:ahLst/>
              <a:cxnLst/>
              <a:rect l="l" t="t" r="r" b="b"/>
              <a:pathLst>
                <a:path w="4895" h="2888" extrusionOk="0">
                  <a:moveTo>
                    <a:pt x="3253" y="122"/>
                  </a:moveTo>
                  <a:lnTo>
                    <a:pt x="4742" y="2645"/>
                  </a:lnTo>
                  <a:lnTo>
                    <a:pt x="4742" y="2645"/>
                  </a:lnTo>
                  <a:lnTo>
                    <a:pt x="335" y="122"/>
                  </a:lnTo>
                  <a:close/>
                  <a:moveTo>
                    <a:pt x="3405" y="0"/>
                  </a:moveTo>
                  <a:lnTo>
                    <a:pt x="3374" y="61"/>
                  </a:lnTo>
                  <a:lnTo>
                    <a:pt x="0" y="61"/>
                  </a:lnTo>
                  <a:lnTo>
                    <a:pt x="61" y="122"/>
                  </a:lnTo>
                  <a:lnTo>
                    <a:pt x="152" y="152"/>
                  </a:lnTo>
                  <a:lnTo>
                    <a:pt x="304" y="213"/>
                  </a:lnTo>
                  <a:lnTo>
                    <a:pt x="4712" y="2766"/>
                  </a:lnTo>
                  <a:lnTo>
                    <a:pt x="4864" y="2857"/>
                  </a:lnTo>
                  <a:lnTo>
                    <a:pt x="4894" y="2888"/>
                  </a:lnTo>
                  <a:lnTo>
                    <a:pt x="4894" y="2888"/>
                  </a:lnTo>
                  <a:lnTo>
                    <a:pt x="4833" y="2766"/>
                  </a:lnTo>
                  <a:lnTo>
                    <a:pt x="4894" y="2766"/>
                  </a:lnTo>
                  <a:lnTo>
                    <a:pt x="4894" y="2553"/>
                  </a:lnTo>
                  <a:lnTo>
                    <a:pt x="4408" y="1702"/>
                  </a:lnTo>
                  <a:lnTo>
                    <a:pt x="3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6" name="Google Shape;19966;p24"/>
            <p:cNvSpPr/>
            <p:nvPr/>
          </p:nvSpPr>
          <p:spPr>
            <a:xfrm>
              <a:off x="-1957975" y="14293800"/>
              <a:ext cx="7625" cy="2325"/>
            </a:xfrm>
            <a:custGeom>
              <a:avLst/>
              <a:gdLst/>
              <a:ahLst/>
              <a:cxnLst/>
              <a:rect l="l" t="t" r="r" b="b"/>
              <a:pathLst>
                <a:path w="305" h="93" extrusionOk="0">
                  <a:moveTo>
                    <a:pt x="0" y="1"/>
                  </a:moveTo>
                  <a:lnTo>
                    <a:pt x="152" y="92"/>
                  </a:lnTo>
                  <a:lnTo>
                    <a:pt x="3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7" name="Google Shape;19967;p24"/>
            <p:cNvSpPr/>
            <p:nvPr/>
          </p:nvSpPr>
          <p:spPr>
            <a:xfrm>
              <a:off x="-1958725" y="14223900"/>
              <a:ext cx="130725" cy="73725"/>
            </a:xfrm>
            <a:custGeom>
              <a:avLst/>
              <a:gdLst/>
              <a:ahLst/>
              <a:cxnLst/>
              <a:rect l="l" t="t" r="r" b="b"/>
              <a:pathLst>
                <a:path w="5229" h="2949" extrusionOk="0">
                  <a:moveTo>
                    <a:pt x="5076" y="213"/>
                  </a:moveTo>
                  <a:lnTo>
                    <a:pt x="3587" y="2767"/>
                  </a:lnTo>
                  <a:lnTo>
                    <a:pt x="669" y="2767"/>
                  </a:lnTo>
                  <a:lnTo>
                    <a:pt x="5076" y="213"/>
                  </a:lnTo>
                  <a:close/>
                  <a:moveTo>
                    <a:pt x="5167" y="1"/>
                  </a:moveTo>
                  <a:lnTo>
                    <a:pt x="5107" y="31"/>
                  </a:lnTo>
                  <a:lnTo>
                    <a:pt x="4955" y="122"/>
                  </a:lnTo>
                  <a:lnTo>
                    <a:pt x="547" y="2645"/>
                  </a:lnTo>
                  <a:lnTo>
                    <a:pt x="395" y="2736"/>
                  </a:lnTo>
                  <a:lnTo>
                    <a:pt x="334" y="2767"/>
                  </a:lnTo>
                  <a:lnTo>
                    <a:pt x="304" y="2767"/>
                  </a:lnTo>
                  <a:lnTo>
                    <a:pt x="152" y="2858"/>
                  </a:lnTo>
                  <a:lnTo>
                    <a:pt x="0" y="2919"/>
                  </a:lnTo>
                  <a:lnTo>
                    <a:pt x="304" y="2919"/>
                  </a:lnTo>
                  <a:lnTo>
                    <a:pt x="3678" y="2949"/>
                  </a:lnTo>
                  <a:lnTo>
                    <a:pt x="3708" y="2949"/>
                  </a:lnTo>
                  <a:lnTo>
                    <a:pt x="3739" y="2888"/>
                  </a:lnTo>
                  <a:lnTo>
                    <a:pt x="5228" y="335"/>
                  </a:lnTo>
                  <a:lnTo>
                    <a:pt x="5228" y="122"/>
                  </a:lnTo>
                  <a:lnTo>
                    <a:pt x="5167" y="122"/>
                  </a:lnTo>
                  <a:lnTo>
                    <a:pt x="5198" y="31"/>
                  </a:lnTo>
                  <a:lnTo>
                    <a:pt x="5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8" name="Google Shape;19968;p24"/>
            <p:cNvSpPr/>
            <p:nvPr/>
          </p:nvSpPr>
          <p:spPr>
            <a:xfrm>
              <a:off x="-1744450" y="14299900"/>
              <a:ext cx="38775" cy="117025"/>
            </a:xfrm>
            <a:custGeom>
              <a:avLst/>
              <a:gdLst/>
              <a:ahLst/>
              <a:cxnLst/>
              <a:rect l="l" t="t" r="r" b="b"/>
              <a:pathLst>
                <a:path w="1551" h="4681" extrusionOk="0">
                  <a:moveTo>
                    <a:pt x="1551" y="0"/>
                  </a:moveTo>
                  <a:lnTo>
                    <a:pt x="1490" y="61"/>
                  </a:lnTo>
                  <a:lnTo>
                    <a:pt x="1" y="2614"/>
                  </a:lnTo>
                  <a:lnTo>
                    <a:pt x="92" y="2614"/>
                  </a:lnTo>
                  <a:lnTo>
                    <a:pt x="141" y="2702"/>
                  </a:lnTo>
                  <a:lnTo>
                    <a:pt x="141" y="2702"/>
                  </a:lnTo>
                  <a:lnTo>
                    <a:pt x="1551" y="182"/>
                  </a:lnTo>
                  <a:lnTo>
                    <a:pt x="1551" y="0"/>
                  </a:lnTo>
                  <a:close/>
                  <a:moveTo>
                    <a:pt x="141" y="2702"/>
                  </a:moveTo>
                  <a:lnTo>
                    <a:pt x="122" y="2736"/>
                  </a:lnTo>
                  <a:lnTo>
                    <a:pt x="1247" y="4681"/>
                  </a:lnTo>
                  <a:lnTo>
                    <a:pt x="141" y="270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9" name="Google Shape;19969;p24"/>
            <p:cNvSpPr/>
            <p:nvPr/>
          </p:nvSpPr>
          <p:spPr>
            <a:xfrm>
              <a:off x="-1698850" y="14300650"/>
              <a:ext cx="41050" cy="94250"/>
            </a:xfrm>
            <a:custGeom>
              <a:avLst/>
              <a:gdLst/>
              <a:ahLst/>
              <a:cxnLst/>
              <a:rect l="l" t="t" r="r" b="b"/>
              <a:pathLst>
                <a:path w="1642" h="3770" extrusionOk="0">
                  <a:moveTo>
                    <a:pt x="0" y="0"/>
                  </a:moveTo>
                  <a:lnTo>
                    <a:pt x="0" y="152"/>
                  </a:lnTo>
                  <a:lnTo>
                    <a:pt x="1459" y="2706"/>
                  </a:lnTo>
                  <a:lnTo>
                    <a:pt x="851" y="3770"/>
                  </a:lnTo>
                  <a:lnTo>
                    <a:pt x="882" y="3770"/>
                  </a:lnTo>
                  <a:lnTo>
                    <a:pt x="1551" y="2615"/>
                  </a:lnTo>
                  <a:lnTo>
                    <a:pt x="1642" y="2615"/>
                  </a:lnTo>
                  <a:lnTo>
                    <a:pt x="152" y="9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0" name="Google Shape;19970;p24"/>
            <p:cNvSpPr/>
            <p:nvPr/>
          </p:nvSpPr>
          <p:spPr>
            <a:xfrm>
              <a:off x="-1823475" y="14372075"/>
              <a:ext cx="41050" cy="68425"/>
            </a:xfrm>
            <a:custGeom>
              <a:avLst/>
              <a:gdLst/>
              <a:ahLst/>
              <a:cxnLst/>
              <a:rect l="l" t="t" r="r" b="b"/>
              <a:pathLst>
                <a:path w="1642" h="2737" extrusionOk="0">
                  <a:moveTo>
                    <a:pt x="0" y="1"/>
                  </a:moveTo>
                  <a:lnTo>
                    <a:pt x="0" y="183"/>
                  </a:lnTo>
                  <a:lnTo>
                    <a:pt x="1490" y="2736"/>
                  </a:lnTo>
                  <a:lnTo>
                    <a:pt x="1520" y="2645"/>
                  </a:lnTo>
                  <a:lnTo>
                    <a:pt x="1642" y="2645"/>
                  </a:lnTo>
                  <a:lnTo>
                    <a:pt x="152" y="12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1" name="Google Shape;19971;p24"/>
            <p:cNvSpPr/>
            <p:nvPr/>
          </p:nvSpPr>
          <p:spPr>
            <a:xfrm>
              <a:off x="-1829550" y="14365250"/>
              <a:ext cx="1550" cy="3050"/>
            </a:xfrm>
            <a:custGeom>
              <a:avLst/>
              <a:gdLst/>
              <a:ahLst/>
              <a:cxnLst/>
              <a:rect l="l" t="t" r="r" b="b"/>
              <a:pathLst>
                <a:path w="62" h="122" extrusionOk="0">
                  <a:moveTo>
                    <a:pt x="0" y="0"/>
                  </a:moveTo>
                  <a:lnTo>
                    <a:pt x="61" y="122"/>
                  </a:lnTo>
                  <a:lnTo>
                    <a:pt x="61" y="31"/>
                  </a:lnTo>
                  <a:lnTo>
                    <a:pt x="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2" name="Google Shape;19972;p24"/>
            <p:cNvSpPr/>
            <p:nvPr/>
          </p:nvSpPr>
          <p:spPr>
            <a:xfrm>
              <a:off x="-1820425" y="14365250"/>
              <a:ext cx="109450" cy="53200"/>
            </a:xfrm>
            <a:custGeom>
              <a:avLst/>
              <a:gdLst/>
              <a:ahLst/>
              <a:cxnLst/>
              <a:rect l="l" t="t" r="r" b="b"/>
              <a:pathLst>
                <a:path w="4378" h="2128" extrusionOk="0">
                  <a:moveTo>
                    <a:pt x="3192" y="0"/>
                  </a:moveTo>
                  <a:lnTo>
                    <a:pt x="3070" y="31"/>
                  </a:lnTo>
                  <a:lnTo>
                    <a:pt x="152" y="31"/>
                  </a:lnTo>
                  <a:lnTo>
                    <a:pt x="0" y="122"/>
                  </a:lnTo>
                  <a:lnTo>
                    <a:pt x="152" y="182"/>
                  </a:lnTo>
                  <a:lnTo>
                    <a:pt x="3070" y="182"/>
                  </a:lnTo>
                  <a:lnTo>
                    <a:pt x="4225" y="2128"/>
                  </a:lnTo>
                  <a:cubicBezTo>
                    <a:pt x="4255" y="2097"/>
                    <a:pt x="4347" y="2067"/>
                    <a:pt x="4377" y="2067"/>
                  </a:cubicBezTo>
                  <a:lnTo>
                    <a:pt x="31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3" name="Google Shape;19973;p24"/>
            <p:cNvSpPr/>
            <p:nvPr/>
          </p:nvSpPr>
          <p:spPr>
            <a:xfrm>
              <a:off x="-1794600" y="14436675"/>
              <a:ext cx="43350" cy="16725"/>
            </a:xfrm>
            <a:custGeom>
              <a:avLst/>
              <a:gdLst/>
              <a:ahLst/>
              <a:cxnLst/>
              <a:rect l="l" t="t" r="r" b="b"/>
              <a:pathLst>
                <a:path w="1734" h="669" extrusionOk="0">
                  <a:moveTo>
                    <a:pt x="456" y="0"/>
                  </a:moveTo>
                  <a:lnTo>
                    <a:pt x="365" y="31"/>
                  </a:lnTo>
                  <a:lnTo>
                    <a:pt x="335" y="122"/>
                  </a:lnTo>
                  <a:lnTo>
                    <a:pt x="0" y="669"/>
                  </a:lnTo>
                  <a:cubicBezTo>
                    <a:pt x="61" y="639"/>
                    <a:pt x="183" y="608"/>
                    <a:pt x="274" y="608"/>
                  </a:cubicBezTo>
                  <a:lnTo>
                    <a:pt x="487" y="183"/>
                  </a:lnTo>
                  <a:lnTo>
                    <a:pt x="1338" y="183"/>
                  </a:lnTo>
                  <a:cubicBezTo>
                    <a:pt x="1490" y="122"/>
                    <a:pt x="1581" y="61"/>
                    <a:pt x="17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4" name="Google Shape;19974;p24"/>
            <p:cNvSpPr/>
            <p:nvPr/>
          </p:nvSpPr>
          <p:spPr>
            <a:xfrm>
              <a:off x="-1677575" y="14365250"/>
              <a:ext cx="34975" cy="29650"/>
            </a:xfrm>
            <a:custGeom>
              <a:avLst/>
              <a:gdLst/>
              <a:ahLst/>
              <a:cxnLst/>
              <a:rect l="l" t="t" r="r" b="b"/>
              <a:pathLst>
                <a:path w="1399" h="1186" extrusionOk="0">
                  <a:moveTo>
                    <a:pt x="669" y="0"/>
                  </a:moveTo>
                  <a:lnTo>
                    <a:pt x="669" y="31"/>
                  </a:lnTo>
                  <a:lnTo>
                    <a:pt x="0" y="1186"/>
                  </a:lnTo>
                  <a:cubicBezTo>
                    <a:pt x="92" y="1094"/>
                    <a:pt x="213" y="1034"/>
                    <a:pt x="335" y="912"/>
                  </a:cubicBezTo>
                  <a:lnTo>
                    <a:pt x="760" y="182"/>
                  </a:lnTo>
                  <a:lnTo>
                    <a:pt x="1216" y="182"/>
                  </a:lnTo>
                  <a:cubicBezTo>
                    <a:pt x="1277" y="122"/>
                    <a:pt x="1368" y="91"/>
                    <a:pt x="1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5" name="Google Shape;19975;p24"/>
            <p:cNvSpPr/>
            <p:nvPr/>
          </p:nvSpPr>
          <p:spPr>
            <a:xfrm>
              <a:off x="-1821950" y="14297600"/>
              <a:ext cx="118550" cy="70700"/>
            </a:xfrm>
            <a:custGeom>
              <a:avLst/>
              <a:gdLst/>
              <a:ahLst/>
              <a:cxnLst/>
              <a:rect l="l" t="t" r="r" b="b"/>
              <a:pathLst>
                <a:path w="4742" h="2828" extrusionOk="0">
                  <a:moveTo>
                    <a:pt x="4499" y="1"/>
                  </a:moveTo>
                  <a:lnTo>
                    <a:pt x="91" y="2554"/>
                  </a:lnTo>
                  <a:lnTo>
                    <a:pt x="0" y="2797"/>
                  </a:lnTo>
                  <a:lnTo>
                    <a:pt x="31" y="2828"/>
                  </a:lnTo>
                  <a:lnTo>
                    <a:pt x="183" y="2706"/>
                  </a:lnTo>
                  <a:lnTo>
                    <a:pt x="4590" y="153"/>
                  </a:lnTo>
                  <a:lnTo>
                    <a:pt x="4742" y="92"/>
                  </a:lnTo>
                  <a:lnTo>
                    <a:pt x="4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6" name="Google Shape;19976;p24"/>
            <p:cNvSpPr/>
            <p:nvPr/>
          </p:nvSpPr>
          <p:spPr>
            <a:xfrm>
              <a:off x="-1828025" y="14371325"/>
              <a:ext cx="4575" cy="92725"/>
            </a:xfrm>
            <a:custGeom>
              <a:avLst/>
              <a:gdLst/>
              <a:ahLst/>
              <a:cxnLst/>
              <a:rect l="l" t="t" r="r" b="b"/>
              <a:pathLst>
                <a:path w="183" h="3709" extrusionOk="0">
                  <a:moveTo>
                    <a:pt x="122" y="0"/>
                  </a:moveTo>
                  <a:lnTo>
                    <a:pt x="0" y="213"/>
                  </a:lnTo>
                  <a:lnTo>
                    <a:pt x="0" y="3709"/>
                  </a:lnTo>
                  <a:cubicBezTo>
                    <a:pt x="91" y="3709"/>
                    <a:pt x="122" y="3678"/>
                    <a:pt x="182" y="3678"/>
                  </a:cubicBezTo>
                  <a:lnTo>
                    <a:pt x="182" y="213"/>
                  </a:lnTo>
                  <a:lnTo>
                    <a:pt x="182" y="3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7" name="Google Shape;19977;p24"/>
            <p:cNvSpPr/>
            <p:nvPr/>
          </p:nvSpPr>
          <p:spPr>
            <a:xfrm>
              <a:off x="-1702650" y="14299125"/>
              <a:ext cx="4575" cy="114000"/>
            </a:xfrm>
            <a:custGeom>
              <a:avLst/>
              <a:gdLst/>
              <a:ahLst/>
              <a:cxnLst/>
              <a:rect l="l" t="t" r="r" b="b"/>
              <a:pathLst>
                <a:path w="183" h="4560" extrusionOk="0">
                  <a:moveTo>
                    <a:pt x="0" y="1"/>
                  </a:moveTo>
                  <a:lnTo>
                    <a:pt x="0" y="61"/>
                  </a:lnTo>
                  <a:lnTo>
                    <a:pt x="0" y="244"/>
                  </a:lnTo>
                  <a:lnTo>
                    <a:pt x="0" y="4560"/>
                  </a:lnTo>
                  <a:cubicBezTo>
                    <a:pt x="92" y="4499"/>
                    <a:pt x="122" y="4469"/>
                    <a:pt x="183" y="4438"/>
                  </a:cubicBezTo>
                  <a:lnTo>
                    <a:pt x="183" y="244"/>
                  </a:lnTo>
                  <a:lnTo>
                    <a:pt x="183" y="61"/>
                  </a:lnTo>
                  <a:lnTo>
                    <a:pt x="122" y="1"/>
                  </a:lnTo>
                  <a:lnTo>
                    <a:pt x="92" y="61"/>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8" name="Google Shape;19978;p24"/>
            <p:cNvSpPr/>
            <p:nvPr/>
          </p:nvSpPr>
          <p:spPr>
            <a:xfrm>
              <a:off x="-1824225" y="14367525"/>
              <a:ext cx="101075" cy="58525"/>
            </a:xfrm>
            <a:custGeom>
              <a:avLst/>
              <a:gdLst/>
              <a:ahLst/>
              <a:cxnLst/>
              <a:rect l="l" t="t" r="r" b="b"/>
              <a:pathLst>
                <a:path w="4043" h="2341" extrusionOk="0">
                  <a:moveTo>
                    <a:pt x="91" y="0"/>
                  </a:moveTo>
                  <a:lnTo>
                    <a:pt x="0" y="152"/>
                  </a:lnTo>
                  <a:lnTo>
                    <a:pt x="91" y="183"/>
                  </a:lnTo>
                  <a:lnTo>
                    <a:pt x="243" y="243"/>
                  </a:lnTo>
                  <a:lnTo>
                    <a:pt x="3830" y="2341"/>
                  </a:lnTo>
                  <a:cubicBezTo>
                    <a:pt x="3921" y="2310"/>
                    <a:pt x="3952" y="2280"/>
                    <a:pt x="4043" y="2219"/>
                  </a:cubicBezTo>
                  <a:lnTo>
                    <a:pt x="304" y="61"/>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9" name="Google Shape;19979;p24"/>
            <p:cNvSpPr/>
            <p:nvPr/>
          </p:nvSpPr>
          <p:spPr>
            <a:xfrm>
              <a:off x="-1743675" y="14011900"/>
              <a:ext cx="40275" cy="132225"/>
            </a:xfrm>
            <a:custGeom>
              <a:avLst/>
              <a:gdLst/>
              <a:ahLst/>
              <a:cxnLst/>
              <a:rect l="l" t="t" r="r" b="b"/>
              <a:pathLst>
                <a:path w="1611" h="5289" extrusionOk="0">
                  <a:moveTo>
                    <a:pt x="1611" y="0"/>
                  </a:moveTo>
                  <a:lnTo>
                    <a:pt x="1459" y="91"/>
                  </a:lnTo>
                  <a:lnTo>
                    <a:pt x="0" y="2675"/>
                  </a:lnTo>
                  <a:lnTo>
                    <a:pt x="91" y="2675"/>
                  </a:lnTo>
                  <a:lnTo>
                    <a:pt x="1611" y="5289"/>
                  </a:lnTo>
                  <a:lnTo>
                    <a:pt x="1611" y="5289"/>
                  </a:lnTo>
                  <a:lnTo>
                    <a:pt x="152" y="2736"/>
                  </a:lnTo>
                  <a:lnTo>
                    <a:pt x="1611" y="183"/>
                  </a:lnTo>
                  <a:lnTo>
                    <a:pt x="16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0" name="Google Shape;19980;p24"/>
            <p:cNvSpPr/>
            <p:nvPr/>
          </p:nvSpPr>
          <p:spPr>
            <a:xfrm>
              <a:off x="-1698850" y="14011900"/>
              <a:ext cx="41050" cy="132225"/>
            </a:xfrm>
            <a:custGeom>
              <a:avLst/>
              <a:gdLst/>
              <a:ahLst/>
              <a:cxnLst/>
              <a:rect l="l" t="t" r="r" b="b"/>
              <a:pathLst>
                <a:path w="1642" h="5289" extrusionOk="0">
                  <a:moveTo>
                    <a:pt x="0" y="0"/>
                  </a:moveTo>
                  <a:lnTo>
                    <a:pt x="0" y="183"/>
                  </a:lnTo>
                  <a:lnTo>
                    <a:pt x="1487" y="2732"/>
                  </a:lnTo>
                  <a:lnTo>
                    <a:pt x="1487" y="2732"/>
                  </a:lnTo>
                  <a:lnTo>
                    <a:pt x="1520" y="2675"/>
                  </a:lnTo>
                  <a:lnTo>
                    <a:pt x="1642" y="2675"/>
                  </a:lnTo>
                  <a:lnTo>
                    <a:pt x="152" y="91"/>
                  </a:lnTo>
                  <a:lnTo>
                    <a:pt x="0" y="0"/>
                  </a:lnTo>
                  <a:close/>
                  <a:moveTo>
                    <a:pt x="1487" y="2732"/>
                  </a:moveTo>
                  <a:lnTo>
                    <a:pt x="0" y="5289"/>
                  </a:lnTo>
                  <a:lnTo>
                    <a:pt x="1490" y="2736"/>
                  </a:lnTo>
                  <a:lnTo>
                    <a:pt x="1487" y="273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1" name="Google Shape;19981;p24"/>
            <p:cNvSpPr/>
            <p:nvPr/>
          </p:nvSpPr>
          <p:spPr>
            <a:xfrm>
              <a:off x="-1702650" y="14003525"/>
              <a:ext cx="3825" cy="3075"/>
            </a:xfrm>
            <a:custGeom>
              <a:avLst/>
              <a:gdLst/>
              <a:ahLst/>
              <a:cxnLst/>
              <a:rect l="l" t="t" r="r" b="b"/>
              <a:pathLst>
                <a:path w="153" h="123" extrusionOk="0">
                  <a:moveTo>
                    <a:pt x="92" y="1"/>
                  </a:moveTo>
                  <a:lnTo>
                    <a:pt x="0" y="122"/>
                  </a:lnTo>
                  <a:lnTo>
                    <a:pt x="92" y="62"/>
                  </a:lnTo>
                  <a:lnTo>
                    <a:pt x="152" y="122"/>
                  </a:lnTo>
                  <a:lnTo>
                    <a:pt x="122" y="62"/>
                  </a:lnTo>
                  <a:lnTo>
                    <a:pt x="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2" name="Google Shape;19982;p24"/>
            <p:cNvSpPr/>
            <p:nvPr/>
          </p:nvSpPr>
          <p:spPr>
            <a:xfrm>
              <a:off x="-1743675" y="14160075"/>
              <a:ext cx="40275" cy="132250"/>
            </a:xfrm>
            <a:custGeom>
              <a:avLst/>
              <a:gdLst/>
              <a:ahLst/>
              <a:cxnLst/>
              <a:rect l="l" t="t" r="r" b="b"/>
              <a:pathLst>
                <a:path w="1611" h="5290" extrusionOk="0">
                  <a:moveTo>
                    <a:pt x="1611" y="0"/>
                  </a:moveTo>
                  <a:lnTo>
                    <a:pt x="91" y="2614"/>
                  </a:lnTo>
                  <a:lnTo>
                    <a:pt x="0" y="2614"/>
                  </a:lnTo>
                  <a:lnTo>
                    <a:pt x="1459" y="5198"/>
                  </a:lnTo>
                  <a:lnTo>
                    <a:pt x="1611" y="5289"/>
                  </a:lnTo>
                  <a:lnTo>
                    <a:pt x="1611" y="5107"/>
                  </a:lnTo>
                  <a:lnTo>
                    <a:pt x="152" y="2554"/>
                  </a:lnTo>
                  <a:lnTo>
                    <a:pt x="16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3" name="Google Shape;19983;p24"/>
            <p:cNvSpPr/>
            <p:nvPr/>
          </p:nvSpPr>
          <p:spPr>
            <a:xfrm>
              <a:off x="-1698850" y="14160075"/>
              <a:ext cx="41050" cy="132250"/>
            </a:xfrm>
            <a:custGeom>
              <a:avLst/>
              <a:gdLst/>
              <a:ahLst/>
              <a:cxnLst/>
              <a:rect l="l" t="t" r="r" b="b"/>
              <a:pathLst>
                <a:path w="1642" h="5290" extrusionOk="0">
                  <a:moveTo>
                    <a:pt x="0" y="0"/>
                  </a:moveTo>
                  <a:lnTo>
                    <a:pt x="1487" y="2558"/>
                  </a:lnTo>
                  <a:lnTo>
                    <a:pt x="1487" y="2558"/>
                  </a:lnTo>
                  <a:lnTo>
                    <a:pt x="1490" y="2554"/>
                  </a:lnTo>
                  <a:lnTo>
                    <a:pt x="0" y="0"/>
                  </a:lnTo>
                  <a:close/>
                  <a:moveTo>
                    <a:pt x="1487" y="2558"/>
                  </a:moveTo>
                  <a:lnTo>
                    <a:pt x="0" y="5107"/>
                  </a:lnTo>
                  <a:lnTo>
                    <a:pt x="0" y="5289"/>
                  </a:lnTo>
                  <a:lnTo>
                    <a:pt x="152" y="5198"/>
                  </a:lnTo>
                  <a:lnTo>
                    <a:pt x="1642" y="2614"/>
                  </a:lnTo>
                  <a:lnTo>
                    <a:pt x="1520" y="2614"/>
                  </a:lnTo>
                  <a:lnTo>
                    <a:pt x="1487" y="255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4" name="Google Shape;19984;p24"/>
            <p:cNvSpPr/>
            <p:nvPr/>
          </p:nvSpPr>
          <p:spPr>
            <a:xfrm>
              <a:off x="-1702650" y="14297600"/>
              <a:ext cx="3050" cy="3075"/>
            </a:xfrm>
            <a:custGeom>
              <a:avLst/>
              <a:gdLst/>
              <a:ahLst/>
              <a:cxnLst/>
              <a:rect l="l" t="t" r="r" b="b"/>
              <a:pathLst>
                <a:path w="122" h="123" extrusionOk="0">
                  <a:moveTo>
                    <a:pt x="0" y="1"/>
                  </a:moveTo>
                  <a:lnTo>
                    <a:pt x="92" y="122"/>
                  </a:lnTo>
                  <a:lnTo>
                    <a:pt x="122" y="62"/>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5" name="Google Shape;19985;p24"/>
            <p:cNvSpPr/>
            <p:nvPr/>
          </p:nvSpPr>
          <p:spPr>
            <a:xfrm>
              <a:off x="-1823475" y="14084075"/>
              <a:ext cx="41050" cy="68425"/>
            </a:xfrm>
            <a:custGeom>
              <a:avLst/>
              <a:gdLst/>
              <a:ahLst/>
              <a:cxnLst/>
              <a:rect l="l" t="t" r="r" b="b"/>
              <a:pathLst>
                <a:path w="1642" h="2737" extrusionOk="0">
                  <a:moveTo>
                    <a:pt x="0" y="1"/>
                  </a:moveTo>
                  <a:lnTo>
                    <a:pt x="0" y="183"/>
                  </a:lnTo>
                  <a:lnTo>
                    <a:pt x="1490" y="2736"/>
                  </a:lnTo>
                  <a:lnTo>
                    <a:pt x="1520" y="2615"/>
                  </a:lnTo>
                  <a:lnTo>
                    <a:pt x="1642" y="2615"/>
                  </a:lnTo>
                  <a:lnTo>
                    <a:pt x="152" y="9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6" name="Google Shape;19986;p24"/>
            <p:cNvSpPr/>
            <p:nvPr/>
          </p:nvSpPr>
          <p:spPr>
            <a:xfrm>
              <a:off x="-1821200" y="14077250"/>
              <a:ext cx="117800" cy="70675"/>
            </a:xfrm>
            <a:custGeom>
              <a:avLst/>
              <a:gdLst/>
              <a:ahLst/>
              <a:cxnLst/>
              <a:rect l="l" t="t" r="r" b="b"/>
              <a:pathLst>
                <a:path w="4712" h="2827" extrusionOk="0">
                  <a:moveTo>
                    <a:pt x="153" y="0"/>
                  </a:moveTo>
                  <a:lnTo>
                    <a:pt x="1" y="122"/>
                  </a:lnTo>
                  <a:lnTo>
                    <a:pt x="153" y="213"/>
                  </a:lnTo>
                  <a:lnTo>
                    <a:pt x="3101" y="213"/>
                  </a:lnTo>
                  <a:lnTo>
                    <a:pt x="4560" y="2736"/>
                  </a:lnTo>
                  <a:lnTo>
                    <a:pt x="4712" y="2827"/>
                  </a:lnTo>
                  <a:lnTo>
                    <a:pt x="4712" y="2675"/>
                  </a:lnTo>
                  <a:lnTo>
                    <a:pt x="3192" y="61"/>
                  </a:lnTo>
                  <a:lnTo>
                    <a:pt x="3101" y="61"/>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7" name="Google Shape;19987;p24"/>
            <p:cNvSpPr/>
            <p:nvPr/>
          </p:nvSpPr>
          <p:spPr>
            <a:xfrm>
              <a:off x="-1829550" y="14077250"/>
              <a:ext cx="3825" cy="3050"/>
            </a:xfrm>
            <a:custGeom>
              <a:avLst/>
              <a:gdLst/>
              <a:ahLst/>
              <a:cxnLst/>
              <a:rect l="l" t="t" r="r" b="b"/>
              <a:pathLst>
                <a:path w="153" h="122" extrusionOk="0">
                  <a:moveTo>
                    <a:pt x="0" y="0"/>
                  </a:moveTo>
                  <a:lnTo>
                    <a:pt x="31" y="91"/>
                  </a:lnTo>
                  <a:lnTo>
                    <a:pt x="61" y="122"/>
                  </a:lnTo>
                  <a:lnTo>
                    <a:pt x="61" y="61"/>
                  </a:lnTo>
                  <a:lnTo>
                    <a:pt x="1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8" name="Google Shape;19988;p24"/>
            <p:cNvSpPr/>
            <p:nvPr/>
          </p:nvSpPr>
          <p:spPr>
            <a:xfrm>
              <a:off x="-1619075" y="14152475"/>
              <a:ext cx="41075" cy="67650"/>
            </a:xfrm>
            <a:custGeom>
              <a:avLst/>
              <a:gdLst/>
              <a:ahLst/>
              <a:cxnLst/>
              <a:rect l="l" t="t" r="r" b="b"/>
              <a:pathLst>
                <a:path w="1643" h="2706" extrusionOk="0">
                  <a:moveTo>
                    <a:pt x="153" y="0"/>
                  </a:moveTo>
                  <a:lnTo>
                    <a:pt x="92" y="92"/>
                  </a:lnTo>
                  <a:lnTo>
                    <a:pt x="1" y="92"/>
                  </a:lnTo>
                  <a:lnTo>
                    <a:pt x="1460" y="2614"/>
                  </a:lnTo>
                  <a:lnTo>
                    <a:pt x="1642" y="2706"/>
                  </a:lnTo>
                  <a:lnTo>
                    <a:pt x="1642" y="2523"/>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9" name="Google Shape;19989;p24"/>
            <p:cNvSpPr/>
            <p:nvPr/>
          </p:nvSpPr>
          <p:spPr>
            <a:xfrm>
              <a:off x="-1698850" y="14156275"/>
              <a:ext cx="117800" cy="70700"/>
            </a:xfrm>
            <a:custGeom>
              <a:avLst/>
              <a:gdLst/>
              <a:ahLst/>
              <a:cxnLst/>
              <a:rect l="l" t="t" r="r" b="b"/>
              <a:pathLst>
                <a:path w="4712" h="2828" extrusionOk="0">
                  <a:moveTo>
                    <a:pt x="0" y="0"/>
                  </a:moveTo>
                  <a:lnTo>
                    <a:pt x="0" y="152"/>
                  </a:lnTo>
                  <a:lnTo>
                    <a:pt x="1520" y="2766"/>
                  </a:lnTo>
                  <a:lnTo>
                    <a:pt x="1642" y="2766"/>
                  </a:lnTo>
                  <a:lnTo>
                    <a:pt x="4560" y="2827"/>
                  </a:lnTo>
                  <a:lnTo>
                    <a:pt x="4712" y="2706"/>
                  </a:lnTo>
                  <a:lnTo>
                    <a:pt x="4560" y="2614"/>
                  </a:lnTo>
                  <a:lnTo>
                    <a:pt x="1642" y="2614"/>
                  </a:lnTo>
                  <a:lnTo>
                    <a:pt x="152" y="9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0" name="Google Shape;19990;p24"/>
            <p:cNvSpPr/>
            <p:nvPr/>
          </p:nvSpPr>
          <p:spPr>
            <a:xfrm>
              <a:off x="-1821200" y="14156275"/>
              <a:ext cx="117800" cy="70700"/>
            </a:xfrm>
            <a:custGeom>
              <a:avLst/>
              <a:gdLst/>
              <a:ahLst/>
              <a:cxnLst/>
              <a:rect l="l" t="t" r="r" b="b"/>
              <a:pathLst>
                <a:path w="4712" h="2828" extrusionOk="0">
                  <a:moveTo>
                    <a:pt x="4712" y="0"/>
                  </a:moveTo>
                  <a:lnTo>
                    <a:pt x="4560" y="92"/>
                  </a:lnTo>
                  <a:lnTo>
                    <a:pt x="3101" y="2614"/>
                  </a:lnTo>
                  <a:lnTo>
                    <a:pt x="153" y="2614"/>
                  </a:lnTo>
                  <a:lnTo>
                    <a:pt x="1" y="2706"/>
                  </a:lnTo>
                  <a:lnTo>
                    <a:pt x="153" y="2827"/>
                  </a:lnTo>
                  <a:lnTo>
                    <a:pt x="3101" y="2766"/>
                  </a:lnTo>
                  <a:lnTo>
                    <a:pt x="3192" y="2766"/>
                  </a:lnTo>
                  <a:lnTo>
                    <a:pt x="4712" y="152"/>
                  </a:lnTo>
                  <a:lnTo>
                    <a:pt x="47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1" name="Google Shape;19991;p24"/>
            <p:cNvSpPr/>
            <p:nvPr/>
          </p:nvSpPr>
          <p:spPr>
            <a:xfrm>
              <a:off x="-1823475" y="14149425"/>
              <a:ext cx="117800" cy="70700"/>
            </a:xfrm>
            <a:custGeom>
              <a:avLst/>
              <a:gdLst/>
              <a:ahLst/>
              <a:cxnLst/>
              <a:rect l="l" t="t" r="r" b="b"/>
              <a:pathLst>
                <a:path w="4712" h="2828" extrusionOk="0">
                  <a:moveTo>
                    <a:pt x="1520" y="1"/>
                  </a:moveTo>
                  <a:lnTo>
                    <a:pt x="1490" y="122"/>
                  </a:lnTo>
                  <a:lnTo>
                    <a:pt x="0" y="2645"/>
                  </a:lnTo>
                  <a:lnTo>
                    <a:pt x="0" y="2828"/>
                  </a:lnTo>
                  <a:lnTo>
                    <a:pt x="152" y="2736"/>
                  </a:lnTo>
                  <a:lnTo>
                    <a:pt x="1642" y="214"/>
                  </a:lnTo>
                  <a:lnTo>
                    <a:pt x="4560" y="214"/>
                  </a:lnTo>
                  <a:lnTo>
                    <a:pt x="4712" y="122"/>
                  </a:lnTo>
                  <a:lnTo>
                    <a:pt x="45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2" name="Google Shape;19992;p24"/>
            <p:cNvSpPr/>
            <p:nvPr/>
          </p:nvSpPr>
          <p:spPr>
            <a:xfrm>
              <a:off x="-1829550" y="14223900"/>
              <a:ext cx="1550" cy="3075"/>
            </a:xfrm>
            <a:custGeom>
              <a:avLst/>
              <a:gdLst/>
              <a:ahLst/>
              <a:cxnLst/>
              <a:rect l="l" t="t" r="r" b="b"/>
              <a:pathLst>
                <a:path w="62" h="123" extrusionOk="0">
                  <a:moveTo>
                    <a:pt x="61" y="1"/>
                  </a:moveTo>
                  <a:lnTo>
                    <a:pt x="0" y="122"/>
                  </a:lnTo>
                  <a:lnTo>
                    <a:pt x="61" y="122"/>
                  </a:lnTo>
                  <a:lnTo>
                    <a:pt x="61" y="61"/>
                  </a:lnTo>
                  <a:lnTo>
                    <a:pt x="61" y="31"/>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3" name="Google Shape;19993;p24"/>
            <p:cNvSpPr/>
            <p:nvPr/>
          </p:nvSpPr>
          <p:spPr>
            <a:xfrm>
              <a:off x="-1695825" y="14084075"/>
              <a:ext cx="117825" cy="70700"/>
            </a:xfrm>
            <a:custGeom>
              <a:avLst/>
              <a:gdLst/>
              <a:ahLst/>
              <a:cxnLst/>
              <a:rect l="l" t="t" r="r" b="b"/>
              <a:pathLst>
                <a:path w="4713" h="2828" extrusionOk="0">
                  <a:moveTo>
                    <a:pt x="4712" y="1"/>
                  </a:moveTo>
                  <a:lnTo>
                    <a:pt x="4530" y="92"/>
                  </a:lnTo>
                  <a:lnTo>
                    <a:pt x="3071" y="2615"/>
                  </a:lnTo>
                  <a:lnTo>
                    <a:pt x="153" y="2615"/>
                  </a:lnTo>
                  <a:lnTo>
                    <a:pt x="1" y="2736"/>
                  </a:lnTo>
                  <a:lnTo>
                    <a:pt x="153" y="2828"/>
                  </a:lnTo>
                  <a:lnTo>
                    <a:pt x="3162" y="2828"/>
                  </a:lnTo>
                  <a:lnTo>
                    <a:pt x="3223" y="2736"/>
                  </a:lnTo>
                  <a:lnTo>
                    <a:pt x="4712" y="183"/>
                  </a:lnTo>
                  <a:lnTo>
                    <a:pt x="4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4" name="Google Shape;19994;p24"/>
            <p:cNvSpPr/>
            <p:nvPr/>
          </p:nvSpPr>
          <p:spPr>
            <a:xfrm>
              <a:off x="-1698850" y="14077250"/>
              <a:ext cx="117800" cy="70675"/>
            </a:xfrm>
            <a:custGeom>
              <a:avLst/>
              <a:gdLst/>
              <a:ahLst/>
              <a:cxnLst/>
              <a:rect l="l" t="t" r="r" b="b"/>
              <a:pathLst>
                <a:path w="4712" h="2827" extrusionOk="0">
                  <a:moveTo>
                    <a:pt x="4560" y="0"/>
                  </a:moveTo>
                  <a:lnTo>
                    <a:pt x="1642" y="61"/>
                  </a:lnTo>
                  <a:lnTo>
                    <a:pt x="1520" y="61"/>
                  </a:lnTo>
                  <a:lnTo>
                    <a:pt x="0" y="2675"/>
                  </a:lnTo>
                  <a:lnTo>
                    <a:pt x="0" y="2827"/>
                  </a:lnTo>
                  <a:lnTo>
                    <a:pt x="152" y="2736"/>
                  </a:lnTo>
                  <a:lnTo>
                    <a:pt x="1642" y="213"/>
                  </a:lnTo>
                  <a:lnTo>
                    <a:pt x="4560" y="213"/>
                  </a:lnTo>
                  <a:lnTo>
                    <a:pt x="4712" y="122"/>
                  </a:lnTo>
                  <a:lnTo>
                    <a:pt x="45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5" name="Google Shape;19995;p24"/>
            <p:cNvSpPr/>
            <p:nvPr/>
          </p:nvSpPr>
          <p:spPr>
            <a:xfrm>
              <a:off x="-1623625" y="14230750"/>
              <a:ext cx="41050" cy="23575"/>
            </a:xfrm>
            <a:custGeom>
              <a:avLst/>
              <a:gdLst/>
              <a:ahLst/>
              <a:cxnLst/>
              <a:rect l="l" t="t" r="r" b="b"/>
              <a:pathLst>
                <a:path w="1642" h="943" extrusionOk="0">
                  <a:moveTo>
                    <a:pt x="1642" y="0"/>
                  </a:moveTo>
                  <a:lnTo>
                    <a:pt x="1" y="94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6" name="Google Shape;19996;p24"/>
            <p:cNvSpPr/>
            <p:nvPr/>
          </p:nvSpPr>
          <p:spPr>
            <a:xfrm>
              <a:off x="-1828025" y="14005050"/>
              <a:ext cx="251550" cy="215825"/>
            </a:xfrm>
            <a:custGeom>
              <a:avLst/>
              <a:gdLst/>
              <a:ahLst/>
              <a:cxnLst/>
              <a:rect l="l" t="t" r="r" b="b"/>
              <a:pathLst>
                <a:path w="10062" h="8633" extrusionOk="0">
                  <a:moveTo>
                    <a:pt x="5107" y="1"/>
                  </a:moveTo>
                  <a:lnTo>
                    <a:pt x="5015" y="61"/>
                  </a:lnTo>
                  <a:lnTo>
                    <a:pt x="4985" y="92"/>
                  </a:lnTo>
                  <a:lnTo>
                    <a:pt x="4894" y="122"/>
                  </a:lnTo>
                  <a:lnTo>
                    <a:pt x="182" y="2858"/>
                  </a:lnTo>
                  <a:lnTo>
                    <a:pt x="122" y="2888"/>
                  </a:lnTo>
                  <a:lnTo>
                    <a:pt x="91" y="2888"/>
                  </a:lnTo>
                  <a:lnTo>
                    <a:pt x="0" y="2949"/>
                  </a:lnTo>
                  <a:lnTo>
                    <a:pt x="0" y="3010"/>
                  </a:lnTo>
                  <a:lnTo>
                    <a:pt x="0" y="3040"/>
                  </a:lnTo>
                  <a:lnTo>
                    <a:pt x="0" y="3162"/>
                  </a:lnTo>
                  <a:lnTo>
                    <a:pt x="0" y="3344"/>
                  </a:lnTo>
                  <a:lnTo>
                    <a:pt x="0" y="8420"/>
                  </a:lnTo>
                  <a:lnTo>
                    <a:pt x="122" y="8633"/>
                  </a:lnTo>
                  <a:lnTo>
                    <a:pt x="182" y="8603"/>
                  </a:lnTo>
                  <a:lnTo>
                    <a:pt x="182" y="8420"/>
                  </a:lnTo>
                  <a:lnTo>
                    <a:pt x="182" y="3344"/>
                  </a:lnTo>
                  <a:lnTo>
                    <a:pt x="182" y="3162"/>
                  </a:lnTo>
                  <a:lnTo>
                    <a:pt x="30" y="3101"/>
                  </a:lnTo>
                  <a:lnTo>
                    <a:pt x="152" y="2949"/>
                  </a:lnTo>
                  <a:lnTo>
                    <a:pt x="274" y="3010"/>
                  </a:lnTo>
                  <a:lnTo>
                    <a:pt x="426" y="2888"/>
                  </a:lnTo>
                  <a:lnTo>
                    <a:pt x="4833" y="365"/>
                  </a:lnTo>
                  <a:lnTo>
                    <a:pt x="4985" y="274"/>
                  </a:lnTo>
                  <a:lnTo>
                    <a:pt x="4985" y="153"/>
                  </a:lnTo>
                  <a:lnTo>
                    <a:pt x="4985" y="122"/>
                  </a:lnTo>
                  <a:lnTo>
                    <a:pt x="5167" y="122"/>
                  </a:lnTo>
                  <a:lnTo>
                    <a:pt x="5167" y="153"/>
                  </a:lnTo>
                  <a:lnTo>
                    <a:pt x="5167" y="274"/>
                  </a:lnTo>
                  <a:lnTo>
                    <a:pt x="5319" y="365"/>
                  </a:lnTo>
                  <a:lnTo>
                    <a:pt x="9727" y="2888"/>
                  </a:lnTo>
                  <a:lnTo>
                    <a:pt x="9879" y="3010"/>
                  </a:lnTo>
                  <a:lnTo>
                    <a:pt x="9970" y="2979"/>
                  </a:lnTo>
                  <a:lnTo>
                    <a:pt x="9909" y="2888"/>
                  </a:lnTo>
                  <a:lnTo>
                    <a:pt x="10061" y="2888"/>
                  </a:lnTo>
                  <a:lnTo>
                    <a:pt x="10000" y="2858"/>
                  </a:lnTo>
                  <a:lnTo>
                    <a:pt x="5259" y="122"/>
                  </a:lnTo>
                  <a:lnTo>
                    <a:pt x="5167" y="61"/>
                  </a:lnTo>
                  <a:lnTo>
                    <a:pt x="51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7" name="Google Shape;19997;p24"/>
            <p:cNvSpPr/>
            <p:nvPr/>
          </p:nvSpPr>
          <p:spPr>
            <a:xfrm>
              <a:off x="-1703425" y="14008100"/>
              <a:ext cx="4600" cy="141350"/>
            </a:xfrm>
            <a:custGeom>
              <a:avLst/>
              <a:gdLst/>
              <a:ahLst/>
              <a:cxnLst/>
              <a:rect l="l" t="t" r="r" b="b"/>
              <a:pathLst>
                <a:path w="184" h="5654" extrusionOk="0">
                  <a:moveTo>
                    <a:pt x="1" y="0"/>
                  </a:moveTo>
                  <a:lnTo>
                    <a:pt x="1" y="31"/>
                  </a:lnTo>
                  <a:lnTo>
                    <a:pt x="1" y="152"/>
                  </a:lnTo>
                  <a:lnTo>
                    <a:pt x="1" y="335"/>
                  </a:lnTo>
                  <a:lnTo>
                    <a:pt x="1" y="5441"/>
                  </a:lnTo>
                  <a:lnTo>
                    <a:pt x="1" y="5593"/>
                  </a:lnTo>
                  <a:lnTo>
                    <a:pt x="123" y="5654"/>
                  </a:lnTo>
                  <a:lnTo>
                    <a:pt x="183" y="5593"/>
                  </a:lnTo>
                  <a:lnTo>
                    <a:pt x="183" y="5441"/>
                  </a:lnTo>
                  <a:lnTo>
                    <a:pt x="183" y="335"/>
                  </a:lnTo>
                  <a:lnTo>
                    <a:pt x="183" y="152"/>
                  </a:lnTo>
                  <a:lnTo>
                    <a:pt x="183" y="31"/>
                  </a:ln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8" name="Google Shape;19998;p24"/>
            <p:cNvSpPr/>
            <p:nvPr/>
          </p:nvSpPr>
          <p:spPr>
            <a:xfrm>
              <a:off x="-1703425" y="14154750"/>
              <a:ext cx="4600" cy="138325"/>
            </a:xfrm>
            <a:custGeom>
              <a:avLst/>
              <a:gdLst/>
              <a:ahLst/>
              <a:cxnLst/>
              <a:rect l="l" t="t" r="r" b="b"/>
              <a:pathLst>
                <a:path w="184" h="5533" extrusionOk="0">
                  <a:moveTo>
                    <a:pt x="123" y="1"/>
                  </a:moveTo>
                  <a:lnTo>
                    <a:pt x="1" y="61"/>
                  </a:lnTo>
                  <a:lnTo>
                    <a:pt x="1" y="213"/>
                  </a:lnTo>
                  <a:lnTo>
                    <a:pt x="1" y="5320"/>
                  </a:lnTo>
                  <a:lnTo>
                    <a:pt x="1" y="5502"/>
                  </a:lnTo>
                  <a:lnTo>
                    <a:pt x="123" y="5533"/>
                  </a:lnTo>
                  <a:lnTo>
                    <a:pt x="183" y="5502"/>
                  </a:lnTo>
                  <a:lnTo>
                    <a:pt x="183" y="5320"/>
                  </a:lnTo>
                  <a:lnTo>
                    <a:pt x="183" y="213"/>
                  </a:lnTo>
                  <a:lnTo>
                    <a:pt x="183" y="61"/>
                  </a:lnTo>
                  <a:lnTo>
                    <a:pt x="1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9" name="Google Shape;19999;p24"/>
            <p:cNvSpPr/>
            <p:nvPr/>
          </p:nvSpPr>
          <p:spPr>
            <a:xfrm>
              <a:off x="-1827275" y="14078750"/>
              <a:ext cx="126925" cy="73750"/>
            </a:xfrm>
            <a:custGeom>
              <a:avLst/>
              <a:gdLst/>
              <a:ahLst/>
              <a:cxnLst/>
              <a:rect l="l" t="t" r="r" b="b"/>
              <a:pathLst>
                <a:path w="5077" h="2950" extrusionOk="0">
                  <a:moveTo>
                    <a:pt x="122" y="1"/>
                  </a:moveTo>
                  <a:lnTo>
                    <a:pt x="0" y="153"/>
                  </a:lnTo>
                  <a:lnTo>
                    <a:pt x="152" y="214"/>
                  </a:lnTo>
                  <a:lnTo>
                    <a:pt x="304" y="305"/>
                  </a:lnTo>
                  <a:lnTo>
                    <a:pt x="4712" y="2828"/>
                  </a:lnTo>
                  <a:lnTo>
                    <a:pt x="4864" y="2949"/>
                  </a:lnTo>
                  <a:lnTo>
                    <a:pt x="5077" y="2828"/>
                  </a:lnTo>
                  <a:lnTo>
                    <a:pt x="4955" y="2767"/>
                  </a:lnTo>
                  <a:lnTo>
                    <a:pt x="4803" y="2676"/>
                  </a:lnTo>
                  <a:lnTo>
                    <a:pt x="396" y="153"/>
                  </a:lnTo>
                  <a:lnTo>
                    <a:pt x="244" y="62"/>
                  </a:lnTo>
                  <a:lnTo>
                    <a:pt x="1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0" name="Google Shape;20000;p24"/>
            <p:cNvSpPr/>
            <p:nvPr/>
          </p:nvSpPr>
          <p:spPr>
            <a:xfrm>
              <a:off x="-1700375" y="14152475"/>
              <a:ext cx="121600" cy="71450"/>
            </a:xfrm>
            <a:custGeom>
              <a:avLst/>
              <a:gdLst/>
              <a:ahLst/>
              <a:cxnLst/>
              <a:rect l="l" t="t" r="r" b="b"/>
              <a:pathLst>
                <a:path w="4864" h="2858" extrusionOk="0">
                  <a:moveTo>
                    <a:pt x="183" y="0"/>
                  </a:moveTo>
                  <a:lnTo>
                    <a:pt x="1" y="92"/>
                  </a:lnTo>
                  <a:lnTo>
                    <a:pt x="61" y="152"/>
                  </a:lnTo>
                  <a:lnTo>
                    <a:pt x="213" y="244"/>
                  </a:lnTo>
                  <a:lnTo>
                    <a:pt x="4621" y="2766"/>
                  </a:lnTo>
                  <a:lnTo>
                    <a:pt x="4773" y="2858"/>
                  </a:lnTo>
                  <a:lnTo>
                    <a:pt x="4864" y="2827"/>
                  </a:lnTo>
                  <a:lnTo>
                    <a:pt x="4712" y="2614"/>
                  </a:lnTo>
                  <a:lnTo>
                    <a:pt x="335" y="92"/>
                  </a:ln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1" name="Google Shape;20001;p24"/>
            <p:cNvSpPr/>
            <p:nvPr/>
          </p:nvSpPr>
          <p:spPr>
            <a:xfrm>
              <a:off x="-1825000" y="14079525"/>
              <a:ext cx="247000" cy="144400"/>
            </a:xfrm>
            <a:custGeom>
              <a:avLst/>
              <a:gdLst/>
              <a:ahLst/>
              <a:cxnLst/>
              <a:rect l="l" t="t" r="r" b="b"/>
              <a:pathLst>
                <a:path w="9880" h="5776" extrusionOk="0">
                  <a:moveTo>
                    <a:pt x="9849" y="0"/>
                  </a:moveTo>
                  <a:lnTo>
                    <a:pt x="9758" y="31"/>
                  </a:lnTo>
                  <a:lnTo>
                    <a:pt x="9606" y="122"/>
                  </a:lnTo>
                  <a:lnTo>
                    <a:pt x="5198" y="2645"/>
                  </a:lnTo>
                  <a:lnTo>
                    <a:pt x="5046" y="2736"/>
                  </a:lnTo>
                  <a:lnTo>
                    <a:pt x="4986" y="2797"/>
                  </a:lnTo>
                  <a:lnTo>
                    <a:pt x="4773" y="2918"/>
                  </a:lnTo>
                  <a:lnTo>
                    <a:pt x="4621" y="3010"/>
                  </a:lnTo>
                  <a:lnTo>
                    <a:pt x="213" y="5532"/>
                  </a:lnTo>
                  <a:lnTo>
                    <a:pt x="61" y="5624"/>
                  </a:lnTo>
                  <a:lnTo>
                    <a:pt x="1" y="5654"/>
                  </a:lnTo>
                  <a:lnTo>
                    <a:pt x="31" y="5745"/>
                  </a:lnTo>
                  <a:lnTo>
                    <a:pt x="153" y="5776"/>
                  </a:lnTo>
                  <a:lnTo>
                    <a:pt x="305" y="5684"/>
                  </a:lnTo>
                  <a:lnTo>
                    <a:pt x="4712" y="3162"/>
                  </a:lnTo>
                  <a:lnTo>
                    <a:pt x="4864" y="3070"/>
                  </a:lnTo>
                  <a:lnTo>
                    <a:pt x="4986" y="3010"/>
                  </a:lnTo>
                  <a:lnTo>
                    <a:pt x="5168" y="2918"/>
                  </a:lnTo>
                  <a:lnTo>
                    <a:pt x="5320" y="2797"/>
                  </a:lnTo>
                  <a:lnTo>
                    <a:pt x="9697" y="274"/>
                  </a:lnTo>
                  <a:lnTo>
                    <a:pt x="9879" y="183"/>
                  </a:lnTo>
                  <a:lnTo>
                    <a:pt x="9879" y="61"/>
                  </a:lnTo>
                  <a:lnTo>
                    <a:pt x="9879" y="31"/>
                  </a:lnTo>
                  <a:lnTo>
                    <a:pt x="98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2" name="Google Shape;20002;p24"/>
            <p:cNvSpPr/>
            <p:nvPr/>
          </p:nvSpPr>
          <p:spPr>
            <a:xfrm>
              <a:off x="-1782450" y="14293050"/>
              <a:ext cx="72975" cy="775"/>
            </a:xfrm>
            <a:custGeom>
              <a:avLst/>
              <a:gdLst/>
              <a:ahLst/>
              <a:cxnLst/>
              <a:rect l="l" t="t" r="r" b="b"/>
              <a:pathLst>
                <a:path w="2919" h="31" extrusionOk="0">
                  <a:moveTo>
                    <a:pt x="1" y="1"/>
                  </a:moveTo>
                  <a:lnTo>
                    <a:pt x="2919" y="31"/>
                  </a:lnTo>
                  <a:lnTo>
                    <a:pt x="2919" y="3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3" name="Google Shape;20003;p24"/>
            <p:cNvSpPr/>
            <p:nvPr/>
          </p:nvSpPr>
          <p:spPr>
            <a:xfrm>
              <a:off x="-1828025" y="14224650"/>
              <a:ext cx="118550" cy="152000"/>
            </a:xfrm>
            <a:custGeom>
              <a:avLst/>
              <a:gdLst/>
              <a:ahLst/>
              <a:cxnLst/>
              <a:rect l="l" t="t" r="r" b="b"/>
              <a:pathLst>
                <a:path w="4742" h="6080" extrusionOk="0">
                  <a:moveTo>
                    <a:pt x="0" y="1"/>
                  </a:moveTo>
                  <a:lnTo>
                    <a:pt x="0" y="31"/>
                  </a:lnTo>
                  <a:lnTo>
                    <a:pt x="0" y="92"/>
                  </a:lnTo>
                  <a:lnTo>
                    <a:pt x="0" y="305"/>
                  </a:lnTo>
                  <a:lnTo>
                    <a:pt x="0" y="5411"/>
                  </a:lnTo>
                  <a:lnTo>
                    <a:pt x="0" y="5624"/>
                  </a:lnTo>
                  <a:lnTo>
                    <a:pt x="0" y="5655"/>
                  </a:lnTo>
                  <a:lnTo>
                    <a:pt x="0" y="5746"/>
                  </a:lnTo>
                  <a:lnTo>
                    <a:pt x="0" y="5776"/>
                  </a:lnTo>
                  <a:lnTo>
                    <a:pt x="0" y="5898"/>
                  </a:lnTo>
                  <a:lnTo>
                    <a:pt x="0" y="6080"/>
                  </a:lnTo>
                  <a:lnTo>
                    <a:pt x="122" y="5867"/>
                  </a:lnTo>
                  <a:lnTo>
                    <a:pt x="243" y="5715"/>
                  </a:lnTo>
                  <a:lnTo>
                    <a:pt x="334" y="5472"/>
                  </a:lnTo>
                  <a:lnTo>
                    <a:pt x="1824" y="2980"/>
                  </a:lnTo>
                  <a:lnTo>
                    <a:pt x="4742" y="2919"/>
                  </a:lnTo>
                  <a:lnTo>
                    <a:pt x="1702" y="2919"/>
                  </a:lnTo>
                  <a:lnTo>
                    <a:pt x="1672" y="2858"/>
                  </a:lnTo>
                  <a:lnTo>
                    <a:pt x="182" y="5411"/>
                  </a:lnTo>
                  <a:lnTo>
                    <a:pt x="182" y="305"/>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4" name="Google Shape;20004;p24"/>
            <p:cNvSpPr/>
            <p:nvPr/>
          </p:nvSpPr>
          <p:spPr>
            <a:xfrm>
              <a:off x="-1828025" y="14215550"/>
              <a:ext cx="3825" cy="7625"/>
            </a:xfrm>
            <a:custGeom>
              <a:avLst/>
              <a:gdLst/>
              <a:ahLst/>
              <a:cxnLst/>
              <a:rect l="l" t="t" r="r" b="b"/>
              <a:pathLst>
                <a:path w="153" h="305" extrusionOk="0">
                  <a:moveTo>
                    <a:pt x="0" y="0"/>
                  </a:moveTo>
                  <a:lnTo>
                    <a:pt x="0" y="183"/>
                  </a:lnTo>
                  <a:lnTo>
                    <a:pt x="152" y="304"/>
                  </a:lnTo>
                  <a:lnTo>
                    <a:pt x="152" y="304"/>
                  </a:lnTo>
                  <a:lnTo>
                    <a:pt x="122" y="21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5" name="Google Shape;20005;p24"/>
            <p:cNvSpPr/>
            <p:nvPr/>
          </p:nvSpPr>
          <p:spPr>
            <a:xfrm>
              <a:off x="-1578025" y="14232250"/>
              <a:ext cx="25" cy="65375"/>
            </a:xfrm>
            <a:custGeom>
              <a:avLst/>
              <a:gdLst/>
              <a:ahLst/>
              <a:cxnLst/>
              <a:rect l="l" t="t" r="r" b="b"/>
              <a:pathLst>
                <a:path w="1" h="2615" extrusionOk="0">
                  <a:moveTo>
                    <a:pt x="0" y="1"/>
                  </a:moveTo>
                  <a:lnTo>
                    <a:pt x="0" y="2615"/>
                  </a:lnTo>
                  <a:lnTo>
                    <a:pt x="0" y="261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6" name="Google Shape;20006;p24"/>
            <p:cNvSpPr/>
            <p:nvPr/>
          </p:nvSpPr>
          <p:spPr>
            <a:xfrm>
              <a:off x="-1692025" y="14297600"/>
              <a:ext cx="72975" cy="1550"/>
            </a:xfrm>
            <a:custGeom>
              <a:avLst/>
              <a:gdLst/>
              <a:ahLst/>
              <a:cxnLst/>
              <a:rect l="l" t="t" r="r" b="b"/>
              <a:pathLst>
                <a:path w="2919" h="62" extrusionOk="0">
                  <a:moveTo>
                    <a:pt x="1" y="1"/>
                  </a:moveTo>
                  <a:lnTo>
                    <a:pt x="2919" y="6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7" name="Google Shape;20007;p24"/>
            <p:cNvSpPr/>
            <p:nvPr/>
          </p:nvSpPr>
          <p:spPr>
            <a:xfrm>
              <a:off x="-1615275" y="14296100"/>
              <a:ext cx="16000" cy="27375"/>
            </a:xfrm>
            <a:custGeom>
              <a:avLst/>
              <a:gdLst/>
              <a:ahLst/>
              <a:cxnLst/>
              <a:rect l="l" t="t" r="r" b="b"/>
              <a:pathLst>
                <a:path w="640" h="1095" extrusionOk="0">
                  <a:moveTo>
                    <a:pt x="639" y="1094"/>
                  </a:moveTo>
                  <a:lnTo>
                    <a:pt x="639" y="1094"/>
                  </a:lnTo>
                  <a:lnTo>
                    <a:pt x="1" y="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8" name="Google Shape;20008;p24"/>
            <p:cNvSpPr/>
            <p:nvPr/>
          </p:nvSpPr>
          <p:spPr>
            <a:xfrm>
              <a:off x="-1692025" y="14293050"/>
              <a:ext cx="72975" cy="775"/>
            </a:xfrm>
            <a:custGeom>
              <a:avLst/>
              <a:gdLst/>
              <a:ahLst/>
              <a:cxnLst/>
              <a:rect l="l" t="t" r="r" b="b"/>
              <a:pathLst>
                <a:path w="2919" h="31" extrusionOk="0">
                  <a:moveTo>
                    <a:pt x="1" y="31"/>
                  </a:moveTo>
                  <a:lnTo>
                    <a:pt x="2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9" name="Google Shape;20009;p24"/>
            <p:cNvSpPr/>
            <p:nvPr/>
          </p:nvSpPr>
          <p:spPr>
            <a:xfrm>
              <a:off x="-1831825" y="14217825"/>
              <a:ext cx="131475" cy="79800"/>
            </a:xfrm>
            <a:custGeom>
              <a:avLst/>
              <a:gdLst/>
              <a:ahLst/>
              <a:cxnLst/>
              <a:rect l="l" t="t" r="r" b="b"/>
              <a:pathLst>
                <a:path w="5259" h="3192" extrusionOk="0">
                  <a:moveTo>
                    <a:pt x="0" y="0"/>
                  </a:moveTo>
                  <a:lnTo>
                    <a:pt x="122" y="213"/>
                  </a:lnTo>
                  <a:lnTo>
                    <a:pt x="152" y="244"/>
                  </a:lnTo>
                  <a:lnTo>
                    <a:pt x="152" y="274"/>
                  </a:lnTo>
                  <a:lnTo>
                    <a:pt x="334" y="578"/>
                  </a:lnTo>
                  <a:lnTo>
                    <a:pt x="1824" y="3131"/>
                  </a:lnTo>
                  <a:lnTo>
                    <a:pt x="1854" y="3192"/>
                  </a:lnTo>
                  <a:lnTo>
                    <a:pt x="4894" y="3192"/>
                  </a:lnTo>
                  <a:lnTo>
                    <a:pt x="5046" y="3131"/>
                  </a:lnTo>
                  <a:lnTo>
                    <a:pt x="4894" y="3040"/>
                  </a:lnTo>
                  <a:lnTo>
                    <a:pt x="1976" y="3010"/>
                  </a:lnTo>
                  <a:lnTo>
                    <a:pt x="486" y="517"/>
                  </a:lnTo>
                  <a:lnTo>
                    <a:pt x="4894" y="3040"/>
                  </a:lnTo>
                  <a:lnTo>
                    <a:pt x="5198" y="3040"/>
                  </a:lnTo>
                  <a:lnTo>
                    <a:pt x="5259" y="3010"/>
                  </a:lnTo>
                  <a:lnTo>
                    <a:pt x="5137" y="2979"/>
                  </a:lnTo>
                  <a:lnTo>
                    <a:pt x="4985" y="2888"/>
                  </a:lnTo>
                  <a:lnTo>
                    <a:pt x="578" y="365"/>
                  </a:lnTo>
                  <a:lnTo>
                    <a:pt x="426" y="244"/>
                  </a:lnTo>
                  <a:lnTo>
                    <a:pt x="304" y="213"/>
                  </a:lnTo>
                  <a:lnTo>
                    <a:pt x="152" y="9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0" name="Google Shape;20010;p24"/>
            <p:cNvSpPr/>
            <p:nvPr/>
          </p:nvSpPr>
          <p:spPr>
            <a:xfrm>
              <a:off x="-1701900" y="14294575"/>
              <a:ext cx="102625" cy="50925"/>
            </a:xfrm>
            <a:custGeom>
              <a:avLst/>
              <a:gdLst/>
              <a:ahLst/>
              <a:cxnLst/>
              <a:rect l="l" t="t" r="r" b="b"/>
              <a:pathLst>
                <a:path w="4105" h="2037" extrusionOk="0">
                  <a:moveTo>
                    <a:pt x="3466" y="0"/>
                  </a:moveTo>
                  <a:lnTo>
                    <a:pt x="3405" y="122"/>
                  </a:lnTo>
                  <a:lnTo>
                    <a:pt x="3314" y="122"/>
                  </a:lnTo>
                  <a:lnTo>
                    <a:pt x="4013" y="1277"/>
                  </a:lnTo>
                  <a:cubicBezTo>
                    <a:pt x="4043" y="1247"/>
                    <a:pt x="4074" y="1155"/>
                    <a:pt x="4104" y="1125"/>
                  </a:cubicBezTo>
                  <a:lnTo>
                    <a:pt x="3466" y="0"/>
                  </a:lnTo>
                  <a:close/>
                  <a:moveTo>
                    <a:pt x="1" y="122"/>
                  </a:moveTo>
                  <a:lnTo>
                    <a:pt x="92" y="183"/>
                  </a:lnTo>
                  <a:lnTo>
                    <a:pt x="153" y="213"/>
                  </a:lnTo>
                  <a:lnTo>
                    <a:pt x="305" y="274"/>
                  </a:lnTo>
                  <a:lnTo>
                    <a:pt x="3314" y="2037"/>
                  </a:lnTo>
                  <a:cubicBezTo>
                    <a:pt x="3344" y="2006"/>
                    <a:pt x="3405" y="1946"/>
                    <a:pt x="3435" y="1885"/>
                  </a:cubicBezTo>
                  <a:lnTo>
                    <a:pt x="396" y="12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1" name="Google Shape;20011;p24"/>
            <p:cNvSpPr/>
            <p:nvPr/>
          </p:nvSpPr>
          <p:spPr>
            <a:xfrm>
              <a:off x="-1709500" y="14293800"/>
              <a:ext cx="7625" cy="2325"/>
            </a:xfrm>
            <a:custGeom>
              <a:avLst/>
              <a:gdLst/>
              <a:ahLst/>
              <a:cxnLst/>
              <a:rect l="l" t="t" r="r" b="b"/>
              <a:pathLst>
                <a:path w="305" h="93" extrusionOk="0">
                  <a:moveTo>
                    <a:pt x="1" y="1"/>
                  </a:moveTo>
                  <a:lnTo>
                    <a:pt x="153" y="92"/>
                  </a:lnTo>
                  <a:lnTo>
                    <a:pt x="3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2" name="Google Shape;20012;p24"/>
            <p:cNvSpPr/>
            <p:nvPr/>
          </p:nvSpPr>
          <p:spPr>
            <a:xfrm>
              <a:off x="-1708725" y="14223900"/>
              <a:ext cx="129950" cy="72975"/>
            </a:xfrm>
            <a:custGeom>
              <a:avLst/>
              <a:gdLst/>
              <a:ahLst/>
              <a:cxnLst/>
              <a:rect l="l" t="t" r="r" b="b"/>
              <a:pathLst>
                <a:path w="5198" h="2919" extrusionOk="0">
                  <a:moveTo>
                    <a:pt x="5046" y="274"/>
                  </a:moveTo>
                  <a:lnTo>
                    <a:pt x="3557" y="2797"/>
                  </a:lnTo>
                  <a:lnTo>
                    <a:pt x="669" y="2797"/>
                  </a:lnTo>
                  <a:lnTo>
                    <a:pt x="3405" y="1216"/>
                  </a:lnTo>
                  <a:lnTo>
                    <a:pt x="5046" y="274"/>
                  </a:lnTo>
                  <a:close/>
                  <a:moveTo>
                    <a:pt x="5167" y="1"/>
                  </a:moveTo>
                  <a:lnTo>
                    <a:pt x="5107" y="31"/>
                  </a:lnTo>
                  <a:lnTo>
                    <a:pt x="4955" y="122"/>
                  </a:lnTo>
                  <a:lnTo>
                    <a:pt x="547" y="2645"/>
                  </a:lnTo>
                  <a:lnTo>
                    <a:pt x="395" y="2736"/>
                  </a:lnTo>
                  <a:lnTo>
                    <a:pt x="335" y="2767"/>
                  </a:lnTo>
                  <a:lnTo>
                    <a:pt x="304" y="2767"/>
                  </a:lnTo>
                  <a:lnTo>
                    <a:pt x="152" y="2858"/>
                  </a:lnTo>
                  <a:lnTo>
                    <a:pt x="0" y="2919"/>
                  </a:lnTo>
                  <a:lnTo>
                    <a:pt x="3678" y="2919"/>
                  </a:lnTo>
                  <a:lnTo>
                    <a:pt x="3708" y="2858"/>
                  </a:lnTo>
                  <a:lnTo>
                    <a:pt x="5198" y="304"/>
                  </a:lnTo>
                  <a:lnTo>
                    <a:pt x="5198" y="122"/>
                  </a:lnTo>
                  <a:lnTo>
                    <a:pt x="5167" y="122"/>
                  </a:lnTo>
                  <a:lnTo>
                    <a:pt x="5198" y="31"/>
                  </a:lnTo>
                  <a:lnTo>
                    <a:pt x="5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3" name="Google Shape;20013;p24"/>
            <p:cNvSpPr/>
            <p:nvPr/>
          </p:nvSpPr>
          <p:spPr>
            <a:xfrm>
              <a:off x="-1494450" y="14076475"/>
              <a:ext cx="800" cy="800"/>
            </a:xfrm>
            <a:custGeom>
              <a:avLst/>
              <a:gdLst/>
              <a:ahLst/>
              <a:cxnLst/>
              <a:rect l="l" t="t" r="r" b="b"/>
              <a:pathLst>
                <a:path w="32" h="32" extrusionOk="0">
                  <a:moveTo>
                    <a:pt x="31" y="1"/>
                  </a:moveTo>
                  <a:lnTo>
                    <a:pt x="1" y="31"/>
                  </a:lnTo>
                  <a:lnTo>
                    <a:pt x="31" y="31"/>
                  </a:lnTo>
                  <a:lnTo>
                    <a:pt x="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4" name="Google Shape;20014;p24"/>
            <p:cNvSpPr/>
            <p:nvPr/>
          </p:nvSpPr>
          <p:spPr>
            <a:xfrm>
              <a:off x="-1571200" y="14078750"/>
              <a:ext cx="77550" cy="4600"/>
            </a:xfrm>
            <a:custGeom>
              <a:avLst/>
              <a:gdLst/>
              <a:ahLst/>
              <a:cxnLst/>
              <a:rect l="l" t="t" r="r" b="b"/>
              <a:pathLst>
                <a:path w="3102" h="184" extrusionOk="0">
                  <a:moveTo>
                    <a:pt x="153" y="1"/>
                  </a:moveTo>
                  <a:lnTo>
                    <a:pt x="1" y="62"/>
                  </a:lnTo>
                  <a:lnTo>
                    <a:pt x="153" y="153"/>
                  </a:lnTo>
                  <a:lnTo>
                    <a:pt x="3071" y="153"/>
                  </a:lnTo>
                  <a:lnTo>
                    <a:pt x="3071" y="183"/>
                  </a:lnTo>
                  <a:cubicBezTo>
                    <a:pt x="3071" y="92"/>
                    <a:pt x="3071" y="31"/>
                    <a:pt x="31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5" name="Google Shape;20015;p24"/>
            <p:cNvSpPr/>
            <p:nvPr/>
          </p:nvSpPr>
          <p:spPr>
            <a:xfrm>
              <a:off x="-1575000" y="14084850"/>
              <a:ext cx="40300" cy="67650"/>
            </a:xfrm>
            <a:custGeom>
              <a:avLst/>
              <a:gdLst/>
              <a:ahLst/>
              <a:cxnLst/>
              <a:rect l="l" t="t" r="r" b="b"/>
              <a:pathLst>
                <a:path w="1612" h="2706" extrusionOk="0">
                  <a:moveTo>
                    <a:pt x="1" y="0"/>
                  </a:moveTo>
                  <a:lnTo>
                    <a:pt x="1" y="152"/>
                  </a:lnTo>
                  <a:lnTo>
                    <a:pt x="31" y="152"/>
                  </a:lnTo>
                  <a:lnTo>
                    <a:pt x="1521" y="2705"/>
                  </a:lnTo>
                  <a:lnTo>
                    <a:pt x="1551" y="2645"/>
                  </a:lnTo>
                  <a:lnTo>
                    <a:pt x="1612" y="2645"/>
                  </a:lnTo>
                  <a:lnTo>
                    <a:pt x="153" y="9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6" name="Google Shape;20016;p24"/>
            <p:cNvSpPr/>
            <p:nvPr/>
          </p:nvSpPr>
          <p:spPr>
            <a:xfrm>
              <a:off x="-1580300" y="14077250"/>
              <a:ext cx="3050" cy="3050"/>
            </a:xfrm>
            <a:custGeom>
              <a:avLst/>
              <a:gdLst/>
              <a:ahLst/>
              <a:cxnLst/>
              <a:rect l="l" t="t" r="r" b="b"/>
              <a:pathLst>
                <a:path w="122" h="122" extrusionOk="0">
                  <a:moveTo>
                    <a:pt x="0" y="0"/>
                  </a:moveTo>
                  <a:lnTo>
                    <a:pt x="61" y="91"/>
                  </a:lnTo>
                  <a:lnTo>
                    <a:pt x="91" y="122"/>
                  </a:lnTo>
                  <a:lnTo>
                    <a:pt x="91" y="61"/>
                  </a:lnTo>
                  <a:lnTo>
                    <a:pt x="1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7" name="Google Shape;20017;p24"/>
            <p:cNvSpPr/>
            <p:nvPr/>
          </p:nvSpPr>
          <p:spPr>
            <a:xfrm>
              <a:off x="-1571200" y="14221625"/>
              <a:ext cx="38025" cy="5350"/>
            </a:xfrm>
            <a:custGeom>
              <a:avLst/>
              <a:gdLst/>
              <a:ahLst/>
              <a:cxnLst/>
              <a:rect l="l" t="t" r="r" b="b"/>
              <a:pathLst>
                <a:path w="1521" h="214" extrusionOk="0">
                  <a:moveTo>
                    <a:pt x="153" y="0"/>
                  </a:moveTo>
                  <a:lnTo>
                    <a:pt x="1" y="92"/>
                  </a:lnTo>
                  <a:lnTo>
                    <a:pt x="153" y="213"/>
                  </a:lnTo>
                  <a:lnTo>
                    <a:pt x="1429" y="213"/>
                  </a:lnTo>
                  <a:cubicBezTo>
                    <a:pt x="1460" y="122"/>
                    <a:pt x="1460" y="92"/>
                    <a:pt x="15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8" name="Google Shape;20018;p24"/>
            <p:cNvSpPr/>
            <p:nvPr/>
          </p:nvSpPr>
          <p:spPr>
            <a:xfrm>
              <a:off x="-1580300" y="14223900"/>
              <a:ext cx="2300" cy="3075"/>
            </a:xfrm>
            <a:custGeom>
              <a:avLst/>
              <a:gdLst/>
              <a:ahLst/>
              <a:cxnLst/>
              <a:rect l="l" t="t" r="r" b="b"/>
              <a:pathLst>
                <a:path w="92" h="123" extrusionOk="0">
                  <a:moveTo>
                    <a:pt x="61" y="1"/>
                  </a:moveTo>
                  <a:lnTo>
                    <a:pt x="0" y="122"/>
                  </a:lnTo>
                  <a:lnTo>
                    <a:pt x="91" y="122"/>
                  </a:lnTo>
                  <a:lnTo>
                    <a:pt x="91" y="61"/>
                  </a:lnTo>
                  <a:lnTo>
                    <a:pt x="91" y="31"/>
                  </a:lnTo>
                  <a:lnTo>
                    <a:pt x="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9" name="Google Shape;20019;p24"/>
            <p:cNvSpPr/>
            <p:nvPr/>
          </p:nvSpPr>
          <p:spPr>
            <a:xfrm>
              <a:off x="-1574225" y="14149425"/>
              <a:ext cx="66125" cy="70700"/>
            </a:xfrm>
            <a:custGeom>
              <a:avLst/>
              <a:gdLst/>
              <a:ahLst/>
              <a:cxnLst/>
              <a:rect l="l" t="t" r="r" b="b"/>
              <a:pathLst>
                <a:path w="2645" h="2828" extrusionOk="0">
                  <a:moveTo>
                    <a:pt x="1520" y="1"/>
                  </a:moveTo>
                  <a:lnTo>
                    <a:pt x="1490" y="92"/>
                  </a:lnTo>
                  <a:lnTo>
                    <a:pt x="0" y="2645"/>
                  </a:lnTo>
                  <a:lnTo>
                    <a:pt x="0" y="2736"/>
                  </a:lnTo>
                  <a:lnTo>
                    <a:pt x="0" y="2828"/>
                  </a:lnTo>
                  <a:lnTo>
                    <a:pt x="152" y="2736"/>
                  </a:lnTo>
                  <a:lnTo>
                    <a:pt x="1642" y="214"/>
                  </a:lnTo>
                  <a:lnTo>
                    <a:pt x="2614" y="214"/>
                  </a:lnTo>
                  <a:cubicBezTo>
                    <a:pt x="2614" y="122"/>
                    <a:pt x="2645" y="92"/>
                    <a:pt x="2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0" name="Google Shape;20020;p24"/>
            <p:cNvSpPr/>
            <p:nvPr/>
          </p:nvSpPr>
          <p:spPr>
            <a:xfrm>
              <a:off x="-1578800" y="14030125"/>
              <a:ext cx="85900" cy="191525"/>
            </a:xfrm>
            <a:custGeom>
              <a:avLst/>
              <a:gdLst/>
              <a:ahLst/>
              <a:cxnLst/>
              <a:rect l="l" t="t" r="r" b="b"/>
              <a:pathLst>
                <a:path w="3436" h="7661" extrusionOk="0">
                  <a:moveTo>
                    <a:pt x="3436" y="1"/>
                  </a:moveTo>
                  <a:lnTo>
                    <a:pt x="183" y="1855"/>
                  </a:lnTo>
                  <a:lnTo>
                    <a:pt x="92" y="1885"/>
                  </a:lnTo>
                  <a:lnTo>
                    <a:pt x="62" y="1885"/>
                  </a:lnTo>
                  <a:lnTo>
                    <a:pt x="1" y="1946"/>
                  </a:lnTo>
                  <a:lnTo>
                    <a:pt x="1" y="1976"/>
                  </a:lnTo>
                  <a:lnTo>
                    <a:pt x="1" y="2007"/>
                  </a:lnTo>
                  <a:lnTo>
                    <a:pt x="1" y="2037"/>
                  </a:lnTo>
                  <a:lnTo>
                    <a:pt x="1" y="2159"/>
                  </a:lnTo>
                  <a:lnTo>
                    <a:pt x="1" y="2341"/>
                  </a:lnTo>
                  <a:lnTo>
                    <a:pt x="1" y="7448"/>
                  </a:lnTo>
                  <a:lnTo>
                    <a:pt x="122" y="7660"/>
                  </a:lnTo>
                  <a:lnTo>
                    <a:pt x="183" y="7630"/>
                  </a:lnTo>
                  <a:lnTo>
                    <a:pt x="183" y="7539"/>
                  </a:lnTo>
                  <a:lnTo>
                    <a:pt x="183" y="7448"/>
                  </a:lnTo>
                  <a:lnTo>
                    <a:pt x="183" y="2341"/>
                  </a:lnTo>
                  <a:lnTo>
                    <a:pt x="183" y="2159"/>
                  </a:lnTo>
                  <a:lnTo>
                    <a:pt x="31" y="2068"/>
                  </a:lnTo>
                  <a:lnTo>
                    <a:pt x="92" y="1916"/>
                  </a:lnTo>
                  <a:lnTo>
                    <a:pt x="244" y="2007"/>
                  </a:lnTo>
                  <a:lnTo>
                    <a:pt x="396" y="1916"/>
                  </a:lnTo>
                  <a:lnTo>
                    <a:pt x="3436" y="183"/>
                  </a:lnTo>
                  <a:lnTo>
                    <a:pt x="34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1" name="Google Shape;20021;p24"/>
            <p:cNvSpPr/>
            <p:nvPr/>
          </p:nvSpPr>
          <p:spPr>
            <a:xfrm>
              <a:off x="-1577275" y="14078750"/>
              <a:ext cx="78300" cy="47150"/>
            </a:xfrm>
            <a:custGeom>
              <a:avLst/>
              <a:gdLst/>
              <a:ahLst/>
              <a:cxnLst/>
              <a:rect l="l" t="t" r="r" b="b"/>
              <a:pathLst>
                <a:path w="3132" h="1886" extrusionOk="0">
                  <a:moveTo>
                    <a:pt x="92" y="1"/>
                  </a:moveTo>
                  <a:lnTo>
                    <a:pt x="1" y="153"/>
                  </a:lnTo>
                  <a:lnTo>
                    <a:pt x="153" y="214"/>
                  </a:lnTo>
                  <a:lnTo>
                    <a:pt x="305" y="305"/>
                  </a:lnTo>
                  <a:lnTo>
                    <a:pt x="3101" y="1886"/>
                  </a:lnTo>
                  <a:cubicBezTo>
                    <a:pt x="3101" y="1825"/>
                    <a:pt x="3131" y="1764"/>
                    <a:pt x="3131" y="1703"/>
                  </a:cubicBezTo>
                  <a:lnTo>
                    <a:pt x="426" y="153"/>
                  </a:lnTo>
                  <a:lnTo>
                    <a:pt x="274" y="62"/>
                  </a:lnTo>
                  <a:lnTo>
                    <a:pt x="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2" name="Google Shape;20022;p24"/>
            <p:cNvSpPr/>
            <p:nvPr/>
          </p:nvSpPr>
          <p:spPr>
            <a:xfrm>
              <a:off x="-1576500" y="14188175"/>
              <a:ext cx="56250" cy="35750"/>
            </a:xfrm>
            <a:custGeom>
              <a:avLst/>
              <a:gdLst/>
              <a:ahLst/>
              <a:cxnLst/>
              <a:rect l="l" t="t" r="r" b="b"/>
              <a:pathLst>
                <a:path w="2250" h="1430" extrusionOk="0">
                  <a:moveTo>
                    <a:pt x="2249" y="1"/>
                  </a:moveTo>
                  <a:lnTo>
                    <a:pt x="213" y="1186"/>
                  </a:lnTo>
                  <a:lnTo>
                    <a:pt x="91" y="1278"/>
                  </a:lnTo>
                  <a:lnTo>
                    <a:pt x="0" y="1308"/>
                  </a:lnTo>
                  <a:lnTo>
                    <a:pt x="61" y="1338"/>
                  </a:lnTo>
                  <a:lnTo>
                    <a:pt x="152" y="1430"/>
                  </a:lnTo>
                  <a:lnTo>
                    <a:pt x="304" y="1338"/>
                  </a:lnTo>
                  <a:lnTo>
                    <a:pt x="2158" y="275"/>
                  </a:lnTo>
                  <a:cubicBezTo>
                    <a:pt x="2189" y="214"/>
                    <a:pt x="2219" y="92"/>
                    <a:pt x="2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3" name="Google Shape;20023;p24"/>
            <p:cNvSpPr/>
            <p:nvPr/>
          </p:nvSpPr>
          <p:spPr>
            <a:xfrm>
              <a:off x="-1578025" y="14224650"/>
              <a:ext cx="4575" cy="72975"/>
            </a:xfrm>
            <a:custGeom>
              <a:avLst/>
              <a:gdLst/>
              <a:ahLst/>
              <a:cxnLst/>
              <a:rect l="l" t="t" r="r" b="b"/>
              <a:pathLst>
                <a:path w="183" h="2919" extrusionOk="0">
                  <a:moveTo>
                    <a:pt x="0" y="1"/>
                  </a:moveTo>
                  <a:lnTo>
                    <a:pt x="0" y="92"/>
                  </a:lnTo>
                  <a:lnTo>
                    <a:pt x="0" y="305"/>
                  </a:lnTo>
                  <a:lnTo>
                    <a:pt x="0" y="2919"/>
                  </a:lnTo>
                  <a:cubicBezTo>
                    <a:pt x="61" y="2858"/>
                    <a:pt x="122" y="2767"/>
                    <a:pt x="183" y="2676"/>
                  </a:cubicBezTo>
                  <a:lnTo>
                    <a:pt x="183" y="305"/>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4" name="Google Shape;20024;p24"/>
            <p:cNvSpPr/>
            <p:nvPr/>
          </p:nvSpPr>
          <p:spPr>
            <a:xfrm>
              <a:off x="-1578025" y="14215550"/>
              <a:ext cx="3825" cy="7625"/>
            </a:xfrm>
            <a:custGeom>
              <a:avLst/>
              <a:gdLst/>
              <a:ahLst/>
              <a:cxnLst/>
              <a:rect l="l" t="t" r="r" b="b"/>
              <a:pathLst>
                <a:path w="153" h="305" extrusionOk="0">
                  <a:moveTo>
                    <a:pt x="0" y="0"/>
                  </a:moveTo>
                  <a:lnTo>
                    <a:pt x="0" y="183"/>
                  </a:lnTo>
                  <a:lnTo>
                    <a:pt x="152" y="304"/>
                  </a:lnTo>
                  <a:lnTo>
                    <a:pt x="152" y="304"/>
                  </a:lnTo>
                  <a:lnTo>
                    <a:pt x="122" y="21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5" name="Google Shape;20025;p24"/>
            <p:cNvSpPr/>
            <p:nvPr/>
          </p:nvSpPr>
          <p:spPr>
            <a:xfrm>
              <a:off x="-1581825" y="14219350"/>
              <a:ext cx="39525" cy="46375"/>
            </a:xfrm>
            <a:custGeom>
              <a:avLst/>
              <a:gdLst/>
              <a:ahLst/>
              <a:cxnLst/>
              <a:rect l="l" t="t" r="r" b="b"/>
              <a:pathLst>
                <a:path w="1581" h="1855" extrusionOk="0">
                  <a:moveTo>
                    <a:pt x="0" y="0"/>
                  </a:moveTo>
                  <a:lnTo>
                    <a:pt x="122" y="213"/>
                  </a:lnTo>
                  <a:lnTo>
                    <a:pt x="152" y="243"/>
                  </a:lnTo>
                  <a:lnTo>
                    <a:pt x="152" y="274"/>
                  </a:lnTo>
                  <a:lnTo>
                    <a:pt x="335" y="578"/>
                  </a:lnTo>
                  <a:lnTo>
                    <a:pt x="1064" y="1854"/>
                  </a:lnTo>
                  <a:cubicBezTo>
                    <a:pt x="1095" y="1763"/>
                    <a:pt x="1125" y="1733"/>
                    <a:pt x="1186" y="1642"/>
                  </a:cubicBezTo>
                  <a:lnTo>
                    <a:pt x="487" y="486"/>
                  </a:lnTo>
                  <a:lnTo>
                    <a:pt x="1520" y="1034"/>
                  </a:lnTo>
                  <a:cubicBezTo>
                    <a:pt x="1550" y="1003"/>
                    <a:pt x="1550" y="942"/>
                    <a:pt x="1581" y="882"/>
                  </a:cubicBezTo>
                  <a:lnTo>
                    <a:pt x="608" y="335"/>
                  </a:lnTo>
                  <a:lnTo>
                    <a:pt x="456" y="243"/>
                  </a:lnTo>
                  <a:lnTo>
                    <a:pt x="304" y="152"/>
                  </a:lnTo>
                  <a:lnTo>
                    <a:pt x="152" y="61"/>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28/09/2024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766133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28/09/2024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7414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99025" y="445025"/>
            <a:ext cx="79461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500"/>
              <a:buFont typeface="Pathway Gothic One"/>
              <a:buNone/>
              <a:defRPr sz="3500" b="1">
                <a:solidFill>
                  <a:schemeClr val="dk1"/>
                </a:solidFill>
                <a:latin typeface="Pathway Gothic One"/>
                <a:ea typeface="Pathway Gothic One"/>
                <a:cs typeface="Pathway Gothic One"/>
                <a:sym typeface="Pathway Gothic One"/>
              </a:defRPr>
            </a:lvl1pPr>
            <a:lvl2pPr lvl="1">
              <a:spcBef>
                <a:spcPts val="0"/>
              </a:spcBef>
              <a:spcAft>
                <a:spcPts val="0"/>
              </a:spcAft>
              <a:buClr>
                <a:schemeClr val="dk1"/>
              </a:buClr>
              <a:buSzPts val="3800"/>
              <a:buFont typeface="Pathway Gothic One"/>
              <a:buNone/>
              <a:defRPr sz="3800" b="1">
                <a:solidFill>
                  <a:schemeClr val="dk1"/>
                </a:solidFill>
                <a:latin typeface="Pathway Gothic One"/>
                <a:ea typeface="Pathway Gothic One"/>
                <a:cs typeface="Pathway Gothic One"/>
                <a:sym typeface="Pathway Gothic One"/>
              </a:defRPr>
            </a:lvl2pPr>
            <a:lvl3pPr lvl="2">
              <a:spcBef>
                <a:spcPts val="0"/>
              </a:spcBef>
              <a:spcAft>
                <a:spcPts val="0"/>
              </a:spcAft>
              <a:buClr>
                <a:schemeClr val="dk1"/>
              </a:buClr>
              <a:buSzPts val="3800"/>
              <a:buFont typeface="Pathway Gothic One"/>
              <a:buNone/>
              <a:defRPr sz="3800" b="1">
                <a:solidFill>
                  <a:schemeClr val="dk1"/>
                </a:solidFill>
                <a:latin typeface="Pathway Gothic One"/>
                <a:ea typeface="Pathway Gothic One"/>
                <a:cs typeface="Pathway Gothic One"/>
                <a:sym typeface="Pathway Gothic One"/>
              </a:defRPr>
            </a:lvl3pPr>
            <a:lvl4pPr lvl="3">
              <a:spcBef>
                <a:spcPts val="0"/>
              </a:spcBef>
              <a:spcAft>
                <a:spcPts val="0"/>
              </a:spcAft>
              <a:buClr>
                <a:schemeClr val="dk1"/>
              </a:buClr>
              <a:buSzPts val="3800"/>
              <a:buFont typeface="Pathway Gothic One"/>
              <a:buNone/>
              <a:defRPr sz="3800" b="1">
                <a:solidFill>
                  <a:schemeClr val="dk1"/>
                </a:solidFill>
                <a:latin typeface="Pathway Gothic One"/>
                <a:ea typeface="Pathway Gothic One"/>
                <a:cs typeface="Pathway Gothic One"/>
                <a:sym typeface="Pathway Gothic One"/>
              </a:defRPr>
            </a:lvl4pPr>
            <a:lvl5pPr lvl="4">
              <a:spcBef>
                <a:spcPts val="0"/>
              </a:spcBef>
              <a:spcAft>
                <a:spcPts val="0"/>
              </a:spcAft>
              <a:buClr>
                <a:schemeClr val="dk1"/>
              </a:buClr>
              <a:buSzPts val="3800"/>
              <a:buFont typeface="Pathway Gothic One"/>
              <a:buNone/>
              <a:defRPr sz="3800" b="1">
                <a:solidFill>
                  <a:schemeClr val="dk1"/>
                </a:solidFill>
                <a:latin typeface="Pathway Gothic One"/>
                <a:ea typeface="Pathway Gothic One"/>
                <a:cs typeface="Pathway Gothic One"/>
                <a:sym typeface="Pathway Gothic One"/>
              </a:defRPr>
            </a:lvl5pPr>
            <a:lvl6pPr lvl="5">
              <a:spcBef>
                <a:spcPts val="0"/>
              </a:spcBef>
              <a:spcAft>
                <a:spcPts val="0"/>
              </a:spcAft>
              <a:buClr>
                <a:schemeClr val="dk1"/>
              </a:buClr>
              <a:buSzPts val="3800"/>
              <a:buFont typeface="Pathway Gothic One"/>
              <a:buNone/>
              <a:defRPr sz="3800" b="1">
                <a:solidFill>
                  <a:schemeClr val="dk1"/>
                </a:solidFill>
                <a:latin typeface="Pathway Gothic One"/>
                <a:ea typeface="Pathway Gothic One"/>
                <a:cs typeface="Pathway Gothic One"/>
                <a:sym typeface="Pathway Gothic One"/>
              </a:defRPr>
            </a:lvl6pPr>
            <a:lvl7pPr lvl="6">
              <a:spcBef>
                <a:spcPts val="0"/>
              </a:spcBef>
              <a:spcAft>
                <a:spcPts val="0"/>
              </a:spcAft>
              <a:buClr>
                <a:schemeClr val="dk1"/>
              </a:buClr>
              <a:buSzPts val="3800"/>
              <a:buFont typeface="Pathway Gothic One"/>
              <a:buNone/>
              <a:defRPr sz="3800" b="1">
                <a:solidFill>
                  <a:schemeClr val="dk1"/>
                </a:solidFill>
                <a:latin typeface="Pathway Gothic One"/>
                <a:ea typeface="Pathway Gothic One"/>
                <a:cs typeface="Pathway Gothic One"/>
                <a:sym typeface="Pathway Gothic One"/>
              </a:defRPr>
            </a:lvl7pPr>
            <a:lvl8pPr lvl="7">
              <a:spcBef>
                <a:spcPts val="0"/>
              </a:spcBef>
              <a:spcAft>
                <a:spcPts val="0"/>
              </a:spcAft>
              <a:buClr>
                <a:schemeClr val="dk1"/>
              </a:buClr>
              <a:buSzPts val="3800"/>
              <a:buFont typeface="Pathway Gothic One"/>
              <a:buNone/>
              <a:defRPr sz="3800" b="1">
                <a:solidFill>
                  <a:schemeClr val="dk1"/>
                </a:solidFill>
                <a:latin typeface="Pathway Gothic One"/>
                <a:ea typeface="Pathway Gothic One"/>
                <a:cs typeface="Pathway Gothic One"/>
                <a:sym typeface="Pathway Gothic One"/>
              </a:defRPr>
            </a:lvl8pPr>
            <a:lvl9pPr lvl="8">
              <a:spcBef>
                <a:spcPts val="0"/>
              </a:spcBef>
              <a:spcAft>
                <a:spcPts val="0"/>
              </a:spcAft>
              <a:buClr>
                <a:schemeClr val="dk1"/>
              </a:buClr>
              <a:buSzPts val="3800"/>
              <a:buFont typeface="Pathway Gothic One"/>
              <a:buNone/>
              <a:defRPr sz="3800" b="1">
                <a:solidFill>
                  <a:schemeClr val="dk1"/>
                </a:solidFill>
                <a:latin typeface="Pathway Gothic One"/>
                <a:ea typeface="Pathway Gothic One"/>
                <a:cs typeface="Pathway Gothic One"/>
                <a:sym typeface="Pathway Gothic One"/>
              </a:defRPr>
            </a:lvl9pPr>
          </a:lstStyle>
          <a:p>
            <a:endParaRPr/>
          </a:p>
        </p:txBody>
      </p:sp>
      <p:sp>
        <p:nvSpPr>
          <p:cNvPr id="7" name="Google Shape;7;p1"/>
          <p:cNvSpPr txBox="1">
            <a:spLocks noGrp="1"/>
          </p:cNvSpPr>
          <p:nvPr>
            <p:ph type="body" idx="1"/>
          </p:nvPr>
        </p:nvSpPr>
        <p:spPr>
          <a:xfrm>
            <a:off x="599025" y="1152475"/>
            <a:ext cx="79461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1pPr>
            <a:lvl2pPr marL="914400" lvl="1" indent="-317500">
              <a:lnSpc>
                <a:spcPct val="115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15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15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15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15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15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15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15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8" r:id="rId3"/>
    <p:sldLayoutId id="2147483659" r:id="rId4"/>
    <p:sldLayoutId id="2147483668" r:id="rId5"/>
    <p:sldLayoutId id="2147483669" r:id="rId6"/>
    <p:sldLayoutId id="214748367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28/09/2024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208613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2.png"/><Relationship Id="rId5" Type="http://schemas.microsoft.com/office/2007/relationships/hdphoto" Target="../media/hdphoto2.wdp"/><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0.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1.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1.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image" Target="../media/image19.png"/><Relationship Id="rId3" Type="http://schemas.openxmlformats.org/officeDocument/2006/relationships/slideLayout" Target="../slideLayouts/slideLayout8.xml"/><Relationship Id="rId7" Type="http://schemas.openxmlformats.org/officeDocument/2006/relationships/slide" Target="slide11.xml"/><Relationship Id="rId12" Type="http://schemas.openxmlformats.org/officeDocument/2006/relationships/image" Target="../media/image1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10.xml"/><Relationship Id="rId11" Type="http://schemas.openxmlformats.org/officeDocument/2006/relationships/image" Target="../media/image17.gif"/><Relationship Id="rId5" Type="http://schemas.openxmlformats.org/officeDocument/2006/relationships/image" Target="../media/image15.png"/><Relationship Id="rId10" Type="http://schemas.openxmlformats.org/officeDocument/2006/relationships/image" Target="../media/image16.gif"/><Relationship Id="rId4" Type="http://schemas.openxmlformats.org/officeDocument/2006/relationships/image" Target="../media/image14.png"/><Relationship Id="rId9"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84"/>
        <p:cNvGrpSpPr/>
        <p:nvPr/>
      </p:nvGrpSpPr>
      <p:grpSpPr>
        <a:xfrm>
          <a:off x="0" y="0"/>
          <a:ext cx="0" cy="0"/>
          <a:chOff x="0" y="0"/>
          <a:chExt cx="0" cy="0"/>
        </a:xfrm>
      </p:grpSpPr>
      <p:sp>
        <p:nvSpPr>
          <p:cNvPr id="17" name="Rectangle 16">
            <a:extLst>
              <a:ext uri="{FF2B5EF4-FFF2-40B4-BE49-F238E27FC236}">
                <a16:creationId xmlns:a16="http://schemas.microsoft.com/office/drawing/2014/main" xmlns="" id="{061A7423-EE75-117B-1AA1-E2F058412CF9}"/>
              </a:ext>
            </a:extLst>
          </p:cNvPr>
          <p:cNvSpPr/>
          <p:nvPr/>
        </p:nvSpPr>
        <p:spPr>
          <a:xfrm>
            <a:off x="0" y="0"/>
            <a:ext cx="9144000" cy="2754217"/>
          </a:xfrm>
          <a:prstGeom prst="rect">
            <a:avLst/>
          </a:prstGeom>
          <a:solidFill>
            <a:srgbClr val="FFF3EA"/>
          </a:solidFill>
          <a:ln>
            <a:solidFill>
              <a:srgbClr val="FFF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TextBox 597">
            <a:extLst>
              <a:ext uri="{FF2B5EF4-FFF2-40B4-BE49-F238E27FC236}">
                <a16:creationId xmlns:a16="http://schemas.microsoft.com/office/drawing/2014/main" xmlns="" id="{0E73D57A-7E01-88A8-BF4F-1AF7BAD5E746}"/>
              </a:ext>
            </a:extLst>
          </p:cNvPr>
          <p:cNvSpPr txBox="1"/>
          <p:nvPr/>
        </p:nvSpPr>
        <p:spPr>
          <a:xfrm>
            <a:off x="986009" y="1273697"/>
            <a:ext cx="7370285" cy="1608325"/>
          </a:xfrm>
          <a:prstGeom prst="rect">
            <a:avLst/>
          </a:prstGeom>
          <a:noFill/>
        </p:spPr>
        <p:txBody>
          <a:bodyPr wrap="square" rtlCol="0">
            <a:spAutoFit/>
          </a:bodyPr>
          <a:lstStyle/>
          <a:p>
            <a:pPr algn="ctr">
              <a:lnSpc>
                <a:spcPct val="150000"/>
              </a:lnSpc>
            </a:pPr>
            <a:r>
              <a:rPr lang="en-US" sz="3500" b="1">
                <a:solidFill>
                  <a:srgbClr val="1474AA"/>
                </a:solidFill>
              </a:rPr>
              <a:t>CHÀO MỪNG CÁC EM ĐẾN VỚI BUỔI HỌC NGÀY HÔM NAY!</a:t>
            </a:r>
          </a:p>
        </p:txBody>
      </p:sp>
      <p:pic>
        <p:nvPicPr>
          <p:cNvPr id="600" name="Picture 599">
            <a:extLst>
              <a:ext uri="{FF2B5EF4-FFF2-40B4-BE49-F238E27FC236}">
                <a16:creationId xmlns:a16="http://schemas.microsoft.com/office/drawing/2014/main" xmlns="" id="{803C6864-EFD7-77F6-51BB-B95E3527F794}"/>
              </a:ext>
            </a:extLst>
          </p:cNvPr>
          <p:cNvPicPr>
            <a:picLocks noChangeAspect="1"/>
          </p:cNvPicPr>
          <p:nvPr/>
        </p:nvPicPr>
        <p:blipFill rotWithShape="1">
          <a:blip r:embed="rId3"/>
          <a:srcRect t="30095"/>
          <a:stretch/>
        </p:blipFill>
        <p:spPr>
          <a:xfrm>
            <a:off x="2847285" y="3043509"/>
            <a:ext cx="3762835" cy="2630384"/>
          </a:xfrm>
          <a:prstGeom prst="rect">
            <a:avLst/>
          </a:prstGeom>
        </p:spPr>
      </p:pic>
      <p:pic>
        <p:nvPicPr>
          <p:cNvPr id="601" name="Picture 600">
            <a:extLst>
              <a:ext uri="{FF2B5EF4-FFF2-40B4-BE49-F238E27FC236}">
                <a16:creationId xmlns:a16="http://schemas.microsoft.com/office/drawing/2014/main" xmlns="" id="{586A3D4C-15E5-8DB6-A3AA-F13EDAB1D1BA}"/>
              </a:ext>
            </a:extLst>
          </p:cNvPr>
          <p:cNvPicPr>
            <a:picLocks noChangeAspect="1"/>
          </p:cNvPicPr>
          <p:nvPr/>
        </p:nvPicPr>
        <p:blipFill>
          <a:blip r:embed="rId4"/>
          <a:stretch>
            <a:fillRect/>
          </a:stretch>
        </p:blipFill>
        <p:spPr>
          <a:xfrm>
            <a:off x="-168450" y="87833"/>
            <a:ext cx="1154459" cy="1024377"/>
          </a:xfrm>
          <a:prstGeom prst="rect">
            <a:avLst/>
          </a:prstGeom>
        </p:spPr>
      </p:pic>
    </p:spTree>
    <p:extLst>
      <p:ext uri="{BB962C8B-B14F-4D97-AF65-F5344CB8AC3E}">
        <p14:creationId xmlns:p14="http://schemas.microsoft.com/office/powerpoint/2010/main" val="1131634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98"/>
                                        </p:tgtEl>
                                        <p:attrNameLst>
                                          <p:attrName>style.visibility</p:attrName>
                                        </p:attrNameLst>
                                      </p:cBhvr>
                                      <p:to>
                                        <p:strVal val="visible"/>
                                      </p:to>
                                    </p:set>
                                    <p:anim calcmode="lin" valueType="num">
                                      <p:cBhvr>
                                        <p:cTn id="7" dur="500" fill="hold"/>
                                        <p:tgtEl>
                                          <p:spTgt spid="59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8"/>
                                        </p:tgtEl>
                                        <p:attrNameLst>
                                          <p:attrName>ppt_y</p:attrName>
                                        </p:attrNameLst>
                                      </p:cBhvr>
                                      <p:tavLst>
                                        <p:tav tm="0">
                                          <p:val>
                                            <p:strVal val="#ppt_y"/>
                                          </p:val>
                                        </p:tav>
                                        <p:tav tm="100000">
                                          <p:val>
                                            <p:strVal val="#ppt_y"/>
                                          </p:val>
                                        </p:tav>
                                      </p:tavLst>
                                    </p:anim>
                                    <p:anim calcmode="lin" valueType="num">
                                      <p:cBhvr>
                                        <p:cTn id="9" dur="500" fill="hold"/>
                                        <p:tgtEl>
                                          <p:spTgt spid="59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161777" y="4391830"/>
            <a:ext cx="814875" cy="887195"/>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7" name="Cloud 56">
            <a:hlinkClick r:id="rId8" action="ppaction://hlinksldjump"/>
          </p:cNvPr>
          <p:cNvSpPr/>
          <p:nvPr/>
        </p:nvSpPr>
        <p:spPr>
          <a:xfrm>
            <a:off x="6230126" y="4223362"/>
            <a:ext cx="1769408" cy="828675"/>
          </a:xfrm>
          <a:prstGeom prst="cloud">
            <a:avLst/>
          </a:prstGeom>
          <a:solidFill>
            <a:srgbClr val="30CFC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srgbClr val="FF0000"/>
                </a:solidFill>
                <a:latin typeface="Arial" panose="020B0604020202020204" pitchFamily="34" charset="0"/>
              </a:rPr>
              <a:t>QUAY VỀ</a:t>
            </a:r>
            <a:endParaRPr lang="vi-VN" sz="1800" kern="1200" dirty="0">
              <a:solidFill>
                <a:srgbClr val="FF0000"/>
              </a:solidFill>
              <a:latin typeface="Arial" panose="020B0604020202020204" pitchFamily="34" charset="0"/>
            </a:endParaRPr>
          </a:p>
        </p:txBody>
      </p:sp>
      <p:sp>
        <p:nvSpPr>
          <p:cNvPr id="16" name="Rectangle 15">
            <a:extLst>
              <a:ext uri="{FF2B5EF4-FFF2-40B4-BE49-F238E27FC236}">
                <a16:creationId xmlns:a16="http://schemas.microsoft.com/office/drawing/2014/main" xmlns="" id="{35A064D0-613A-8B98-CBD2-32A8E151AF69}"/>
              </a:ext>
            </a:extLst>
          </p:cNvPr>
          <p:cNvSpPr/>
          <p:nvPr/>
        </p:nvSpPr>
        <p:spPr>
          <a:xfrm>
            <a:off x="1201631" y="178915"/>
            <a:ext cx="3295862" cy="4656512"/>
          </a:xfrm>
          <a:prstGeom prst="rect">
            <a:avLst/>
          </a:prstGeom>
          <a:no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18" name="Picture 17">
            <a:extLst>
              <a:ext uri="{FF2B5EF4-FFF2-40B4-BE49-F238E27FC236}">
                <a16:creationId xmlns:a16="http://schemas.microsoft.com/office/drawing/2014/main" xmlns="" id="{FB2B9EB2-6531-1218-AB0F-4A75DAF44B66}"/>
              </a:ext>
            </a:extLst>
          </p:cNvPr>
          <p:cNvPicPr>
            <a:picLocks noChangeAspect="1"/>
          </p:cNvPicPr>
          <p:nvPr/>
        </p:nvPicPr>
        <p:blipFill>
          <a:blip r:embed="rId9"/>
          <a:stretch>
            <a:fillRect/>
          </a:stretch>
        </p:blipFill>
        <p:spPr>
          <a:xfrm>
            <a:off x="5665936" y="920139"/>
            <a:ext cx="2577728" cy="3018416"/>
          </a:xfrm>
          <a:prstGeom prst="rect">
            <a:avLst/>
          </a:prstGeom>
        </p:spPr>
      </p:pic>
      <p:pic>
        <p:nvPicPr>
          <p:cNvPr id="21" name="Picture 20">
            <a:extLst>
              <a:ext uri="{FF2B5EF4-FFF2-40B4-BE49-F238E27FC236}">
                <a16:creationId xmlns:a16="http://schemas.microsoft.com/office/drawing/2014/main" xmlns="" id="{8397270B-F230-A8B0-C5BE-AC58C0F24B33}"/>
              </a:ext>
            </a:extLst>
          </p:cNvPr>
          <p:cNvPicPr>
            <a:picLocks noChangeAspect="1"/>
          </p:cNvPicPr>
          <p:nvPr/>
        </p:nvPicPr>
        <p:blipFill>
          <a:blip r:embed="rId10"/>
          <a:stretch>
            <a:fillRect/>
          </a:stretch>
        </p:blipFill>
        <p:spPr>
          <a:xfrm>
            <a:off x="1353784" y="381885"/>
            <a:ext cx="2991554" cy="4321134"/>
          </a:xfrm>
          <a:prstGeom prst="rect">
            <a:avLst/>
          </a:prstGeom>
        </p:spPr>
      </p:pic>
    </p:spTree>
    <p:extLst>
      <p:ext uri="{BB962C8B-B14F-4D97-AF65-F5344CB8AC3E}">
        <p14:creationId xmlns:p14="http://schemas.microsoft.com/office/powerpoint/2010/main" val="324403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0" fill="hold"/>
                                        <p:tgtEl>
                                          <p:spTgt spid="40"/>
                                        </p:tgtEl>
                                        <p:attrNameLst>
                                          <p:attrName>ppt_x</p:attrName>
                                        </p:attrNameLst>
                                      </p:cBhvr>
                                      <p:tavLst>
                                        <p:tav tm="0">
                                          <p:val>
                                            <p:strVal val="1+#ppt_w/2"/>
                                          </p:val>
                                        </p:tav>
                                        <p:tav tm="100000">
                                          <p:val>
                                            <p:strVal val="#ppt_x"/>
                                          </p:val>
                                        </p:tav>
                                      </p:tavLst>
                                    </p:anim>
                                    <p:anim calcmode="lin" valueType="num">
                                      <p:cBhvr additive="base">
                                        <p:cTn id="14"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18" name="Cloud 17">
            <a:hlinkClick r:id="rId8" action="ppaction://hlinksldjump"/>
          </p:cNvPr>
          <p:cNvSpPr/>
          <p:nvPr/>
        </p:nvSpPr>
        <p:spPr>
          <a:xfrm>
            <a:off x="-167619" y="4392034"/>
            <a:ext cx="1769408" cy="828675"/>
          </a:xfrm>
          <a:prstGeom prst="cloud">
            <a:avLst/>
          </a:prstGeom>
          <a:solidFill>
            <a:srgbClr val="30CFC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srgbClr val="FF0000"/>
                </a:solidFill>
                <a:latin typeface="Arial" panose="020B0604020202020204" pitchFamily="34" charset="0"/>
              </a:rPr>
              <a:t>QUAY VỀ</a:t>
            </a:r>
            <a:endParaRPr lang="vi-VN" sz="1800" kern="1200" dirty="0">
              <a:solidFill>
                <a:srgbClr val="FF0000"/>
              </a:solidFill>
              <a:latin typeface="Arial" panose="020B0604020202020204" pitchFamily="34" charset="0"/>
            </a:endParaRPr>
          </a:p>
        </p:txBody>
      </p:sp>
      <p:pic>
        <p:nvPicPr>
          <p:cNvPr id="10" name="Picture 9">
            <a:extLst>
              <a:ext uri="{FF2B5EF4-FFF2-40B4-BE49-F238E27FC236}">
                <a16:creationId xmlns:a16="http://schemas.microsoft.com/office/drawing/2014/main" xmlns="" id="{E173EBF2-DA43-38BC-4FBA-161B83DD0C60}"/>
              </a:ext>
            </a:extLst>
          </p:cNvPr>
          <p:cNvPicPr>
            <a:picLocks noChangeAspect="1"/>
          </p:cNvPicPr>
          <p:nvPr/>
        </p:nvPicPr>
        <p:blipFill>
          <a:blip r:embed="rId9"/>
          <a:stretch>
            <a:fillRect/>
          </a:stretch>
        </p:blipFill>
        <p:spPr>
          <a:xfrm>
            <a:off x="1451781" y="337129"/>
            <a:ext cx="6364841" cy="3935594"/>
          </a:xfrm>
          <a:prstGeom prst="rect">
            <a:avLst/>
          </a:prstGeom>
        </p:spPr>
      </p:pic>
      <p:sp>
        <p:nvSpPr>
          <p:cNvPr id="12" name="Rectangle 11">
            <a:extLst>
              <a:ext uri="{FF2B5EF4-FFF2-40B4-BE49-F238E27FC236}">
                <a16:creationId xmlns:a16="http://schemas.microsoft.com/office/drawing/2014/main" xmlns="" id="{894CE477-9237-EC0B-31F2-95E1D747E190}"/>
              </a:ext>
            </a:extLst>
          </p:cNvPr>
          <p:cNvSpPr/>
          <p:nvPr/>
        </p:nvSpPr>
        <p:spPr>
          <a:xfrm>
            <a:off x="1279478" y="194480"/>
            <a:ext cx="6745406" cy="4197554"/>
          </a:xfrm>
          <a:prstGeom prst="rect">
            <a:avLst/>
          </a:prstGeom>
          <a:no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Tree>
    <p:extLst>
      <p:ext uri="{BB962C8B-B14F-4D97-AF65-F5344CB8AC3E}">
        <p14:creationId xmlns:p14="http://schemas.microsoft.com/office/powerpoint/2010/main" val="365829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0" fill="hold"/>
                                        <p:tgtEl>
                                          <p:spTgt spid="40"/>
                                        </p:tgtEl>
                                        <p:attrNameLst>
                                          <p:attrName>ppt_x</p:attrName>
                                        </p:attrNameLst>
                                      </p:cBhvr>
                                      <p:tavLst>
                                        <p:tav tm="0">
                                          <p:val>
                                            <p:strVal val="1+#ppt_w/2"/>
                                          </p:val>
                                        </p:tav>
                                        <p:tav tm="100000">
                                          <p:val>
                                            <p:strVal val="#ppt_x"/>
                                          </p:val>
                                        </p:tav>
                                      </p:tavLst>
                                    </p:anim>
                                    <p:anim calcmode="lin" valueType="num">
                                      <p:cBhvr additive="base">
                                        <p:cTn id="14"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17" name="Cloud 16">
            <a:hlinkClick r:id="rId8" action="ppaction://hlinksldjump"/>
          </p:cNvPr>
          <p:cNvSpPr/>
          <p:nvPr/>
        </p:nvSpPr>
        <p:spPr>
          <a:xfrm>
            <a:off x="-148677" y="4237843"/>
            <a:ext cx="1769408" cy="828675"/>
          </a:xfrm>
          <a:prstGeom prst="cloud">
            <a:avLst/>
          </a:prstGeom>
          <a:solidFill>
            <a:srgbClr val="30CFC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srgbClr val="FF0000"/>
                </a:solidFill>
                <a:latin typeface="Arial" panose="020B0604020202020204" pitchFamily="34" charset="0"/>
              </a:rPr>
              <a:t>QUAY VỀ</a:t>
            </a:r>
            <a:endParaRPr lang="vi-VN" sz="1800" kern="1200" dirty="0">
              <a:solidFill>
                <a:srgbClr val="FF0000"/>
              </a:solidFill>
              <a:latin typeface="Arial" panose="020B0604020202020204" pitchFamily="34" charset="0"/>
            </a:endParaRPr>
          </a:p>
        </p:txBody>
      </p:sp>
      <p:pic>
        <p:nvPicPr>
          <p:cNvPr id="8" name="Picture 7">
            <a:extLst>
              <a:ext uri="{FF2B5EF4-FFF2-40B4-BE49-F238E27FC236}">
                <a16:creationId xmlns:a16="http://schemas.microsoft.com/office/drawing/2014/main" xmlns="" id="{5AB66D3C-FAC3-697C-CA73-0F6852D96B13}"/>
              </a:ext>
            </a:extLst>
          </p:cNvPr>
          <p:cNvPicPr>
            <a:picLocks noChangeAspect="1"/>
          </p:cNvPicPr>
          <p:nvPr/>
        </p:nvPicPr>
        <p:blipFill>
          <a:blip r:embed="rId9"/>
          <a:stretch>
            <a:fillRect/>
          </a:stretch>
        </p:blipFill>
        <p:spPr>
          <a:xfrm>
            <a:off x="1362724" y="611610"/>
            <a:ext cx="6702380" cy="3770090"/>
          </a:xfrm>
          <a:prstGeom prst="rect">
            <a:avLst/>
          </a:prstGeom>
        </p:spPr>
      </p:pic>
      <p:sp>
        <p:nvSpPr>
          <p:cNvPr id="22" name="Rectangle 21">
            <a:extLst>
              <a:ext uri="{FF2B5EF4-FFF2-40B4-BE49-F238E27FC236}">
                <a16:creationId xmlns:a16="http://schemas.microsoft.com/office/drawing/2014/main" xmlns="" id="{FC4B3035-2ED2-897B-96F2-62352BC62D3B}"/>
              </a:ext>
            </a:extLst>
          </p:cNvPr>
          <p:cNvSpPr/>
          <p:nvPr/>
        </p:nvSpPr>
        <p:spPr>
          <a:xfrm>
            <a:off x="1166221" y="491320"/>
            <a:ext cx="6995556" cy="4040570"/>
          </a:xfrm>
          <a:prstGeom prst="rect">
            <a:avLst/>
          </a:prstGeom>
          <a:no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Tree>
    <p:extLst>
      <p:ext uri="{BB962C8B-B14F-4D97-AF65-F5344CB8AC3E}">
        <p14:creationId xmlns:p14="http://schemas.microsoft.com/office/powerpoint/2010/main" val="249378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0" fill="hold"/>
                                        <p:tgtEl>
                                          <p:spTgt spid="40"/>
                                        </p:tgtEl>
                                        <p:attrNameLst>
                                          <p:attrName>ppt_x</p:attrName>
                                        </p:attrNameLst>
                                      </p:cBhvr>
                                      <p:tavLst>
                                        <p:tav tm="0">
                                          <p:val>
                                            <p:strVal val="1+#ppt_w/2"/>
                                          </p:val>
                                        </p:tav>
                                        <p:tav tm="100000">
                                          <p:val>
                                            <p:strVal val="#ppt_x"/>
                                          </p:val>
                                        </p:tav>
                                      </p:tavLst>
                                    </p:anim>
                                    <p:anim calcmode="lin" valueType="num">
                                      <p:cBhvr additive="base">
                                        <p:cTn id="14"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18" name="Cloud 17">
            <a:hlinkClick r:id="rId8" action="ppaction://hlinksldjump"/>
          </p:cNvPr>
          <p:cNvSpPr/>
          <p:nvPr/>
        </p:nvSpPr>
        <p:spPr>
          <a:xfrm>
            <a:off x="-64573" y="4314825"/>
            <a:ext cx="1769408" cy="828675"/>
          </a:xfrm>
          <a:prstGeom prst="cloud">
            <a:avLst/>
          </a:prstGeom>
          <a:solidFill>
            <a:srgbClr val="30CFC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srgbClr val="FF0000"/>
                </a:solidFill>
                <a:latin typeface="Arial" panose="020B0604020202020204" pitchFamily="34" charset="0"/>
              </a:rPr>
              <a:t>QUAY VỀ</a:t>
            </a:r>
            <a:endParaRPr lang="vi-VN" sz="1800" kern="12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xmlns="" id="{9F946125-1A28-1577-E294-DAF40123B43C}"/>
              </a:ext>
            </a:extLst>
          </p:cNvPr>
          <p:cNvPicPr>
            <a:picLocks noChangeAspect="1"/>
          </p:cNvPicPr>
          <p:nvPr/>
        </p:nvPicPr>
        <p:blipFill>
          <a:blip r:embed="rId9"/>
          <a:stretch>
            <a:fillRect/>
          </a:stretch>
        </p:blipFill>
        <p:spPr>
          <a:xfrm>
            <a:off x="1975501" y="278233"/>
            <a:ext cx="5842501" cy="4221206"/>
          </a:xfrm>
          <a:prstGeom prst="rect">
            <a:avLst/>
          </a:prstGeom>
        </p:spPr>
      </p:pic>
      <p:sp>
        <p:nvSpPr>
          <p:cNvPr id="21" name="Rectangle 20">
            <a:extLst>
              <a:ext uri="{FF2B5EF4-FFF2-40B4-BE49-F238E27FC236}">
                <a16:creationId xmlns:a16="http://schemas.microsoft.com/office/drawing/2014/main" xmlns="" id="{0106AADA-836C-FD4C-3B2D-E6FDB82A6637}"/>
              </a:ext>
            </a:extLst>
          </p:cNvPr>
          <p:cNvSpPr/>
          <p:nvPr/>
        </p:nvSpPr>
        <p:spPr>
          <a:xfrm>
            <a:off x="1795057" y="181381"/>
            <a:ext cx="6171573" cy="4414910"/>
          </a:xfrm>
          <a:prstGeom prst="rect">
            <a:avLst/>
          </a:prstGeom>
          <a:no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Tree>
    <p:extLst>
      <p:ext uri="{BB962C8B-B14F-4D97-AF65-F5344CB8AC3E}">
        <p14:creationId xmlns:p14="http://schemas.microsoft.com/office/powerpoint/2010/main" val="333385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0" fill="hold"/>
                                        <p:tgtEl>
                                          <p:spTgt spid="40"/>
                                        </p:tgtEl>
                                        <p:attrNameLst>
                                          <p:attrName>ppt_x</p:attrName>
                                        </p:attrNameLst>
                                      </p:cBhvr>
                                      <p:tavLst>
                                        <p:tav tm="0">
                                          <p:val>
                                            <p:strVal val="1+#ppt_w/2"/>
                                          </p:val>
                                        </p:tav>
                                        <p:tav tm="100000">
                                          <p:val>
                                            <p:strVal val="#ppt_x"/>
                                          </p:val>
                                        </p:tav>
                                      </p:tavLst>
                                    </p:anim>
                                    <p:anim calcmode="lin" valueType="num">
                                      <p:cBhvr additive="base">
                                        <p:cTn id="14"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42"/>
        <p:cNvGrpSpPr/>
        <p:nvPr/>
      </p:nvGrpSpPr>
      <p:grpSpPr>
        <a:xfrm>
          <a:off x="0" y="0"/>
          <a:ext cx="0" cy="0"/>
          <a:chOff x="0" y="0"/>
          <a:chExt cx="0" cy="0"/>
        </a:xfrm>
      </p:grpSpPr>
      <p:sp>
        <p:nvSpPr>
          <p:cNvPr id="6" name="Rectangle 5">
            <a:extLst>
              <a:ext uri="{FF2B5EF4-FFF2-40B4-BE49-F238E27FC236}">
                <a16:creationId xmlns:a16="http://schemas.microsoft.com/office/drawing/2014/main" xmlns="" id="{2812C022-2850-B7D4-C186-279D384E8F78}"/>
              </a:ext>
            </a:extLst>
          </p:cNvPr>
          <p:cNvSpPr/>
          <p:nvPr/>
        </p:nvSpPr>
        <p:spPr>
          <a:xfrm>
            <a:off x="0" y="0"/>
            <a:ext cx="9144000" cy="4231758"/>
          </a:xfrm>
          <a:prstGeom prst="rect">
            <a:avLst/>
          </a:prstGeom>
          <a:solidFill>
            <a:srgbClr val="FFF3EA"/>
          </a:solidFill>
          <a:ln>
            <a:solidFill>
              <a:srgbClr val="FFF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45" name="Google Shape;20045;p28"/>
          <p:cNvSpPr/>
          <p:nvPr/>
        </p:nvSpPr>
        <p:spPr>
          <a:xfrm>
            <a:off x="342895" y="309792"/>
            <a:ext cx="685790" cy="599292"/>
          </a:xfrm>
          <a:custGeom>
            <a:avLst/>
            <a:gdLst/>
            <a:ahLst/>
            <a:cxnLst/>
            <a:rect l="l" t="t" r="r" b="b"/>
            <a:pathLst>
              <a:path w="20154" h="17612" extrusionOk="0">
                <a:moveTo>
                  <a:pt x="5169" y="0"/>
                </a:moveTo>
                <a:cubicBezTo>
                  <a:pt x="5112" y="0"/>
                  <a:pt x="5061" y="12"/>
                  <a:pt x="5016" y="37"/>
                </a:cubicBezTo>
                <a:cubicBezTo>
                  <a:pt x="4469" y="341"/>
                  <a:pt x="5107" y="2499"/>
                  <a:pt x="6475" y="4840"/>
                </a:cubicBezTo>
                <a:cubicBezTo>
                  <a:pt x="7296" y="6299"/>
                  <a:pt x="8208" y="7484"/>
                  <a:pt x="8937" y="8122"/>
                </a:cubicBezTo>
                <a:cubicBezTo>
                  <a:pt x="8056" y="7818"/>
                  <a:pt x="6597" y="7636"/>
                  <a:pt x="4925" y="7636"/>
                </a:cubicBezTo>
                <a:cubicBezTo>
                  <a:pt x="2220" y="7636"/>
                  <a:pt x="1" y="8153"/>
                  <a:pt x="1" y="8791"/>
                </a:cubicBezTo>
                <a:cubicBezTo>
                  <a:pt x="1" y="9460"/>
                  <a:pt x="2220" y="9976"/>
                  <a:pt x="4925" y="9976"/>
                </a:cubicBezTo>
                <a:cubicBezTo>
                  <a:pt x="6597" y="9976"/>
                  <a:pt x="8056" y="9794"/>
                  <a:pt x="8937" y="9490"/>
                </a:cubicBezTo>
                <a:lnTo>
                  <a:pt x="8937" y="9490"/>
                </a:lnTo>
                <a:cubicBezTo>
                  <a:pt x="8208" y="10098"/>
                  <a:pt x="7296" y="11283"/>
                  <a:pt x="6475" y="12742"/>
                </a:cubicBezTo>
                <a:cubicBezTo>
                  <a:pt x="5107" y="15113"/>
                  <a:pt x="4469" y="17271"/>
                  <a:pt x="5016" y="17575"/>
                </a:cubicBezTo>
                <a:cubicBezTo>
                  <a:pt x="5062" y="17600"/>
                  <a:pt x="5115" y="17612"/>
                  <a:pt x="5173" y="17612"/>
                </a:cubicBezTo>
                <a:cubicBezTo>
                  <a:pt x="5836" y="17612"/>
                  <a:pt x="7223" y="16050"/>
                  <a:pt x="8481" y="13897"/>
                </a:cubicBezTo>
                <a:cubicBezTo>
                  <a:pt x="9332" y="12438"/>
                  <a:pt x="9879" y="11040"/>
                  <a:pt x="10092" y="10128"/>
                </a:cubicBezTo>
                <a:cubicBezTo>
                  <a:pt x="10275" y="11040"/>
                  <a:pt x="10852" y="12438"/>
                  <a:pt x="11673" y="13897"/>
                </a:cubicBezTo>
                <a:cubicBezTo>
                  <a:pt x="12931" y="16050"/>
                  <a:pt x="14343" y="17612"/>
                  <a:pt x="14988" y="17612"/>
                </a:cubicBezTo>
                <a:cubicBezTo>
                  <a:pt x="15044" y="17612"/>
                  <a:pt x="15094" y="17600"/>
                  <a:pt x="15138" y="17575"/>
                </a:cubicBezTo>
                <a:cubicBezTo>
                  <a:pt x="15715" y="17271"/>
                  <a:pt x="15047" y="15113"/>
                  <a:pt x="13679" y="12742"/>
                </a:cubicBezTo>
                <a:cubicBezTo>
                  <a:pt x="12858" y="11314"/>
                  <a:pt x="11946" y="10128"/>
                  <a:pt x="11217" y="9490"/>
                </a:cubicBezTo>
                <a:lnTo>
                  <a:pt x="11217" y="9490"/>
                </a:lnTo>
                <a:cubicBezTo>
                  <a:pt x="12098" y="9794"/>
                  <a:pt x="13588" y="9976"/>
                  <a:pt x="15259" y="9976"/>
                </a:cubicBezTo>
                <a:cubicBezTo>
                  <a:pt x="17995" y="9946"/>
                  <a:pt x="20153" y="9399"/>
                  <a:pt x="20153" y="8791"/>
                </a:cubicBezTo>
                <a:cubicBezTo>
                  <a:pt x="20153" y="8153"/>
                  <a:pt x="17934" y="7636"/>
                  <a:pt x="15229" y="7636"/>
                </a:cubicBezTo>
                <a:cubicBezTo>
                  <a:pt x="13557" y="7636"/>
                  <a:pt x="12098" y="7818"/>
                  <a:pt x="11217" y="8122"/>
                </a:cubicBezTo>
                <a:cubicBezTo>
                  <a:pt x="11946" y="7514"/>
                  <a:pt x="12858" y="6329"/>
                  <a:pt x="13679" y="4840"/>
                </a:cubicBezTo>
                <a:cubicBezTo>
                  <a:pt x="15047" y="2499"/>
                  <a:pt x="15685" y="341"/>
                  <a:pt x="15138" y="37"/>
                </a:cubicBezTo>
                <a:cubicBezTo>
                  <a:pt x="15091" y="12"/>
                  <a:pt x="15038" y="0"/>
                  <a:pt x="14979" y="0"/>
                </a:cubicBezTo>
                <a:cubicBezTo>
                  <a:pt x="14314" y="0"/>
                  <a:pt x="12929" y="1537"/>
                  <a:pt x="11673" y="3715"/>
                </a:cubicBezTo>
                <a:cubicBezTo>
                  <a:pt x="10822" y="5144"/>
                  <a:pt x="10275" y="6572"/>
                  <a:pt x="10062" y="7484"/>
                </a:cubicBezTo>
                <a:cubicBezTo>
                  <a:pt x="9879" y="6572"/>
                  <a:pt x="9302" y="5144"/>
                  <a:pt x="8481" y="3715"/>
                </a:cubicBezTo>
                <a:cubicBezTo>
                  <a:pt x="7225" y="1537"/>
                  <a:pt x="5814" y="0"/>
                  <a:pt x="5169" y="0"/>
                </a:cubicBezTo>
                <a:close/>
              </a:path>
            </a:pathLst>
          </a:custGeom>
          <a:solidFill>
            <a:srgbClr val="A91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Straight Connector 9">
            <a:extLst>
              <a:ext uri="{FF2B5EF4-FFF2-40B4-BE49-F238E27FC236}">
                <a16:creationId xmlns:a16="http://schemas.microsoft.com/office/drawing/2014/main" xmlns="" id="{23184569-8AE8-F6A4-9046-AB99A81F0190}"/>
              </a:ext>
            </a:extLst>
          </p:cNvPr>
          <p:cNvCxnSpPr/>
          <p:nvPr/>
        </p:nvCxnSpPr>
        <p:spPr>
          <a:xfrm>
            <a:off x="855931" y="909084"/>
            <a:ext cx="7602279" cy="0"/>
          </a:xfrm>
          <a:prstGeom prst="line">
            <a:avLst/>
          </a:prstGeom>
          <a:ln w="19050">
            <a:solidFill>
              <a:srgbClr val="DB4B4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04D57D85-B7DA-EECB-0983-56B516E2B516}"/>
              </a:ext>
            </a:extLst>
          </p:cNvPr>
          <p:cNvSpPr txBox="1"/>
          <p:nvPr/>
        </p:nvSpPr>
        <p:spPr>
          <a:xfrm>
            <a:off x="1105786" y="393995"/>
            <a:ext cx="6315740" cy="430887"/>
          </a:xfrm>
          <a:prstGeom prst="rect">
            <a:avLst/>
          </a:prstGeom>
          <a:noFill/>
        </p:spPr>
        <p:txBody>
          <a:bodyPr wrap="square" rtlCol="0">
            <a:spAutoFit/>
          </a:bodyPr>
          <a:lstStyle/>
          <a:p>
            <a:r>
              <a:rPr lang="en-US" sz="2200" b="1"/>
              <a:t>HOẠT ĐỘNG 1</a:t>
            </a:r>
            <a:r>
              <a:rPr lang="en-US" sz="2200"/>
              <a:t>: QUAN SÁT VÀ NHẬN THỨC </a:t>
            </a:r>
          </a:p>
        </p:txBody>
      </p:sp>
      <p:sp>
        <p:nvSpPr>
          <p:cNvPr id="5" name="TextBox 4">
            <a:extLst>
              <a:ext uri="{FF2B5EF4-FFF2-40B4-BE49-F238E27FC236}">
                <a16:creationId xmlns:a16="http://schemas.microsoft.com/office/drawing/2014/main" xmlns="" id="{0ED2FFFF-88ED-D681-89B0-0C1E4687C512}"/>
              </a:ext>
            </a:extLst>
          </p:cNvPr>
          <p:cNvSpPr txBox="1"/>
          <p:nvPr/>
        </p:nvSpPr>
        <p:spPr>
          <a:xfrm>
            <a:off x="2396295" y="1172670"/>
            <a:ext cx="4776453" cy="400110"/>
          </a:xfrm>
          <a:prstGeom prst="rect">
            <a:avLst/>
          </a:prstGeom>
          <a:noFill/>
        </p:spPr>
        <p:txBody>
          <a:bodyPr wrap="square" rtlCol="0">
            <a:spAutoFit/>
          </a:bodyPr>
          <a:lstStyle/>
          <a:p>
            <a:pPr algn="ctr"/>
            <a:r>
              <a:rPr lang="en-US" sz="2000" b="1"/>
              <a:t>Thảo luận nhóm</a:t>
            </a:r>
          </a:p>
        </p:txBody>
      </p:sp>
      <p:sp>
        <p:nvSpPr>
          <p:cNvPr id="4" name="TextBox 3">
            <a:extLst>
              <a:ext uri="{FF2B5EF4-FFF2-40B4-BE49-F238E27FC236}">
                <a16:creationId xmlns:a16="http://schemas.microsoft.com/office/drawing/2014/main" xmlns="" id="{DF10AD32-3F80-E412-5032-1A7C263D0FD7}"/>
              </a:ext>
            </a:extLst>
          </p:cNvPr>
          <p:cNvSpPr txBox="1"/>
          <p:nvPr/>
        </p:nvSpPr>
        <p:spPr>
          <a:xfrm>
            <a:off x="423281" y="1887183"/>
            <a:ext cx="5779410" cy="2862322"/>
          </a:xfrm>
          <a:prstGeom prst="rect">
            <a:avLst/>
          </a:prstGeom>
          <a:noFill/>
        </p:spPr>
        <p:txBody>
          <a:bodyPr wrap="square" rtlCol="0">
            <a:spAutoFit/>
          </a:bodyPr>
          <a:lstStyle/>
          <a:p>
            <a:pPr>
              <a:lnSpc>
                <a:spcPct val="150000"/>
              </a:lnSpc>
            </a:pPr>
            <a:r>
              <a:rPr lang="en-US" sz="1800" b="1"/>
              <a:t>Hướng dẫn:</a:t>
            </a:r>
          </a:p>
          <a:p>
            <a:pPr marL="285750" indent="-285750">
              <a:lnSpc>
                <a:spcPct val="150000"/>
              </a:lnSpc>
              <a:buFont typeface="Wingdings" panose="05000000000000000000" pitchFamily="2" charset="2"/>
              <a:buChar char="§"/>
            </a:pPr>
            <a:r>
              <a:rPr lang="en-US" sz="1800"/>
              <a:t>Các em thảo luận theo nhóm đôi.</a:t>
            </a:r>
          </a:p>
          <a:p>
            <a:pPr marL="285750" indent="-285750">
              <a:lnSpc>
                <a:spcPct val="150000"/>
              </a:lnSpc>
              <a:buFont typeface="Wingdings" panose="05000000000000000000" pitchFamily="2" charset="2"/>
              <a:buChar char="§"/>
            </a:pPr>
            <a:r>
              <a:rPr lang="en-US" sz="1800"/>
              <a:t>Trả lời các câu hỏi:</a:t>
            </a:r>
          </a:p>
          <a:p>
            <a:pPr marL="285750" indent="-285750">
              <a:lnSpc>
                <a:spcPct val="150000"/>
              </a:lnSpc>
              <a:buFont typeface="Wingdings" panose="05000000000000000000" pitchFamily="2" charset="2"/>
              <a:buChar char="Ø"/>
            </a:pPr>
            <a:r>
              <a:rPr lang="vi-VN" sz="1800"/>
              <a:t>Những hình ảnh được sử dụng trong các bức tranh như thế nào?</a:t>
            </a:r>
            <a:endParaRPr lang="en-US" sz="1800"/>
          </a:p>
          <a:p>
            <a:pPr marL="285750" indent="-285750">
              <a:lnSpc>
                <a:spcPct val="150000"/>
              </a:lnSpc>
              <a:buFont typeface="Wingdings" panose="05000000000000000000" pitchFamily="2" charset="2"/>
              <a:buChar char="Ø"/>
            </a:pPr>
            <a:r>
              <a:rPr lang="vi-VN" sz="1800"/>
              <a:t>Màu sắc nào được sử dụng trong tranh dân gian?</a:t>
            </a:r>
            <a:endParaRPr lang="en-US" sz="1800"/>
          </a:p>
          <a:p>
            <a:pPr marL="285750" indent="-285750">
              <a:buFont typeface="Wingdings" panose="05000000000000000000" pitchFamily="2" charset="2"/>
              <a:buChar char="Ø"/>
            </a:pPr>
            <a:r>
              <a:rPr lang="vi-VN" sz="1800"/>
              <a:t>Tranh dân gian được thể hiện bằng chất liệu gì?</a:t>
            </a:r>
            <a:endParaRPr lang="en-US" sz="1800"/>
          </a:p>
        </p:txBody>
      </p:sp>
      <p:pic>
        <p:nvPicPr>
          <p:cNvPr id="3" name="Picture 2">
            <a:extLst>
              <a:ext uri="{FF2B5EF4-FFF2-40B4-BE49-F238E27FC236}">
                <a16:creationId xmlns:a16="http://schemas.microsoft.com/office/drawing/2014/main" xmlns="" id="{9830055A-9826-AEF3-8097-0242BADA7F53}"/>
              </a:ext>
            </a:extLst>
          </p:cNvPr>
          <p:cNvPicPr>
            <a:picLocks noChangeAspect="1"/>
          </p:cNvPicPr>
          <p:nvPr/>
        </p:nvPicPr>
        <p:blipFill>
          <a:blip r:embed="rId3"/>
          <a:stretch>
            <a:fillRect/>
          </a:stretch>
        </p:blipFill>
        <p:spPr>
          <a:xfrm>
            <a:off x="6004096" y="2115879"/>
            <a:ext cx="3073706" cy="2183805"/>
          </a:xfrm>
          <a:prstGeom prst="rect">
            <a:avLst/>
          </a:prstGeom>
        </p:spPr>
      </p:pic>
    </p:spTree>
    <p:extLst>
      <p:ext uri="{BB962C8B-B14F-4D97-AF65-F5344CB8AC3E}">
        <p14:creationId xmlns:p14="http://schemas.microsoft.com/office/powerpoint/2010/main" val="6114847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045"/>
                                        </p:tgtEl>
                                        <p:attrNameLst>
                                          <p:attrName>style.visibility</p:attrName>
                                        </p:attrNameLst>
                                      </p:cBhvr>
                                      <p:to>
                                        <p:strVal val="visible"/>
                                      </p:to>
                                    </p:set>
                                    <p:anim calcmode="lin" valueType="num">
                                      <p:cBhvr additive="base">
                                        <p:cTn id="7" dur="500" fill="hold"/>
                                        <p:tgtEl>
                                          <p:spTgt spid="20045"/>
                                        </p:tgtEl>
                                        <p:attrNameLst>
                                          <p:attrName>ppt_x</p:attrName>
                                        </p:attrNameLst>
                                      </p:cBhvr>
                                      <p:tavLst>
                                        <p:tav tm="0">
                                          <p:val>
                                            <p:strVal val="1+#ppt_w/2"/>
                                          </p:val>
                                        </p:tav>
                                        <p:tav tm="100000">
                                          <p:val>
                                            <p:strVal val="#ppt_x"/>
                                          </p:val>
                                        </p:tav>
                                      </p:tavLst>
                                    </p:anim>
                                    <p:anim calcmode="lin" valueType="num">
                                      <p:cBhvr additive="base">
                                        <p:cTn id="8" dur="500" fill="hold"/>
                                        <p:tgtEl>
                                          <p:spTgt spid="200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5" grpId="0" animBg="1"/>
      <p:bldP spid="11" grpId="0"/>
      <p:bldP spid="5"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42"/>
        <p:cNvGrpSpPr/>
        <p:nvPr/>
      </p:nvGrpSpPr>
      <p:grpSpPr>
        <a:xfrm>
          <a:off x="0" y="0"/>
          <a:ext cx="0" cy="0"/>
          <a:chOff x="0" y="0"/>
          <a:chExt cx="0" cy="0"/>
        </a:xfrm>
      </p:grpSpPr>
      <p:sp>
        <p:nvSpPr>
          <p:cNvPr id="6" name="Rectangle 5">
            <a:extLst>
              <a:ext uri="{FF2B5EF4-FFF2-40B4-BE49-F238E27FC236}">
                <a16:creationId xmlns:a16="http://schemas.microsoft.com/office/drawing/2014/main" xmlns="" id="{2812C022-2850-B7D4-C186-279D384E8F78}"/>
              </a:ext>
            </a:extLst>
          </p:cNvPr>
          <p:cNvSpPr/>
          <p:nvPr/>
        </p:nvSpPr>
        <p:spPr>
          <a:xfrm>
            <a:off x="0" y="0"/>
            <a:ext cx="9144000" cy="4231758"/>
          </a:xfrm>
          <a:prstGeom prst="rect">
            <a:avLst/>
          </a:prstGeom>
          <a:solidFill>
            <a:srgbClr val="FFF3EA"/>
          </a:solidFill>
          <a:ln>
            <a:solidFill>
              <a:srgbClr val="FFF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45" name="Google Shape;20045;p28"/>
          <p:cNvSpPr/>
          <p:nvPr/>
        </p:nvSpPr>
        <p:spPr>
          <a:xfrm>
            <a:off x="342895" y="309792"/>
            <a:ext cx="685790" cy="599292"/>
          </a:xfrm>
          <a:custGeom>
            <a:avLst/>
            <a:gdLst/>
            <a:ahLst/>
            <a:cxnLst/>
            <a:rect l="l" t="t" r="r" b="b"/>
            <a:pathLst>
              <a:path w="20154" h="17612" extrusionOk="0">
                <a:moveTo>
                  <a:pt x="5169" y="0"/>
                </a:moveTo>
                <a:cubicBezTo>
                  <a:pt x="5112" y="0"/>
                  <a:pt x="5061" y="12"/>
                  <a:pt x="5016" y="37"/>
                </a:cubicBezTo>
                <a:cubicBezTo>
                  <a:pt x="4469" y="341"/>
                  <a:pt x="5107" y="2499"/>
                  <a:pt x="6475" y="4840"/>
                </a:cubicBezTo>
                <a:cubicBezTo>
                  <a:pt x="7296" y="6299"/>
                  <a:pt x="8208" y="7484"/>
                  <a:pt x="8937" y="8122"/>
                </a:cubicBezTo>
                <a:cubicBezTo>
                  <a:pt x="8056" y="7818"/>
                  <a:pt x="6597" y="7636"/>
                  <a:pt x="4925" y="7636"/>
                </a:cubicBezTo>
                <a:cubicBezTo>
                  <a:pt x="2220" y="7636"/>
                  <a:pt x="1" y="8153"/>
                  <a:pt x="1" y="8791"/>
                </a:cubicBezTo>
                <a:cubicBezTo>
                  <a:pt x="1" y="9460"/>
                  <a:pt x="2220" y="9976"/>
                  <a:pt x="4925" y="9976"/>
                </a:cubicBezTo>
                <a:cubicBezTo>
                  <a:pt x="6597" y="9976"/>
                  <a:pt x="8056" y="9794"/>
                  <a:pt x="8937" y="9490"/>
                </a:cubicBezTo>
                <a:lnTo>
                  <a:pt x="8937" y="9490"/>
                </a:lnTo>
                <a:cubicBezTo>
                  <a:pt x="8208" y="10098"/>
                  <a:pt x="7296" y="11283"/>
                  <a:pt x="6475" y="12742"/>
                </a:cubicBezTo>
                <a:cubicBezTo>
                  <a:pt x="5107" y="15113"/>
                  <a:pt x="4469" y="17271"/>
                  <a:pt x="5016" y="17575"/>
                </a:cubicBezTo>
                <a:cubicBezTo>
                  <a:pt x="5062" y="17600"/>
                  <a:pt x="5115" y="17612"/>
                  <a:pt x="5173" y="17612"/>
                </a:cubicBezTo>
                <a:cubicBezTo>
                  <a:pt x="5836" y="17612"/>
                  <a:pt x="7223" y="16050"/>
                  <a:pt x="8481" y="13897"/>
                </a:cubicBezTo>
                <a:cubicBezTo>
                  <a:pt x="9332" y="12438"/>
                  <a:pt x="9879" y="11040"/>
                  <a:pt x="10092" y="10128"/>
                </a:cubicBezTo>
                <a:cubicBezTo>
                  <a:pt x="10275" y="11040"/>
                  <a:pt x="10852" y="12438"/>
                  <a:pt x="11673" y="13897"/>
                </a:cubicBezTo>
                <a:cubicBezTo>
                  <a:pt x="12931" y="16050"/>
                  <a:pt x="14343" y="17612"/>
                  <a:pt x="14988" y="17612"/>
                </a:cubicBezTo>
                <a:cubicBezTo>
                  <a:pt x="15044" y="17612"/>
                  <a:pt x="15094" y="17600"/>
                  <a:pt x="15138" y="17575"/>
                </a:cubicBezTo>
                <a:cubicBezTo>
                  <a:pt x="15715" y="17271"/>
                  <a:pt x="15047" y="15113"/>
                  <a:pt x="13679" y="12742"/>
                </a:cubicBezTo>
                <a:cubicBezTo>
                  <a:pt x="12858" y="11314"/>
                  <a:pt x="11946" y="10128"/>
                  <a:pt x="11217" y="9490"/>
                </a:cubicBezTo>
                <a:lnTo>
                  <a:pt x="11217" y="9490"/>
                </a:lnTo>
                <a:cubicBezTo>
                  <a:pt x="12098" y="9794"/>
                  <a:pt x="13588" y="9976"/>
                  <a:pt x="15259" y="9976"/>
                </a:cubicBezTo>
                <a:cubicBezTo>
                  <a:pt x="17995" y="9946"/>
                  <a:pt x="20153" y="9399"/>
                  <a:pt x="20153" y="8791"/>
                </a:cubicBezTo>
                <a:cubicBezTo>
                  <a:pt x="20153" y="8153"/>
                  <a:pt x="17934" y="7636"/>
                  <a:pt x="15229" y="7636"/>
                </a:cubicBezTo>
                <a:cubicBezTo>
                  <a:pt x="13557" y="7636"/>
                  <a:pt x="12098" y="7818"/>
                  <a:pt x="11217" y="8122"/>
                </a:cubicBezTo>
                <a:cubicBezTo>
                  <a:pt x="11946" y="7514"/>
                  <a:pt x="12858" y="6329"/>
                  <a:pt x="13679" y="4840"/>
                </a:cubicBezTo>
                <a:cubicBezTo>
                  <a:pt x="15047" y="2499"/>
                  <a:pt x="15685" y="341"/>
                  <a:pt x="15138" y="37"/>
                </a:cubicBezTo>
                <a:cubicBezTo>
                  <a:pt x="15091" y="12"/>
                  <a:pt x="15038" y="0"/>
                  <a:pt x="14979" y="0"/>
                </a:cubicBezTo>
                <a:cubicBezTo>
                  <a:pt x="14314" y="0"/>
                  <a:pt x="12929" y="1537"/>
                  <a:pt x="11673" y="3715"/>
                </a:cubicBezTo>
                <a:cubicBezTo>
                  <a:pt x="10822" y="5144"/>
                  <a:pt x="10275" y="6572"/>
                  <a:pt x="10062" y="7484"/>
                </a:cubicBezTo>
                <a:cubicBezTo>
                  <a:pt x="9879" y="6572"/>
                  <a:pt x="9302" y="5144"/>
                  <a:pt x="8481" y="3715"/>
                </a:cubicBezTo>
                <a:cubicBezTo>
                  <a:pt x="7225" y="1537"/>
                  <a:pt x="5814" y="0"/>
                  <a:pt x="5169" y="0"/>
                </a:cubicBezTo>
                <a:close/>
              </a:path>
            </a:pathLst>
          </a:custGeom>
          <a:solidFill>
            <a:srgbClr val="A91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Straight Connector 9">
            <a:extLst>
              <a:ext uri="{FF2B5EF4-FFF2-40B4-BE49-F238E27FC236}">
                <a16:creationId xmlns:a16="http://schemas.microsoft.com/office/drawing/2014/main" xmlns="" id="{23184569-8AE8-F6A4-9046-AB99A81F0190}"/>
              </a:ext>
            </a:extLst>
          </p:cNvPr>
          <p:cNvCxnSpPr/>
          <p:nvPr/>
        </p:nvCxnSpPr>
        <p:spPr>
          <a:xfrm>
            <a:off x="855931" y="909084"/>
            <a:ext cx="7602279" cy="0"/>
          </a:xfrm>
          <a:prstGeom prst="line">
            <a:avLst/>
          </a:prstGeom>
          <a:ln w="19050">
            <a:solidFill>
              <a:srgbClr val="DB4B4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04D57D85-B7DA-EECB-0983-56B516E2B516}"/>
              </a:ext>
            </a:extLst>
          </p:cNvPr>
          <p:cNvSpPr txBox="1"/>
          <p:nvPr/>
        </p:nvSpPr>
        <p:spPr>
          <a:xfrm>
            <a:off x="1105786" y="393995"/>
            <a:ext cx="6315740" cy="430887"/>
          </a:xfrm>
          <a:prstGeom prst="rect">
            <a:avLst/>
          </a:prstGeom>
          <a:noFill/>
        </p:spPr>
        <p:txBody>
          <a:bodyPr wrap="square" rtlCol="0">
            <a:spAutoFit/>
          </a:bodyPr>
          <a:lstStyle/>
          <a:p>
            <a:r>
              <a:rPr lang="en-US" sz="2200" b="1"/>
              <a:t>HOẠT ĐỘNG 1</a:t>
            </a:r>
            <a:r>
              <a:rPr lang="en-US" sz="2200"/>
              <a:t>: QUAN SÁT VÀ NHẬN THỨC </a:t>
            </a:r>
          </a:p>
        </p:txBody>
      </p:sp>
      <p:sp>
        <p:nvSpPr>
          <p:cNvPr id="5" name="TextBox 4">
            <a:extLst>
              <a:ext uri="{FF2B5EF4-FFF2-40B4-BE49-F238E27FC236}">
                <a16:creationId xmlns:a16="http://schemas.microsoft.com/office/drawing/2014/main" xmlns="" id="{0ED2FFFF-88ED-D681-89B0-0C1E4687C512}"/>
              </a:ext>
            </a:extLst>
          </p:cNvPr>
          <p:cNvSpPr txBox="1"/>
          <p:nvPr/>
        </p:nvSpPr>
        <p:spPr>
          <a:xfrm>
            <a:off x="1724266" y="1482520"/>
            <a:ext cx="6549402" cy="3266985"/>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vi-VN" sz="2000"/>
              <a:t>Hình ảnh trong các bức tranh mộc mạc, gần gũi với cuộc sống hằng ngày, là hoạt động con người, đồ vật, con vật…</a:t>
            </a:r>
          </a:p>
          <a:p>
            <a:pPr marL="342900" indent="-342900">
              <a:lnSpc>
                <a:spcPct val="150000"/>
              </a:lnSpc>
              <a:buFont typeface="Wingdings" panose="05000000000000000000" pitchFamily="2" charset="2"/>
              <a:buChar char="§"/>
            </a:pPr>
            <a:r>
              <a:rPr lang="vi-VN" sz="2000" b="1"/>
              <a:t>Màu sắc cơ bản được sử dụng trong tranh là</a:t>
            </a:r>
            <a:r>
              <a:rPr lang="vi-VN" sz="2000"/>
              <a:t>: đỏ, vàng, lam, đen…</a:t>
            </a:r>
          </a:p>
          <a:p>
            <a:pPr marL="342900" indent="-342900">
              <a:lnSpc>
                <a:spcPct val="150000"/>
              </a:lnSpc>
              <a:buFont typeface="Wingdings" panose="05000000000000000000" pitchFamily="2" charset="2"/>
              <a:buChar char="§"/>
            </a:pPr>
            <a:r>
              <a:rPr lang="vi-VN" sz="2000" b="1"/>
              <a:t>Tranh được thể hiện chủ yếu bằng các loại giấy như: </a:t>
            </a:r>
            <a:r>
              <a:rPr lang="vi-VN" sz="2000"/>
              <a:t>giấy điệp, giấy hồng, giấy dó.</a:t>
            </a:r>
          </a:p>
        </p:txBody>
      </p:sp>
      <p:pic>
        <p:nvPicPr>
          <p:cNvPr id="7" name="Picture 6">
            <a:extLst>
              <a:ext uri="{FF2B5EF4-FFF2-40B4-BE49-F238E27FC236}">
                <a16:creationId xmlns:a16="http://schemas.microsoft.com/office/drawing/2014/main" xmlns="" id="{01E51DAC-381B-7ACA-9645-5DFE711741E0}"/>
              </a:ext>
            </a:extLst>
          </p:cNvPr>
          <p:cNvPicPr>
            <a:picLocks noChangeAspect="1"/>
          </p:cNvPicPr>
          <p:nvPr/>
        </p:nvPicPr>
        <p:blipFill>
          <a:blip r:embed="rId3"/>
          <a:stretch>
            <a:fillRect/>
          </a:stretch>
        </p:blipFill>
        <p:spPr>
          <a:xfrm>
            <a:off x="-653878" y="1641513"/>
            <a:ext cx="3365126" cy="3365126"/>
          </a:xfrm>
          <a:prstGeom prst="rect">
            <a:avLst/>
          </a:prstGeom>
        </p:spPr>
      </p:pic>
    </p:spTree>
    <p:extLst>
      <p:ext uri="{BB962C8B-B14F-4D97-AF65-F5344CB8AC3E}">
        <p14:creationId xmlns:p14="http://schemas.microsoft.com/office/powerpoint/2010/main" val="1183915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045"/>
                                        </p:tgtEl>
                                        <p:attrNameLst>
                                          <p:attrName>style.visibility</p:attrName>
                                        </p:attrNameLst>
                                      </p:cBhvr>
                                      <p:to>
                                        <p:strVal val="visible"/>
                                      </p:to>
                                    </p:set>
                                    <p:anim calcmode="lin" valueType="num">
                                      <p:cBhvr additive="base">
                                        <p:cTn id="7" dur="500" fill="hold"/>
                                        <p:tgtEl>
                                          <p:spTgt spid="20045"/>
                                        </p:tgtEl>
                                        <p:attrNameLst>
                                          <p:attrName>ppt_x</p:attrName>
                                        </p:attrNameLst>
                                      </p:cBhvr>
                                      <p:tavLst>
                                        <p:tav tm="0">
                                          <p:val>
                                            <p:strVal val="1+#ppt_w/2"/>
                                          </p:val>
                                        </p:tav>
                                        <p:tav tm="100000">
                                          <p:val>
                                            <p:strVal val="#ppt_x"/>
                                          </p:val>
                                        </p:tav>
                                      </p:tavLst>
                                    </p:anim>
                                    <p:anim calcmode="lin" valueType="num">
                                      <p:cBhvr additive="base">
                                        <p:cTn id="8" dur="500" fill="hold"/>
                                        <p:tgtEl>
                                          <p:spTgt spid="200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 calcmode="lin" valueType="num">
                                      <p:cBhvr additive="base">
                                        <p:cTn id="2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 calcmode="lin" valueType="num">
                                      <p:cBhvr additive="base">
                                        <p:cTn id="3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5"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42"/>
        <p:cNvGrpSpPr/>
        <p:nvPr/>
      </p:nvGrpSpPr>
      <p:grpSpPr>
        <a:xfrm>
          <a:off x="0" y="0"/>
          <a:ext cx="0" cy="0"/>
          <a:chOff x="0" y="0"/>
          <a:chExt cx="0" cy="0"/>
        </a:xfrm>
      </p:grpSpPr>
      <p:sp>
        <p:nvSpPr>
          <p:cNvPr id="6" name="Rectangle 5">
            <a:extLst>
              <a:ext uri="{FF2B5EF4-FFF2-40B4-BE49-F238E27FC236}">
                <a16:creationId xmlns:a16="http://schemas.microsoft.com/office/drawing/2014/main" xmlns="" id="{2812C022-2850-B7D4-C186-279D384E8F78}"/>
              </a:ext>
            </a:extLst>
          </p:cNvPr>
          <p:cNvSpPr/>
          <p:nvPr/>
        </p:nvSpPr>
        <p:spPr>
          <a:xfrm>
            <a:off x="0" y="0"/>
            <a:ext cx="9144000" cy="4231758"/>
          </a:xfrm>
          <a:prstGeom prst="rect">
            <a:avLst/>
          </a:prstGeom>
          <a:solidFill>
            <a:srgbClr val="FFF3EA"/>
          </a:solidFill>
          <a:ln>
            <a:solidFill>
              <a:srgbClr val="FFF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45" name="Google Shape;20045;p28"/>
          <p:cNvSpPr/>
          <p:nvPr/>
        </p:nvSpPr>
        <p:spPr>
          <a:xfrm>
            <a:off x="342895" y="309792"/>
            <a:ext cx="685790" cy="599292"/>
          </a:xfrm>
          <a:custGeom>
            <a:avLst/>
            <a:gdLst/>
            <a:ahLst/>
            <a:cxnLst/>
            <a:rect l="l" t="t" r="r" b="b"/>
            <a:pathLst>
              <a:path w="20154" h="17612" extrusionOk="0">
                <a:moveTo>
                  <a:pt x="5169" y="0"/>
                </a:moveTo>
                <a:cubicBezTo>
                  <a:pt x="5112" y="0"/>
                  <a:pt x="5061" y="12"/>
                  <a:pt x="5016" y="37"/>
                </a:cubicBezTo>
                <a:cubicBezTo>
                  <a:pt x="4469" y="341"/>
                  <a:pt x="5107" y="2499"/>
                  <a:pt x="6475" y="4840"/>
                </a:cubicBezTo>
                <a:cubicBezTo>
                  <a:pt x="7296" y="6299"/>
                  <a:pt x="8208" y="7484"/>
                  <a:pt x="8937" y="8122"/>
                </a:cubicBezTo>
                <a:cubicBezTo>
                  <a:pt x="8056" y="7818"/>
                  <a:pt x="6597" y="7636"/>
                  <a:pt x="4925" y="7636"/>
                </a:cubicBezTo>
                <a:cubicBezTo>
                  <a:pt x="2220" y="7636"/>
                  <a:pt x="1" y="8153"/>
                  <a:pt x="1" y="8791"/>
                </a:cubicBezTo>
                <a:cubicBezTo>
                  <a:pt x="1" y="9460"/>
                  <a:pt x="2220" y="9976"/>
                  <a:pt x="4925" y="9976"/>
                </a:cubicBezTo>
                <a:cubicBezTo>
                  <a:pt x="6597" y="9976"/>
                  <a:pt x="8056" y="9794"/>
                  <a:pt x="8937" y="9490"/>
                </a:cubicBezTo>
                <a:lnTo>
                  <a:pt x="8937" y="9490"/>
                </a:lnTo>
                <a:cubicBezTo>
                  <a:pt x="8208" y="10098"/>
                  <a:pt x="7296" y="11283"/>
                  <a:pt x="6475" y="12742"/>
                </a:cubicBezTo>
                <a:cubicBezTo>
                  <a:pt x="5107" y="15113"/>
                  <a:pt x="4469" y="17271"/>
                  <a:pt x="5016" y="17575"/>
                </a:cubicBezTo>
                <a:cubicBezTo>
                  <a:pt x="5062" y="17600"/>
                  <a:pt x="5115" y="17612"/>
                  <a:pt x="5173" y="17612"/>
                </a:cubicBezTo>
                <a:cubicBezTo>
                  <a:pt x="5836" y="17612"/>
                  <a:pt x="7223" y="16050"/>
                  <a:pt x="8481" y="13897"/>
                </a:cubicBezTo>
                <a:cubicBezTo>
                  <a:pt x="9332" y="12438"/>
                  <a:pt x="9879" y="11040"/>
                  <a:pt x="10092" y="10128"/>
                </a:cubicBezTo>
                <a:cubicBezTo>
                  <a:pt x="10275" y="11040"/>
                  <a:pt x="10852" y="12438"/>
                  <a:pt x="11673" y="13897"/>
                </a:cubicBezTo>
                <a:cubicBezTo>
                  <a:pt x="12931" y="16050"/>
                  <a:pt x="14343" y="17612"/>
                  <a:pt x="14988" y="17612"/>
                </a:cubicBezTo>
                <a:cubicBezTo>
                  <a:pt x="15044" y="17612"/>
                  <a:pt x="15094" y="17600"/>
                  <a:pt x="15138" y="17575"/>
                </a:cubicBezTo>
                <a:cubicBezTo>
                  <a:pt x="15715" y="17271"/>
                  <a:pt x="15047" y="15113"/>
                  <a:pt x="13679" y="12742"/>
                </a:cubicBezTo>
                <a:cubicBezTo>
                  <a:pt x="12858" y="11314"/>
                  <a:pt x="11946" y="10128"/>
                  <a:pt x="11217" y="9490"/>
                </a:cubicBezTo>
                <a:lnTo>
                  <a:pt x="11217" y="9490"/>
                </a:lnTo>
                <a:cubicBezTo>
                  <a:pt x="12098" y="9794"/>
                  <a:pt x="13588" y="9976"/>
                  <a:pt x="15259" y="9976"/>
                </a:cubicBezTo>
                <a:cubicBezTo>
                  <a:pt x="17995" y="9946"/>
                  <a:pt x="20153" y="9399"/>
                  <a:pt x="20153" y="8791"/>
                </a:cubicBezTo>
                <a:cubicBezTo>
                  <a:pt x="20153" y="8153"/>
                  <a:pt x="17934" y="7636"/>
                  <a:pt x="15229" y="7636"/>
                </a:cubicBezTo>
                <a:cubicBezTo>
                  <a:pt x="13557" y="7636"/>
                  <a:pt x="12098" y="7818"/>
                  <a:pt x="11217" y="8122"/>
                </a:cubicBezTo>
                <a:cubicBezTo>
                  <a:pt x="11946" y="7514"/>
                  <a:pt x="12858" y="6329"/>
                  <a:pt x="13679" y="4840"/>
                </a:cubicBezTo>
                <a:cubicBezTo>
                  <a:pt x="15047" y="2499"/>
                  <a:pt x="15685" y="341"/>
                  <a:pt x="15138" y="37"/>
                </a:cubicBezTo>
                <a:cubicBezTo>
                  <a:pt x="15091" y="12"/>
                  <a:pt x="15038" y="0"/>
                  <a:pt x="14979" y="0"/>
                </a:cubicBezTo>
                <a:cubicBezTo>
                  <a:pt x="14314" y="0"/>
                  <a:pt x="12929" y="1537"/>
                  <a:pt x="11673" y="3715"/>
                </a:cubicBezTo>
                <a:cubicBezTo>
                  <a:pt x="10822" y="5144"/>
                  <a:pt x="10275" y="6572"/>
                  <a:pt x="10062" y="7484"/>
                </a:cubicBezTo>
                <a:cubicBezTo>
                  <a:pt x="9879" y="6572"/>
                  <a:pt x="9302" y="5144"/>
                  <a:pt x="8481" y="3715"/>
                </a:cubicBezTo>
                <a:cubicBezTo>
                  <a:pt x="7225" y="1537"/>
                  <a:pt x="5814" y="0"/>
                  <a:pt x="5169" y="0"/>
                </a:cubicBezTo>
                <a:close/>
              </a:path>
            </a:pathLst>
          </a:custGeom>
          <a:solidFill>
            <a:srgbClr val="A91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Straight Connector 9">
            <a:extLst>
              <a:ext uri="{FF2B5EF4-FFF2-40B4-BE49-F238E27FC236}">
                <a16:creationId xmlns:a16="http://schemas.microsoft.com/office/drawing/2014/main" xmlns="" id="{23184569-8AE8-F6A4-9046-AB99A81F0190}"/>
              </a:ext>
            </a:extLst>
          </p:cNvPr>
          <p:cNvCxnSpPr/>
          <p:nvPr/>
        </p:nvCxnSpPr>
        <p:spPr>
          <a:xfrm>
            <a:off x="855931" y="909084"/>
            <a:ext cx="7602279" cy="0"/>
          </a:xfrm>
          <a:prstGeom prst="line">
            <a:avLst/>
          </a:prstGeom>
          <a:ln w="19050">
            <a:solidFill>
              <a:srgbClr val="DB4B4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04D57D85-B7DA-EECB-0983-56B516E2B516}"/>
              </a:ext>
            </a:extLst>
          </p:cNvPr>
          <p:cNvSpPr txBox="1"/>
          <p:nvPr/>
        </p:nvSpPr>
        <p:spPr>
          <a:xfrm>
            <a:off x="1105786" y="393995"/>
            <a:ext cx="6315740" cy="430887"/>
          </a:xfrm>
          <a:prstGeom prst="rect">
            <a:avLst/>
          </a:prstGeom>
          <a:noFill/>
        </p:spPr>
        <p:txBody>
          <a:bodyPr wrap="square" rtlCol="0">
            <a:spAutoFit/>
          </a:bodyPr>
          <a:lstStyle/>
          <a:p>
            <a:r>
              <a:rPr lang="en-US" sz="2200" b="1"/>
              <a:t>HOẠT ĐỘNG 1</a:t>
            </a:r>
            <a:r>
              <a:rPr lang="en-US" sz="2200"/>
              <a:t>: QUAN SÁT VÀ NHẬN THỨC </a:t>
            </a:r>
          </a:p>
        </p:txBody>
      </p:sp>
      <p:pic>
        <p:nvPicPr>
          <p:cNvPr id="3" name="Picture 2">
            <a:extLst>
              <a:ext uri="{FF2B5EF4-FFF2-40B4-BE49-F238E27FC236}">
                <a16:creationId xmlns:a16="http://schemas.microsoft.com/office/drawing/2014/main" xmlns="" id="{035DBA70-09C2-45D0-96E7-ACA3F2047F96}"/>
              </a:ext>
            </a:extLst>
          </p:cNvPr>
          <p:cNvPicPr>
            <a:picLocks noChangeAspect="1"/>
          </p:cNvPicPr>
          <p:nvPr/>
        </p:nvPicPr>
        <p:blipFill>
          <a:blip r:embed="rId3"/>
          <a:stretch>
            <a:fillRect/>
          </a:stretch>
        </p:blipFill>
        <p:spPr>
          <a:xfrm>
            <a:off x="-1229700" y="909084"/>
            <a:ext cx="4670971" cy="4670971"/>
          </a:xfrm>
          <a:prstGeom prst="rect">
            <a:avLst/>
          </a:prstGeom>
        </p:spPr>
      </p:pic>
      <p:sp>
        <p:nvSpPr>
          <p:cNvPr id="4" name="TextBox 3">
            <a:extLst>
              <a:ext uri="{FF2B5EF4-FFF2-40B4-BE49-F238E27FC236}">
                <a16:creationId xmlns:a16="http://schemas.microsoft.com/office/drawing/2014/main" xmlns="" id="{E907C579-5A4D-5C41-FD2E-A5D7BA840252}"/>
              </a:ext>
            </a:extLst>
          </p:cNvPr>
          <p:cNvSpPr txBox="1"/>
          <p:nvPr/>
        </p:nvSpPr>
        <p:spPr>
          <a:xfrm>
            <a:off x="2522862" y="1685114"/>
            <a:ext cx="5849569" cy="2805320"/>
          </a:xfrm>
          <a:prstGeom prst="rect">
            <a:avLst/>
          </a:prstGeom>
          <a:noFill/>
        </p:spPr>
        <p:txBody>
          <a:bodyPr wrap="square" rtlCol="0">
            <a:spAutoFit/>
          </a:bodyPr>
          <a:lstStyle/>
          <a:p>
            <a:pPr>
              <a:lnSpc>
                <a:spcPct val="150000"/>
              </a:lnSpc>
            </a:pPr>
            <a:r>
              <a:rPr lang="en-US" sz="2000">
                <a:solidFill>
                  <a:srgbClr val="000000"/>
                </a:solidFill>
                <a:effectLst/>
                <a:latin typeface="+mj-lt"/>
                <a:ea typeface="Calibri" panose="020F0502020204030204" pitchFamily="34" charset="0"/>
              </a:rPr>
              <a:t>Tranh dân gian là một trong những di sản văn hóa được bảo tồn qua nhiều thế hệ. Chúng ta cần phải yêu quý và tìm hiểu nghệ thuật truyền thống tranh dân gian Việt Nam và ý thức bảo vệ văn hóa truyền thống. </a:t>
            </a:r>
            <a:endParaRPr lang="en-US" sz="2000">
              <a:effectLst/>
              <a:latin typeface="+mj-lt"/>
              <a:ea typeface="Calibri" panose="020F0502020204030204" pitchFamily="34" charset="0"/>
            </a:endParaRPr>
          </a:p>
          <a:p>
            <a:pPr>
              <a:lnSpc>
                <a:spcPct val="150000"/>
              </a:lnSpc>
            </a:pPr>
            <a:endParaRPr lang="en-US" sz="2000">
              <a:latin typeface="+mj-lt"/>
            </a:endParaRPr>
          </a:p>
        </p:txBody>
      </p:sp>
    </p:spTree>
    <p:extLst>
      <p:ext uri="{BB962C8B-B14F-4D97-AF65-F5344CB8AC3E}">
        <p14:creationId xmlns:p14="http://schemas.microsoft.com/office/powerpoint/2010/main" val="935759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045"/>
                                        </p:tgtEl>
                                        <p:attrNameLst>
                                          <p:attrName>style.visibility</p:attrName>
                                        </p:attrNameLst>
                                      </p:cBhvr>
                                      <p:to>
                                        <p:strVal val="visible"/>
                                      </p:to>
                                    </p:set>
                                    <p:anim calcmode="lin" valueType="num">
                                      <p:cBhvr additive="base">
                                        <p:cTn id="7" dur="500" fill="hold"/>
                                        <p:tgtEl>
                                          <p:spTgt spid="20045"/>
                                        </p:tgtEl>
                                        <p:attrNameLst>
                                          <p:attrName>ppt_x</p:attrName>
                                        </p:attrNameLst>
                                      </p:cBhvr>
                                      <p:tavLst>
                                        <p:tav tm="0">
                                          <p:val>
                                            <p:strVal val="1+#ppt_w/2"/>
                                          </p:val>
                                        </p:tav>
                                        <p:tav tm="100000">
                                          <p:val>
                                            <p:strVal val="#ppt_x"/>
                                          </p:val>
                                        </p:tav>
                                      </p:tavLst>
                                    </p:anim>
                                    <p:anim calcmode="lin" valueType="num">
                                      <p:cBhvr additive="base">
                                        <p:cTn id="8" dur="500" fill="hold"/>
                                        <p:tgtEl>
                                          <p:spTgt spid="200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5" grpId="0" animBg="1"/>
      <p:bldP spid="11"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42"/>
        <p:cNvGrpSpPr/>
        <p:nvPr/>
      </p:nvGrpSpPr>
      <p:grpSpPr>
        <a:xfrm>
          <a:off x="0" y="0"/>
          <a:ext cx="0" cy="0"/>
          <a:chOff x="0" y="0"/>
          <a:chExt cx="0" cy="0"/>
        </a:xfrm>
      </p:grpSpPr>
      <p:sp>
        <p:nvSpPr>
          <p:cNvPr id="6" name="Rectangle 5">
            <a:extLst>
              <a:ext uri="{FF2B5EF4-FFF2-40B4-BE49-F238E27FC236}">
                <a16:creationId xmlns:a16="http://schemas.microsoft.com/office/drawing/2014/main" xmlns="" id="{2812C022-2850-B7D4-C186-279D384E8F78}"/>
              </a:ext>
            </a:extLst>
          </p:cNvPr>
          <p:cNvSpPr/>
          <p:nvPr/>
        </p:nvSpPr>
        <p:spPr>
          <a:xfrm>
            <a:off x="0" y="0"/>
            <a:ext cx="9144000" cy="4231758"/>
          </a:xfrm>
          <a:prstGeom prst="rect">
            <a:avLst/>
          </a:prstGeom>
          <a:solidFill>
            <a:srgbClr val="FFF3EA"/>
          </a:solidFill>
          <a:ln>
            <a:solidFill>
              <a:srgbClr val="FFF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45" name="Google Shape;20045;p28"/>
          <p:cNvSpPr/>
          <p:nvPr/>
        </p:nvSpPr>
        <p:spPr>
          <a:xfrm>
            <a:off x="342895" y="309792"/>
            <a:ext cx="685790" cy="599292"/>
          </a:xfrm>
          <a:custGeom>
            <a:avLst/>
            <a:gdLst/>
            <a:ahLst/>
            <a:cxnLst/>
            <a:rect l="l" t="t" r="r" b="b"/>
            <a:pathLst>
              <a:path w="20154" h="17612" extrusionOk="0">
                <a:moveTo>
                  <a:pt x="5169" y="0"/>
                </a:moveTo>
                <a:cubicBezTo>
                  <a:pt x="5112" y="0"/>
                  <a:pt x="5061" y="12"/>
                  <a:pt x="5016" y="37"/>
                </a:cubicBezTo>
                <a:cubicBezTo>
                  <a:pt x="4469" y="341"/>
                  <a:pt x="5107" y="2499"/>
                  <a:pt x="6475" y="4840"/>
                </a:cubicBezTo>
                <a:cubicBezTo>
                  <a:pt x="7296" y="6299"/>
                  <a:pt x="8208" y="7484"/>
                  <a:pt x="8937" y="8122"/>
                </a:cubicBezTo>
                <a:cubicBezTo>
                  <a:pt x="8056" y="7818"/>
                  <a:pt x="6597" y="7636"/>
                  <a:pt x="4925" y="7636"/>
                </a:cubicBezTo>
                <a:cubicBezTo>
                  <a:pt x="2220" y="7636"/>
                  <a:pt x="1" y="8153"/>
                  <a:pt x="1" y="8791"/>
                </a:cubicBezTo>
                <a:cubicBezTo>
                  <a:pt x="1" y="9460"/>
                  <a:pt x="2220" y="9976"/>
                  <a:pt x="4925" y="9976"/>
                </a:cubicBezTo>
                <a:cubicBezTo>
                  <a:pt x="6597" y="9976"/>
                  <a:pt x="8056" y="9794"/>
                  <a:pt x="8937" y="9490"/>
                </a:cubicBezTo>
                <a:lnTo>
                  <a:pt x="8937" y="9490"/>
                </a:lnTo>
                <a:cubicBezTo>
                  <a:pt x="8208" y="10098"/>
                  <a:pt x="7296" y="11283"/>
                  <a:pt x="6475" y="12742"/>
                </a:cubicBezTo>
                <a:cubicBezTo>
                  <a:pt x="5107" y="15113"/>
                  <a:pt x="4469" y="17271"/>
                  <a:pt x="5016" y="17575"/>
                </a:cubicBezTo>
                <a:cubicBezTo>
                  <a:pt x="5062" y="17600"/>
                  <a:pt x="5115" y="17612"/>
                  <a:pt x="5173" y="17612"/>
                </a:cubicBezTo>
                <a:cubicBezTo>
                  <a:pt x="5836" y="17612"/>
                  <a:pt x="7223" y="16050"/>
                  <a:pt x="8481" y="13897"/>
                </a:cubicBezTo>
                <a:cubicBezTo>
                  <a:pt x="9332" y="12438"/>
                  <a:pt x="9879" y="11040"/>
                  <a:pt x="10092" y="10128"/>
                </a:cubicBezTo>
                <a:cubicBezTo>
                  <a:pt x="10275" y="11040"/>
                  <a:pt x="10852" y="12438"/>
                  <a:pt x="11673" y="13897"/>
                </a:cubicBezTo>
                <a:cubicBezTo>
                  <a:pt x="12931" y="16050"/>
                  <a:pt x="14343" y="17612"/>
                  <a:pt x="14988" y="17612"/>
                </a:cubicBezTo>
                <a:cubicBezTo>
                  <a:pt x="15044" y="17612"/>
                  <a:pt x="15094" y="17600"/>
                  <a:pt x="15138" y="17575"/>
                </a:cubicBezTo>
                <a:cubicBezTo>
                  <a:pt x="15715" y="17271"/>
                  <a:pt x="15047" y="15113"/>
                  <a:pt x="13679" y="12742"/>
                </a:cubicBezTo>
                <a:cubicBezTo>
                  <a:pt x="12858" y="11314"/>
                  <a:pt x="11946" y="10128"/>
                  <a:pt x="11217" y="9490"/>
                </a:cubicBezTo>
                <a:lnTo>
                  <a:pt x="11217" y="9490"/>
                </a:lnTo>
                <a:cubicBezTo>
                  <a:pt x="12098" y="9794"/>
                  <a:pt x="13588" y="9976"/>
                  <a:pt x="15259" y="9976"/>
                </a:cubicBezTo>
                <a:cubicBezTo>
                  <a:pt x="17995" y="9946"/>
                  <a:pt x="20153" y="9399"/>
                  <a:pt x="20153" y="8791"/>
                </a:cubicBezTo>
                <a:cubicBezTo>
                  <a:pt x="20153" y="8153"/>
                  <a:pt x="17934" y="7636"/>
                  <a:pt x="15229" y="7636"/>
                </a:cubicBezTo>
                <a:cubicBezTo>
                  <a:pt x="13557" y="7636"/>
                  <a:pt x="12098" y="7818"/>
                  <a:pt x="11217" y="8122"/>
                </a:cubicBezTo>
                <a:cubicBezTo>
                  <a:pt x="11946" y="7514"/>
                  <a:pt x="12858" y="6329"/>
                  <a:pt x="13679" y="4840"/>
                </a:cubicBezTo>
                <a:cubicBezTo>
                  <a:pt x="15047" y="2499"/>
                  <a:pt x="15685" y="341"/>
                  <a:pt x="15138" y="37"/>
                </a:cubicBezTo>
                <a:cubicBezTo>
                  <a:pt x="15091" y="12"/>
                  <a:pt x="15038" y="0"/>
                  <a:pt x="14979" y="0"/>
                </a:cubicBezTo>
                <a:cubicBezTo>
                  <a:pt x="14314" y="0"/>
                  <a:pt x="12929" y="1537"/>
                  <a:pt x="11673" y="3715"/>
                </a:cubicBezTo>
                <a:cubicBezTo>
                  <a:pt x="10822" y="5144"/>
                  <a:pt x="10275" y="6572"/>
                  <a:pt x="10062" y="7484"/>
                </a:cubicBezTo>
                <a:cubicBezTo>
                  <a:pt x="9879" y="6572"/>
                  <a:pt x="9302" y="5144"/>
                  <a:pt x="8481" y="3715"/>
                </a:cubicBezTo>
                <a:cubicBezTo>
                  <a:pt x="7225" y="1537"/>
                  <a:pt x="5814" y="0"/>
                  <a:pt x="5169" y="0"/>
                </a:cubicBezTo>
                <a:close/>
              </a:path>
            </a:pathLst>
          </a:custGeom>
          <a:solidFill>
            <a:srgbClr val="A91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Straight Connector 9">
            <a:extLst>
              <a:ext uri="{FF2B5EF4-FFF2-40B4-BE49-F238E27FC236}">
                <a16:creationId xmlns:a16="http://schemas.microsoft.com/office/drawing/2014/main" xmlns="" id="{23184569-8AE8-F6A4-9046-AB99A81F0190}"/>
              </a:ext>
            </a:extLst>
          </p:cNvPr>
          <p:cNvCxnSpPr/>
          <p:nvPr/>
        </p:nvCxnSpPr>
        <p:spPr>
          <a:xfrm>
            <a:off x="855931" y="909084"/>
            <a:ext cx="7602279" cy="0"/>
          </a:xfrm>
          <a:prstGeom prst="line">
            <a:avLst/>
          </a:prstGeom>
          <a:ln w="19050">
            <a:solidFill>
              <a:srgbClr val="DB4B4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04D57D85-B7DA-EECB-0983-56B516E2B516}"/>
              </a:ext>
            </a:extLst>
          </p:cNvPr>
          <p:cNvSpPr txBox="1"/>
          <p:nvPr/>
        </p:nvSpPr>
        <p:spPr>
          <a:xfrm>
            <a:off x="1105786" y="393995"/>
            <a:ext cx="6315740" cy="430887"/>
          </a:xfrm>
          <a:prstGeom prst="rect">
            <a:avLst/>
          </a:prstGeom>
          <a:noFill/>
        </p:spPr>
        <p:txBody>
          <a:bodyPr wrap="square" rtlCol="0">
            <a:spAutoFit/>
          </a:bodyPr>
          <a:lstStyle/>
          <a:p>
            <a:r>
              <a:rPr lang="en-US" sz="2200" b="1"/>
              <a:t>HOẠT ĐỘNG 2</a:t>
            </a:r>
            <a:r>
              <a:rPr lang="en-US" sz="2200"/>
              <a:t>: LUYỆN TẬP VÀ SÁNG TẠO</a:t>
            </a:r>
          </a:p>
        </p:txBody>
      </p:sp>
      <p:sp>
        <p:nvSpPr>
          <p:cNvPr id="4" name="TextBox 3">
            <a:extLst>
              <a:ext uri="{FF2B5EF4-FFF2-40B4-BE49-F238E27FC236}">
                <a16:creationId xmlns:a16="http://schemas.microsoft.com/office/drawing/2014/main" xmlns="" id="{E907C579-5A4D-5C41-FD2E-A5D7BA840252}"/>
              </a:ext>
            </a:extLst>
          </p:cNvPr>
          <p:cNvSpPr txBox="1"/>
          <p:nvPr/>
        </p:nvSpPr>
        <p:spPr>
          <a:xfrm>
            <a:off x="1097752" y="1740724"/>
            <a:ext cx="3165904" cy="496996"/>
          </a:xfrm>
          <a:prstGeom prst="rect">
            <a:avLst/>
          </a:prstGeom>
          <a:noFill/>
        </p:spPr>
        <p:txBody>
          <a:bodyPr wrap="square" rtlCol="0">
            <a:spAutoFit/>
          </a:bodyPr>
          <a:lstStyle/>
          <a:p>
            <a:pPr>
              <a:lnSpc>
                <a:spcPct val="150000"/>
              </a:lnSpc>
            </a:pPr>
            <a:r>
              <a:rPr lang="en-US" sz="2000" b="1">
                <a:solidFill>
                  <a:srgbClr val="000000"/>
                </a:solidFill>
                <a:effectLst/>
                <a:latin typeface="+mj-lt"/>
                <a:ea typeface="Calibri" panose="020F0502020204030204" pitchFamily="34" charset="0"/>
              </a:rPr>
              <a:t>Vật dụng cần chuẩn bị: </a:t>
            </a:r>
            <a:endParaRPr lang="en-US" sz="2000" b="1">
              <a:effectLst/>
              <a:latin typeface="+mj-lt"/>
              <a:ea typeface="Calibri" panose="020F0502020204030204" pitchFamily="34" charset="0"/>
            </a:endParaRPr>
          </a:p>
        </p:txBody>
      </p:sp>
      <p:pic>
        <p:nvPicPr>
          <p:cNvPr id="2" name="Picture 1">
            <a:extLst>
              <a:ext uri="{FF2B5EF4-FFF2-40B4-BE49-F238E27FC236}">
                <a16:creationId xmlns:a16="http://schemas.microsoft.com/office/drawing/2014/main" xmlns="" id="{13230085-8CB5-1CED-4A01-D372552CB7BD}"/>
              </a:ext>
            </a:extLst>
          </p:cNvPr>
          <p:cNvPicPr>
            <a:picLocks noChangeAspect="1"/>
          </p:cNvPicPr>
          <p:nvPr/>
        </p:nvPicPr>
        <p:blipFill>
          <a:blip r:embed="rId3"/>
          <a:stretch>
            <a:fillRect/>
          </a:stretch>
        </p:blipFill>
        <p:spPr>
          <a:xfrm>
            <a:off x="164395" y="2709674"/>
            <a:ext cx="1042790" cy="1042790"/>
          </a:xfrm>
          <a:prstGeom prst="rect">
            <a:avLst/>
          </a:prstGeom>
        </p:spPr>
      </p:pic>
      <p:pic>
        <p:nvPicPr>
          <p:cNvPr id="5" name="Picture 4">
            <a:extLst>
              <a:ext uri="{FF2B5EF4-FFF2-40B4-BE49-F238E27FC236}">
                <a16:creationId xmlns:a16="http://schemas.microsoft.com/office/drawing/2014/main" xmlns="" id="{A0F5EBD5-AAAA-00BE-B485-21CFFF36E69F}"/>
              </a:ext>
            </a:extLst>
          </p:cNvPr>
          <p:cNvPicPr>
            <a:picLocks noChangeAspect="1"/>
          </p:cNvPicPr>
          <p:nvPr/>
        </p:nvPicPr>
        <p:blipFill>
          <a:blip r:embed="rId4"/>
          <a:stretch>
            <a:fillRect/>
          </a:stretch>
        </p:blipFill>
        <p:spPr>
          <a:xfrm>
            <a:off x="1773154" y="2769669"/>
            <a:ext cx="1042790" cy="1042790"/>
          </a:xfrm>
          <a:prstGeom prst="rect">
            <a:avLst/>
          </a:prstGeom>
        </p:spPr>
      </p:pic>
      <p:pic>
        <p:nvPicPr>
          <p:cNvPr id="8" name="Picture 7">
            <a:extLst>
              <a:ext uri="{FF2B5EF4-FFF2-40B4-BE49-F238E27FC236}">
                <a16:creationId xmlns:a16="http://schemas.microsoft.com/office/drawing/2014/main" xmlns="" id="{FB5EE2AC-441D-C0A3-49B2-37C18B7626DF}"/>
              </a:ext>
            </a:extLst>
          </p:cNvPr>
          <p:cNvPicPr>
            <a:picLocks noChangeAspect="1"/>
          </p:cNvPicPr>
          <p:nvPr/>
        </p:nvPicPr>
        <p:blipFill>
          <a:blip r:embed="rId5"/>
          <a:stretch>
            <a:fillRect/>
          </a:stretch>
        </p:blipFill>
        <p:spPr>
          <a:xfrm>
            <a:off x="3437870" y="2681464"/>
            <a:ext cx="1219200" cy="1219200"/>
          </a:xfrm>
          <a:prstGeom prst="rect">
            <a:avLst/>
          </a:prstGeom>
        </p:spPr>
      </p:pic>
      <p:pic>
        <p:nvPicPr>
          <p:cNvPr id="12" name="Picture 11">
            <a:extLst>
              <a:ext uri="{FF2B5EF4-FFF2-40B4-BE49-F238E27FC236}">
                <a16:creationId xmlns:a16="http://schemas.microsoft.com/office/drawing/2014/main" xmlns="" id="{4AD0238D-1D46-1660-1CC1-3A362D35C938}"/>
              </a:ext>
            </a:extLst>
          </p:cNvPr>
          <p:cNvPicPr>
            <a:picLocks noChangeAspect="1"/>
          </p:cNvPicPr>
          <p:nvPr/>
        </p:nvPicPr>
        <p:blipFill>
          <a:blip r:embed="rId6"/>
          <a:stretch>
            <a:fillRect/>
          </a:stretch>
        </p:blipFill>
        <p:spPr>
          <a:xfrm>
            <a:off x="5104855" y="1374217"/>
            <a:ext cx="1752798" cy="1478263"/>
          </a:xfrm>
          <a:prstGeom prst="rect">
            <a:avLst/>
          </a:prstGeom>
        </p:spPr>
      </p:pic>
      <p:pic>
        <p:nvPicPr>
          <p:cNvPr id="13" name="Picture 12">
            <a:extLst>
              <a:ext uri="{FF2B5EF4-FFF2-40B4-BE49-F238E27FC236}">
                <a16:creationId xmlns:a16="http://schemas.microsoft.com/office/drawing/2014/main" xmlns="" id="{5C71A83F-4648-345C-EF41-0C36E89AE32A}"/>
              </a:ext>
            </a:extLst>
          </p:cNvPr>
          <p:cNvPicPr>
            <a:picLocks noChangeAspect="1"/>
          </p:cNvPicPr>
          <p:nvPr/>
        </p:nvPicPr>
        <p:blipFill>
          <a:blip r:embed="rId7"/>
          <a:stretch>
            <a:fillRect/>
          </a:stretch>
        </p:blipFill>
        <p:spPr>
          <a:xfrm>
            <a:off x="6914125" y="1374217"/>
            <a:ext cx="1832547" cy="1586154"/>
          </a:xfrm>
          <a:prstGeom prst="rect">
            <a:avLst/>
          </a:prstGeom>
        </p:spPr>
      </p:pic>
      <p:pic>
        <p:nvPicPr>
          <p:cNvPr id="14" name="Picture 13">
            <a:extLst>
              <a:ext uri="{FF2B5EF4-FFF2-40B4-BE49-F238E27FC236}">
                <a16:creationId xmlns:a16="http://schemas.microsoft.com/office/drawing/2014/main" xmlns="" id="{6D397A7D-5545-8D0A-DC3D-18C6A17C5132}"/>
              </a:ext>
            </a:extLst>
          </p:cNvPr>
          <p:cNvPicPr>
            <a:picLocks noChangeAspect="1"/>
          </p:cNvPicPr>
          <p:nvPr/>
        </p:nvPicPr>
        <p:blipFill>
          <a:blip r:embed="rId8"/>
          <a:stretch>
            <a:fillRect/>
          </a:stretch>
        </p:blipFill>
        <p:spPr>
          <a:xfrm>
            <a:off x="5104855" y="3005034"/>
            <a:ext cx="1752798" cy="1428987"/>
          </a:xfrm>
          <a:prstGeom prst="rect">
            <a:avLst/>
          </a:prstGeom>
        </p:spPr>
      </p:pic>
      <p:pic>
        <p:nvPicPr>
          <p:cNvPr id="15" name="Picture 14">
            <a:extLst>
              <a:ext uri="{FF2B5EF4-FFF2-40B4-BE49-F238E27FC236}">
                <a16:creationId xmlns:a16="http://schemas.microsoft.com/office/drawing/2014/main" xmlns="" id="{FE01BB86-2DD6-F804-3E62-1C286CBB9122}"/>
              </a:ext>
            </a:extLst>
          </p:cNvPr>
          <p:cNvPicPr>
            <a:picLocks noChangeAspect="1"/>
          </p:cNvPicPr>
          <p:nvPr/>
        </p:nvPicPr>
        <p:blipFill>
          <a:blip r:embed="rId9"/>
          <a:stretch>
            <a:fillRect/>
          </a:stretch>
        </p:blipFill>
        <p:spPr>
          <a:xfrm>
            <a:off x="7197848" y="2976206"/>
            <a:ext cx="1626663" cy="1418116"/>
          </a:xfrm>
          <a:prstGeom prst="rect">
            <a:avLst/>
          </a:prstGeom>
        </p:spPr>
      </p:pic>
      <p:sp>
        <p:nvSpPr>
          <p:cNvPr id="16" name="TextBox 15">
            <a:extLst>
              <a:ext uri="{FF2B5EF4-FFF2-40B4-BE49-F238E27FC236}">
                <a16:creationId xmlns:a16="http://schemas.microsoft.com/office/drawing/2014/main" xmlns="" id="{C82E81BB-CDDD-1073-6718-E34C27E66856}"/>
              </a:ext>
            </a:extLst>
          </p:cNvPr>
          <p:cNvSpPr txBox="1"/>
          <p:nvPr/>
        </p:nvSpPr>
        <p:spPr>
          <a:xfrm>
            <a:off x="342895" y="4564839"/>
            <a:ext cx="5836854" cy="369332"/>
          </a:xfrm>
          <a:prstGeom prst="rect">
            <a:avLst/>
          </a:prstGeom>
          <a:noFill/>
        </p:spPr>
        <p:txBody>
          <a:bodyPr wrap="none" rtlCol="0">
            <a:spAutoFit/>
          </a:bodyPr>
          <a:lstStyle/>
          <a:p>
            <a:r>
              <a:rPr lang="en-US" sz="1800" b="1"/>
              <a:t>Hướng dẫn: </a:t>
            </a:r>
            <a:r>
              <a:rPr lang="en-US" sz="1800"/>
              <a:t>Các em quan sát tranh trong SGK trang 8</a:t>
            </a:r>
          </a:p>
        </p:txBody>
      </p:sp>
    </p:spTree>
    <p:extLst>
      <p:ext uri="{BB962C8B-B14F-4D97-AF65-F5344CB8AC3E}">
        <p14:creationId xmlns:p14="http://schemas.microsoft.com/office/powerpoint/2010/main" val="3797456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045"/>
                                        </p:tgtEl>
                                        <p:attrNameLst>
                                          <p:attrName>style.visibility</p:attrName>
                                        </p:attrNameLst>
                                      </p:cBhvr>
                                      <p:to>
                                        <p:strVal val="visible"/>
                                      </p:to>
                                    </p:set>
                                    <p:anim calcmode="lin" valueType="num">
                                      <p:cBhvr additive="base">
                                        <p:cTn id="7" dur="500" fill="hold"/>
                                        <p:tgtEl>
                                          <p:spTgt spid="20045"/>
                                        </p:tgtEl>
                                        <p:attrNameLst>
                                          <p:attrName>ppt_x</p:attrName>
                                        </p:attrNameLst>
                                      </p:cBhvr>
                                      <p:tavLst>
                                        <p:tav tm="0">
                                          <p:val>
                                            <p:strVal val="1+#ppt_w/2"/>
                                          </p:val>
                                        </p:tav>
                                        <p:tav tm="100000">
                                          <p:val>
                                            <p:strVal val="#ppt_x"/>
                                          </p:val>
                                        </p:tav>
                                      </p:tavLst>
                                    </p:anim>
                                    <p:anim calcmode="lin" valueType="num">
                                      <p:cBhvr additive="base">
                                        <p:cTn id="8" dur="500" fill="hold"/>
                                        <p:tgtEl>
                                          <p:spTgt spid="200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5" grpId="0" animBg="1"/>
      <p:bldP spid="11" grpId="0"/>
      <p:bldP spid="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42"/>
        <p:cNvGrpSpPr/>
        <p:nvPr/>
      </p:nvGrpSpPr>
      <p:grpSpPr>
        <a:xfrm>
          <a:off x="0" y="0"/>
          <a:ext cx="0" cy="0"/>
          <a:chOff x="0" y="0"/>
          <a:chExt cx="0" cy="0"/>
        </a:xfrm>
      </p:grpSpPr>
      <p:sp>
        <p:nvSpPr>
          <p:cNvPr id="6" name="Rectangle 5">
            <a:extLst>
              <a:ext uri="{FF2B5EF4-FFF2-40B4-BE49-F238E27FC236}">
                <a16:creationId xmlns:a16="http://schemas.microsoft.com/office/drawing/2014/main" xmlns="" id="{2812C022-2850-B7D4-C186-279D384E8F78}"/>
              </a:ext>
            </a:extLst>
          </p:cNvPr>
          <p:cNvSpPr/>
          <p:nvPr/>
        </p:nvSpPr>
        <p:spPr>
          <a:xfrm>
            <a:off x="0" y="0"/>
            <a:ext cx="9144000" cy="4231758"/>
          </a:xfrm>
          <a:prstGeom prst="rect">
            <a:avLst/>
          </a:prstGeom>
          <a:solidFill>
            <a:srgbClr val="FFF3EA"/>
          </a:solidFill>
          <a:ln>
            <a:solidFill>
              <a:srgbClr val="FFF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45" name="Google Shape;20045;p28"/>
          <p:cNvSpPr/>
          <p:nvPr/>
        </p:nvSpPr>
        <p:spPr>
          <a:xfrm>
            <a:off x="342895" y="309792"/>
            <a:ext cx="685790" cy="599292"/>
          </a:xfrm>
          <a:custGeom>
            <a:avLst/>
            <a:gdLst/>
            <a:ahLst/>
            <a:cxnLst/>
            <a:rect l="l" t="t" r="r" b="b"/>
            <a:pathLst>
              <a:path w="20154" h="17612" extrusionOk="0">
                <a:moveTo>
                  <a:pt x="5169" y="0"/>
                </a:moveTo>
                <a:cubicBezTo>
                  <a:pt x="5112" y="0"/>
                  <a:pt x="5061" y="12"/>
                  <a:pt x="5016" y="37"/>
                </a:cubicBezTo>
                <a:cubicBezTo>
                  <a:pt x="4469" y="341"/>
                  <a:pt x="5107" y="2499"/>
                  <a:pt x="6475" y="4840"/>
                </a:cubicBezTo>
                <a:cubicBezTo>
                  <a:pt x="7296" y="6299"/>
                  <a:pt x="8208" y="7484"/>
                  <a:pt x="8937" y="8122"/>
                </a:cubicBezTo>
                <a:cubicBezTo>
                  <a:pt x="8056" y="7818"/>
                  <a:pt x="6597" y="7636"/>
                  <a:pt x="4925" y="7636"/>
                </a:cubicBezTo>
                <a:cubicBezTo>
                  <a:pt x="2220" y="7636"/>
                  <a:pt x="1" y="8153"/>
                  <a:pt x="1" y="8791"/>
                </a:cubicBezTo>
                <a:cubicBezTo>
                  <a:pt x="1" y="9460"/>
                  <a:pt x="2220" y="9976"/>
                  <a:pt x="4925" y="9976"/>
                </a:cubicBezTo>
                <a:cubicBezTo>
                  <a:pt x="6597" y="9976"/>
                  <a:pt x="8056" y="9794"/>
                  <a:pt x="8937" y="9490"/>
                </a:cubicBezTo>
                <a:lnTo>
                  <a:pt x="8937" y="9490"/>
                </a:lnTo>
                <a:cubicBezTo>
                  <a:pt x="8208" y="10098"/>
                  <a:pt x="7296" y="11283"/>
                  <a:pt x="6475" y="12742"/>
                </a:cubicBezTo>
                <a:cubicBezTo>
                  <a:pt x="5107" y="15113"/>
                  <a:pt x="4469" y="17271"/>
                  <a:pt x="5016" y="17575"/>
                </a:cubicBezTo>
                <a:cubicBezTo>
                  <a:pt x="5062" y="17600"/>
                  <a:pt x="5115" y="17612"/>
                  <a:pt x="5173" y="17612"/>
                </a:cubicBezTo>
                <a:cubicBezTo>
                  <a:pt x="5836" y="17612"/>
                  <a:pt x="7223" y="16050"/>
                  <a:pt x="8481" y="13897"/>
                </a:cubicBezTo>
                <a:cubicBezTo>
                  <a:pt x="9332" y="12438"/>
                  <a:pt x="9879" y="11040"/>
                  <a:pt x="10092" y="10128"/>
                </a:cubicBezTo>
                <a:cubicBezTo>
                  <a:pt x="10275" y="11040"/>
                  <a:pt x="10852" y="12438"/>
                  <a:pt x="11673" y="13897"/>
                </a:cubicBezTo>
                <a:cubicBezTo>
                  <a:pt x="12931" y="16050"/>
                  <a:pt x="14343" y="17612"/>
                  <a:pt x="14988" y="17612"/>
                </a:cubicBezTo>
                <a:cubicBezTo>
                  <a:pt x="15044" y="17612"/>
                  <a:pt x="15094" y="17600"/>
                  <a:pt x="15138" y="17575"/>
                </a:cubicBezTo>
                <a:cubicBezTo>
                  <a:pt x="15715" y="17271"/>
                  <a:pt x="15047" y="15113"/>
                  <a:pt x="13679" y="12742"/>
                </a:cubicBezTo>
                <a:cubicBezTo>
                  <a:pt x="12858" y="11314"/>
                  <a:pt x="11946" y="10128"/>
                  <a:pt x="11217" y="9490"/>
                </a:cubicBezTo>
                <a:lnTo>
                  <a:pt x="11217" y="9490"/>
                </a:lnTo>
                <a:cubicBezTo>
                  <a:pt x="12098" y="9794"/>
                  <a:pt x="13588" y="9976"/>
                  <a:pt x="15259" y="9976"/>
                </a:cubicBezTo>
                <a:cubicBezTo>
                  <a:pt x="17995" y="9946"/>
                  <a:pt x="20153" y="9399"/>
                  <a:pt x="20153" y="8791"/>
                </a:cubicBezTo>
                <a:cubicBezTo>
                  <a:pt x="20153" y="8153"/>
                  <a:pt x="17934" y="7636"/>
                  <a:pt x="15229" y="7636"/>
                </a:cubicBezTo>
                <a:cubicBezTo>
                  <a:pt x="13557" y="7636"/>
                  <a:pt x="12098" y="7818"/>
                  <a:pt x="11217" y="8122"/>
                </a:cubicBezTo>
                <a:cubicBezTo>
                  <a:pt x="11946" y="7514"/>
                  <a:pt x="12858" y="6329"/>
                  <a:pt x="13679" y="4840"/>
                </a:cubicBezTo>
                <a:cubicBezTo>
                  <a:pt x="15047" y="2499"/>
                  <a:pt x="15685" y="341"/>
                  <a:pt x="15138" y="37"/>
                </a:cubicBezTo>
                <a:cubicBezTo>
                  <a:pt x="15091" y="12"/>
                  <a:pt x="15038" y="0"/>
                  <a:pt x="14979" y="0"/>
                </a:cubicBezTo>
                <a:cubicBezTo>
                  <a:pt x="14314" y="0"/>
                  <a:pt x="12929" y="1537"/>
                  <a:pt x="11673" y="3715"/>
                </a:cubicBezTo>
                <a:cubicBezTo>
                  <a:pt x="10822" y="5144"/>
                  <a:pt x="10275" y="6572"/>
                  <a:pt x="10062" y="7484"/>
                </a:cubicBezTo>
                <a:cubicBezTo>
                  <a:pt x="9879" y="6572"/>
                  <a:pt x="9302" y="5144"/>
                  <a:pt x="8481" y="3715"/>
                </a:cubicBezTo>
                <a:cubicBezTo>
                  <a:pt x="7225" y="1537"/>
                  <a:pt x="5814" y="0"/>
                  <a:pt x="5169" y="0"/>
                </a:cubicBezTo>
                <a:close/>
              </a:path>
            </a:pathLst>
          </a:custGeom>
          <a:solidFill>
            <a:srgbClr val="A91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Straight Connector 9">
            <a:extLst>
              <a:ext uri="{FF2B5EF4-FFF2-40B4-BE49-F238E27FC236}">
                <a16:creationId xmlns:a16="http://schemas.microsoft.com/office/drawing/2014/main" xmlns="" id="{23184569-8AE8-F6A4-9046-AB99A81F0190}"/>
              </a:ext>
            </a:extLst>
          </p:cNvPr>
          <p:cNvCxnSpPr/>
          <p:nvPr/>
        </p:nvCxnSpPr>
        <p:spPr>
          <a:xfrm>
            <a:off x="855931" y="909084"/>
            <a:ext cx="7602279" cy="0"/>
          </a:xfrm>
          <a:prstGeom prst="line">
            <a:avLst/>
          </a:prstGeom>
          <a:ln w="19050">
            <a:solidFill>
              <a:srgbClr val="DB4B4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04D57D85-B7DA-EECB-0983-56B516E2B516}"/>
              </a:ext>
            </a:extLst>
          </p:cNvPr>
          <p:cNvSpPr txBox="1"/>
          <p:nvPr/>
        </p:nvSpPr>
        <p:spPr>
          <a:xfrm>
            <a:off x="1105786" y="393995"/>
            <a:ext cx="6315740" cy="430887"/>
          </a:xfrm>
          <a:prstGeom prst="rect">
            <a:avLst/>
          </a:prstGeom>
          <a:noFill/>
        </p:spPr>
        <p:txBody>
          <a:bodyPr wrap="square" rtlCol="0">
            <a:spAutoFit/>
          </a:bodyPr>
          <a:lstStyle/>
          <a:p>
            <a:r>
              <a:rPr lang="en-US" sz="2200" b="1"/>
              <a:t>HOẠT ĐỘNG 2</a:t>
            </a:r>
            <a:r>
              <a:rPr lang="en-US" sz="2200"/>
              <a:t>: LUYỆN TẬP VÀ SÁNG TẠO</a:t>
            </a:r>
          </a:p>
        </p:txBody>
      </p:sp>
      <p:pic>
        <p:nvPicPr>
          <p:cNvPr id="7" name="Picture 6">
            <a:extLst>
              <a:ext uri="{FF2B5EF4-FFF2-40B4-BE49-F238E27FC236}">
                <a16:creationId xmlns:a16="http://schemas.microsoft.com/office/drawing/2014/main" xmlns="" id="{CA4B0ECD-1CA3-B050-7A25-E453253CAA41}"/>
              </a:ext>
            </a:extLst>
          </p:cNvPr>
          <p:cNvPicPr>
            <a:picLocks noChangeAspect="1"/>
          </p:cNvPicPr>
          <p:nvPr/>
        </p:nvPicPr>
        <p:blipFill>
          <a:blip r:embed="rId3"/>
          <a:stretch>
            <a:fillRect/>
          </a:stretch>
        </p:blipFill>
        <p:spPr>
          <a:xfrm>
            <a:off x="574111" y="1443591"/>
            <a:ext cx="1609725" cy="2066925"/>
          </a:xfrm>
          <a:prstGeom prst="rect">
            <a:avLst/>
          </a:prstGeom>
        </p:spPr>
      </p:pic>
      <p:pic>
        <p:nvPicPr>
          <p:cNvPr id="17" name="Picture 16">
            <a:extLst>
              <a:ext uri="{FF2B5EF4-FFF2-40B4-BE49-F238E27FC236}">
                <a16:creationId xmlns:a16="http://schemas.microsoft.com/office/drawing/2014/main" xmlns="" id="{3F52C95B-58D7-DBFD-FE81-7FD157F49B23}"/>
              </a:ext>
            </a:extLst>
          </p:cNvPr>
          <p:cNvPicPr>
            <a:picLocks noChangeAspect="1"/>
          </p:cNvPicPr>
          <p:nvPr/>
        </p:nvPicPr>
        <p:blipFill>
          <a:blip r:embed="rId4"/>
          <a:stretch>
            <a:fillRect/>
          </a:stretch>
        </p:blipFill>
        <p:spPr>
          <a:xfrm>
            <a:off x="2698873" y="1424174"/>
            <a:ext cx="1619250" cy="2095500"/>
          </a:xfrm>
          <a:prstGeom prst="rect">
            <a:avLst/>
          </a:prstGeom>
        </p:spPr>
      </p:pic>
      <p:pic>
        <p:nvPicPr>
          <p:cNvPr id="19" name="Picture 18">
            <a:extLst>
              <a:ext uri="{FF2B5EF4-FFF2-40B4-BE49-F238E27FC236}">
                <a16:creationId xmlns:a16="http://schemas.microsoft.com/office/drawing/2014/main" xmlns="" id="{A51DBDCF-7B1F-0496-77A7-ED1BC70A4227}"/>
              </a:ext>
            </a:extLst>
          </p:cNvPr>
          <p:cNvPicPr>
            <a:picLocks noChangeAspect="1"/>
          </p:cNvPicPr>
          <p:nvPr/>
        </p:nvPicPr>
        <p:blipFill>
          <a:blip r:embed="rId5"/>
          <a:stretch>
            <a:fillRect/>
          </a:stretch>
        </p:blipFill>
        <p:spPr>
          <a:xfrm>
            <a:off x="4915602" y="1424174"/>
            <a:ext cx="1609725" cy="2076450"/>
          </a:xfrm>
          <a:prstGeom prst="rect">
            <a:avLst/>
          </a:prstGeom>
        </p:spPr>
      </p:pic>
      <p:pic>
        <p:nvPicPr>
          <p:cNvPr id="21" name="Picture 20">
            <a:extLst>
              <a:ext uri="{FF2B5EF4-FFF2-40B4-BE49-F238E27FC236}">
                <a16:creationId xmlns:a16="http://schemas.microsoft.com/office/drawing/2014/main" xmlns="" id="{23F04AB3-5559-6FF3-3CEB-6368CC1FBE9D}"/>
              </a:ext>
            </a:extLst>
          </p:cNvPr>
          <p:cNvPicPr>
            <a:picLocks noChangeAspect="1"/>
          </p:cNvPicPr>
          <p:nvPr/>
        </p:nvPicPr>
        <p:blipFill>
          <a:blip r:embed="rId6"/>
          <a:stretch>
            <a:fillRect/>
          </a:stretch>
        </p:blipFill>
        <p:spPr>
          <a:xfrm>
            <a:off x="7066545" y="1440786"/>
            <a:ext cx="1619250" cy="2120866"/>
          </a:xfrm>
          <a:prstGeom prst="rect">
            <a:avLst/>
          </a:prstGeom>
        </p:spPr>
      </p:pic>
      <p:sp>
        <p:nvSpPr>
          <p:cNvPr id="22" name="TextBox 21">
            <a:extLst>
              <a:ext uri="{FF2B5EF4-FFF2-40B4-BE49-F238E27FC236}">
                <a16:creationId xmlns:a16="http://schemas.microsoft.com/office/drawing/2014/main" xmlns="" id="{35BA85BF-8C4B-AC34-FD59-2C76DE6F2D54}"/>
              </a:ext>
            </a:extLst>
          </p:cNvPr>
          <p:cNvSpPr txBox="1"/>
          <p:nvPr/>
        </p:nvSpPr>
        <p:spPr>
          <a:xfrm>
            <a:off x="301462" y="3641700"/>
            <a:ext cx="1840941" cy="1287532"/>
          </a:xfrm>
          <a:prstGeom prst="rect">
            <a:avLst/>
          </a:prstGeom>
          <a:noFill/>
        </p:spPr>
        <p:txBody>
          <a:bodyPr wrap="square" rtlCol="0">
            <a:spAutoFit/>
          </a:bodyPr>
          <a:lstStyle/>
          <a:p>
            <a:pPr algn="ctr">
              <a:lnSpc>
                <a:spcPct val="150000"/>
              </a:lnSpc>
            </a:pPr>
            <a:r>
              <a:rPr lang="en-US" sz="1800" b="1"/>
              <a:t>Bước 1: </a:t>
            </a:r>
          </a:p>
          <a:p>
            <a:pPr algn="ctr">
              <a:lnSpc>
                <a:spcPct val="150000"/>
              </a:lnSpc>
            </a:pPr>
            <a:r>
              <a:rPr lang="en-US" sz="1800">
                <a:solidFill>
                  <a:srgbClr val="000000"/>
                </a:solidFill>
                <a:effectLst/>
                <a:latin typeface="+mj-lt"/>
                <a:ea typeface="Calibri" panose="020F0502020204030204" pitchFamily="34" charset="0"/>
              </a:rPr>
              <a:t>Chọn hình tranh dân gian</a:t>
            </a:r>
            <a:endParaRPr lang="en-US" sz="1800">
              <a:latin typeface="+mj-lt"/>
            </a:endParaRPr>
          </a:p>
        </p:txBody>
      </p:sp>
      <p:sp>
        <p:nvSpPr>
          <p:cNvPr id="24" name="TextBox 23">
            <a:extLst>
              <a:ext uri="{FF2B5EF4-FFF2-40B4-BE49-F238E27FC236}">
                <a16:creationId xmlns:a16="http://schemas.microsoft.com/office/drawing/2014/main" xmlns="" id="{C8ED8FD9-9B82-887C-717F-AF6AEA607019}"/>
              </a:ext>
            </a:extLst>
          </p:cNvPr>
          <p:cNvSpPr txBox="1"/>
          <p:nvPr/>
        </p:nvSpPr>
        <p:spPr>
          <a:xfrm>
            <a:off x="2422715" y="3672194"/>
            <a:ext cx="1840941" cy="1287532"/>
          </a:xfrm>
          <a:prstGeom prst="rect">
            <a:avLst/>
          </a:prstGeom>
          <a:noFill/>
        </p:spPr>
        <p:txBody>
          <a:bodyPr wrap="square" rtlCol="0">
            <a:spAutoFit/>
          </a:bodyPr>
          <a:lstStyle/>
          <a:p>
            <a:pPr algn="ctr">
              <a:lnSpc>
                <a:spcPct val="150000"/>
              </a:lnSpc>
            </a:pPr>
            <a:r>
              <a:rPr lang="en-US" sz="1800" b="1"/>
              <a:t>Bước 2: </a:t>
            </a:r>
          </a:p>
          <a:p>
            <a:pPr algn="ctr">
              <a:lnSpc>
                <a:spcPct val="150000"/>
              </a:lnSpc>
            </a:pPr>
            <a:r>
              <a:rPr lang="en-US" sz="1800">
                <a:solidFill>
                  <a:srgbClr val="000000"/>
                </a:solidFill>
                <a:effectLst/>
                <a:latin typeface="+mj-lt"/>
                <a:ea typeface="Calibri" panose="020F0502020204030204" pitchFamily="34" charset="0"/>
              </a:rPr>
              <a:t>Chọn màu vẽ hình chính</a:t>
            </a:r>
            <a:endParaRPr lang="en-US" sz="1800">
              <a:latin typeface="+mj-lt"/>
            </a:endParaRPr>
          </a:p>
        </p:txBody>
      </p:sp>
      <p:sp>
        <p:nvSpPr>
          <p:cNvPr id="25" name="TextBox 24">
            <a:extLst>
              <a:ext uri="{FF2B5EF4-FFF2-40B4-BE49-F238E27FC236}">
                <a16:creationId xmlns:a16="http://schemas.microsoft.com/office/drawing/2014/main" xmlns="" id="{D4255650-484C-4DD0-971D-A7FBF1495E93}"/>
              </a:ext>
            </a:extLst>
          </p:cNvPr>
          <p:cNvSpPr txBox="1"/>
          <p:nvPr/>
        </p:nvSpPr>
        <p:spPr>
          <a:xfrm>
            <a:off x="4572000" y="3707723"/>
            <a:ext cx="2030169" cy="872034"/>
          </a:xfrm>
          <a:prstGeom prst="rect">
            <a:avLst/>
          </a:prstGeom>
          <a:noFill/>
        </p:spPr>
        <p:txBody>
          <a:bodyPr wrap="square" rtlCol="0">
            <a:spAutoFit/>
          </a:bodyPr>
          <a:lstStyle/>
          <a:p>
            <a:pPr algn="ctr">
              <a:lnSpc>
                <a:spcPct val="150000"/>
              </a:lnSpc>
            </a:pPr>
            <a:r>
              <a:rPr lang="en-US" sz="1800" b="1"/>
              <a:t>Bước 3: </a:t>
            </a:r>
          </a:p>
          <a:p>
            <a:pPr algn="ctr">
              <a:lnSpc>
                <a:spcPct val="150000"/>
              </a:lnSpc>
            </a:pPr>
            <a:r>
              <a:rPr lang="en-US" sz="1800">
                <a:solidFill>
                  <a:srgbClr val="000000"/>
                </a:solidFill>
                <a:effectLst/>
                <a:latin typeface="+mj-lt"/>
                <a:ea typeface="Calibri" panose="020F0502020204030204" pitchFamily="34" charset="0"/>
              </a:rPr>
              <a:t>Vẽ màu hình phụ</a:t>
            </a:r>
            <a:endParaRPr lang="en-US" sz="1800">
              <a:latin typeface="+mj-lt"/>
            </a:endParaRPr>
          </a:p>
        </p:txBody>
      </p:sp>
      <p:sp>
        <p:nvSpPr>
          <p:cNvPr id="26" name="TextBox 25">
            <a:extLst>
              <a:ext uri="{FF2B5EF4-FFF2-40B4-BE49-F238E27FC236}">
                <a16:creationId xmlns:a16="http://schemas.microsoft.com/office/drawing/2014/main" xmlns="" id="{1D4A86C4-1076-7CF5-FBBC-AAFEF200F3CB}"/>
              </a:ext>
            </a:extLst>
          </p:cNvPr>
          <p:cNvSpPr txBox="1"/>
          <p:nvPr/>
        </p:nvSpPr>
        <p:spPr>
          <a:xfrm>
            <a:off x="6924595" y="3672194"/>
            <a:ext cx="1840941" cy="872034"/>
          </a:xfrm>
          <a:prstGeom prst="rect">
            <a:avLst/>
          </a:prstGeom>
          <a:noFill/>
        </p:spPr>
        <p:txBody>
          <a:bodyPr wrap="square" rtlCol="0">
            <a:spAutoFit/>
          </a:bodyPr>
          <a:lstStyle/>
          <a:p>
            <a:pPr algn="ctr">
              <a:lnSpc>
                <a:spcPct val="150000"/>
              </a:lnSpc>
            </a:pPr>
            <a:r>
              <a:rPr lang="en-US" sz="1800" b="1"/>
              <a:t>Bước 4: </a:t>
            </a:r>
          </a:p>
          <a:p>
            <a:pPr algn="ctr">
              <a:lnSpc>
                <a:spcPct val="150000"/>
              </a:lnSpc>
            </a:pPr>
            <a:r>
              <a:rPr lang="en-US" sz="1800">
                <a:solidFill>
                  <a:srgbClr val="000000"/>
                </a:solidFill>
                <a:effectLst/>
                <a:latin typeface="+mj-lt"/>
                <a:ea typeface="Calibri" panose="020F0502020204030204" pitchFamily="34" charset="0"/>
              </a:rPr>
              <a:t>Vẽ nền</a:t>
            </a:r>
            <a:endParaRPr lang="en-US" sz="1800">
              <a:latin typeface="+mj-lt"/>
            </a:endParaRPr>
          </a:p>
        </p:txBody>
      </p:sp>
    </p:spTree>
    <p:extLst>
      <p:ext uri="{BB962C8B-B14F-4D97-AF65-F5344CB8AC3E}">
        <p14:creationId xmlns:p14="http://schemas.microsoft.com/office/powerpoint/2010/main" val="28198626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045"/>
                                        </p:tgtEl>
                                        <p:attrNameLst>
                                          <p:attrName>style.visibility</p:attrName>
                                        </p:attrNameLst>
                                      </p:cBhvr>
                                      <p:to>
                                        <p:strVal val="visible"/>
                                      </p:to>
                                    </p:set>
                                    <p:anim calcmode="lin" valueType="num">
                                      <p:cBhvr additive="base">
                                        <p:cTn id="7" dur="500" fill="hold"/>
                                        <p:tgtEl>
                                          <p:spTgt spid="20045"/>
                                        </p:tgtEl>
                                        <p:attrNameLst>
                                          <p:attrName>ppt_x</p:attrName>
                                        </p:attrNameLst>
                                      </p:cBhvr>
                                      <p:tavLst>
                                        <p:tav tm="0">
                                          <p:val>
                                            <p:strVal val="1+#ppt_w/2"/>
                                          </p:val>
                                        </p:tav>
                                        <p:tav tm="100000">
                                          <p:val>
                                            <p:strVal val="#ppt_x"/>
                                          </p:val>
                                        </p:tav>
                                      </p:tavLst>
                                    </p:anim>
                                    <p:anim calcmode="lin" valueType="num">
                                      <p:cBhvr additive="base">
                                        <p:cTn id="8" dur="500" fill="hold"/>
                                        <p:tgtEl>
                                          <p:spTgt spid="200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ppt_x"/>
                                          </p:val>
                                        </p:tav>
                                        <p:tav tm="100000">
                                          <p:val>
                                            <p:strVal val="#ppt_x"/>
                                          </p:val>
                                        </p:tav>
                                      </p:tavLst>
                                    </p:anim>
                                    <p:anim calcmode="lin" valueType="num">
                                      <p:cBhvr additive="base">
                                        <p:cTn id="4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ppt_x"/>
                                          </p:val>
                                        </p:tav>
                                        <p:tav tm="100000">
                                          <p:val>
                                            <p:strVal val="#ppt_x"/>
                                          </p:val>
                                        </p:tav>
                                      </p:tavLst>
                                    </p:anim>
                                    <p:anim calcmode="lin" valueType="num">
                                      <p:cBhvr additive="base">
                                        <p:cTn id="49" dur="500" fill="hold"/>
                                        <p:tgtEl>
                                          <p:spTgt spid="21"/>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additive="base">
                                        <p:cTn id="52" dur="500" fill="hold"/>
                                        <p:tgtEl>
                                          <p:spTgt spid="26"/>
                                        </p:tgtEl>
                                        <p:attrNameLst>
                                          <p:attrName>ppt_x</p:attrName>
                                        </p:attrNameLst>
                                      </p:cBhvr>
                                      <p:tavLst>
                                        <p:tav tm="0">
                                          <p:val>
                                            <p:strVal val="#ppt_x"/>
                                          </p:val>
                                        </p:tav>
                                        <p:tav tm="100000">
                                          <p:val>
                                            <p:strVal val="#ppt_x"/>
                                          </p:val>
                                        </p:tav>
                                      </p:tavLst>
                                    </p:anim>
                                    <p:anim calcmode="lin" valueType="num">
                                      <p:cBhvr additive="base">
                                        <p:cTn id="5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5" grpId="0" animBg="1"/>
      <p:bldP spid="11" grpId="0"/>
      <p:bldP spid="22" grpId="0"/>
      <p:bldP spid="24" grpId="0"/>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42"/>
        <p:cNvGrpSpPr/>
        <p:nvPr/>
      </p:nvGrpSpPr>
      <p:grpSpPr>
        <a:xfrm>
          <a:off x="0" y="0"/>
          <a:ext cx="0" cy="0"/>
          <a:chOff x="0" y="0"/>
          <a:chExt cx="0" cy="0"/>
        </a:xfrm>
      </p:grpSpPr>
      <p:sp>
        <p:nvSpPr>
          <p:cNvPr id="6" name="Rectangle 5">
            <a:extLst>
              <a:ext uri="{FF2B5EF4-FFF2-40B4-BE49-F238E27FC236}">
                <a16:creationId xmlns:a16="http://schemas.microsoft.com/office/drawing/2014/main" xmlns="" id="{2812C022-2850-B7D4-C186-279D384E8F78}"/>
              </a:ext>
            </a:extLst>
          </p:cNvPr>
          <p:cNvSpPr/>
          <p:nvPr/>
        </p:nvSpPr>
        <p:spPr>
          <a:xfrm>
            <a:off x="0" y="-154236"/>
            <a:ext cx="9144000" cy="4231758"/>
          </a:xfrm>
          <a:prstGeom prst="rect">
            <a:avLst/>
          </a:prstGeom>
          <a:solidFill>
            <a:srgbClr val="FFF3EA"/>
          </a:solidFill>
          <a:ln>
            <a:solidFill>
              <a:srgbClr val="FFF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45" name="Google Shape;20045;p28"/>
          <p:cNvSpPr/>
          <p:nvPr/>
        </p:nvSpPr>
        <p:spPr>
          <a:xfrm>
            <a:off x="342895" y="309792"/>
            <a:ext cx="685790" cy="599292"/>
          </a:xfrm>
          <a:custGeom>
            <a:avLst/>
            <a:gdLst/>
            <a:ahLst/>
            <a:cxnLst/>
            <a:rect l="l" t="t" r="r" b="b"/>
            <a:pathLst>
              <a:path w="20154" h="17612" extrusionOk="0">
                <a:moveTo>
                  <a:pt x="5169" y="0"/>
                </a:moveTo>
                <a:cubicBezTo>
                  <a:pt x="5112" y="0"/>
                  <a:pt x="5061" y="12"/>
                  <a:pt x="5016" y="37"/>
                </a:cubicBezTo>
                <a:cubicBezTo>
                  <a:pt x="4469" y="341"/>
                  <a:pt x="5107" y="2499"/>
                  <a:pt x="6475" y="4840"/>
                </a:cubicBezTo>
                <a:cubicBezTo>
                  <a:pt x="7296" y="6299"/>
                  <a:pt x="8208" y="7484"/>
                  <a:pt x="8937" y="8122"/>
                </a:cubicBezTo>
                <a:cubicBezTo>
                  <a:pt x="8056" y="7818"/>
                  <a:pt x="6597" y="7636"/>
                  <a:pt x="4925" y="7636"/>
                </a:cubicBezTo>
                <a:cubicBezTo>
                  <a:pt x="2220" y="7636"/>
                  <a:pt x="1" y="8153"/>
                  <a:pt x="1" y="8791"/>
                </a:cubicBezTo>
                <a:cubicBezTo>
                  <a:pt x="1" y="9460"/>
                  <a:pt x="2220" y="9976"/>
                  <a:pt x="4925" y="9976"/>
                </a:cubicBezTo>
                <a:cubicBezTo>
                  <a:pt x="6597" y="9976"/>
                  <a:pt x="8056" y="9794"/>
                  <a:pt x="8937" y="9490"/>
                </a:cubicBezTo>
                <a:lnTo>
                  <a:pt x="8937" y="9490"/>
                </a:lnTo>
                <a:cubicBezTo>
                  <a:pt x="8208" y="10098"/>
                  <a:pt x="7296" y="11283"/>
                  <a:pt x="6475" y="12742"/>
                </a:cubicBezTo>
                <a:cubicBezTo>
                  <a:pt x="5107" y="15113"/>
                  <a:pt x="4469" y="17271"/>
                  <a:pt x="5016" y="17575"/>
                </a:cubicBezTo>
                <a:cubicBezTo>
                  <a:pt x="5062" y="17600"/>
                  <a:pt x="5115" y="17612"/>
                  <a:pt x="5173" y="17612"/>
                </a:cubicBezTo>
                <a:cubicBezTo>
                  <a:pt x="5836" y="17612"/>
                  <a:pt x="7223" y="16050"/>
                  <a:pt x="8481" y="13897"/>
                </a:cubicBezTo>
                <a:cubicBezTo>
                  <a:pt x="9332" y="12438"/>
                  <a:pt x="9879" y="11040"/>
                  <a:pt x="10092" y="10128"/>
                </a:cubicBezTo>
                <a:cubicBezTo>
                  <a:pt x="10275" y="11040"/>
                  <a:pt x="10852" y="12438"/>
                  <a:pt x="11673" y="13897"/>
                </a:cubicBezTo>
                <a:cubicBezTo>
                  <a:pt x="12931" y="16050"/>
                  <a:pt x="14343" y="17612"/>
                  <a:pt x="14988" y="17612"/>
                </a:cubicBezTo>
                <a:cubicBezTo>
                  <a:pt x="15044" y="17612"/>
                  <a:pt x="15094" y="17600"/>
                  <a:pt x="15138" y="17575"/>
                </a:cubicBezTo>
                <a:cubicBezTo>
                  <a:pt x="15715" y="17271"/>
                  <a:pt x="15047" y="15113"/>
                  <a:pt x="13679" y="12742"/>
                </a:cubicBezTo>
                <a:cubicBezTo>
                  <a:pt x="12858" y="11314"/>
                  <a:pt x="11946" y="10128"/>
                  <a:pt x="11217" y="9490"/>
                </a:cubicBezTo>
                <a:lnTo>
                  <a:pt x="11217" y="9490"/>
                </a:lnTo>
                <a:cubicBezTo>
                  <a:pt x="12098" y="9794"/>
                  <a:pt x="13588" y="9976"/>
                  <a:pt x="15259" y="9976"/>
                </a:cubicBezTo>
                <a:cubicBezTo>
                  <a:pt x="17995" y="9946"/>
                  <a:pt x="20153" y="9399"/>
                  <a:pt x="20153" y="8791"/>
                </a:cubicBezTo>
                <a:cubicBezTo>
                  <a:pt x="20153" y="8153"/>
                  <a:pt x="17934" y="7636"/>
                  <a:pt x="15229" y="7636"/>
                </a:cubicBezTo>
                <a:cubicBezTo>
                  <a:pt x="13557" y="7636"/>
                  <a:pt x="12098" y="7818"/>
                  <a:pt x="11217" y="8122"/>
                </a:cubicBezTo>
                <a:cubicBezTo>
                  <a:pt x="11946" y="7514"/>
                  <a:pt x="12858" y="6329"/>
                  <a:pt x="13679" y="4840"/>
                </a:cubicBezTo>
                <a:cubicBezTo>
                  <a:pt x="15047" y="2499"/>
                  <a:pt x="15685" y="341"/>
                  <a:pt x="15138" y="37"/>
                </a:cubicBezTo>
                <a:cubicBezTo>
                  <a:pt x="15091" y="12"/>
                  <a:pt x="15038" y="0"/>
                  <a:pt x="14979" y="0"/>
                </a:cubicBezTo>
                <a:cubicBezTo>
                  <a:pt x="14314" y="0"/>
                  <a:pt x="12929" y="1537"/>
                  <a:pt x="11673" y="3715"/>
                </a:cubicBezTo>
                <a:cubicBezTo>
                  <a:pt x="10822" y="5144"/>
                  <a:pt x="10275" y="6572"/>
                  <a:pt x="10062" y="7484"/>
                </a:cubicBezTo>
                <a:cubicBezTo>
                  <a:pt x="9879" y="6572"/>
                  <a:pt x="9302" y="5144"/>
                  <a:pt x="8481" y="3715"/>
                </a:cubicBezTo>
                <a:cubicBezTo>
                  <a:pt x="7225" y="1537"/>
                  <a:pt x="5814" y="0"/>
                  <a:pt x="5169" y="0"/>
                </a:cubicBezTo>
                <a:close/>
              </a:path>
            </a:pathLst>
          </a:custGeom>
          <a:solidFill>
            <a:srgbClr val="A91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Straight Connector 9">
            <a:extLst>
              <a:ext uri="{FF2B5EF4-FFF2-40B4-BE49-F238E27FC236}">
                <a16:creationId xmlns:a16="http://schemas.microsoft.com/office/drawing/2014/main" xmlns="" id="{23184569-8AE8-F6A4-9046-AB99A81F0190}"/>
              </a:ext>
            </a:extLst>
          </p:cNvPr>
          <p:cNvCxnSpPr/>
          <p:nvPr/>
        </p:nvCxnSpPr>
        <p:spPr>
          <a:xfrm>
            <a:off x="855931" y="909084"/>
            <a:ext cx="7602279" cy="0"/>
          </a:xfrm>
          <a:prstGeom prst="line">
            <a:avLst/>
          </a:prstGeom>
          <a:ln w="19050">
            <a:solidFill>
              <a:srgbClr val="DB4B4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04D57D85-B7DA-EECB-0983-56B516E2B516}"/>
              </a:ext>
            </a:extLst>
          </p:cNvPr>
          <p:cNvSpPr txBox="1"/>
          <p:nvPr/>
        </p:nvSpPr>
        <p:spPr>
          <a:xfrm>
            <a:off x="1105786" y="393995"/>
            <a:ext cx="6315740" cy="430887"/>
          </a:xfrm>
          <a:prstGeom prst="rect">
            <a:avLst/>
          </a:prstGeom>
          <a:noFill/>
        </p:spPr>
        <p:txBody>
          <a:bodyPr wrap="square" rtlCol="0">
            <a:spAutoFit/>
          </a:bodyPr>
          <a:lstStyle/>
          <a:p>
            <a:r>
              <a:rPr lang="en-US" sz="2200" b="1"/>
              <a:t>HOẠT ĐỘNG 2</a:t>
            </a:r>
            <a:r>
              <a:rPr lang="en-US" sz="2200"/>
              <a:t>: LUYỆN TẬP VÀ SÁNG TẠO</a:t>
            </a:r>
          </a:p>
        </p:txBody>
      </p:sp>
      <p:sp>
        <p:nvSpPr>
          <p:cNvPr id="2" name="TextBox 1">
            <a:extLst>
              <a:ext uri="{FF2B5EF4-FFF2-40B4-BE49-F238E27FC236}">
                <a16:creationId xmlns:a16="http://schemas.microsoft.com/office/drawing/2014/main" xmlns="" id="{F290FD68-47D3-47D8-21B5-22DA4AE5AEF4}"/>
              </a:ext>
            </a:extLst>
          </p:cNvPr>
          <p:cNvSpPr txBox="1"/>
          <p:nvPr/>
        </p:nvSpPr>
        <p:spPr>
          <a:xfrm>
            <a:off x="2034278" y="1065978"/>
            <a:ext cx="5387248" cy="549867"/>
          </a:xfrm>
          <a:prstGeom prst="roundRect">
            <a:avLst/>
          </a:prstGeom>
          <a:solidFill>
            <a:schemeClr val="tx1">
              <a:lumMod val="10000"/>
              <a:lumOff val="90000"/>
            </a:schemeClr>
          </a:solidFill>
        </p:spPr>
        <p:txBody>
          <a:bodyPr wrap="square" rtlCol="0">
            <a:spAutoFit/>
          </a:bodyPr>
          <a:lstStyle/>
          <a:p>
            <a:pPr algn="ctr">
              <a:lnSpc>
                <a:spcPct val="150000"/>
              </a:lnSpc>
            </a:pPr>
            <a:r>
              <a:rPr lang="en-US" sz="2000"/>
              <a:t>Chép lại một bức tranh dân gian mà em thích</a:t>
            </a:r>
          </a:p>
        </p:txBody>
      </p:sp>
      <p:sp>
        <p:nvSpPr>
          <p:cNvPr id="3" name="TextBox 2">
            <a:extLst>
              <a:ext uri="{FF2B5EF4-FFF2-40B4-BE49-F238E27FC236}">
                <a16:creationId xmlns:a16="http://schemas.microsoft.com/office/drawing/2014/main" xmlns="" id="{D4728FE9-F2C6-6E31-1393-99B9E1615DC6}"/>
              </a:ext>
            </a:extLst>
          </p:cNvPr>
          <p:cNvSpPr txBox="1"/>
          <p:nvPr/>
        </p:nvSpPr>
        <p:spPr>
          <a:xfrm>
            <a:off x="685791" y="1888202"/>
            <a:ext cx="3886210" cy="2534027"/>
          </a:xfrm>
          <a:prstGeom prst="rect">
            <a:avLst/>
          </a:prstGeom>
          <a:noFill/>
        </p:spPr>
        <p:txBody>
          <a:bodyPr wrap="square" rtlCol="0">
            <a:spAutoFit/>
          </a:bodyPr>
          <a:lstStyle/>
          <a:p>
            <a:pPr>
              <a:lnSpc>
                <a:spcPct val="150000"/>
              </a:lnSpc>
            </a:pPr>
            <a:r>
              <a:rPr lang="en-US" sz="1800" b="1"/>
              <a:t>Hướng dẫn:</a:t>
            </a:r>
          </a:p>
          <a:p>
            <a:pPr marL="285750" indent="-285750">
              <a:lnSpc>
                <a:spcPct val="150000"/>
              </a:lnSpc>
              <a:buFont typeface="Wingdings" panose="05000000000000000000" pitchFamily="2" charset="2"/>
              <a:buChar char="§"/>
            </a:pPr>
            <a:r>
              <a:rPr lang="en-US" sz="1800"/>
              <a:t>Các em vẽ màu vào bản in nét bức tranh mà em thích.</a:t>
            </a:r>
          </a:p>
          <a:p>
            <a:pPr marL="285750" indent="-285750">
              <a:lnSpc>
                <a:spcPct val="150000"/>
              </a:lnSpc>
              <a:buFont typeface="Wingdings" panose="05000000000000000000" pitchFamily="2" charset="2"/>
              <a:buChar char="§"/>
            </a:pPr>
            <a:r>
              <a:rPr lang="en-US" sz="1800"/>
              <a:t>In tác phẩm của em ra giấy vẽ.</a:t>
            </a:r>
          </a:p>
          <a:p>
            <a:pPr marL="285750" indent="-285750">
              <a:lnSpc>
                <a:spcPct val="150000"/>
              </a:lnSpc>
              <a:buFont typeface="Wingdings" panose="05000000000000000000" pitchFamily="2" charset="2"/>
              <a:buChar char="§"/>
            </a:pPr>
            <a:r>
              <a:rPr lang="en-US" sz="1800"/>
              <a:t>Lưu ý pha màu phù hợp với bức tranh em định chép.</a:t>
            </a:r>
          </a:p>
        </p:txBody>
      </p:sp>
      <p:pic>
        <p:nvPicPr>
          <p:cNvPr id="4" name="Picture 3">
            <a:extLst>
              <a:ext uri="{FF2B5EF4-FFF2-40B4-BE49-F238E27FC236}">
                <a16:creationId xmlns:a16="http://schemas.microsoft.com/office/drawing/2014/main" xmlns="" id="{715C5468-B03A-6947-D5C6-CE555212385B}"/>
              </a:ext>
            </a:extLst>
          </p:cNvPr>
          <p:cNvPicPr>
            <a:picLocks noChangeAspect="1"/>
          </p:cNvPicPr>
          <p:nvPr/>
        </p:nvPicPr>
        <p:blipFill>
          <a:blip r:embed="rId3"/>
          <a:stretch>
            <a:fillRect/>
          </a:stretch>
        </p:blipFill>
        <p:spPr>
          <a:xfrm>
            <a:off x="4994084" y="2148251"/>
            <a:ext cx="3727833" cy="2273978"/>
          </a:xfrm>
          <a:prstGeom prst="rect">
            <a:avLst/>
          </a:prstGeom>
        </p:spPr>
      </p:pic>
    </p:spTree>
    <p:extLst>
      <p:ext uri="{BB962C8B-B14F-4D97-AF65-F5344CB8AC3E}">
        <p14:creationId xmlns:p14="http://schemas.microsoft.com/office/powerpoint/2010/main" val="3608821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045"/>
                                        </p:tgtEl>
                                        <p:attrNameLst>
                                          <p:attrName>style.visibility</p:attrName>
                                        </p:attrNameLst>
                                      </p:cBhvr>
                                      <p:to>
                                        <p:strVal val="visible"/>
                                      </p:to>
                                    </p:set>
                                    <p:anim calcmode="lin" valueType="num">
                                      <p:cBhvr additive="base">
                                        <p:cTn id="7" dur="500" fill="hold"/>
                                        <p:tgtEl>
                                          <p:spTgt spid="20045"/>
                                        </p:tgtEl>
                                        <p:attrNameLst>
                                          <p:attrName>ppt_x</p:attrName>
                                        </p:attrNameLst>
                                      </p:cBhvr>
                                      <p:tavLst>
                                        <p:tav tm="0">
                                          <p:val>
                                            <p:strVal val="1+#ppt_w/2"/>
                                          </p:val>
                                        </p:tav>
                                        <p:tav tm="100000">
                                          <p:val>
                                            <p:strVal val="#ppt_x"/>
                                          </p:val>
                                        </p:tav>
                                      </p:tavLst>
                                    </p:anim>
                                    <p:anim calcmode="lin" valueType="num">
                                      <p:cBhvr additive="base">
                                        <p:cTn id="8" dur="500" fill="hold"/>
                                        <p:tgtEl>
                                          <p:spTgt spid="200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2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5" grpId="0" animBg="1"/>
      <p:bldP spid="11" grpId="0"/>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049"/>
        <p:cNvGrpSpPr/>
        <p:nvPr/>
      </p:nvGrpSpPr>
      <p:grpSpPr>
        <a:xfrm>
          <a:off x="0" y="0"/>
          <a:ext cx="0" cy="0"/>
          <a:chOff x="0" y="0"/>
          <a:chExt cx="0" cy="0"/>
        </a:xfrm>
      </p:grpSpPr>
      <p:sp>
        <p:nvSpPr>
          <p:cNvPr id="20050" name="Google Shape;20050;p29"/>
          <p:cNvSpPr txBox="1">
            <a:spLocks noGrp="1"/>
          </p:cNvSpPr>
          <p:nvPr>
            <p:ph type="title" idx="3"/>
          </p:nvPr>
        </p:nvSpPr>
        <p:spPr>
          <a:xfrm>
            <a:off x="6361875" y="2660401"/>
            <a:ext cx="1925440" cy="3405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US" sz="2000">
                <a:latin typeface="+mj-lt"/>
              </a:rPr>
              <a:t>H</a:t>
            </a:r>
            <a:r>
              <a:rPr lang="en" sz="2000">
                <a:latin typeface="+mj-lt"/>
              </a:rPr>
              <a:t>oạt động 4</a:t>
            </a:r>
            <a:endParaRPr sz="2000">
              <a:latin typeface="+mj-lt"/>
            </a:endParaRPr>
          </a:p>
        </p:txBody>
      </p:sp>
      <p:sp>
        <p:nvSpPr>
          <p:cNvPr id="20051" name="Google Shape;20051;p29"/>
          <p:cNvSpPr txBox="1">
            <a:spLocks noGrp="1"/>
          </p:cNvSpPr>
          <p:nvPr>
            <p:ph type="title" idx="5"/>
          </p:nvPr>
        </p:nvSpPr>
        <p:spPr>
          <a:xfrm>
            <a:off x="2913376" y="2625825"/>
            <a:ext cx="1687011" cy="3405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US" sz="2000">
                <a:latin typeface="+mj-lt"/>
              </a:rPr>
              <a:t>H</a:t>
            </a:r>
            <a:r>
              <a:rPr lang="en" sz="2000">
                <a:latin typeface="+mj-lt"/>
              </a:rPr>
              <a:t>oạt động 2</a:t>
            </a:r>
            <a:endParaRPr sz="2000">
              <a:latin typeface="+mj-lt"/>
            </a:endParaRPr>
          </a:p>
        </p:txBody>
      </p:sp>
      <p:sp>
        <p:nvSpPr>
          <p:cNvPr id="20052" name="Google Shape;20052;p29"/>
          <p:cNvSpPr txBox="1">
            <a:spLocks noGrp="1"/>
          </p:cNvSpPr>
          <p:nvPr>
            <p:ph type="title" idx="2"/>
          </p:nvPr>
        </p:nvSpPr>
        <p:spPr>
          <a:xfrm>
            <a:off x="1124946" y="2635580"/>
            <a:ext cx="1698251" cy="3405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US" sz="2000">
                <a:latin typeface="+mj-lt"/>
              </a:rPr>
              <a:t>H</a:t>
            </a:r>
            <a:r>
              <a:rPr lang="en" sz="2000">
                <a:latin typeface="+mj-lt"/>
              </a:rPr>
              <a:t>oạt động 1</a:t>
            </a:r>
            <a:endParaRPr sz="2000">
              <a:latin typeface="+mj-lt"/>
            </a:endParaRPr>
          </a:p>
        </p:txBody>
      </p:sp>
      <p:sp>
        <p:nvSpPr>
          <p:cNvPr id="20053" name="Google Shape;20053;p29"/>
          <p:cNvSpPr txBox="1">
            <a:spLocks noGrp="1"/>
          </p:cNvSpPr>
          <p:nvPr>
            <p:ph type="subTitle" idx="1"/>
          </p:nvPr>
        </p:nvSpPr>
        <p:spPr>
          <a:xfrm>
            <a:off x="1314500" y="2968950"/>
            <a:ext cx="1449300" cy="10320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1800">
                <a:solidFill>
                  <a:srgbClr val="000000"/>
                </a:solidFill>
                <a:latin typeface="+mj-lt"/>
              </a:rPr>
              <a:t>Q</a:t>
            </a:r>
            <a:r>
              <a:rPr lang="en" sz="1800">
                <a:solidFill>
                  <a:srgbClr val="000000"/>
                </a:solidFill>
                <a:latin typeface="+mj-lt"/>
              </a:rPr>
              <a:t>uan sát và nhận thức</a:t>
            </a:r>
            <a:endParaRPr sz="1800">
              <a:solidFill>
                <a:srgbClr val="000000"/>
              </a:solidFill>
              <a:latin typeface="+mj-lt"/>
            </a:endParaRPr>
          </a:p>
        </p:txBody>
      </p:sp>
      <p:sp>
        <p:nvSpPr>
          <p:cNvPr id="20054" name="Google Shape;20054;p29"/>
          <p:cNvSpPr txBox="1">
            <a:spLocks noGrp="1"/>
          </p:cNvSpPr>
          <p:nvPr>
            <p:ph type="subTitle" idx="4"/>
          </p:nvPr>
        </p:nvSpPr>
        <p:spPr>
          <a:xfrm>
            <a:off x="6599945" y="2968950"/>
            <a:ext cx="1449300" cy="10320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1800">
                <a:solidFill>
                  <a:srgbClr val="000000"/>
                </a:solidFill>
                <a:latin typeface="+mj-lt"/>
              </a:rPr>
              <a:t>V</a:t>
            </a:r>
            <a:r>
              <a:rPr lang="en" sz="1800">
                <a:solidFill>
                  <a:srgbClr val="000000"/>
                </a:solidFill>
                <a:latin typeface="+mj-lt"/>
              </a:rPr>
              <a:t>ận dụng và củng cố</a:t>
            </a:r>
            <a:endParaRPr sz="1800">
              <a:solidFill>
                <a:srgbClr val="000000"/>
              </a:solidFill>
              <a:latin typeface="+mj-lt"/>
            </a:endParaRPr>
          </a:p>
        </p:txBody>
      </p:sp>
      <p:sp>
        <p:nvSpPr>
          <p:cNvPr id="20055" name="Google Shape;20055;p29"/>
          <p:cNvSpPr txBox="1">
            <a:spLocks noGrp="1"/>
          </p:cNvSpPr>
          <p:nvPr>
            <p:ph type="subTitle" idx="6"/>
          </p:nvPr>
        </p:nvSpPr>
        <p:spPr>
          <a:xfrm>
            <a:off x="3003086" y="2968950"/>
            <a:ext cx="1449300" cy="10320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1800">
                <a:solidFill>
                  <a:srgbClr val="000000"/>
                </a:solidFill>
                <a:latin typeface="+mj-lt"/>
              </a:rPr>
              <a:t>L</a:t>
            </a:r>
            <a:r>
              <a:rPr lang="en" sz="1800">
                <a:solidFill>
                  <a:srgbClr val="000000"/>
                </a:solidFill>
                <a:latin typeface="+mj-lt"/>
              </a:rPr>
              <a:t>uyện tập và sáng tạo</a:t>
            </a:r>
            <a:endParaRPr sz="1800">
              <a:solidFill>
                <a:srgbClr val="000000"/>
              </a:solidFill>
              <a:latin typeface="+mj-lt"/>
            </a:endParaRPr>
          </a:p>
        </p:txBody>
      </p:sp>
      <p:sp>
        <p:nvSpPr>
          <p:cNvPr id="20056" name="Google Shape;20056;p29"/>
          <p:cNvSpPr txBox="1">
            <a:spLocks noGrp="1"/>
          </p:cNvSpPr>
          <p:nvPr>
            <p:ph type="title" idx="7"/>
          </p:nvPr>
        </p:nvSpPr>
        <p:spPr>
          <a:xfrm>
            <a:off x="4614255" y="2625825"/>
            <a:ext cx="1686441" cy="3405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US" sz="2000">
                <a:latin typeface="+mj-lt"/>
              </a:rPr>
              <a:t>H</a:t>
            </a:r>
            <a:r>
              <a:rPr lang="en" sz="2000">
                <a:latin typeface="+mj-lt"/>
              </a:rPr>
              <a:t>oạt động 3</a:t>
            </a:r>
            <a:endParaRPr sz="2000">
              <a:latin typeface="+mj-lt"/>
            </a:endParaRPr>
          </a:p>
        </p:txBody>
      </p:sp>
      <p:sp>
        <p:nvSpPr>
          <p:cNvPr id="20057" name="Google Shape;20057;p29"/>
          <p:cNvSpPr txBox="1">
            <a:spLocks noGrp="1"/>
          </p:cNvSpPr>
          <p:nvPr>
            <p:ph type="subTitle" idx="8"/>
          </p:nvPr>
        </p:nvSpPr>
        <p:spPr>
          <a:xfrm>
            <a:off x="4691651" y="2968950"/>
            <a:ext cx="1449300" cy="10320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1800">
                <a:solidFill>
                  <a:srgbClr val="000000"/>
                </a:solidFill>
                <a:latin typeface="+mj-lt"/>
              </a:rPr>
              <a:t>P</a:t>
            </a:r>
            <a:r>
              <a:rPr lang="en" sz="1800">
                <a:solidFill>
                  <a:srgbClr val="000000"/>
                </a:solidFill>
                <a:latin typeface="+mj-lt"/>
              </a:rPr>
              <a:t>hân tích và đánh giá</a:t>
            </a:r>
            <a:endParaRPr sz="1800">
              <a:solidFill>
                <a:srgbClr val="000000"/>
              </a:solidFill>
              <a:latin typeface="+mj-lt"/>
            </a:endParaRPr>
          </a:p>
        </p:txBody>
      </p:sp>
      <p:sp>
        <p:nvSpPr>
          <p:cNvPr id="20058" name="Google Shape;20058;p29"/>
          <p:cNvSpPr txBox="1">
            <a:spLocks noGrp="1"/>
          </p:cNvSpPr>
          <p:nvPr>
            <p:ph type="title" idx="9"/>
          </p:nvPr>
        </p:nvSpPr>
        <p:spPr>
          <a:xfrm>
            <a:off x="1324147" y="1741925"/>
            <a:ext cx="1430100" cy="825900"/>
          </a:xfrm>
          <a:prstGeom prst="rect">
            <a:avLst/>
          </a:prstGeom>
        </p:spPr>
        <p:txBody>
          <a:bodyPr spcFirstLastPara="1" wrap="square" lIns="45700" tIns="91425" rIns="91425" bIns="91425" anchor="ctr" anchorCtr="0">
            <a:noAutofit/>
          </a:bodyPr>
          <a:lstStyle/>
          <a:p>
            <a:pPr marL="0" lvl="0" indent="0" algn="ctr" rtl="0">
              <a:spcBef>
                <a:spcPts val="0"/>
              </a:spcBef>
              <a:spcAft>
                <a:spcPts val="0"/>
              </a:spcAft>
              <a:buNone/>
            </a:pPr>
            <a:r>
              <a:rPr lang="en"/>
              <a:t>01</a:t>
            </a:r>
            <a:endParaRPr/>
          </a:p>
        </p:txBody>
      </p:sp>
      <p:sp>
        <p:nvSpPr>
          <p:cNvPr id="20059" name="Google Shape;20059;p29"/>
          <p:cNvSpPr txBox="1">
            <a:spLocks noGrp="1"/>
          </p:cNvSpPr>
          <p:nvPr>
            <p:ph type="title" idx="13"/>
          </p:nvPr>
        </p:nvSpPr>
        <p:spPr>
          <a:xfrm>
            <a:off x="3012752" y="1741925"/>
            <a:ext cx="1430100" cy="825900"/>
          </a:xfrm>
          <a:prstGeom prst="rect">
            <a:avLst/>
          </a:prstGeom>
        </p:spPr>
        <p:txBody>
          <a:bodyPr spcFirstLastPara="1" wrap="square" lIns="45700" tIns="91425" rIns="91425" bIns="91425" anchor="ctr" anchorCtr="0">
            <a:noAutofit/>
          </a:bodyPr>
          <a:lstStyle/>
          <a:p>
            <a:pPr marL="0" lvl="0" indent="0" algn="ctr" rtl="0">
              <a:spcBef>
                <a:spcPts val="0"/>
              </a:spcBef>
              <a:spcAft>
                <a:spcPts val="0"/>
              </a:spcAft>
              <a:buNone/>
            </a:pPr>
            <a:r>
              <a:rPr lang="en"/>
              <a:t>02</a:t>
            </a:r>
            <a:endParaRPr/>
          </a:p>
        </p:txBody>
      </p:sp>
      <p:sp>
        <p:nvSpPr>
          <p:cNvPr id="20060" name="Google Shape;20060;p29"/>
          <p:cNvSpPr txBox="1">
            <a:spLocks noGrp="1"/>
          </p:cNvSpPr>
          <p:nvPr>
            <p:ph type="title" idx="14"/>
          </p:nvPr>
        </p:nvSpPr>
        <p:spPr>
          <a:xfrm>
            <a:off x="4701336" y="1741925"/>
            <a:ext cx="1430100" cy="825900"/>
          </a:xfrm>
          <a:prstGeom prst="rect">
            <a:avLst/>
          </a:prstGeom>
        </p:spPr>
        <p:txBody>
          <a:bodyPr spcFirstLastPara="1" wrap="square" lIns="45700" tIns="91425" rIns="91425" bIns="91425" anchor="ctr" anchorCtr="0">
            <a:noAutofit/>
          </a:bodyPr>
          <a:lstStyle/>
          <a:p>
            <a:pPr marL="0" lvl="0" indent="0" algn="ctr" rtl="0">
              <a:spcBef>
                <a:spcPts val="0"/>
              </a:spcBef>
              <a:spcAft>
                <a:spcPts val="0"/>
              </a:spcAft>
              <a:buNone/>
            </a:pPr>
            <a:r>
              <a:rPr lang="en"/>
              <a:t>03</a:t>
            </a:r>
            <a:endParaRPr/>
          </a:p>
        </p:txBody>
      </p:sp>
      <p:sp>
        <p:nvSpPr>
          <p:cNvPr id="20061" name="Google Shape;20061;p29"/>
          <p:cNvSpPr txBox="1">
            <a:spLocks noGrp="1"/>
          </p:cNvSpPr>
          <p:nvPr>
            <p:ph type="title" idx="15"/>
          </p:nvPr>
        </p:nvSpPr>
        <p:spPr>
          <a:xfrm>
            <a:off x="6389907" y="1741925"/>
            <a:ext cx="1430100" cy="825900"/>
          </a:xfrm>
          <a:prstGeom prst="rect">
            <a:avLst/>
          </a:prstGeom>
        </p:spPr>
        <p:txBody>
          <a:bodyPr spcFirstLastPara="1" wrap="square" lIns="45700" tIns="91425" rIns="91425" bIns="91425" anchor="ctr" anchorCtr="0">
            <a:noAutofit/>
          </a:bodyPr>
          <a:lstStyle/>
          <a:p>
            <a:pPr marL="0" lvl="0" indent="0" algn="ctr" rtl="0">
              <a:spcBef>
                <a:spcPts val="0"/>
              </a:spcBef>
              <a:spcAft>
                <a:spcPts val="0"/>
              </a:spcAft>
              <a:buNone/>
            </a:pPr>
            <a:r>
              <a:rPr lang="en"/>
              <a:t>04</a:t>
            </a:r>
            <a:endParaRPr/>
          </a:p>
        </p:txBody>
      </p:sp>
      <p:sp>
        <p:nvSpPr>
          <p:cNvPr id="20062" name="Google Shape;20062;p29"/>
          <p:cNvSpPr txBox="1">
            <a:spLocks noGrp="1"/>
          </p:cNvSpPr>
          <p:nvPr>
            <p:ph type="title"/>
          </p:nvPr>
        </p:nvSpPr>
        <p:spPr>
          <a:xfrm>
            <a:off x="712500" y="712500"/>
            <a:ext cx="7719000" cy="599400"/>
          </a:xfrm>
          <a:prstGeom prst="rect">
            <a:avLst/>
          </a:prstGeom>
        </p:spPr>
        <p:txBody>
          <a:bodyPr spcFirstLastPara="1" wrap="square" lIns="182875" tIns="91425" rIns="182875" bIns="91425" anchor="ctr" anchorCtr="0">
            <a:noAutofit/>
          </a:bodyPr>
          <a:lstStyle/>
          <a:p>
            <a:pPr marL="0" lvl="0" indent="0" algn="ctr" rtl="0">
              <a:spcBef>
                <a:spcPts val="0"/>
              </a:spcBef>
              <a:spcAft>
                <a:spcPts val="0"/>
              </a:spcAft>
              <a:buNone/>
            </a:pPr>
            <a:r>
              <a:rPr lang="en-US" sz="3000">
                <a:latin typeface="+mj-lt"/>
              </a:rPr>
              <a:t>NỘI DUNG BÀI HỌC</a:t>
            </a:r>
            <a:endParaRPr lang="en-US" sz="3000">
              <a:solidFill>
                <a:schemeClr val="dk2"/>
              </a:solidFill>
              <a:latin typeface="+mj-l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062"/>
                                        </p:tgtEl>
                                        <p:attrNameLst>
                                          <p:attrName>style.visibility</p:attrName>
                                        </p:attrNameLst>
                                      </p:cBhvr>
                                      <p:to>
                                        <p:strVal val="visible"/>
                                      </p:to>
                                    </p:set>
                                    <p:animEffect transition="in" filter="barn(inVertical)">
                                      <p:cBhvr>
                                        <p:cTn id="7" dur="500"/>
                                        <p:tgtEl>
                                          <p:spTgt spid="200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050"/>
                                        </p:tgtEl>
                                        <p:attrNameLst>
                                          <p:attrName>style.visibility</p:attrName>
                                        </p:attrNameLst>
                                      </p:cBhvr>
                                      <p:to>
                                        <p:strVal val="visible"/>
                                      </p:to>
                                    </p:set>
                                    <p:animEffect transition="in" filter="barn(inVertical)">
                                      <p:cBhvr>
                                        <p:cTn id="12" dur="500"/>
                                        <p:tgtEl>
                                          <p:spTgt spid="2005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051"/>
                                        </p:tgtEl>
                                        <p:attrNameLst>
                                          <p:attrName>style.visibility</p:attrName>
                                        </p:attrNameLst>
                                      </p:cBhvr>
                                      <p:to>
                                        <p:strVal val="visible"/>
                                      </p:to>
                                    </p:set>
                                    <p:animEffect transition="in" filter="barn(inVertical)">
                                      <p:cBhvr>
                                        <p:cTn id="15" dur="500"/>
                                        <p:tgtEl>
                                          <p:spTgt spid="2005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052"/>
                                        </p:tgtEl>
                                        <p:attrNameLst>
                                          <p:attrName>style.visibility</p:attrName>
                                        </p:attrNameLst>
                                      </p:cBhvr>
                                      <p:to>
                                        <p:strVal val="visible"/>
                                      </p:to>
                                    </p:set>
                                    <p:animEffect transition="in" filter="barn(inVertical)">
                                      <p:cBhvr>
                                        <p:cTn id="18" dur="500"/>
                                        <p:tgtEl>
                                          <p:spTgt spid="2005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053">
                                            <p:txEl>
                                              <p:pRg st="0" end="0"/>
                                            </p:txEl>
                                          </p:spTgt>
                                        </p:tgtEl>
                                        <p:attrNameLst>
                                          <p:attrName>style.visibility</p:attrName>
                                        </p:attrNameLst>
                                      </p:cBhvr>
                                      <p:to>
                                        <p:strVal val="visible"/>
                                      </p:to>
                                    </p:set>
                                    <p:animEffect transition="in" filter="barn(inVertical)">
                                      <p:cBhvr>
                                        <p:cTn id="21" dur="500"/>
                                        <p:tgtEl>
                                          <p:spTgt spid="20053">
                                            <p:txEl>
                                              <p:pRg st="0" end="0"/>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054">
                                            <p:txEl>
                                              <p:pRg st="0" end="0"/>
                                            </p:txEl>
                                          </p:spTgt>
                                        </p:tgtEl>
                                        <p:attrNameLst>
                                          <p:attrName>style.visibility</p:attrName>
                                        </p:attrNameLst>
                                      </p:cBhvr>
                                      <p:to>
                                        <p:strVal val="visible"/>
                                      </p:to>
                                    </p:set>
                                    <p:animEffect transition="in" filter="barn(inVertical)">
                                      <p:cBhvr>
                                        <p:cTn id="24" dur="500"/>
                                        <p:tgtEl>
                                          <p:spTgt spid="20054">
                                            <p:txEl>
                                              <p:pRg st="0" end="0"/>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055">
                                            <p:txEl>
                                              <p:pRg st="0" end="0"/>
                                            </p:txEl>
                                          </p:spTgt>
                                        </p:tgtEl>
                                        <p:attrNameLst>
                                          <p:attrName>style.visibility</p:attrName>
                                        </p:attrNameLst>
                                      </p:cBhvr>
                                      <p:to>
                                        <p:strVal val="visible"/>
                                      </p:to>
                                    </p:set>
                                    <p:animEffect transition="in" filter="barn(inVertical)">
                                      <p:cBhvr>
                                        <p:cTn id="27" dur="500"/>
                                        <p:tgtEl>
                                          <p:spTgt spid="20055">
                                            <p:txEl>
                                              <p:pRg st="0" end="0"/>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0056"/>
                                        </p:tgtEl>
                                        <p:attrNameLst>
                                          <p:attrName>style.visibility</p:attrName>
                                        </p:attrNameLst>
                                      </p:cBhvr>
                                      <p:to>
                                        <p:strVal val="visible"/>
                                      </p:to>
                                    </p:set>
                                    <p:animEffect transition="in" filter="barn(inVertical)">
                                      <p:cBhvr>
                                        <p:cTn id="30" dur="500"/>
                                        <p:tgtEl>
                                          <p:spTgt spid="2005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0057">
                                            <p:txEl>
                                              <p:pRg st="0" end="0"/>
                                            </p:txEl>
                                          </p:spTgt>
                                        </p:tgtEl>
                                        <p:attrNameLst>
                                          <p:attrName>style.visibility</p:attrName>
                                        </p:attrNameLst>
                                      </p:cBhvr>
                                      <p:to>
                                        <p:strVal val="visible"/>
                                      </p:to>
                                    </p:set>
                                    <p:animEffect transition="in" filter="barn(inVertical)">
                                      <p:cBhvr>
                                        <p:cTn id="33" dur="500"/>
                                        <p:tgtEl>
                                          <p:spTgt spid="20057">
                                            <p:txEl>
                                              <p:pRg st="0" end="0"/>
                                            </p:txEl>
                                          </p:spTgt>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058"/>
                                        </p:tgtEl>
                                        <p:attrNameLst>
                                          <p:attrName>style.visibility</p:attrName>
                                        </p:attrNameLst>
                                      </p:cBhvr>
                                      <p:to>
                                        <p:strVal val="visible"/>
                                      </p:to>
                                    </p:set>
                                    <p:animEffect transition="in" filter="barn(inVertical)">
                                      <p:cBhvr>
                                        <p:cTn id="36" dur="500"/>
                                        <p:tgtEl>
                                          <p:spTgt spid="2005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059"/>
                                        </p:tgtEl>
                                        <p:attrNameLst>
                                          <p:attrName>style.visibility</p:attrName>
                                        </p:attrNameLst>
                                      </p:cBhvr>
                                      <p:to>
                                        <p:strVal val="visible"/>
                                      </p:to>
                                    </p:set>
                                    <p:animEffect transition="in" filter="barn(inVertical)">
                                      <p:cBhvr>
                                        <p:cTn id="39" dur="500"/>
                                        <p:tgtEl>
                                          <p:spTgt spid="20059"/>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0060"/>
                                        </p:tgtEl>
                                        <p:attrNameLst>
                                          <p:attrName>style.visibility</p:attrName>
                                        </p:attrNameLst>
                                      </p:cBhvr>
                                      <p:to>
                                        <p:strVal val="visible"/>
                                      </p:to>
                                    </p:set>
                                    <p:animEffect transition="in" filter="barn(inVertical)">
                                      <p:cBhvr>
                                        <p:cTn id="42" dur="500"/>
                                        <p:tgtEl>
                                          <p:spTgt spid="2006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0061"/>
                                        </p:tgtEl>
                                        <p:attrNameLst>
                                          <p:attrName>style.visibility</p:attrName>
                                        </p:attrNameLst>
                                      </p:cBhvr>
                                      <p:to>
                                        <p:strVal val="visible"/>
                                      </p:to>
                                    </p:set>
                                    <p:animEffect transition="in" filter="barn(inVertical)">
                                      <p:cBhvr>
                                        <p:cTn id="45" dur="500"/>
                                        <p:tgtEl>
                                          <p:spTgt spid="20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50" grpId="0"/>
      <p:bldP spid="20051" grpId="0"/>
      <p:bldP spid="20052" grpId="0"/>
      <p:bldP spid="20053" grpId="0" build="p"/>
      <p:bldP spid="20054" grpId="0" build="p"/>
      <p:bldP spid="20055" grpId="0" build="p"/>
      <p:bldP spid="20056" grpId="0"/>
      <p:bldP spid="20057" grpId="0" build="p"/>
      <p:bldP spid="20058" grpId="0"/>
      <p:bldP spid="20059" grpId="0"/>
      <p:bldP spid="20060" grpId="0"/>
      <p:bldP spid="20061" grpId="0"/>
      <p:bldP spid="2006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42"/>
        <p:cNvGrpSpPr/>
        <p:nvPr/>
      </p:nvGrpSpPr>
      <p:grpSpPr>
        <a:xfrm>
          <a:off x="0" y="0"/>
          <a:ext cx="0" cy="0"/>
          <a:chOff x="0" y="0"/>
          <a:chExt cx="0" cy="0"/>
        </a:xfrm>
      </p:grpSpPr>
      <p:sp>
        <p:nvSpPr>
          <p:cNvPr id="6" name="Rectangle 5">
            <a:extLst>
              <a:ext uri="{FF2B5EF4-FFF2-40B4-BE49-F238E27FC236}">
                <a16:creationId xmlns:a16="http://schemas.microsoft.com/office/drawing/2014/main" xmlns="" id="{2812C022-2850-B7D4-C186-279D384E8F78}"/>
              </a:ext>
            </a:extLst>
          </p:cNvPr>
          <p:cNvSpPr/>
          <p:nvPr/>
        </p:nvSpPr>
        <p:spPr>
          <a:xfrm>
            <a:off x="0" y="-154236"/>
            <a:ext cx="9144000" cy="4231758"/>
          </a:xfrm>
          <a:prstGeom prst="rect">
            <a:avLst/>
          </a:prstGeom>
          <a:solidFill>
            <a:srgbClr val="FFF3EA"/>
          </a:solidFill>
          <a:ln>
            <a:solidFill>
              <a:srgbClr val="FFF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45" name="Google Shape;20045;p28"/>
          <p:cNvSpPr/>
          <p:nvPr/>
        </p:nvSpPr>
        <p:spPr>
          <a:xfrm>
            <a:off x="342895" y="309792"/>
            <a:ext cx="685790" cy="599292"/>
          </a:xfrm>
          <a:custGeom>
            <a:avLst/>
            <a:gdLst/>
            <a:ahLst/>
            <a:cxnLst/>
            <a:rect l="l" t="t" r="r" b="b"/>
            <a:pathLst>
              <a:path w="20154" h="17612" extrusionOk="0">
                <a:moveTo>
                  <a:pt x="5169" y="0"/>
                </a:moveTo>
                <a:cubicBezTo>
                  <a:pt x="5112" y="0"/>
                  <a:pt x="5061" y="12"/>
                  <a:pt x="5016" y="37"/>
                </a:cubicBezTo>
                <a:cubicBezTo>
                  <a:pt x="4469" y="341"/>
                  <a:pt x="5107" y="2499"/>
                  <a:pt x="6475" y="4840"/>
                </a:cubicBezTo>
                <a:cubicBezTo>
                  <a:pt x="7296" y="6299"/>
                  <a:pt x="8208" y="7484"/>
                  <a:pt x="8937" y="8122"/>
                </a:cubicBezTo>
                <a:cubicBezTo>
                  <a:pt x="8056" y="7818"/>
                  <a:pt x="6597" y="7636"/>
                  <a:pt x="4925" y="7636"/>
                </a:cubicBezTo>
                <a:cubicBezTo>
                  <a:pt x="2220" y="7636"/>
                  <a:pt x="1" y="8153"/>
                  <a:pt x="1" y="8791"/>
                </a:cubicBezTo>
                <a:cubicBezTo>
                  <a:pt x="1" y="9460"/>
                  <a:pt x="2220" y="9976"/>
                  <a:pt x="4925" y="9976"/>
                </a:cubicBezTo>
                <a:cubicBezTo>
                  <a:pt x="6597" y="9976"/>
                  <a:pt x="8056" y="9794"/>
                  <a:pt x="8937" y="9490"/>
                </a:cubicBezTo>
                <a:lnTo>
                  <a:pt x="8937" y="9490"/>
                </a:lnTo>
                <a:cubicBezTo>
                  <a:pt x="8208" y="10098"/>
                  <a:pt x="7296" y="11283"/>
                  <a:pt x="6475" y="12742"/>
                </a:cubicBezTo>
                <a:cubicBezTo>
                  <a:pt x="5107" y="15113"/>
                  <a:pt x="4469" y="17271"/>
                  <a:pt x="5016" y="17575"/>
                </a:cubicBezTo>
                <a:cubicBezTo>
                  <a:pt x="5062" y="17600"/>
                  <a:pt x="5115" y="17612"/>
                  <a:pt x="5173" y="17612"/>
                </a:cubicBezTo>
                <a:cubicBezTo>
                  <a:pt x="5836" y="17612"/>
                  <a:pt x="7223" y="16050"/>
                  <a:pt x="8481" y="13897"/>
                </a:cubicBezTo>
                <a:cubicBezTo>
                  <a:pt x="9332" y="12438"/>
                  <a:pt x="9879" y="11040"/>
                  <a:pt x="10092" y="10128"/>
                </a:cubicBezTo>
                <a:cubicBezTo>
                  <a:pt x="10275" y="11040"/>
                  <a:pt x="10852" y="12438"/>
                  <a:pt x="11673" y="13897"/>
                </a:cubicBezTo>
                <a:cubicBezTo>
                  <a:pt x="12931" y="16050"/>
                  <a:pt x="14343" y="17612"/>
                  <a:pt x="14988" y="17612"/>
                </a:cubicBezTo>
                <a:cubicBezTo>
                  <a:pt x="15044" y="17612"/>
                  <a:pt x="15094" y="17600"/>
                  <a:pt x="15138" y="17575"/>
                </a:cubicBezTo>
                <a:cubicBezTo>
                  <a:pt x="15715" y="17271"/>
                  <a:pt x="15047" y="15113"/>
                  <a:pt x="13679" y="12742"/>
                </a:cubicBezTo>
                <a:cubicBezTo>
                  <a:pt x="12858" y="11314"/>
                  <a:pt x="11946" y="10128"/>
                  <a:pt x="11217" y="9490"/>
                </a:cubicBezTo>
                <a:lnTo>
                  <a:pt x="11217" y="9490"/>
                </a:lnTo>
                <a:cubicBezTo>
                  <a:pt x="12098" y="9794"/>
                  <a:pt x="13588" y="9976"/>
                  <a:pt x="15259" y="9976"/>
                </a:cubicBezTo>
                <a:cubicBezTo>
                  <a:pt x="17995" y="9946"/>
                  <a:pt x="20153" y="9399"/>
                  <a:pt x="20153" y="8791"/>
                </a:cubicBezTo>
                <a:cubicBezTo>
                  <a:pt x="20153" y="8153"/>
                  <a:pt x="17934" y="7636"/>
                  <a:pt x="15229" y="7636"/>
                </a:cubicBezTo>
                <a:cubicBezTo>
                  <a:pt x="13557" y="7636"/>
                  <a:pt x="12098" y="7818"/>
                  <a:pt x="11217" y="8122"/>
                </a:cubicBezTo>
                <a:cubicBezTo>
                  <a:pt x="11946" y="7514"/>
                  <a:pt x="12858" y="6329"/>
                  <a:pt x="13679" y="4840"/>
                </a:cubicBezTo>
                <a:cubicBezTo>
                  <a:pt x="15047" y="2499"/>
                  <a:pt x="15685" y="341"/>
                  <a:pt x="15138" y="37"/>
                </a:cubicBezTo>
                <a:cubicBezTo>
                  <a:pt x="15091" y="12"/>
                  <a:pt x="15038" y="0"/>
                  <a:pt x="14979" y="0"/>
                </a:cubicBezTo>
                <a:cubicBezTo>
                  <a:pt x="14314" y="0"/>
                  <a:pt x="12929" y="1537"/>
                  <a:pt x="11673" y="3715"/>
                </a:cubicBezTo>
                <a:cubicBezTo>
                  <a:pt x="10822" y="5144"/>
                  <a:pt x="10275" y="6572"/>
                  <a:pt x="10062" y="7484"/>
                </a:cubicBezTo>
                <a:cubicBezTo>
                  <a:pt x="9879" y="6572"/>
                  <a:pt x="9302" y="5144"/>
                  <a:pt x="8481" y="3715"/>
                </a:cubicBezTo>
                <a:cubicBezTo>
                  <a:pt x="7225" y="1537"/>
                  <a:pt x="5814" y="0"/>
                  <a:pt x="5169" y="0"/>
                </a:cubicBezTo>
                <a:close/>
              </a:path>
            </a:pathLst>
          </a:custGeom>
          <a:solidFill>
            <a:srgbClr val="A91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Straight Connector 9">
            <a:extLst>
              <a:ext uri="{FF2B5EF4-FFF2-40B4-BE49-F238E27FC236}">
                <a16:creationId xmlns:a16="http://schemas.microsoft.com/office/drawing/2014/main" xmlns="" id="{23184569-8AE8-F6A4-9046-AB99A81F0190}"/>
              </a:ext>
            </a:extLst>
          </p:cNvPr>
          <p:cNvCxnSpPr/>
          <p:nvPr/>
        </p:nvCxnSpPr>
        <p:spPr>
          <a:xfrm>
            <a:off x="855931" y="909084"/>
            <a:ext cx="7602279" cy="0"/>
          </a:xfrm>
          <a:prstGeom prst="line">
            <a:avLst/>
          </a:prstGeom>
          <a:ln w="19050">
            <a:solidFill>
              <a:srgbClr val="DB4B4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04D57D85-B7DA-EECB-0983-56B516E2B516}"/>
              </a:ext>
            </a:extLst>
          </p:cNvPr>
          <p:cNvSpPr txBox="1"/>
          <p:nvPr/>
        </p:nvSpPr>
        <p:spPr>
          <a:xfrm>
            <a:off x="1105786" y="393995"/>
            <a:ext cx="6315740" cy="430887"/>
          </a:xfrm>
          <a:prstGeom prst="rect">
            <a:avLst/>
          </a:prstGeom>
          <a:noFill/>
        </p:spPr>
        <p:txBody>
          <a:bodyPr wrap="square" rtlCol="0">
            <a:spAutoFit/>
          </a:bodyPr>
          <a:lstStyle/>
          <a:p>
            <a:r>
              <a:rPr lang="en-US" sz="2200" b="1"/>
              <a:t>HOẠT ĐỘNG 2</a:t>
            </a:r>
            <a:r>
              <a:rPr lang="en-US" sz="2200"/>
              <a:t>: LUYỆN TẬP VÀ SÁNG TẠO</a:t>
            </a:r>
          </a:p>
        </p:txBody>
      </p:sp>
      <p:sp>
        <p:nvSpPr>
          <p:cNvPr id="2" name="TextBox 1">
            <a:extLst>
              <a:ext uri="{FF2B5EF4-FFF2-40B4-BE49-F238E27FC236}">
                <a16:creationId xmlns:a16="http://schemas.microsoft.com/office/drawing/2014/main" xmlns="" id="{F290FD68-47D3-47D8-21B5-22DA4AE5AEF4}"/>
              </a:ext>
            </a:extLst>
          </p:cNvPr>
          <p:cNvSpPr txBox="1"/>
          <p:nvPr/>
        </p:nvSpPr>
        <p:spPr>
          <a:xfrm>
            <a:off x="2034278" y="1065978"/>
            <a:ext cx="5387248" cy="549867"/>
          </a:xfrm>
          <a:prstGeom prst="roundRect">
            <a:avLst/>
          </a:prstGeom>
          <a:solidFill>
            <a:schemeClr val="tx1">
              <a:lumMod val="10000"/>
              <a:lumOff val="90000"/>
            </a:schemeClr>
          </a:solidFill>
        </p:spPr>
        <p:txBody>
          <a:bodyPr wrap="square" rtlCol="0">
            <a:spAutoFit/>
          </a:bodyPr>
          <a:lstStyle/>
          <a:p>
            <a:pPr algn="ctr">
              <a:lnSpc>
                <a:spcPct val="150000"/>
              </a:lnSpc>
            </a:pPr>
            <a:r>
              <a:rPr lang="en-US" sz="2000"/>
              <a:t>Tham khảo một số bức tranh dân gian </a:t>
            </a:r>
          </a:p>
        </p:txBody>
      </p:sp>
      <p:pic>
        <p:nvPicPr>
          <p:cNvPr id="5" name="Picture 4">
            <a:extLst>
              <a:ext uri="{FF2B5EF4-FFF2-40B4-BE49-F238E27FC236}">
                <a16:creationId xmlns:a16="http://schemas.microsoft.com/office/drawing/2014/main" xmlns="" id="{20F761BA-7DE4-142E-1691-87D0080C341B}"/>
              </a:ext>
            </a:extLst>
          </p:cNvPr>
          <p:cNvPicPr>
            <a:picLocks noChangeAspect="1"/>
          </p:cNvPicPr>
          <p:nvPr/>
        </p:nvPicPr>
        <p:blipFill rotWithShape="1">
          <a:blip r:embed="rId3"/>
          <a:srcRect l="3085" t="3419" r="4189" b="2508"/>
          <a:stretch/>
        </p:blipFill>
        <p:spPr>
          <a:xfrm>
            <a:off x="1035842" y="1825411"/>
            <a:ext cx="1918446" cy="3026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xmlns="" id="{EDD7E745-DD60-0FBD-9BB3-90BA925BFB63}"/>
              </a:ext>
            </a:extLst>
          </p:cNvPr>
          <p:cNvPicPr>
            <a:picLocks noChangeAspect="1"/>
          </p:cNvPicPr>
          <p:nvPr/>
        </p:nvPicPr>
        <p:blipFill>
          <a:blip r:embed="rId4"/>
          <a:stretch>
            <a:fillRect/>
          </a:stretch>
        </p:blipFill>
        <p:spPr>
          <a:xfrm>
            <a:off x="3396509" y="1819404"/>
            <a:ext cx="2285882" cy="3026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xmlns="" id="{83652E31-B204-40B8-2078-7586BB444830}"/>
              </a:ext>
            </a:extLst>
          </p:cNvPr>
          <p:cNvPicPr>
            <a:picLocks noChangeAspect="1"/>
          </p:cNvPicPr>
          <p:nvPr/>
        </p:nvPicPr>
        <p:blipFill>
          <a:blip r:embed="rId5"/>
          <a:stretch>
            <a:fillRect/>
          </a:stretch>
        </p:blipFill>
        <p:spPr>
          <a:xfrm>
            <a:off x="6124613" y="1819404"/>
            <a:ext cx="2167985" cy="3026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572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045"/>
                                        </p:tgtEl>
                                        <p:attrNameLst>
                                          <p:attrName>style.visibility</p:attrName>
                                        </p:attrNameLst>
                                      </p:cBhvr>
                                      <p:to>
                                        <p:strVal val="visible"/>
                                      </p:to>
                                    </p:set>
                                    <p:anim calcmode="lin" valueType="num">
                                      <p:cBhvr additive="base">
                                        <p:cTn id="7" dur="500" fill="hold"/>
                                        <p:tgtEl>
                                          <p:spTgt spid="20045"/>
                                        </p:tgtEl>
                                        <p:attrNameLst>
                                          <p:attrName>ppt_x</p:attrName>
                                        </p:attrNameLst>
                                      </p:cBhvr>
                                      <p:tavLst>
                                        <p:tav tm="0">
                                          <p:val>
                                            <p:strVal val="1+#ppt_w/2"/>
                                          </p:val>
                                        </p:tav>
                                        <p:tav tm="100000">
                                          <p:val>
                                            <p:strVal val="#ppt_x"/>
                                          </p:val>
                                        </p:tav>
                                      </p:tavLst>
                                    </p:anim>
                                    <p:anim calcmode="lin" valueType="num">
                                      <p:cBhvr additive="base">
                                        <p:cTn id="8" dur="500" fill="hold"/>
                                        <p:tgtEl>
                                          <p:spTgt spid="200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5" grpId="0" animBg="1"/>
      <p:bldP spid="11"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42"/>
        <p:cNvGrpSpPr/>
        <p:nvPr/>
      </p:nvGrpSpPr>
      <p:grpSpPr>
        <a:xfrm>
          <a:off x="0" y="0"/>
          <a:ext cx="0" cy="0"/>
          <a:chOff x="0" y="0"/>
          <a:chExt cx="0" cy="0"/>
        </a:xfrm>
      </p:grpSpPr>
      <p:sp>
        <p:nvSpPr>
          <p:cNvPr id="6" name="Rectangle 5">
            <a:extLst>
              <a:ext uri="{FF2B5EF4-FFF2-40B4-BE49-F238E27FC236}">
                <a16:creationId xmlns:a16="http://schemas.microsoft.com/office/drawing/2014/main" xmlns="" id="{2812C022-2850-B7D4-C186-279D384E8F78}"/>
              </a:ext>
            </a:extLst>
          </p:cNvPr>
          <p:cNvSpPr/>
          <p:nvPr/>
        </p:nvSpPr>
        <p:spPr>
          <a:xfrm>
            <a:off x="0" y="-154236"/>
            <a:ext cx="9144000" cy="4231758"/>
          </a:xfrm>
          <a:prstGeom prst="rect">
            <a:avLst/>
          </a:prstGeom>
          <a:solidFill>
            <a:srgbClr val="FFF3EA"/>
          </a:solidFill>
          <a:ln>
            <a:solidFill>
              <a:srgbClr val="FFF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45" name="Google Shape;20045;p28"/>
          <p:cNvSpPr/>
          <p:nvPr/>
        </p:nvSpPr>
        <p:spPr>
          <a:xfrm>
            <a:off x="342895" y="309792"/>
            <a:ext cx="685790" cy="599292"/>
          </a:xfrm>
          <a:custGeom>
            <a:avLst/>
            <a:gdLst/>
            <a:ahLst/>
            <a:cxnLst/>
            <a:rect l="l" t="t" r="r" b="b"/>
            <a:pathLst>
              <a:path w="20154" h="17612" extrusionOk="0">
                <a:moveTo>
                  <a:pt x="5169" y="0"/>
                </a:moveTo>
                <a:cubicBezTo>
                  <a:pt x="5112" y="0"/>
                  <a:pt x="5061" y="12"/>
                  <a:pt x="5016" y="37"/>
                </a:cubicBezTo>
                <a:cubicBezTo>
                  <a:pt x="4469" y="341"/>
                  <a:pt x="5107" y="2499"/>
                  <a:pt x="6475" y="4840"/>
                </a:cubicBezTo>
                <a:cubicBezTo>
                  <a:pt x="7296" y="6299"/>
                  <a:pt x="8208" y="7484"/>
                  <a:pt x="8937" y="8122"/>
                </a:cubicBezTo>
                <a:cubicBezTo>
                  <a:pt x="8056" y="7818"/>
                  <a:pt x="6597" y="7636"/>
                  <a:pt x="4925" y="7636"/>
                </a:cubicBezTo>
                <a:cubicBezTo>
                  <a:pt x="2220" y="7636"/>
                  <a:pt x="1" y="8153"/>
                  <a:pt x="1" y="8791"/>
                </a:cubicBezTo>
                <a:cubicBezTo>
                  <a:pt x="1" y="9460"/>
                  <a:pt x="2220" y="9976"/>
                  <a:pt x="4925" y="9976"/>
                </a:cubicBezTo>
                <a:cubicBezTo>
                  <a:pt x="6597" y="9976"/>
                  <a:pt x="8056" y="9794"/>
                  <a:pt x="8937" y="9490"/>
                </a:cubicBezTo>
                <a:lnTo>
                  <a:pt x="8937" y="9490"/>
                </a:lnTo>
                <a:cubicBezTo>
                  <a:pt x="8208" y="10098"/>
                  <a:pt x="7296" y="11283"/>
                  <a:pt x="6475" y="12742"/>
                </a:cubicBezTo>
                <a:cubicBezTo>
                  <a:pt x="5107" y="15113"/>
                  <a:pt x="4469" y="17271"/>
                  <a:pt x="5016" y="17575"/>
                </a:cubicBezTo>
                <a:cubicBezTo>
                  <a:pt x="5062" y="17600"/>
                  <a:pt x="5115" y="17612"/>
                  <a:pt x="5173" y="17612"/>
                </a:cubicBezTo>
                <a:cubicBezTo>
                  <a:pt x="5836" y="17612"/>
                  <a:pt x="7223" y="16050"/>
                  <a:pt x="8481" y="13897"/>
                </a:cubicBezTo>
                <a:cubicBezTo>
                  <a:pt x="9332" y="12438"/>
                  <a:pt x="9879" y="11040"/>
                  <a:pt x="10092" y="10128"/>
                </a:cubicBezTo>
                <a:cubicBezTo>
                  <a:pt x="10275" y="11040"/>
                  <a:pt x="10852" y="12438"/>
                  <a:pt x="11673" y="13897"/>
                </a:cubicBezTo>
                <a:cubicBezTo>
                  <a:pt x="12931" y="16050"/>
                  <a:pt x="14343" y="17612"/>
                  <a:pt x="14988" y="17612"/>
                </a:cubicBezTo>
                <a:cubicBezTo>
                  <a:pt x="15044" y="17612"/>
                  <a:pt x="15094" y="17600"/>
                  <a:pt x="15138" y="17575"/>
                </a:cubicBezTo>
                <a:cubicBezTo>
                  <a:pt x="15715" y="17271"/>
                  <a:pt x="15047" y="15113"/>
                  <a:pt x="13679" y="12742"/>
                </a:cubicBezTo>
                <a:cubicBezTo>
                  <a:pt x="12858" y="11314"/>
                  <a:pt x="11946" y="10128"/>
                  <a:pt x="11217" y="9490"/>
                </a:cubicBezTo>
                <a:lnTo>
                  <a:pt x="11217" y="9490"/>
                </a:lnTo>
                <a:cubicBezTo>
                  <a:pt x="12098" y="9794"/>
                  <a:pt x="13588" y="9976"/>
                  <a:pt x="15259" y="9976"/>
                </a:cubicBezTo>
                <a:cubicBezTo>
                  <a:pt x="17995" y="9946"/>
                  <a:pt x="20153" y="9399"/>
                  <a:pt x="20153" y="8791"/>
                </a:cubicBezTo>
                <a:cubicBezTo>
                  <a:pt x="20153" y="8153"/>
                  <a:pt x="17934" y="7636"/>
                  <a:pt x="15229" y="7636"/>
                </a:cubicBezTo>
                <a:cubicBezTo>
                  <a:pt x="13557" y="7636"/>
                  <a:pt x="12098" y="7818"/>
                  <a:pt x="11217" y="8122"/>
                </a:cubicBezTo>
                <a:cubicBezTo>
                  <a:pt x="11946" y="7514"/>
                  <a:pt x="12858" y="6329"/>
                  <a:pt x="13679" y="4840"/>
                </a:cubicBezTo>
                <a:cubicBezTo>
                  <a:pt x="15047" y="2499"/>
                  <a:pt x="15685" y="341"/>
                  <a:pt x="15138" y="37"/>
                </a:cubicBezTo>
                <a:cubicBezTo>
                  <a:pt x="15091" y="12"/>
                  <a:pt x="15038" y="0"/>
                  <a:pt x="14979" y="0"/>
                </a:cubicBezTo>
                <a:cubicBezTo>
                  <a:pt x="14314" y="0"/>
                  <a:pt x="12929" y="1537"/>
                  <a:pt x="11673" y="3715"/>
                </a:cubicBezTo>
                <a:cubicBezTo>
                  <a:pt x="10822" y="5144"/>
                  <a:pt x="10275" y="6572"/>
                  <a:pt x="10062" y="7484"/>
                </a:cubicBezTo>
                <a:cubicBezTo>
                  <a:pt x="9879" y="6572"/>
                  <a:pt x="9302" y="5144"/>
                  <a:pt x="8481" y="3715"/>
                </a:cubicBezTo>
                <a:cubicBezTo>
                  <a:pt x="7225" y="1537"/>
                  <a:pt x="5814" y="0"/>
                  <a:pt x="5169" y="0"/>
                </a:cubicBezTo>
                <a:close/>
              </a:path>
            </a:pathLst>
          </a:custGeom>
          <a:solidFill>
            <a:srgbClr val="A91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Straight Connector 9">
            <a:extLst>
              <a:ext uri="{FF2B5EF4-FFF2-40B4-BE49-F238E27FC236}">
                <a16:creationId xmlns:a16="http://schemas.microsoft.com/office/drawing/2014/main" xmlns="" id="{23184569-8AE8-F6A4-9046-AB99A81F0190}"/>
              </a:ext>
            </a:extLst>
          </p:cNvPr>
          <p:cNvCxnSpPr/>
          <p:nvPr/>
        </p:nvCxnSpPr>
        <p:spPr>
          <a:xfrm>
            <a:off x="855931" y="909084"/>
            <a:ext cx="7602279" cy="0"/>
          </a:xfrm>
          <a:prstGeom prst="line">
            <a:avLst/>
          </a:prstGeom>
          <a:ln w="19050">
            <a:solidFill>
              <a:srgbClr val="DB4B4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04D57D85-B7DA-EECB-0983-56B516E2B516}"/>
              </a:ext>
            </a:extLst>
          </p:cNvPr>
          <p:cNvSpPr txBox="1"/>
          <p:nvPr/>
        </p:nvSpPr>
        <p:spPr>
          <a:xfrm>
            <a:off x="1105786" y="393995"/>
            <a:ext cx="6315740" cy="430887"/>
          </a:xfrm>
          <a:prstGeom prst="rect">
            <a:avLst/>
          </a:prstGeom>
          <a:noFill/>
        </p:spPr>
        <p:txBody>
          <a:bodyPr wrap="square" rtlCol="0">
            <a:spAutoFit/>
          </a:bodyPr>
          <a:lstStyle/>
          <a:p>
            <a:r>
              <a:rPr lang="en-US" sz="2200" b="1"/>
              <a:t>HOẠT ĐỘNG 3</a:t>
            </a:r>
            <a:r>
              <a:rPr lang="en-US" sz="2200"/>
              <a:t>: PHÂN TÍCH VÀ ĐÁNH GIÁ</a:t>
            </a:r>
          </a:p>
        </p:txBody>
      </p:sp>
      <p:sp>
        <p:nvSpPr>
          <p:cNvPr id="3" name="TextBox 2">
            <a:extLst>
              <a:ext uri="{FF2B5EF4-FFF2-40B4-BE49-F238E27FC236}">
                <a16:creationId xmlns:a16="http://schemas.microsoft.com/office/drawing/2014/main" xmlns="" id="{807ED862-A2C2-DC34-27F4-7D7A2349C078}"/>
              </a:ext>
            </a:extLst>
          </p:cNvPr>
          <p:cNvSpPr txBox="1"/>
          <p:nvPr/>
        </p:nvSpPr>
        <p:spPr>
          <a:xfrm>
            <a:off x="342895" y="1042284"/>
            <a:ext cx="5483656" cy="3683060"/>
          </a:xfrm>
          <a:prstGeom prst="rect">
            <a:avLst/>
          </a:prstGeom>
          <a:noFill/>
        </p:spPr>
        <p:txBody>
          <a:bodyPr wrap="square" rtlCol="0">
            <a:spAutoFit/>
          </a:bodyPr>
          <a:lstStyle/>
          <a:p>
            <a:pPr>
              <a:lnSpc>
                <a:spcPct val="150000"/>
              </a:lnSpc>
            </a:pPr>
            <a:r>
              <a:rPr lang="en-US" sz="1800" b="1">
                <a:latin typeface="+mj-lt"/>
              </a:rPr>
              <a:t>Hướng dẫn:</a:t>
            </a:r>
          </a:p>
          <a:p>
            <a:pPr marL="285750" indent="-285750">
              <a:lnSpc>
                <a:spcPct val="150000"/>
              </a:lnSpc>
              <a:buFont typeface="Wingdings" panose="05000000000000000000" pitchFamily="2" charset="2"/>
              <a:buChar char="§"/>
            </a:pPr>
            <a:r>
              <a:rPr lang="en-US" sz="1800">
                <a:latin typeface="+mj-lt"/>
              </a:rPr>
              <a:t>Các em hoàn thành sản phẩm mĩ thuật của mình</a:t>
            </a:r>
          </a:p>
          <a:p>
            <a:pPr marL="285750" indent="-285750">
              <a:lnSpc>
                <a:spcPct val="150000"/>
              </a:lnSpc>
              <a:buFont typeface="Wingdings" panose="05000000000000000000" pitchFamily="2" charset="2"/>
              <a:buChar char="§"/>
            </a:pPr>
            <a:r>
              <a:rPr lang="en-US" sz="1800">
                <a:latin typeface="+mj-lt"/>
              </a:rPr>
              <a:t>Tham gia nhận xét đánh giá các tác phẩm dựa vào gợi ý: </a:t>
            </a:r>
          </a:p>
          <a:p>
            <a:pPr marL="342900" marR="0" lvl="0" indent="-342900">
              <a:lnSpc>
                <a:spcPct val="150000"/>
              </a:lnSpc>
              <a:spcBef>
                <a:spcPts val="0"/>
              </a:spcBef>
              <a:spcAft>
                <a:spcPts val="0"/>
              </a:spcAft>
              <a:buFont typeface="Symbol" panose="05050102010706020507" pitchFamily="18" charset="2"/>
              <a:buChar char=""/>
            </a:pPr>
            <a:r>
              <a:rPr lang="en-US" sz="1800">
                <a:solidFill>
                  <a:srgbClr val="FF0000"/>
                </a:solidFill>
                <a:effectLst/>
                <a:latin typeface="+mj-lt"/>
                <a:ea typeface="Calibri" panose="020F0502020204030204" pitchFamily="34" charset="0"/>
              </a:rPr>
              <a:t>Nhận xét về màu thứ cấp, màu đậm, màu nhạt trong các SPMT.</a:t>
            </a:r>
          </a:p>
          <a:p>
            <a:pPr marL="342900" marR="0" lvl="0" indent="-342900">
              <a:lnSpc>
                <a:spcPct val="150000"/>
              </a:lnSpc>
              <a:spcBef>
                <a:spcPts val="0"/>
              </a:spcBef>
              <a:spcAft>
                <a:spcPts val="1000"/>
              </a:spcAft>
              <a:buFont typeface="Symbol" panose="05050102010706020507" pitchFamily="18" charset="2"/>
              <a:buChar char=""/>
            </a:pPr>
            <a:r>
              <a:rPr lang="en-US" sz="1800">
                <a:solidFill>
                  <a:srgbClr val="FF0000"/>
                </a:solidFill>
                <a:effectLst/>
                <a:latin typeface="+mj-lt"/>
                <a:ea typeface="Calibri" panose="020F0502020204030204" pitchFamily="34" charset="0"/>
              </a:rPr>
              <a:t>Nhận xét về màu sắc trong tranh dân gian.</a:t>
            </a:r>
          </a:p>
          <a:p>
            <a:endParaRPr lang="en-US" sz="1800">
              <a:latin typeface="+mj-lt"/>
            </a:endParaRPr>
          </a:p>
          <a:p>
            <a:endParaRPr lang="en-US" sz="1800">
              <a:latin typeface="+mj-lt"/>
            </a:endParaRPr>
          </a:p>
        </p:txBody>
      </p:sp>
      <p:pic>
        <p:nvPicPr>
          <p:cNvPr id="8" name="Picture 7">
            <a:extLst>
              <a:ext uri="{FF2B5EF4-FFF2-40B4-BE49-F238E27FC236}">
                <a16:creationId xmlns:a16="http://schemas.microsoft.com/office/drawing/2014/main" xmlns="" id="{AE897222-47D5-3160-BCC6-FB8DC99C129E}"/>
              </a:ext>
            </a:extLst>
          </p:cNvPr>
          <p:cNvPicPr>
            <a:picLocks noChangeAspect="1"/>
          </p:cNvPicPr>
          <p:nvPr/>
        </p:nvPicPr>
        <p:blipFill>
          <a:blip r:embed="rId3"/>
          <a:stretch>
            <a:fillRect/>
          </a:stretch>
        </p:blipFill>
        <p:spPr>
          <a:xfrm>
            <a:off x="6324600" y="1236684"/>
            <a:ext cx="2476505" cy="18071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a:extLst>
              <a:ext uri="{FF2B5EF4-FFF2-40B4-BE49-F238E27FC236}">
                <a16:creationId xmlns:a16="http://schemas.microsoft.com/office/drawing/2014/main" xmlns="" id="{EB91C185-1D97-25F3-C52F-1B1A5F9EBF0B}"/>
              </a:ext>
            </a:extLst>
          </p:cNvPr>
          <p:cNvPicPr>
            <a:picLocks noChangeAspect="1"/>
          </p:cNvPicPr>
          <p:nvPr/>
        </p:nvPicPr>
        <p:blipFill>
          <a:blip r:embed="rId4"/>
          <a:stretch>
            <a:fillRect/>
          </a:stretch>
        </p:blipFill>
        <p:spPr>
          <a:xfrm>
            <a:off x="5826551" y="3003226"/>
            <a:ext cx="1671820" cy="18790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30567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045"/>
                                        </p:tgtEl>
                                        <p:attrNameLst>
                                          <p:attrName>style.visibility</p:attrName>
                                        </p:attrNameLst>
                                      </p:cBhvr>
                                      <p:to>
                                        <p:strVal val="visible"/>
                                      </p:to>
                                    </p:set>
                                    <p:anim calcmode="lin" valueType="num">
                                      <p:cBhvr additive="base">
                                        <p:cTn id="7" dur="500" fill="hold"/>
                                        <p:tgtEl>
                                          <p:spTgt spid="20045"/>
                                        </p:tgtEl>
                                        <p:attrNameLst>
                                          <p:attrName>ppt_x</p:attrName>
                                        </p:attrNameLst>
                                      </p:cBhvr>
                                      <p:tavLst>
                                        <p:tav tm="0">
                                          <p:val>
                                            <p:strVal val="1+#ppt_w/2"/>
                                          </p:val>
                                        </p:tav>
                                        <p:tav tm="100000">
                                          <p:val>
                                            <p:strVal val="#ppt_x"/>
                                          </p:val>
                                        </p:tav>
                                      </p:tavLst>
                                    </p:anim>
                                    <p:anim calcmode="lin" valueType="num">
                                      <p:cBhvr additive="base">
                                        <p:cTn id="8" dur="500" fill="hold"/>
                                        <p:tgtEl>
                                          <p:spTgt spid="200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5" grpId="0" animBg="1"/>
      <p:bldP spid="11"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042"/>
        <p:cNvGrpSpPr/>
        <p:nvPr/>
      </p:nvGrpSpPr>
      <p:grpSpPr>
        <a:xfrm>
          <a:off x="0" y="0"/>
          <a:ext cx="0" cy="0"/>
          <a:chOff x="0" y="0"/>
          <a:chExt cx="0" cy="0"/>
        </a:xfrm>
      </p:grpSpPr>
      <p:sp>
        <p:nvSpPr>
          <p:cNvPr id="6" name="Rectangle 5">
            <a:extLst>
              <a:ext uri="{FF2B5EF4-FFF2-40B4-BE49-F238E27FC236}">
                <a16:creationId xmlns:a16="http://schemas.microsoft.com/office/drawing/2014/main" xmlns="" id="{2812C022-2850-B7D4-C186-279D384E8F78}"/>
              </a:ext>
            </a:extLst>
          </p:cNvPr>
          <p:cNvSpPr/>
          <p:nvPr/>
        </p:nvSpPr>
        <p:spPr>
          <a:xfrm>
            <a:off x="0" y="-154236"/>
            <a:ext cx="9144000" cy="4231758"/>
          </a:xfrm>
          <a:prstGeom prst="rect">
            <a:avLst/>
          </a:prstGeom>
          <a:solidFill>
            <a:srgbClr val="FFF3EA"/>
          </a:solidFill>
          <a:ln>
            <a:solidFill>
              <a:srgbClr val="FFF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45" name="Google Shape;20045;p28"/>
          <p:cNvSpPr/>
          <p:nvPr/>
        </p:nvSpPr>
        <p:spPr>
          <a:xfrm>
            <a:off x="342895" y="309792"/>
            <a:ext cx="685790" cy="599292"/>
          </a:xfrm>
          <a:custGeom>
            <a:avLst/>
            <a:gdLst/>
            <a:ahLst/>
            <a:cxnLst/>
            <a:rect l="l" t="t" r="r" b="b"/>
            <a:pathLst>
              <a:path w="20154" h="17612" extrusionOk="0">
                <a:moveTo>
                  <a:pt x="5169" y="0"/>
                </a:moveTo>
                <a:cubicBezTo>
                  <a:pt x="5112" y="0"/>
                  <a:pt x="5061" y="12"/>
                  <a:pt x="5016" y="37"/>
                </a:cubicBezTo>
                <a:cubicBezTo>
                  <a:pt x="4469" y="341"/>
                  <a:pt x="5107" y="2499"/>
                  <a:pt x="6475" y="4840"/>
                </a:cubicBezTo>
                <a:cubicBezTo>
                  <a:pt x="7296" y="6299"/>
                  <a:pt x="8208" y="7484"/>
                  <a:pt x="8937" y="8122"/>
                </a:cubicBezTo>
                <a:cubicBezTo>
                  <a:pt x="8056" y="7818"/>
                  <a:pt x="6597" y="7636"/>
                  <a:pt x="4925" y="7636"/>
                </a:cubicBezTo>
                <a:cubicBezTo>
                  <a:pt x="2220" y="7636"/>
                  <a:pt x="1" y="8153"/>
                  <a:pt x="1" y="8791"/>
                </a:cubicBezTo>
                <a:cubicBezTo>
                  <a:pt x="1" y="9460"/>
                  <a:pt x="2220" y="9976"/>
                  <a:pt x="4925" y="9976"/>
                </a:cubicBezTo>
                <a:cubicBezTo>
                  <a:pt x="6597" y="9976"/>
                  <a:pt x="8056" y="9794"/>
                  <a:pt x="8937" y="9490"/>
                </a:cubicBezTo>
                <a:lnTo>
                  <a:pt x="8937" y="9490"/>
                </a:lnTo>
                <a:cubicBezTo>
                  <a:pt x="8208" y="10098"/>
                  <a:pt x="7296" y="11283"/>
                  <a:pt x="6475" y="12742"/>
                </a:cubicBezTo>
                <a:cubicBezTo>
                  <a:pt x="5107" y="15113"/>
                  <a:pt x="4469" y="17271"/>
                  <a:pt x="5016" y="17575"/>
                </a:cubicBezTo>
                <a:cubicBezTo>
                  <a:pt x="5062" y="17600"/>
                  <a:pt x="5115" y="17612"/>
                  <a:pt x="5173" y="17612"/>
                </a:cubicBezTo>
                <a:cubicBezTo>
                  <a:pt x="5836" y="17612"/>
                  <a:pt x="7223" y="16050"/>
                  <a:pt x="8481" y="13897"/>
                </a:cubicBezTo>
                <a:cubicBezTo>
                  <a:pt x="9332" y="12438"/>
                  <a:pt x="9879" y="11040"/>
                  <a:pt x="10092" y="10128"/>
                </a:cubicBezTo>
                <a:cubicBezTo>
                  <a:pt x="10275" y="11040"/>
                  <a:pt x="10852" y="12438"/>
                  <a:pt x="11673" y="13897"/>
                </a:cubicBezTo>
                <a:cubicBezTo>
                  <a:pt x="12931" y="16050"/>
                  <a:pt x="14343" y="17612"/>
                  <a:pt x="14988" y="17612"/>
                </a:cubicBezTo>
                <a:cubicBezTo>
                  <a:pt x="15044" y="17612"/>
                  <a:pt x="15094" y="17600"/>
                  <a:pt x="15138" y="17575"/>
                </a:cubicBezTo>
                <a:cubicBezTo>
                  <a:pt x="15715" y="17271"/>
                  <a:pt x="15047" y="15113"/>
                  <a:pt x="13679" y="12742"/>
                </a:cubicBezTo>
                <a:cubicBezTo>
                  <a:pt x="12858" y="11314"/>
                  <a:pt x="11946" y="10128"/>
                  <a:pt x="11217" y="9490"/>
                </a:cubicBezTo>
                <a:lnTo>
                  <a:pt x="11217" y="9490"/>
                </a:lnTo>
                <a:cubicBezTo>
                  <a:pt x="12098" y="9794"/>
                  <a:pt x="13588" y="9976"/>
                  <a:pt x="15259" y="9976"/>
                </a:cubicBezTo>
                <a:cubicBezTo>
                  <a:pt x="17995" y="9946"/>
                  <a:pt x="20153" y="9399"/>
                  <a:pt x="20153" y="8791"/>
                </a:cubicBezTo>
                <a:cubicBezTo>
                  <a:pt x="20153" y="8153"/>
                  <a:pt x="17934" y="7636"/>
                  <a:pt x="15229" y="7636"/>
                </a:cubicBezTo>
                <a:cubicBezTo>
                  <a:pt x="13557" y="7636"/>
                  <a:pt x="12098" y="7818"/>
                  <a:pt x="11217" y="8122"/>
                </a:cubicBezTo>
                <a:cubicBezTo>
                  <a:pt x="11946" y="7514"/>
                  <a:pt x="12858" y="6329"/>
                  <a:pt x="13679" y="4840"/>
                </a:cubicBezTo>
                <a:cubicBezTo>
                  <a:pt x="15047" y="2499"/>
                  <a:pt x="15685" y="341"/>
                  <a:pt x="15138" y="37"/>
                </a:cubicBezTo>
                <a:cubicBezTo>
                  <a:pt x="15091" y="12"/>
                  <a:pt x="15038" y="0"/>
                  <a:pt x="14979" y="0"/>
                </a:cubicBezTo>
                <a:cubicBezTo>
                  <a:pt x="14314" y="0"/>
                  <a:pt x="12929" y="1537"/>
                  <a:pt x="11673" y="3715"/>
                </a:cubicBezTo>
                <a:cubicBezTo>
                  <a:pt x="10822" y="5144"/>
                  <a:pt x="10275" y="6572"/>
                  <a:pt x="10062" y="7484"/>
                </a:cubicBezTo>
                <a:cubicBezTo>
                  <a:pt x="9879" y="6572"/>
                  <a:pt x="9302" y="5144"/>
                  <a:pt x="8481" y="3715"/>
                </a:cubicBezTo>
                <a:cubicBezTo>
                  <a:pt x="7225" y="1537"/>
                  <a:pt x="5814" y="0"/>
                  <a:pt x="5169" y="0"/>
                </a:cubicBezTo>
                <a:close/>
              </a:path>
            </a:pathLst>
          </a:custGeom>
          <a:solidFill>
            <a:srgbClr val="A91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Straight Connector 9">
            <a:extLst>
              <a:ext uri="{FF2B5EF4-FFF2-40B4-BE49-F238E27FC236}">
                <a16:creationId xmlns:a16="http://schemas.microsoft.com/office/drawing/2014/main" xmlns="" id="{23184569-8AE8-F6A4-9046-AB99A81F0190}"/>
              </a:ext>
            </a:extLst>
          </p:cNvPr>
          <p:cNvCxnSpPr/>
          <p:nvPr/>
        </p:nvCxnSpPr>
        <p:spPr>
          <a:xfrm>
            <a:off x="855931" y="909084"/>
            <a:ext cx="7602279" cy="0"/>
          </a:xfrm>
          <a:prstGeom prst="line">
            <a:avLst/>
          </a:prstGeom>
          <a:ln w="19050">
            <a:solidFill>
              <a:srgbClr val="DB4B4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04D57D85-B7DA-EECB-0983-56B516E2B516}"/>
              </a:ext>
            </a:extLst>
          </p:cNvPr>
          <p:cNvSpPr txBox="1"/>
          <p:nvPr/>
        </p:nvSpPr>
        <p:spPr>
          <a:xfrm>
            <a:off x="1105786" y="393995"/>
            <a:ext cx="6315740" cy="430887"/>
          </a:xfrm>
          <a:prstGeom prst="rect">
            <a:avLst/>
          </a:prstGeom>
          <a:noFill/>
        </p:spPr>
        <p:txBody>
          <a:bodyPr wrap="square" rtlCol="0">
            <a:spAutoFit/>
          </a:bodyPr>
          <a:lstStyle/>
          <a:p>
            <a:r>
              <a:rPr lang="en-US" sz="2200" b="1"/>
              <a:t>HOẠT ĐỘNG 4</a:t>
            </a:r>
            <a:r>
              <a:rPr lang="en-US" sz="2200"/>
              <a:t>: HOẠT ĐỘNG VẬN DỤNG</a:t>
            </a:r>
          </a:p>
        </p:txBody>
      </p:sp>
      <p:sp>
        <p:nvSpPr>
          <p:cNvPr id="3" name="TextBox 2">
            <a:extLst>
              <a:ext uri="{FF2B5EF4-FFF2-40B4-BE49-F238E27FC236}">
                <a16:creationId xmlns:a16="http://schemas.microsoft.com/office/drawing/2014/main" xmlns="" id="{807ED862-A2C2-DC34-27F4-7D7A2349C078}"/>
              </a:ext>
            </a:extLst>
          </p:cNvPr>
          <p:cNvSpPr txBox="1"/>
          <p:nvPr/>
        </p:nvSpPr>
        <p:spPr>
          <a:xfrm>
            <a:off x="1937870" y="1171622"/>
            <a:ext cx="5483656" cy="505103"/>
          </a:xfrm>
          <a:prstGeom prst="roundRect">
            <a:avLst/>
          </a:prstGeom>
          <a:solidFill>
            <a:schemeClr val="tx1">
              <a:lumMod val="10000"/>
              <a:lumOff val="90000"/>
            </a:schemeClr>
          </a:solidFill>
        </p:spPr>
        <p:txBody>
          <a:bodyPr wrap="square" rtlCol="0">
            <a:spAutoFit/>
          </a:bodyPr>
          <a:lstStyle/>
          <a:p>
            <a:pPr algn="ctr">
              <a:lnSpc>
                <a:spcPct val="150000"/>
              </a:lnSpc>
            </a:pPr>
            <a:r>
              <a:rPr lang="en-US" sz="1800" b="1">
                <a:latin typeface="+mj-lt"/>
              </a:rPr>
              <a:t>Tìm hiểu về màu sắc trong tranh dân gian</a:t>
            </a:r>
            <a:endParaRPr lang="en-US" sz="1800">
              <a:solidFill>
                <a:srgbClr val="FF0000"/>
              </a:solidFill>
              <a:effectLst/>
              <a:latin typeface="+mj-lt"/>
              <a:ea typeface="Calibri" panose="020F0502020204030204" pitchFamily="34" charset="0"/>
            </a:endParaRPr>
          </a:p>
        </p:txBody>
      </p:sp>
      <p:pic>
        <p:nvPicPr>
          <p:cNvPr id="2" name="Picture 1">
            <a:extLst>
              <a:ext uri="{FF2B5EF4-FFF2-40B4-BE49-F238E27FC236}">
                <a16:creationId xmlns:a16="http://schemas.microsoft.com/office/drawing/2014/main" xmlns="" id="{30903003-DF67-1AD0-824B-99C2A8FC3C52}"/>
              </a:ext>
            </a:extLst>
          </p:cNvPr>
          <p:cNvPicPr>
            <a:picLocks noChangeAspect="1"/>
          </p:cNvPicPr>
          <p:nvPr/>
        </p:nvPicPr>
        <p:blipFill>
          <a:blip r:embed="rId3"/>
          <a:stretch>
            <a:fillRect/>
          </a:stretch>
        </p:blipFill>
        <p:spPr>
          <a:xfrm>
            <a:off x="762072" y="1972404"/>
            <a:ext cx="3671352" cy="2331308"/>
          </a:xfrm>
          <a:prstGeom prst="rect">
            <a:avLst/>
          </a:prstGeom>
        </p:spPr>
      </p:pic>
      <p:pic>
        <p:nvPicPr>
          <p:cNvPr id="4" name="Picture 3">
            <a:extLst>
              <a:ext uri="{FF2B5EF4-FFF2-40B4-BE49-F238E27FC236}">
                <a16:creationId xmlns:a16="http://schemas.microsoft.com/office/drawing/2014/main" xmlns="" id="{805CFE92-77CE-D9BE-B4DA-3AB85FC6DA10}"/>
              </a:ext>
            </a:extLst>
          </p:cNvPr>
          <p:cNvPicPr>
            <a:picLocks noChangeAspect="1"/>
          </p:cNvPicPr>
          <p:nvPr/>
        </p:nvPicPr>
        <p:blipFill>
          <a:blip r:embed="rId4"/>
          <a:stretch>
            <a:fillRect/>
          </a:stretch>
        </p:blipFill>
        <p:spPr>
          <a:xfrm>
            <a:off x="5050781" y="1986472"/>
            <a:ext cx="3475861" cy="2317240"/>
          </a:xfrm>
          <a:prstGeom prst="rect">
            <a:avLst/>
          </a:prstGeom>
        </p:spPr>
      </p:pic>
      <p:sp>
        <p:nvSpPr>
          <p:cNvPr id="5" name="TextBox 4">
            <a:extLst>
              <a:ext uri="{FF2B5EF4-FFF2-40B4-BE49-F238E27FC236}">
                <a16:creationId xmlns:a16="http://schemas.microsoft.com/office/drawing/2014/main" xmlns="" id="{4B5A9E69-734F-187C-619D-2EFF446D8ED1}"/>
              </a:ext>
            </a:extLst>
          </p:cNvPr>
          <p:cNvSpPr txBox="1"/>
          <p:nvPr/>
        </p:nvSpPr>
        <p:spPr>
          <a:xfrm>
            <a:off x="1028685" y="4464376"/>
            <a:ext cx="2941831" cy="369332"/>
          </a:xfrm>
          <a:prstGeom prst="rect">
            <a:avLst/>
          </a:prstGeom>
          <a:noFill/>
        </p:spPr>
        <p:txBody>
          <a:bodyPr wrap="none" rtlCol="0">
            <a:spAutoFit/>
          </a:bodyPr>
          <a:lstStyle/>
          <a:p>
            <a:r>
              <a:rPr lang="en-US" sz="1800" b="1"/>
              <a:t>Các nguyên liệu tự nhiên</a:t>
            </a:r>
          </a:p>
        </p:txBody>
      </p:sp>
      <p:sp>
        <p:nvSpPr>
          <p:cNvPr id="7" name="TextBox 6">
            <a:extLst>
              <a:ext uri="{FF2B5EF4-FFF2-40B4-BE49-F238E27FC236}">
                <a16:creationId xmlns:a16="http://schemas.microsoft.com/office/drawing/2014/main" xmlns="" id="{AE34C7FF-E530-10D7-0AE4-70714EAA35B3}"/>
              </a:ext>
            </a:extLst>
          </p:cNvPr>
          <p:cNvSpPr txBox="1"/>
          <p:nvPr/>
        </p:nvSpPr>
        <p:spPr>
          <a:xfrm>
            <a:off x="5901288" y="4405268"/>
            <a:ext cx="1774845" cy="369332"/>
          </a:xfrm>
          <a:prstGeom prst="rect">
            <a:avLst/>
          </a:prstGeom>
          <a:noFill/>
        </p:spPr>
        <p:txBody>
          <a:bodyPr wrap="none" rtlCol="0">
            <a:spAutoFit/>
          </a:bodyPr>
          <a:lstStyle/>
          <a:p>
            <a:r>
              <a:rPr lang="en-US" sz="1800" b="1"/>
              <a:t>Nghiền đá son</a:t>
            </a:r>
          </a:p>
        </p:txBody>
      </p:sp>
    </p:spTree>
    <p:extLst>
      <p:ext uri="{BB962C8B-B14F-4D97-AF65-F5344CB8AC3E}">
        <p14:creationId xmlns:p14="http://schemas.microsoft.com/office/powerpoint/2010/main" val="12955757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045"/>
                                        </p:tgtEl>
                                        <p:attrNameLst>
                                          <p:attrName>style.visibility</p:attrName>
                                        </p:attrNameLst>
                                      </p:cBhvr>
                                      <p:to>
                                        <p:strVal val="visible"/>
                                      </p:to>
                                    </p:set>
                                    <p:anim calcmode="lin" valueType="num">
                                      <p:cBhvr additive="base">
                                        <p:cTn id="7" dur="500" fill="hold"/>
                                        <p:tgtEl>
                                          <p:spTgt spid="20045"/>
                                        </p:tgtEl>
                                        <p:attrNameLst>
                                          <p:attrName>ppt_x</p:attrName>
                                        </p:attrNameLst>
                                      </p:cBhvr>
                                      <p:tavLst>
                                        <p:tav tm="0">
                                          <p:val>
                                            <p:strVal val="1+#ppt_w/2"/>
                                          </p:val>
                                        </p:tav>
                                        <p:tav tm="100000">
                                          <p:val>
                                            <p:strVal val="#ppt_x"/>
                                          </p:val>
                                        </p:tav>
                                      </p:tavLst>
                                    </p:anim>
                                    <p:anim calcmode="lin" valueType="num">
                                      <p:cBhvr additive="base">
                                        <p:cTn id="8" dur="500" fill="hold"/>
                                        <p:tgtEl>
                                          <p:spTgt spid="200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5" grpId="0" animBg="1"/>
      <p:bldP spid="11" grpId="0"/>
      <p:bldP spid="3" grpId="0" animBg="1"/>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042"/>
        <p:cNvGrpSpPr/>
        <p:nvPr/>
      </p:nvGrpSpPr>
      <p:grpSpPr>
        <a:xfrm>
          <a:off x="0" y="0"/>
          <a:ext cx="0" cy="0"/>
          <a:chOff x="0" y="0"/>
          <a:chExt cx="0" cy="0"/>
        </a:xfrm>
      </p:grpSpPr>
      <p:sp>
        <p:nvSpPr>
          <p:cNvPr id="6" name="Rectangle 5">
            <a:extLst>
              <a:ext uri="{FF2B5EF4-FFF2-40B4-BE49-F238E27FC236}">
                <a16:creationId xmlns:a16="http://schemas.microsoft.com/office/drawing/2014/main" xmlns="" id="{2812C022-2850-B7D4-C186-279D384E8F78}"/>
              </a:ext>
            </a:extLst>
          </p:cNvPr>
          <p:cNvSpPr/>
          <p:nvPr/>
        </p:nvSpPr>
        <p:spPr>
          <a:xfrm>
            <a:off x="0" y="-154236"/>
            <a:ext cx="9144000" cy="4231758"/>
          </a:xfrm>
          <a:prstGeom prst="rect">
            <a:avLst/>
          </a:prstGeom>
          <a:solidFill>
            <a:srgbClr val="FFF3EA"/>
          </a:solidFill>
          <a:ln>
            <a:solidFill>
              <a:srgbClr val="FFF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45" name="Google Shape;20045;p28"/>
          <p:cNvSpPr/>
          <p:nvPr/>
        </p:nvSpPr>
        <p:spPr>
          <a:xfrm>
            <a:off x="342895" y="309792"/>
            <a:ext cx="685790" cy="599292"/>
          </a:xfrm>
          <a:custGeom>
            <a:avLst/>
            <a:gdLst/>
            <a:ahLst/>
            <a:cxnLst/>
            <a:rect l="l" t="t" r="r" b="b"/>
            <a:pathLst>
              <a:path w="20154" h="17612" extrusionOk="0">
                <a:moveTo>
                  <a:pt x="5169" y="0"/>
                </a:moveTo>
                <a:cubicBezTo>
                  <a:pt x="5112" y="0"/>
                  <a:pt x="5061" y="12"/>
                  <a:pt x="5016" y="37"/>
                </a:cubicBezTo>
                <a:cubicBezTo>
                  <a:pt x="4469" y="341"/>
                  <a:pt x="5107" y="2499"/>
                  <a:pt x="6475" y="4840"/>
                </a:cubicBezTo>
                <a:cubicBezTo>
                  <a:pt x="7296" y="6299"/>
                  <a:pt x="8208" y="7484"/>
                  <a:pt x="8937" y="8122"/>
                </a:cubicBezTo>
                <a:cubicBezTo>
                  <a:pt x="8056" y="7818"/>
                  <a:pt x="6597" y="7636"/>
                  <a:pt x="4925" y="7636"/>
                </a:cubicBezTo>
                <a:cubicBezTo>
                  <a:pt x="2220" y="7636"/>
                  <a:pt x="1" y="8153"/>
                  <a:pt x="1" y="8791"/>
                </a:cubicBezTo>
                <a:cubicBezTo>
                  <a:pt x="1" y="9460"/>
                  <a:pt x="2220" y="9976"/>
                  <a:pt x="4925" y="9976"/>
                </a:cubicBezTo>
                <a:cubicBezTo>
                  <a:pt x="6597" y="9976"/>
                  <a:pt x="8056" y="9794"/>
                  <a:pt x="8937" y="9490"/>
                </a:cubicBezTo>
                <a:lnTo>
                  <a:pt x="8937" y="9490"/>
                </a:lnTo>
                <a:cubicBezTo>
                  <a:pt x="8208" y="10098"/>
                  <a:pt x="7296" y="11283"/>
                  <a:pt x="6475" y="12742"/>
                </a:cubicBezTo>
                <a:cubicBezTo>
                  <a:pt x="5107" y="15113"/>
                  <a:pt x="4469" y="17271"/>
                  <a:pt x="5016" y="17575"/>
                </a:cubicBezTo>
                <a:cubicBezTo>
                  <a:pt x="5062" y="17600"/>
                  <a:pt x="5115" y="17612"/>
                  <a:pt x="5173" y="17612"/>
                </a:cubicBezTo>
                <a:cubicBezTo>
                  <a:pt x="5836" y="17612"/>
                  <a:pt x="7223" y="16050"/>
                  <a:pt x="8481" y="13897"/>
                </a:cubicBezTo>
                <a:cubicBezTo>
                  <a:pt x="9332" y="12438"/>
                  <a:pt x="9879" y="11040"/>
                  <a:pt x="10092" y="10128"/>
                </a:cubicBezTo>
                <a:cubicBezTo>
                  <a:pt x="10275" y="11040"/>
                  <a:pt x="10852" y="12438"/>
                  <a:pt x="11673" y="13897"/>
                </a:cubicBezTo>
                <a:cubicBezTo>
                  <a:pt x="12931" y="16050"/>
                  <a:pt x="14343" y="17612"/>
                  <a:pt x="14988" y="17612"/>
                </a:cubicBezTo>
                <a:cubicBezTo>
                  <a:pt x="15044" y="17612"/>
                  <a:pt x="15094" y="17600"/>
                  <a:pt x="15138" y="17575"/>
                </a:cubicBezTo>
                <a:cubicBezTo>
                  <a:pt x="15715" y="17271"/>
                  <a:pt x="15047" y="15113"/>
                  <a:pt x="13679" y="12742"/>
                </a:cubicBezTo>
                <a:cubicBezTo>
                  <a:pt x="12858" y="11314"/>
                  <a:pt x="11946" y="10128"/>
                  <a:pt x="11217" y="9490"/>
                </a:cubicBezTo>
                <a:lnTo>
                  <a:pt x="11217" y="9490"/>
                </a:lnTo>
                <a:cubicBezTo>
                  <a:pt x="12098" y="9794"/>
                  <a:pt x="13588" y="9976"/>
                  <a:pt x="15259" y="9976"/>
                </a:cubicBezTo>
                <a:cubicBezTo>
                  <a:pt x="17995" y="9946"/>
                  <a:pt x="20153" y="9399"/>
                  <a:pt x="20153" y="8791"/>
                </a:cubicBezTo>
                <a:cubicBezTo>
                  <a:pt x="20153" y="8153"/>
                  <a:pt x="17934" y="7636"/>
                  <a:pt x="15229" y="7636"/>
                </a:cubicBezTo>
                <a:cubicBezTo>
                  <a:pt x="13557" y="7636"/>
                  <a:pt x="12098" y="7818"/>
                  <a:pt x="11217" y="8122"/>
                </a:cubicBezTo>
                <a:cubicBezTo>
                  <a:pt x="11946" y="7514"/>
                  <a:pt x="12858" y="6329"/>
                  <a:pt x="13679" y="4840"/>
                </a:cubicBezTo>
                <a:cubicBezTo>
                  <a:pt x="15047" y="2499"/>
                  <a:pt x="15685" y="341"/>
                  <a:pt x="15138" y="37"/>
                </a:cubicBezTo>
                <a:cubicBezTo>
                  <a:pt x="15091" y="12"/>
                  <a:pt x="15038" y="0"/>
                  <a:pt x="14979" y="0"/>
                </a:cubicBezTo>
                <a:cubicBezTo>
                  <a:pt x="14314" y="0"/>
                  <a:pt x="12929" y="1537"/>
                  <a:pt x="11673" y="3715"/>
                </a:cubicBezTo>
                <a:cubicBezTo>
                  <a:pt x="10822" y="5144"/>
                  <a:pt x="10275" y="6572"/>
                  <a:pt x="10062" y="7484"/>
                </a:cubicBezTo>
                <a:cubicBezTo>
                  <a:pt x="9879" y="6572"/>
                  <a:pt x="9302" y="5144"/>
                  <a:pt x="8481" y="3715"/>
                </a:cubicBezTo>
                <a:cubicBezTo>
                  <a:pt x="7225" y="1537"/>
                  <a:pt x="5814" y="0"/>
                  <a:pt x="5169" y="0"/>
                </a:cubicBezTo>
                <a:close/>
              </a:path>
            </a:pathLst>
          </a:custGeom>
          <a:solidFill>
            <a:srgbClr val="A91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Straight Connector 9">
            <a:extLst>
              <a:ext uri="{FF2B5EF4-FFF2-40B4-BE49-F238E27FC236}">
                <a16:creationId xmlns:a16="http://schemas.microsoft.com/office/drawing/2014/main" xmlns="" id="{23184569-8AE8-F6A4-9046-AB99A81F0190}"/>
              </a:ext>
            </a:extLst>
          </p:cNvPr>
          <p:cNvCxnSpPr/>
          <p:nvPr/>
        </p:nvCxnSpPr>
        <p:spPr>
          <a:xfrm>
            <a:off x="855931" y="909084"/>
            <a:ext cx="7602279" cy="0"/>
          </a:xfrm>
          <a:prstGeom prst="line">
            <a:avLst/>
          </a:prstGeom>
          <a:ln w="19050">
            <a:solidFill>
              <a:srgbClr val="DB4B4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04D57D85-B7DA-EECB-0983-56B516E2B516}"/>
              </a:ext>
            </a:extLst>
          </p:cNvPr>
          <p:cNvSpPr txBox="1"/>
          <p:nvPr/>
        </p:nvSpPr>
        <p:spPr>
          <a:xfrm>
            <a:off x="1105786" y="393995"/>
            <a:ext cx="6315740" cy="430887"/>
          </a:xfrm>
          <a:prstGeom prst="rect">
            <a:avLst/>
          </a:prstGeom>
          <a:noFill/>
        </p:spPr>
        <p:txBody>
          <a:bodyPr wrap="square" rtlCol="0">
            <a:spAutoFit/>
          </a:bodyPr>
          <a:lstStyle/>
          <a:p>
            <a:r>
              <a:rPr lang="en-US" sz="2200" b="1"/>
              <a:t>HOẠT ĐỘNG 4</a:t>
            </a:r>
            <a:r>
              <a:rPr lang="en-US" sz="2200"/>
              <a:t>: HOẠT ĐỘNG VẬN DỤNG</a:t>
            </a:r>
          </a:p>
        </p:txBody>
      </p:sp>
      <p:sp>
        <p:nvSpPr>
          <p:cNvPr id="3" name="TextBox 2">
            <a:extLst>
              <a:ext uri="{FF2B5EF4-FFF2-40B4-BE49-F238E27FC236}">
                <a16:creationId xmlns:a16="http://schemas.microsoft.com/office/drawing/2014/main" xmlns="" id="{807ED862-A2C2-DC34-27F4-7D7A2349C078}"/>
              </a:ext>
            </a:extLst>
          </p:cNvPr>
          <p:cNvSpPr txBox="1"/>
          <p:nvPr/>
        </p:nvSpPr>
        <p:spPr>
          <a:xfrm>
            <a:off x="1937870" y="1171622"/>
            <a:ext cx="5483656" cy="505103"/>
          </a:xfrm>
          <a:prstGeom prst="roundRect">
            <a:avLst/>
          </a:prstGeom>
          <a:solidFill>
            <a:schemeClr val="tx1">
              <a:lumMod val="10000"/>
              <a:lumOff val="90000"/>
            </a:schemeClr>
          </a:solidFill>
        </p:spPr>
        <p:txBody>
          <a:bodyPr wrap="square" rtlCol="0">
            <a:spAutoFit/>
          </a:bodyPr>
          <a:lstStyle/>
          <a:p>
            <a:pPr algn="ctr">
              <a:lnSpc>
                <a:spcPct val="150000"/>
              </a:lnSpc>
            </a:pPr>
            <a:r>
              <a:rPr lang="en-US" sz="1800" b="1">
                <a:latin typeface="+mj-lt"/>
              </a:rPr>
              <a:t>Tìm hiểu về màu sắc trong tranh dân gian</a:t>
            </a:r>
            <a:endParaRPr lang="en-US" sz="1800">
              <a:solidFill>
                <a:srgbClr val="FF0000"/>
              </a:solidFill>
              <a:effectLst/>
              <a:latin typeface="+mj-lt"/>
              <a:ea typeface="Calibri" panose="020F0502020204030204" pitchFamily="34" charset="0"/>
            </a:endParaRPr>
          </a:p>
        </p:txBody>
      </p:sp>
      <p:sp>
        <p:nvSpPr>
          <p:cNvPr id="8" name="TextBox 7">
            <a:extLst>
              <a:ext uri="{FF2B5EF4-FFF2-40B4-BE49-F238E27FC236}">
                <a16:creationId xmlns:a16="http://schemas.microsoft.com/office/drawing/2014/main" xmlns="" id="{89020A7B-FC27-718A-1222-3433866B6DF8}"/>
              </a:ext>
            </a:extLst>
          </p:cNvPr>
          <p:cNvSpPr txBox="1"/>
          <p:nvPr/>
        </p:nvSpPr>
        <p:spPr>
          <a:xfrm>
            <a:off x="969612" y="1951606"/>
            <a:ext cx="6588087" cy="2385268"/>
          </a:xfrm>
          <a:prstGeom prst="rect">
            <a:avLst/>
          </a:prstGeom>
          <a:noFill/>
        </p:spPr>
        <p:txBody>
          <a:bodyPr wrap="square" rtlCol="0">
            <a:spAutoFit/>
          </a:bodyPr>
          <a:lstStyle/>
          <a:p>
            <a:pPr marL="0" marR="0">
              <a:lnSpc>
                <a:spcPct val="150000"/>
              </a:lnSpc>
              <a:spcBef>
                <a:spcPts val="0"/>
              </a:spcBef>
              <a:spcAft>
                <a:spcPts val="0"/>
              </a:spcAft>
            </a:pPr>
            <a:r>
              <a:rPr lang="en-US" sz="1800" b="1">
                <a:latin typeface="+mj-lt"/>
                <a:ea typeface="Calibri" panose="020F0502020204030204" pitchFamily="34" charset="0"/>
              </a:rPr>
              <a:t>Các nguyên liệu để tạo màu trong tranh dân gian:</a:t>
            </a:r>
            <a:endParaRPr lang="en-US" sz="1800" b="1">
              <a:effectLst/>
              <a:latin typeface="+mj-lt"/>
              <a:ea typeface="Calibri" panose="020F050202020403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800">
                <a:solidFill>
                  <a:srgbClr val="000000"/>
                </a:solidFill>
                <a:effectLst/>
                <a:latin typeface="+mj-lt"/>
                <a:ea typeface="Calibri" panose="020F0502020204030204" pitchFamily="34" charset="0"/>
              </a:rPr>
              <a:t>Màu đỏ từ lá son</a:t>
            </a:r>
            <a:endParaRPr lang="en-US" sz="1800">
              <a:effectLst/>
              <a:latin typeface="+mj-lt"/>
              <a:ea typeface="Calibri" panose="020F050202020403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800">
                <a:solidFill>
                  <a:srgbClr val="000000"/>
                </a:solidFill>
                <a:effectLst/>
                <a:latin typeface="+mj-lt"/>
                <a:ea typeface="Calibri" panose="020F0502020204030204" pitchFamily="34" charset="0"/>
              </a:rPr>
              <a:t>Màu vàng từ nụ hoa chè</a:t>
            </a:r>
            <a:endParaRPr lang="en-US" sz="1800">
              <a:effectLst/>
              <a:latin typeface="+mj-lt"/>
              <a:ea typeface="Calibri" panose="020F050202020403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800">
                <a:solidFill>
                  <a:srgbClr val="000000"/>
                </a:solidFill>
                <a:effectLst/>
                <a:latin typeface="+mj-lt"/>
                <a:ea typeface="Calibri" panose="020F0502020204030204" pitchFamily="34" charset="0"/>
              </a:rPr>
              <a:t>Màu lam từ lá chàm</a:t>
            </a:r>
            <a:endParaRPr lang="en-US" sz="1800">
              <a:effectLst/>
              <a:latin typeface="+mj-lt"/>
              <a:ea typeface="Calibri" panose="020F050202020403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800">
                <a:solidFill>
                  <a:srgbClr val="000000"/>
                </a:solidFill>
                <a:effectLst/>
                <a:latin typeface="+mj-lt"/>
                <a:ea typeface="Calibri" panose="020F0502020204030204" pitchFamily="34" charset="0"/>
              </a:rPr>
              <a:t>Màu đen từ than tre hoặc tro rơm,…</a:t>
            </a:r>
            <a:endParaRPr lang="en-US" sz="1800">
              <a:effectLst/>
              <a:latin typeface="+mj-lt"/>
              <a:ea typeface="Calibri" panose="020F0502020204030204" pitchFamily="34" charset="0"/>
            </a:endParaRPr>
          </a:p>
          <a:p>
            <a:endParaRPr lang="en-US"/>
          </a:p>
        </p:txBody>
      </p:sp>
      <p:pic>
        <p:nvPicPr>
          <p:cNvPr id="9" name="Picture 8">
            <a:extLst>
              <a:ext uri="{FF2B5EF4-FFF2-40B4-BE49-F238E27FC236}">
                <a16:creationId xmlns:a16="http://schemas.microsoft.com/office/drawing/2014/main" xmlns="" id="{D37C2599-21C0-83C1-49F6-B321D2E5556B}"/>
              </a:ext>
            </a:extLst>
          </p:cNvPr>
          <p:cNvPicPr>
            <a:picLocks noChangeAspect="1"/>
          </p:cNvPicPr>
          <p:nvPr/>
        </p:nvPicPr>
        <p:blipFill>
          <a:blip r:embed="rId3"/>
          <a:stretch>
            <a:fillRect/>
          </a:stretch>
        </p:blipFill>
        <p:spPr>
          <a:xfrm>
            <a:off x="6812859" y="2132980"/>
            <a:ext cx="2082861" cy="1382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xmlns="" id="{211CDC4A-FA58-7409-561D-078DBE94E172}"/>
              </a:ext>
            </a:extLst>
          </p:cNvPr>
          <p:cNvPicPr>
            <a:picLocks noChangeAspect="1"/>
          </p:cNvPicPr>
          <p:nvPr/>
        </p:nvPicPr>
        <p:blipFill>
          <a:blip r:embed="rId4"/>
          <a:stretch>
            <a:fillRect/>
          </a:stretch>
        </p:blipFill>
        <p:spPr>
          <a:xfrm>
            <a:off x="5476335" y="3532043"/>
            <a:ext cx="1760137" cy="1419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4490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045"/>
                                        </p:tgtEl>
                                        <p:attrNameLst>
                                          <p:attrName>style.visibility</p:attrName>
                                        </p:attrNameLst>
                                      </p:cBhvr>
                                      <p:to>
                                        <p:strVal val="visible"/>
                                      </p:to>
                                    </p:set>
                                    <p:anim calcmode="lin" valueType="num">
                                      <p:cBhvr additive="base">
                                        <p:cTn id="7" dur="500" fill="hold"/>
                                        <p:tgtEl>
                                          <p:spTgt spid="20045"/>
                                        </p:tgtEl>
                                        <p:attrNameLst>
                                          <p:attrName>ppt_x</p:attrName>
                                        </p:attrNameLst>
                                      </p:cBhvr>
                                      <p:tavLst>
                                        <p:tav tm="0">
                                          <p:val>
                                            <p:strVal val="1+#ppt_w/2"/>
                                          </p:val>
                                        </p:tav>
                                        <p:tav tm="100000">
                                          <p:val>
                                            <p:strVal val="#ppt_x"/>
                                          </p:val>
                                        </p:tav>
                                      </p:tavLst>
                                    </p:anim>
                                    <p:anim calcmode="lin" valueType="num">
                                      <p:cBhvr additive="base">
                                        <p:cTn id="8" dur="500" fill="hold"/>
                                        <p:tgtEl>
                                          <p:spTgt spid="200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6"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5" grpId="0" animBg="1"/>
      <p:bldP spid="11" grpId="0"/>
      <p:bldP spid="3"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042"/>
        <p:cNvGrpSpPr/>
        <p:nvPr/>
      </p:nvGrpSpPr>
      <p:grpSpPr>
        <a:xfrm>
          <a:off x="0" y="0"/>
          <a:ext cx="0" cy="0"/>
          <a:chOff x="0" y="0"/>
          <a:chExt cx="0" cy="0"/>
        </a:xfrm>
      </p:grpSpPr>
      <p:sp>
        <p:nvSpPr>
          <p:cNvPr id="6" name="Rectangle 5">
            <a:extLst>
              <a:ext uri="{FF2B5EF4-FFF2-40B4-BE49-F238E27FC236}">
                <a16:creationId xmlns:a16="http://schemas.microsoft.com/office/drawing/2014/main" xmlns="" id="{2812C022-2850-B7D4-C186-279D384E8F78}"/>
              </a:ext>
            </a:extLst>
          </p:cNvPr>
          <p:cNvSpPr/>
          <p:nvPr/>
        </p:nvSpPr>
        <p:spPr>
          <a:xfrm>
            <a:off x="0" y="-154236"/>
            <a:ext cx="9144000" cy="4231758"/>
          </a:xfrm>
          <a:prstGeom prst="rect">
            <a:avLst/>
          </a:prstGeom>
          <a:solidFill>
            <a:srgbClr val="FFF3EA"/>
          </a:solidFill>
          <a:ln>
            <a:solidFill>
              <a:srgbClr val="FFF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45" name="Google Shape;20045;p28"/>
          <p:cNvSpPr/>
          <p:nvPr/>
        </p:nvSpPr>
        <p:spPr>
          <a:xfrm>
            <a:off x="342895" y="309792"/>
            <a:ext cx="685790" cy="599292"/>
          </a:xfrm>
          <a:custGeom>
            <a:avLst/>
            <a:gdLst/>
            <a:ahLst/>
            <a:cxnLst/>
            <a:rect l="l" t="t" r="r" b="b"/>
            <a:pathLst>
              <a:path w="20154" h="17612" extrusionOk="0">
                <a:moveTo>
                  <a:pt x="5169" y="0"/>
                </a:moveTo>
                <a:cubicBezTo>
                  <a:pt x="5112" y="0"/>
                  <a:pt x="5061" y="12"/>
                  <a:pt x="5016" y="37"/>
                </a:cubicBezTo>
                <a:cubicBezTo>
                  <a:pt x="4469" y="341"/>
                  <a:pt x="5107" y="2499"/>
                  <a:pt x="6475" y="4840"/>
                </a:cubicBezTo>
                <a:cubicBezTo>
                  <a:pt x="7296" y="6299"/>
                  <a:pt x="8208" y="7484"/>
                  <a:pt x="8937" y="8122"/>
                </a:cubicBezTo>
                <a:cubicBezTo>
                  <a:pt x="8056" y="7818"/>
                  <a:pt x="6597" y="7636"/>
                  <a:pt x="4925" y="7636"/>
                </a:cubicBezTo>
                <a:cubicBezTo>
                  <a:pt x="2220" y="7636"/>
                  <a:pt x="1" y="8153"/>
                  <a:pt x="1" y="8791"/>
                </a:cubicBezTo>
                <a:cubicBezTo>
                  <a:pt x="1" y="9460"/>
                  <a:pt x="2220" y="9976"/>
                  <a:pt x="4925" y="9976"/>
                </a:cubicBezTo>
                <a:cubicBezTo>
                  <a:pt x="6597" y="9976"/>
                  <a:pt x="8056" y="9794"/>
                  <a:pt x="8937" y="9490"/>
                </a:cubicBezTo>
                <a:lnTo>
                  <a:pt x="8937" y="9490"/>
                </a:lnTo>
                <a:cubicBezTo>
                  <a:pt x="8208" y="10098"/>
                  <a:pt x="7296" y="11283"/>
                  <a:pt x="6475" y="12742"/>
                </a:cubicBezTo>
                <a:cubicBezTo>
                  <a:pt x="5107" y="15113"/>
                  <a:pt x="4469" y="17271"/>
                  <a:pt x="5016" y="17575"/>
                </a:cubicBezTo>
                <a:cubicBezTo>
                  <a:pt x="5062" y="17600"/>
                  <a:pt x="5115" y="17612"/>
                  <a:pt x="5173" y="17612"/>
                </a:cubicBezTo>
                <a:cubicBezTo>
                  <a:pt x="5836" y="17612"/>
                  <a:pt x="7223" y="16050"/>
                  <a:pt x="8481" y="13897"/>
                </a:cubicBezTo>
                <a:cubicBezTo>
                  <a:pt x="9332" y="12438"/>
                  <a:pt x="9879" y="11040"/>
                  <a:pt x="10092" y="10128"/>
                </a:cubicBezTo>
                <a:cubicBezTo>
                  <a:pt x="10275" y="11040"/>
                  <a:pt x="10852" y="12438"/>
                  <a:pt x="11673" y="13897"/>
                </a:cubicBezTo>
                <a:cubicBezTo>
                  <a:pt x="12931" y="16050"/>
                  <a:pt x="14343" y="17612"/>
                  <a:pt x="14988" y="17612"/>
                </a:cubicBezTo>
                <a:cubicBezTo>
                  <a:pt x="15044" y="17612"/>
                  <a:pt x="15094" y="17600"/>
                  <a:pt x="15138" y="17575"/>
                </a:cubicBezTo>
                <a:cubicBezTo>
                  <a:pt x="15715" y="17271"/>
                  <a:pt x="15047" y="15113"/>
                  <a:pt x="13679" y="12742"/>
                </a:cubicBezTo>
                <a:cubicBezTo>
                  <a:pt x="12858" y="11314"/>
                  <a:pt x="11946" y="10128"/>
                  <a:pt x="11217" y="9490"/>
                </a:cubicBezTo>
                <a:lnTo>
                  <a:pt x="11217" y="9490"/>
                </a:lnTo>
                <a:cubicBezTo>
                  <a:pt x="12098" y="9794"/>
                  <a:pt x="13588" y="9976"/>
                  <a:pt x="15259" y="9976"/>
                </a:cubicBezTo>
                <a:cubicBezTo>
                  <a:pt x="17995" y="9946"/>
                  <a:pt x="20153" y="9399"/>
                  <a:pt x="20153" y="8791"/>
                </a:cubicBezTo>
                <a:cubicBezTo>
                  <a:pt x="20153" y="8153"/>
                  <a:pt x="17934" y="7636"/>
                  <a:pt x="15229" y="7636"/>
                </a:cubicBezTo>
                <a:cubicBezTo>
                  <a:pt x="13557" y="7636"/>
                  <a:pt x="12098" y="7818"/>
                  <a:pt x="11217" y="8122"/>
                </a:cubicBezTo>
                <a:cubicBezTo>
                  <a:pt x="11946" y="7514"/>
                  <a:pt x="12858" y="6329"/>
                  <a:pt x="13679" y="4840"/>
                </a:cubicBezTo>
                <a:cubicBezTo>
                  <a:pt x="15047" y="2499"/>
                  <a:pt x="15685" y="341"/>
                  <a:pt x="15138" y="37"/>
                </a:cubicBezTo>
                <a:cubicBezTo>
                  <a:pt x="15091" y="12"/>
                  <a:pt x="15038" y="0"/>
                  <a:pt x="14979" y="0"/>
                </a:cubicBezTo>
                <a:cubicBezTo>
                  <a:pt x="14314" y="0"/>
                  <a:pt x="12929" y="1537"/>
                  <a:pt x="11673" y="3715"/>
                </a:cubicBezTo>
                <a:cubicBezTo>
                  <a:pt x="10822" y="5144"/>
                  <a:pt x="10275" y="6572"/>
                  <a:pt x="10062" y="7484"/>
                </a:cubicBezTo>
                <a:cubicBezTo>
                  <a:pt x="9879" y="6572"/>
                  <a:pt x="9302" y="5144"/>
                  <a:pt x="8481" y="3715"/>
                </a:cubicBezTo>
                <a:cubicBezTo>
                  <a:pt x="7225" y="1537"/>
                  <a:pt x="5814" y="0"/>
                  <a:pt x="5169" y="0"/>
                </a:cubicBezTo>
                <a:close/>
              </a:path>
            </a:pathLst>
          </a:custGeom>
          <a:solidFill>
            <a:srgbClr val="A91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Straight Connector 9">
            <a:extLst>
              <a:ext uri="{FF2B5EF4-FFF2-40B4-BE49-F238E27FC236}">
                <a16:creationId xmlns:a16="http://schemas.microsoft.com/office/drawing/2014/main" xmlns="" id="{23184569-8AE8-F6A4-9046-AB99A81F0190}"/>
              </a:ext>
            </a:extLst>
          </p:cNvPr>
          <p:cNvCxnSpPr/>
          <p:nvPr/>
        </p:nvCxnSpPr>
        <p:spPr>
          <a:xfrm>
            <a:off x="855931" y="909084"/>
            <a:ext cx="7602279" cy="0"/>
          </a:xfrm>
          <a:prstGeom prst="line">
            <a:avLst/>
          </a:prstGeom>
          <a:ln w="19050">
            <a:solidFill>
              <a:srgbClr val="DB4B4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04D57D85-B7DA-EECB-0983-56B516E2B516}"/>
              </a:ext>
            </a:extLst>
          </p:cNvPr>
          <p:cNvSpPr txBox="1"/>
          <p:nvPr/>
        </p:nvSpPr>
        <p:spPr>
          <a:xfrm>
            <a:off x="1105786" y="393995"/>
            <a:ext cx="6315740" cy="430887"/>
          </a:xfrm>
          <a:prstGeom prst="rect">
            <a:avLst/>
          </a:prstGeom>
          <a:noFill/>
        </p:spPr>
        <p:txBody>
          <a:bodyPr wrap="square" rtlCol="0">
            <a:spAutoFit/>
          </a:bodyPr>
          <a:lstStyle/>
          <a:p>
            <a:pPr algn="ctr"/>
            <a:r>
              <a:rPr lang="en-US" sz="2200" b="1"/>
              <a:t>HƯỚNG DẪN VỀ NHÀ</a:t>
            </a:r>
            <a:endParaRPr lang="en-US" sz="2200"/>
          </a:p>
        </p:txBody>
      </p:sp>
      <p:sp>
        <p:nvSpPr>
          <p:cNvPr id="2" name="TextBox 1">
            <a:extLst>
              <a:ext uri="{FF2B5EF4-FFF2-40B4-BE49-F238E27FC236}">
                <a16:creationId xmlns:a16="http://schemas.microsoft.com/office/drawing/2014/main" xmlns="" id="{DD723152-ED44-8C43-6ED5-E862D14D4C69}"/>
              </a:ext>
            </a:extLst>
          </p:cNvPr>
          <p:cNvSpPr txBox="1"/>
          <p:nvPr/>
        </p:nvSpPr>
        <p:spPr>
          <a:xfrm>
            <a:off x="1028685" y="3275756"/>
            <a:ext cx="3218297" cy="958660"/>
          </a:xfrm>
          <a:prstGeom prst="rect">
            <a:avLst/>
          </a:prstGeom>
          <a:noFill/>
        </p:spPr>
        <p:txBody>
          <a:bodyPr wrap="square" rtlCol="0">
            <a:spAutoFit/>
          </a:bodyPr>
          <a:lstStyle/>
          <a:p>
            <a:pPr algn="ctr">
              <a:lnSpc>
                <a:spcPct val="150000"/>
              </a:lnSpc>
            </a:pPr>
            <a:r>
              <a:rPr lang="en-US" sz="2000"/>
              <a:t>Hoàn thành sản phẩm, ôn tập lai nội dung bài học.</a:t>
            </a:r>
          </a:p>
        </p:txBody>
      </p:sp>
      <p:sp>
        <p:nvSpPr>
          <p:cNvPr id="4" name="TextBox 3">
            <a:extLst>
              <a:ext uri="{FF2B5EF4-FFF2-40B4-BE49-F238E27FC236}">
                <a16:creationId xmlns:a16="http://schemas.microsoft.com/office/drawing/2014/main" xmlns="" id="{7F2DC914-D96A-D2CD-7C8F-A97A6DF85CA6}"/>
              </a:ext>
            </a:extLst>
          </p:cNvPr>
          <p:cNvSpPr txBox="1"/>
          <p:nvPr/>
        </p:nvSpPr>
        <p:spPr>
          <a:xfrm>
            <a:off x="5328915" y="3172588"/>
            <a:ext cx="3095740" cy="1420325"/>
          </a:xfrm>
          <a:prstGeom prst="rect">
            <a:avLst/>
          </a:prstGeom>
          <a:noFill/>
        </p:spPr>
        <p:txBody>
          <a:bodyPr wrap="square" rtlCol="0">
            <a:spAutoFit/>
          </a:bodyPr>
          <a:lstStyle/>
          <a:p>
            <a:pPr algn="ctr">
              <a:lnSpc>
                <a:spcPct val="150000"/>
              </a:lnSpc>
            </a:pPr>
            <a:r>
              <a:rPr lang="en-US" sz="2000"/>
              <a:t>Đọc trước bài mới và chuẩn bị các dụng cụ cần thiết cho tiết học sau.</a:t>
            </a:r>
          </a:p>
        </p:txBody>
      </p:sp>
      <p:pic>
        <p:nvPicPr>
          <p:cNvPr id="7" name="Picture 6">
            <a:extLst>
              <a:ext uri="{FF2B5EF4-FFF2-40B4-BE49-F238E27FC236}">
                <a16:creationId xmlns:a16="http://schemas.microsoft.com/office/drawing/2014/main" xmlns="" id="{CDBBE857-1865-9576-F584-95B5B19F6103}"/>
              </a:ext>
            </a:extLst>
          </p:cNvPr>
          <p:cNvPicPr>
            <a:picLocks noChangeAspect="1"/>
          </p:cNvPicPr>
          <p:nvPr/>
        </p:nvPicPr>
        <p:blipFill rotWithShape="1">
          <a:blip r:embed="rId3"/>
          <a:srcRect l="29157" t="45426" r="32501"/>
          <a:stretch/>
        </p:blipFill>
        <p:spPr>
          <a:xfrm>
            <a:off x="1884616" y="1379432"/>
            <a:ext cx="1332309" cy="1896324"/>
          </a:xfrm>
          <a:prstGeom prst="rect">
            <a:avLst/>
          </a:prstGeom>
        </p:spPr>
      </p:pic>
      <p:pic>
        <p:nvPicPr>
          <p:cNvPr id="14" name="Picture 13">
            <a:extLst>
              <a:ext uri="{FF2B5EF4-FFF2-40B4-BE49-F238E27FC236}">
                <a16:creationId xmlns:a16="http://schemas.microsoft.com/office/drawing/2014/main" xmlns="" id="{36B4D273-DAA4-CEE2-D586-B7FF44820B87}"/>
              </a:ext>
            </a:extLst>
          </p:cNvPr>
          <p:cNvPicPr>
            <a:picLocks noChangeAspect="1"/>
          </p:cNvPicPr>
          <p:nvPr/>
        </p:nvPicPr>
        <p:blipFill rotWithShape="1">
          <a:blip r:embed="rId3"/>
          <a:srcRect l="29157" t="45426" r="32501"/>
          <a:stretch/>
        </p:blipFill>
        <p:spPr>
          <a:xfrm>
            <a:off x="6322579" y="1364865"/>
            <a:ext cx="1332309" cy="1896324"/>
          </a:xfrm>
          <a:prstGeom prst="rect">
            <a:avLst/>
          </a:prstGeom>
        </p:spPr>
      </p:pic>
    </p:spTree>
    <p:extLst>
      <p:ext uri="{BB962C8B-B14F-4D97-AF65-F5344CB8AC3E}">
        <p14:creationId xmlns:p14="http://schemas.microsoft.com/office/powerpoint/2010/main" val="1536152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045"/>
                                        </p:tgtEl>
                                        <p:attrNameLst>
                                          <p:attrName>style.visibility</p:attrName>
                                        </p:attrNameLst>
                                      </p:cBhvr>
                                      <p:to>
                                        <p:strVal val="visible"/>
                                      </p:to>
                                    </p:set>
                                    <p:anim calcmode="lin" valueType="num">
                                      <p:cBhvr additive="base">
                                        <p:cTn id="7" dur="500" fill="hold"/>
                                        <p:tgtEl>
                                          <p:spTgt spid="20045"/>
                                        </p:tgtEl>
                                        <p:attrNameLst>
                                          <p:attrName>ppt_x</p:attrName>
                                        </p:attrNameLst>
                                      </p:cBhvr>
                                      <p:tavLst>
                                        <p:tav tm="0">
                                          <p:val>
                                            <p:strVal val="1+#ppt_w/2"/>
                                          </p:val>
                                        </p:tav>
                                        <p:tav tm="100000">
                                          <p:val>
                                            <p:strVal val="#ppt_x"/>
                                          </p:val>
                                        </p:tav>
                                      </p:tavLst>
                                    </p:anim>
                                    <p:anim calcmode="lin" valueType="num">
                                      <p:cBhvr additive="base">
                                        <p:cTn id="8" dur="500" fill="hold"/>
                                        <p:tgtEl>
                                          <p:spTgt spid="200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5" grpId="0" animBg="1"/>
      <p:bldP spid="11" grpId="0"/>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746"/>
        <p:cNvGrpSpPr/>
        <p:nvPr/>
      </p:nvGrpSpPr>
      <p:grpSpPr>
        <a:xfrm>
          <a:off x="0" y="0"/>
          <a:ext cx="0" cy="0"/>
          <a:chOff x="0" y="0"/>
          <a:chExt cx="0" cy="0"/>
        </a:xfrm>
      </p:grpSpPr>
      <p:sp>
        <p:nvSpPr>
          <p:cNvPr id="21747" name="Google Shape;21747;p47"/>
          <p:cNvSpPr txBox="1">
            <a:spLocks noGrp="1"/>
          </p:cNvSpPr>
          <p:nvPr>
            <p:ph type="title" idx="4294967295"/>
          </p:nvPr>
        </p:nvSpPr>
        <p:spPr>
          <a:xfrm>
            <a:off x="2027103" y="1321986"/>
            <a:ext cx="5960126" cy="1553417"/>
          </a:xfrm>
          <a:prstGeom prst="rect">
            <a:avLst/>
          </a:prstGeom>
        </p:spPr>
        <p:txBody>
          <a:bodyPr spcFirstLastPara="1" wrap="square" lIns="182875" tIns="91425" rIns="182875" bIns="91425" anchor="ctr" anchorCtr="0">
            <a:noAutofit/>
          </a:bodyPr>
          <a:lstStyle/>
          <a:p>
            <a:pPr marL="0" lvl="0" indent="0" algn="ctr" rtl="0">
              <a:lnSpc>
                <a:spcPct val="150000"/>
              </a:lnSpc>
              <a:spcBef>
                <a:spcPts val="0"/>
              </a:spcBef>
              <a:spcAft>
                <a:spcPts val="0"/>
              </a:spcAft>
              <a:buNone/>
            </a:pPr>
            <a:r>
              <a:rPr lang="vi-VN" sz="4000">
                <a:solidFill>
                  <a:srgbClr val="000000"/>
                </a:solidFill>
                <a:latin typeface="+mj-lt"/>
              </a:rPr>
              <a:t>CẢM ƠN CÁC EM ĐÃ CHÚ Ý LẮNG NGHE!</a:t>
            </a:r>
          </a:p>
        </p:txBody>
      </p:sp>
      <p:cxnSp>
        <p:nvCxnSpPr>
          <p:cNvPr id="21764" name="Google Shape;21764;p47"/>
          <p:cNvCxnSpPr/>
          <p:nvPr/>
        </p:nvCxnSpPr>
        <p:spPr>
          <a:xfrm>
            <a:off x="714639" y="2980099"/>
            <a:ext cx="0" cy="350400"/>
          </a:xfrm>
          <a:prstGeom prst="straightConnector1">
            <a:avLst/>
          </a:prstGeom>
          <a:noFill/>
          <a:ln w="19050" cap="flat" cmpd="sng">
            <a:solidFill>
              <a:schemeClr val="lt1"/>
            </a:solidFill>
            <a:prstDash val="solid"/>
            <a:round/>
            <a:headEnd type="none" w="med" len="med"/>
            <a:tailEnd type="none" w="med" len="med"/>
          </a:ln>
        </p:spPr>
      </p:cxnSp>
      <p:pic>
        <p:nvPicPr>
          <p:cNvPr id="4" name="Picture 3">
            <a:extLst>
              <a:ext uri="{FF2B5EF4-FFF2-40B4-BE49-F238E27FC236}">
                <a16:creationId xmlns:a16="http://schemas.microsoft.com/office/drawing/2014/main" xmlns="" id="{4781B93F-62B1-6BC3-FB4B-79F6AD863E63}"/>
              </a:ext>
            </a:extLst>
          </p:cNvPr>
          <p:cNvPicPr>
            <a:picLocks noChangeAspect="1"/>
          </p:cNvPicPr>
          <p:nvPr/>
        </p:nvPicPr>
        <p:blipFill>
          <a:blip r:embed="rId3"/>
          <a:stretch>
            <a:fillRect/>
          </a:stretch>
        </p:blipFill>
        <p:spPr>
          <a:xfrm>
            <a:off x="2027103" y="2980099"/>
            <a:ext cx="2337182" cy="23371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1747"/>
                                        </p:tgtEl>
                                        <p:attrNameLst>
                                          <p:attrName>style.visibility</p:attrName>
                                        </p:attrNameLst>
                                      </p:cBhvr>
                                      <p:to>
                                        <p:strVal val="visible"/>
                                      </p:to>
                                    </p:set>
                                    <p:anim calcmode="lin" valueType="num">
                                      <p:cBhvr>
                                        <p:cTn id="7" dur="500" fill="hold"/>
                                        <p:tgtEl>
                                          <p:spTgt spid="217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1747"/>
                                        </p:tgtEl>
                                        <p:attrNameLst>
                                          <p:attrName>ppt_y</p:attrName>
                                        </p:attrNameLst>
                                      </p:cBhvr>
                                      <p:tavLst>
                                        <p:tav tm="0">
                                          <p:val>
                                            <p:strVal val="#ppt_y"/>
                                          </p:val>
                                        </p:tav>
                                        <p:tav tm="100000">
                                          <p:val>
                                            <p:strVal val="#ppt_y"/>
                                          </p:val>
                                        </p:tav>
                                      </p:tavLst>
                                    </p:anim>
                                    <p:anim calcmode="lin" valueType="num">
                                      <p:cBhvr>
                                        <p:cTn id="9" dur="500" fill="hold"/>
                                        <p:tgtEl>
                                          <p:spTgt spid="217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17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42"/>
        <p:cNvGrpSpPr/>
        <p:nvPr/>
      </p:nvGrpSpPr>
      <p:grpSpPr>
        <a:xfrm>
          <a:off x="0" y="0"/>
          <a:ext cx="0" cy="0"/>
          <a:chOff x="0" y="0"/>
          <a:chExt cx="0" cy="0"/>
        </a:xfrm>
      </p:grpSpPr>
      <p:sp>
        <p:nvSpPr>
          <p:cNvPr id="6" name="Rectangle 5">
            <a:extLst>
              <a:ext uri="{FF2B5EF4-FFF2-40B4-BE49-F238E27FC236}">
                <a16:creationId xmlns:a16="http://schemas.microsoft.com/office/drawing/2014/main" xmlns="" id="{2812C022-2850-B7D4-C186-279D384E8F78}"/>
              </a:ext>
            </a:extLst>
          </p:cNvPr>
          <p:cNvSpPr/>
          <p:nvPr/>
        </p:nvSpPr>
        <p:spPr>
          <a:xfrm>
            <a:off x="0" y="0"/>
            <a:ext cx="9144000" cy="4231758"/>
          </a:xfrm>
          <a:prstGeom prst="rect">
            <a:avLst/>
          </a:prstGeom>
          <a:solidFill>
            <a:srgbClr val="FFF3EA"/>
          </a:solidFill>
          <a:ln>
            <a:solidFill>
              <a:srgbClr val="FFF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45" name="Google Shape;20045;p28"/>
          <p:cNvSpPr/>
          <p:nvPr/>
        </p:nvSpPr>
        <p:spPr>
          <a:xfrm>
            <a:off x="342895" y="309792"/>
            <a:ext cx="685790" cy="599292"/>
          </a:xfrm>
          <a:custGeom>
            <a:avLst/>
            <a:gdLst/>
            <a:ahLst/>
            <a:cxnLst/>
            <a:rect l="l" t="t" r="r" b="b"/>
            <a:pathLst>
              <a:path w="20154" h="17612" extrusionOk="0">
                <a:moveTo>
                  <a:pt x="5169" y="0"/>
                </a:moveTo>
                <a:cubicBezTo>
                  <a:pt x="5112" y="0"/>
                  <a:pt x="5061" y="12"/>
                  <a:pt x="5016" y="37"/>
                </a:cubicBezTo>
                <a:cubicBezTo>
                  <a:pt x="4469" y="341"/>
                  <a:pt x="5107" y="2499"/>
                  <a:pt x="6475" y="4840"/>
                </a:cubicBezTo>
                <a:cubicBezTo>
                  <a:pt x="7296" y="6299"/>
                  <a:pt x="8208" y="7484"/>
                  <a:pt x="8937" y="8122"/>
                </a:cubicBezTo>
                <a:cubicBezTo>
                  <a:pt x="8056" y="7818"/>
                  <a:pt x="6597" y="7636"/>
                  <a:pt x="4925" y="7636"/>
                </a:cubicBezTo>
                <a:cubicBezTo>
                  <a:pt x="2220" y="7636"/>
                  <a:pt x="1" y="8153"/>
                  <a:pt x="1" y="8791"/>
                </a:cubicBezTo>
                <a:cubicBezTo>
                  <a:pt x="1" y="9460"/>
                  <a:pt x="2220" y="9976"/>
                  <a:pt x="4925" y="9976"/>
                </a:cubicBezTo>
                <a:cubicBezTo>
                  <a:pt x="6597" y="9976"/>
                  <a:pt x="8056" y="9794"/>
                  <a:pt x="8937" y="9490"/>
                </a:cubicBezTo>
                <a:lnTo>
                  <a:pt x="8937" y="9490"/>
                </a:lnTo>
                <a:cubicBezTo>
                  <a:pt x="8208" y="10098"/>
                  <a:pt x="7296" y="11283"/>
                  <a:pt x="6475" y="12742"/>
                </a:cubicBezTo>
                <a:cubicBezTo>
                  <a:pt x="5107" y="15113"/>
                  <a:pt x="4469" y="17271"/>
                  <a:pt x="5016" y="17575"/>
                </a:cubicBezTo>
                <a:cubicBezTo>
                  <a:pt x="5062" y="17600"/>
                  <a:pt x="5115" y="17612"/>
                  <a:pt x="5173" y="17612"/>
                </a:cubicBezTo>
                <a:cubicBezTo>
                  <a:pt x="5836" y="17612"/>
                  <a:pt x="7223" y="16050"/>
                  <a:pt x="8481" y="13897"/>
                </a:cubicBezTo>
                <a:cubicBezTo>
                  <a:pt x="9332" y="12438"/>
                  <a:pt x="9879" y="11040"/>
                  <a:pt x="10092" y="10128"/>
                </a:cubicBezTo>
                <a:cubicBezTo>
                  <a:pt x="10275" y="11040"/>
                  <a:pt x="10852" y="12438"/>
                  <a:pt x="11673" y="13897"/>
                </a:cubicBezTo>
                <a:cubicBezTo>
                  <a:pt x="12931" y="16050"/>
                  <a:pt x="14343" y="17612"/>
                  <a:pt x="14988" y="17612"/>
                </a:cubicBezTo>
                <a:cubicBezTo>
                  <a:pt x="15044" y="17612"/>
                  <a:pt x="15094" y="17600"/>
                  <a:pt x="15138" y="17575"/>
                </a:cubicBezTo>
                <a:cubicBezTo>
                  <a:pt x="15715" y="17271"/>
                  <a:pt x="15047" y="15113"/>
                  <a:pt x="13679" y="12742"/>
                </a:cubicBezTo>
                <a:cubicBezTo>
                  <a:pt x="12858" y="11314"/>
                  <a:pt x="11946" y="10128"/>
                  <a:pt x="11217" y="9490"/>
                </a:cubicBezTo>
                <a:lnTo>
                  <a:pt x="11217" y="9490"/>
                </a:lnTo>
                <a:cubicBezTo>
                  <a:pt x="12098" y="9794"/>
                  <a:pt x="13588" y="9976"/>
                  <a:pt x="15259" y="9976"/>
                </a:cubicBezTo>
                <a:cubicBezTo>
                  <a:pt x="17995" y="9946"/>
                  <a:pt x="20153" y="9399"/>
                  <a:pt x="20153" y="8791"/>
                </a:cubicBezTo>
                <a:cubicBezTo>
                  <a:pt x="20153" y="8153"/>
                  <a:pt x="17934" y="7636"/>
                  <a:pt x="15229" y="7636"/>
                </a:cubicBezTo>
                <a:cubicBezTo>
                  <a:pt x="13557" y="7636"/>
                  <a:pt x="12098" y="7818"/>
                  <a:pt x="11217" y="8122"/>
                </a:cubicBezTo>
                <a:cubicBezTo>
                  <a:pt x="11946" y="7514"/>
                  <a:pt x="12858" y="6329"/>
                  <a:pt x="13679" y="4840"/>
                </a:cubicBezTo>
                <a:cubicBezTo>
                  <a:pt x="15047" y="2499"/>
                  <a:pt x="15685" y="341"/>
                  <a:pt x="15138" y="37"/>
                </a:cubicBezTo>
                <a:cubicBezTo>
                  <a:pt x="15091" y="12"/>
                  <a:pt x="15038" y="0"/>
                  <a:pt x="14979" y="0"/>
                </a:cubicBezTo>
                <a:cubicBezTo>
                  <a:pt x="14314" y="0"/>
                  <a:pt x="12929" y="1537"/>
                  <a:pt x="11673" y="3715"/>
                </a:cubicBezTo>
                <a:cubicBezTo>
                  <a:pt x="10822" y="5144"/>
                  <a:pt x="10275" y="6572"/>
                  <a:pt x="10062" y="7484"/>
                </a:cubicBezTo>
                <a:cubicBezTo>
                  <a:pt x="9879" y="6572"/>
                  <a:pt x="9302" y="5144"/>
                  <a:pt x="8481" y="3715"/>
                </a:cubicBezTo>
                <a:cubicBezTo>
                  <a:pt x="7225" y="1537"/>
                  <a:pt x="5814" y="0"/>
                  <a:pt x="5169" y="0"/>
                </a:cubicBezTo>
                <a:close/>
              </a:path>
            </a:pathLst>
          </a:custGeom>
          <a:solidFill>
            <a:srgbClr val="A91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Straight Connector 9">
            <a:extLst>
              <a:ext uri="{FF2B5EF4-FFF2-40B4-BE49-F238E27FC236}">
                <a16:creationId xmlns:a16="http://schemas.microsoft.com/office/drawing/2014/main" xmlns="" id="{23184569-8AE8-F6A4-9046-AB99A81F0190}"/>
              </a:ext>
            </a:extLst>
          </p:cNvPr>
          <p:cNvCxnSpPr/>
          <p:nvPr/>
        </p:nvCxnSpPr>
        <p:spPr>
          <a:xfrm>
            <a:off x="855931" y="909084"/>
            <a:ext cx="7602279" cy="0"/>
          </a:xfrm>
          <a:prstGeom prst="line">
            <a:avLst/>
          </a:prstGeom>
          <a:ln w="19050">
            <a:solidFill>
              <a:srgbClr val="DB4B4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04D57D85-B7DA-EECB-0983-56B516E2B516}"/>
              </a:ext>
            </a:extLst>
          </p:cNvPr>
          <p:cNvSpPr txBox="1"/>
          <p:nvPr/>
        </p:nvSpPr>
        <p:spPr>
          <a:xfrm>
            <a:off x="1105786" y="393995"/>
            <a:ext cx="6315740" cy="430887"/>
          </a:xfrm>
          <a:prstGeom prst="rect">
            <a:avLst/>
          </a:prstGeom>
          <a:noFill/>
        </p:spPr>
        <p:txBody>
          <a:bodyPr wrap="square" rtlCol="0">
            <a:spAutoFit/>
          </a:bodyPr>
          <a:lstStyle/>
          <a:p>
            <a:r>
              <a:rPr lang="en-US" sz="2200" b="1"/>
              <a:t>HOẠT ĐỘNG 1</a:t>
            </a:r>
            <a:r>
              <a:rPr lang="en-US" sz="2200"/>
              <a:t>: QUAN SÁT VÀ NHẬN THỨC </a:t>
            </a:r>
          </a:p>
        </p:txBody>
      </p:sp>
      <p:pic>
        <p:nvPicPr>
          <p:cNvPr id="647" name="Picture 646">
            <a:extLst>
              <a:ext uri="{FF2B5EF4-FFF2-40B4-BE49-F238E27FC236}">
                <a16:creationId xmlns:a16="http://schemas.microsoft.com/office/drawing/2014/main" xmlns="" id="{6CD3FD78-9EEA-09CC-F227-437050DB2CA8}"/>
              </a:ext>
            </a:extLst>
          </p:cNvPr>
          <p:cNvPicPr>
            <a:picLocks noChangeAspect="1"/>
          </p:cNvPicPr>
          <p:nvPr/>
        </p:nvPicPr>
        <p:blipFill>
          <a:blip r:embed="rId3"/>
          <a:stretch>
            <a:fillRect/>
          </a:stretch>
        </p:blipFill>
        <p:spPr>
          <a:xfrm>
            <a:off x="4019116" y="1652877"/>
            <a:ext cx="2190750" cy="2009775"/>
          </a:xfrm>
          <a:prstGeom prst="rect">
            <a:avLst/>
          </a:prstGeom>
        </p:spPr>
      </p:pic>
      <p:sp>
        <p:nvSpPr>
          <p:cNvPr id="2" name="TextBox 1">
            <a:extLst>
              <a:ext uri="{FF2B5EF4-FFF2-40B4-BE49-F238E27FC236}">
                <a16:creationId xmlns:a16="http://schemas.microsoft.com/office/drawing/2014/main" xmlns="" id="{5F5C5C87-7D30-E2FF-E4C8-9C9556838676}"/>
              </a:ext>
            </a:extLst>
          </p:cNvPr>
          <p:cNvSpPr txBox="1"/>
          <p:nvPr/>
        </p:nvSpPr>
        <p:spPr>
          <a:xfrm>
            <a:off x="449236" y="1697731"/>
            <a:ext cx="3931378" cy="2949525"/>
          </a:xfrm>
          <a:prstGeom prst="rect">
            <a:avLst/>
          </a:prstGeom>
          <a:noFill/>
        </p:spPr>
        <p:txBody>
          <a:bodyPr wrap="square" rtlCol="0">
            <a:spAutoFit/>
          </a:bodyPr>
          <a:lstStyle/>
          <a:p>
            <a:pPr>
              <a:lnSpc>
                <a:spcPct val="150000"/>
              </a:lnSpc>
            </a:pPr>
            <a:r>
              <a:rPr lang="en-US" sz="1800" b="1"/>
              <a:t>Hướng dẫn:</a:t>
            </a:r>
          </a:p>
          <a:p>
            <a:pPr marL="285750" indent="-285750">
              <a:lnSpc>
                <a:spcPct val="150000"/>
              </a:lnSpc>
              <a:buFont typeface="Wingdings" panose="05000000000000000000" pitchFamily="2" charset="2"/>
              <a:buChar char="§"/>
            </a:pPr>
            <a:r>
              <a:rPr lang="en-US" sz="1800"/>
              <a:t>Các em quan sát sơ đồ về màu sắc trong SGK. </a:t>
            </a:r>
          </a:p>
          <a:p>
            <a:pPr marL="285750" indent="-285750">
              <a:lnSpc>
                <a:spcPct val="150000"/>
              </a:lnSpc>
              <a:buFont typeface="Wingdings" panose="05000000000000000000" pitchFamily="2" charset="2"/>
              <a:buChar char="§"/>
            </a:pPr>
            <a:r>
              <a:rPr lang="en-US" sz="1800"/>
              <a:t>Cho biết: </a:t>
            </a:r>
          </a:p>
          <a:p>
            <a:pPr marL="285750" indent="-285750">
              <a:lnSpc>
                <a:spcPct val="150000"/>
              </a:lnSpc>
              <a:buFont typeface="Wingdings" panose="05000000000000000000" pitchFamily="2" charset="2"/>
              <a:buChar char="Ø"/>
            </a:pPr>
            <a:r>
              <a:rPr lang="en-US" sz="1800">
                <a:solidFill>
                  <a:srgbClr val="FF0000"/>
                </a:solidFill>
              </a:rPr>
              <a:t>Thế nào là màu thứ cấp?</a:t>
            </a:r>
          </a:p>
          <a:p>
            <a:pPr marL="285750" indent="-285750">
              <a:lnSpc>
                <a:spcPct val="150000"/>
              </a:lnSpc>
              <a:buFont typeface="Wingdings" panose="05000000000000000000" pitchFamily="2" charset="2"/>
              <a:buChar char="Ø"/>
            </a:pPr>
            <a:r>
              <a:rPr lang="en-US" sz="1800">
                <a:solidFill>
                  <a:srgbClr val="FF0000"/>
                </a:solidFill>
              </a:rPr>
              <a:t>Màu đậm, màu nhạt là như thế nào?</a:t>
            </a:r>
          </a:p>
        </p:txBody>
      </p:sp>
      <p:pic>
        <p:nvPicPr>
          <p:cNvPr id="4" name="Picture 3">
            <a:extLst>
              <a:ext uri="{FF2B5EF4-FFF2-40B4-BE49-F238E27FC236}">
                <a16:creationId xmlns:a16="http://schemas.microsoft.com/office/drawing/2014/main" xmlns="" id="{465295F7-2A54-5CED-9A36-EA8C86A9E24C}"/>
              </a:ext>
            </a:extLst>
          </p:cNvPr>
          <p:cNvPicPr>
            <a:picLocks noChangeAspect="1"/>
          </p:cNvPicPr>
          <p:nvPr/>
        </p:nvPicPr>
        <p:blipFill>
          <a:blip r:embed="rId4"/>
          <a:stretch>
            <a:fillRect/>
          </a:stretch>
        </p:blipFill>
        <p:spPr>
          <a:xfrm>
            <a:off x="6924464" y="1780648"/>
            <a:ext cx="2057400" cy="1838325"/>
          </a:xfrm>
          <a:prstGeom prst="rect">
            <a:avLst/>
          </a:prstGeom>
        </p:spPr>
      </p:pic>
      <p:sp>
        <p:nvSpPr>
          <p:cNvPr id="5" name="TextBox 4">
            <a:extLst>
              <a:ext uri="{FF2B5EF4-FFF2-40B4-BE49-F238E27FC236}">
                <a16:creationId xmlns:a16="http://schemas.microsoft.com/office/drawing/2014/main" xmlns="" id="{9397AFEC-2C46-8290-EF94-858411F9EAFB}"/>
              </a:ext>
            </a:extLst>
          </p:cNvPr>
          <p:cNvSpPr txBox="1"/>
          <p:nvPr/>
        </p:nvSpPr>
        <p:spPr>
          <a:xfrm>
            <a:off x="4113037" y="3795506"/>
            <a:ext cx="2161076" cy="872034"/>
          </a:xfrm>
          <a:prstGeom prst="rect">
            <a:avLst/>
          </a:prstGeom>
          <a:noFill/>
        </p:spPr>
        <p:txBody>
          <a:bodyPr wrap="square" rtlCol="0">
            <a:spAutoFit/>
          </a:bodyPr>
          <a:lstStyle/>
          <a:p>
            <a:pPr algn="ctr">
              <a:lnSpc>
                <a:spcPct val="150000"/>
              </a:lnSpc>
            </a:pPr>
            <a:r>
              <a:rPr lang="en-US" sz="1800" b="1"/>
              <a:t>Màu cơ bản và màu thứ cấp</a:t>
            </a:r>
          </a:p>
        </p:txBody>
      </p:sp>
      <p:sp>
        <p:nvSpPr>
          <p:cNvPr id="12" name="TextBox 11">
            <a:extLst>
              <a:ext uri="{FF2B5EF4-FFF2-40B4-BE49-F238E27FC236}">
                <a16:creationId xmlns:a16="http://schemas.microsoft.com/office/drawing/2014/main" xmlns="" id="{AAD427ED-6A48-A2FD-D256-467A8A62B21B}"/>
              </a:ext>
            </a:extLst>
          </p:cNvPr>
          <p:cNvSpPr txBox="1"/>
          <p:nvPr/>
        </p:nvSpPr>
        <p:spPr>
          <a:xfrm>
            <a:off x="6688551" y="3795506"/>
            <a:ext cx="2529225" cy="456535"/>
          </a:xfrm>
          <a:prstGeom prst="rect">
            <a:avLst/>
          </a:prstGeom>
          <a:noFill/>
        </p:spPr>
        <p:txBody>
          <a:bodyPr wrap="square" rtlCol="0">
            <a:spAutoFit/>
          </a:bodyPr>
          <a:lstStyle/>
          <a:p>
            <a:pPr algn="ctr">
              <a:lnSpc>
                <a:spcPct val="150000"/>
              </a:lnSpc>
            </a:pPr>
            <a:r>
              <a:rPr lang="en-US" sz="1800" b="1"/>
              <a:t>Màu đậm, màu nhạt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045"/>
                                        </p:tgtEl>
                                        <p:attrNameLst>
                                          <p:attrName>style.visibility</p:attrName>
                                        </p:attrNameLst>
                                      </p:cBhvr>
                                      <p:to>
                                        <p:strVal val="visible"/>
                                      </p:to>
                                    </p:set>
                                    <p:anim calcmode="lin" valueType="num">
                                      <p:cBhvr additive="base">
                                        <p:cTn id="7" dur="500" fill="hold"/>
                                        <p:tgtEl>
                                          <p:spTgt spid="20045"/>
                                        </p:tgtEl>
                                        <p:attrNameLst>
                                          <p:attrName>ppt_x</p:attrName>
                                        </p:attrNameLst>
                                      </p:cBhvr>
                                      <p:tavLst>
                                        <p:tav tm="0">
                                          <p:val>
                                            <p:strVal val="1+#ppt_w/2"/>
                                          </p:val>
                                        </p:tav>
                                        <p:tav tm="100000">
                                          <p:val>
                                            <p:strVal val="#ppt_x"/>
                                          </p:val>
                                        </p:tav>
                                      </p:tavLst>
                                    </p:anim>
                                    <p:anim calcmode="lin" valueType="num">
                                      <p:cBhvr additive="base">
                                        <p:cTn id="8" dur="500" fill="hold"/>
                                        <p:tgtEl>
                                          <p:spTgt spid="200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47"/>
                                        </p:tgtEl>
                                        <p:attrNameLst>
                                          <p:attrName>style.visibility</p:attrName>
                                        </p:attrNameLst>
                                      </p:cBhvr>
                                      <p:to>
                                        <p:strVal val="visible"/>
                                      </p:to>
                                    </p:set>
                                    <p:animEffect transition="in" filter="barn(inVertical)">
                                      <p:cBhvr>
                                        <p:cTn id="18" dur="500"/>
                                        <p:tgtEl>
                                          <p:spTgt spid="647"/>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5" grpId="0" animBg="1"/>
      <p:bldP spid="11" grpId="0"/>
      <p:bldP spid="5"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042"/>
        <p:cNvGrpSpPr/>
        <p:nvPr/>
      </p:nvGrpSpPr>
      <p:grpSpPr>
        <a:xfrm>
          <a:off x="0" y="0"/>
          <a:ext cx="0" cy="0"/>
          <a:chOff x="0" y="0"/>
          <a:chExt cx="0" cy="0"/>
        </a:xfrm>
      </p:grpSpPr>
      <p:sp>
        <p:nvSpPr>
          <p:cNvPr id="6" name="Rectangle 5">
            <a:extLst>
              <a:ext uri="{FF2B5EF4-FFF2-40B4-BE49-F238E27FC236}">
                <a16:creationId xmlns:a16="http://schemas.microsoft.com/office/drawing/2014/main" xmlns="" id="{2812C022-2850-B7D4-C186-279D384E8F78}"/>
              </a:ext>
            </a:extLst>
          </p:cNvPr>
          <p:cNvSpPr/>
          <p:nvPr/>
        </p:nvSpPr>
        <p:spPr>
          <a:xfrm>
            <a:off x="0" y="0"/>
            <a:ext cx="9144000" cy="4231758"/>
          </a:xfrm>
          <a:prstGeom prst="rect">
            <a:avLst/>
          </a:prstGeom>
          <a:solidFill>
            <a:srgbClr val="FFF3EA"/>
          </a:solidFill>
          <a:ln>
            <a:solidFill>
              <a:srgbClr val="FFF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45" name="Google Shape;20045;p28"/>
          <p:cNvSpPr/>
          <p:nvPr/>
        </p:nvSpPr>
        <p:spPr>
          <a:xfrm>
            <a:off x="342895" y="309792"/>
            <a:ext cx="685790" cy="599292"/>
          </a:xfrm>
          <a:custGeom>
            <a:avLst/>
            <a:gdLst/>
            <a:ahLst/>
            <a:cxnLst/>
            <a:rect l="l" t="t" r="r" b="b"/>
            <a:pathLst>
              <a:path w="20154" h="17612" extrusionOk="0">
                <a:moveTo>
                  <a:pt x="5169" y="0"/>
                </a:moveTo>
                <a:cubicBezTo>
                  <a:pt x="5112" y="0"/>
                  <a:pt x="5061" y="12"/>
                  <a:pt x="5016" y="37"/>
                </a:cubicBezTo>
                <a:cubicBezTo>
                  <a:pt x="4469" y="341"/>
                  <a:pt x="5107" y="2499"/>
                  <a:pt x="6475" y="4840"/>
                </a:cubicBezTo>
                <a:cubicBezTo>
                  <a:pt x="7296" y="6299"/>
                  <a:pt x="8208" y="7484"/>
                  <a:pt x="8937" y="8122"/>
                </a:cubicBezTo>
                <a:cubicBezTo>
                  <a:pt x="8056" y="7818"/>
                  <a:pt x="6597" y="7636"/>
                  <a:pt x="4925" y="7636"/>
                </a:cubicBezTo>
                <a:cubicBezTo>
                  <a:pt x="2220" y="7636"/>
                  <a:pt x="1" y="8153"/>
                  <a:pt x="1" y="8791"/>
                </a:cubicBezTo>
                <a:cubicBezTo>
                  <a:pt x="1" y="9460"/>
                  <a:pt x="2220" y="9976"/>
                  <a:pt x="4925" y="9976"/>
                </a:cubicBezTo>
                <a:cubicBezTo>
                  <a:pt x="6597" y="9976"/>
                  <a:pt x="8056" y="9794"/>
                  <a:pt x="8937" y="9490"/>
                </a:cubicBezTo>
                <a:lnTo>
                  <a:pt x="8937" y="9490"/>
                </a:lnTo>
                <a:cubicBezTo>
                  <a:pt x="8208" y="10098"/>
                  <a:pt x="7296" y="11283"/>
                  <a:pt x="6475" y="12742"/>
                </a:cubicBezTo>
                <a:cubicBezTo>
                  <a:pt x="5107" y="15113"/>
                  <a:pt x="4469" y="17271"/>
                  <a:pt x="5016" y="17575"/>
                </a:cubicBezTo>
                <a:cubicBezTo>
                  <a:pt x="5062" y="17600"/>
                  <a:pt x="5115" y="17612"/>
                  <a:pt x="5173" y="17612"/>
                </a:cubicBezTo>
                <a:cubicBezTo>
                  <a:pt x="5836" y="17612"/>
                  <a:pt x="7223" y="16050"/>
                  <a:pt x="8481" y="13897"/>
                </a:cubicBezTo>
                <a:cubicBezTo>
                  <a:pt x="9332" y="12438"/>
                  <a:pt x="9879" y="11040"/>
                  <a:pt x="10092" y="10128"/>
                </a:cubicBezTo>
                <a:cubicBezTo>
                  <a:pt x="10275" y="11040"/>
                  <a:pt x="10852" y="12438"/>
                  <a:pt x="11673" y="13897"/>
                </a:cubicBezTo>
                <a:cubicBezTo>
                  <a:pt x="12931" y="16050"/>
                  <a:pt x="14343" y="17612"/>
                  <a:pt x="14988" y="17612"/>
                </a:cubicBezTo>
                <a:cubicBezTo>
                  <a:pt x="15044" y="17612"/>
                  <a:pt x="15094" y="17600"/>
                  <a:pt x="15138" y="17575"/>
                </a:cubicBezTo>
                <a:cubicBezTo>
                  <a:pt x="15715" y="17271"/>
                  <a:pt x="15047" y="15113"/>
                  <a:pt x="13679" y="12742"/>
                </a:cubicBezTo>
                <a:cubicBezTo>
                  <a:pt x="12858" y="11314"/>
                  <a:pt x="11946" y="10128"/>
                  <a:pt x="11217" y="9490"/>
                </a:cubicBezTo>
                <a:lnTo>
                  <a:pt x="11217" y="9490"/>
                </a:lnTo>
                <a:cubicBezTo>
                  <a:pt x="12098" y="9794"/>
                  <a:pt x="13588" y="9976"/>
                  <a:pt x="15259" y="9976"/>
                </a:cubicBezTo>
                <a:cubicBezTo>
                  <a:pt x="17995" y="9946"/>
                  <a:pt x="20153" y="9399"/>
                  <a:pt x="20153" y="8791"/>
                </a:cubicBezTo>
                <a:cubicBezTo>
                  <a:pt x="20153" y="8153"/>
                  <a:pt x="17934" y="7636"/>
                  <a:pt x="15229" y="7636"/>
                </a:cubicBezTo>
                <a:cubicBezTo>
                  <a:pt x="13557" y="7636"/>
                  <a:pt x="12098" y="7818"/>
                  <a:pt x="11217" y="8122"/>
                </a:cubicBezTo>
                <a:cubicBezTo>
                  <a:pt x="11946" y="7514"/>
                  <a:pt x="12858" y="6329"/>
                  <a:pt x="13679" y="4840"/>
                </a:cubicBezTo>
                <a:cubicBezTo>
                  <a:pt x="15047" y="2499"/>
                  <a:pt x="15685" y="341"/>
                  <a:pt x="15138" y="37"/>
                </a:cubicBezTo>
                <a:cubicBezTo>
                  <a:pt x="15091" y="12"/>
                  <a:pt x="15038" y="0"/>
                  <a:pt x="14979" y="0"/>
                </a:cubicBezTo>
                <a:cubicBezTo>
                  <a:pt x="14314" y="0"/>
                  <a:pt x="12929" y="1537"/>
                  <a:pt x="11673" y="3715"/>
                </a:cubicBezTo>
                <a:cubicBezTo>
                  <a:pt x="10822" y="5144"/>
                  <a:pt x="10275" y="6572"/>
                  <a:pt x="10062" y="7484"/>
                </a:cubicBezTo>
                <a:cubicBezTo>
                  <a:pt x="9879" y="6572"/>
                  <a:pt x="9302" y="5144"/>
                  <a:pt x="8481" y="3715"/>
                </a:cubicBezTo>
                <a:cubicBezTo>
                  <a:pt x="7225" y="1537"/>
                  <a:pt x="5814" y="0"/>
                  <a:pt x="5169" y="0"/>
                </a:cubicBezTo>
                <a:close/>
              </a:path>
            </a:pathLst>
          </a:custGeom>
          <a:solidFill>
            <a:srgbClr val="A91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Straight Connector 9">
            <a:extLst>
              <a:ext uri="{FF2B5EF4-FFF2-40B4-BE49-F238E27FC236}">
                <a16:creationId xmlns:a16="http://schemas.microsoft.com/office/drawing/2014/main" xmlns="" id="{23184569-8AE8-F6A4-9046-AB99A81F0190}"/>
              </a:ext>
            </a:extLst>
          </p:cNvPr>
          <p:cNvCxnSpPr/>
          <p:nvPr/>
        </p:nvCxnSpPr>
        <p:spPr>
          <a:xfrm>
            <a:off x="855931" y="909084"/>
            <a:ext cx="7602279" cy="0"/>
          </a:xfrm>
          <a:prstGeom prst="line">
            <a:avLst/>
          </a:prstGeom>
          <a:ln w="19050">
            <a:solidFill>
              <a:srgbClr val="DB4B4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04D57D85-B7DA-EECB-0983-56B516E2B516}"/>
              </a:ext>
            </a:extLst>
          </p:cNvPr>
          <p:cNvSpPr txBox="1"/>
          <p:nvPr/>
        </p:nvSpPr>
        <p:spPr>
          <a:xfrm>
            <a:off x="1105786" y="393995"/>
            <a:ext cx="6315740" cy="430887"/>
          </a:xfrm>
          <a:prstGeom prst="rect">
            <a:avLst/>
          </a:prstGeom>
          <a:noFill/>
        </p:spPr>
        <p:txBody>
          <a:bodyPr wrap="square" rtlCol="0">
            <a:spAutoFit/>
          </a:bodyPr>
          <a:lstStyle/>
          <a:p>
            <a:r>
              <a:rPr lang="en-US" sz="2200" b="1"/>
              <a:t>HOẠT ĐỘNG 1</a:t>
            </a:r>
            <a:r>
              <a:rPr lang="en-US" sz="2200"/>
              <a:t>: QUAN SÁT VÀ NHẬN THỨC </a:t>
            </a:r>
          </a:p>
        </p:txBody>
      </p:sp>
      <p:sp>
        <p:nvSpPr>
          <p:cNvPr id="2" name="TextBox 1">
            <a:extLst>
              <a:ext uri="{FF2B5EF4-FFF2-40B4-BE49-F238E27FC236}">
                <a16:creationId xmlns:a16="http://schemas.microsoft.com/office/drawing/2014/main" xmlns="" id="{5F5C5C87-7D30-E2FF-E4C8-9C9556838676}"/>
              </a:ext>
            </a:extLst>
          </p:cNvPr>
          <p:cNvSpPr txBox="1"/>
          <p:nvPr/>
        </p:nvSpPr>
        <p:spPr>
          <a:xfrm>
            <a:off x="4572000" y="2100080"/>
            <a:ext cx="4126952" cy="2118529"/>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1800"/>
              <a:t>Màu thứ cấp là màu được tạo ra từ 2 màu cơ bản.</a:t>
            </a:r>
          </a:p>
          <a:p>
            <a:pPr marL="285750" indent="-285750">
              <a:lnSpc>
                <a:spcPct val="150000"/>
              </a:lnSpc>
              <a:buFont typeface="Wingdings" panose="05000000000000000000" pitchFamily="2" charset="2"/>
              <a:buChar char="§"/>
            </a:pPr>
            <a:r>
              <a:rPr lang="en-US" sz="1800"/>
              <a:t>Màu đậm, màu nhạt là  mức độ sáng tối của một màu khi đặt cạnh màu khác.</a:t>
            </a:r>
          </a:p>
        </p:txBody>
      </p:sp>
      <p:pic>
        <p:nvPicPr>
          <p:cNvPr id="3" name="Picture 2">
            <a:extLst>
              <a:ext uri="{FF2B5EF4-FFF2-40B4-BE49-F238E27FC236}">
                <a16:creationId xmlns:a16="http://schemas.microsoft.com/office/drawing/2014/main" xmlns="" id="{78F4FDE6-D005-9DC9-E3FD-D87920C09BCB}"/>
              </a:ext>
            </a:extLst>
          </p:cNvPr>
          <p:cNvPicPr>
            <a:picLocks noChangeAspect="1"/>
          </p:cNvPicPr>
          <p:nvPr/>
        </p:nvPicPr>
        <p:blipFill>
          <a:blip r:embed="rId3"/>
          <a:stretch>
            <a:fillRect/>
          </a:stretch>
        </p:blipFill>
        <p:spPr>
          <a:xfrm>
            <a:off x="517189" y="1366435"/>
            <a:ext cx="3505271" cy="3219007"/>
          </a:xfrm>
          <a:prstGeom prst="rect">
            <a:avLst/>
          </a:prstGeom>
        </p:spPr>
      </p:pic>
    </p:spTree>
    <p:extLst>
      <p:ext uri="{BB962C8B-B14F-4D97-AF65-F5344CB8AC3E}">
        <p14:creationId xmlns:p14="http://schemas.microsoft.com/office/powerpoint/2010/main" val="1926369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045"/>
                                        </p:tgtEl>
                                        <p:attrNameLst>
                                          <p:attrName>style.visibility</p:attrName>
                                        </p:attrNameLst>
                                      </p:cBhvr>
                                      <p:to>
                                        <p:strVal val="visible"/>
                                      </p:to>
                                    </p:set>
                                    <p:anim calcmode="lin" valueType="num">
                                      <p:cBhvr additive="base">
                                        <p:cTn id="7" dur="500" fill="hold"/>
                                        <p:tgtEl>
                                          <p:spTgt spid="20045"/>
                                        </p:tgtEl>
                                        <p:attrNameLst>
                                          <p:attrName>ppt_x</p:attrName>
                                        </p:attrNameLst>
                                      </p:cBhvr>
                                      <p:tavLst>
                                        <p:tav tm="0">
                                          <p:val>
                                            <p:strVal val="1+#ppt_w/2"/>
                                          </p:val>
                                        </p:tav>
                                        <p:tav tm="100000">
                                          <p:val>
                                            <p:strVal val="#ppt_x"/>
                                          </p:val>
                                        </p:tav>
                                      </p:tavLst>
                                    </p:anim>
                                    <p:anim calcmode="lin" valueType="num">
                                      <p:cBhvr additive="base">
                                        <p:cTn id="8" dur="500" fill="hold"/>
                                        <p:tgtEl>
                                          <p:spTgt spid="200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5" grpId="0" animBg="1"/>
      <p:bldP spid="11"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42"/>
        <p:cNvGrpSpPr/>
        <p:nvPr/>
      </p:nvGrpSpPr>
      <p:grpSpPr>
        <a:xfrm>
          <a:off x="0" y="0"/>
          <a:ext cx="0" cy="0"/>
          <a:chOff x="0" y="0"/>
          <a:chExt cx="0" cy="0"/>
        </a:xfrm>
      </p:grpSpPr>
      <p:sp>
        <p:nvSpPr>
          <p:cNvPr id="6" name="Rectangle 5">
            <a:extLst>
              <a:ext uri="{FF2B5EF4-FFF2-40B4-BE49-F238E27FC236}">
                <a16:creationId xmlns:a16="http://schemas.microsoft.com/office/drawing/2014/main" xmlns="" id="{2812C022-2850-B7D4-C186-279D384E8F78}"/>
              </a:ext>
            </a:extLst>
          </p:cNvPr>
          <p:cNvSpPr/>
          <p:nvPr/>
        </p:nvSpPr>
        <p:spPr>
          <a:xfrm>
            <a:off x="0" y="0"/>
            <a:ext cx="9144000" cy="4231758"/>
          </a:xfrm>
          <a:prstGeom prst="rect">
            <a:avLst/>
          </a:prstGeom>
          <a:solidFill>
            <a:srgbClr val="FFF3EA"/>
          </a:solidFill>
          <a:ln>
            <a:solidFill>
              <a:srgbClr val="FFF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45" name="Google Shape;20045;p28"/>
          <p:cNvSpPr/>
          <p:nvPr/>
        </p:nvSpPr>
        <p:spPr>
          <a:xfrm>
            <a:off x="342895" y="309792"/>
            <a:ext cx="685790" cy="599292"/>
          </a:xfrm>
          <a:custGeom>
            <a:avLst/>
            <a:gdLst/>
            <a:ahLst/>
            <a:cxnLst/>
            <a:rect l="l" t="t" r="r" b="b"/>
            <a:pathLst>
              <a:path w="20154" h="17612" extrusionOk="0">
                <a:moveTo>
                  <a:pt x="5169" y="0"/>
                </a:moveTo>
                <a:cubicBezTo>
                  <a:pt x="5112" y="0"/>
                  <a:pt x="5061" y="12"/>
                  <a:pt x="5016" y="37"/>
                </a:cubicBezTo>
                <a:cubicBezTo>
                  <a:pt x="4469" y="341"/>
                  <a:pt x="5107" y="2499"/>
                  <a:pt x="6475" y="4840"/>
                </a:cubicBezTo>
                <a:cubicBezTo>
                  <a:pt x="7296" y="6299"/>
                  <a:pt x="8208" y="7484"/>
                  <a:pt x="8937" y="8122"/>
                </a:cubicBezTo>
                <a:cubicBezTo>
                  <a:pt x="8056" y="7818"/>
                  <a:pt x="6597" y="7636"/>
                  <a:pt x="4925" y="7636"/>
                </a:cubicBezTo>
                <a:cubicBezTo>
                  <a:pt x="2220" y="7636"/>
                  <a:pt x="1" y="8153"/>
                  <a:pt x="1" y="8791"/>
                </a:cubicBezTo>
                <a:cubicBezTo>
                  <a:pt x="1" y="9460"/>
                  <a:pt x="2220" y="9976"/>
                  <a:pt x="4925" y="9976"/>
                </a:cubicBezTo>
                <a:cubicBezTo>
                  <a:pt x="6597" y="9976"/>
                  <a:pt x="8056" y="9794"/>
                  <a:pt x="8937" y="9490"/>
                </a:cubicBezTo>
                <a:lnTo>
                  <a:pt x="8937" y="9490"/>
                </a:lnTo>
                <a:cubicBezTo>
                  <a:pt x="8208" y="10098"/>
                  <a:pt x="7296" y="11283"/>
                  <a:pt x="6475" y="12742"/>
                </a:cubicBezTo>
                <a:cubicBezTo>
                  <a:pt x="5107" y="15113"/>
                  <a:pt x="4469" y="17271"/>
                  <a:pt x="5016" y="17575"/>
                </a:cubicBezTo>
                <a:cubicBezTo>
                  <a:pt x="5062" y="17600"/>
                  <a:pt x="5115" y="17612"/>
                  <a:pt x="5173" y="17612"/>
                </a:cubicBezTo>
                <a:cubicBezTo>
                  <a:pt x="5836" y="17612"/>
                  <a:pt x="7223" y="16050"/>
                  <a:pt x="8481" y="13897"/>
                </a:cubicBezTo>
                <a:cubicBezTo>
                  <a:pt x="9332" y="12438"/>
                  <a:pt x="9879" y="11040"/>
                  <a:pt x="10092" y="10128"/>
                </a:cubicBezTo>
                <a:cubicBezTo>
                  <a:pt x="10275" y="11040"/>
                  <a:pt x="10852" y="12438"/>
                  <a:pt x="11673" y="13897"/>
                </a:cubicBezTo>
                <a:cubicBezTo>
                  <a:pt x="12931" y="16050"/>
                  <a:pt x="14343" y="17612"/>
                  <a:pt x="14988" y="17612"/>
                </a:cubicBezTo>
                <a:cubicBezTo>
                  <a:pt x="15044" y="17612"/>
                  <a:pt x="15094" y="17600"/>
                  <a:pt x="15138" y="17575"/>
                </a:cubicBezTo>
                <a:cubicBezTo>
                  <a:pt x="15715" y="17271"/>
                  <a:pt x="15047" y="15113"/>
                  <a:pt x="13679" y="12742"/>
                </a:cubicBezTo>
                <a:cubicBezTo>
                  <a:pt x="12858" y="11314"/>
                  <a:pt x="11946" y="10128"/>
                  <a:pt x="11217" y="9490"/>
                </a:cubicBezTo>
                <a:lnTo>
                  <a:pt x="11217" y="9490"/>
                </a:lnTo>
                <a:cubicBezTo>
                  <a:pt x="12098" y="9794"/>
                  <a:pt x="13588" y="9976"/>
                  <a:pt x="15259" y="9976"/>
                </a:cubicBezTo>
                <a:cubicBezTo>
                  <a:pt x="17995" y="9946"/>
                  <a:pt x="20153" y="9399"/>
                  <a:pt x="20153" y="8791"/>
                </a:cubicBezTo>
                <a:cubicBezTo>
                  <a:pt x="20153" y="8153"/>
                  <a:pt x="17934" y="7636"/>
                  <a:pt x="15229" y="7636"/>
                </a:cubicBezTo>
                <a:cubicBezTo>
                  <a:pt x="13557" y="7636"/>
                  <a:pt x="12098" y="7818"/>
                  <a:pt x="11217" y="8122"/>
                </a:cubicBezTo>
                <a:cubicBezTo>
                  <a:pt x="11946" y="7514"/>
                  <a:pt x="12858" y="6329"/>
                  <a:pt x="13679" y="4840"/>
                </a:cubicBezTo>
                <a:cubicBezTo>
                  <a:pt x="15047" y="2499"/>
                  <a:pt x="15685" y="341"/>
                  <a:pt x="15138" y="37"/>
                </a:cubicBezTo>
                <a:cubicBezTo>
                  <a:pt x="15091" y="12"/>
                  <a:pt x="15038" y="0"/>
                  <a:pt x="14979" y="0"/>
                </a:cubicBezTo>
                <a:cubicBezTo>
                  <a:pt x="14314" y="0"/>
                  <a:pt x="12929" y="1537"/>
                  <a:pt x="11673" y="3715"/>
                </a:cubicBezTo>
                <a:cubicBezTo>
                  <a:pt x="10822" y="5144"/>
                  <a:pt x="10275" y="6572"/>
                  <a:pt x="10062" y="7484"/>
                </a:cubicBezTo>
                <a:cubicBezTo>
                  <a:pt x="9879" y="6572"/>
                  <a:pt x="9302" y="5144"/>
                  <a:pt x="8481" y="3715"/>
                </a:cubicBezTo>
                <a:cubicBezTo>
                  <a:pt x="7225" y="1537"/>
                  <a:pt x="5814" y="0"/>
                  <a:pt x="5169" y="0"/>
                </a:cubicBezTo>
                <a:close/>
              </a:path>
            </a:pathLst>
          </a:custGeom>
          <a:solidFill>
            <a:srgbClr val="A91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Straight Connector 9">
            <a:extLst>
              <a:ext uri="{FF2B5EF4-FFF2-40B4-BE49-F238E27FC236}">
                <a16:creationId xmlns:a16="http://schemas.microsoft.com/office/drawing/2014/main" xmlns="" id="{23184569-8AE8-F6A4-9046-AB99A81F0190}"/>
              </a:ext>
            </a:extLst>
          </p:cNvPr>
          <p:cNvCxnSpPr/>
          <p:nvPr/>
        </p:nvCxnSpPr>
        <p:spPr>
          <a:xfrm>
            <a:off x="855931" y="909084"/>
            <a:ext cx="7602279" cy="0"/>
          </a:xfrm>
          <a:prstGeom prst="line">
            <a:avLst/>
          </a:prstGeom>
          <a:ln w="19050">
            <a:solidFill>
              <a:srgbClr val="DB4B4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04D57D85-B7DA-EECB-0983-56B516E2B516}"/>
              </a:ext>
            </a:extLst>
          </p:cNvPr>
          <p:cNvSpPr txBox="1"/>
          <p:nvPr/>
        </p:nvSpPr>
        <p:spPr>
          <a:xfrm>
            <a:off x="1105786" y="393995"/>
            <a:ext cx="6315740" cy="430887"/>
          </a:xfrm>
          <a:prstGeom prst="rect">
            <a:avLst/>
          </a:prstGeom>
          <a:noFill/>
        </p:spPr>
        <p:txBody>
          <a:bodyPr wrap="square" rtlCol="0">
            <a:spAutoFit/>
          </a:bodyPr>
          <a:lstStyle/>
          <a:p>
            <a:r>
              <a:rPr lang="en-US" sz="2200" b="1"/>
              <a:t>HOẠT ĐỘNG 1</a:t>
            </a:r>
            <a:r>
              <a:rPr lang="en-US" sz="2200"/>
              <a:t>: QUAN SÁT VÀ NHẬN THỨC </a:t>
            </a:r>
          </a:p>
        </p:txBody>
      </p:sp>
      <p:sp>
        <p:nvSpPr>
          <p:cNvPr id="2" name="TextBox 1">
            <a:extLst>
              <a:ext uri="{FF2B5EF4-FFF2-40B4-BE49-F238E27FC236}">
                <a16:creationId xmlns:a16="http://schemas.microsoft.com/office/drawing/2014/main" xmlns="" id="{5F5C5C87-7D30-E2FF-E4C8-9C9556838676}"/>
              </a:ext>
            </a:extLst>
          </p:cNvPr>
          <p:cNvSpPr txBox="1"/>
          <p:nvPr/>
        </p:nvSpPr>
        <p:spPr>
          <a:xfrm>
            <a:off x="583281" y="1781933"/>
            <a:ext cx="4126952" cy="2534027"/>
          </a:xfrm>
          <a:prstGeom prst="rect">
            <a:avLst/>
          </a:prstGeom>
          <a:noFill/>
        </p:spPr>
        <p:txBody>
          <a:bodyPr wrap="square" rtlCol="0">
            <a:spAutoFit/>
          </a:bodyPr>
          <a:lstStyle/>
          <a:p>
            <a:pPr>
              <a:lnSpc>
                <a:spcPct val="150000"/>
              </a:lnSpc>
            </a:pPr>
            <a:r>
              <a:rPr lang="en-US" sz="1800" b="1"/>
              <a:t>Hướng dẫn:</a:t>
            </a:r>
          </a:p>
          <a:p>
            <a:pPr marL="285750" indent="-285750">
              <a:lnSpc>
                <a:spcPct val="150000"/>
              </a:lnSpc>
              <a:buFont typeface="Wingdings" panose="05000000000000000000" pitchFamily="2" charset="2"/>
              <a:buChar char="§"/>
            </a:pPr>
            <a:r>
              <a:rPr lang="en-US" sz="1800"/>
              <a:t>Các em quan sát tranh các dân gian.</a:t>
            </a:r>
          </a:p>
          <a:p>
            <a:pPr marL="285750" indent="-285750">
              <a:lnSpc>
                <a:spcPct val="150000"/>
              </a:lnSpc>
              <a:buFont typeface="Wingdings" panose="05000000000000000000" pitchFamily="2" charset="2"/>
              <a:buChar char="§"/>
            </a:pPr>
            <a:r>
              <a:rPr lang="en-US" sz="1800"/>
              <a:t>Và cho biết: Hình thức pha trộn của các loại màu trong tranh, độ đậm nhạt của từng màu là như thế nào?</a:t>
            </a:r>
          </a:p>
        </p:txBody>
      </p:sp>
      <p:sp>
        <p:nvSpPr>
          <p:cNvPr id="5" name="TextBox 4">
            <a:extLst>
              <a:ext uri="{FF2B5EF4-FFF2-40B4-BE49-F238E27FC236}">
                <a16:creationId xmlns:a16="http://schemas.microsoft.com/office/drawing/2014/main" xmlns="" id="{0ED2FFFF-88ED-D681-89B0-0C1E4687C512}"/>
              </a:ext>
            </a:extLst>
          </p:cNvPr>
          <p:cNvSpPr txBox="1"/>
          <p:nvPr/>
        </p:nvSpPr>
        <p:spPr>
          <a:xfrm>
            <a:off x="2888769" y="1218877"/>
            <a:ext cx="4126952" cy="369332"/>
          </a:xfrm>
          <a:prstGeom prst="rect">
            <a:avLst/>
          </a:prstGeom>
          <a:noFill/>
        </p:spPr>
        <p:txBody>
          <a:bodyPr wrap="square" rtlCol="0">
            <a:spAutoFit/>
          </a:bodyPr>
          <a:lstStyle/>
          <a:p>
            <a:r>
              <a:rPr lang="en-US" sz="1800" b="1"/>
              <a:t>Quan sát một số tranh dân gian</a:t>
            </a:r>
          </a:p>
        </p:txBody>
      </p:sp>
      <p:pic>
        <p:nvPicPr>
          <p:cNvPr id="14" name="Picture 13">
            <a:extLst>
              <a:ext uri="{FF2B5EF4-FFF2-40B4-BE49-F238E27FC236}">
                <a16:creationId xmlns:a16="http://schemas.microsoft.com/office/drawing/2014/main" xmlns="" id="{ED022FB3-98D2-8E32-F52D-8515250BE8A8}"/>
              </a:ext>
            </a:extLst>
          </p:cNvPr>
          <p:cNvPicPr>
            <a:picLocks noChangeAspect="1"/>
          </p:cNvPicPr>
          <p:nvPr/>
        </p:nvPicPr>
        <p:blipFill>
          <a:blip r:embed="rId3"/>
          <a:stretch>
            <a:fillRect/>
          </a:stretch>
        </p:blipFill>
        <p:spPr>
          <a:xfrm>
            <a:off x="4751848" y="1930850"/>
            <a:ext cx="2308171" cy="1530930"/>
          </a:xfrm>
          <a:prstGeom prst="rect">
            <a:avLst/>
          </a:prstGeom>
        </p:spPr>
      </p:pic>
      <p:pic>
        <p:nvPicPr>
          <p:cNvPr id="15" name="Picture 14">
            <a:extLst>
              <a:ext uri="{FF2B5EF4-FFF2-40B4-BE49-F238E27FC236}">
                <a16:creationId xmlns:a16="http://schemas.microsoft.com/office/drawing/2014/main" xmlns="" id="{4368290C-6585-6073-8992-2DAF5EAB2006}"/>
              </a:ext>
            </a:extLst>
          </p:cNvPr>
          <p:cNvPicPr>
            <a:picLocks noChangeAspect="1"/>
          </p:cNvPicPr>
          <p:nvPr/>
        </p:nvPicPr>
        <p:blipFill>
          <a:blip r:embed="rId4"/>
          <a:stretch>
            <a:fillRect/>
          </a:stretch>
        </p:blipFill>
        <p:spPr>
          <a:xfrm>
            <a:off x="7101634" y="1930850"/>
            <a:ext cx="1942991" cy="1362168"/>
          </a:xfrm>
          <a:prstGeom prst="rect">
            <a:avLst/>
          </a:prstGeom>
        </p:spPr>
      </p:pic>
      <p:pic>
        <p:nvPicPr>
          <p:cNvPr id="16" name="Picture 15">
            <a:extLst>
              <a:ext uri="{FF2B5EF4-FFF2-40B4-BE49-F238E27FC236}">
                <a16:creationId xmlns:a16="http://schemas.microsoft.com/office/drawing/2014/main" xmlns="" id="{7C6B42C3-FEB3-25A4-1A0D-753A5A85B83D}"/>
              </a:ext>
            </a:extLst>
          </p:cNvPr>
          <p:cNvPicPr>
            <a:picLocks noChangeAspect="1"/>
          </p:cNvPicPr>
          <p:nvPr/>
        </p:nvPicPr>
        <p:blipFill>
          <a:blip r:embed="rId5"/>
          <a:stretch>
            <a:fillRect/>
          </a:stretch>
        </p:blipFill>
        <p:spPr>
          <a:xfrm>
            <a:off x="4966689" y="3324473"/>
            <a:ext cx="2080930" cy="1418168"/>
          </a:xfrm>
          <a:prstGeom prst="rect">
            <a:avLst/>
          </a:prstGeom>
        </p:spPr>
      </p:pic>
      <p:pic>
        <p:nvPicPr>
          <p:cNvPr id="17" name="Picture 16">
            <a:extLst>
              <a:ext uri="{FF2B5EF4-FFF2-40B4-BE49-F238E27FC236}">
                <a16:creationId xmlns:a16="http://schemas.microsoft.com/office/drawing/2014/main" xmlns="" id="{AFEAB6DB-00A3-B791-00A8-B2CBB3B840CA}"/>
              </a:ext>
            </a:extLst>
          </p:cNvPr>
          <p:cNvPicPr>
            <a:picLocks noChangeAspect="1"/>
          </p:cNvPicPr>
          <p:nvPr/>
        </p:nvPicPr>
        <p:blipFill>
          <a:blip r:embed="rId6"/>
          <a:stretch>
            <a:fillRect/>
          </a:stretch>
        </p:blipFill>
        <p:spPr>
          <a:xfrm>
            <a:off x="7065624" y="3293018"/>
            <a:ext cx="1960996" cy="1362168"/>
          </a:xfrm>
          <a:prstGeom prst="rect">
            <a:avLst/>
          </a:prstGeom>
        </p:spPr>
      </p:pic>
    </p:spTree>
    <p:extLst>
      <p:ext uri="{BB962C8B-B14F-4D97-AF65-F5344CB8AC3E}">
        <p14:creationId xmlns:p14="http://schemas.microsoft.com/office/powerpoint/2010/main" val="1017944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045"/>
                                        </p:tgtEl>
                                        <p:attrNameLst>
                                          <p:attrName>style.visibility</p:attrName>
                                        </p:attrNameLst>
                                      </p:cBhvr>
                                      <p:to>
                                        <p:strVal val="visible"/>
                                      </p:to>
                                    </p:set>
                                    <p:anim calcmode="lin" valueType="num">
                                      <p:cBhvr additive="base">
                                        <p:cTn id="7" dur="500" fill="hold"/>
                                        <p:tgtEl>
                                          <p:spTgt spid="20045"/>
                                        </p:tgtEl>
                                        <p:attrNameLst>
                                          <p:attrName>ppt_x</p:attrName>
                                        </p:attrNameLst>
                                      </p:cBhvr>
                                      <p:tavLst>
                                        <p:tav tm="0">
                                          <p:val>
                                            <p:strVal val="1+#ppt_w/2"/>
                                          </p:val>
                                        </p:tav>
                                        <p:tav tm="100000">
                                          <p:val>
                                            <p:strVal val="#ppt_x"/>
                                          </p:val>
                                        </p:tav>
                                      </p:tavLst>
                                    </p:anim>
                                    <p:anim calcmode="lin" valueType="num">
                                      <p:cBhvr additive="base">
                                        <p:cTn id="8" dur="500" fill="hold"/>
                                        <p:tgtEl>
                                          <p:spTgt spid="200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par>
                                <p:cTn id="24" presetID="6"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000"/>
                                        <p:tgtEl>
                                          <p:spTgt spid="15"/>
                                        </p:tgtEl>
                                      </p:cBhvr>
                                    </p:animEffect>
                                  </p:childTnLst>
                                </p:cTn>
                              </p:par>
                              <p:par>
                                <p:cTn id="27" presetID="6"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par>
                                <p:cTn id="30" presetID="6"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5" grpId="0" animBg="1"/>
      <p:bldP spid="11" grpId="0"/>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42"/>
        <p:cNvGrpSpPr/>
        <p:nvPr/>
      </p:nvGrpSpPr>
      <p:grpSpPr>
        <a:xfrm>
          <a:off x="0" y="0"/>
          <a:ext cx="0" cy="0"/>
          <a:chOff x="0" y="0"/>
          <a:chExt cx="0" cy="0"/>
        </a:xfrm>
      </p:grpSpPr>
      <p:sp>
        <p:nvSpPr>
          <p:cNvPr id="6" name="Rectangle 5">
            <a:extLst>
              <a:ext uri="{FF2B5EF4-FFF2-40B4-BE49-F238E27FC236}">
                <a16:creationId xmlns:a16="http://schemas.microsoft.com/office/drawing/2014/main" xmlns="" id="{2812C022-2850-B7D4-C186-279D384E8F78}"/>
              </a:ext>
            </a:extLst>
          </p:cNvPr>
          <p:cNvSpPr/>
          <p:nvPr/>
        </p:nvSpPr>
        <p:spPr>
          <a:xfrm>
            <a:off x="0" y="0"/>
            <a:ext cx="9144000" cy="4231758"/>
          </a:xfrm>
          <a:prstGeom prst="rect">
            <a:avLst/>
          </a:prstGeom>
          <a:solidFill>
            <a:srgbClr val="FFF3EA"/>
          </a:solidFill>
          <a:ln>
            <a:solidFill>
              <a:srgbClr val="FFF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45" name="Google Shape;20045;p28"/>
          <p:cNvSpPr/>
          <p:nvPr/>
        </p:nvSpPr>
        <p:spPr>
          <a:xfrm>
            <a:off x="342895" y="309792"/>
            <a:ext cx="685790" cy="599292"/>
          </a:xfrm>
          <a:custGeom>
            <a:avLst/>
            <a:gdLst/>
            <a:ahLst/>
            <a:cxnLst/>
            <a:rect l="l" t="t" r="r" b="b"/>
            <a:pathLst>
              <a:path w="20154" h="17612" extrusionOk="0">
                <a:moveTo>
                  <a:pt x="5169" y="0"/>
                </a:moveTo>
                <a:cubicBezTo>
                  <a:pt x="5112" y="0"/>
                  <a:pt x="5061" y="12"/>
                  <a:pt x="5016" y="37"/>
                </a:cubicBezTo>
                <a:cubicBezTo>
                  <a:pt x="4469" y="341"/>
                  <a:pt x="5107" y="2499"/>
                  <a:pt x="6475" y="4840"/>
                </a:cubicBezTo>
                <a:cubicBezTo>
                  <a:pt x="7296" y="6299"/>
                  <a:pt x="8208" y="7484"/>
                  <a:pt x="8937" y="8122"/>
                </a:cubicBezTo>
                <a:cubicBezTo>
                  <a:pt x="8056" y="7818"/>
                  <a:pt x="6597" y="7636"/>
                  <a:pt x="4925" y="7636"/>
                </a:cubicBezTo>
                <a:cubicBezTo>
                  <a:pt x="2220" y="7636"/>
                  <a:pt x="1" y="8153"/>
                  <a:pt x="1" y="8791"/>
                </a:cubicBezTo>
                <a:cubicBezTo>
                  <a:pt x="1" y="9460"/>
                  <a:pt x="2220" y="9976"/>
                  <a:pt x="4925" y="9976"/>
                </a:cubicBezTo>
                <a:cubicBezTo>
                  <a:pt x="6597" y="9976"/>
                  <a:pt x="8056" y="9794"/>
                  <a:pt x="8937" y="9490"/>
                </a:cubicBezTo>
                <a:lnTo>
                  <a:pt x="8937" y="9490"/>
                </a:lnTo>
                <a:cubicBezTo>
                  <a:pt x="8208" y="10098"/>
                  <a:pt x="7296" y="11283"/>
                  <a:pt x="6475" y="12742"/>
                </a:cubicBezTo>
                <a:cubicBezTo>
                  <a:pt x="5107" y="15113"/>
                  <a:pt x="4469" y="17271"/>
                  <a:pt x="5016" y="17575"/>
                </a:cubicBezTo>
                <a:cubicBezTo>
                  <a:pt x="5062" y="17600"/>
                  <a:pt x="5115" y="17612"/>
                  <a:pt x="5173" y="17612"/>
                </a:cubicBezTo>
                <a:cubicBezTo>
                  <a:pt x="5836" y="17612"/>
                  <a:pt x="7223" y="16050"/>
                  <a:pt x="8481" y="13897"/>
                </a:cubicBezTo>
                <a:cubicBezTo>
                  <a:pt x="9332" y="12438"/>
                  <a:pt x="9879" y="11040"/>
                  <a:pt x="10092" y="10128"/>
                </a:cubicBezTo>
                <a:cubicBezTo>
                  <a:pt x="10275" y="11040"/>
                  <a:pt x="10852" y="12438"/>
                  <a:pt x="11673" y="13897"/>
                </a:cubicBezTo>
                <a:cubicBezTo>
                  <a:pt x="12931" y="16050"/>
                  <a:pt x="14343" y="17612"/>
                  <a:pt x="14988" y="17612"/>
                </a:cubicBezTo>
                <a:cubicBezTo>
                  <a:pt x="15044" y="17612"/>
                  <a:pt x="15094" y="17600"/>
                  <a:pt x="15138" y="17575"/>
                </a:cubicBezTo>
                <a:cubicBezTo>
                  <a:pt x="15715" y="17271"/>
                  <a:pt x="15047" y="15113"/>
                  <a:pt x="13679" y="12742"/>
                </a:cubicBezTo>
                <a:cubicBezTo>
                  <a:pt x="12858" y="11314"/>
                  <a:pt x="11946" y="10128"/>
                  <a:pt x="11217" y="9490"/>
                </a:cubicBezTo>
                <a:lnTo>
                  <a:pt x="11217" y="9490"/>
                </a:lnTo>
                <a:cubicBezTo>
                  <a:pt x="12098" y="9794"/>
                  <a:pt x="13588" y="9976"/>
                  <a:pt x="15259" y="9976"/>
                </a:cubicBezTo>
                <a:cubicBezTo>
                  <a:pt x="17995" y="9946"/>
                  <a:pt x="20153" y="9399"/>
                  <a:pt x="20153" y="8791"/>
                </a:cubicBezTo>
                <a:cubicBezTo>
                  <a:pt x="20153" y="8153"/>
                  <a:pt x="17934" y="7636"/>
                  <a:pt x="15229" y="7636"/>
                </a:cubicBezTo>
                <a:cubicBezTo>
                  <a:pt x="13557" y="7636"/>
                  <a:pt x="12098" y="7818"/>
                  <a:pt x="11217" y="8122"/>
                </a:cubicBezTo>
                <a:cubicBezTo>
                  <a:pt x="11946" y="7514"/>
                  <a:pt x="12858" y="6329"/>
                  <a:pt x="13679" y="4840"/>
                </a:cubicBezTo>
                <a:cubicBezTo>
                  <a:pt x="15047" y="2499"/>
                  <a:pt x="15685" y="341"/>
                  <a:pt x="15138" y="37"/>
                </a:cubicBezTo>
                <a:cubicBezTo>
                  <a:pt x="15091" y="12"/>
                  <a:pt x="15038" y="0"/>
                  <a:pt x="14979" y="0"/>
                </a:cubicBezTo>
                <a:cubicBezTo>
                  <a:pt x="14314" y="0"/>
                  <a:pt x="12929" y="1537"/>
                  <a:pt x="11673" y="3715"/>
                </a:cubicBezTo>
                <a:cubicBezTo>
                  <a:pt x="10822" y="5144"/>
                  <a:pt x="10275" y="6572"/>
                  <a:pt x="10062" y="7484"/>
                </a:cubicBezTo>
                <a:cubicBezTo>
                  <a:pt x="9879" y="6572"/>
                  <a:pt x="9302" y="5144"/>
                  <a:pt x="8481" y="3715"/>
                </a:cubicBezTo>
                <a:cubicBezTo>
                  <a:pt x="7225" y="1537"/>
                  <a:pt x="5814" y="0"/>
                  <a:pt x="5169" y="0"/>
                </a:cubicBezTo>
                <a:close/>
              </a:path>
            </a:pathLst>
          </a:custGeom>
          <a:solidFill>
            <a:srgbClr val="A91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Straight Connector 9">
            <a:extLst>
              <a:ext uri="{FF2B5EF4-FFF2-40B4-BE49-F238E27FC236}">
                <a16:creationId xmlns:a16="http://schemas.microsoft.com/office/drawing/2014/main" xmlns="" id="{23184569-8AE8-F6A4-9046-AB99A81F0190}"/>
              </a:ext>
            </a:extLst>
          </p:cNvPr>
          <p:cNvCxnSpPr/>
          <p:nvPr/>
        </p:nvCxnSpPr>
        <p:spPr>
          <a:xfrm>
            <a:off x="855931" y="909084"/>
            <a:ext cx="7602279" cy="0"/>
          </a:xfrm>
          <a:prstGeom prst="line">
            <a:avLst/>
          </a:prstGeom>
          <a:ln w="19050">
            <a:solidFill>
              <a:srgbClr val="DB4B4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04D57D85-B7DA-EECB-0983-56B516E2B516}"/>
              </a:ext>
            </a:extLst>
          </p:cNvPr>
          <p:cNvSpPr txBox="1"/>
          <p:nvPr/>
        </p:nvSpPr>
        <p:spPr>
          <a:xfrm>
            <a:off x="1105786" y="393995"/>
            <a:ext cx="6315740" cy="430887"/>
          </a:xfrm>
          <a:prstGeom prst="rect">
            <a:avLst/>
          </a:prstGeom>
          <a:noFill/>
        </p:spPr>
        <p:txBody>
          <a:bodyPr wrap="square" rtlCol="0">
            <a:spAutoFit/>
          </a:bodyPr>
          <a:lstStyle/>
          <a:p>
            <a:r>
              <a:rPr lang="en-US" sz="2200" b="1"/>
              <a:t>HOẠT ĐỘNG 1</a:t>
            </a:r>
            <a:r>
              <a:rPr lang="en-US" sz="2200"/>
              <a:t>: QUAN SÁT VÀ NHẬN THỨC </a:t>
            </a:r>
          </a:p>
        </p:txBody>
      </p:sp>
      <p:sp>
        <p:nvSpPr>
          <p:cNvPr id="5" name="TextBox 4">
            <a:extLst>
              <a:ext uri="{FF2B5EF4-FFF2-40B4-BE49-F238E27FC236}">
                <a16:creationId xmlns:a16="http://schemas.microsoft.com/office/drawing/2014/main" xmlns="" id="{0ED2FFFF-88ED-D681-89B0-0C1E4687C512}"/>
              </a:ext>
            </a:extLst>
          </p:cNvPr>
          <p:cNvSpPr txBox="1"/>
          <p:nvPr/>
        </p:nvSpPr>
        <p:spPr>
          <a:xfrm>
            <a:off x="2974682" y="1193789"/>
            <a:ext cx="4126952" cy="369332"/>
          </a:xfrm>
          <a:prstGeom prst="rect">
            <a:avLst/>
          </a:prstGeom>
          <a:noFill/>
        </p:spPr>
        <p:txBody>
          <a:bodyPr wrap="square" rtlCol="0">
            <a:spAutoFit/>
          </a:bodyPr>
          <a:lstStyle/>
          <a:p>
            <a:r>
              <a:rPr lang="en-US" sz="1800" b="1"/>
              <a:t>Quan sát một số tranh dân gian</a:t>
            </a:r>
          </a:p>
        </p:txBody>
      </p:sp>
      <p:pic>
        <p:nvPicPr>
          <p:cNvPr id="14" name="Picture 13">
            <a:extLst>
              <a:ext uri="{FF2B5EF4-FFF2-40B4-BE49-F238E27FC236}">
                <a16:creationId xmlns:a16="http://schemas.microsoft.com/office/drawing/2014/main" xmlns="" id="{8A0A9E6A-76A7-3507-AB56-05371107421D}"/>
              </a:ext>
            </a:extLst>
          </p:cNvPr>
          <p:cNvPicPr>
            <a:picLocks noChangeAspect="1"/>
          </p:cNvPicPr>
          <p:nvPr/>
        </p:nvPicPr>
        <p:blipFill>
          <a:blip r:embed="rId3"/>
          <a:stretch>
            <a:fillRect/>
          </a:stretch>
        </p:blipFill>
        <p:spPr>
          <a:xfrm>
            <a:off x="790367" y="1926653"/>
            <a:ext cx="3420758" cy="24714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xmlns="" id="{1C5B3C54-7461-4EA0-DFEE-E86FF90E6412}"/>
              </a:ext>
            </a:extLst>
          </p:cNvPr>
          <p:cNvPicPr>
            <a:picLocks noChangeAspect="1"/>
          </p:cNvPicPr>
          <p:nvPr/>
        </p:nvPicPr>
        <p:blipFill>
          <a:blip r:embed="rId4"/>
          <a:stretch>
            <a:fillRect/>
          </a:stretch>
        </p:blipFill>
        <p:spPr>
          <a:xfrm>
            <a:off x="4932876" y="1926653"/>
            <a:ext cx="3525334" cy="24714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16">
            <a:extLst>
              <a:ext uri="{FF2B5EF4-FFF2-40B4-BE49-F238E27FC236}">
                <a16:creationId xmlns:a16="http://schemas.microsoft.com/office/drawing/2014/main" xmlns="" id="{270979AF-5790-CEB5-35B3-838660237241}"/>
              </a:ext>
            </a:extLst>
          </p:cNvPr>
          <p:cNvPicPr>
            <a:picLocks noChangeAspect="1"/>
          </p:cNvPicPr>
          <p:nvPr/>
        </p:nvPicPr>
        <p:blipFill>
          <a:blip r:embed="rId5"/>
          <a:stretch>
            <a:fillRect/>
          </a:stretch>
        </p:blipFill>
        <p:spPr>
          <a:xfrm>
            <a:off x="104577" y="1754347"/>
            <a:ext cx="816074" cy="816074"/>
          </a:xfrm>
          <a:prstGeom prst="rect">
            <a:avLst/>
          </a:prstGeom>
        </p:spPr>
      </p:pic>
      <p:pic>
        <p:nvPicPr>
          <p:cNvPr id="18" name="Picture 17">
            <a:extLst>
              <a:ext uri="{FF2B5EF4-FFF2-40B4-BE49-F238E27FC236}">
                <a16:creationId xmlns:a16="http://schemas.microsoft.com/office/drawing/2014/main" xmlns="" id="{5278896A-0904-9921-DE7D-907F2770EB64}"/>
              </a:ext>
            </a:extLst>
          </p:cNvPr>
          <p:cNvPicPr>
            <a:picLocks noChangeAspect="1"/>
          </p:cNvPicPr>
          <p:nvPr/>
        </p:nvPicPr>
        <p:blipFill>
          <a:blip r:embed="rId5"/>
          <a:stretch>
            <a:fillRect/>
          </a:stretch>
        </p:blipFill>
        <p:spPr>
          <a:xfrm>
            <a:off x="8262784" y="3697773"/>
            <a:ext cx="816074" cy="816074"/>
          </a:xfrm>
          <a:prstGeom prst="rect">
            <a:avLst/>
          </a:prstGeom>
        </p:spPr>
      </p:pic>
    </p:spTree>
    <p:extLst>
      <p:ext uri="{BB962C8B-B14F-4D97-AF65-F5344CB8AC3E}">
        <p14:creationId xmlns:p14="http://schemas.microsoft.com/office/powerpoint/2010/main" val="14493425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045"/>
                                        </p:tgtEl>
                                        <p:attrNameLst>
                                          <p:attrName>style.visibility</p:attrName>
                                        </p:attrNameLst>
                                      </p:cBhvr>
                                      <p:to>
                                        <p:strVal val="visible"/>
                                      </p:to>
                                    </p:set>
                                    <p:anim calcmode="lin" valueType="num">
                                      <p:cBhvr additive="base">
                                        <p:cTn id="7" dur="500" fill="hold"/>
                                        <p:tgtEl>
                                          <p:spTgt spid="20045"/>
                                        </p:tgtEl>
                                        <p:attrNameLst>
                                          <p:attrName>ppt_x</p:attrName>
                                        </p:attrNameLst>
                                      </p:cBhvr>
                                      <p:tavLst>
                                        <p:tav tm="0">
                                          <p:val>
                                            <p:strVal val="1+#ppt_w/2"/>
                                          </p:val>
                                        </p:tav>
                                        <p:tav tm="100000">
                                          <p:val>
                                            <p:strVal val="#ppt_x"/>
                                          </p:val>
                                        </p:tav>
                                      </p:tavLst>
                                    </p:anim>
                                    <p:anim calcmode="lin" valueType="num">
                                      <p:cBhvr additive="base">
                                        <p:cTn id="8" dur="500" fill="hold"/>
                                        <p:tgtEl>
                                          <p:spTgt spid="200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5" grpId="0" animBg="1"/>
      <p:bldP spid="11"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42"/>
        <p:cNvGrpSpPr/>
        <p:nvPr/>
      </p:nvGrpSpPr>
      <p:grpSpPr>
        <a:xfrm>
          <a:off x="0" y="0"/>
          <a:ext cx="0" cy="0"/>
          <a:chOff x="0" y="0"/>
          <a:chExt cx="0" cy="0"/>
        </a:xfrm>
      </p:grpSpPr>
      <p:sp>
        <p:nvSpPr>
          <p:cNvPr id="6" name="Rectangle 5">
            <a:extLst>
              <a:ext uri="{FF2B5EF4-FFF2-40B4-BE49-F238E27FC236}">
                <a16:creationId xmlns:a16="http://schemas.microsoft.com/office/drawing/2014/main" xmlns="" id="{2812C022-2850-B7D4-C186-279D384E8F78}"/>
              </a:ext>
            </a:extLst>
          </p:cNvPr>
          <p:cNvSpPr/>
          <p:nvPr/>
        </p:nvSpPr>
        <p:spPr>
          <a:xfrm>
            <a:off x="0" y="0"/>
            <a:ext cx="9144000" cy="4231758"/>
          </a:xfrm>
          <a:prstGeom prst="rect">
            <a:avLst/>
          </a:prstGeom>
          <a:solidFill>
            <a:srgbClr val="FFF3EA"/>
          </a:solidFill>
          <a:ln>
            <a:solidFill>
              <a:srgbClr val="FFF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45" name="Google Shape;20045;p28"/>
          <p:cNvSpPr/>
          <p:nvPr/>
        </p:nvSpPr>
        <p:spPr>
          <a:xfrm>
            <a:off x="342895" y="309792"/>
            <a:ext cx="685790" cy="599292"/>
          </a:xfrm>
          <a:custGeom>
            <a:avLst/>
            <a:gdLst/>
            <a:ahLst/>
            <a:cxnLst/>
            <a:rect l="l" t="t" r="r" b="b"/>
            <a:pathLst>
              <a:path w="20154" h="17612" extrusionOk="0">
                <a:moveTo>
                  <a:pt x="5169" y="0"/>
                </a:moveTo>
                <a:cubicBezTo>
                  <a:pt x="5112" y="0"/>
                  <a:pt x="5061" y="12"/>
                  <a:pt x="5016" y="37"/>
                </a:cubicBezTo>
                <a:cubicBezTo>
                  <a:pt x="4469" y="341"/>
                  <a:pt x="5107" y="2499"/>
                  <a:pt x="6475" y="4840"/>
                </a:cubicBezTo>
                <a:cubicBezTo>
                  <a:pt x="7296" y="6299"/>
                  <a:pt x="8208" y="7484"/>
                  <a:pt x="8937" y="8122"/>
                </a:cubicBezTo>
                <a:cubicBezTo>
                  <a:pt x="8056" y="7818"/>
                  <a:pt x="6597" y="7636"/>
                  <a:pt x="4925" y="7636"/>
                </a:cubicBezTo>
                <a:cubicBezTo>
                  <a:pt x="2220" y="7636"/>
                  <a:pt x="1" y="8153"/>
                  <a:pt x="1" y="8791"/>
                </a:cubicBezTo>
                <a:cubicBezTo>
                  <a:pt x="1" y="9460"/>
                  <a:pt x="2220" y="9976"/>
                  <a:pt x="4925" y="9976"/>
                </a:cubicBezTo>
                <a:cubicBezTo>
                  <a:pt x="6597" y="9976"/>
                  <a:pt x="8056" y="9794"/>
                  <a:pt x="8937" y="9490"/>
                </a:cubicBezTo>
                <a:lnTo>
                  <a:pt x="8937" y="9490"/>
                </a:lnTo>
                <a:cubicBezTo>
                  <a:pt x="8208" y="10098"/>
                  <a:pt x="7296" y="11283"/>
                  <a:pt x="6475" y="12742"/>
                </a:cubicBezTo>
                <a:cubicBezTo>
                  <a:pt x="5107" y="15113"/>
                  <a:pt x="4469" y="17271"/>
                  <a:pt x="5016" y="17575"/>
                </a:cubicBezTo>
                <a:cubicBezTo>
                  <a:pt x="5062" y="17600"/>
                  <a:pt x="5115" y="17612"/>
                  <a:pt x="5173" y="17612"/>
                </a:cubicBezTo>
                <a:cubicBezTo>
                  <a:pt x="5836" y="17612"/>
                  <a:pt x="7223" y="16050"/>
                  <a:pt x="8481" y="13897"/>
                </a:cubicBezTo>
                <a:cubicBezTo>
                  <a:pt x="9332" y="12438"/>
                  <a:pt x="9879" y="11040"/>
                  <a:pt x="10092" y="10128"/>
                </a:cubicBezTo>
                <a:cubicBezTo>
                  <a:pt x="10275" y="11040"/>
                  <a:pt x="10852" y="12438"/>
                  <a:pt x="11673" y="13897"/>
                </a:cubicBezTo>
                <a:cubicBezTo>
                  <a:pt x="12931" y="16050"/>
                  <a:pt x="14343" y="17612"/>
                  <a:pt x="14988" y="17612"/>
                </a:cubicBezTo>
                <a:cubicBezTo>
                  <a:pt x="15044" y="17612"/>
                  <a:pt x="15094" y="17600"/>
                  <a:pt x="15138" y="17575"/>
                </a:cubicBezTo>
                <a:cubicBezTo>
                  <a:pt x="15715" y="17271"/>
                  <a:pt x="15047" y="15113"/>
                  <a:pt x="13679" y="12742"/>
                </a:cubicBezTo>
                <a:cubicBezTo>
                  <a:pt x="12858" y="11314"/>
                  <a:pt x="11946" y="10128"/>
                  <a:pt x="11217" y="9490"/>
                </a:cubicBezTo>
                <a:lnTo>
                  <a:pt x="11217" y="9490"/>
                </a:lnTo>
                <a:cubicBezTo>
                  <a:pt x="12098" y="9794"/>
                  <a:pt x="13588" y="9976"/>
                  <a:pt x="15259" y="9976"/>
                </a:cubicBezTo>
                <a:cubicBezTo>
                  <a:pt x="17995" y="9946"/>
                  <a:pt x="20153" y="9399"/>
                  <a:pt x="20153" y="8791"/>
                </a:cubicBezTo>
                <a:cubicBezTo>
                  <a:pt x="20153" y="8153"/>
                  <a:pt x="17934" y="7636"/>
                  <a:pt x="15229" y="7636"/>
                </a:cubicBezTo>
                <a:cubicBezTo>
                  <a:pt x="13557" y="7636"/>
                  <a:pt x="12098" y="7818"/>
                  <a:pt x="11217" y="8122"/>
                </a:cubicBezTo>
                <a:cubicBezTo>
                  <a:pt x="11946" y="7514"/>
                  <a:pt x="12858" y="6329"/>
                  <a:pt x="13679" y="4840"/>
                </a:cubicBezTo>
                <a:cubicBezTo>
                  <a:pt x="15047" y="2499"/>
                  <a:pt x="15685" y="341"/>
                  <a:pt x="15138" y="37"/>
                </a:cubicBezTo>
                <a:cubicBezTo>
                  <a:pt x="15091" y="12"/>
                  <a:pt x="15038" y="0"/>
                  <a:pt x="14979" y="0"/>
                </a:cubicBezTo>
                <a:cubicBezTo>
                  <a:pt x="14314" y="0"/>
                  <a:pt x="12929" y="1537"/>
                  <a:pt x="11673" y="3715"/>
                </a:cubicBezTo>
                <a:cubicBezTo>
                  <a:pt x="10822" y="5144"/>
                  <a:pt x="10275" y="6572"/>
                  <a:pt x="10062" y="7484"/>
                </a:cubicBezTo>
                <a:cubicBezTo>
                  <a:pt x="9879" y="6572"/>
                  <a:pt x="9302" y="5144"/>
                  <a:pt x="8481" y="3715"/>
                </a:cubicBezTo>
                <a:cubicBezTo>
                  <a:pt x="7225" y="1537"/>
                  <a:pt x="5814" y="0"/>
                  <a:pt x="5169" y="0"/>
                </a:cubicBezTo>
                <a:close/>
              </a:path>
            </a:pathLst>
          </a:custGeom>
          <a:solidFill>
            <a:srgbClr val="A91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Straight Connector 9">
            <a:extLst>
              <a:ext uri="{FF2B5EF4-FFF2-40B4-BE49-F238E27FC236}">
                <a16:creationId xmlns:a16="http://schemas.microsoft.com/office/drawing/2014/main" xmlns="" id="{23184569-8AE8-F6A4-9046-AB99A81F0190}"/>
              </a:ext>
            </a:extLst>
          </p:cNvPr>
          <p:cNvCxnSpPr/>
          <p:nvPr/>
        </p:nvCxnSpPr>
        <p:spPr>
          <a:xfrm>
            <a:off x="855931" y="909084"/>
            <a:ext cx="7602279" cy="0"/>
          </a:xfrm>
          <a:prstGeom prst="line">
            <a:avLst/>
          </a:prstGeom>
          <a:ln w="19050">
            <a:solidFill>
              <a:srgbClr val="DB4B4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04D57D85-B7DA-EECB-0983-56B516E2B516}"/>
              </a:ext>
            </a:extLst>
          </p:cNvPr>
          <p:cNvSpPr txBox="1"/>
          <p:nvPr/>
        </p:nvSpPr>
        <p:spPr>
          <a:xfrm>
            <a:off x="1105786" y="393995"/>
            <a:ext cx="6315740" cy="430887"/>
          </a:xfrm>
          <a:prstGeom prst="rect">
            <a:avLst/>
          </a:prstGeom>
          <a:noFill/>
        </p:spPr>
        <p:txBody>
          <a:bodyPr wrap="square" rtlCol="0">
            <a:spAutoFit/>
          </a:bodyPr>
          <a:lstStyle/>
          <a:p>
            <a:r>
              <a:rPr lang="en-US" sz="2200" b="1"/>
              <a:t>HOẠT ĐỘNG 1</a:t>
            </a:r>
            <a:r>
              <a:rPr lang="en-US" sz="2200"/>
              <a:t>: QUAN SÁT VÀ NHẬN THỨC </a:t>
            </a:r>
          </a:p>
        </p:txBody>
      </p:sp>
      <p:sp>
        <p:nvSpPr>
          <p:cNvPr id="5" name="TextBox 4">
            <a:extLst>
              <a:ext uri="{FF2B5EF4-FFF2-40B4-BE49-F238E27FC236}">
                <a16:creationId xmlns:a16="http://schemas.microsoft.com/office/drawing/2014/main" xmlns="" id="{0ED2FFFF-88ED-D681-89B0-0C1E4687C512}"/>
              </a:ext>
            </a:extLst>
          </p:cNvPr>
          <p:cNvSpPr txBox="1"/>
          <p:nvPr/>
        </p:nvSpPr>
        <p:spPr>
          <a:xfrm>
            <a:off x="2974682" y="1193789"/>
            <a:ext cx="4126952" cy="369332"/>
          </a:xfrm>
          <a:prstGeom prst="rect">
            <a:avLst/>
          </a:prstGeom>
          <a:noFill/>
        </p:spPr>
        <p:txBody>
          <a:bodyPr wrap="square" rtlCol="0">
            <a:spAutoFit/>
          </a:bodyPr>
          <a:lstStyle/>
          <a:p>
            <a:r>
              <a:rPr lang="en-US" sz="1800" b="1"/>
              <a:t>Quan sát một số tranh dân gian</a:t>
            </a:r>
          </a:p>
        </p:txBody>
      </p:sp>
      <p:pic>
        <p:nvPicPr>
          <p:cNvPr id="2" name="Picture 1">
            <a:extLst>
              <a:ext uri="{FF2B5EF4-FFF2-40B4-BE49-F238E27FC236}">
                <a16:creationId xmlns:a16="http://schemas.microsoft.com/office/drawing/2014/main" xmlns="" id="{B82148C1-DDAD-9B47-3B79-CA494C4DC74D}"/>
              </a:ext>
            </a:extLst>
          </p:cNvPr>
          <p:cNvPicPr>
            <a:picLocks noChangeAspect="1"/>
          </p:cNvPicPr>
          <p:nvPr/>
        </p:nvPicPr>
        <p:blipFill>
          <a:blip r:embed="rId3"/>
          <a:stretch>
            <a:fillRect/>
          </a:stretch>
        </p:blipFill>
        <p:spPr>
          <a:xfrm>
            <a:off x="654669" y="2021678"/>
            <a:ext cx="3640883" cy="24812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xmlns="" id="{C5A050D2-AA9A-8C44-68C8-10288531284D}"/>
              </a:ext>
            </a:extLst>
          </p:cNvPr>
          <p:cNvPicPr>
            <a:picLocks noChangeAspect="1"/>
          </p:cNvPicPr>
          <p:nvPr/>
        </p:nvPicPr>
        <p:blipFill>
          <a:blip r:embed="rId4"/>
          <a:stretch>
            <a:fillRect/>
          </a:stretch>
        </p:blipFill>
        <p:spPr>
          <a:xfrm>
            <a:off x="5038158" y="2021678"/>
            <a:ext cx="3511733" cy="24393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a:extLst>
              <a:ext uri="{FF2B5EF4-FFF2-40B4-BE49-F238E27FC236}">
                <a16:creationId xmlns:a16="http://schemas.microsoft.com/office/drawing/2014/main" xmlns="" id="{F1F8256E-27B3-7B0A-12D0-73904C202CD2}"/>
              </a:ext>
            </a:extLst>
          </p:cNvPr>
          <p:cNvPicPr>
            <a:picLocks noChangeAspect="1"/>
          </p:cNvPicPr>
          <p:nvPr/>
        </p:nvPicPr>
        <p:blipFill>
          <a:blip r:embed="rId5"/>
          <a:stretch>
            <a:fillRect/>
          </a:stretch>
        </p:blipFill>
        <p:spPr>
          <a:xfrm>
            <a:off x="60560" y="1911503"/>
            <a:ext cx="816074" cy="816074"/>
          </a:xfrm>
          <a:prstGeom prst="rect">
            <a:avLst/>
          </a:prstGeom>
        </p:spPr>
      </p:pic>
      <p:pic>
        <p:nvPicPr>
          <p:cNvPr id="12" name="Picture 11">
            <a:extLst>
              <a:ext uri="{FF2B5EF4-FFF2-40B4-BE49-F238E27FC236}">
                <a16:creationId xmlns:a16="http://schemas.microsoft.com/office/drawing/2014/main" xmlns="" id="{086D3765-729E-385B-5284-9B5DE0EAB50F}"/>
              </a:ext>
            </a:extLst>
          </p:cNvPr>
          <p:cNvPicPr>
            <a:picLocks noChangeAspect="1"/>
          </p:cNvPicPr>
          <p:nvPr/>
        </p:nvPicPr>
        <p:blipFill>
          <a:blip r:embed="rId5"/>
          <a:stretch>
            <a:fillRect/>
          </a:stretch>
        </p:blipFill>
        <p:spPr>
          <a:xfrm>
            <a:off x="8323376" y="3686891"/>
            <a:ext cx="816074" cy="816074"/>
          </a:xfrm>
          <a:prstGeom prst="rect">
            <a:avLst/>
          </a:prstGeom>
        </p:spPr>
      </p:pic>
    </p:spTree>
    <p:extLst>
      <p:ext uri="{BB962C8B-B14F-4D97-AF65-F5344CB8AC3E}">
        <p14:creationId xmlns:p14="http://schemas.microsoft.com/office/powerpoint/2010/main" val="955247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045"/>
                                        </p:tgtEl>
                                        <p:attrNameLst>
                                          <p:attrName>style.visibility</p:attrName>
                                        </p:attrNameLst>
                                      </p:cBhvr>
                                      <p:to>
                                        <p:strVal val="visible"/>
                                      </p:to>
                                    </p:set>
                                    <p:anim calcmode="lin" valueType="num">
                                      <p:cBhvr additive="base">
                                        <p:cTn id="7" dur="500" fill="hold"/>
                                        <p:tgtEl>
                                          <p:spTgt spid="20045"/>
                                        </p:tgtEl>
                                        <p:attrNameLst>
                                          <p:attrName>ppt_x</p:attrName>
                                        </p:attrNameLst>
                                      </p:cBhvr>
                                      <p:tavLst>
                                        <p:tav tm="0">
                                          <p:val>
                                            <p:strVal val="1+#ppt_w/2"/>
                                          </p:val>
                                        </p:tav>
                                        <p:tav tm="100000">
                                          <p:val>
                                            <p:strVal val="#ppt_x"/>
                                          </p:val>
                                        </p:tav>
                                      </p:tavLst>
                                    </p:anim>
                                    <p:anim calcmode="lin" valueType="num">
                                      <p:cBhvr additive="base">
                                        <p:cTn id="8" dur="500" fill="hold"/>
                                        <p:tgtEl>
                                          <p:spTgt spid="200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5" grpId="0" animBg="1"/>
      <p:bldP spid="11"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42"/>
        <p:cNvGrpSpPr/>
        <p:nvPr/>
      </p:nvGrpSpPr>
      <p:grpSpPr>
        <a:xfrm>
          <a:off x="0" y="0"/>
          <a:ext cx="0" cy="0"/>
          <a:chOff x="0" y="0"/>
          <a:chExt cx="0" cy="0"/>
        </a:xfrm>
      </p:grpSpPr>
      <p:sp>
        <p:nvSpPr>
          <p:cNvPr id="6" name="Rectangle 5">
            <a:extLst>
              <a:ext uri="{FF2B5EF4-FFF2-40B4-BE49-F238E27FC236}">
                <a16:creationId xmlns:a16="http://schemas.microsoft.com/office/drawing/2014/main" xmlns="" id="{2812C022-2850-B7D4-C186-279D384E8F78}"/>
              </a:ext>
            </a:extLst>
          </p:cNvPr>
          <p:cNvSpPr/>
          <p:nvPr/>
        </p:nvSpPr>
        <p:spPr>
          <a:xfrm>
            <a:off x="0" y="0"/>
            <a:ext cx="9144000" cy="4231758"/>
          </a:xfrm>
          <a:prstGeom prst="rect">
            <a:avLst/>
          </a:prstGeom>
          <a:solidFill>
            <a:srgbClr val="FFF3EA"/>
          </a:solidFill>
          <a:ln>
            <a:solidFill>
              <a:srgbClr val="FFF3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45" name="Google Shape;20045;p28"/>
          <p:cNvSpPr/>
          <p:nvPr/>
        </p:nvSpPr>
        <p:spPr>
          <a:xfrm>
            <a:off x="342895" y="309792"/>
            <a:ext cx="685790" cy="599292"/>
          </a:xfrm>
          <a:custGeom>
            <a:avLst/>
            <a:gdLst/>
            <a:ahLst/>
            <a:cxnLst/>
            <a:rect l="l" t="t" r="r" b="b"/>
            <a:pathLst>
              <a:path w="20154" h="17612" extrusionOk="0">
                <a:moveTo>
                  <a:pt x="5169" y="0"/>
                </a:moveTo>
                <a:cubicBezTo>
                  <a:pt x="5112" y="0"/>
                  <a:pt x="5061" y="12"/>
                  <a:pt x="5016" y="37"/>
                </a:cubicBezTo>
                <a:cubicBezTo>
                  <a:pt x="4469" y="341"/>
                  <a:pt x="5107" y="2499"/>
                  <a:pt x="6475" y="4840"/>
                </a:cubicBezTo>
                <a:cubicBezTo>
                  <a:pt x="7296" y="6299"/>
                  <a:pt x="8208" y="7484"/>
                  <a:pt x="8937" y="8122"/>
                </a:cubicBezTo>
                <a:cubicBezTo>
                  <a:pt x="8056" y="7818"/>
                  <a:pt x="6597" y="7636"/>
                  <a:pt x="4925" y="7636"/>
                </a:cubicBezTo>
                <a:cubicBezTo>
                  <a:pt x="2220" y="7636"/>
                  <a:pt x="1" y="8153"/>
                  <a:pt x="1" y="8791"/>
                </a:cubicBezTo>
                <a:cubicBezTo>
                  <a:pt x="1" y="9460"/>
                  <a:pt x="2220" y="9976"/>
                  <a:pt x="4925" y="9976"/>
                </a:cubicBezTo>
                <a:cubicBezTo>
                  <a:pt x="6597" y="9976"/>
                  <a:pt x="8056" y="9794"/>
                  <a:pt x="8937" y="9490"/>
                </a:cubicBezTo>
                <a:lnTo>
                  <a:pt x="8937" y="9490"/>
                </a:lnTo>
                <a:cubicBezTo>
                  <a:pt x="8208" y="10098"/>
                  <a:pt x="7296" y="11283"/>
                  <a:pt x="6475" y="12742"/>
                </a:cubicBezTo>
                <a:cubicBezTo>
                  <a:pt x="5107" y="15113"/>
                  <a:pt x="4469" y="17271"/>
                  <a:pt x="5016" y="17575"/>
                </a:cubicBezTo>
                <a:cubicBezTo>
                  <a:pt x="5062" y="17600"/>
                  <a:pt x="5115" y="17612"/>
                  <a:pt x="5173" y="17612"/>
                </a:cubicBezTo>
                <a:cubicBezTo>
                  <a:pt x="5836" y="17612"/>
                  <a:pt x="7223" y="16050"/>
                  <a:pt x="8481" y="13897"/>
                </a:cubicBezTo>
                <a:cubicBezTo>
                  <a:pt x="9332" y="12438"/>
                  <a:pt x="9879" y="11040"/>
                  <a:pt x="10092" y="10128"/>
                </a:cubicBezTo>
                <a:cubicBezTo>
                  <a:pt x="10275" y="11040"/>
                  <a:pt x="10852" y="12438"/>
                  <a:pt x="11673" y="13897"/>
                </a:cubicBezTo>
                <a:cubicBezTo>
                  <a:pt x="12931" y="16050"/>
                  <a:pt x="14343" y="17612"/>
                  <a:pt x="14988" y="17612"/>
                </a:cubicBezTo>
                <a:cubicBezTo>
                  <a:pt x="15044" y="17612"/>
                  <a:pt x="15094" y="17600"/>
                  <a:pt x="15138" y="17575"/>
                </a:cubicBezTo>
                <a:cubicBezTo>
                  <a:pt x="15715" y="17271"/>
                  <a:pt x="15047" y="15113"/>
                  <a:pt x="13679" y="12742"/>
                </a:cubicBezTo>
                <a:cubicBezTo>
                  <a:pt x="12858" y="11314"/>
                  <a:pt x="11946" y="10128"/>
                  <a:pt x="11217" y="9490"/>
                </a:cubicBezTo>
                <a:lnTo>
                  <a:pt x="11217" y="9490"/>
                </a:lnTo>
                <a:cubicBezTo>
                  <a:pt x="12098" y="9794"/>
                  <a:pt x="13588" y="9976"/>
                  <a:pt x="15259" y="9976"/>
                </a:cubicBezTo>
                <a:cubicBezTo>
                  <a:pt x="17995" y="9946"/>
                  <a:pt x="20153" y="9399"/>
                  <a:pt x="20153" y="8791"/>
                </a:cubicBezTo>
                <a:cubicBezTo>
                  <a:pt x="20153" y="8153"/>
                  <a:pt x="17934" y="7636"/>
                  <a:pt x="15229" y="7636"/>
                </a:cubicBezTo>
                <a:cubicBezTo>
                  <a:pt x="13557" y="7636"/>
                  <a:pt x="12098" y="7818"/>
                  <a:pt x="11217" y="8122"/>
                </a:cubicBezTo>
                <a:cubicBezTo>
                  <a:pt x="11946" y="7514"/>
                  <a:pt x="12858" y="6329"/>
                  <a:pt x="13679" y="4840"/>
                </a:cubicBezTo>
                <a:cubicBezTo>
                  <a:pt x="15047" y="2499"/>
                  <a:pt x="15685" y="341"/>
                  <a:pt x="15138" y="37"/>
                </a:cubicBezTo>
                <a:cubicBezTo>
                  <a:pt x="15091" y="12"/>
                  <a:pt x="15038" y="0"/>
                  <a:pt x="14979" y="0"/>
                </a:cubicBezTo>
                <a:cubicBezTo>
                  <a:pt x="14314" y="0"/>
                  <a:pt x="12929" y="1537"/>
                  <a:pt x="11673" y="3715"/>
                </a:cubicBezTo>
                <a:cubicBezTo>
                  <a:pt x="10822" y="5144"/>
                  <a:pt x="10275" y="6572"/>
                  <a:pt x="10062" y="7484"/>
                </a:cubicBezTo>
                <a:cubicBezTo>
                  <a:pt x="9879" y="6572"/>
                  <a:pt x="9302" y="5144"/>
                  <a:pt x="8481" y="3715"/>
                </a:cubicBezTo>
                <a:cubicBezTo>
                  <a:pt x="7225" y="1537"/>
                  <a:pt x="5814" y="0"/>
                  <a:pt x="5169" y="0"/>
                </a:cubicBezTo>
                <a:close/>
              </a:path>
            </a:pathLst>
          </a:custGeom>
          <a:solidFill>
            <a:srgbClr val="A91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Straight Connector 9">
            <a:extLst>
              <a:ext uri="{FF2B5EF4-FFF2-40B4-BE49-F238E27FC236}">
                <a16:creationId xmlns:a16="http://schemas.microsoft.com/office/drawing/2014/main" xmlns="" id="{23184569-8AE8-F6A4-9046-AB99A81F0190}"/>
              </a:ext>
            </a:extLst>
          </p:cNvPr>
          <p:cNvCxnSpPr/>
          <p:nvPr/>
        </p:nvCxnSpPr>
        <p:spPr>
          <a:xfrm>
            <a:off x="855931" y="909084"/>
            <a:ext cx="7602279" cy="0"/>
          </a:xfrm>
          <a:prstGeom prst="line">
            <a:avLst/>
          </a:prstGeom>
          <a:ln w="19050">
            <a:solidFill>
              <a:srgbClr val="DB4B4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04D57D85-B7DA-EECB-0983-56B516E2B516}"/>
              </a:ext>
            </a:extLst>
          </p:cNvPr>
          <p:cNvSpPr txBox="1"/>
          <p:nvPr/>
        </p:nvSpPr>
        <p:spPr>
          <a:xfrm>
            <a:off x="1105786" y="393995"/>
            <a:ext cx="6315740" cy="430887"/>
          </a:xfrm>
          <a:prstGeom prst="rect">
            <a:avLst/>
          </a:prstGeom>
          <a:noFill/>
        </p:spPr>
        <p:txBody>
          <a:bodyPr wrap="square" rtlCol="0">
            <a:spAutoFit/>
          </a:bodyPr>
          <a:lstStyle/>
          <a:p>
            <a:r>
              <a:rPr lang="en-US" sz="2200" b="1"/>
              <a:t>HOẠT ĐỘNG 1</a:t>
            </a:r>
            <a:r>
              <a:rPr lang="en-US" sz="2200"/>
              <a:t>: QUAN SÁT VÀ NHẬN THỨC </a:t>
            </a:r>
          </a:p>
        </p:txBody>
      </p:sp>
      <p:sp>
        <p:nvSpPr>
          <p:cNvPr id="5" name="TextBox 4">
            <a:extLst>
              <a:ext uri="{FF2B5EF4-FFF2-40B4-BE49-F238E27FC236}">
                <a16:creationId xmlns:a16="http://schemas.microsoft.com/office/drawing/2014/main" xmlns="" id="{0ED2FFFF-88ED-D681-89B0-0C1E4687C512}"/>
              </a:ext>
            </a:extLst>
          </p:cNvPr>
          <p:cNvSpPr txBox="1"/>
          <p:nvPr/>
        </p:nvSpPr>
        <p:spPr>
          <a:xfrm>
            <a:off x="2517481" y="1139045"/>
            <a:ext cx="4776453" cy="369332"/>
          </a:xfrm>
          <a:prstGeom prst="rect">
            <a:avLst/>
          </a:prstGeom>
          <a:noFill/>
        </p:spPr>
        <p:txBody>
          <a:bodyPr wrap="square" rtlCol="0">
            <a:spAutoFit/>
          </a:bodyPr>
          <a:lstStyle/>
          <a:p>
            <a:r>
              <a:rPr lang="en-US" sz="1800" b="1">
                <a:solidFill>
                  <a:srgbClr val="FF0000"/>
                </a:solidFill>
              </a:rPr>
              <a:t>Chơi trò chơi “ Nhìn nhanh đoán giỏi”</a:t>
            </a:r>
          </a:p>
        </p:txBody>
      </p:sp>
      <p:sp>
        <p:nvSpPr>
          <p:cNvPr id="4" name="TextBox 3">
            <a:extLst>
              <a:ext uri="{FF2B5EF4-FFF2-40B4-BE49-F238E27FC236}">
                <a16:creationId xmlns:a16="http://schemas.microsoft.com/office/drawing/2014/main" xmlns="" id="{DF10AD32-3F80-E412-5032-1A7C263D0FD7}"/>
              </a:ext>
            </a:extLst>
          </p:cNvPr>
          <p:cNvSpPr txBox="1"/>
          <p:nvPr/>
        </p:nvSpPr>
        <p:spPr>
          <a:xfrm>
            <a:off x="632023" y="1471685"/>
            <a:ext cx="5779410" cy="3277820"/>
          </a:xfrm>
          <a:prstGeom prst="rect">
            <a:avLst/>
          </a:prstGeom>
          <a:noFill/>
        </p:spPr>
        <p:txBody>
          <a:bodyPr wrap="square" rtlCol="0">
            <a:spAutoFit/>
          </a:bodyPr>
          <a:lstStyle/>
          <a:p>
            <a:pPr>
              <a:lnSpc>
                <a:spcPct val="150000"/>
              </a:lnSpc>
            </a:pPr>
            <a:r>
              <a:rPr lang="en-US" sz="1800" b="1"/>
              <a:t>Luật chơi:</a:t>
            </a:r>
          </a:p>
          <a:p>
            <a:pPr marL="285750" indent="-285750">
              <a:lnSpc>
                <a:spcPct val="150000"/>
              </a:lnSpc>
              <a:buFont typeface="Wingdings" panose="05000000000000000000" pitchFamily="2" charset="2"/>
              <a:buChar char="§"/>
            </a:pPr>
            <a:r>
              <a:rPr lang="en-US" sz="1800"/>
              <a:t>4 đội chơi oẳn tù xì để quyết định thứ tự chơi.</a:t>
            </a:r>
          </a:p>
          <a:p>
            <a:pPr marL="285750" indent="-285750">
              <a:lnSpc>
                <a:spcPct val="150000"/>
              </a:lnSpc>
              <a:buFont typeface="Wingdings" panose="05000000000000000000" pitchFamily="2" charset="2"/>
              <a:buChar char="§"/>
            </a:pPr>
            <a:r>
              <a:rPr lang="en-US" sz="1800"/>
              <a:t>Đội chơi sẽ quay vòng quay để nhận điểm lượt chơi, mỗi đội sẽ quan sát một bức tranh và </a:t>
            </a:r>
            <a:r>
              <a:rPr lang="en-US" sz="1800">
                <a:solidFill>
                  <a:srgbClr val="FF0000"/>
                </a:solidFill>
              </a:rPr>
              <a:t>chỉ ra được các màu đậm, màu nhạt trong bức tranh.</a:t>
            </a:r>
          </a:p>
          <a:p>
            <a:pPr marL="285750" indent="-285750">
              <a:lnSpc>
                <a:spcPct val="150000"/>
              </a:lnSpc>
              <a:buFont typeface="Wingdings" panose="05000000000000000000" pitchFamily="2" charset="2"/>
              <a:buChar char="§"/>
            </a:pPr>
            <a:r>
              <a:rPr lang="en-US" sz="1800"/>
              <a:t>Đội nào trả lời nhanh nhất, chính xác và có số điểm cao nhất sẽ là đội chiến thắng.</a:t>
            </a:r>
          </a:p>
          <a:p>
            <a:endParaRPr lang="en-US" sz="1800"/>
          </a:p>
        </p:txBody>
      </p:sp>
      <p:pic>
        <p:nvPicPr>
          <p:cNvPr id="8" name="Picture 7">
            <a:extLst>
              <a:ext uri="{FF2B5EF4-FFF2-40B4-BE49-F238E27FC236}">
                <a16:creationId xmlns:a16="http://schemas.microsoft.com/office/drawing/2014/main" xmlns="" id="{809FFECE-CB16-A608-4190-1B6C76A90218}"/>
              </a:ext>
            </a:extLst>
          </p:cNvPr>
          <p:cNvPicPr>
            <a:picLocks noChangeAspect="1"/>
          </p:cNvPicPr>
          <p:nvPr/>
        </p:nvPicPr>
        <p:blipFill>
          <a:blip r:embed="rId3"/>
          <a:stretch>
            <a:fillRect/>
          </a:stretch>
        </p:blipFill>
        <p:spPr>
          <a:xfrm>
            <a:off x="6097740" y="1612016"/>
            <a:ext cx="3219034" cy="3219034"/>
          </a:xfrm>
          <a:prstGeom prst="rect">
            <a:avLst/>
          </a:prstGeom>
        </p:spPr>
      </p:pic>
    </p:spTree>
    <p:extLst>
      <p:ext uri="{BB962C8B-B14F-4D97-AF65-F5344CB8AC3E}">
        <p14:creationId xmlns:p14="http://schemas.microsoft.com/office/powerpoint/2010/main" val="938934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045"/>
                                        </p:tgtEl>
                                        <p:attrNameLst>
                                          <p:attrName>style.visibility</p:attrName>
                                        </p:attrNameLst>
                                      </p:cBhvr>
                                      <p:to>
                                        <p:strVal val="visible"/>
                                      </p:to>
                                    </p:set>
                                    <p:anim calcmode="lin" valueType="num">
                                      <p:cBhvr additive="base">
                                        <p:cTn id="7" dur="500" fill="hold"/>
                                        <p:tgtEl>
                                          <p:spTgt spid="20045"/>
                                        </p:tgtEl>
                                        <p:attrNameLst>
                                          <p:attrName>ppt_x</p:attrName>
                                        </p:attrNameLst>
                                      </p:cBhvr>
                                      <p:tavLst>
                                        <p:tav tm="0">
                                          <p:val>
                                            <p:strVal val="1+#ppt_w/2"/>
                                          </p:val>
                                        </p:tav>
                                        <p:tav tm="100000">
                                          <p:val>
                                            <p:strVal val="#ppt_x"/>
                                          </p:val>
                                        </p:tav>
                                      </p:tavLst>
                                    </p:anim>
                                    <p:anim calcmode="lin" valueType="num">
                                      <p:cBhvr additive="base">
                                        <p:cTn id="8" dur="500" fill="hold"/>
                                        <p:tgtEl>
                                          <p:spTgt spid="200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5" grpId="0" animBg="1"/>
      <p:bldP spid="11" grpId="0"/>
      <p:bldP spid="5"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4358026" y="359822"/>
            <a:ext cx="3781595" cy="3777641"/>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6" y="125147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6" y="2167066"/>
              <a:ext cx="2025649"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8" y="1248554"/>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1" y="2171669"/>
              <a:ext cx="2025649"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06858"/>
              <a:ext cx="2025649"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75190"/>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48242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38367"/>
              <a:ext cx="2025649"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5"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1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643354"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1766792" y="27989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2945737" y="27989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628231" y="-63100"/>
            <a:ext cx="3222678" cy="1521507"/>
          </a:xfrm>
          <a:prstGeom prst="rect">
            <a:avLst/>
          </a:prstGeom>
          <a:noFill/>
        </p:spPr>
        <p:txBody>
          <a:bodyPr wrap="none" lIns="68580" tIns="34290" rIns="68580" bIns="34290">
            <a:spAutoFit/>
          </a:bodyPr>
          <a:lstStyle/>
          <a:p>
            <a:pPr algn="ctr" defTabSz="685800">
              <a:lnSpc>
                <a:spcPct val="150000"/>
              </a:lnSpc>
              <a:buClrTx/>
              <a:defRPr/>
            </a:pPr>
            <a:r>
              <a:rPr lang="en-US" sz="3375" b="1" kern="120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NHÌN NHANH </a:t>
            </a:r>
          </a:p>
          <a:p>
            <a:pPr algn="ctr" defTabSz="685800">
              <a:lnSpc>
                <a:spcPct val="150000"/>
              </a:lnSpc>
              <a:buClrTx/>
              <a:defRPr/>
            </a:pPr>
            <a:r>
              <a:rPr lang="en-US" sz="3375" b="1" kern="120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ĐOÁN GIỎI</a:t>
            </a:r>
            <a:endParaRPr lang="en-US" sz="3375"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285614" y="-520300"/>
            <a:ext cx="457200" cy="457200"/>
          </a:xfrm>
          <a:prstGeom prst="rect">
            <a:avLst/>
          </a:prstGeom>
        </p:spPr>
      </p:pic>
      <p:sp>
        <p:nvSpPr>
          <p:cNvPr id="31" name="Isosceles Triangle 3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2" name="Isosceles Triangle 3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8" name="Isosceles Triangle 4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5" name="Isosceles Triangle 5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6" name="Isosceles Triangle 5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7" name="Isosceles Triangle 5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8" name="Isosceles Triangle 5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9" name="Isosceles Triangle 5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0" name="Isosceles Triangle 5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1" name="Isosceles Triangle 6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4" name="Heart 23">
            <a:hlinkClick r:id="" action="ppaction://noaction"/>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Tree>
    <p:extLst>
      <p:ext uri="{BB962C8B-B14F-4D97-AF65-F5344CB8AC3E}">
        <p14:creationId xmlns:p14="http://schemas.microsoft.com/office/powerpoint/2010/main" val="125363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875E-6 1.85185E-6 L -1.875E-6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theme/theme1.xml><?xml version="1.0" encoding="utf-8"?>
<a:theme xmlns:a="http://schemas.openxmlformats.org/drawingml/2006/main" name="Japanese Manners Workshop by Slidesgo">
  <a:themeElements>
    <a:clrScheme name="Simple Light">
      <a:dk1>
        <a:srgbClr val="002E42"/>
      </a:dk1>
      <a:lt1>
        <a:srgbClr val="FFF3EA"/>
      </a:lt1>
      <a:dk2>
        <a:srgbClr val="A30A00"/>
      </a:dk2>
      <a:lt2>
        <a:srgbClr val="FFFFFF"/>
      </a:lt2>
      <a:accent1>
        <a:srgbClr val="FFFFFF"/>
      </a:accent1>
      <a:accent2>
        <a:srgbClr val="1474AA"/>
      </a:accent2>
      <a:accent3>
        <a:srgbClr val="E4A65D"/>
      </a:accent3>
      <a:accent4>
        <a:srgbClr val="FFE5D2"/>
      </a:accent4>
      <a:accent5>
        <a:srgbClr val="FFFFFF"/>
      </a:accent5>
      <a:accent6>
        <a:srgbClr val="DB4B42"/>
      </a:accent6>
      <a:hlink>
        <a:srgbClr val="002E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TotalTime>
  <Words>880</Words>
  <Application>Microsoft Office PowerPoint</Application>
  <PresentationFormat>On-screen Show (16:9)</PresentationFormat>
  <Paragraphs>114</Paragraphs>
  <Slides>25</Slides>
  <Notes>20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Arial</vt:lpstr>
      <vt:lpstr>Wingdings</vt:lpstr>
      <vt:lpstr>Times New Roman</vt:lpstr>
      <vt:lpstr>Tahoma</vt:lpstr>
      <vt:lpstr>Calibri Light</vt:lpstr>
      <vt:lpstr>Lora</vt:lpstr>
      <vt:lpstr>Symbol</vt:lpstr>
      <vt:lpstr>Calibri</vt:lpstr>
      <vt:lpstr>Pathway Gothic One</vt:lpstr>
      <vt:lpstr>Japanese Manners Workshop by Slidesgo</vt:lpstr>
      <vt:lpstr>1_Office Theme</vt:lpstr>
      <vt:lpstr>PowerPoint Presentation</vt:lpstr>
      <vt:lpstr>Hoạt động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CHÚ Ý LẮNG NGHE!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10</dc:creator>
  <cp:lastModifiedBy>Windows 10</cp:lastModifiedBy>
  <cp:revision>5</cp:revision>
  <dcterms:modified xsi:type="dcterms:W3CDTF">2024-09-28T05:51:48Z</dcterms:modified>
</cp:coreProperties>
</file>